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3:44:45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8636 1545 0</inkml:trace>
  <inkml:trace contextRef="#ctx0" brushRef="#br0" timeOffset="10267.69">3789 6287 0</inkml:trace>
  <inkml:trace contextRef="#ctx0" brushRef="#br0" timeOffset="41719">1905 1990 0</inkml:trace>
  <inkml:trace contextRef="#ctx0" brushRef="#br0" timeOffset="43534.66">1990 1863 0,'-22'0'157,"1"0"-126</inkml:trace>
  <inkml:trace contextRef="#ctx0" brushRef="#br0" timeOffset="45388.84">2561 550 0,'0'0'0,"-21"0"0,0 0 16,0 0-16,-1 0 15,1 0-15,0 0 16,0 0-16,0 0 15,0 0-15,-1 0 16,44 0 47,-1 0-63,21 0 0,0 0 15,1 0-15,-1 0 0,22 0 16,-22 0-16,21 0 0,1 0 15,-22 0-15,22 0 0,-22-21 0,22 21 16,-22 0-16,21 0 0,-20 0 16,-1 0-16,0 0 0,1-21 0,-1 21 15,-21 0-15,22 0 0,-22 0 16,0 0-16,0 0 0,0 0 0,-42 0 78,0 0-78,0 0 16,0 0-16,-1 0 15,1 0-15</inkml:trace>
  <inkml:trace contextRef="#ctx0" brushRef="#br0" timeOffset="46018.63">3069 593 0,'0'0'0,"0"21"78,-21 0-63,21 0 1,0 0-16,-21 1 0,21-1 16,0 0-16,0 0 15,0 0-15,0 0 0,0 22 0,-21-22 16,21 0-16,0 21 0,-22-20 15,22 20-15,0-21 0,0 21 0,0-20 16,0 20-16,0-21 0,0 0 16,0 22-16,0-22 0,0 0 0,0 0 15,0 0-15,0 0 0,0 1 16,0 20-16,0-21 0,0 0 0,0 0 16,0 1-16,-21-1 15,21 0-15,-21 0 0,0-21 0,21 21 16,-21-21-1,0 21-15,-1-21 0,1 0 0,0 0 16,-21 0-16,-1 0 0,1 0 16,0 0-16,-1 0 0,1 0 15,0 0-15,-22-21 0,22 21 0,0-21 16,-1 0-16,22 21 0,-21-21 16,21 21-16,-1-21 0,1 21 15,0-22-15,0 22 0,0-21 16,21 0 15,21 0 0,0 21-31,21-21 16</inkml:trace>
  <inkml:trace contextRef="#ctx0" brushRef="#br0" timeOffset="46686">4106 720 0,'0'0'0,"0"-21"0,21 21 0,-21-22 16,22 1-16,-1 21 0,-21-21 15,21 0-15,0 21 16,-21-21-16,-21 21 31,0 0-15,0 0-16,-1 21 0,1-21 0,-21 21 16,21 0-16,-22 0 0,22 1 15,-21-1-15,21 0 0,0-21 16,-22 21-16,22 0 0,0 0 15,0 1-15,21-1 0,0 0 0,0 0 16,0 0 0,0 0-16,21 1 15,0-1-15,0-21 16,22 0-16,-22 21 0,0-21 0,0 0 16,0 21-16,22-21 0,-22 21 15,0-21-15,0 21 0,0-21 0,0 22 16,1-22-16,-1 21 15,0-21-15,0 21 0,-21 0 0,0 0 16,0 0-16,0 1 0,0-1 0,0 0 16,-21 0-16,0 0 15,0 0-15,-1 1 0,1-1 16,-21 0-16,21 0 0,0-21 0,-22 21 16,22 0-16,-21-21 0,21 0 15,-22 0-15,1 22 0,21-22 0,-22 0 16,-20 0-16,21 0 0,-1 0 15,1 0-15,-22 0 0,22 0 0,0-22 16,-1 22-16,22 0 0,-21-21 16,21 21-16,0 0 15,21-21 17,21 21-32,0-21 0,0 21 15,21-21-15,-20 21 0</inkml:trace>
  <inkml:trace contextRef="#ctx0" brushRef="#br0" timeOffset="47378.49">4974 614 0,'-42'-21'15,"21"21"-15,21-21 16,-22 21-16,1 0 16,0 0-16,0 0 15,0 0-15,0 21 0,-1 0 16,1-21-16,0 42 0,0-21 0,0 1 15,0 20-15,-1 0 16,1 1-16,0 20 0,0-21 0,0 22 16,0-22-16,-1 1 0,1 20 15,0-21-15,0 1 0,21-1 0,0 0 16,0-20-16,-21 20 0,21-21 16,0 21-16,0-20 0,0-1 0,0 0 15,21 0-15,0-21 0,0 21 16,0 0-16,1-21 0,-1 0 0,0 0 15,21 0-15,1 0 0,-1 0 16,-21 0-16,43 0 0,-22-21 0,0 21 16,1-21-16,-1 0 0,0 0 15,1 0-15,-1-1 0,-21-20 0,21 21 16,-20 0-16,20-22 16,-21 22-16,0-21 0,0 0 0,1-1 15,-22 1-15,0 0 0,0-1 16,0-20-16,0 20 0,0 1 0,0 0 15,-22-1-15,1 1 0,0 0 16,0 21-16,0-1 0,0 1 0,-1 0 16,-20 21-16,21 0 0,-21 0 15,20 0-15,-20 0 0,0 0 0,-1 0 16,1 21-16,0 0 0,-1 1 16,1-1-16,0 0 0,-1 0 15,22 0-15,-21 0 0,21 22 0,0-22 16,21 0-16,0 0 0,0 0 0,0 1 15,0-1-15,21 0 16,0 0-16,0-21 0,0 0 16,22 0-16,-22 0 0,21 0 15</inkml:trace>
  <inkml:trace contextRef="#ctx0" brushRef="#br0" timeOffset="47793.62">6096 741 0,'-42'-42'31,"42"20"-31,-22 22 15,22 22 1,-21-1 0,21 0-16,-21 21 0,21 1 0,0-1 15,-21 0-15,0 1 0,0-1 16,-1 21-16,1-20 0,0-1 16,0 22-16,0-22 0,0-21 15,-1 21-15,22 1 0,-21-22 0,21 21 16,-21-21-16,21 1 0,0-1 15,0 0-15,0 0 0,0-42 63,0 0-47,21 0-16,0-1 0</inkml:trace>
  <inkml:trace contextRef="#ctx0" brushRef="#br0" timeOffset="48174.26">5990 762 0,'0'-63'16,"21"63"-16,-21-43 15,21 43-15,1-21 0,-1 21 16,0 0-1,0 0-15,0 21 16,0 0-16,-21 22 0,22-22 16,-1 21-16,0 22 0,0-22 15,0 0-15,0 22 0,1-22 0,-1 1 16,0-1-16,-21 0 0,21 1 16,0-22-16,0 21 0,-21-21 0,22 0 15,-1 1-15,-21-1 0,0 0 16,21 0-16,0-21 0,-21 21 0,21-21 31,0 0-15,1 0-1,-1-21-15,0 0 16,-21 0-16,21 0 0,0-1 16,0 1-16,-21 0 0,22-21 0</inkml:trace>
  <inkml:trace contextRef="#ctx0" brushRef="#br0" timeOffset="48534.75">7091 339 0,'0'0'0,"0"-21"0,-64 21 31,43 0-31,0 0 15,0 21-15,0 0 16,-1 0-16,22 21 0,-21-20 0,0 20 16,0 0-16,0 1 0,0 20 15,-1-21-15,1 22 0,0-1 0,0 1 16,21-22-16,0 22 0,-21-22 0,21 22 16,-21-22-16,21 0 0,0 1 15,0-22-15,0 21 0,0-21 16,0 0-16,0 1 0,0-1 0,0 0 15,0 0-15,21-21 32,0 0-17,-21-21-15,21 21 0,0-21 16,-21 0-16,21 21 0,1-22 16</inkml:trace>
  <inkml:trace contextRef="#ctx0" brushRef="#br0" timeOffset="49490.64">2095 2159 0,'-21'0'15,"0"0"-15,0 0 16,0 0-1,42 0 64,0 0-79,0 0 15,0 0-15,1 0 0,-1 0 0,21 0 16,0 0-16,1 0 0,-1 0 15,0 0-15,22-21 0,-1 21 0,1 0 16,-1 0-16,22 0 0,-21 0 16,20 0-16,-20 0 0,20 0 0,22 0 15,-21 0-15,21-21 0,21 21 16,0 0-16,0 0 0,21-21 0,0 21 16,0 0-16,22 0 0,-1-22 15,-21 22-15,21-21 0,1 21 16,-1 0-16,0-21 0,1 21 15,-1 0-15,-21-21 0,22 21 0,-22 0 16,0 0-16,0-21 0,21 21 16,-20 0-16,-22 0 0,0 0 0,0 0 15,0 0-15,-22 0 0,-20 0 16,21 0-16,-43 0 0,22 0 0,-21 0 16,-22 0-16,0 0 0,-21 0 15,1 0-15,-1 0 0,-42 0 31,-1 0-15,-20 0-16,21 0 0,-21 0 0,-1 0 16</inkml:trace>
  <inkml:trace contextRef="#ctx0" brushRef="#br0" timeOffset="50377.7">1820 2455 0,'-42'0'16,"84"0"-16,-126 22 0,62-22 0,-20 0 16,21 0-16,0 0 0,0 0 0,-1 0 15,22-22 1,0 1 0,0 0-16,22 21 15,-1-21 1,0 21-16,0 0 0,0 0 15,0 0-15,1-21 0,-1 21 0,0 0 16,21 0-16,-21 0 0,22 0 16,-22 0-16,21 0 0,1 0 15,-1-21-15,0 21 0,1 0 16,20 0-16,1 0 0,-1 0 0,1 0 16,-1-22-16,22 22 0,-1 0 15,-20 0-15,21 0 0,-1-21 0,1 21 16,-22 0-16,22 0 0,21 0 15,-21-21-15,20 21 0,1 0 0,0 0 16,21 0-16,-21-21 0,21 21 16,0 0-16,-21 0 0,42 0 0,-21 0 15,21 0-15,-21 0 0,21 0 16,-21 0-16,0 0 0,21 0 0,-21 0 16,0 0-16,-21 0 0,21 0 0,-21 0 15,0 0-15,0 0 16,0 0-16,-22 0 0,22 0 0,-21-21 15,21 21-15,-22 0 0,22 0 16,-21 0-16,-1-21 0,-20 21 0,-1 0 16,22 0-16,-43 0 0,22 0 0,-22-22 15,1 22-15,-1 0 0,0 0 16,-21 0-16,22 0 0,-22 0 0,0 0 16,0 0-1,-21-21-15,0 0 63,21 21-63</inkml:trace>
  <inkml:trace contextRef="#ctx0" brushRef="#br0" timeOffset="50558.2">7578 2180 0,'0'0'0,"0"21"31,0 1 16,21-22-31,0 21-16</inkml:trace>
  <inkml:trace contextRef="#ctx0" brushRef="#br0" timeOffset="62302.6">1672 3556 0,'0'-21'0,"-21"21"15,21-21-15,-21 21 16,21-21-1,0 42 17,0 0-32,0 0 0,0 21 15,0-20-15,0 20 0,0 0 16,-21 1-16,21-1 0,-22 0 16,1 1-16,21 20 0,0-21 15,-21 1-15,21 20 0,-21-20 16,0-1-16,21-21 0,0 21 0,0-20 15,0-1-15,0 0 0,-21 0 16,42-42 31,-21 0-31,0 0-16,21-1 0,0 1 15</inkml:trace>
  <inkml:trace contextRef="#ctx0" brushRef="#br0" timeOffset="62677.54">1990 3895 0,'0'21'0,"0"0"15,0 0 1,0 0-16,0 1 0,0-1 16,0 0-16,0 0 15,21-21 17,0 0-32,-21-21 15,21 21-15,-21-21 0,0 0 16,0-1-16,0 1 15,0 0-15,-21 21 32,0 0-32,0 0 15,-1 0 1,22 21-16</inkml:trace>
  <inkml:trace contextRef="#ctx0" brushRef="#br0" timeOffset="63870.26">3619 3662 0,'0'-42'16,"0"20"-16,0 1 16,0 0-1,-21 42 32,21 0-47,0 1 16,0-1-16,0 21 0,0-21 0,0 0 15,0 22-15,0-22 16,-21 21-16,21-21 0,0 22 0,0-1 16,0-21-16,0 0 0,0 22 15,0-22-15,0 0 0,0 0 0,0 0 16,0 1-16,0-44 31,0 1-15,0 0-16,21 0 0,0-21 0,-21 20 15,22 1-15,-1-21 16,0 21-16,-21-22 0,21 22 0,0-21 0,0 21 16,1 0-16,-1-1 15,0 1-15,0 0 0,0 0 0,0 21 16,1 0-16,-1 0 16,0 0-16,0 21 15,-21 0-15,21 0 0,-21 1 0,21 20 16,-21-21-16,0 0 0,0 0 15,0 22-15,0-22 0,22 21 0,-22-21 16,21 1-16,-21-1 0,0 0 16,21 0-16,0 0 0,0 0 0,0-21 15,1 0-15,-1 0 16,21 0-16,-21 0 0,0-21 0,22 0 16,-1 0-16,-21 0 15,22 0-15,-1-22 0,-21 22 0,21 0 16,-20-21-16,-1 20 0,0-20 15,0 0-15,-21-1 0,0 1 0,0 21 16,0-21-16,-21-1 0,-21 1 16,20 21-16,1 0 0,-21-22 0,21 43 15,0-21-15,-22 21 0,22 0 16,0 0-16,0 0 0,0 0 0,-1 21 16,1 0-16,0 1 15,21-1-15,0 0 0,0 0 0,0 0 16,0 0-16,0 1 15,0-1-15,0 0 0,21-21 16,0 0-16,1 0 16,20 0-16,-21 0 0</inkml:trace>
  <inkml:trace contextRef="#ctx0" brushRef="#br0" timeOffset="64394.23">5080 3196 0,'0'0'15,"0"-21"-15,-21 21 16,0 21 0,-1 22-1,1-22-15,0 21 0,0-21 0,21 22 16,-21-1-16,0 0 0,21 1 16,-22-1-16,22 0 0,0 1 0,-21-1 15,21 0-15,-21 1 0,21-1 0,0-21 16,0 21-16,0-20 0,0-1 15,0 0-15,0 0 0,0 0 0,-21 0 16,21 1-16,0-44 31,-21 1-15,21 0-16,0 0 0,0 0 16,0 0-16,0-1 0,0-20 15,0 21-15,0-21 0,21-1 0,0 22 16,0-21-16,22-1 0,-22 22 15,21 0-15,-21 0 0,22 0 0,-22 0 16,21 21-16,-21 0 0,0 0 16,22 0-16,-22 21 0,0-21 0,0 21 15,0 21-15,1-21 0,-22 1 16,0-1-16,0 21 0,0-21 0,0 0 16,0 22-16,0-22 0,0 0 15,-22 0-15,22 0 0,-21 1 0,21-1 16,-21-21-16,0 21 0,21 0 15,0-42 32,21 21-47,-21-21 16</inkml:trace>
  <inkml:trace contextRef="#ctx0" brushRef="#br0" timeOffset="64958.27">5863 3535 0,'-42'-21'0,"21"0"16,-1 21-16,1 0 0,0-22 16,-21 22-16,21 0 0,-1 0 0,1 0 15,-21 0-15,21 0 0,0 22 16,-1-1-16,1 0 0,0 0 0,0 21 15,0-20-15,21 20 0,-21-21 16,21 21-16,-22 1 0,22-22 0,-21 21 16,21-21-16,0 22 0,0-22 15,0 0-15,0 21 0,0-20 0,0-1 16,0 0-16,21-21 0,1 21 16,-1-21-16,0 0 0,0 0 0,21 0 15,-20 0-15,-1-21 0,0 0 16,21 0-16,-21-1 0,22 1 15,-22-21-15,0 21 0,21 0 0,-20-22 16,-1 1-16,-21 21 0,21-22 16,-21 1-16,21 21 0,-21-21 0,0 20 15,0-20-15,0 21 16,0 0-16,0 42 16,0 0-1,0 0-15,0 22 0,0-22 0,0 21 16,-21-21-16,21 22 0,0-1 15,0-21-15,0 21 0,0-20 16,0 20-16,0-21 0,0 0 0,0 22 16,0-22-16,21 0 15,-21 0-15,21-21 0,0 0 0,1 0 16,-1 0-16,0 0 0,0 0 16,0-21-16,22 0 0,-22 0 0,0-1 15,21-20-15,-21 21 0,22-21 16,-22 20-16,21-20 0,-21 0 0,22-1 15</inkml:trace>
  <inkml:trace contextRef="#ctx0" brushRef="#br0" timeOffset="65222.33">6519 3260 0,'0'0'0,"-21"21"31,0 0-31,21 0 0,-21 22 0,21-22 16,0 21-16,-21 0 0,-1 1 15,22-1-15,-21 0 0,21 1 0,-21-1 16,21 0-16,0-20 0,0 20 16,0 21-16,-21-41 0,21-1 15,0 0-15,0 0 16,0 0-16,0 0 0,0 1 0,21-22 16,0 0-1,0 0-15,1 0 0,-1 0 16,0 0-16,0-22 0,0 1 15,0 0-15,22 0 0,-22 0 16,21 0-16</inkml:trace>
  <inkml:trace contextRef="#ctx0" brushRef="#br0" timeOffset="65410.58">6498 3577 0,'0'0'0,"0"21"0,-21-21 0,21 22 15,0-1 1,21-21-16,0 0 16,0 0-16,22 0 0,-22 0 15,0 0-15,21 0 0,-20-21 16,20 21-16,0-22 0,22 1 0,-22 21 16</inkml:trace>
  <inkml:trace contextRef="#ctx0" brushRef="#br0" timeOffset="65738.25">8234 3408 0,'-21'-21'15,"-1"21"-15,1 0 16,21 21-16,0 0 0,-21 0 0,0 0 16,0 1-16,0 20 0,21 0 15,-22-21-15,1 22 0,21-1 0,0-21 16,-21 22-16,0-22 16,0 0-16,21 0 0,0 21 0,0-20 0,-21-22 15,21 21-15,0 0 16,0 0-16,21-21 15,0 0-15,0-21 16,0 0-16,22 0 0,-22-1 16</inkml:trace>
  <inkml:trace contextRef="#ctx0" brushRef="#br0" timeOffset="66126.24">8699 3408 0,'0'0'0,"0"-21"0,-21 21 15,0 0 1,-21 0-16,21 0 0,-1 0 16,1 21-16,-21-21 0,21 21 0,0 0 15,-1 0-15,1-21 0,21 22 16,0-1-16,0 0 0,0 0 16,0 0-16,0 0 15,0 1-15,21-22 0,1 21 16,-1-21-16,0 21 0,0-21 0,0 21 15,0-21-15,-21 21 0,22-21 16,-1 21-16,0-21 0,-21 22 16,0-1-16,0 0 15,0 0 1,-21-21-16,0 0 0,-1 21 0,1-21 16,0 0-16,0 0 0,-21 21 15,20-21-15,1 0 0,0 0 0,0 0 16,0 0-16,0 0 15,-1 0 1,22-21-16,0 0 16,0 0-16,0 0 0</inkml:trace>
  <inkml:trace contextRef="#ctx0" brushRef="#br0" timeOffset="66321.82">8107 3196 0,'0'0'0,"-21"0"0,-22-21 31,22 21-31,42-21 63</inkml:trace>
  <inkml:trace contextRef="#ctx0" brushRef="#br0" timeOffset="66774.53">10308 3175 0,'0'0'16,"-21"-21"-1,42 21 1,0 0-16,0 0 0,22-21 16,-1 21-16,0 0 15,22 0-15,-22 0 0,22 0 0,-1 0 16,1 0-16,-1 0 0,-20 0 0,20 0 15,-21 0-15,1 0 0,-1 0 16,-21 0-16,0 0 0,-42 0 31,-21 0-31,21 0 0,-64 21 16,64-21-16</inkml:trace>
  <inkml:trace contextRef="#ctx0" brushRef="#br0" timeOffset="67166.55">10731 3175 0,'-21'0'16,"21"21"0,0 0-1,0 1 1,0-1-16,0 0 0,0 0 16,0 21-16,0-20 0,0-1 15,0 21-15,0 0 0,0-20 0,0 20 16,0 0-16,0 22 0,0-43 15,0 21-15,-21-21 0,21 1 16,0-1-16,0 0 0,-21 0 0,0 0 16,0 0-1,-1-21-15,1 0 0,0 0 16,-21 0-16,21 0 0,-1 0 0,-20 0 16,21 0-16,-21 0 0,20-21 15,-20 21-15,21-21 0,-21 0 0,20 0 16,-20 21-16,21-21 0,0-1 15,0 1-15,21 0 0,0 0 32,21 21-32,0 0 0,0 0 15,21 0-15,-20 0 0,20 0 0,-21-21 16,21 21-16,-20 0 0,20-21 16,0 21-16</inkml:trace>
  <inkml:trace contextRef="#ctx0" brushRef="#br0" timeOffset="67618.49">11472 3239 0,'0'0'0,"64"-85"32,-107 85-17,22 0-15,0 0 0,-21 21 0,21 0 16,-22-21-16,1 21 0,0 1 15,20-1-15,-20 0 0,21 0 16,0 0-16,21 0 0,0 1 0,0-1 16,0 0-16,0 0 0,0 0 15,21-21-15,0 21 0,0 1 0,22-1 16,-22-21-16,21 21 0,0 0 16,-20-21-16,20 21 0,-21-21 0,0 21 15,0 1-15,1-22 0,-1 21 16,0-21-16,-21 21 0,0 0 0,0 0 15,0 0-15,-21 1 16,0-1-16,-1-21 0,-20 21 16,21-21-16,-21 0 0,-1 21 15,1-21-15,0 0 0,-1 0 16,1 0-16,0 21 0,20-21 0,-20 0 16,21 0-16,0 0 0,0 0 0,-1 0 15,1 0-15,21-21 31,21 0-15,1 0-16,-1 21 0,21-21 16,0-1-16</inkml:trace>
  <inkml:trace contextRef="#ctx0" brushRef="#br0" timeOffset="68125.72">12086 3196 0,'0'0'0,"-21"0"0,0 0 16,0 0-16,-1 0 15,1 0-15,-21 0 0,21 0 0,0 21 16,-1 1-16,1-1 0,-21 0 0,21 21 16,0-21-16,-1 22 0,1-22 15,0 21-15,0 1 0,0-1 0,0-21 16,21 21-16,0-20 15,0 20-15,0-21 0,0 21 0,0-20 16,0-1-16,0 0 0,0 0 16,0 0-16,21-21 0,0 21 0,21-21 15,-21 0-15,1 0 0,20 0 0,0 0 16,1 0-16,-1 0 0,0 0 16,1 0-16,-1-21 0,0 0 0,1 21 15,-22-21-15,21 0 0,0 0 16,-20-22-16,-1 22 0,0-21 0,0-1 15,0 1-15,-21 0 0,0-1 16,0-20-16,0 21 0,0-1 16,0-20-16,-21 20 0,0 22 0,0 0 15,0 0-15,-1 0 0,1 0 16,-21 21-16,21 0 0,0 0 0,-22 0 16,22 21-16,0 0 0,-21 21 15,20-21-15,1 22 0,-21-1 0,21 0 16,0-20-16,21 20 0,-22 0 15,22-21-15,0 22 0,0-22 0,0 0 16,0 0-16,0 0 0,22-21 16,-1 0-16,21 0 0</inkml:trace>
  <inkml:trace contextRef="#ctx0" brushRef="#br0" timeOffset="68385.89">12763 3217 0,'0'0'0,"0"-21"0,-21 21 31,0 43-31,21-22 16,-21 21-16,21 0 0,-21 1 0,0-1 16,21 0-16,0 1 0,-22-1 15,22 0-15,-21-20 0,21 20 0,0-21 16,0 21-16,0-20 0,0-1 15,0 0-15,0 0 16,21-21 15,1-21-31</inkml:trace>
  <inkml:trace contextRef="#ctx0" brushRef="#br0" timeOffset="68629.69">12848 3175 0,'0'0'16,"0"21"0,0 22-1,0-22-15,0 21 0,21-21 0,-21 22 16,21-1-16,-21 0 0,22 1 16,-1-1-16,0 0 0,0 1 0,-21-22 15,21 21-15,0-21 0,1 0 0,-22 1 16,21-1-16,0-21 0,-21 21 15,21-21-15,-21 21 0,21-21 0,0 0 16,1 0-16,-1 0 16,0-21-16,-21 0 0,21 0 0,0 21 15</inkml:trace>
  <inkml:trace contextRef="#ctx0" brushRef="#br0" timeOffset="68866.32">13610 3069 0,'0'0'0,"0"-21"0,0 0 0,-21 21 32,0 21-32,0 0 0,-1 0 0,1 22 15,21-1-15,-21 0 0,0 1 16,0 20-16,0-20 0,-1 20 0,1-21 16,0 1-16,0-1 0,0-21 15,0 22-15,-1-22 0,1 0 0,0 0 16,21 0-16,-21 0 0,21 1 15,-21-22-15,21 21 16,-21-21-16</inkml:trace>
  <inkml:trace contextRef="#ctx0" brushRef="#br0" timeOffset="69879.24">1566 5313 0,'0'0'0,"-21"0"0,0 0 15,0 0-15,0 0 16,-1 0-16,22-21 0,-21 21 16,21-21-16,0-1 0,0 1 15,0 0-15,0 0 0,0 0 16,0 0-16,21-1 0,1 1 16,-1 0-16,0 21 0,0-21 0,21 21 15,-20 0-15,20 0 0,-21 0 16,21 21-16,1 21 0,-22-20 15,0 20-15,0 0 0,0 22 0,-21-22 16,0 22-16,0-1 0,-42 1 16,0-1-16,-1 1 0,-20-1 0,21 1 15,-22-22-15,1 0 0,-1 1 16,22-1-16,-1-21 0,1 0 16,0-21-16,21 21 0,-1-21 15,1 0-15,0 0 0,0 0 16,21-21-16,0 0 0,-21 0 0,21-21 15,0 20-15,-21-20 0,21 0 16,0-1-16,0 1 0,0 21 16,0-21-16,0 20 0,21 1 0,0 0 15,0 21-15,21 0 16,-20 21-16,-1 0 0,21 1 16,0 20-16,-20 0 0,-1-21 0,21 22 15,-21-1-15,0-21 0,1 0 16,-22 22-16,21-22 0,0 0 0,0 0 15,0 0 1,0-21-16,1 0 0,-1 0 0,0 0 16,0 0-16,21-21 0,-20 21 15</inkml:trace>
  <inkml:trace contextRef="#ctx0" brushRef="#br0" timeOffset="70042.67">2095 5567 0,'0'0'0,"0"21"47,22-21-47,-1 0 16,0 0 0,0 0-16,0 0 0</inkml:trace>
  <inkml:trace contextRef="#ctx0" brushRef="#br0" timeOffset="70906.57">3958 5207 0,'0'0'16,"21"-21"-16,-21-43 15,0 43-15,0 42 32,0 1-32,0-1 15,0 21-15,0-21 0,0 22 16,0-1-16,-21 0 0,21 1 0,0-22 16,-21 21-16,0 0 0,21 1 15,-21-22-15,21 21 0,0-21 0,0 1 16,0-1-16,0-42 31,21 21-31,0-22 16,0-20-16,0 21 0,-21 0 15,21 0-15,1-22 0,-1 22 0,0-21 16,0 21-16,0-22 0,0 22 16,-21-21-16,22 21 0,-1-1 0,-21 1 15,21 21-15,0 0 16,-21 21-16,0 22 15,0-22-15,0 0 16,0 21-16,0-20 0,21 20 0,-21-21 16,0 21-16,21-20 0,1 20 15,-22-21-15,21 0 0,0 0 0,0 1 16,0-1-16,0-21 0,22 0 16,-22 0-16,21 0 0,1 0 0,-1 0 15,0-21-15,1-1 16,-1 1-16,21 0 0,-20 0 0,-1-21 15,0 20-15,1-20 0,-1 0 16,-21-1-16,0 1 0,1 0 16,-22-1-16,0 1 0,0-21 0,0 20 15,-22 1-15,-20 0 0,21 20 0,-21-20 16,-1 42-16,-20-21 0,20 21 16,1 0-16,-21 0 0,20 21 0,1 0 15,0 0-15,20 22 0,1-22 16,0 21-16,0 1 0,21-22 15,0 21-15,0-21 0,0 22 0,0-22 16,21 0-16,0 0 0,0 0 16,1 0-16,20 1 0,-21-22 0,21 0 15,22 0-15,-22 0 0,22 0 16,42-43-16,-43 22 0</inkml:trace>
  <inkml:trace contextRef="#ctx0" brushRef="#br0" timeOffset="72002.52">5673 4699 0,'0'0'0,"0"-21"16,-43-21-1,22 42-15,0 0 0,0 21 16,0-21-16,-1 21 0,22 21 0,-21 1 16,0-1-16,0 0 0,21 1 15,-21 20-15,21-21 0,0 22 0,0-22 16,0 22-16,-21-22 0,21 0 15,0 1-15,-22-1 0,22 0 0,0-20 16,0 20-16,0-21 0,0 0 16,0 0-16,-21 1 0,21-1 0,-21-21 31,21-21-15,0-1-16,0 1 0,0 0 15,0 0-15,0-21 0,0 20 16,0-20-16,21 0 0,0-1 15,1 1-15,20 0 0,-21 21 16,21-22-16,-20 22 0,20 0 0,0 0 16,1 0-16,-22 21 0,42 0 15,-20 21-15,-22 0 0,0 0 16,0 21-16,0-20 0,-21 20 0,0-21 16,0 21-16,0-20 0,0 20 15,0-21-15,0 21 0,0-20 0,-21-1 16,21 0-16,-21 0 0,21 0 0,0 0 15,0 1 1,21-22 0,0 0-16,0-22 15,1 22-15,20-21 0,-21 0 0,0 0 16,22 0-16,-22 0 0,0-1 0,21 1 16,-21 0-16,1 0 0,20-21 15,-21 20-15,0-20 0,0 21 0,1 0 16,-1 0-16,0-1 0,-21 1 15,0 0-15,0 42 32,0 0-17,0 1-15,0-1 0,-21 0 16,21 0-16,-21 0 0,21 0 0,-22 22 16,22-22-16,-21 0 0,21 0 0,0 22 15,0-22-15,0 0 0,0 0 16,0 0-16,0 0 0,0 1 15,21-22-15,1 0 0,20 0 16,-21 0-16,0 0 0,22 0 0,-22-22 16,21 1-16,0 0 0,1 0 15,-1 0-15,0-22 0,1 22 0,-1 0 16,-21-21-16,0-1 0,1 22 16,-1-21-16,0 21 0,-21 0 15,0-1-15,0 1 0,0 0 0,0 0 16,-21 21-1,0 21 1,-1 0-16,22 0 0,0 1 16,-21 20-16,21-21 0,-21 21 0,21 1 15,-21-1-15,21 22 0,0-22 16,-21 21-16,21 1 0,-21-1 0,21 22 16,0-21-16,0-1 0,-22 1 0,22-1 15,0 1-15,0-1 16,0 22-16,0-22 0,0 1 0,0-1 0,0 1 15,0 20-15,22-20 0,-22-1 16,0 1-16,0-22 0,0 22 16,21-1-16,-21-20 0,0 20 0,0-21 15,-21 43-15,-1-43 0,1 1 16,-21-22-16,21 0 0,-22 0 0,1-21 16,0 0-16,-1 0 0,-20 0 15,21 0-15,-1-21 0,1 0 0,0 0 16,-1 0-16,22-22 0,-21 22 0,21 0 15,-1 0-15,22-22 0,0 22 16,-21-21-16,21 21 0,0-22 16,0-20-16,0 21 0,0-22 0,21 22 15</inkml:trace>
  <inkml:trace contextRef="#ctx0" brushRef="#br0" timeOffset="72430.59">7853 4657 0,'0'0'0,"21"0"0,21 0 15,1 0-15,-22 0 16,63 0-16,-41 0 0,-1 0 0,22 0 15,-22 0-15,0 0 16,22 0-16,-22 0 0,0-21 0,1 21 16,-1-22-16,0 22 0,1 0 15,-22 0-15,0 0 0,0 0 0,-42 0 32,0 0-32,-21 0 0,20 0 15,-20 0-15</inkml:trace>
  <inkml:trace contextRef="#ctx0" brushRef="#br0" timeOffset="72778.13">8276 4614 0,'0'22'0,"0"-1"16,0 0-16,0 0 16,0 0-16,0 0 0,0 1 0,0-1 15,0 21-15,0 0 0,0 1 0,0-1 16,0 0-16,0 1 0,0-22 15,0 21-15,0 1 0,0-1 0,0-21 16,0 21-16,0-20 0,0 20 16,0-21-16,-21 0 0,21 0 0,-21-21 15,0 22-15,-1-1 0,1-21 0,0 0 16,0 0-16,0 0 0,0 0 16,-1 0-16,1 0 0,0 0 0,0 0 15,0 0-15,0-21 16,-1 21-16,1-22 0,0 1 0,0 0 15,0 21-15,0-21 0,21 0 0,0 0 16,0-1-16,0 1 16,21 21-16,21-21 15,-21 21-15,22-21 0,-22 21 16,21-21-16,0 21 0</inkml:trace>
  <inkml:trace contextRef="#ctx0" brushRef="#br0" timeOffset="73230">9144 4763 0,'0'0'0,"0"-43"16,0 22 0,-21 21-16,-22 0 0,22 0 15,-21 0-15,0 0 0,-1 0 0,1 21 16,0 0-16,20 1 0,-20-22 15,0 21-15,21 0 0,-1 0 0,1 0 16,21 0-16,0 1 0,0-1 0,0 0 16,0 0-16,21 0 15,1 0-15,-1 1 0,21-1 0,0 0 16,-20 0-16,20 0 0,0 0 16,1-21-16,-1 22 0,0-1 0,-21 0 15,22 0-15,-22-21 0,0 21 16,0 0-16,-21 1 0,0-1 15,-21 0-15,0-21 0,-21 0 16,-1 21-16,1-21 0,0 0 16,-1 21-16,-20-21 0,20 0 0,1 0 15,-21 0-15,20 0 0,22 0 0,-21 0 16,21 0-16,-1 0 0,1 0 16,0 0-16,21-21 31,21 21-31,0-21 0,1 21 15,20-21-15,-21 21 0,43-21 0,-22-1 16,0 1-16</inkml:trace>
  <inkml:trace contextRef="#ctx0" brushRef="#br0" timeOffset="73694.69">9610 4741 0,'0'-21'0,"0"42"0,0-63 0,-22 42 31,1 0-31,0 21 16,0 22-16,0-22 15,0 21-15,-1 0 0,1 1 0,0-1 16,0 0-16,0 1 0,21-1 16,-21 0-16,21-20 0,0 20 0,0 0 15,0-21-15,0 1 0,0 20 16,21-21-16,0 0 0,0 0 15,0-21-15,22 0 0,-22 0 0,21 0 16,0 0-16,-20 0 0,20 0 16,0-21-16,1 21 0,-1-21 15,0 0-15,1 0 0,-22 0 16,21-22-16,-21 22 0,0-21 0,22-1 16,-43 1-16,21-21 0,-21 20 0,0-20 15,0 20-15,0 1 0,-21 0 16,0-1-16,-22 1 0,22 21 0,-21 0 15,-1 0-15,1 21 0,21 0 16,-21 0-16,-1 0 0,1 0 0,0 0 16,20 21-16,1-21 0,-21 21 15,21 0-15,0 0 0,21 22 0,-22-22 16,22 21-16,0-21 0,0 22 16,0-22-16,0 0 0,0 0 15,22 0-15,-1-21 0,0 0 0,0 21 16,21-21-16</inkml:trace>
  <inkml:trace contextRef="#ctx0" brushRef="#br0" timeOffset="73965.78">10456 4699 0,'0'0'0,"21"0"0,-21 21 31,0 0-31,0 1 15,0 20-15,-21 0 16,0-21-16,21 22 0,0-1 0,-21 0 16,0 1-16,21-1 0,-21 0 0,21 1 15,0-22-15,-22 21 0,22-21 16,-21 1-16,21-1 0,0 0 0,-21-21 16,21 21-16,21-42 31,0 0-31,-21 0 15,22-1-15</inkml:trace>
  <inkml:trace contextRef="#ctx0" brushRef="#br0" timeOffset="74193.64">10477 4784 0,'0'0'0,"22"-43"0,-22 22 0,21 0 0,0 0 16,0 21-1,0 0-15,0 21 0,-21 0 16,22 0-16,-1 1 0,-21 20 15,0 0-15,21-21 0,-21 22 0,0-1 16,21 0-16,-21 1 0,21-22 16,-21 21-16,21-21 0,-21 1 0,0-1 15,0 0-15,0 0 0,0 0 0,22-21 32,-1 0-32,0 0 15,0-21-15,0 0 0,0 0 16</inkml:trace>
  <inkml:trace contextRef="#ctx0" brushRef="#br0" timeOffset="74405.57">11155 4572 0,'0'-21'0,"0"42"0,0-63 0,-21 42 16,-1 0 0,1 21-16,0 0 0,0 0 15,0 0-15,0 22 0,-1-1 0,1 0 16,0 1-16,0-1 15,0 22-15,0-22 0,-1 0 0,1 1 16,21-1-16,-21 0 0,0-21 16,21 22-16,0-22 0,-21 0 0,21 0 15,-21-21-15,21 21 0,-22-21 0,22 22 16,-21-22-16,21 21 0</inkml:trace>
  <inkml:trace contextRef="#ctx0" brushRef="#br0" timeOffset="75403.55">1143 6985 0,'0'0'0,"-21"0"16,21-21 0,0 0-1,0 0 1,21 21-16,0-22 0,0 22 0,0 0 15,1-21-15,-1 21 0,21 0 16,-21 0-16,0 0 0,22 0 16,-22 0-16,21 0 0,-21 21 15,1 1-15,-1-1 0,-21 0 0,0 21 16,0-21-16,-21 22 0,-1-1 16,1 0-16,-21 1 0,0-1 15,-1-21-15,1 22 0,0-1 0,-1-21 16,1 0-16,21 0 0,0 1 15,-1-1-15,1-21 0,0 0 16,21-21 0,0-1-16,0 1 15,21 0-15,0 0 0,1 0 0,-1 0 16,0-1-16,0 22 0,21-21 16,-20 21-16,20 0 0,0 0 15,1 0-15,-1 21 0,21-21 16,-20 22-16,-1 20 0,-21-21 0,22 0 15,-22 22-15,0-22 0,0 21 16,-21 0-16,0-20 0,0 20 16,-21-21-16,0 21 0,-22-20 0,1-1 15,0 21-15,-1-21 0,1 0 0,-21-21 16,20 22-16,1-22 0,0 0 16,-1 0-16,1 0 0,21 0 15,-22 0-15,22 0 0,-21-22 0,21 22 16,0-21-16,-1 21 15,1-21-15,0 0 0,0 21 0,21-21 16,0 0-16,0-1 16,0 1-16,21 21 15,0-21-15,22 21 0,-22-21 16,21 21-16,0-21 0</inkml:trace>
  <inkml:trace contextRef="#ctx0" brushRef="#br0" timeOffset="75590.44">2201 7408 0,'21'0'16,"1"0"31,-1 0-32,-21-21-15,21 21 0</inkml:trace>
  <inkml:trace contextRef="#ctx0" brushRef="#br0" timeOffset="76002.2">3768 6837 0,'0'0'0,"0"-21"16,21 21 15,0 0-31,0 0 0,0 0 16,22 0-16,-1 0 0,-21-21 0,21 21 16,1 0-16,-1 0 0,0 0 15,1-22-15,-1 22 0,0 0 0,1 0 16,-22 0-16,21-21 0,-21 21 0,1 0 15,-44 0 17,1 0-32,-21 0 0,21 0 15</inkml:trace>
  <inkml:trace contextRef="#ctx0" brushRef="#br0" timeOffset="76334.53">4149 6773 0,'-22'43'31,"1"-43"-31,21 21 0,0 0 0,0 0 16,0 0-16,0 1 0,0-1 16,0 0-16,0 0 0,0 0 0,0 22 15,21-22-15,-21 21 16,22 0-16,-22-20 0,0 20 0,0 0 0,0 1 16,0-1-16,0-21 0,-22 21 15,1-20-15,0-1 0,0 21 16,0-21-16,-22 0 0,22-21 0,0 22 15,0-22-15,-21 0 0,20 0 16,1 0-16,0 0 0,0 0 0,0 0 16,0 0-16,-1 0 0,1-22 15,0 1-15,0 21 0,21-21 0,0 0 16,-21 0-16,21 0 0,0-1 16,0 1-16,0 0 0,0 0 0,0 0 15,21 0-15,0-1 16,0 22-16,0-21 0,1 0 15,20 21-15</inkml:trace>
  <inkml:trace contextRef="#ctx0" brushRef="#br0" timeOffset="76797.77">4889 6900 0,'0'0'16,"22"-21"-16,-1 21 0,0-21 0,-21 0 15,21 0-15,-21 0 0,0-1 16,-21 22-16,0 0 16,-22 0-16,22 0 15,-21 22-15,0-22 0,-1 21 0,1 0 16,0 0-16,-1 0 0,22 0 16,-21 22-16,21-22 0,-1 0 0,22 0 15,-21 0-15,21 1 0,0-1 16,21 0-16,1-21 0,-1 21 15,21 0-15,-21-21 0,22 21 0,-1-21 16,0 22-16,1-22 0,-22 21 16,21-21-16,0 21 0,-20 0 0,-1-21 15,0 21-15,0 0 0,-21 1 16,0-1-16,-21 0 16,0-21-16,0 21 0,-22 0 15,-20 0-15,20-21 0,1 22 0,-21-1 16,20-21-16,-63 21 0,64-21 15,21 0-15,-21 0 0,20 0 16,1 0-16,0 0 16,21-21-1,21 21-15,0-21 16,22-1-16,-22 22 0,21-21 0,1 0 16,-1 0-16,0 0 0</inkml:trace>
  <inkml:trace contextRef="#ctx0" brushRef="#br0" timeOffset="77262.02">5419 6837 0,'0'0'0,"0"-21"0,-22 21 32,1 0-32,0 21 0,0 0 15,0 0-15,0 0 0,-1 1 16,1 20-16,0-21 0,-21 21 0,21-20 15,-1 20-15,1 0 0,0 1 16,0 20-16,0-21 0,0 1 16,21-1-16,0-21 0,0 22 0,0-1 15,0-21-15,21 0 0,0 0 16,0 1-16,0-22 0,0 21 0,22-21 16,-22 0-16,21 0 0,1 0 15,-1 0-15,0-21 0,1-1 0,-1 22 16,0-21-16,1-21 0,-22 21 0,21 0 15,0-22-15,-20 1 0,-1 0 16,0-1-16,-21 1 0,0-22 0,0 22 16,0 0-16,-21-1 0,-22 1 15,22 0-15,-21 21 0,21-1 0,-22-20 16,1 42-16,0-21 0,-1 21 16,22 0-16,-21 0 0,0 0 15,20 0-15,-20 0 0,21 21 0,0 0 16,0 0-16,21 1 0,0-1 15,0 0-15,0 0 0,0 21 0,0-20 16,0-1-16,0 21 0,0-21 16,21 0-16,0 1 0,0-1 0,0-21 15,22 0-15,-22 0 0</inkml:trace>
  <inkml:trace contextRef="#ctx0" brushRef="#br0" timeOffset="77537.86">6181 6943 0,'0'-21'16,"0"42"-16,0-64 0,0 22 16,-43 21-1,22 21 1,0 1-16,21-1 0,-21 0 16,21 0-16,0 0 0,-21 22 0,21-1 15,0 0-15,-22 1 0,22-1 16,0 0-16,-21 22 0,21-22 15,-21-21-15,21 22 0,-21-22 16,21 0-16,0 0 0,0 0 16,0 0-16,21-21 15,0 0 1,0-21-16,1 0 0,-1 0 0,-21 0 16,21 0-16</inkml:trace>
  <inkml:trace contextRef="#ctx0" brushRef="#br0" timeOffset="77773.73">6138 7027 0,'0'0'0,"0"-21"0,0 0 0,0 0 16,0 0-16,0 0 0,21 21 16,1 0-16,-1 21 15,-21 0-15,21 0 0,0 0 16,0 0-16,0 22 0,1-22 16,-1 21-16,0 1 0,0-22 0,0 21 15,0 0-15,1-20 0,-1-1 16,-21 0-16,21 0 0,0 0 0,0 0 15,0-21-15,-21 22 16,22-22-16,-1 0 16,0 0-16,-21-22 0,21 1 0,-21 0 15,21 0-15,0 0 0,-21-22 16,22 1-16</inkml:trace>
  <inkml:trace contextRef="#ctx0" brushRef="#br0" timeOffset="77982.61">6837 6858 0,'0'0'0,"0"-21"0,0 0 15,-21 42 1,-1 0-16,1-21 16,21 42-16,-21-20 0,0 20 0,0-21 15,21 21-15,-21 1 0,21-1 16,-22 0-16,22 1 0,0-1 0,-21 0 16,21-20-16,-21 20 0,21-21 15,0 0-15,0 22 0,0-22 0,0 0 16,21-42 15</inkml:trace>
  <inkml:trace contextRef="#ctx0" brushRef="#br0" timeOffset="78698.2">8361 6752 0,'0'0'0,"21"0"0,0-21 16,0 21-16,0 0 0,1-21 15,-1 21-15,0-21 0,0 0 0,0 21 16,22-22-16,-22 1 0,0 21 0,21-21 16,-21 0-16,22 0 0,-22 0 15,0-1-15,-21 1 0,0 0 0,0 0 16,0 0-16,0 0 0,-21-1 15,0 1-15,-22 21 0,22 0 16,-21 0-16,-22 0 0,22 0 16,0 0-16,-22 0 0,22 21 0,0 1 15,-1-1-15,1 21 0,21-21 16,-22 0-16,22 1 0,21 20 0,0-21 16,0 0-16,0 22 0,0-22 0,21 0 15,1 0-15,-1 0 0,0 22 16,21-22-16,-21-21 0,22 21 0,-1 0 15,-21 0-15,22 0 0,-1 1 16,-21-1-16,21 0 0,-20 0 0,-1 21 16,0-20-16,-21-1 0,0 0 15,0 0-15,-21 21 0,0-20 16,-22-1-16,1 0 0,-22 0 0,22 0 16,-21 0-16,-1 1 0,1-22 15,-1 0-15,1 0 0,20 0 0,-20-22 16,20 22-16,1-21 0,21 0 0,-21-21 15,20 21-15,1-1 0,0-20 16,0 21-16,21-21 0,0-1 0,0 22 16,-21-21-16,21 21 0,0-22 15,0 1-15,0 21 0,0 0 0,21-1 16,0 1-16,0 0 0,0 0 16,1 21-16,20 0 0,-21 0 0,21 0 15,1 0-15,-1 0 0,0 21 16,1 0-16</inkml:trace>
  <inkml:trace contextRef="#ctx0" brushRef="#br0" timeOffset="79373.81">8805 6858 0,'0'0'0,"43"0"0,-1 0 0,-21-21 16,21 21-16,-20 0 0,-22-21 16,-22 21-1,1 21 1,21 0-16,-21-21 0,0 21 15,0 0-15,21 22 0,-21-22 0,21 0 16,0 0-16,0 0 0,0 22 16,0-22-16,0 0 0,0 0 15,0 0-15,0 1 0,0-1 0,0 0 16,0 0-16,21-21 0,0 0 16,0 0-16,21 0 0,-20 0 0,20 0 15,0 0-15,1-21 0,20 0 16,-21 0-16,1-1 0,-1 1 0,0 0 15,-20 0-15,20 0 0,-21-22 0,0 22 16,0 0-16,1-21 0,-22 21 16,0-1-16,0 1 0,0 0 0,0 0 15,0 0-15,0 42 32,0 0-17,0 0-15,-22 0 0,22 1 16,0 20-16,0 0 0,0 1 0,0-1 15,0 21-15,0 1 0,0-1 0,0 1 16,0-1-16,22 1 0,-22-1 16,21 1-16,-21 21 0,21-22 0,-21 22 15,0-1-15,0 1 0,0 0 0,0-1 16,0-20-16,0 21 16,-21-1-16,0-20 0,-22 20 0,22-20 15,-21-1-15,-43 43 0,43-42 16,-1-22-16,1-21 0,-21 22 0,20-22 15,1 0-15,-22 0 0,1-21 16,-1 0-16,1 0 0,-1 0 0,1-21 16,-22 0-16,22 0 0,-22-22 15,22 1-15,-1 0 0,1-22 0,20 22 16,1-22-16,0 1 0,20-43 16,22 42-16,0 1 0,0-1 0,22 1 15,20-1-15,-21 22 0,21-21 16,-20-1-16,20 22 0,0-22 15,1 22-15,-1-22 0,21 22 0,1-21 16,-1-1-16,1 1 0,-1-1 16,86-84-16,-65 84 0</inkml:trace>
  <inkml:trace contextRef="#ctx0" brushRef="#br0" timeOffset="79830.06">9631 6858 0,'0'0'0,"21"0"0,-21-21 31,-21 21-15,21 21-16,-21 0 16,21 0-16,-22 22 15,22-22-15,-21 0 0,21 0 0,0 0 16,0 1-16,0 20 0,0-21 0,-21 0 16,21 0-16,0 1 15,0-1-15,-21-21 0,21-21 31,0-1-31,0 1 16,0 0-16,0 0 0,0 0 0,0 0 16,0-22-16,0 22 0,21-21 15,0 21-15,0-22 0,1 22 0,-1-21 16,0 21-16,21-1 0,1 1 0,-1 0 16,0 0-16,1 0 15,-1 21-15,0 0 0,1 0 0,-22 21 16,21 0-16,-21 0 0,0 0 0,1 1 15,-1 20-15,-21-21 0,0 21 16,0-20-16,0 20 0,0-21 0,0 0 16,-21 0-16,-1 1 0,1 20 15,0-21-15,0 0 0,0-21 0,0 21 16,-1 1-16,22-44 31,22 1-31,-1 0 0,0 0 16,0 0-16,0 0 0,0-1 15</inkml:trace>
  <inkml:trace contextRef="#ctx0" brushRef="#br0" timeOffset="80077.42">10562 6414 0,'0'0'0,"0"21"15,0 0 1,0 21-16,0-21 0,0 22 0,0-1 15,0 0-15,-21 1 0,0-1 16,21 0-16,0 1 0,-21-1 0,-1 0 16,1-20-16,21 20 0,0-21 15,0 0-15,-21 0 0,21 1 16,0-1-16,0 0 0,-21-21 0,21 21 16,0-42 15,21 0-31,-21 0 0,21 21 0</inkml:trace>
  <inkml:trace contextRef="#ctx0" brushRef="#br0" timeOffset="80286.31">10266 6837 0,'0'0'0,"21"0"31,0 0-15,0 0-16,0 0 0,22 0 15,-22 0-15,0 0 0,0 0 16,22 0-16,-22 0 0,0-21 16,0 21-16,0 0 0,22 0 0,-22 0 15,0 0-15,0-21 0,0 21 16,0 0-16,1 0 0,-22-22 0,21 22 16,0 0-16</inkml:trace>
  <inkml:trace contextRef="#ctx0" brushRef="#br0" timeOffset="80839.27">11218 6922 0,'0'0'0,"21"0"16,1 0-16,-1 0 16,0 0-16,-21-22 0,21 1 15,0 21-15,-21-21 0,0 0 0,21 0 16,-21 0-16,0-1 0,0 1 15,0-21-15,0 21 0,-21 0 16,0-1-16,0 22 16,0 0-16,0 0 0,-1 0 15,1 0-15,0 0 0,0 22 0,-21-1 16,20 21-16,1-21 0,0 0 16,0 1-16,0 20 0,0-21 0,-22 0 15,43 22-15,-21-22 0,21 0 16,-21 0-16,21 0 0,0 0 0,0 1 15,0-1 1,21-21-16,0 0 0,0 0 16,1 0-16,-1 0 0,0 0 0,0-21 15,0 21-15,22-22 0,-22 1 0,0 0 16,21 0-16,-21 0 16,1 0-16,-1-1 0,0 1 0,0 0 0,0 0 15,-21 0-15,21 0 0,-21-1 16,0 44-1,0-1 1,0 0-16,-21 0 0,21 0 16,-21 0-16,21 1 0,-21-1 15,21 0-15,0 0 0,0 0 0,0 0 0,0 1 16,0-1-16,0 0 16,21-21-16,0 0 15,0 0-15,1 0 0,-1 0 0,0 0 16,0 0-16,0 0 0,0-21 15,1 21-15</inkml:trace>
  <inkml:trace contextRef="#ctx0" brushRef="#br0" timeOffset="81386.57">11684 6837 0,'0'0'0,"0"-21"16,0 0-16,0-1 15,0 1-15,21 0 16,0 21-16,0-21 0,1 0 0,-1 21 15,0-21-15,0-1 16,21 22-16,-20 0 0,-1-21 0,21 21 16,-21 0-16,0 0 0,1 0 0,-1 21 15,-21 1-15,0-1 0,0 21 16,0-21-16,0 0 0,0 1 0,0 20 16,0-21-16,0 0 0,-21 22 15,-1-22-15,1 0 0,0 0 0,0 0 16,0 0-16,0 1 0,-1-22 0,1 21 15,0 0 1,42-42 15,22 0-31,-22-1 16,0 1-16,0 0 0,21 0 0,-20-21 16,20 20-16,-21-20 0,21 0 15,1-1-15,-22 1 0,21 0 16,-21-1-16,1 1 0,-1 21 0,0 0 15,-21 0-15,0 42 16,-21 0 0,0 0-16,-1 21 0,1-20 15,0 20-15,21 0 0,-21 1 0,21-22 16,-21 21-16,21 0 0,0-20 0,0-1 16,0 0-16,21 0 0,0 0 15,0 0-15,0-21 0,22 0 0,-1 22 16,-21-22-16,22 0 0,-1 0 15,0 0-15,-21 0 0,22-22 16,-22 1-16,21 21 0,-21-21 0,1 0 16,20 0-16,-21 0 0,0-1 15,-21 1-15,0 0 0</inkml:trace>
  <inkml:trace contextRef="#ctx0" brushRef="#br0" timeOffset="82498.42">614 9165 0,'0'0'0,"21"-21"15,21-42 1,-21 41-16,-21 44 16,0-1-1,0 0-15,0 0 0,-21 21 16,0 1-16,0-1 0,0 0 0,-22 1 15,1-1-15,0 0 0,-1 22 16,1-22-16,0-21 0,-1 22 0,22-22 16,0 21-16,0-42 0,0 21 15,0 1-15,-1-22 16,22-22 0,0 1-16,0 0 15,22 0-15,-1 0 0,21 0 16,-21 21-16,22-22 0,-1 1 15,0 21-15,1 0 0,20-21 16,-21 21-16,1 0 0,20-21 0,-20 21 16,20-21-16,-21 21 0,1-21 15,-1 21-15,0-22 0,1 1 0,-22 21 16,0-21-16,0 0 0,0 0 16,1 0-16,-22-1 0,0 1 15,0 0-15,0 0 0,-22 0 16,22 0-16,-21 21 0,21-22 15,-21 22-15,0 22 16,21 20 0,-21-21-16,21 21 0,0-20 0,0 20 15,0 0-15,-21 1 0,-1 20 16,1-21-16,21 1 0,-21-1 0,0 0 16,0 1-16,21-1 0,0-21 15,-21 0-15,21 22 0,-22-43 0,22 21 16,0 0-16,22-42 31,-1 0-31,0 0 0,0-1 16,0-20-16,0 21 0</inkml:trace>
  <inkml:trace contextRef="#ctx0" brushRef="#br0" timeOffset="82666.42">1566 9377 0,'21'0'0,"-42"0"0,64-21 15,-43 42 32,-22-21-31</inkml:trace>
  <inkml:trace contextRef="#ctx0" brushRef="#br0" timeOffset="83325.57">3090 8848 0,'0'0'0,"0"-21"0,0-1 16,0 44-1,0-1-15,-21 21 16,21-21-16,-21 43 0,21-22 15,0 0-15,-21 22 0,0-22 0,-1 22 16,1-1-16,0-20 0,0 20 16,0-21-16,-22 64 15,22-63-15,0-1 0,0-21 0,0 21 16,21-20-16,0-1 0,-21-21 16,21-21-1,0-1 1,0-20-16,0 0 0,0 21 0,21-22 15,-21 1-15,21-22 0,0 22 16,0-21-16,0-1 0,1 1 0,-1-1 16,0-21-16,0 22 0,0-22 15,0 22-15,1-1 0,-1 22 0,0 21 16,0-22-16,0 22 0,0 21 16,1 0-16,-1 21 15,0 22-15,-21-1 0,21 0 0,0 22 16,-21-1-16,0 1 0,0-1 15,21 1-15,-21-1 0,0 1 0,0-22 16,0 22-16,22-22 0,-22 0 16,0 1-16,0-1 0,0 0 0,0-20 15,0-1-15,0 0 0,0 0 16,0-42 15,-22 0-31,1 0 16,0-1-16,0 1 0</inkml:trace>
  <inkml:trace contextRef="#ctx0" brushRef="#br0" timeOffset="83506.28">2709 9440 0,'0'0'16,"0"22"-16,21-22 31,1 0-31,-1 0 16,0 0-16,21 0 0,-21 0 0,22 0 15,-1-22-15,0 22 0,1-21 16,-1 0-16,0 21 0,1-21 16,20 0-16,1 0 0,-22 21 0,22-22 0,-1 1 15</inkml:trace>
  <inkml:trace contextRef="#ctx0" brushRef="#br0" timeOffset="84094.54">4191 9208 0,'0'0'0,"21"-22"16,-21 1-16,0 0 16,0 0-16,0 0 0,0 0 0,0-1 15,-21 1-15,0 0 0,-22 0 0,22 0 16,0 21-16,-21-21 0,-1 21 16,1 0-16,0 0 0,-1 0 15,-20 21-15,21 0 0,-1 0 16,1 21-16,0-20 0,20 20 0,-20 0 15,21 1-15,0-1 0,0 21 16,21-20-16,0-1 0,0 0 0,0-20 16,0 20-16,0 0 0,0-21 0,0 22 15,21-22-15,21 0 16,-21-21-16,0 0 0,22 0 0,-22 0 16,21 0-16,1-21 0,-1 0 15,0 0-15,1-1 0,-1-20 0,0 0 16,1 21-16,-1-22 15,-21-20-15,21 20 0,1-20 0,-22-1 16,21 1-16,-21-1 0,1-20 0,20 20 16,-42-20-16,21 20 0,0 1 15,-21-64-15,0 63 0,0 22 16,0-1-16,0 22 0,0 0 16,0 0-16,-21 21 15,0 21-15,0 0 0,0 22 16,-1-1-16,22 0 0,-21 22 0,21-1 15,0 1-15,-21 20 0,21-20 16,0 21-16,0-22 0,0 1 16,0-1-16,0 1 0,0-22 0,0 0 15,0 1-15,0-1 0,0 0 16,21-21-16,0 1 0,-21-1 0,22 0 16,-1-21-16,0 0 15,0 0-15,0 0 0,0 0 0,1 0 16,-1-21-16,0 21 0,0-21 0,0-1 15,22-20-15,-22 21 0</inkml:trace>
  <inkml:trace contextRef="#ctx0" brushRef="#br0" timeOffset="84450.08">4678 9144 0,'0'0'0,"0"-21"0,-21 0 0,21 0 16,-22 21-16,22-22 15,22 22 1,-1 0-16,0 0 0,21 0 15,-21 22-15,1-1 0,-1 0 16,21 0-16,-21 0 0,0 22 0,1-22 16,-1 0-16,-21 21 0,0-21 15,21 22-15,-21-22 0,0 0 0,0 0 16,0 0-16,0 1 0,0-1 0,0 0 16,0 0-16,0-42 31,21 0-16,-21 0-15,21-1 0,0-20 16,-21 21-16,22-21 0,-1-1 0,-21 1 16,21 21-16,0-43 0,0 43 15,0-21-15,-21-1 0,22 1 0,-1 21 16,0 0-16,-21 0 0,21 21 16,0 0-16,0 0 15,1 0-15,-1 0 16</inkml:trace>
  <inkml:trace contextRef="#ctx0" brushRef="#br0" timeOffset="85651.48">5884 9335 0,'0'0'0,"21"21"0,1-21 15,-1 0-15,0 0 0,-21-21 16,21-1-16,0 22 0,0-21 15,-21 0-15,22 0 0,-22 0 0,21 0 16,-21-1-16,0 1 0,0 0 0,0-21 16,0 21-16,0-22 0,-21 22 15,-1 0-15,1-21 0,0 20 0,-21 22 16,21-21-16,-22 21 0,1 0 16,21 0-16,-22 21 0,1 1 0,21-1 15,0 0-15,-22 21 0,22-21 16,0 22-16,0-1 0,21 0 15,-21 1-15,21-1 0,-21-21 0,21 22 16,0-1-16,0-21 0,0 0 0,0 0 16,0 1-16,0-1 0,21 0 15,0 0-15,0-21 0,0 0 0,0 0 16,1 0-16,-1 0 0,0 0 16,21-21-16,-21 0 0,22 0 0,-22-1 15,21 1-15,1 0 0,-22-21 16,21 21-16,-21-1 0,22-20 15,-22 0-15,0 21 0,-21-22 0,0 1 0,21 0 16,-21 20-16,0-20 16,0 21-16,0 0 0,0 42 31,-21 0-31,21 21 0,0-20 16,0 20-16,0 0 0,0-21 0,0 22 15,0-22-15,0 21 0,0-21 0,0 22 16,0-22-16,0 0 0,21 0 15,0 0-15,0-21 0,1 22 0,-1-22 16,0 0-16,0 0 0,0 0 16,22 0-16,-22 0 0,21-22 0,-21 1 15,22 21-15,-22-21 0,21 0 16,-21-21-16,0 20 0,1 1 16,-1-21-16,0 21 0,0-22 0,-21 1 15,21 21-15,-21-21 0,0 20 0,0 1 16,0 0-16,0 42 31,0 0-31,0 22 0,0-22 0,-21 0 16,0 0-16,21 22 0,-21-22 15,21 0-15,0 21 0,-21-21 0,21 1 16,-22-1-16,22 0 16,0 0-16,22-42 46,-1 21-46,0-21 0,0 0 0,21-1 16,-20 1-16,-1 0 0,0-21 0,21 21 16,-21-1-16,1-20 0,-1 21 15,0 0-15,0 0 0,0 21 0,0 0 16,1 0 0,-22 21-16,0 0 0,0 0 15,0 0-15,0 0 0,0 1 0,0-1 16,0 0-16,0 0 0,0 0 15,0 0-15,0 1 0,21-1 16,0-21-16,0 21 0,0-21 0,22 0 16,-22 0-16,21 0 0,0 0 15,1 0-15,-1 0 0,-21-21 0,22 0 16,-1-1-16,-21 1 0,21 0 0,-20 0 16,-1-21-16,21-1 0,-21 1 15,0-22-15,1 22 0,-1-21 0,0-1 16,0 1-16,-21 20 0,0-20 0,0 20 15,21 22-15,-21-21 0,0 21 16,0 0-16,0-1 0,-21 22 16,0 0-16,0 22 15,21-1-15,-21 0 0,-1 21 0,22 1 16,-21-1-16,21 0 0,0 22 0,0-1 16,0-20-16,0 20 0,0-21 15,-21 22-15,21-22 0,0 1 0,0-1 16,-21-21-16,21 21 0,0-20 0,0-1 15,0 0-15,21 0 16,0-21-16,0 0 0,22 0 0,-22 0 16,0 0-16,21 0 0,-20-21 0,20 0 15,0 0-15,-21-1 0,22 1 16,-1-21-16</inkml:trace>
  <inkml:trace contextRef="#ctx0" brushRef="#br0" timeOffset="85833.79">7345 8869 0,'0'0'0,"-21"21"0,-1 0 0,22 0 15,0 1-15,22-1 16,-1-21-16,21 0 16,-21 0-16,22 0 0,-1 0 0,0-21 15,1 21-15,-1-22 0,0 1 16,1 0-16,-22 21 0,21-21 15,0 0-15</inkml:trace>
  <inkml:trace contextRef="#ctx0" brushRef="#br0" timeOffset="87246.29">8382 9356 0,'42'0'16,"-21"0"-16,1 0 16,-1 0-16,0 0 0,21 0 15,-21-21-15,1-1 0,-1 22 0,21-21 16,-21 0-16,0 21 0,1-21 16,-1 0-16,0 0 0,-21-1 15,0-20-15,0 21 0,0 0 0,0-22 16,-21 1-16,0 21 0,-1 0 15,1-22-15,-21 43 0,21-21 0,0 21 16,-22 0-16,22 0 0,0 0 16,-21 21-16,20-21 0,-20 43 0,0-22 15,21 0-15,-22 21 0,22 1 16,0-1-16,0-21 0,0 22 0,-1-1 16,22-21-16,0 21 0,0-20 0,0 20 15,0-21-15,0 0 0,22 0 16,-1-21-16,0 22 0,21-22 15,-21 0-15,22 0 0,-22 0 16,21 0-16,1 0 0,-22-22 16,21 1-16,0 0 0,1 21 0,-22-21 15,21 0-15,1-22 0,-22 22 0,0 0 16,21 0-16,-21-21 0,1 20 16,-1-20-16,0 21 0,-21 0 0,0 0 15,0-22-15,0 64 31,-21-21-31,0 22 16,21-1-16,-22 21 0,22-21 16,0 0-16,0 1 0,0 20 15,0-21-15,0 0 0,0 0 0,0 1 16,22-1-16,-1 0 0,0 0 16,21-21-16,-21 0 0,22 21 0,-1-21 15,0 0-15,22 0 0,-22 0 16,1 0-16,20-21 0,-21 0 0,1 0 15,-1 0-15,0-1 0,1 1 0,-1 0 16,0 0-16,1-21 0,-22 20 16,21-20-16,-42 21 0,0-21 0,0-1 15,0 22-15,0-21 0,0 21 0,-21-1 16,0 1-16,0 0 16,0 21-16,-22 0 0,1 0 0,21 0 15,-22 21-15,22 0 0,-21 1 16,21 20-16,-22-21 0,22 21 0,0-20 15,-21 20-15,42-21 0,-21 21 0,21-20 16,0-1-16,0 0 0,0 0 16,0 0-16,0 0 0,21-21 15,0 22-15,0-22 0,21 0 0,-20 0 16,-1 0-16,21 0 0,-21-22 16,0 22-16,22-21 0,-22 0 0,0 21 15,21-21-15,-20 0 0,-1 0 16,0-1-16,0 1 0,-21 0 15,21 0-15,0 0 16,-21 0 0,0 42-1,0 0-15,0 0 16,0 0-16,0 0 0,0 22 16,0-22-16,-21 21 0,21 1 0,0-1 15,0 0-15,0 1 0,0 20 0,0-21 16,0 22-16,0-1 0,0 1 15,0-1-15,0 1 0,0-22 0,0 22 16,21-1-16,-21 1 0,0-1 0,0 1 16,0-22-16,0 22 0,0-1 15,0 1-15,0-1 0,-21 1 16,21-22-16,-21 21 0,0-20 0,0-1 16,-22 0-16,22 1 0,0-1 0,-21 0 15,-1-20-15,22-1 0,-21 0 0,0 0 16,20-21-16,-20 0 0,0 0 15,21 0-15,-22-21 0,1 0 0,21 0 16,-22-22-16,22 1 0,0 0 0,0-22 16,0 1-16,21-1 0,0-21 15,0 22-15,0-22 0,21 1 0,0 20 16,0-21-16,0 22 0,22-22 16,-22 22-16,21-1 0,1 1 0,-22-1 15,21 22-15,0-22 0,1 22 16,-22-21-16,64-22 0,-43 43 15,0-1-15,64-41 0,-64 41 16,1 22-16,-1-21 0,0-1 16,-20 22-16,20 0 0</inkml:trace>
  <inkml:trace contextRef="#ctx0" brushRef="#br0" timeOffset="87853.49">10033 9059 0,'0'-21'47,"21"21"-47,-21-21 15,21 21-15,0-21 0,1 21 0,-1-21 16,0 0-16,0 21 0,0-22 16,0 1-16,1 0 0,-1 0 0,-21 0 15,21 0-15,0-1 0,-42 22 31,0 0-15,0 22-16,-1-1 0,1 0 16,0 0-16,0 21 0,0-20 15,0 20-15,-1-21 0,1 21 0,21-20 16,0 20-16,-21-21 0,21 0 16,0 0-16,0 1 0,0-1 0,0 0 15,21-21-15,0 21 0,1-21 16,20 0-16,-21 0 0,0 0 0,22 0 15,-22 0-15,21 0 0,0-21 0,-20 0 16,20 21-16,0-21 0,-21-22 16,22 22-16,-22 0 0,21-21 0,22-22 15,-43 22-15,21-22 0,-21 43 16,1-21-16,-1-1 0,-21 22 16,0 0-16,0 0 0,0 0 15,-21 21 1,-1 0-16,1 21 0,0 0 15,0 0-15,0 0 0,21 22 0,0-22 16,0 21-16,0-21 0,0 22 16,0-22-16,0 21 0,0-21 0,0 1 15,21-1-15,0 21 0,-21-21 0,21 0 16,-21 1-16,0-1 16,0 0-16,-21-21 0,0 21 15,0-21-15,0 0 0,-1 0 16,1 0-16,0 0 0,0 0 0,21-21 31,0 0-31,0 0 0</inkml:trace>
  <inkml:trace contextRef="#ctx0" brushRef="#br0" timeOffset="88874.06">11832 8636 0,'0'0'0,"0"-21"15,0 0-15,0 0 16,0 42 31,-21 0-47,21 0 0,-21 21 16,0-20-16,21 20 0,-22 0 15,22 1-15,-21-1 0,0 0 0,21 1 16,-21-1-16,21-21 0,-21 21 15,21-20-15,0-1 0,0 0 0,0 0 16,0 0-16,21-21 0,0 0 16,0 0-16,0 0 0,1 0 15,20 0-15,0-21 0,-21 0 0,22 0 16,-1 0-16,0-1 0,1-20 16,-1 0-16,0 21 0,-20-43 0,-1 22 15,0-1-15,-21 1 0,0 0 0,0-1 16,-21 22-16,21-21 0,-43 21 15,22 0-15,-21-1 0,21 1 16,-22 21-16,1 0 0,21 0 0,0 0 16,0 0-16,-1 0 0,44 0 31,-1 0-31,0 0 0,21 0 0,1 0 16,-1 0-16,0 0 0,1 0 15,-1 0-15,21 0 0,-20 0 0,20-21 16,-20 0-16,-1 21 0,0-21 0,1 21 15,-22-21-15,21-1 0,-21 22 16,0-21-16,-21 0 16,-21 21 15,0 21-31,0-21 0,0 21 16,21 22-16,-21-22 0,-1 21 15,1 1-15,21-1 0,-21 0 0,0 22 16,21-1-16,-21 22 0,0-22 15,21 22-15,-22-21 0,1 20 0,21 1 16,-21 0-16,21-1 0,0 22 0,-21 85 16,0-86-16,21 1 15,0 0-15,0 0 0,0 0 0,0 0 16,0-1-16,0-20 0,0 21 16,21-21-16,-21-1 0,21 1 0,-21-22 15,0 22-15,21-21 0,-21-1 0,0 1 16,0-22-16,0 0 0,0 1 15,0-1-15,0-21 0,-21 0 0,0 0 16,0-21-16,-22 0 0,22 0 16,0 0-16,0-21 0,-21 0 0,-1 0 15,22 0-15,-21 0 0,-1-1 16,1-20-16,0 21 0,-1-21 16,22-1-16,-21 22 0,0-21 0,-1-1 15,22 22-15,-21-21 0,21 0 0,-1 20 16,1-20-16,0 0 0,21 21 15,-21-22-15,21 1 0,0 0 0,0-1 16,0-20-16,0 20 0,0-20 0,21 21 16,0-22-16,0 1 0,1-1 0</inkml:trace>
  <inkml:trace contextRef="#ctx0" brushRef="#br0" timeOffset="89325.46">13377 8149 0,'-42'21'31,"63"-21"-15,0 0-16,0 0 15,1 0-15,-1 0 0,21 0 0,0 0 16,-20 0-16,20 0 0,0 0 15,1-21-15,-1 21 0,0 0 0,1-21 16,-1 21-16,-21-21 0,21 21 0,1 0 16,-22 0-16,0 0 0,0 0 15,0 0-15,-42 0 32,0 0-32,0 0 0,0 0 0,0 0 15,-1 0-15,1 0 0,0 0 16,0 0-16</inkml:trace>
  <inkml:trace contextRef="#ctx0" brushRef="#br0" timeOffset="89651.7">13801 8128 0,'-22'0'16,"65"-21"-16,-64 42 0,-1 0 0,22 0 0,-21-21 15,21 22-15,-21-1 0,0 0 16,21 0-16,0 21 0,0-20 16,0-1-16,-21 0 0,21 21 0,0-21 15,0 22-15,0-1 0,0-21 16,0 22-16,0-1 0,0-21 0,0 21 15,0 1-15,-21-1 0,21-21 0,0 22 16,0-22-16,-22 0 0,1 21 16,21-21-16,-21 1 0,0-22 0,0 21 15,0 0-15,-1-21 0,1 0 16,0 0-16,-21 0 16,21 0-16,-1 0 0,1 0 0,0 0 15,0-21-15,0 0 0,0 21 16,-1-22-16,1 1 0,21 0 0,-21 0 15,21 0-15,0 0 16,0-1 0,21 1-16,0 21 0,1-21 15,-1 0-15,21 0 0,-21 21 0,22-21 16,-22-1-16</inkml:trace>
  <inkml:trace contextRef="#ctx0" brushRef="#br0" timeOffset="90098.93">14563 8297 0,'0'0'0,"0"-21"16,0 0-16,0 0 0,0 0 16,-22 21-16,1 0 0,-21 0 15,0 0-15,-1 0 0,22 0 0,-21 0 16,-1 0-16,1 21 15,0 0-15,21-21 0,-22 21 0,22 0 16,21 1-16,0-1 0,0 0 0,0 0 16,0 0-16,0 0 0,21 1 15,0-1-15,1 0 0,-1 0 0,21 0 16,-21 0-16,22 1 0,-22-22 0,0 21 16,21 0-16,-21 0 0,1 0 15,-1 0-15,0 1 0,-21-1 0,0 0 16,0 0-16,-21 0 15,0 0-15,-1 1 0,-20-22 0,0 21 16,21-21-16,-22 0 0,1 0 16,0 0-16,-1 0 0,1 0 15,0 0-15,20 0 0,1 0 0,-21 0 16,21 0-16,0-21 0,-1-1 0,1 1 16,21 0-16,0 0 15,0 0-15,0 0 16,21 21-16,1-22 15,-1 1-15,21 21 0,-21 0 0,22-21 16</inkml:trace>
  <inkml:trace contextRef="#ctx0" brushRef="#br0" timeOffset="90606.57">14986 8340 0,'0'0'0,"0"-21"0,21-1 15,-21 1-15,0 0 16,-21 21 0,0 0-16,0 0 15,-1 21-15,1 0 0,0-21 0,0 22 16,21 20-16,-21-21 0,0 0 0,-1 22 16,1-22-16,0 0 0,0 21 15,0-21-15,21 22 0,0-22 16,-21 0-16,21 21 0,0-20 0,0-1 15,0 0-15,0 0 0,21 0 16,-21 0-16,21 1 0,0-22 0,0 21 16,22-21-16,-22 0 0,0 0 15,0 0-15,21 0 0,-20 0 0,20-21 16,-21 21-16,0-22 0,22 1 0,-22 0 16,21 0-16,-21 0 0,22 0 15,-22-22-15,21 22 0,-21-21 0,0 21 16,1-22-16,-22 22 0,0-21 15,0-43-15,0 43 0,0 21 16,-22-22-16,-20 22 0,21 0 0,0 0 16,-22 0-16,22 21 15,-21 0-15,21 0 0,0 0 0,-22 0 16,22 21-16,0 0 0,0 0 16,0 0-16,-1 0 0,1 1 0,0-1 15,21 0-15,0 0 0,-21 21 0,21-20 16,0-1-16,0 0 15,0 0-15,21-21 0,0 0 16,0 0-16,22 0 0</inkml:trace>
  <inkml:trace contextRef="#ctx0" brushRef="#br0" timeOffset="90874.52">15769 8297 0,'0'-21'0,"0"-21"31,-21 42-31,21 21 0,-21 0 16,0 0-16,-1 1 0,22 20 0,-21-21 15,0 21-15,21 1 0,0-22 16,0 21-16,-21-21 0,21 22 0,-21-1 16,21-21-16,-21 0 0,21 22 15,0-22-15,0 0 0,0 0 16,0 0-16,0 1 0,0-1 0,0 0 15,21-21 1,0 0-16,0 0 0,0-21 16,-21 0-16,21 21 0,1-22 0</inkml:trace>
  <inkml:trace contextRef="#ctx0" brushRef="#br0" timeOffset="91151.81">15769 8446 0,'21'-43'0,"-42"86"0,42-107 0,-21 22 16,21-1-16,-21 22 0,0 0 0,22 21 15,-1 0 1,0 21-16,-21 0 0,0 1 16,21-1-16,0 21 15,-21 0-15,21-20 0,1 20 0,-1 0 16,0-21-16,0 22 0,0-22 16,0 21-16,1-21 0,-1 22 0,0-22 15,0 0-15,-21 0 0,21 0 0,0 1 16,1-22-16,-22 21 0,21-21 15,0 0-15,0 0 16,0 0-16,-21-21 16,21-1-16,1 1 0,-22 0 15,21 0-15,0 0 0,0 0 0,0-1 16,0-20-16</inkml:trace>
  <inkml:trace contextRef="#ctx0" brushRef="#br0" timeOffset="91402.54">16679 8234 0,'0'0'0,"21"-127"31,-21 148-15,0 0-16,-21 22 0,0-22 15,21 21-15,-21 0 0,0 1 0,21-1 16,0 0-16,-21 1 0,-1-1 16,1 0-16,21-20 0,0 20 15,-21 0-15,21-21 0,-21 22 16,0-22-16,21 0 0,0 0 0,0 0 15,0 1-15,-21-1 0,21 0 0,0 0 16,21-21 15,0 0-31,0-21 16,0 21-16,0 0 0</inkml:trace>
  <inkml:trace contextRef="#ctx0" brushRef="#br0" timeOffset="91582.23">16976 8911 0,'0'0'0,"0"21"15</inkml:trace>
  <inkml:trace contextRef="#ctx0" brushRef="#br1" timeOffset="178621.52">2857 12298 0,'0'0'16,"-21"0"-16,21-42 16,0 20-16,-21 22 0,21-21 0,21 21 31,0 21-16,22 1-15,-22 20 0,0-21 16,21 21-16,-20 1 0,-1-1 16,0 0-16,21 1 0,-21-1 15,1 0-15,-1 1 0,21-1 16,-21 0-16,0 1 0,1-1 0,-1 0 16,0-20-16,-21 20 0,0-21 15,21 0-15,-21 0 0,0 1 0,21-22 16,-21 21-16,-21-42 31,0-1-31,21-20 0,-21 21 0,21-21 16,0-1-16</inkml:trace>
  <inkml:trace contextRef="#ctx0" brushRef="#br1" timeOffset="178893.59">3492 12192 0,'0'0'0,"0"21"32,-21 0-32,-21 22 15,21-22-15,-22 21 0,22 1 0,-21-1 16,0 21-16,-1-20 0,1 20 16,-22-20-16,22 20 0,0 1 0,-22-1 15,22-21-15,0 22 0,-1-22 16,22 1-16,-21-22 0,42 0 0,-21 0 15,21 0-15,0-42 32,21 0-32,0 0 0,0 0 0,0-1 15,22-20-15,-22 21 0,21-21 16</inkml:trace>
  <inkml:trace contextRef="#ctx0" brushRef="#br1" timeOffset="179173.6">3895 12171 0,'0'21'0,"0"0"0,0 22 16,0-22-16,-22 21 0,22 0 0,-21 1 15,21-22-15,-21 21 0,21 1 16,0-1-16,0 0 0,0 1 0,-21-1 15,21 0-15,-21 1 0,21-1 16,0-21-16,0 21 0,0-20 0,0-1 16,0 0-1,0-42 1,0 0-16,0-1 0,21-20 0,-21 21 16,21-21-16,-21 20 15</inkml:trace>
  <inkml:trace contextRef="#ctx0" brushRef="#br1" timeOffset="179398.12">3831 12319 0,'0'0'0,"0"-21"0,0 0 0,0 0 16,21 21-1,0 0-15,1 21 0,-1 0 16,21 0-16,-21 0 0,0 0 16,1 1-16,20 20 0,-21-21 0,0 21 15,0-20-15,-21-1 0,22 21 0,-1-21 16,-21 0-16,21 1 15,-21 20-15,0-21 0,0 0 16,0 0-16,21-42 31,0 0-31,-21 0 16,21-21-16</inkml:trace>
  <inkml:trace contextRef="#ctx0" brushRef="#br1" timeOffset="179882.62">4699 12107 0,'0'0'0,"0"22"16,0-1-16,-21-21 0,0 21 15,-1 21-15,-20-21 0,21 1 16,-21 20-16,20-21 0,-20 21 16,21-20-16,-21 20 0,20-21 0,-20 21 15,21-20-15,0-1 0,0 0 16,-1 0-16,1-21 0,21 21 0,0-42 47,21 0-47,1 0 0,-1 0 15,0-1-15,0 1 0,0 0 16,0-21-16,1 21 0,-1-22 0,21 1 16,-21 21-16,0-22 0,22 1 15,-22 0-15,0 21 0,0-1 16,0 1-16,1 0 0,-1 21 15,-21 21 1,21 0-16,-21 1 0,0 20 16,0 0-16,0-21 0,0 22 15,0-1-15,0 0 0,-21 1 0,21-1 16,-21 0-16,21 1 0,-22-1 0,22 0 16,-21 1-16,0-1 0,21-21 15,-21 22-15,21-22 0,0 21 0,0-21 16,-21 0-1,42-42 1,-21 0 0,21 0-16,0-21 0,0 20 15,1-20-15</inkml:trace>
  <inkml:trace contextRef="#ctx0" brushRef="#br1" timeOffset="180297.33">5270 11980 0,'22'-21'0,"-44"42"0,44-63 0,-1 42 15,-21 21 17,0 0-32,0 1 0,0-1 15,0 0-15,0 21 0,0 1 0,-21-1 16,-1 0-16,22 1 0,-21-1 15,0 0-15,0 1 0,0-1 0,0 0 16,21 1-16,-22-22 0,22 21 16,-21 0-16,21-20 0,0 20 0,0-21 15,0 0-15,0 0 0,21 1 0,1-1 16,-1-21-16,0 0 0,0 0 16,0 0-16,22 0 0,-22 0 15,21 0-15,0-21 0,1 21 16,-1-22-16,0 1 0,1 21 0,-1-21 15,0 21-15,1-21 0,-22 21 0,0 0 16,0 0-16,0-21 0,1 21 16,-1 0-16,-42 0 31,-1 0-15,1 0-16</inkml:trace>
  <inkml:trace contextRef="#ctx0" brushRef="#br1" timeOffset="180846.56">1968 13272 0,'0'0'0,"-42"0"0,0 0 15,21 0-15,-22 0 0,22 0 0,-21 21 16,21-21-16,63 0 31,-21 0-31,21 0 0,1 0 16,-1 0-16,22 0 0,20 0 0,-20 0 15,42 0-15,-22 0 0,43 0 16,-21 0-16,21 0 0,0-21 16,21 21-16,-21 0 0,43-22 0,-22 22 15,0 0-15,21 0 0,-21-21 16,1 21-16,-1 0 0,127-21 15,-127 0-15,-21 21 0,0 0 16,-21 0-16,0-21 0,-22 21 0,1 0 16,-21 0-16,-1 0 0,1 0 15,-22-21-15,0 21 0,-21 0 0,1 0 16,-1 0-16,-42 0 31,-22 0-31,22 0 16,-21 0-16,-1 0 0,-20 0 15,-1 0-15,1 0 0,-1 0 16</inkml:trace>
  <inkml:trace contextRef="#ctx0" brushRef="#br1" timeOffset="181241.79">1863 13399 0,'-43'0'0,"86"0"0,-128 21 16,43-21-16,20 0 0,1 0 0,21 21 15,21-21-15,1 0 16,20 0-16,0 0 0,1 0 16,20 0-16,22 0 0,-1 0 0,1 0 15,42 0-15,0 0 0,0-21 16,21 21-16,0 0 0,1-21 0,20 21 15,0 0-15,1-22 0,-1 22 16,0 0-16,1-21 0,20 21 0,-21 0 16,-20-21-16,20 0 0,-21 21 0,0 0 15,-21-21-15,0 21 0,-21 0 16,0 0-16,0-21 0,-22 21 0,-20 0 16,-1 0-16,-20 0 0,-1 0 15,-21-22-15,0 22 0,1 0 16,-44 0 15,1 0-31,0 0 0,0 0 16,0 0-16</inkml:trace>
  <inkml:trace contextRef="#ctx0" brushRef="#br1" timeOffset="181361.33">5821 13229 0,'0'0'0,"21"0"0,0-21 15,0 21-15,0-21 0,-42 21 47,-21 21-47,0 0 0,-1-21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48:59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910 0 0</inkml:trace>
  <inkml:trace contextRef="#ctx0" brushRef="#br0" timeOffset="1256.98">1333 445 0,'-21'0'16,"0"-22"-16,0 22 0,0 0 15,0 0-15,21-21 16,-22 21-16,1 0 0,0 0 16,63 0 15,-20 0-15,-1-21-16,21 21 15,22 0-15,-22 0 0,21-21 0,1 21 16,-1 0-16,1-21 0,-1 0 15,22 21-15,-43 0 0,22-22 0,-1 22 16,1-21-16,-22 21 0,22 0 16,-22 0-16,0-21 0,1 21 15,-22 0-15,0 0 0,0 0 0,0 0 16,-42 0 31,0 0-47,0 0 15,0 0-15,0 0 16</inkml:trace>
  <inkml:trace contextRef="#ctx0" brushRef="#br0" timeOffset="1708.94">2032 296 0,'-21'0'0,"0"0"15,21 22 32,0-1-31,0 0-16,0 0 16,0 21-16,0-20 0,0-1 0,21 21 15,-21 0-15,21-20 0,-21 20 16,0 0-16,0 1 0,0-1 15,0 21-15,21-20 0,-21-1 0,0 0 16,0 1-16,0-22 0,0 21 16,0-21-16,-21 22 0,21-22 0,-21 0 15,0 0-15,-1-21 0,1 21 16,0-21-16,-21 0 0,21 0 0,-22 0 16,22 0-16,-21 0 15,-1 0-15,1-21 0,0 0 0,-1 0 16,22 21-16,-21-21 0,0 0 15,20-1-15,1 22 0,0-21 16,0 0-16,21 0 16,0 0-1,21 21 1,0 0 0,0 0-16,22-21 0,-22 21 15</inkml:trace>
  <inkml:trace contextRef="#ctx0" brushRef="#br0" timeOffset="2242.66">2963 402 0,'21'-21'16,"-42"42"-16,42-63 0,-21 21 0,0 0 15,-21-1 1,0 22 0,0 0-16,-21 0 0,20 22 15,-20-22-15,21 21 0,-21 0 16,-1 0-16,1 0 0,21 0 0,-22 1 16,22-1-16,0 0 0,0 0 15,0 0-15,21 0 0,0 1 0,0-1 16,0 0-16,0 0 0,21-21 15,0 21-15,0-21 0,0 0 0,22 21 16,-1-21-16,-21 0 0,22 22 16,-1-22-16,0 21 0,-21-21 0,22 21 15,-22-21-15,0 21 0,0 0 16,0-21-16,-21 21 0,0 1 0,0-1 16,0 0-16,-21 0 15,0 0-15,0 0 0,-21 1 0,-1-1 16,1-21-16,0 21 0,-1 0 15,1-21-15,0 0 0,-1 21 0,1-21 16,0 0-16,-1 0 0,22 0 16,0 0-16,-21 0 0,20 0 0,1-21 15,0 21-15,21-21 16,0 0-16,0 0 31,21 21-31,0 0 0,1-22 0,20 22 16,0 0-16,-21-21 15</inkml:trace>
  <inkml:trace contextRef="#ctx0" brushRef="#br0" timeOffset="2774.36">3556 360 0,'0'0'0,"0"-42"32,-21 42-32,0 0 0,-1 0 15,1 0 1,0 21-16,0 0 0,0 21 0,0-21 16,-1 1-16,1 20 0,0 0 15,0 1-15,0-22 0,21 21 0,-21 0 16,21 1-16,0-1 0,-22 0 15,22 1-15,0-22 0,0 21 0,0-21 16,0 1-16,22-1 0,-1 0 16,0-21-16,0 21 0,0-21 0,22 0 15,-22 0-15,21 0 0,-21 0 16,22 0-16,-22-21 0,21 21 0,0-21 16,1 0-16,-1-22 0,-21 22 15,22 0-15,-22-21 0,21-1 16,-21 22-16,0-21 0,-21-1 15,0 1-15,0 0 0,0-1 0,0 1 16,0 0-16,-21-22 0,21 43 0,-21 0 16,0 0-16,-21 0 0,-1-1 15,1 22-15,0 0 0,-1 0 0,1 0 16,0 0-16,-1 22 0,1-1 16,0 0-16,20 0 0,-20 21 0,21-20 15,0-1-15,0 21 16,21-21-16,0 22 0,0-22 0,0 21 15,0-21-15,21 0 0,0 1 16,0-1-16,21-21 0,1 21 0,-1-21 16</inkml:trace>
  <inkml:trace contextRef="#ctx0" brushRef="#br0" timeOffset="3052.2">4466 318 0,'0'0'0,"-21"0"0,0 0 16,0 0-16,-1 21 15,1 0-15,21 0 0,-21 0 16,21 22-16,0-22 0,0 21 16,-21 0-16,21 1 0,-21-22 0,21 21 15,-21 1-15,21-1 0,-22 0 16,22 1-16,0-1 0,0-21 0,0 21 15,0-20-15,0-1 0,0 0 16,0 0-16,22-42 31,-1 0-31,0 0 0</inkml:trace>
  <inkml:trace contextRef="#ctx0" brushRef="#br0" timeOffset="3320.04">4445 318 0,'0'0'0,"0"-22"16,0 1-16,0 0 16,0 42-1,21 0-15,0 22 16,0-22-16,22 0 0,-22 21 16,21 1-16,-21-22 0,22 21 0,-22 1 15,21-22-15,1 21 0,-22 0 16,0-20-16,0 20 0,0 0 15,0-21-15,1 1 0,-1 20 0,0-21 16,-21 0-16,0 0 16,21-21-16,0 0 15,-21-21 1,21 0-16,1 0 0,-22 0 16</inkml:trace>
  <inkml:trace contextRef="#ctx0" brushRef="#br0" timeOffset="3583.89">5270 106 0,'0'0'0,"0"-21"0,0-22 31,-21 43-31,21 22 16,-21-1-16,0 0 0,21 21 15,0 1-15,-21-1 0,21 0 0,-21 1 16,-1 20-16,22-21 0,-21 22 15,21-22-15,-21 1 0,0-1 0,0 0 16,21 1-16,0-1 0,-21 0 0,-1 1 16,22-22-16,0 0 0,0 0 15,0 0-15,0 0 0,0-42 47</inkml:trace>
  <inkml:trace contextRef="#ctx0" brushRef="#br0" timeOffset="5177.01">7302 339 0,'22'0'0,"-1"0"16,0 0-1,0 0-15,-21-21 16,21 21-16,0-22 0,1 1 0,-1 0 16,21 0-16,-21 0 0,0 0 15,1-22-15,-1 22 0,-21 0 0,0 0 16,0 0-16,0-1 0,0 1 16,-21 21-16,-1 0 15,1 0-15,-21 0 0,21 0 0,-22 21 16,1 1-16,0-1 0,-1 0 15,1 0-15,0 21 0,-1-20 0,22-1 16,-21 21-16,21-21 0,0 0 16,21 1-16,0-1 0,0 0 0,0 0 15,0 0-15,21 0 0,0 1 16,21-1-16,-21 0 0,22 0 0,-1 0 16,0 22-16,1-22 0,-1 0 15,0 21-15,1-21 0,-1 1 0,-21 20 16,0-21-16,1 21 0,-22-20 15,0-1-15,0 21 0,-22-21 16,1 0-16,-21 1 0,0-1 0,-1 0 16,1 0-16,-22-21 0,22 0 15,0 0-15,-22 0 0,1 0 0,20 0 16,1-21-16,-21 0 0,20 0 16,1-22-16,0 1 0,-22 0 0,22 20 15,21-20-15,-22 0 0,1-1 16,21 22-16,0 0 0,-1-21 0,22 21 15,0-1-15,22 22 16,-1 0 0,21 22-16,-21-1 0,0 0 15,22 21-15,-22-21 0,21 1 16,-21 20-16,22 0 0,-22 1 0,0-1 16,0 0-16,22-21 0,-22 22 15,0-1-15,0-21 0,21 0 0,-20 22 16,-1-22-16,0-21 0,0 21 15,0 0-15,22-21 0,-22 0 0,0 0 16,0 0-16,21 0 0,-20-21 0,20 0 16,0 0-16,1 0 15,-1-22-15,0 1 0,1 21 0,20-22 0,-21 1 16,-20 0-16,20-1 0,0 1 16,-21 21-16,1 0 0,-1-22 15,0 22-15,-21 0 0,0 0 16,0 42 15,0 0-15,0 0-16,-21 1 0,21-1 0,-21 0 15,21 21-15,0-21 0,0 1 16,0 20-16,0-21 0,0 0 0,0 0 16,0 1-16,21-1 0,0-21 15,0 21-15,21-21 0,-20 0 16,-1 0-16,0 0 0,21-21 15,1 0-15,-22-1 0,21 1 16,-21 0-16,22 0 0,-22 0 0,0 0 16,0-1-16,0 1 0,0 0 15,-21 0-15,22 0 0,-22 0 0,0-1 16,0 1-16,0 0 16,0 42 30,0 0-46,0 1 0,0-1 0,0 21 16,0-21-16,0 22 0,0 20 16,0-21-16,0 22 0,0-22 0,0 22 15,0-1-15,21 1 16,-21-1-16,21 1 0,-21-1 0,21 1 16,-21 20-16,0-20 0,0 21 0,21-22 15,-21 1-15,0-1 0,0 1 16,0-1-16,0 1 0,0-22 0,0 21 15,0-20-15,0-1 0,-21 0 0,0 1 16,0-1-16,-22-21 0,22 22 16,-21-22-16,21 0 0,-22 0 0,1-21 15,0 0-15,-1 0 0,-20 0 0,21-21 16,-22 0-16,22 0 0,-22-22 16,22 1-16,-22 0 0,22-1 0,0 1 15,-1-22-15,1 22 0,21-21 16,0 20-16,0-20 0,-1 20 15,22-20-15,0 21 0,0-1 0,0 1 16,0 0-16,22-1 0,-1 1 0,0 0 16,21-1-16,1 22 0,-1-21 15,21-1-15,-20 1 0,20 0 0</inkml:trace>
  <inkml:trace contextRef="#ctx0" brushRef="#br0" timeOffset="5688.72">8699 572 0,'0'0'15,"0"-22"-15,-21 22 0,0 0 16,0 0 0,21 22-1,0-1-15,0 0 0,-21 21 0,21-21 16,0 22-16,0-22 0,0 21 15,0-21-15,0 22 0,0-22 0,0 0 16,0 0-16,0 0 0,0 1 0,0-1 16,-21-21 15,21-21-15,0-22-16,0 22 0,0 0 15,0-21-15,0-1 0,0 22 16,0-21-16,0-1 0,0 22 0,21-21 15,0 21-15,21-22 0,-21 22 0,22-21 16,-1 21-16,0 0 0,1-1 16,20 1-16,-20 21 0,-1 0 0,0 0 15,1 0-15,-22 21 0,21 1 16,-21-1-16,0 21 0,1-21 0,-1 0 16,-21 22-16,0-1 0,0-21 15,0 22-15,0-22 0,0 21 16,-21-21-16,21 22 0,-22-22 0,1 0 15,21 0-15,0 0 0,-21 0 16,21-42 15,0 0-31,21 0 16,-21 0-16,21 0 0</inkml:trace>
  <inkml:trace contextRef="#ctx0" brushRef="#br0" timeOffset="5964.56">9567 127 0,'0'0'0,"21"-21"0,-21 0 0,0 42 31,0 0-15,0 0-16,0 22 0,-21-1 15,21 0-15,0 1 0,0-1 0,-21 21 16,0-20-16,21-1 0,-21 0 15,21 1-15,0-1 0,0-21 0,-21 22 16,21-1-16,0-21 0,0 0 0,0 0 16,0 1-16,0-1 0,0 0 15,21-21 1,0-21 0,0 0-16,-21-1 0,21 1 15,0 0-15</inkml:trace>
  <inkml:trace contextRef="#ctx0" brushRef="#br0" timeOffset="6156.45">9377 487 0,'0'0'0,"21"0"47,0 0-47,0 0 0,0 0 15,1 0-15,-1 0 0,21 0 16,-21 0-16,0-21 0,22 21 0,-22 0 16,21-21-16,1-1 0</inkml:trace>
  <inkml:trace contextRef="#ctx0" brushRef="#br0" timeOffset="6732.12">10245 614 0,'0'0'0,"21"0"31,0 0-15,0-21-16,-21 0 0,21 21 0,0-22 16,-21 1-16,22 0 15,-22 0-15,0 0 0,0 0 0,0-1 16,0 1-16,-22 0 15,1 21 1,0 0-16,0 0 0,0 0 16,-22 21-16,1 0 0,21-21 15,-21 43-15,-1-22 0,22 0 0,-21 0 16,21 0-16,-22 22 0,22-22 16,0 21-16,0-21 0,0 1 0,21 20 15,0-21-15,0 0 0,0 0 0,0 1 16,0-1-16,42 0 15,-21-21-15,0 0 0,0 0 16,1 0-16,20-21 0,-21 0 16,21-1-16,-20 1 0,-1 0 0,21 0 15,-21-21-15,0 20 0,1 1 16,-1-21-16,-21 0 0,0 20 16,21 1-16,-21-21 0,21 42 0,-21-21 15,0 0-15,0 42 16,0 0-1,0 0-15,0 21 16,-21-20-16,21-1 0,0 21 0,0-21 16,0 0-16,-21 22 0,21-22 0,0 0 15,0 0-15,0 0 0,0 1 16,0-1-16,21 0 0,0-21 0,0 0 16,0 0-16,1 0 0,-1 0 15,0 0-15,21 0 0,-21-21 0,22 0 16,-22-1-16</inkml:trace>
  <inkml:trace contextRef="#ctx0" brushRef="#br0" timeOffset="7237.84">10731 466 0,'0'0'0,"0"-64"16,0 43 0,0 0-16,22 0 0,-22 0 15,21-1-15,0 22 0,0 0 16,0-21-16,0 21 0,22 21 15,20 22-15,-42-22 0,22 21 16,-22-21-16,0 22 0,-21-22 16,0 21-16,21 1 0,-21-22 15,0 21-15,0-21 0,0 22 0,-21-1 16,0-21-16,-21 0 0,20 22 16,1-22-16,0 0 0,0-21 0,0 21 15,0-21-15,21-21 31,0 0-31,21 0 0,0-1 0,0-20 16,21 21-16,-20 0 0,-1-22 16,21 22-16,-21-21 0,22 0 0,-22 20 15,21-20-15,-21 21 0,0-21 16,-21 20-16,22 1 0,-1 0 16,-21 42 15,-21 0-31,-1 1 0,1-1 15,0 21-15,0 0 0,0-20 0,0 20 16,21-21-16,0 21 0,0-20 16,0 20-16,0-21 0,0 0 0,21 0 15,21 1-15,-21-1 0,22-21 0,-1 0 16,0 0-16,1 0 0,-1 0 16,0 0-16,22-21 0,-22 21 0,0-22 15,22 1-15,-22 0 0,-21 21 16,22-21-16,-22 0 0</inkml:trace>
  <inkml:trace contextRef="#ctx0" brushRef="#br0" timeOffset="8423.96">1291 1609 0,'0'0'0,"-21"0"0,0-21 16,0 21-16,-1 0 0,1 0 16,0 0-1,0 0-15,42 0 47,0 21-31,0-21-16,1 0 0,-1 0 0,0 0 15,0 21-15,21-21 0,-20 0 16,20 0-16,0 0 0,1 0 0,-1 0 16,21 0-16,1 0 15,-22 0-15,22 0 0,-1 0 0,1-21 16,20 21-16,-20 0 0,21-21 16,-1 21-16,22-22 0,0 22 0,0 0 15,0-21-15,-1 21 0,22 0 16,-21-21-16,21 21 0,0 0 0,0 0 15,21-21-15,-21 21 0,22 0 16,-22-21-16,21 0 0,0 21 0,0 0 16,0-22-16,0 22 0,1 0 0,-1-21 15,0 21-15,21 0 0,-21-21 16,22 21-16,-22 0 0,21-21 0,-21 21 16,22-21-16,-1 21 15,0-21-15,1 21 0,-1 0 0,0-22 16,1 1-16,20 21 0,-20-21 15,-1 21-15,0-21 0,1 21 0,-1-21 16,-21 0-16,21 21 0,-20-22 0,-1 22 16,0-21-16,0 21 0,-21-21 15,0 0-15,0 21 0,0 0 0,0-21 16,0 21-16,0 0 0,-21-21 16,21 21-16,-42 0 0,20 0 0,1-22 15,-21 22-15,0 0 0,-1 0 16,-20 0-16,20 0 0,-20-21 0,-22 21 15,1 0-15,-1 0 0,-21 0 16,21 0-16,-20 0 16,-1 0-16,-21-21 93</inkml:trace>
  <inkml:trace contextRef="#ctx0" brushRef="#br0" timeOffset="8552.59">11345 995 0,'-21'0'62</inkml:trace>
  <inkml:trace contextRef="#ctx0" brushRef="#br0" timeOffset="37912.12">825 2265 0</inkml:trace>
  <inkml:trace contextRef="#ctx0" brushRef="#br0" timeOffset="38876.3">804 2117 0,'0'-21'15,"0"-1"1,0 44 31,-21-1-47,21 0 0,0 0 15,0 0-15,0 22 0,0-1 0,0 0 16,0 1-16,0 20 0,0-21 16,0 1-16,0-1 0,0 0 15,0 1-15,0-1 0,0-21 16,0 0-16,0 1 0,0-1 16,0 0-16,0-42 31,0 0-31,0-1 0,0 1 15,0 0-15,0-21 0,21 21 16,-21-22-16,21 1 0,-21 21 16,0-22-16,22 22 0,-1 0 0,-21 0 15,21 0-15,0 21 16,0 0-16,0 21 16,-21 0-16,0 0 15,22 0-15,-22 1 0,21 20 16,-21-21-16,21 21 0,-21-20 0,0-1 15,21 0-15,0 0 0,-21 0 16,21 0-16,1 1 0,-1-22 16,0 0-16,0 0 0,0 0 15,0 0-15,1-22 0,-1 1 16,0 0-16,0 0 0,0-21 0,-21 20 16,0-20-16,21 0 0,-21-1 15,0 1-15,0 0 0,0-1 16,0 1-16,-21 0 0,21 21 0,0-22 15,-21 22-15,21 0 16,0 0-16,-21 21 0,21 21 47,0 0-47,0 0 16,0 0-1,21-21-15,0 0 16,0 0-16,1 22 15</inkml:trace>
  <inkml:trace contextRef="#ctx0" brushRef="#br0" timeOffset="39332.92">1630 2455 0,'0'0'0,"21"0"0,-21 22 0,21-22 15,0 0 1,0 0-16,1 0 0,-1 0 16,0 0-16,0 0 0,0-22 15,0 1-15,1 21 0,-22-21 0,21 0 16,0 21-16,0-21 16,0 0-16,0-1 0,-21 1 0,0 0 15,0 0 1,0 0-16,-21 21 31,0 0-31,0 0 16,0 0-16,0 21 0,-1 0 15,22 0-15,-21 0 0,21 1 16,-21-1-16,21 21 0,0-21 0,0 22 16,0-22-16,0 21 0,0-21 15,0 0-15,21 1 0,-21-1 0,21 0 16,1 0-16,-22 0 0,21-21 15,0 0-15,0 21 0,0-21 16,0 0-16,1 0 16,-1-21-16,0 21 15,-21-21-15,21 0 0,-21 0 0,21 21 16,-21-21-16,0-1 0,21-20 16,1 21-16,-22 0 0,21 21 0</inkml:trace>
  <inkml:trace contextRef="#ctx0" brushRef="#br0" timeOffset="41424.92">3746 2434 0,'0'0'0,"0"21"16,22-42 31,-1 0-32,0 0-15,0 0 0,-21 0 16,21-1-16,0 1 0,-21-21 0,22 21 16,-22 0-16,21-22 0,-21 22 15,0 0-15,0-21 0,0 20 0,0 1 16,0 0-16,0 0 0,-21 21 15,-1 0 1,1 0-16,0 21 16,0 0-16,0 0 0,21 1 0,-21-1 15,21 0-15,-22 0 16,22 0-16,0 0 0,22-21 31,-1 0-31,0 0 0,21-21 16,-21 21-16,1-21 0,-1 0 15,0 0-15,0 0 0,0-1 16,22 1-16,-22 21 0,0-21 0,0 0 16,-21 0-16,21 0 0,0 21 15,-21-22-15,0 44 32,0-1-32,0 0 0,0 0 15,0 0-15,0 0 0,0 22 16,-21-22-16,21 0 0,0 21 15,0-20-15,0 20 0,0-21 16,0 0-16,0 0 0,0 1 0,0-1 16,0 0-16,21-21 0,1 0 15,-22 21-15,21-21 0,0 0 0,21 0 16,-21 0-16,22-21 0,-22 0 16,21 21-16,1-21 0,-1-1 0,-21 1 15,21 0-15,1 0 0,-1-21 16,-21 20-16,22 1 0,-43-21 0,21 21 15,-21 0-15,21-22 0,-21 22 16,0 0-16,0 0 0,0 0 16,-21 21-16,0 0 15,-1 0-15,1 0 0,0 21 16,0 0-16,0 0 0,0 0 16,-1 0-16,1 1 0,0 20 0,21-21 15,0 21-15,0-20 0,0-1 16,0 21-16,0-21 0,0 0 0,0 1 15,21-1-15,0 0 0,1-21 16,-1 0-16,0 21 0,21-21 0,-21 0 16,22 0-16,-1-21 0,-21 21 15,22-21-15,-1 0 0,0-1 0,-21 1 16,22 0-16,-22 0 0,0-21 0,0 20 16,0-20-16,1 0 15,-1 21-15,0-22 0,0 1 0,0 21 16,-21-22-16,21 22 0,-21 0 15,22 21-15,-1 0 0,-21 21 32,0 0-32,0 1 0,0-1 15,0 0-15,0 0 0,0 0 16,0 0-16,21-21 31,0-21-15,-21 0-1,0 0-15,0 0 0,0 0 16,0-1-16,0 1 16,0 0-1,-21 21-15,0 0 0,0 0 16,-1 0-16,1 21 16,0-21-16,21 21 0,-21 1 0,0-1 15,21 21-15,-21-21 0,21 0 16,-22 22-16,22-22 0,0 21 0,0-21 15,-21 1-15,21 20 0,0-21 16,0 0-16,0 0 0,0 1 0,21-1 16,1 0-16,-1-21 15,0 0-15,0 21 0,21-21 0,-20 0 16,20 0-16,-21 0 0,21-21 16,1 21-16,-1-21 0,0 0 0,1-1 15,-1 1-15,0 0 0,1 0 0,-1 0 16,0-22-16,-20 22 15,-1-21-15,0 21 0,-21 0 0,0-1 16,0 1-16,0 0 0,0 0 16,0 0-16,-21 21 0,0 0 15,-1 0-15,1 0 0,0 0 16,0 0-16,0 21 0,-22-21 0,22 21 16,0 0-16,0 0 15,0 22-15,21-22 0,0 0 0,0 21 16,-21-20-16,21-1 0,0 0 15,0 0-15,0 21 0,21-42 0,0 22 16,0-1-16,0-21 0,0 0 16,1 21-16,20-21 0,0 0 0,1 0 15,-1 0-15,0-21 0,22 21 16,-22-21-16,0-1 0,1 1 0,-22 0 16,21 0-16,-21 0 0,1 0 0,-1-1 15,0 1-15,0-21 0,-21 21 16,0 0-16,0-1 0,0 1 15,0 0-15,0 0 0,0 42 32,0 0-17,0 0-15,-21 1 0,21-1 0,-21 0 16,21 0-16,0 21 0,0-20 0,0-1 16,0 0-16,0 0 15,0 0-15,0 0 16,21-21-16,0 0 15,0 0-15,0 0 16,-21-21-16,22 21 0,-1-21 0,-21 0 16,0 0-1,0 0-15,0-1 0,0 1 0</inkml:trace>
  <inkml:trace contextRef="#ctx0" brushRef="#br0" timeOffset="41640.32">6096 1757 0,'0'0'0,"-42"0"32,42 21-1,0 0-16,0 0-15,0 1 16</inkml:trace>
  <inkml:trace contextRef="#ctx0" brushRef="#br0" timeOffset="42016.22">6308 1969 0,'21'0'47,"0"21"-47,-21 0 16,21 0-16,-21 0 0,21 0 0,-21 1 16,21 20-16,-21-21 0,0 0 15,0 0-15,22 22 0,-22-22 0,21 0 16,-21 0-16,0 0 0,0 1 15,21-22-15,0 0 0,0 0 16,0 0-16,-21-22 16,22 22-16,-1-21 0,-21 0 15,21 0-15,0-21 0,0 20 0,0-20 16,1 21-16,-22 0 0,21-22 16,0 22-16,0-21 0,0 21 0,0 0 15,-21-1-15,22 22 0,-1-21 16,0 21-16,0 0 15,0 0-15,-21 21 16,0 1-16</inkml:trace>
  <inkml:trace contextRef="#ctx0" brushRef="#br0" timeOffset="42328.88">6943 2159 0,'0'0'0,"0"21"0,0 0 0,21-21 15,0 0-15,0 0 0,0 0 16,0 0-16,1 0 0,20 0 15,-21 0-15,0-21 0,22 21 0,-22-21 16,0 0-16,0 0 0,0 21 0,0-21 16,1-1-16,-22 1 0,0 0 15,0 0-15,21 0 0,-21 0 0,0-1 16,-21 22 0,-1 0-16,1 0 0,0 0 0,0 0 15,0 22-15,-22-1 0,22 0 16,0 21-16,0-21 0,21 1 15,0 20-15,-21-21 0,21 0 16,0 0-16,0 22 0,0-22 0,0 0 16,21-21-16,0 21 0,0 0 0,0-21 15,1 0-15,20 0 0,0 0 16,1 0-16,-22 0 0,21-21 0,0 0 16,1 0-16,20 0 0</inkml:trace>
  <inkml:trace contextRef="#ctx0" brushRef="#br0" timeOffset="43084.55">9419 2138 0,'0'0'0,"42"0"0,-20 0 0,-1 0 16,0 0-16,21 0 0,-21 0 15,1-21-15,-1 21 0,0-21 0,0 21 16,-21-22-16,0 1 0,21 21 16,-21-21-16,0 0 0,0 0 0,0 0 15,-21-1-15,0 1 0,0 0 16,0 0-16,-1 0 0,1 21 0,-21-21 16,21 21-16,-22 0 0,22 0 0,-21 0 15,21 21-15,-22 0 0,1 0 16,0 0-16,21 22 0,-22-1 15,22-21-15,-21 21 0,21 1 16,-1-1-16,22 0 0,0-20 0,0 20 16,0-21-16,0 0 0,0 22 15,0-22-15,22 0 0,-1-21 16,0 0-16,0 0 0,21 0 0,-20 0 16,20-21-16,-21 21 0,21-21 15,1-1-15,-1-20 0,0 21 0,-20-21 16,20 20-16,0-20 0,1-21 15,20-22-15,-42 21 0,0 1 16,1 21-16,-22-22 0,0-42 16,0 85-16,0-21 15,0 21-15,0-1 0,0 1 16,0 42 0,0 1-16,-22-1 0,1 21 0,21 0 15,-21 1-15,21-1 0,0 22 16,0-22-16,-21 21 0,21-20 0,0-1 15,-21 0-15,21 1 0,0-22 16,0 21-16,0-21 0,0 1 0,0-1 16,21 0-16,0 0 0,0-21 15,22 0-15,-22 0 0,0 0 16,21 0-16,-21 0 0,22 0 0,-1-21 16,0 21-16,1-21 15</inkml:trace>
  <inkml:trace contextRef="#ctx0" brushRef="#br0" timeOffset="43552.99">10393 2074 0,'0'0'16,"21"-21"-16,0 0 0,0-64 16,-21 64-16,0 0 15,0 0-15,0 0 0,-21 0 16,0 21-16,0 0 0,0 0 16,-1 0-16,1 21 0,0 0 15,0 0-15,0 0 0,0 0 16,-1 22-16,1-22 0,0 21 0,21 1 15,0-22-15,-21 21 0,21-21 0,0 0 16,0 22-16,0-22 16,0 0-16,0 0 0,21-21 15,0 0-15,0 0 16,1 0-16,-1 0 0,0 0 0,21 0 16,-21-21-16,1 0 0,-1 0 0,0 0 15,0-1-15,0-20 0,0 21 16,-21 0-16,0-22 0,22 1 0,-22 21 15,21 0-15,-21 0 0,0-1 16,0 1-16,0 42 31,0 1-15,0 20-16,0-21 0,0 0 0,0 22 16,0-22-16,0 0 0,0 0 15,0 0-15,0 0 0,0 1 0,0-1 16,0 0-16,0 0 0,21 0 15,0-21-15,0 0 16,0 0-16,1 0 0,-1-21 16,0 21-16,0-21 0,0 0 15,0 0-15,1-22 0,20 22 0</inkml:trace>
  <inkml:trace contextRef="#ctx0" brushRef="#br0" timeOffset="43800.78">11155 1630 0,'0'0'15,"0"-42"-15,21 20 0,-21 1 0,0 0 16,0 0-16,0 0 16,-21 21-1,0 21-15,-1 0 0,22 0 16,-21 22-16,0-1 0,0 0 16,21 1-16,0 20 0,-21-21 0,21 1 15,-21-1-15,21 22 0,-22-43 16,22 21-16,0 0 0,0-20 0,0 20 15,0-21-15,0 0 0,0 0 16,22 1-16,-1-22 16,21 0-16,-21 0 0,22 0 0,-1 0 15,0-22-15,1 22 0,-1-21 0</inkml:trace>
  <inkml:trace contextRef="#ctx0" brushRef="#br0" timeOffset="44228.78">11599 1969 0,'0'0'16,"0"-22"-16,0-20 0,0 21 0,0 0 0,0 0 15,0-1-15,0 1 16,-21 21-16,0 0 16,0 0-16,0 0 0,-1 21 15,1 1-15,0-1 0,21 21 16,-21-21-16,0 22 0,0-22 0,-1 21 16,22-21-16,0 22 0,0-22 15,-21 0-15,21 0 0,0 0 0,0 0 16,0 1-16,21-22 15,1 0-15,-1 0 0,0 0 16,0 0-16,0-22 0,0 1 16,1 0-16,-1 0 0,0 0 15,0 0-15,-21-22 0,0 22 0,21-21 16,-21 21-16,21-1 0,-21 1 0,0 0 16,0 0-16,0 42 31,0 0-31,-21 0 15,21 22-15,-21-22 0,21 0 0,0 0 16,0 22-16,0-22 0,0 0 0,0 0 16,0 0-16,0 0 15,0 1-15,21-22 0,0 0 0,1 0 16,-1 0-16,0 0 0,0 0 16,0-22-16,0 1 0,1 0 0,-1 21 15,21-42-15,-21 21 0,0-1 0,1-20 16</inkml:trace>
  <inkml:trace contextRef="#ctx0" brushRef="#br0" timeOffset="44416.89">10922 1651 0,'0'0'15,"-42"21"-15,-1-21 0,22 0 0,0 21 0,0-21 16,42 0-1,21 0-15,-21 0 16,22 0-16,-1-21 0,22 21 16,-22-21-16,0 0 0,22 21 15,-22-21-15</inkml:trace>
  <inkml:trace contextRef="#ctx0" brushRef="#br0" timeOffset="45264.5">13123 1820 0,'0'0'0,"-21"0"0,42 0 31,0-21-31,22 21 0,-22-21 16,21 0-16,22-21 0,-22 20 15,0 1-15,1-21 0,-1 0 0,0 20 16,1-20-16,-22 0 0,21 21 15,-21-22-15,1 1 0,-22 0 0,0 20 16,0-20-16,0 0 16,0-1-16,0 22 0,-22 0 0,1 0 15,0 0-15,0 0 0,0 21 16,-22 0-16,22 0 0,-21 0 0,21 0 16,-22 21-16,22 0 0,0 0 15,-21 21-15,21 1 0,-1-1 0,1 0 16,0 22-16,21-1 0,-21 1 15,0-1-15,21 22 0,0 0 0,-21-1 16,21 1-16,-22 0 0,22-1 0,-21 22 16,21-21-16,0 21 0,0 0 15,-21-1-15,21 1 0,-21 0 16,21 0-16,-21 0 0,21-22 0,0 22 16,0-21-16,0 0 0,0-1 15,0 1-15,0-22 0,0 1 0,21-22 16,-21 1-16,21-1 0,0 0 0,0-21 15,1 1-15,-1-22 0,0 0 16,0 0-16,21 0 0,-20-22 0,20 1 16,0-21-16,-21 0 0,22-1 0,20 1 15,-20 0-15,-1-22 0,0-21 16,22 22-16,-22-1 0,0-20 16,1 20-16,-22-20 0,0 20 0,-21 1 15,0-22-15,0 21 0,-21 1 16,0-22-16,-22 22 0,-20-1 0,21 1 15,-22 20-15,1 1 0,-1 0 16,1 21-16,-1-1 0,22 1 0,-1 21 16,1 0-16,0-21 0,21 21 0,-1 0 15,22-21 17,22 21-17,-1-21-15,21 21 0,-21-21 16,0 21-16,22-22 0,-22 1 0,0 21 15,0-21-15,22 0 0,-22 0 16,0 0-16</inkml:trace>
  <inkml:trace contextRef="#ctx0" brushRef="#br0" timeOffset="45656.91">13652 1884 0,'-21'-42'15,"21"20"-15,0 1 16,0 0 0,21 0-16,1 21 0,-1-21 15,0 21-15,0-21 16,0 21-16,0 0 0,1 0 0,20 0 16,-21 21-16,0 0 0,22 0 15,-22 0-15,0 22 0,0-22 0,-21 21 16,0-21-16,0 22 0,0-22 15,0 0-15,0 0 0,0 0 0,-21 0 16,21 1-16,-21-1 0,0-21 16,21-21 15,0-1-31,0 1 16,0 0-16,0 0 0,0-21 15,0 20-15,0 1 0,0 0 0,21 0 16,-21 0-16,21 0 0,0 21 15,0-22-15,0 1 0,1 21 0,-1-21 16,0 0-16,21 21 0,-21-21 16,22 21-16,-22 0 0</inkml:trace>
  <inkml:trace contextRef="#ctx0" brushRef="#br0" timeOffset="46476">14605 1715 0,'-21'21'16,"21"0"-1,-21 0-15,-1-21 0,1 21 16,0 0-16,0 1 0,0-1 0,0 0 16,-1 21-16,22-21 0,0 1 15,0-1-15,0 0 0,0 0 16,0 0-16,43-21 16,-1 0-1,-21 0-15,0 0 0,1 0 0,-1 0 16,0-21-16,-21 0 15,21 21-15,-21-21 0,0 0 0,0-1 16,0 1-16,0-21 0,0 21 16,0-22-16,0 22 0,0-21 0,0 21 15,0 0-15,0-1 0,0 1 16,0 0-16,21 0 16,0 21-16,1 0 0,-1 0 15,0 21-15,0 0 0,0 0 16,22 1-16,-22-1 0,0 0 0,21 21 15,-21-21-15,1 1 0,-1 20 16,-21-21-16,0 0 0,21 0 0,-21 1 16,0-1-16,0 0 0,0 0 15,0 0-15,-21-21 16,0-21 15,21 0-31,0 0 0,0 0 16,0-1-16,0 1 0,0 0 15,0-21-15,0 21 0,21-22 0,0 22 16,0-21-16,0 21 0,22-1 0,-22 1 16,21 0-16,-21 21 0,22 0 15,-1 0-15,-21 0 0,21 0 0,-20 21 16,20 0-16,-21 22 0,21-22 16,-20 0-16,-1 0 0,-21 22 0,0-22 15,0 21-15,0-21 0,0 0 16,0 1-16,0-1 0,0 0 0,0 0 15,-21-21 1,-1 0-16,1 0 16,21-21-1,0 0-15,0 0 0,0-1 16,21-20-16,1 21 0,-1-21 0,0-1 16,0 1-16,21 21 0,1-22 15,-1 22-15,-21-21 0,22 42 0,-1-21 16,-21 21-16,21 0 0,-20 0 15,-1 0-15,21 21 0,-21 21 0,-21-21 16,21 1-16,-21 20 0,0 0 0,0 1 16,0-22-16,0 21 15,0-21-15,0 22 0,-21-22 0,0 0 16,21 0-16,0 0 0,-21-21 16,21 21-16,-21-21 0,21-21 15,0 0 1</inkml:trace>
  <inkml:trace contextRef="#ctx0" brushRef="#br0" timeOffset="47172.51">17822 1630 0,'0'0'0,"21"-21"16,1 21-1,-1-21-15,0-1 16,0 1-16,0 21 16,0-21-16,1 0 0,-1 21 15,21-21-15,-21 0 0,22-1 0,-1 1 16,-21 0-16,21 0 0,-20 0 16,-1-22-16,0 22 0,-21 0 0,0 0 15,-21 0-15,0 0 16,-22 21-16,22 0 0,-21 0 0,-1 0 15,1 0-15,0 0 0,21 0 16,-22 21-16,22 0 0,-21 0 0,21 0 16,-1 0-16,22 1 0,0-1 15,0 0-15,0 21 0,0-21 16,0 22-16,22-22 0,20 21 0,-21 1 16,0-1-16,22 0 0,-22-21 15,21 22-15,0-1 0,-20 0 0,20 1 16,-21-1-16,0-21 0,-21 22 15,0-22-15,0 21 0,0-21 0,-42 0 16,21 1-16,-22-1 0,1-21 16,0 0-16,-1 21 0,1-21 15,-21 0-15,20 0 0,1-21 0,0 21 16,-1-21-16,22-1 0,-21 1 16,21 0-16,-1-21 0,1 21 0,21-1 0,-21-20 15,21 21-15,0-21 16,0 20-16,0 1 0,21 0 0,0 0 15,1 0-15,-1 0 0,42-1 16,-20 22-16,-22-21 0,21 21 16,0 0-16,-20 0 0,20 0 15,-21 0-15,21 0 0</inkml:trace>
  <inkml:trace contextRef="#ctx0" brushRef="#br0" timeOffset="47500.88">18500 1820 0,'0'0'0,"21"0"16,63 0 0,-62-21-1,-1 0-15,0 21 0,0-21 0,0 0 16,0 0-16,1-1 0,-1 1 16,0 0-16,-21 0 0,21 0 0,-21 0 15,-21 21 1,-21 0-16,20 0 0,1 0 15,-21 0-15,21 21 0,-22 0 16,22 0-16,-21 0 0,21 0 0,0 1 16,-1 20-16,1-21 0,21 0 15,0 0-15,0 1 0,0-1 16,0 0-16,0 0 0,21 0 0,1 0 16,-1-21-16,0 0 0,21 22 15,-21-22-15,22 0 0,-1 0 0,0 0 16,-20 0-16,20-22 0,0 22 15,-21-21-15,22 0 0</inkml:trace>
  <inkml:trace contextRef="#ctx0" brushRef="#br0" timeOffset="47864.29">18986 1799 0,'0'0'0,"-21"-42"31,21 21-31,0 0 0,0-1 16,0 1-1,0 0-15,21 21 0,-21-21 16,22 21-16,-1 0 0,0 0 16,0 0-16,0 0 0,0 0 0,1 21 15,-1 0-15,0 0 0,0 1 16,0-1-16,0 0 0,-21 21 0,0-21 16,0 1-16,0-1 0,0 0 15,0 21-15,0-21 0,-21-21 0,0 22 16,21-1-16,-21-21 15,0 21-15,21-42 32,0 0-32,0-1 15,0 1-15,0 0 0,21 0 0,-21 0 16,21 0-16,0-1 0,-21 1 16,21 21-16,1-21 0,-1 0 0,0 21 15,0-21-15,0 0 0,0 21 16,1-22-16,20 1 0,-21 21 0</inkml:trace>
  <inkml:trace contextRef="#ctx0" brushRef="#br0" timeOffset="48224.51">19706 1566 0,'-21'0'31,"21"22"-31,0-1 0,0 0 16,0 0-16,0 0 0,0 0 0,0 1 15,0-1-15,21 21 0,-21-21 16,21 0-16,-21 1 0,0-1 0,0 0 16,0 0-16,0 0 0,21 0 15,-21 1-15,22-22 16,-1 0 0,0-22-16,0 1 15,0 0-15,-21 0 0,21-21 16,1 20-16,-1-20 0,0 21 15,-21-21-15,21-1 0,0 22 0,0 0 16,-21-21-16,22 20 0,-1 1 16,-21 0-16,21 21 0,0 0 31,0 0-31,0 0 16,-21 21-16,22-21 15,-22 21-15,0 1 0</inkml:trace>
  <inkml:trace contextRef="#ctx0" brushRef="#br0" timeOffset="48568.91">20235 1757 0,'21'0'32,"1"0"-32,-1 0 15,0 0-15,0-21 0,0 21 16,0-21-16,-21-1 0,22 22 15,-1-21-15,-21 0 0,0 0 16,0 0 0,-21 21 15,-1 0-31,1 21 0,0-21 0,0 21 16,0 0-16,0 0 0,21 1 15,0-1-15,-22 0 0,22 0 0,0 0 16,0 0-16,0 1 0,0-1 15,0 0-15,0 0 0,22-21 16,-1 0 0,0 0-16,21 0 0,-21 0 15,1 0-15,20 0 0,-21 0 0,0 0 16,22-21-16,-22 0 0,0 0 0</inkml:trace>
  <inkml:trace contextRef="#ctx0" brushRef="#br0" timeOffset="48924.09">20701 1672 0,'0'0'0,"0"-21"16,0 0-16,0 0 16,0 0-1,0-1-15,21 22 16,0-21-16,0 21 16,22 0-16,-22 0 0,0 0 0,0 0 15,0 21-15,1 1 0,-1-1 0,0 0 16,0 0-16,0 0 0,-21 0 15,0 1-15,0 20 0,0-21 16,0 0-16,0 0 0,0 1 16,-21-1-16,0 0 0,0 0 15,0-21-15,-1 0 0,1 0 16,21-21 0,0 0-1,0 0-15,0-1 0,0 1 0,21 0 16,1 0-16,-1-21 0,0 20 15,-21 1-15,21-21 0,0 21 0,0 0 16,1-1-16,-1 1 0,0 0 16,0 21-16,0-21 0,0 21 15,1 0-15,-1 0 0,0 0 0</inkml:trace>
  <inkml:trace contextRef="#ctx0" brushRef="#br0" timeOffset="49896.9">1122 3683 0,'0'0'15,"0"-21"-15,-21 21 0,21-21 16,0 42 15,0 0-31,0 0 16,0 0-16,0 1 0,0-1 15,0 0-15,0 21 0,0-21 0,0 1 16,0-1-16,-22 0 0,22 0 16,0 0-16,0 0 0,-21-21 31,21-21-16,0 0-15,0 0 16,0 0-16,0 0 0,0-1 0</inkml:trace>
  <inkml:trace contextRef="#ctx0" brushRef="#br0" timeOffset="50269.21">1016 3344 0,'0'0'0,"-21"0"15,0 22-15,-1-22 16,22 21-16,0 0 0,0 0 0,-21 0 16,21 0-16,0 1 15,0-1-15,21-21 32,1 0-17,-1 0-15,-21-21 0,21 21 0,0-22 16,0 1-16,-21 0 0,0 0 15,0 0-15,0 0 0,0-1 16,0 1-16,0 0 0,-21 21 16,0 0-16,0 0 15,0 0-15,-1 0 0,1 0 16,21 21-16,0 0 0,-21 1 16,21-1-16,0 0 0,-21 0 15,21 21-15,0-20 0,0-1 0,0 0 16,0 0-16,21 0 15,0 0-15,0 1 0,1-22 0,-1 21 16,0-21-16,0 0 0</inkml:trace>
  <inkml:trace contextRef="#ctx0" brushRef="#br0" timeOffset="50753.46">1566 3556 0,'0'21'31,"0"0"-31,0 1 16,0-1-16,0 0 15,0 0-15,0 0 0,0 0 0,0 1 16,0-1-16,0 0 0,0 0 16,0 0-16,0 0 0,0 1 15,0-1-15,0 0 16,-21-21-1,0 0 1,0 0 0,21-21-16,0 0 0,-21-1 15,21 1-15,0-21 0,0 21 16,0-22-16,21 1 0,0 21 16,0-21-16,0-1 0,22 1 15,-1 21-15,0-22 0,1 22 16,-1 21-16,0 0 0,1 0 0,-1 0 15,0 0-15,-21 21 0,22 1 16,-22 20-16,21-21 0,-21 21 0,-21-20 16,0 20-16,0 0 0,0-21 15,0 22-15,0-22 0,0 21 0,-21-21 16,0 1-16,21-1 0,0 0 16,-21 0-16,0-21 0,21-21 46,21 0-46,0 0 0</inkml:trace>
  <inkml:trace contextRef="#ctx0" brushRef="#br0" timeOffset="51254.87">3895 3217 0,'0'0'0,"-22"0"0,44-21 46,-1 21-46,0 0 16,0 0-16,21 0 0,-20 0 16,20-21-16,0 21 0,1 0 0,-22 0 15,21 0-15,0 0 0,1-21 0,-1 21 16,0 0-16,-20 0 0,-1 0 16,21 0-16,-21 0 15,-42 0 1,0 0-16,0 0 15,0 21-15</inkml:trace>
  <inkml:trace contextRef="#ctx0" brushRef="#br0" timeOffset="51644.19">4254 3196 0,'-21'0'0,"21"21"31,0 1-16,0-1-15,0 0 16,0 0-16,0 0 0,0 0 0,0 1 16,0-1-16,0 0 15,0 21-15,21-21 0,1 22 0,-22-22 16,21 0-16,-21 21 0,0-20 0,0 20 16,0-21-16,0 0 0,0 0 15,-21 22-15,-1-22 0,1 0 0,21 0 16,-21 0-16,-21-21 0,21 22 15,-1-22-15,1 0 0,0 0 0,0 0 16,-21 0-16,20 0 0,1 0 16,0 0-16,-21 0 0,21-22 0,-1 1 15,1 0-15,0 21 0,0-21 16,0 0-16,21 0 16,0-1-16,0 1 15,21 21 1,0 0-1,21 0-15,-20 0 0,-1 0 16,0-21-16,0 21 0,21 0 0</inkml:trace>
  <inkml:trace contextRef="#ctx0" brushRef="#br0" timeOffset="52149.07">5186 3344 0,'0'0'0,"42"-21"16,22-21 0,-64 21-16,0 0 0,0-1 15,-22 22 1,1 0-16,0 0 16,-21 0-16,21 0 0,-22 0 0,22 22 15,-21-22-15,-1 21 0,22 0 16,0 0-16,-21 0 0,21 0 0,-1 1 15,1-1-15,0 0 0,21 0 16,0 0-16,0 0 0,0 1 16,21-22-16,0 21 0,1-21 15,-1 21-15,0-21 0,21 0 16,1 21-16,-22-21 0,21 21 0,-21-21 16,22 0-16,-22 21 0,0-21 15,0 22-15,0-22 0,0 0 0,-21 21 16,0 0-16,0 0 15,-21-21-15,0 21 0,0 0 16,-21-21-16,-1 0 0,1 0 16,0 22-16,-1-1 0,1-21 0,0 0 15,-1 0-15,1 0 0,0 0 16,-1 0-16,1 0 0,21 0 0,0 0 16,-1 0-16,1 0 0,0 0 15,42-21 16,22 21-31,-22-22 0,0 22 0,21-21 16,1 21-16,-1-21 0,-21 0 16</inkml:trace>
  <inkml:trace contextRef="#ctx0" brushRef="#br0" timeOffset="52648.33">5800 3281 0,'0'0'0,"-22"-21"32,1 0-32,0 21 0,0 0 15,0 0-15,0 0 0,-1 0 16,1 0-16,0 21 0,0 0 16,0-21-16,0 42 0,-1-21 15,1 1-15,21 20 0,-21-21 0,0 21 16,0-20-16,21 20 0,0-21 0,0 0 15,-21 22-15,21-22 0,0 0 16,0 0-16,0 0 0,21 0 16,0-21-16,0 0 15,0 0-15,22 0 0,-22 0 0,21 0 16,-21 0-16,22-21 0,-1 21 0,0-21 16,-21 0-16,22 0 0,-22 0 15,21-1-15,-21 1 0,1 0 0,-1-21 16,0 21-16,-21-1 0,0-20 15,0 0-15,0 21 0,-21-22 0,0 22 16,-1 0-16,1-21 0,-21 42 16,0-22-16,-1 22 0,1 0 0,21 0 15,-22 0-15,1 0 0,0 22 16,21-22-16,-1 21 0,-20 0 16,21 21-16,21-21 0,0 1 0,-21 20 15,21-21-15,0 0 0,0 0 16,0 1-16,0-1 0,0 0 0,21 0 15,0 0-15,0-21 0,0 0 16,1 0-16,20 0 0,-21 0 0,0 0 16</inkml:trace>
  <inkml:trace contextRef="#ctx0" brushRef="#br0" timeOffset="52936.88">6265 3196 0,'0'0'0,"-21"-21"32,0 21-32,21 21 15,0 0-15,0 1 0,-21-1 0,21 21 16,0-21-16,0 22 0,0-22 16,0 21-16,0 0 0,0-20 0,0 20 15,-21-21-15,21 21 0,0-20 0,0-1 16,0 0-16,0 0 0,0 0 15,0 0-15,-22-21 0,22-21 47,22 0-47,-22 0 16,0-21-16</inkml:trace>
  <inkml:trace contextRef="#ctx0" brushRef="#br0" timeOffset="53180.41">6265 3302 0,'0'0'0,"0"-42"0,0 21 0,0-1 15,0 1-15,21 0 16,1 21-16,-1 0 16,0 0-16,0 21 0,-21 0 0,21 1 15,0-1-15,1 21 16,-1-21-16,0 22 0,21 20 16,-21-42-16,-21 22 0,22-22 15,-1 0-15,-21 0 0,21 0 0,-21 0 16,21 1-16,-21-1 0,21 0 15,0-21-15,1 0 16,-1 0 0,0-21-16,0 0 15,-21-1-15,21 1 0,0-21 16</inkml:trace>
  <inkml:trace contextRef="#ctx0" brushRef="#br0" timeOffset="53423.89">7070 3006 0,'0'0'0,"0"-21"0,-22 21 32,1 21-32,21 0 0,-21 0 15,0 0-15,0 22 0,0-1 0,-1 0 16,1 22-16,0-22 0,21 22 0,-21-22 16,0 0-16,0 22 0,-1-22 15,1 0-15,0 1 0,0-22 0,21 21 16,0-21-16,-21 1 0,21-1 15,0 0-15,21-21 32,0-21-17,0 0-15,0-1 0,1 1 0</inkml:trace>
  <inkml:trace contextRef="#ctx0" brushRef="#br0" timeOffset="58528.31">8403 3514 0,'0'0'0,"0"21"15,0 0 1,-21-21 0,42 0 15,0 0-31,0-21 16,1 21-16,-1-21 0,0 0 15,21-1-15,-21 1 0,22 0 16,-22 0-16,21 0 0,-21 0 0,22-22 15,-22 22-15,0 0 0,0-21 16,0 20-16,1-20 0,-22 21 0,0 0 16,0 0-16,0-22 0,0 22 0,0 0 15,-22 0-15,1 21 16,0 0-16,0 0 16,0 0-16,0 0 0,-1 21 15,22 0-15,-21 0 16,21 22-16,-21-22 0,21 21 15,0 0-15,0 22 0,0-1 16,-21-20-16,21 20 0,0 1 0,0-1 16,0 22-16,0-22 0,0 1 15,0 21-15,0-22 0,0 22 0,0-1 16,0 1-16,0 0 0,0-22 0,0 22 16,0-22-16,-21 1 0,21-1 15,0 22-15,0-21 0,0-1 0,0 1 16,0-1-16,0-21 0,21 22 0,-21-22 15,21 22-15,0-43 0,0 21 16,1 1-16,-1-22 0,21-21 0,-21 0 16,0 0-16,22 0 0,-22 0 15,21-21-15,1-1 0,-1 1 0,0-21 16,-21 0-16,22-1 0,-1-20 16,-21-1-16,0 1 0,22-1 0,-43 1 15,21-1-15,-21 1 0,0-22 0,0 22 16,-21-22-16,0 0 0,-1 1 15,-20 20-15,0-21 0,-22 22 0,22-1 16,-22 1-16,1 21 0,21-1 16,-22 1-16,22 21 0,-1-22 0,22 22 15,-21 21-15,21-21 0,0 21 16,21-21-16,0 0 16,21 21-1,0 0-15,21-21 0,-21 21 16,22-22-16,-1 22 0,0-21 0,1 0 15,-1 0-15,22 0 0,-22 0 16,0-22-16,1 22 0,-1-21 0,-21-1 16,21 22-16,-20-21 0,-1 21 0,0-22 15,0 22-15,-21 0 0,21 0 16,-21 0-16,0 0 0,0 42 47,0 0-47,-21 21 0,21-21 15,-21 22-15,21-22 0,-21 21 16,21 1-16,0-1 0,0 0 0,0-21 16,0 22-16,0-22 0,0 0 15,21 0-15,0 0 0,0 1 0,-21-1 16,21-21-16,1 0 0,-1 0 0,0 0 16,21 0-16,-21 0 0,1-21 15,-1-1-15,0 1 0,0 0 0,0-21 16,0 21-16,1-22 0,-22 22 15,21-21-15,-21-1 0,0 1 0,0 0 16,0-1-16,-21 22 0,-1-21 16,-20 21-16,21 0 0,0 21 15,0 0-15,-1 0 0,-20 0 0,21 0 16,0 0-16,0 0 0,-1 0 16,1 21-16,0 0 0,0 0 0,21 0 15,0 0-15,-21 1 0,21-1 16,0 0-16,0 0 0,21 0 15,0 0-15,21-21 0,-20 0 0,-1 0 16,0 0-16,21 0 0,-21 0 16,22 0-16</inkml:trace>
  <inkml:trace contextRef="#ctx0" brushRef="#br0" timeOffset="58928.61">9821 3323 0,'0'0'0,"-21"0"0,0 0 15,0-21-15,21 0 16,0 0-16,0 0 16,0-1-16,0 1 15,21 21-15,21-21 0,-21 21 0,1 0 16,20 0-16,-21 0 0,21 0 16,-20 0-16,20 0 0,-21 21 0,0-21 15,22 21-15,-22 22 0,0-22 0,0 0 16,-21 0-16,0 22 0,0-22 15,0 0-15,0 0 0,0 21 16,-21-20-16,21-1 0,-21-21 16,0 21-16,-1-21 0,22-21 31,0 0-15,0-1-16,0 1 0,0 0 0,0 0 15,0 0-15,22 0 0,-22-22 16,21 22-16,0 0 0,-21 0 0,21 0 15,0-1-15,0 22 0,1-21 16,20 21-16,-21 0 0,0-21 0,0 21 16,1 0-16,-1 0 0,0 0 0,21 0 15,-21-21-15,1 21 16</inkml:trace>
  <inkml:trace contextRef="#ctx0" brushRef="#br0" timeOffset="59592.48">10689 3133 0,'0'0'0,"21"0"0,-42 0 31,21 21-15,0 0-16,0 0 15,0 0-15,0 1 0,0-1 16,0 0-16,0 21 0,0-21 16,0 1-16,0 20 0,0-21 15,0 0-15,0 0 0,0 1 0,0-1 16,-21 0-16,21 0 0,0 0 15,-21-21-15,21-21 32,0 0-32,0 0 15,0 0-15,0-1 0,0-20 0,0 21 16,0-21-16,0-1 0,0 1 0,21 21 16,-21-22-16,21 22 0,0-21 15,-21 21-15,21 21 0,1-21 0,-1-1 16,0 22-16,0 0 15,0 0-15,0 0 0,1 22 0,20-1 16,-21 0-16,0 0 0,0 0 0,1 0 16,-1 22-16,0-22 0,-21 21 15,0-21-15,21 22 0,-21-22 0,0 0 16,0 0-16,0 0 0,0 1 16,0-1-16,0 0 15,-21-21 1,21-21-1,0 0-15,0-1 0,0 1 0,0 0 16,21 0-16,0-21 0,0 20 16,-21-20-16,22 0 0,-1 21 15,21-22-15,-21 1 0,22 21 0,-22 0 16,21-1-16,-21 1 0,0 21 16,22 0-16,-22 0 0,0 0 0,0 0 15,0 0-15,1 21 0,-22 22 16,21-22-16,-21 0 0,0 0 15,0 22-15,0-22 0,0 21 0,0-21 16,0 22-16,0-22 0,-21 0 16,21 0-16,0 0 0,-22 0 0,1 1 15,21-1-15,21-21 32,1 0-32,-1-21 15,0-1-15,0 1 0</inkml:trace>
  <inkml:trace contextRef="#ctx0" brushRef="#br0" timeOffset="60336.87">12192 3133 0,'0'0'0,"0"-21"0,0-1 16,-21 1-16,0 0 0,-1 21 0,1-21 15,0 21-15,0 0 0,-21 0 16,20 0-16,1 0 0,0 0 0,0 0 15,-21 21-15,20 0 0,1 0 0,0 1 16,0 20-16,21 0 16,-21-21-16,0 22 0,21-1 0,0 0 15,0-20-15,0 20 0,0-21 0,0 21 16,0-20-16,0-1 0,0 0 16,0 0-16,21-21 15,0 0-15,0 0 0,0 0 16,0-21-16,1 0 0,-1 21 0,0-21 15,21-1-15,-21 1 0,1-21 0,-1 21 16,0-22-16,0 22 16,-21-21-16,21 0 0,0 20 0,1-20 15,-22 21-15,0 0 0,21 0 0,-21-1 16,21 22 0,-21 22-1,0-1-15,-21 0 16,21 0-16,0 21 0,-21-20 0,21 20 15,0-21-15,0 21 0,0-20 0,0-1 16,0 21-16,0-21 0,0 0 16,21-21-16,0 22 0,0-22 15,0 0-15,22 0 0,-22 0 16,0 0-16,0 0 0,21 0 16,-20-22-16,-1 1 0,21 0 0,-21 0 15,0 0-15,1 0 0,-1-22 16,0 22-16,0-21 0,0-1 0,0 1 15,-21 0-15,0-1 0,0 22 16,22-21-16,-22 0 0,0-1 0,21 22 16,-21-21-16,0 21 0,0-1 15,0 44 1,0-1 0,-21 0-16,21 0 0,-22 21 15,22-20-15,0 20 0,0 0 0,-21 1 16,21-1-16,0-21 0,-21 21 15,21 43-15,0-64 16,0 0-16,0 22 0,0-22 0,0 0 16,0 0-16,21-21 15,0 0-15,1 0 0,-1 0 16,0 0-16,0-21 0,0 0 0,0 0 16,1 0-16,-1-1 0,0 1 15</inkml:trace>
  <inkml:trace contextRef="#ctx0" brushRef="#br0" timeOffset="60536.79">12573 3048 0,'0'0'16,"-21"0"-16,0 21 0,-1-21 0,1 0 0,42 0 31,22 0-15,-22 0-16,0 0 0,0 0 15,22 0-15,-22 0 0,0 0 0,0 0 16,21 0-16,-20-21 0,-1 21 0,0 0 16,0 0-16,0-21 0</inkml:trace>
  <inkml:trace contextRef="#ctx0" brushRef="#br0" timeOffset="61761.9">14795 3154 0,'0'0'0,"22"0"0,-22-21 0,0 0 15,0-1-15,0 1 0,0 0 16,0 0-16,21 0 16,-21 42 31,0 0-47,0 21 0,0-20 15,0 20-15,0-21 0,0 21 0,0 1 16,-21-1-16,21 0 0,0-20 15,-22 20-15,22-21 0,0 21 0,0-20 16,0-1-16,0 0 16,0 0-16,0-42 31,22 0-31,-22 0 0,21-1 0,0 1 16,0 0-16,0 0 0,0-21 15,1 20-15,-22-20 0,21 0 16,0-1-16,0 22 0,0-21 0,0 21 15,1 0-15,-22-1 0,21 1 16,0 21-16,-21 21 16,0 1-1,0-1-15,0 0 16,0 21-16,0-21 0,0 22 0,0-1 16,0-21-16,0 22 0,0-22 15,0 21-15,21-21 0,-21 0 0,21 1 16,-21-1-16,21 0 0,1 0 0,-1-21 15,0 0 1,0 0-16,0 0 0,0 0 0,22 0 16,-22-21-16,21 21 0,-21-21 15,1 0-15,20-1 0,-21 1 16,0-21-16,0 21 0,1-22 0,-1 22 16,0-21-16,-21 0 0,0-1 0,21 22 15,-21-21-15,21 21 0,-21-1 0,0 1 16,0 0-16,0 0 0,0 42 47,0 0-32,0 0-15,0 1 0,0-1 0,0 0 16,0 21-16,0-21 0,0 22 16,0-22-16,0 21 0,0-21 0,0 22 15,0-22-15,21 0 0,1 0 0,-22 0 16,21-21-16,0 22 0,0-22 15,0 0-15,0 0 0,1 0 0,20 0 16,-21 0-16,0 0 0,22-22 16,-22 1-16,0 0 0,21 0 0,-21 0 15,22 0-15,-22-1 0,21-20 16,-21 21-16,1-21 0,-22-1 16,21 22-16,-21-21 0,0 21 0,0-22 15,0 22-15,0 0 0,0 0 16,-21 21-1,-1 0-15,1 0 0,0 0 16,0 21-16,0 0 0,0 21 0,-1-20 16,22 20-16,0 0 0,-21-21 0,21 22 15,0-1-15,0-21 0,0 22 16,0-22-16,0 0 0,21 0 0,1 0 16,-22 0-16,21 1 0,21-22 15,-21 0-15,0 0 0,22 0 0,-22 0 16,21 0-16,1 0 0,-1-22 15,21 1-15,-20 21 0,-1-21 16,0 0-16</inkml:trace>
  <inkml:trace contextRef="#ctx0" brushRef="#br0" timeOffset="62263.89">17843 3048 0,'0'0'0,"0"-21"0,0 0 15,0 0 1,22 21-16,-1-22 0,-21 1 16,21 0-16,0 0 0,-21 0 15,0 0-15,0-1 16,0 1 0,-21 21-16,0 0 15,0 0-15,-1 0 0,1 0 0,0 21 16,-21 1-16,21-1 0,-1 0 15,-20 21-15,21-21 0,0 22 0,-22-1 16,22-21-16,0 22 0,21-1 0,0 0 16,0 1-16,0-22 0,0 21 15,0-21-15,0 22 0,0-22 0,21 0 16,0-21-16,22 21 0,-22-21 16,21 0-16,1 0 0,-22 0 0,42 0 15,-20 0-15,-1-21 0,21 21 16,-20-21-16,20 0 0,1-1 15,-1-20-15,1 21 0,-1-21 0,1 20 16,-1 1-16</inkml:trace>
  <inkml:trace contextRef="#ctx0" brushRef="#br0" timeOffset="63071.94">18648 3027 0,'0'0'0,"0"-42"0,0 20 0,0 1 16,0 0-16,0 0 0,-21 21 0,21-21 16,-22 21-16,1 0 0,0 0 15,-21 0-15,21 0 0,-1 0 0,-20 0 16,0 21-16,21 0 0,-22 0 15,22 22-15,-21-22 0,21 21 0,-22-21 16,22 22-16,0-22 0,21 21 0,-21-21 16,21 22-16,0-22 15,0 0-15,0 0 0,0 0 0,0 0 16,21 1-16,0-22 16,21 0-16,-20 0 0,-1 0 0,21 0 15,0-22-15,-20 1 0,20 0 16,-21 0-16,21 0 0,-20 0 0,20-22 15,-21 22-15,0-21 0,-21 21 0,0-1 16,21-20-16,-21 21 0,0 0 16,0 0-16,0-1 15,0 44 1,-21-1-16,21 0 16,-21 0-16,21 0 0,0 0 15,0 1-15,0 20 0,0-21 0,0 21 16,0-20-16,0-1 0,0 0 15,0 0-15,21 0 0,0-21 0,1 21 16,-1-21-16,0 0 0,21 0 0,-21 0 16,22 0-16,-22 0 0,21-21 15,1 0-15,-22 0 0,21 0 0,0 0 16,-20-1-16,-1 1 0,21-21 16,-21 21-16,-21-22 0,21 22 0,-21 0 15,22 0-15,-22 0 0,0 0 16,0 42 15,0 0-31,0 0 0,0 0 0,0 0 16,0 22-16,0-22 0,-22 0 15,22 21-15,0-20 0,0-1 0,-21 0 16,21 0-16,-21 0 0,21 0 16,0 1-16,-21-22 31,21-22-31,0 1 15,0 0-15,0-21 0,0 21 0,0-22 16,0 22-16,0-21 0,21-1 16,0 22-16,0-21 0,1 0 15,20-1-15,-21 22 0,21-21 16,1 21-16,-1-1 0,22 1 0,-22 21 16,21 0-16,1 0 0,-1 21 15,-20 1-15,20-1 0,-20 21 0,-1-21 16,0 22-16,-21-22 0,1 21 15,-1-21-15,-21 22 0,0-22 0,0 21 16,0-21-16,0 0 0,-21 1 0,-1-1 16,1 0-16,0 0 0,-21-21 15,21 0-15,-22 21 0,1-21 0,21 0 16,-22 0-16,-20 0 0,21 21 16</inkml:trace>
  <inkml:trace contextRef="#ctx0" brushRef="#br0" timeOffset="64536.58">1799 5059 0,'0'-21'32,"0"0"-17,0-1 1,0 1-16,0 0 15,0 0-15,-21 0 16,0 21-16,0-21 0,-1 21 0,1 0 16,-21 0-16,21 0 15,-22 0-15,1 0 0,0 0 0,21 0 16,-22 21-16,1 0 0,21 0 16,-22 0-16,22 0 0,0 22 15,0-1-15,0-21 0,0 22 0,21-1 16,0 0-16,0 1 0,0-1 15,0 0-15,0-21 0,0 22 0,21-22 16,0 0-16,0 0 0,0 0 16,0-21-16,1 0 0,-1 0 15,21 0-15,-21 0 0,22 0 0,-22 0 16,21 0-16,0-21 0,1-21 16,-1 21-16,-21 0 0,22-22 15,-1 1-15,0 0 0,-21-1 16,22-20-16,-22 20 0,0-20 0,0-1 15,0 1-15,-21 21 0,0-22 16,0 1-16,0 20 0,0 1 0,0 0 16,0-1-16,0 1 0,0 21 15,0 0-15,0-1 0,0 1 0,-21 21 16,0 0-16,21 21 16,-21 1-16,21-1 0,0 21 0,0 0 15,0 1-15,0-1 0,0 22 16,0-1-16,0-21 0,0 22 15,0-1-15,0-20 0,0 20 16,0-20-16,0-22 0,21 21 16,0 0-16,-21-20 0,21-1 0,-21 0 15,22-21-15,-1 0 0,0 0 16,0 0-16,0 0 0,0 0 16,1-21-16,-1 0 0,21-1 15,-21 1-15,0-21 0,1 21 0,-1-22 16,-21 1-16,0 21 0,21-21 15,-21-1-15,0 22 0,0 0 0,0 0 16,0 42 0,0 0-1,0 0-15,0 0 16,0 1-16,0 20 0,-21-21 0,21 0 16,0 0-16,0 1 0,0-1 15,0 0-15,0 0 0,0 0 16,-21-21-16,21-21 31,0 0-31,0 0 16,0 0-16,0-1 0,0 1 0</inkml:trace>
  <inkml:trace contextRef="#ctx0" brushRef="#br0" timeOffset="64728.47">2392 4763 0,'0'0'0,"-21"-22"31,-1 22-31,44 0 47,-1 0-31,21 0-16,-21 0 0,22 22 0,-22-22 15,21 21-15,-21-21 0,0 21 16</inkml:trace>
  <inkml:trace contextRef="#ctx0" brushRef="#br0" timeOffset="65145.23">2857 4995 0,'-21'0'31,"21"-21"-31,-21 0 0,21 0 16,0 0-16,0 0 0,0-1 0,0 1 15,0 0-15,0 0 0,21 0 16,0 0-16,1-1 0,-1 22 0,0 0 16,21 0-16,-21 0 15,22 0-15,-22 0 0,21 22 0,-21-1 0,1 0 16,-1 21-16,0-21 16,0 22-16,-21-22 0,21 21 0,-21-21 15,0 22-15,0-22 0,0 21 16,-21-21-16,21 1 0,-21-1 0,21 0 15,-21-21-15,0 0 16,21-21 0,0 0-16,0-1 15,0 1-15,0-21 0,0 21 16,0-22-16,0 22 0,0 0 0,21-21 16,0 21-16,-21-1 15,21-20-15,0 21 0,0 0 0,1 21 0,-1-21 16,0-1-16,0 22 15,0 0-15,0 0 0,1 0 0,-1-21 16,0 21-16</inkml:trace>
  <inkml:trace contextRef="#ctx0" brushRef="#br0" timeOffset="65512.02">3514 4911 0,'0'0'0,"0"21"16,21-21-1,0 0 1,0 0-16,-21-21 0,21 21 0,0-21 16,1-1-16,-22 1 0,21 0 15,0 0-15,0 0 0,0 0 0,-21-1 16,0 1-16,0 0 0,0 0 16,-21 21-1,0 0 1,0 21-16,0 0 0,-1 0 15,1 1-15,0 20 0,0-21 0,0 21 16,0 1-16,21-22 0,0 21 16,0 1-16,0-22 0,0 21 15,0-21-15,0 0 0,0 1 16,0-1-16,21-21 0,0 0 16,0 0-16,0 0 0,0 0 0,22 0 15,-22 0-15,21-21 0,1-1 16,-1 22-16,-21-21 0,21 0 0,1-21 15,-1 21-15,-21-1 0,22-20 16,-22 21-16</inkml:trace>
  <inkml:trace contextRef="#ctx0" brushRef="#br0" timeOffset="66760.33">4170 4720 0,'0'0'0,"0"-21"0,0 0 16,0 0-16,0 0 0,0-1 16,-21 22-16,-1 0 15,1 0 1,0 22-1,21-1-15,0 0 0,0 0 0,0 0 16,0 22-16,-21-1 0,21-21 16,0 21-16,-21 1 0,21-1 0,0-21 15,0 22-15,0-22 0,0 0 16,0 21-16,0-21 0,0 1 16,21-22-16,0 0 0,0 0 15,0 0-15,1 0 0,-1 0 16,21-22-16,-21 1 0,22 0 0,-1 0 15,-21 0-15,21-22 16,1 22-16,-22-21 0,21 0 0,-21-1 16,1 1-16,-1 0 0,0-22 15,0 22-15,-21-1 0,21 1 0,-21 0 16,0-1-16,0 1 0,0 21 16,0 0-16,0 0 0,0-1 0,-21 1 15,0 21-15,0 0 0,0 21 16,21 22-1,-22-22-15,22 0 0,0 21 0,0 1 16,-21-1-16,21 0 0,0 1 16,0-1-16,0 0 0,0 1 15,0-1-15,0 0 0,0 1 16,0-1-16,0 0 0,0-20 0,0 20 16,21-21-16,1-21 0,-1 21 0,0 0 15,21-21-15,-21 0 0,22 0 16,-1 0-16,-21 0 0,22-21 0,-1 0 15,0 0-15,1 0 0,-22-22 16,21 22-16,-21-21 0,22 0 0,-22-1 16,0 1-16,0 0 0,-21-1 15,0 1-15,21 0 0,-21-1 0,0 1 16,0 0-16,0 20 0,0-20 16,0 21-16,0 0 0,-21 21 31,21 21-16,0 0-15,-21 21 0,21-20 0,0 20 16,0-21-16,-21 21 0,21 1 0,0-1 16,-21 0-16,21 22 0,0-22 15,0 1-15,-22-1 0,22 0 0,0 1 16,0-22-16,0 21 0,0-21 16,0 0-16,22 1 0,-1-22 0,0 0 15,0 0-15,21 0 0,-20 0 16,20 0-16,-21 0 0,21-22 0,-20 1 15,20 0-15,-21 0 0,0-21 0,22 20 16,-22-20-16,0 21 16,-21-21-16,21 20 0,0-20 0,-21 21 15,0 0-15,0 0 0,0-1 16,0 44 0,-21 20-1,21-21-15,-21 0 16,21 0-16,0 22 0,0-22 0,0 21 15,0-21-15,0 1 0,0 20 16,0-21-16,0 0 0,21 0 16,0-21-16,0 0 0,1 0 15,20 0-15,-21 0 0,21 0 0,1 0 16,-1-21-16,-21 0 0,22 0 16,-1 0-16,-21-22 0,0 22 15,0-21-15,1 21 0,-1-22 0,-21 1 16,0 21-16,0 0 0,0-22 0,0 22 15,0 0-15,0 0 16,-21 21 0,-1 21-1,22 0-15,0 0 0,-21 22 0,21-22 16,0 21-16,-21 1 0,21-1 0,0 21 16,0-20-16,0-1 0,0 22 15,0-1-15,0-21 0,0 22 16,0-22-16,0 22 0,0-1 0,21 22 15,-21-22-15,21 1 0,-21 21 16,0-22-16,22 1 0,-22 20 0,0-20 16,21-1-16,-21-20 0,0 20 0,0-21 15,0 22-15,0-22 0,0-21 16,-21 22-16,-1-22 0,1 0 0,0-21 16,0 0-16,0 0 15,0-21-15,-1-21 16,1 20-16,21-20 0,-21 21 0,21-21 15,-21-1-15,0-20 0,21 20 0,-21-20 16</inkml:trace>
  <inkml:trace contextRef="#ctx0" brushRef="#br0" timeOffset="66996.19">4487 4678 0,'0'-21'16,"43"0"-1,-22-1-15,21 22 16,22 0-16,-22-21 0,0 21 16,1 0-16,-1 0 0,0-21 15,22 21-15,-22 0 0,-21 0 16,0 0-16,1 0 0,-22-21 15</inkml:trace>
  <inkml:trace contextRef="#ctx0" brushRef="#br0" timeOffset="68296.45">7154 4551 0,'0'0'0,"0"-21"0,0-85 31,0 85-31,0 0 16,0-1-16,0 44 31,0-1-15,0 0-16,0 21 0,0-21 15,0 1-15,0 20 0,0 0 0,0-21 16,0 22-16,0-1 0,0-21 0,0 22 16,0-1-16,0-21 15,0 21-15,0-20 0,0-1 0,0 0 16,21-21-16,1 0 0,-22 21 0,21-21 16,0 0-16,0 0 0,0-21 15,0 0-15,22 0 0,-22-1 0,0 1 16,21-21-16,-20 21 0,20-22 15,-21 22-15,0-21 0,22 0 16,-22-1-16,0 1 0,0 21 0,-21-22 16,0 1-16,21 21 0,-21-21 0,0 20 15,21 22-15,-21-21 0,0 42 32,0 1-32,0-1 15,0 0-15,0 0 0,0 21 16,0-20-16,0 20 0,-21-21 0,21 21 15,0-20-15,0 20 0,0-21 0,0 0 16,21 22-16,-21-22 0,22 0 16,-1 0-16,0 0 0,0-21 0,0 0 15,22 0-15,-22 0 0,21 0 16,-21 0-16,22 0 0,-1-21 0,-21 0 16,21 0-16,-20 0 0,20-1 0,-21 1 15,0-21-15,0 21 0,1 0 16,-1-1-16,0-20 0,-21 21 0,21 0 15,-21 0 1,-21 42 0,21 0-1,-21-21-15,21 21 0,0 0 16,0 0-16,0 1 0,0-1 0,0 0 16,0 0-16,0 0 0,0 0 15,0 1-15,0-1 0,0 0 0,21-21 16,-21 21-16,0 0 0,-21-42 47,0 0-47,-1 21 15,22-21-15,-21 21 0,0-21 16,0-1-16,0 22 16,0 0-16,-1 0 15,22 22 1,0-1-1,0 0-15,22-21 0,-22 21 16,21-21-16,0 21 0,0-21 0,21 0 16,-20 0-16,20 0 0,-21 0 15,21 0-15,1 0 0,-1 0 16,0 0-16,1-21 0,-1 0 16,0 0-16,22 21 0,-22-21 0,1-1 0,-22 1 15,21 0-15,-21 0 0,0 0 16,1-22-16,-1 22 0,-21 0 15,0 0-15,0 0 0,0 0 0,0-1 16,0 1-16,-21 21 16,-1 0-16,1 0 15,0 0-15,0 21 0,0 1 0,0-1 16,-1 0-16,22 0 0,-21 0 16,21 0-16,0 22 0,0-22 0,0 42 15,0-41-15,0-1 16,0 0-16,21 0 0,1 0 0,-1 0 15,0-21-15,0 0 0,0 0 0,22 0 16,-22 0-16,0 0 16,21 0-16,1 0 0,-22-21 0,21 0 15,0 0-15,1 0 0</inkml:trace>
  <inkml:trace contextRef="#ctx0" brushRef="#br0" timeOffset="69126.56">10350 4720 0,'22'0'32,"-1"-21"-17,-21 0-15,21 0 16,0 21-16,0-21 15,-21-1-15,21 22 0,1-21 0,-22 0 16,21 0-16,-21 0 0,21 0 16,0-1-16,-21 1 0,21 0 15,-21 0-15,0 0 16,0 42 0,0 0-16,0 0 15,0 0-15,0 1 0,0-1 16,0 21-16,0-21 0,0 0 15,0 22-15,0-22 0,0 0 16,0 21-16,0-20 0,0-1 0,0 0 16,0 0-16,0 0 0,0 0 0,21-21 15,1 0-15,-1 0 0,0 0 16,21 0-16,-21 0 0,22 0 0,-1-21 16,0 21-16,1-21 0,-1 0 15,0-21-15,1 20 0,-22 1 0,21-21 16,1 21-16,-1-22 0,-21 1 15,0 21-15,0-21 0,1-1 0,-22 1 16,0 0-16,0-1 0,21 1 0,-21 0 16,0 20-16,0 1 0,0 0 15,-21 21 1,-1 0-16,1 21 16,21 22-16,-21-22 0,21 21 15,-21-21-15,0 22 0,21-1 0,0 0 16,0 1-16,0-1 0,0-21 15,0 21-15,0-20 0,0 20 0,0-21 16,0 21-16,0-20 0,21-1 0,0 0 16,0 0-16,0-21 15,1 0-15,-1 0 0,21 0 0,-21 0 16,0 0-16,1 0 0,-1-21 16,0 21-16,0-21 0,-21 0 15,21-1-15,0 1 0,1 0 0,-1 0 16,-21 0-16,0 0 0,0-1 15,0-20-15,0 21 0</inkml:trace>
  <inkml:trace contextRef="#ctx0" brushRef="#br0" timeOffset="69320.7">11239 4424 0,'0'21'31,"22"-21"-31,-1 0 0,0 0 16,0 0-16,0 0 0,0 0 0,1 0 15,-1 0-15,21 0 0,-21-21 16,0 21-16,1 0 0,-1-21 16,0 21-16,0-21 0,0 21 0,0 0 15,1-22-15,-22 1 16,0 0-16,0 0 16</inkml:trace>
  <inkml:trace contextRef="#ctx0" brushRef="#br0" timeOffset="69528.19">10689 4255 0,'0'0'0,"-21"0"0,0 0 32,0 0-17,42 0 16,0 0-31,0 0 16,0 0-16,0 0 0,1 0 0,-1 0 16,0 0-16</inkml:trace>
  <inkml:trace contextRef="#ctx0" brushRef="#br0" timeOffset="70501.03">13314 4191 0,'0'0'0,"0"-21"16,0 0-16,0 0 15,0-1-15,0 1 0,0 0 0,0 0 16,0 0-16,21 0 0,-21-1 15,21-20-15,-21 21 0,0 0 0,0 0 16,0-1-16,0 1 0,0 0 16,0 0-16,21 21 0,-21 21 31,0 0-31,-21 0 16,21 22-16,-21-1 0,21 0 0,0 1 15,-21 20-15,0 1 0,21-22 16,-22 22-16,22-1 0,-21-21 0,0 1 15,0-1-15,21 0 0,-21 1 0,0-1 16,-1-21-16,1 0 0,0 1 16,0-1-16,0 0 0,21 0 0,-21-21 15,-1 0-15,1 0 0,0 0 16,0 0-16,21-21 16,0 0-16,-21 0 0,21-1 15,0 1-15,0-21 0,-21 21 16,21-22-16,0 1 0,0 21 0,0-21 15,0-1-15,0 22 0,0-21 16,0 21-16,21-1 0,0 22 0,-21-21 16,21 21-16,0 0 0,0 21 15,1 1-15,-1-1 0,0 0 16,0 0-16,0 0 0,-21 22 0,21-22 16,1 21-16,-1-21 0,0 0 15,0 1-15,0-1 0,0 0 0,1 0 16,-1 0-16,21-21 0,-21 0 0,0 0 15,1 0-15,20 0 16,-21 0-16,21 0 0,-20 0 0,20-21 16,-21 0-16,21 21 0,-20-42 15,-1 20-15,21 1 0,-21 0 0,0-21 16,1-1-16,-22 22 0,0-21 0,0 0 16,0 20-16,0 1 0,0 0 15,0 0-15,0 42 31,0 0-31,0 0 0,0 1 0,-22 20 16,22-21-16,0 0 0,0 22 16,-21-22-16,21 0 0,0 0 15,0 0-15,0 0 0,0 1 16,0-1-16,0-42 47,0-1-47,21 1 15,1 0-15,-22 0 0</inkml:trace>
  <inkml:trace contextRef="#ctx0" brushRef="#br0" timeOffset="70672.3">13991 4085 0,'0'0'0,"0"-42"31,21 42 32,0 0-63,1 0 0,-1 0 15,0 0-15,0 0 0</inkml:trace>
  <inkml:trace contextRef="#ctx0" brushRef="#br0" timeOffset="71512">14520 3895 0,'0'0'0,"0"-21"32,0-1-32,0 44 31,0-1-31,0 0 16,-21 0-16,21 21 0,0 1 0,0-1 15,0 0-15,0 1 0,-21-1 0,21 0 16,0 1-16,0-1 0,-21-21 15,0 22-15,21-22 0,-22 21 0,22-21 16,0 0-16,-21 1 16,0-22-16,21-22 47,0 1-47,0 0 0,0 0 15,21 0-15,0-22 0,1 22 0,-1 0 16,0-21-16,0 21 0,0-1 15,0-20-15,1 21 0,-1 21 0,0-21 16,0 0-16,0 21 16,0 0-16,1 0 15,-22 21-15,0 0 0,0 0 16,0 0-16,0 0 0,0 1 16,-22-1-16,22 0 0,-21-21 15,0 21-15,0-21 0,0 0 16,0 21-16,-1-21 0,1 0 0,0 0 15,0 0-15,0-21 16,0 21-16,21-21 16,0 0-16,0 42 31,0 0-15,0 0-16,21 0 0,-21 1 15,0-1-15,21 0 0,-21 0 0,21-21 16,0 21-16,-21 0 0,21 1 0,1-22 15,-22 21-15,21-21 16,0 0-16,0 0 0,0 0 0,0 0 16,22 0-16,-22 0 0,0 0 15,21 0-15,22-21 0,-22-1 16,1 1-16,-1 0 0,0 0 0,1 0 16,-1 0-16,-21-22 0,21 22 15,-20-21-15,-22 21 0,0-43 16,0 43-16,0 0 0,0 0 15,0-1-15,-22 22 0,1 0 0,0 0 16,0 22-16,0-1 0,0 0 0,-1 0 16,1 0-16,0 0 15,0 22-15,0-22 0,21 21 0,0-21 16,0 1-16,0 20 0,0-21 0,0 0 16,0 0-16,21 1 15,0-22-15,0 0 0,0 0 0,1 0 16,20 0-16,-21 0 0,21 0 15,-20 0-15,20-22 0,-21 1 0,21 0 16,-20 21-16</inkml:trace>
  <inkml:trace contextRef="#ctx0" brushRef="#br0" timeOffset="73305.08">16616 4212 0,'0'0'0,"42"-84"31,-42 41-31,0 22 15,0 0-15,0 0 0,0 0 0,0-1 16,-21 1-16,0 0 0,0 0 0,-1 21 16,1 0-16,-21 0 0,21 0 15,-22 0-15,22 0 0,-21 21 16,21-21-16,0 42 0,-22-20 16,22 20-16,-21 0 0,21 1 0,-1-1 15,1 0-15,0 1 0,0-1 0,21 0 16,0 1-16,0-22 0,0 0 15,0 21-15,0-21 0,21 1 16,0-22-16,0 0 0,1 0 16,20 0-16,-21 0 0,0 0 0,22 0 15,-22-22-15,21 1 0,0 0 0,-20 0 16,20-21-16,-21 20 0,21 1 16,-20-21-16,-1 0 0,-21-1 15,0 22-15,0-21 0,21-1 16,-21 22-16,0 0 0,0 0 0,0 0 15,0 0-15,-21 42 16,21 0-16,-21 21 16,21-21-16,0 22 0,-22-22 0,22 21 15,-21 1-15,21-22 0,0 21 16,0-21-16,0 22 0,0-22 0,0 0 16,21 0-16,1 0 0,-1-21 15,0 0-15,0 0 0,21 0 0,-20 0 16,-1 0-16,21 0 0,-21 0 15,22-21-15,-1 0 0,-21 0 16,21 0-16,-20-1 0,20 1 0,-21-21 16,0 21-16,0-22 0,1 22 15,-22-21-15,0 21 0,0-22 0,0 22 16,0 0-16,0 0 16,-22 42-1,1 0-15,21 0 0,-21 22 0,21-22 16,-21 21-16,21-21 0,-21 22 15,21-1-15,-21-21 0,21 22 0,0-22 16,-22 0-16,22 0 16,0 0-16,0 0 0,0 1 0,22-22 31,-1-22-15,0 1-16,0 0 0,0-21 15,0 21-15,1-1 0,-1-20 16,0 0-16,0 21 0,0-22 0,0 22 15,1-21-15,-22 21 0,0-1 16,21 22-16,0 0 0,-21 22 31,0-1-31,0 0 0,0 0 0,0 21 16,0-20-16,0-1 0,0 21 0,0-21 16,0 0-16,0 22 15,21-22-15,-21 0 0,21-21 0,-21 21 16,21 0-16,1-21 0,-1 0 15,0 0-15,0 0 0,21 0 0,-20 0 16,20 0-16,0 0 0,1-21 0,-1 0 16,-21 0-16,21 0 0,1 0 15,-22-22-15,21 22 0,-21 0 0,1-21 16,-1 20-16,0 1 0,-21 0 16,0 0-16,0 0 0,0 42 31,0 0-16,-21 0-15,0 0 0,21 1 0,-22-1 16,22 0-16,0 0 0,0 0 16,0 0-16,0 1 0,0-1 15,0 0-15,0 0 16,22-21-16,-1 0 0,0 0 16,0 0-16,21 0 0,-20 0 0,-1-21 15,0 0-15,21 0 0,-21-1 16,1 1-16,20 0 0,-21 0 0,0 0 15,0-22-15,1 22 0,-1 0 16,0-21-16,-21 21 0,0-1 0,0 1 16,0 0-16,0 0 15,0 0-15,0 0 16,0 42 0,0 0-16,-21 0 15,21 0-15,-21 0 0,-1 22 0,22-22 16,0 21-16,-21 1 0,21-1 15,0 0-15,0 1 0,0-1 0,0 21 16,0-20-16,0 20 0,0 1 0,0-1 16,0 1-16,0-1 0,0 22 15,21-22-15,-21 22 0,0 0 0,0-22 16,22 22-16,-22 0 0,21-1 0,-21 1 16,0 21-16,0-22 0,0 1 15,0 0-15,0-22 0,0 22 16,0-22-16,0 1 0,0-1 0,0 1 15,0-1-15,0-20 0,0-22 0,-21 0 16,-1 0-16,1 0 0,0-21 16,0 0-16,0-21 0,-22 0 0,22 0 15,-21-21-15,0 20 0,20-41 0,-20 21 16,0-22-16,-1 22 0,1-22 16,0-20-16,-1 20 0,22-21 0,0 1 15,0-1-15,0 22 0,21-22 0,0 0 16,0 22-16,0-22 0,0 22 15,21-1-15,0 1 0,0 20 16,0-20-16,1-1 0,-1 22 16,21 0-16,22-64 0,-22 63 15,-21 1-15,85-43 0,-43 43 16</inkml:trace>
  <inkml:trace contextRef="#ctx0" brushRef="#br0" timeOffset="75385.5">19240 3979 0,'0'0'0,"0"22"47,-21-1-47,0 21 16,21-21-16,-21 22 0,0-1 16,21 0-16,-21 1 0,-1-1 0,22 0 15,-21-21-15,21 22 0,0-1 16,0-21-16,0 22 0,0-22 15,0 0-15,0 0 0,0 0 0,21-21 16,1 0-16,20 0 0,-21 0 16,0 0-16,22 0 0,-1 0 0,-21 0 15,21-21-15,1 0 0,-1 0 16,0 0-16,1-1 0,-1-20 0,-21 21 16,22-21-16,-22-1 0,0 1 0,-21 0 15,0-1-15,0 1 0,0 0 16,-21-1-16,-22 1 0,22 0 15,-21 20-15,0 1 0,-1 21 0,1 0 16,-22 0-16,22 0 0,0 21 16,-1 1-16,22 20 0,-21-21 15,21 21-15,0 1 0,-1-1 0,22 0 16,0 1-16,0-1 0,0-21 0,0 22 16,0-22-16,0 0 0,22 0 15,-1 0-15,0 0 0,0 1 0,21-22 16,-20 0-16,20 0 0,0 0 15,1 0-15,-1 0 0,21-22 0,-20 1 16,-1 0-16,0 0 0,1 0 16,-1 0-16,0-1 0,1-20 0,-22 21 15,21-21-15,-21 20 0,-21-20 0,22 21 16,-22 0-16,21 0 16,-21-1-16,0 1 0,0 42 31,0 1-31,0-1 0,0 0 0,-21 0 15,21 21-15,-22 1 0,22-22 0,0 21 16,0-21-16,0 1 0,0 20 16,0-21-16,0 0 0,0 0 0,22 1 15,-1-22-15,0 0 16,0 0-16,0 0 0,0 0 16,1 0-16,-1 0 0,21 0 0,-21 0 15,0-22-15,22 1 0,-22 0 16,21 0-16,-21 0 0,1-22 0,20 22 15,-21-21-15,0 0 0,0-1 16,1 1-16,-1-22 0,-21 22 0,0 0 16,0-1-16,0 22 0,0-21 15,0 21-15,0 0 0,0-1 0,0 1 16,-21 21-16,-1 0 0,1 21 16,21 1-16,-21 20 15,21-21-15,-21 21 0,21 1 16,0-1-16,0 0 0,0 22 0,0-22 15,0 1-15,0-22 0,0 21 16,0-21-16,0 22 0,0-22 0,0 0 16,21 0-16,0-21 0,0 0 15,1 21-15,-1-21 0,0 0 0,21 0 16,1 0-16,-1-21 0,-21 0 16,21 0-16,1 0 0,-1-1 0,0 1 15,1-21-15,-22 0 0,0-1 16,21 1-16,-20 0 0,-1-64 15,-21 63-15,21 1 0,-21 0 0,0 21 16,0-22-16,0 22 0,0 0 16,0 0-1,0 42 1,-21 0-16,21 0 0,-21 22 16,21-1-16,0 0 0,0 1 15,-22-1-15,22 0 0,-21 22 0,21-22 16,-21 0-16,21 1 0,0-22 0,0 21 15,-21-21-15,21 1 0,0-1 16,-21 21-16,42-42 31,0-21-31,-21 0 16,21 0-16,0-1 0,1 1 16,-22 0-16,21 0 0,0 0 15,-21 0-15,21-1 0,-21 1 0,21 0 16,0 0-16,-21 42 31,0 0-15,0 0-16,0 1 0,0-1 0,22 0 15,-22 0-15,0 0 0,0 0 0,21 1 16,0-1-16,0 0 16,0 0-16,0-21 0,1 0 0,-1 0 15,21 0-15,-21 0 16,22 0-16,-1 0 0,-21 0 0,21 0 15,1-21-15,-1 21 0,0-21 0,-20 0 16,-1-1-16,21 1 0,-21 0 16,0-21-16,-21 21 0,0-22 0,22 1 15,-22 21-15,0-22 0,0 22 16,0 0-16,0 0 0,0 0 0,-22 21 16,1 0-16,0 0 0,0 0 15,0 21-15,0 0 0,-1 0 16,22 22-16,-21-22 0,21 0 15,0 21-15,0-21 0,0 1 0,0 20 16,0-21-16,0 0 0,0 0 0,0 1 16,0-1-16,21-21 15,1 21-15,-1 0 0,0-21 16,0 0-16,0 0 0,0 0 16,1 0-16,-1 0 0,21 0 0,-21-21 15,0 0-15,1 0 0,-1 21 0,0-22 16,0 1-16,0-21 0,0 21 15,1-22-15,-22 22 0,0-21 0,21 0 16,-21-1-16,0 22 0,0-21 16,0 21-16,0-1 0,0 1 0,0 0 15,-21 21 1,21 21 15,0 0-31,21-21 31,0 0-31,0 0 16,0 0-16,0-21 16,1 21-16,-1-21 0,0 21 15,0-21-15,-21 42 32,0 0-32,0 0 15,0 22-15,0-22 0,-21 21 16,0-21-16,21 22 0,0-1 0,-21-21 15,21 22-15,-22-22 16,22 21-16,0-21 0,0 0 0,0 1 16,0-1-16,0 0 0,22-21 15,-1 21-15,0-21 0,0 0 16,0 0-16,0 0 0,1 0 0,20 0 16,-21-21-16,0 0 0,0 0 15,1 21-15,-1-22 0,0 1 0,-21-21 16,21 21-16,-21-22 0,0 22 15,0-21-15,0 0 0,0 20 0,0-20 16</inkml:trace>
  <inkml:trace contextRef="#ctx0" brushRef="#br0" timeOffset="75620.35">20362 3958 0,'0'0'16,"-21"0"-16,-42 0 16,84 0-1,0 0-15,21-21 0,1 21 0,-1-21 16,0 21-16,1 0 0,20-21 16,-21 21-16,22 0 0,-22-21 15,1 21-15,-22 0 0,0 0 16,0 0-16,-42 0 15</inkml:trace>
  <inkml:trace contextRef="#ctx0" brushRef="#br0" timeOffset="76556.55">3746 6223 0,'-21'0'0,"42"0"0,-42 21 15,42-42 17,1 21-17,20-21-15,-21 0 0,0 0 16,0-1-16,1 1 0,-1 0 0,0 21 0,0-21 15,0 0-15,0 0 16,-21-1-16,0 1 0,0 0 16,0 42 15,0 0-31,0 22 0,0-22 16,0 21-16,0 1 0,0-1 0,0 0 15,0 22-15,0-22 0,0 22 0,0-1 16,0 1-16,0-1 0,0 1 15,0-1-15,0 1 0,0-1 0,0 1 16,0-1-16,0 1 0,0-1 16,0 1-16,0-1 0,0 1 0,0-1 15,-21-21-15,0 1 0,21-1 16,-21 0-16,0-20 0,0-1 16,-1 0-16,1-21 0,-21 0 0,21 0 15,-22 0-15,22-21 0,-21 0 0,0-1 16,-1-20-16,22 21 0,-21-21 15,21-1-15,-22 1 0,22 0 0,21-1 16,0 1-16,0 0 0,0-1 16,0 1-16,0 0 0,0-1 0,21 1 15,0 0-15,1-22 0,-1 22 0,0-22 16</inkml:trace>
  <inkml:trace contextRef="#ctx0" brushRef="#br0" timeOffset="76751.84">4000 5927 0,'0'21'62,"22"0"-46,-1-21-16,0 0 0,-21 21 15,21-21-15,0 21 0</inkml:trace>
  <inkml:trace contextRef="#ctx0" brushRef="#br0" timeOffset="78020.16">4720 6138 0,'0'0'0,"21"0"0,0 0 0,1 0 16,-22-21-1,0 0-15,0 0 16,0 0-16,-22 21 16,1-21-16,0-1 0,0 22 15,0-21-15,0 21 0,-1 0 0,1 0 16,-21 0-16,21 0 0,0 0 16,-22 21-16,22 1 0,0-1 15,0 0-15,-22 0 0,43 21 0,-21-20 16,21 20-16,-21-21 0,21 21 0,0-20 15,0 20-15,0 0 0,0-21 16,0 22-16,21-22 0,0 0 16,1-21-16,-1 0 0,0 0 15,0 0-15,0 0 0,22-21 0,-22 0 16,21 0-16,-21-1 0,22 1 16,-22 0-16,0-21 0,21 21 15,-21-1-15,1-20 0,-1 21 0,-21 0 16,0 0-16,0-22 0,0 22 15,0 0-15,0 0 0,0 0 16,0 42 0,0 0-1,0 0-15,21 0 0,0 0 16,-21 22-16,21-22 0,-21 0 16,21 0-16,-21 0 0,22 1 0,-1-1 15,-21 0-15,21 0 16,0-21-16,0 0 0,0 0 15,1 0-15,-1 0 16,0-21-16,0 0 16,0 21-16,-21-21 0,21-1 0,1 1 15,-1-21-15,-21 21 0,21 0 16,-21-22-16,21 22 0,-21 0 0,0-21 16,0 20-16,0 1 0,0 0 15,0 42 16,0 0-31,0 1 0,0-1 16,0 0-16,0 0 0,0 0 0,0 22 16,0-22-16,21 0 15,-21 0-15,21 0 0,-21 0 16,22-21-16,-1 22 0,0-22 16,0 0-16,0 0 0,0 0 15,1 0-15,20-22 0,-21 22 0,0-21 16,22 0-16,-22 0 0,21 0 0,-21 0 15,22-1-15,-22 1 0,0 0 16,0-21-16,0 21 0,0-1 0,1-20 16,-22 21-16,0 0 0,21 0 15,-21-1-15,21 22 16,0 0-16,0 0 16,0 0-16,1 0 0,-1 0 15,21 0-15,-21 0 0,22 0 16,-22 0-16,21-21 0,-21 21 15,22 0-15,-22 0 0,0 0 0,0-21 16,-42 21 15,0 0-15,0 21-16,-22 0 0,22-21 16,0 22-16,-21-1 0,20 0 0,-20 0 15,21 0-15,-21 22 0,20-22 16,1 21-16,0-21 0,0 0 15,0 22-15,21-22 0,0 0 0,0 0 16,0 22-16,0-22 16,0 0-16,21-21 0,0 0 0,0 0 15,22 0-15,-22 0 0,0 0 16,21 0-16,-21-21 0,22 21 0,-22-21 16,0-1-16,21 1 0,-20 0 0,-1 0 15,0-21-15,0 20 0,0 1 16,0-21-16,-21 21 0,0-22 0,0 22 15,0 0-15,0 0 0,0 0 16,0 0-16,0 42 16,0 0-16,0 21 15,0-21-15,0 1 16,-21-1-16,21 21 0,0-21 0,0 0 16,-21 22-16,21-22 0,0 0 0,0 0 15,0 0-15,0 1 0,0-1 16,0 0-16,21-21 0,0 0 0,1 0 15,-1 0-15,21 0 0,-21 0 0,22-21 16,-1 0-16,0 21 0</inkml:trace>
  <inkml:trace contextRef="#ctx0" brushRef="#br0" timeOffset="78387.83">7112 5842 0,'0'0'0,"21"-42"15,21-106 1,-42 126-16,0 1 15,-21 21-15,0 0 16,-21 0-16,21 21 0,-22 1 16,22-1-16,-21 0 0,21 0 0,-22 21 15,22-20-15,0 20 0,0-21 16,0 21-16,21-20 0,0 20 0,0-21 16,0 0-16,0 0 0,21 1 0,0-1 15,0 0-15,0-21 16,0 21-16,22 0 0,-22 0 0,21-21 15,1 43-15,-22-43 0,0 21 16,0 0-16,-21 0 16,0 0-16,0 1 0,-21-22 15,0 21-15,-22-21 0,22 0 0,-21 0 16,0 21-16,-1-21 0,1 0 16,0 0-16,-1 0 0,22 0 0,-21 0 15,21 0-15,-22-21 0,22 0 16,0 21-16,0-22 0,21 1 0,0 0 15,0 0-15,0 0 0,0 0 16,21-1-16</inkml:trace>
  <inkml:trace contextRef="#ctx0" brushRef="#br0" timeOffset="79251.75">7556 6033 0,'22'-64'15,"-1"43"-15,0 0 16,0 0-16,-21-1 0,0 1 0,21 0 16,-21 0-16,0 0 0,0 0 15,0-1-15,-21 22 16,0 0-16,0 22 16,0-1-16,-1 0 0,1 0 15,0 21-15,0-20 0,0 20 0,0 0 16,21 1-16,0-1 15,-22-21-15,22 21 0,0 1 0,-21-22 16,21 0-16,0 21 0,0-20 0,0-1 16,0 0-16,21-21 15,1 21-15,-1-21 0,21 0 0,-21 0 16,22 0-16,-22-21 0,21 0 16,0 0-16,1-1 0,-1 1 0,0 0 15,1 0-15,-1 0 0,0-22 16,1 22-16,-22-21 0,0 21 0,21-22 15,-42 22-15,0 0 0,0-21 0,0 21 16,0-1-16,-21 22 16,0 0-16,0 0 15,0 22-15,-22-22 0,22 21 16,0 0-16,21 0 0,0 0 0,0 0 16,0 1-16,0-1 0,0 0 0,0 0 15,21 0-15,0 0 0,1 1 16,-1-1-16,0 0 0,0-21 0,0 21 15,0 0-15,1 0 0,20-21 0,-42 22 16,21-22-16,0 0 0,0 21 16,1-21-16,-1 0 15,0 0-15,0-21 0,0 21 16,0-22-16,-21 1 0,22 0 16,-1 0-16,0 0 0,0 0 0,-21-1 15,21-20-15,0 21 0,-21 0 16,22 0-16,-22-1 0,0 1 15,0 0-15,0 42 32,0 0-32,-22 1 15,22-1-15,0 0 0,0 0 0,-21 0 16,21 0-16,0 1 16,-21-1-16,21 0 15,0-42 16,0 0-31</inkml:trace>
  <inkml:trace contextRef="#ctx0" brushRef="#br0" timeOffset="79420.57">8445 5884 0,'0'0'0,"0"-21"0,0-21 31,0 21-31,-21 21 16,42 21 15,1-21-31,-1 21 0,0-21 0,0 21 16,0 0-16,0-21 0,22 22 15,-22-1-15</inkml:trace>
  <inkml:trace contextRef="#ctx0" brushRef="#br0" timeOffset="79752.84">8869 6011 0,'-21'0'16,"21"-21"-16,-22 21 0,1 0 16,21 21-1,-21 1-15,21-1 0,0 0 0,0 0 16,0 21-16,0-20 0,0 20 16,0 0-16,0 22 0,0-1 15,0 1-15,0-1 0,0 1 0,0 20 16,0-20-16,0 21 0,0-22 0,0 22 15,0-1-15,0 1 0,-21 0 16,0-22-16,21 22 0,-21-22 0,21 1 16,0-1-16,-22-20 0,22-1 0,-21-21 15,21 22-15,0-22 0,0-42 32,0-1-32,0 1 0,0-21 15,0 0-15,0-22 0,0 22 0,21-43 16,1 22-16,-1-1 0,0-21 15,-21 22-15,21-22 0</inkml:trace>
  <inkml:trace contextRef="#ctx0" brushRef="#br0" timeOffset="80019.89">8826 6160 0,'0'0'16,"0"-43"-16,43-105 16,-43 127-16,21 0 0,0 0 15,0-1-15,22 22 0,-22 0 0,0 0 16,21 0-16,-21 0 0,22 0 0,-22 22 15,0-22-15,21 21 0,-20 0 16,-22 21-16,21-21 0,-21 1 16,0 20-16,0-21 0,0 0 0,-21 0 15,-1 22-15,1-22 0,-21 0 16,21 0-16,-22 0 0,1-21 0,0 22 16,-1-22-16,1 0 0,21 21 0,0-21 15,0 0-15,-1 0 0,44-21 31,-1 21-31,21-22 16,-21 1-16,22 0 0,-22 0 0</inkml:trace>
  <inkml:trace contextRef="#ctx0" brushRef="#br0" timeOffset="80280.83">9546 5779 0,'0'0'0,"21"-43"0,0 22 0,1 0 16,-22 0-16,0 42 31,0 0-31,-22 0 0,1 0 0,0 22 16,21-1-16,-21 0 0,21-20 15,-21 20-15,0 0 0,21 1 0,0-1 16,0-21-16,-22 21 0,22-20 0,0 20 16,0-21-16,0 0 0,0 0 15,0 1-15,22-22 16,-1 0-16,0 0 0,0 0 0,0 0 15,0 0-15,1-22 16,-1 1-16,0 0 0,0 0 0,-21 0 16,0 0-16,0-1 0</inkml:trace>
  <inkml:trace contextRef="#ctx0" brushRef="#br0" timeOffset="80436.84">9419 5927 0,'0'0'0,"21"0"47,0 0-47,22 0 16,-22 0-16,21 0 0,1-21 15,-1 21-15,0 0 0,1-22 0,-1 22 16,0-21-16,1 21 0</inkml:trace>
  <inkml:trace contextRef="#ctx0" brushRef="#br0" timeOffset="81092.27">11980 5715 0,'0'0'16,"0"-21"-16,0 0 0,0 0 0,0-1 15,0 1-15,0 0 0,0 0 16,-21 21-1,0 0-15,0 0 0,0 0 16,-1 0-16,1 21 0,0 0 16,0 0-16,0 1 0,0 20 0,-1-21 15,22 21-15,-21 1 0,0-1 16,21 0-16,-21 1 0,21-22 0,0 21 16,0 1-16,0-22 0,0 0 0,0 21 15,0-21-15,21 1 16,0-22-16,22 0 0,-22 0 0,0 0 15,21 0-15,1 0 0,-1 0 0,-21 0 16,21-22-16,1 1 0,-1 0 16,0 0-16,1-21 0,-22 20 0,21 1 15,-21-21-15,1 21 0,-22-22 16,0 1-16,0 21 0,0-21 16,-22-1-16,-20 22 0,21-21 0,-21 21 15,-1-1-15,1 1 0,21 21 16,-22 0-16,1 0 0,0 0 0,21 0 15,-22 0-15,22 21 0,0 1 16,0 20-16,0-21 0,21 0 0,0 22 16,0-22-16,0 21 0,0-21 0,0 0 15,0 22-15,21-22 0,0 0 16,0-21-16,0 21 0,0-21 0,22 0 16,-22 0-16,21 0 0,1 0 15,-1-21-15</inkml:trace>
  <inkml:trace contextRef="#ctx0" brushRef="#br0" timeOffset="81901.83">12594 5609 0,'0'0'0,"0"-42"0,21-85 31,-21 106-31,0 42 16,0 0-1,0 21-15,0-20 0,0 20 16,0 0-16,0 1 0,0-1 15,0 0-15,0 1 0,0-1 0,0 0 16,0 1-16,-21-22 0,21 21 16,0-21-16,0 0 0,-21 1 0,21-1 15,-21 0-15,0-21 16,21-21 0,0 0-16,0-1 15,0 1-15,0 0 0,0 0 16,0 0-16,21 0 0,0-1 0,0-20 15,0 21-15,0 21 0,1-21 0,-1 0 16,21 21-16,-21 0 0,0 0 16,22 0-16,-22 0 0,42 0 15,-20 21-15,-22 0 0,0 0 16,0 0-16,0 0 0,-21 1 16,0-1-16,0 0 0,-21 0 15,-21 0-15,21 0 0,-22 1 16,22-1-16,-21-21 0,0 21 0,-1-21 15,1 0-15,21 21 0,-22-21 0,22 0 16,0 0-16,0 0 0,0 0 16,42 0-1,0 0 1,0 0-16,0 0 0,22 0 16,-1 0-16,22-21 15,-22 21-15,21 0 0,-20-21 0,-1 0 16,0 21-16,1-22 0,-1 1 15,0 21-15,1-21 0,-1 0 0,-21 0 16,22 0-16,-22-22 0,-21 22 0,0 0 16,21 0-16,-21-22 0,0 22 15,0 0-15,0 0 0,0 0 0,-21 21 32,21 21-32,0 21 15,0-21-15,0 22 0,0-1 0,0 0 16,0 1-16,-21-1 0,21 0 15,0 22-15,-22-22 0,22 22 0,0-1 16,0 22-16,0 0 0,0-1 16,0 1-16,0 0 0,-21-22 15,0 22-15,0-22 0,21 1 0,-21-1 16,0 1-16,-1-22 0,1 0 0,21 1 16,0-22-16,0 0 0,-21 0 15,21-42 1,0 0-16,0 0 15,0-22-15,0 22 0,0-21 16,0 0-16,0-1 0,21 1 0,-21 0 16</inkml:trace>
  <inkml:trace contextRef="#ctx0" brushRef="#br0" timeOffset="82088.28">13335 5609 0,'0'0'0,"-21"-21"0,-43-21 31,43 42-31,21 21 31,21 0-31,0-21 16,22 21-16,-22-21 0,0 0 0,21 21 16,-20 1-16,-1-22 15,21 0-15</inkml:trace>
  <inkml:trace contextRef="#ctx0" brushRef="#br0" timeOffset="82404.12">13652 5821 0,'0'0'0,"22"0"0,-1 0 16,0 0-16,-21-21 16,21 21-16,0-21 0,0-1 15,-21 1-15,22 0 0,-22 0 16,0 0-16,21 0 0,-21-1 15,0 1-15,-21 21 16,-1 0 0,1 0-16,0 21 0,0 1 15,0-1-15,21 0 0,-21 21 16,-1-21-16,22 22 0,-21-22 0,21 21 16,0-21-16,0 1 0,0 20 0,0-21 15,0 0-15,0 0 0,0 1 16,21-1-16,1-21 0,-1 0 15,0 0-15,21 0 0,-21 0 0,1 0 16,20 0-16,0-21 0,-21-1 16,22 22-16</inkml:trace>
  <inkml:trace contextRef="#ctx0" brushRef="#br0" timeOffset="82872.73">14330 5736 0,'0'0'0,"21"-42"0,0 0 0,-21 20 15,0 1-15,0-21 0,0 21 16,0 0-16,-21 21 15,0 0-15,0 0 16,-1 21-16,1 0 0,21 0 0,-21 21 16,0-20-16,0 20 0,0 0 0,21-21 15,0 22-15,0-1 0,0-21 16,0 22-16,0-22 0,0 0 0,0 0 16,0 0-16,21 0 0,0-21 15,21 22-15,-21-22 0,1 0 16,20 0-16,0 0 0,1 0 0,-1 0 15,-21 0-15,21-22 0,1 1 16,-22 21-16,21-21 0,-21-21 0,22 21 16,-22-1-16,0-20 0,0 0 0,0-1 15,1 1-15,-22-21 0,21 20 16,-21 1-16,21-22 0,-21 22 0,0 0 16,0-1-16,0 22 0,0-21 15,0 21-15,-21 21 16,0 0-16,21 21 0,-22 0 15,22 0-15,-21 22 16,0-22-16,21 21 0,0 22 0,0-22 16,-21 0-16,21 1 0,0-1 0,-21 0 15,21 1-15,0-1 0,0-21 16,0 21-16,0-20 0,0-1 0,0 0 16,0 0-16,21-21 0,0 0 15,0 0-15,0 0 0,1 0 16,-1-21-16,0 21 0,0-21 0,0 0 15,0-1-15</inkml:trace>
  <inkml:trace contextRef="#ctx0" brushRef="#br0" timeOffset="83067.81">14753 5609 0,'0'0'15,"-21"0"-15,0 0 0,0 0 0,42 0 31,21 0-31,-21 0 0,22 0 16,-1-21-16,0 21 0,1-21 16,-1 21-16,0 0 0,-21-21 0,22 21 15,-22 0-15,21 0 0,-21 0 16</inkml:trace>
  <inkml:trace contextRef="#ctx0" brushRef="#br0" timeOffset="84095.79">614 8488 0,'0'0'0,"-21"-21"0,-22 21 0,22 0 16,0 0-16,0 0 0,42 0 31,0 0-31,21 0 0,1 0 16,-1 0-16,22 0 0,-1 0 0,1 0 16,20 0-16,-20 0 0,20 0 15,1 0-15,-21 0 0,20 0 0,-20 0 16,20 0-16,-20 0 15,-1 0-15,-20 0 0,-1 0 0,0 0 16,1 0-16,-22 0 0,0 0 16,0 0-16,-21-21 0,0-1 15,0 1 1,-21 21-16,0-21 0,0 21 0,-22-21 16,1 21-16,0-21 0,-1 21 15,1 0-15,-21 0 0,20-21 0,-20 21 16,20 0-16,1 0 0,21 0 15,-21 0-15,20-22 0,44 22 32,-1 0-32,0 0 0,21 0 15,22 0-15,-22 0 16,22 0-16,-1 0 0,-21 0 0,22 22 16,-1-1-16,-20 0 0,-1 0 15,-21 0-15,0 0 0,1 1 0,-22-1 16,0 0-16,0 21 0,0-21 15,-22 22-15,1-22 0,-21 21 0,0-21 16,-22 22-16,22-22 0,-22 21 16,22-21-16,-22 1 0,22 20 15,-21-21-15,41 0 0,-20-21 0,21 21 16,0 1-16,42-22 31,0-22-31,21 1 0,1 0 0</inkml:trace>
  <inkml:trace contextRef="#ctx0" brushRef="#br0" timeOffset="84572.39">3260 8107 0,'21'0'16,"0"0"-16,0 0 16,0-21-16,22 21 0,-1-21 0,0 21 15,1 0-15,-1-22 0,0 22 16,1-21-16,-1 21 0,0 0 0,1-21 15,-1 21-15,0 0 0,1 0 16,-22 0-16,0 0 0,0 0 0,0 0 16,-42 0-1,0 21 1,0-21-16,0 0 0,-1 0 16</inkml:trace>
  <inkml:trace contextRef="#ctx0" brushRef="#br0" timeOffset="84952.36">3768 8022 0,'-43'0'15,"22"21"1,21 1-16,-21-1 16,21 0-16,0 0 15,0 21-15,0-20 0,0-1 16,0 21-16,0-21 0,21 22 0,0-22 16,-21 21-16,21-21 0,-21 22 0,0-22 15,22 21-15,-22-21 0,0 0 16,0 22-16,0-22 0,0 0 0,0 0 15,-22 0-15,1 22 16,0-22-16,0 0 0,-21-21 0,20 21 16,-20 0-16,21-21 0,-21 0 0,-1 0 15,22 0-15,-21 0 0,21 0 16,-22 0-16,22-21 0,0 0 0,0 21 16,0-21-16,-1 0 0,1 0 15,0-1-15,21 1 0,0 0 16,0 0-16,0 0 15,0 0-15,21 21 16,0 0 0,1 0-16,-1 0 0,-21-22 15,21 22-15,0 0 0,0 0 0,0 0 16,1 0-16,-1 0 16,-21-21-16</inkml:trace>
  <inkml:trace contextRef="#ctx0" brushRef="#br0" timeOffset="85456.4">4530 8043 0,'21'-21'0,"-42"42"0,84-63 0,-42 21 15,22 21-15,-22-21 0,0 0 0,-21-1 32,-21 22-32,0 0 0,-1 0 15,-20 0-15,0 22 0,-1-1 16,1 0-16,21 0 0,-21 0 0,-1 0 16,1 22-16,21-22 0,0 0 0,-1 21 15,1-20-15,21-1 0,0 21 16,0-21-16,0 0 0,0 1 0,21-1 15,1 0 1,-1-21-16,21 21 0,-21 0 0,22-21 16,-1 21-16,-21-21 0,21 22 0,-20-1 15,20-21-15,-21 21 0,0 0 16,-21 0-16,0 0 0,0 1 16,-21-22-16,0 21 0,-21-21 15,-1 21-15,22-21 0,-21 0 0,-1 21 16,1-21-16,0 0 0,-1 0 0,1 0 15,21 0-15,-21 0 0,20 0 16,1 0-16,0-21 0,0 21 16,0-21-16,21 0 0,0-1 15,0 1 1,21 21-16,0-21 0,21 21 0,-20-21 16,20 0-16,0 0 0,1 21 0</inkml:trace>
  <inkml:trace contextRef="#ctx0" brushRef="#br0" timeOffset="85899.81">5101 8022 0,'0'0'15,"0"-21"-15,-21 21 16,-21 0 0,-1 42-1,22-20-15,0-1 0,0 21 0,-22 0 16,22 1-16,0-22 0,0 21 15,0 1-15,21-1 0,0 0 0,0 1 16,0-22-16,0 21 0,0-21 0,0 0 16,0 1-16,21-1 0,0-21 15,0 21-15,22-21 0,-22 0 0,21 0 16,-21 0-16,22 0 0,-1 0 16,-21-21-16,21 0 0,1-1 0,-22 1 15,21 0-15,1 0 0,-22 0 0,0-22 16,0 22-16,0-21 0,-21 21 15,0-22-15,0 1 0,0 0 16,-21-1-16,0 1 0,0 21 0,-22-21 16,22 20-16,-21 1 0,0 0 15,-1 21-15,22 0 0,-21 0 0,-1 0 16,22 21-16,-21 0 0,0 1 16,20-1-16,1 21 0,0 0 0,21-20 15,0 20-15,0 0 0,0-21 0,0 22 16,0-22-16,21 0 0,22 0 15,-22 0-15,21 1 0,-21-22 0,22 0 16,-1 0-16,0 0 0,1 0 16</inkml:trace>
  <inkml:trace contextRef="#ctx0" brushRef="#br0" timeOffset="86140.67">5800 8086 0,'0'0'0,"0"-21"0,0-1 0,0 1 16,0 0-16,-22 21 0,1 0 15,0 21-15,0 0 0,0 1 16,0-1-16,-1 21 0,1 0 0,21 1 16,0-1-16,0 0 0,-21 1 15,21-1-15,-21 0 0,21 1 0,0-22 16,-21 21-16,21-21 0,0 22 0,0-22 16,0 0-16,0 0 15,21-21 1,0 0-16,0-21 0,0 21 15,1-21-15,-22 0 0,21-22 0,0 22 16,-21 0-16</inkml:trace>
  <inkml:trace contextRef="#ctx0" brushRef="#br0" timeOffset="86460.77">5715 8107 0,'0'0'0,"0"-42"0,0 20 0,0-20 16,21 21-16,0 21 0,0 0 15,64 63 1,-64-20-16,0-22 0,1 21 15,-1 1-15,0-1 0,0 0 16,0 1-16,0-1 0,1 0 16,-1 1-16,-21-22 0,21 21 0,0-21 15,0 0-15,-21 1 0,21-1 0,1-21 16,-1 0-16,0 0 16,0 0-16,0 0 0,0-21 15,1-1-15,-1 1 0,0 0 0,0-21 16,0 21-16,0-22 0,-21 1 15,22-22-15,-1 1 0,0 21 0,-21-22 16,21 1-16,-21 20 0,21 1 16,-21 0-16,0 20 0,0 1 15,21 0-15,-21 42 16,22 0 0,-22 1-16,0-1 0,21 0 15</inkml:trace>
  <inkml:trace contextRef="#ctx0" brushRef="#br0" timeOffset="87436.75">7662 8276 0,'0'0'0,"-42"21"0,21-21 0,0 22 16,-1-22-16,1 21 0,21 0 15,21-21 1,1 0 0,20 0-16,-21 0 0,43 0 0,-22-21 15,21 0-15,-20 21 0,41-43 16,-20 22-16,-1 0 0,1-21 0,-22 20 15,22-20-15,-22 0 0,0-1 16,1 1-16,-1 0 0,-21-1 16,-21 22-16,0-21 0,0 0 0,0-1 15,0 1-15,0 21 0,-21-22 16,0 22-16,0-21 0,0 21 0,-1 21 16,1-21-16,-21 21 0,21 0 0,0 0 15,-1 0-15,1 21 0,0 0 16,-21 0-16,21 21 0,-1 1 15,1-1-15,-21 22 0,21-1 0,-22 22 16,22-1-16,0-20 0,0 21 0,0-1 16,0 1-16,21 21 0,0-22 15,0 1-15,0 21 0,0 0 0,0-22 16,0 22-16,0-21 0,0 21 16,21-22-16,-21 22 0,21-21 0,-21 0 15,0-1-15,21-20 0,0 20 0,0-20 16,-21-22-16,22 1 0,-1-1 15,0 0-15,0-21 0,0 1 0,0-1 16,1-21-16,-1 0 0,0 0 16,0-21-16,43-22 0,-43 1 0,0 21 15,21-43-15,1 22 0,-22-22 16,21 22-16,0-43 0,-20 22 16,20-1-16,-21 1 0,0-1 0,-21-20 15,0 20-15,0-20 0,0 20 16,-21-21-16,-21 22 0,-1-22 0,1 22 15,-21-1-15,-1 22 0,1 0 0,-1-1 16,1 22-16,-1 0 0,22 0 16,-1 0-16,1 21 0,21 0 0,0 0 15,0 0-15,21-22 0,21 22 16,0 0 0,0-21-16,21 0 0,1 21 0,-1-21 15,0 0-15,1 0 0,20-1 0,-20 1 16,-1-21-16,21 21 0,-20-22 15,-1 22-15,0-21 0,22 21 16,-22-22-16,1 22 0,-22 0 16,21 0-16,-21 0 0,0 0 0,-21 42 31,0 0-15,0 0-16,0 0 0,-21 0 0,0 22 15,21-22-15,0 0 0,-21 0 16,21 0-16,-21 1 0,21-1 0,-21 0 15,21 0-15,0 0 0,0-42 47,0-21-31,0 21-16,21-1 0</inkml:trace>
  <inkml:trace contextRef="#ctx0" brushRef="#br0" timeOffset="87596.82">8678 7916 0,'0'0'0,"-21"0"16,0 0 0,42 0 15,0 0-31,0 0 16,1 0-16,20 0 0,-21-21 15,21 21-15,-20 0 0</inkml:trace>
  <inkml:trace contextRef="#ctx0" brushRef="#br0" timeOffset="87833.81">9292 7578 0,'0'0'16,"-21"0"-16,0 0 16,0 21-16,-1 0 0,1 0 15,0 22-15,0-1 0,21 0 16,-21 1-16,0-1 0,-1 21 0,22-20 15,0 20-15,0-20 0,-21-1 16,21 21-16,0-20 0,0-1 16,0-21-16,0 22 0,0-22 0,0 0 15,0 0-15,21-21 16,1 0-16,-1 0 0,0 0 0,0 0 16,0-21-16,0 0 0,1 0 0</inkml:trace>
  <inkml:trace contextRef="#ctx0" brushRef="#br0" timeOffset="88180.85">9356 8043 0,'21'0'32,"0"0"-32,0 0 15,0 0-15,0 0 0,1-21 0,-1 0 16,21 21-16,-21-21 0,0 21 0,22-21 15,-22 0-15,21-1 0,-21 1 16,1 21-16,-1-21 0,-21 0 0,0 0 16,-21 21-1,-22 0-15,22 0 0,-21 0 16,21 21-16,-22-21 0,22 21 0,-21 21 16,21-20-16,-22 20 15,22-21-15,0 21 0,0 1 0,21-1 16,0-21-16,0 22 0,0-22 0,0 21 15,0-21-15,0 0 0,0 1 16,21-22-16,0 0 0,0 21 0,22-21 16,-22 0-16,21 0 0,0-21 0,1-1 15,-22 1-15,42 0 0,-20 0 16</inkml:trace>
  <inkml:trace contextRef="#ctx0" brushRef="#br0" timeOffset="88476.2">10858 7789 0,'0'0'0,"0"-21"0,-42 0 16,42 0-16,-21 21 15,0 0 1,21 21-16,0 0 15,0 0-15,0 1 0,0-1 0,0 21 16,0-21-16,0 22 0,0-22 16,0 21-16,-21-21 0,21 0 15,-22 22-15,22-22 0,0 0 0,0 0 16,0 0-16,0 1 16,22-22-1,-1 0-15,0-22 0,0 22 0,21-21 16</inkml:trace>
  <inkml:trace contextRef="#ctx0" brushRef="#br0" timeOffset="88804.45">11366 7811 0,'0'0'0,"0"-22"0,0 1 0,0 0 0,-21 21 16,0 0 0,0 0-16,0 0 15,-22 0-15,22 21 0,-21-21 0,21 21 0,-22 1 16,22-1-16,0 0 0,21 0 15,0 0-15,0 0 16,0 1-16,21-1 0,0-21 16,1 21-16,20-21 0,-21 21 0,0-21 15,22 21-15,-22-21 0,0 21 16,0 1-16,0-1 0,0-21 0,1 21 16,-22 0-16,0 0 0,0 0 15,-22 1-15,1-22 16,0 0-16,0 21 0,-21-21 15,20 0-15,-20 0 0,0 0 0,21 0 16,-22 0-16,22 0 0,-21 0 16,21 0-16,-1 0 0,1-21 0,21-1 15,0 1-15,0 0 0,0 0 16</inkml:trace>
  <inkml:trace contextRef="#ctx0" brushRef="#br0" timeOffset="88976.24">10880 7535 0,'-22'0'0,"44"0"0,-65 0 0,22 0 15,0 0-15,0 0 0,42 0 47,0 0-31</inkml:trace>
  <inkml:trace contextRef="#ctx0" brushRef="#br0" timeOffset="91256.42">13293 7747 0,'0'0'0,"-22"0"0,44 0 31,-1 0-31,0-21 15,0 21-15,21-21 0,1 0 16,-22 21-16,21-22 0,1 1 16,-22 0-16,0-21 0,0 21 0,0-1 15,-21 1-15,0 0 0,0 0 16,-21 0-16,0 0 0,0-1 0,-22 22 16,1 0-16,0 0 0,-1 0 15,1 0-15,0 0 0,-1 22 0,1-1 16,21 0-16,-21 0 0,20 0 15,1 0-15,21 22 0,0-22 16,0 0-16,0 21 0,21-20 0,1 20 16,-1-21-16,21 21 0,-21-20 0,43 62 15,-43-63-15,0 22 16,0-1-16,-21-21 0,0 22 0,0-22 16,0 21-16,0-21 0,0 0 0,-21 1 15,-21-1-15,-1 0 0,22 0 16,-42-21-16,20 0 0,1 0 0,0 0 15,-1 0-15,1 0 0,0 0 0,-1-21 16,1 0-16,21 0 0,0-22 16,-22 22-16,43-21 0,-21-1 0,0 1 15,21 0-15,-21 21 0,21-22 16,0 1-16,0 21 0,0 0 0,0-1 16,0 1-16,21 21 15,0 0 1,0 21-16,-21 1 0,22 20 0,-1-21 15,0 21-15,-21 1 0,42 20 16,-21-20-16,1-1 0,-1 0 16,0 1-16,0-22 0,0 21 0,22-21 15,-22 0-15,21 1 0,0-1 16,1-21-16,-1 0 0,0 0 0,64 0 16,-42 0-16,-22 0 0,22 0 15,-1-21-15,-21-1 0,22-20 16,-1 21-16,-20 0 0,20-22 0,-20 1 15,-1 21-15,0-21 0,-21-1 0,1 1 16,-1 0-16,-21-1 16,0 22-16,0-21 0,-21 21 0,-1-1 15,1 1-15,-21 0 0,21 0 0,-22 21 16,22 0-16,-21 0 0,0 0 16,20 0-16,-20 21 0,21 0 0,-21 0 15,20 1-15,1 20 0,0-21 16,0 21-16,21 1 0,-21-1 0,21-21 15,0 22-15,0-1 0,0-21 0,0 21 16,0-20-16,21-1 0,0 0 16,0-21-16,0 0 0,1 21 15,20-21-15,-21 0 0,0 0 0,22-21 16,-22 21-16,21-21 0,-21 0 16,22-1-16,-22 1 0,0 0 0,0-21 15,0 21-15,0-22 0,1 22 0,-22-21 16,21 21-16,-21-1 0,0 1 15,0-21-15,0 21 0,0 0 16,0 42 15,0 0-31,0 21 0,0-21 16,0 1-16,0-1 0,0 21 16,0-21-16,0 22 0,0-22 15,0 0-15,0 0 0,0 21 0,0-20 16,21-1-16,0-21 0,0 0 15,0 0-15,1 0 0,-1 0 16,0 0-16,0 0 0,0-21 0,22-1 16,-22 1-16,0 0 0,21 0 15,-21 0-15,1-22 0,-1 22 0,0-21 16,0 21-16,0-22 0,0 22 0,1-21 16,-22 21-16,0 0 0,21-22 15,0 43-15,-21 21 31,0 1-15,0-1-16,0 0 0,0 0 0,0 0 16,0 0-16,0 22 0,0-22 0,0 0 15,0 21-15,0-20 0,0-1 16,0 0-16,0 0 0,21 0 0,-21 0 16,21-21-16,0 0 0,1 0 15,-1 0-15,0 0 0,0 0 16,21-21-16,-20 0 0,-1 0 15,0 0-15,0 0 0,0-22 16,22 22-16,-22 0 0,0-21 0,0 20 16,0 1-16,0-21 0,1 21 15,-22 0-15,0-1 0,21 1 16,-21 0-16,21 21 0,-21-21 16,0 42-1,0 0-15,-21 0 16,21 1-16,-21-1 0,21 21 15,0-21-15,0 0 0,0 22 0,0-22 16,0 0-16,0 21 0,0-20 16,0-1-16,0 0 0,21 0 0,0 0 15,21 0-15,-21-21 0,1 0 0,20 0 16,0 0-16,1 0 16,-1 0-16,0 0 0,1 0 0,-1-21 15,21 21-15,-20-21 0,-1-21 16,0 21-16,-20-1 0,20 1 0,-21-21 15,21 21-15,-20-22 0,-1 22 0,-21 0 16,0-21-16,0 21 0,0-1 16,0 1-16,0 0 0,-21 21 15,-1 0-15,1 0 0,0 0 16,0 0-16,0 21 0,0-21 16,-1 21-16,22 1 0,0-1 0,-21 21 15,21 0-15,0-20 16,0-1-16,0 0 0,21 21 15,1-21-15,-1 1 0,0-22 0,0 21 16,21 0-16,-20-21 0,20 0 16,-21 21-16,21-21 0,1 0 0,-1 0 15,-21 0-15,22 0 0,-1-21 0,0 0 16,1 21-16,-1-21 0,0-1 16,1-20-16,-1 21 0,-21 0 0,21-22 15,-20 22-15,-1 0 0,0-21 0,-21 21 16,0-1-16,0-20 0,0 21 15,0 0-15,-21 0 0,0 21 16,-22 0-16,22 0 0,0 0 16,-21 0-16,20 21 0,-20-21 15,21 21-15,-21 0 0,20 0 0,1 0 16,0 1-16,0 20 0,0-21 16,0 0-16,-1 22 0,22-22 0,0 0 15,0 21-15,0-21 0,0 1 0,0-1 16,0 0-16,22-21 15,-1 0-15,0 0 0,0 0 0,21 0 16,-20 0-16,-1 0 0,21-21 0,-21 0 16,22-1-16,-1 1 0,-21-21 15,21 21-15,1-22 0,-22 22 0,21-21 16,-21 0-16,22-1 0,-22 1 16,0 0-16,0-22 0,-21 1 15,0 20-15,0-20 0,0 20 0,0-20 16,0 42-16,0-22 0,0 22 15,-21 0-15,0 21 0,0 0 0,0 0 16,-1 21-16,1 22 0,0-1 0,-21 0 16,21 1-16,-1-1 0,22 21 15,0 1-15,-21-22 0,21 22 0,0-22 16,0 22-16,0-22 0,0 21 16,0-20-16,21-1 0,1 0 0,-22 1 15,21-1-15,0-21 0,21 0 0,-21 1 16,22-22-16,-1 0 0,0 0 15,1 0-15,-1 0 0,0 0 16</inkml:trace>
  <inkml:trace contextRef="#ctx0" brushRef="#br0" timeOffset="93100.8">18203 7662 0,'0'-84'31,"0"63"-31,0-1 0,0 44 32,0-1-32,0 0 15,0 0-15,0 21 0,-21-20 16,21 20-16,-21 0 0,21-21 0,0 22 15,-21-1-15,0 0 0,-1 1 16,1-22-16,21 21 0,0-21 0,0 1 16,-21-1-16,21 0 0,0-42 31,0 0-31,21 21 0,-21-43 16,21 22-16,1 0 0,-1 0 0,0-22 15,-21 22-15,21-21 0,0 21 16,0-22-16,1 22 0,-1 0 15,0-21-15,-21 21 16,21 21-16,0 0 0,-21 21 16,0 0-1,0 0-15,0 0 0,0 22 16,0-22-16,0 42 0,21-42 16,-21 1-16,22 20 0,-22-21 0,0 0 15,21 0-15,0 1 0,0-1 16,0 0-16,0-21 0,1 0 0,-1 21 15,21-21-15,-21 0 0,0 0 16,22 0-16,-1-21 0,-21 0 0,22 21 16,-22-43-16,21 22 0,-21 0 0,22-21 15,-22 21-15,0-22 16,0 22-16,0-21 0,0-1 0,-21 22 16,0-21-16,22 21 0,-22-22 0,0 22 15,0 0-15,0 0 16,0 42-1,-22 0-15,22 0 16,-21 22-16,0-22 0,21 0 16,0 0-16,0 22 0,0-22 0,0 0 15,0 21-15,0-21 0,0 1 16,0-1-16,0 0 0,0 0 0,0 0 16,21 0-16,0-21 15,1 0-15,-1 0 0,0 0 16,0 0-16,21-21 0,-20 21 0,-1-21 15,21 0-15,-21 0 0,22 0 16,-22-1-16,0-20 0,21 21 0,-21 0 16,1-22-16,-1 22 0,0 0 0,-21-21 15,0 21-15,21-1 0,-21 1 16,0 0-16,0 0 0,-21 42 31,21 0-31,-21 0 16,21 1-16,-21-1 0,21 21 0,-22-21 15,22 0-15,0 22 0,0-22 16,0 0-16,0 21 0,0-20 16,0-1-16,0 0 0,0 0 0,22-21 15,-22 21-15,42 0 0,-21-21 16,0 0-16,22 0 0,-22 0 0,21 0 16,0 0-16,1 0 0,-1-21 15,-21 0-15,22 0 0,-1 0 0,0 0 16,-21-22-16,22 22 0,-22-21 15,0 21-15,0-22 0,0 1 0,1 0 16,-1-1-16,0 1 0,-21 0 0,0-1 16,0 1-16,0 0 15,0-1-15,0 22 0,0-21 0,0 21 16,0-1-16,0 44 16,0-1-1,0 0-15,0 21 0,-21 1 0,0-1 16,21 0-16,-22 1 0,22-1 15,0 0-15,0-21 0,-21 22 0,21-1 16,0-21-16,0 22 0,0-22 0,0 21 16,0-21-16,21 0 0,-21 1 15,22-1-15,-1-21 0,0 21 0,0-21 16,0 0-16,22 0 16,-22 0-16,0 0 0,21-21 0,-21 21 0,22-21 15,-1-1-15,-21 1 0,22-21 16,-1 21-16,-21-22 0,21 22 15,-20-21-15,20 0 0,-21-22 0,0 22 16,0-22-16,1 22 0,-22-22 16,0 22-16,21 0 0,-21 21 0,0-22 15,0 22-15,0 0 16,0 42-16,0 21 16,0-20-16,-21 20 0,-1 0 15,22 1-15,0 20 0,-21-21 16,21 1-16,-21 20 0,0-20 15,21-1-15,-21 0 0,0 1 0,21-22 16,0 21-16,0 0 0,-22-20 16,22-1-16,0 0 0,0 0 0,-21-21 15,42-21 17,1 0-32,-1 0 0,0-1 0,0 1 15,21 0-15,-20 0 0,-1 0 16,21-22-16,-21 22 0,22-21 15,-22 21-15,21 0 0,-21-1 0,0 22 16,1-21-16,-1 21 16,-21 21-16,0 1 15,0-1-15,0 0 0,0 0 16,0 21-16,0-20 0,-21-1 0,21 0 16,0 0-16,0 0 0,0 22 0,0-22 15,21 0-15,0-21 0,0 21 16,0 0-16,0-21 0,1 0 0,-1 0 15,21 0-15,-21 0 0,0 0 16,1 0-16,20-21 0,-21 21 0,0-21 16,0 0-16,22 0 0,-22-1 0,0 1 15,0 0-15,-21 0 0,0 0 16,21-22-16,-21 22 0,0 0 16,0 0-16,0 0 0,0 0 0,-21-1 15,21 1-15,-21 0 0,0 0 16</inkml:trace>
  <inkml:trace contextRef="#ctx0" brushRef="#br0" timeOffset="93324.21">20045 7557 0,'0'0'0,"-21"0"0,42 0 31,0 0-31,0 0 0,21 0 0,-20-22 15,20 22-15,-21-21 0,21 21 16,1-21-16,-1 21 0,0-21 16,1 21-16,-1 0 0,0-21 0,-20 0 15,-1 21-15,0 0 0,-21-22 16,0 1-16,-21 21 0,0-21 16,-1 0-16</inkml:trace>
  <inkml:trace contextRef="#ctx0" brushRef="#br0" timeOffset="93508.21">19219 7239 0,'0'0'0,"-21"0"0,-21 0 16,21 0-1,-1 0 1,1 21-16,0-21 15,0 21-15,0-21 0,0 22 0,-1-22 16</inkml:trace>
  <inkml:trace contextRef="#ctx0" brushRef="#br0" timeOffset="96824.74">10033 9504 0,'-42'0'16,"84"0"-16,-106 21 0,43 0 0,21 0 16,-21 1-16,21-1 15,21-21 1,22 0 0,-22-21-16,0 21 0,21-22 15,1 1-15,-22 0 0,21 0 0,0 0 16,1 0-16,-1-1 0,-21 1 0,22 0 15,-22 0-15,0 0 0,-21 0 16,0-1-16,0 1 0,0 0 0,0 0 16,0 0-16,-21 21 0,0 0 15,-1 0-15,-20 0 16,21 21-16,0-21 0,0 21 0,-1 0 16,22 22-16,-21-22 0,0 0 15,21 21-15,-21 1 0,21-22 0,0 21 16,0 0-16,0 1 0,0-22 15,0 21-15,0-21 0,21 1 0,0-1 16,0 0-16,1-21 16,-1 0-16,0 0 0,0 0 0,0 0 15,0-21-15,1 0 0,-1-1 16,21 1-16,-21-21 0,0 21 16,1 0-16,-1-22 0,21 22 0,-21-21 15,0 21-15,22-1 0,-22-20 16,21 21-16,1 0 0,-22 21 0,21-21 15,0 21-15,-20 0 0,20 0 0,-21 0 16,0 21-16,0 0 16,-21 0-16,0 0 0,0 0 0,0 1 15,0 20-15,0-21 0,-21 21 0,0-20 16,21 20-16,-21-21 0,0 21 16,0-20-16,-1-1 0,22 0 0,-21 0 15,0-21 1,21-21-1,21 0-15,0 0 0,1-1 16,-1-20-16,0 21 0,0-21 16,0 20-16,0-20 0,22 21 15,-22-21-15,0 20 0,0 1 0,22-42 16,-22 63-16,0-21 0,-21 42 31,0 0-15,-21 0-16,21 0 0,-21 0 0,21 1 15,-22 20-15,22-21 0,0 21 16,0-20-16,0 20 0,0-21 0,0 0 16,0 0-16,22 1 0,-1-1 15,0 0-15,0-21 0,0 0 0,0 0 16,1 0-16,-1 0 0,21 0 0,-21 0 16,22 0-16,-22-21 0,21 0 15,-21-1-15,22 1 0,-1-21 16,-21 21-16,21-22 0,-20 1 0,20 21 15,0-21-15,-21-1 0,22 1 16,-22-22-16,0 22 0,0 0 0,0-1 16,-21 1-16,0-21 0,0 20 0,0 22 15,0-21-15,0 21 0,0-1 16,0 1-16,-21 42 16,21 1-16,-21-1 15,0 0-15,21 21 0,0 1 16,0-1-16,0 0 0,-21 1 0,21-1 15,0 0-15,0 1 0,0-1 16,0 0-16,0 1 0,0-1 16,0-21-16,0 21 0,0-20 0,0-1 15,21 0-15,0 0 0,0 0 0,0-21 16,22 0-16,-22 0 0,21 0 16,1 0-16,-1-21 0,-21 0 0,21 0 15,1 21-15,-1-21 0,0-22 0,1 22 16,-22 0-16,21 0 0,-21-22 15,1 22-15,-1 0 0,0-21 16,-21 21-16,0-22 0,0 22 0,0 0 0,0 0 16,0 0-16,0-1 15,-21 22-15,0 0 0,-1 0 0,1 0 0,0 22 16,0-1-16,0 0 0,21 0 16,-21 0-16,-1 22 0,22-22 15,0 0-15,0 21 0,0-21 0,0 1 16,0 20-16,0-21 0,0 0 0,22 0 15,-1 1-15,0-1 0,0-21 16,21 0-16,-20 0 0,20 0 0,0 0 16,-21 0-16,22 0 0,-1-21 0,0 21 15,1-22-15,-1 1 0,-21 0 16,22 0-16,-22 0 0,0 0 0,0-1 16,0 1-16,0-21 0,-21 21 0,0 0 15,0-1-15,0 1 16,0 0-16,0 0 0,0 42 31,0 0-31,0 0 16,0 1-16,0-1 0,0 0 0,-21 0 15,21 0-15,0 0 0,-21 1 0,21-1 16,0 0-16,0 0 0,0 0 16,0 0-16,0-42 31,0 0-31,0 0 15,0 0-15,0 0 0,21-1 16,0 1-16,-21 0 0,22-21 0,-1 21 16,0-22-16,0 22 0,0-21 15,0 21-15,1-22 0,-1 22 0,0 0 16,0 21-16,0 0 0,0 0 16,22 0-16,-43 21 15,21 0-15,-21 22 0,0-22 16,21 0-16,-21 0 0,0 21 15,0-20-15,0-1 0,21 0 0,-21 21 16,0-21-16,21 1 0,1-1 16,-1-21-16,0 21 0,0 0 0,0-21 15,0 0-15,22 0 0,-22 0 16,21 0-16,-21 0 0,22 0 0,-22 0 16,21-21-16,-21 0 0,22 21 15,-22-21-15,0-1 0,21 1 0,-20 0 16,-1 0-16,0 0 0,0-22 0,-21 22 15,21-21-15,-21 21 0,21 0 16,-21-1-16,0 1 0,0 0 0,0 0 16,-21 21-1,0 21-15,21 0 0,-21-21 16,21 21-16,-21 22 0,21-22 0,0 0 16,0 0-16,0 0 0,0 1 0,0-1 15,0 21-15,0-21 16,0 0-16,0 1 0,0-1 15,0 0-15,0-42 63,0 0-63,0-1 16,0 1-16,-21 21 0,21-21 0,0 42 46,0 0-46,0 1 16,0-1 0,21-21-16,-21 21 0,21 0 0,0-21 15,0 21-15,0-21 0,1 0 0,-1 0 16,0 0-16,21 0 0,1 0 16,-22 0-16,21 0 0,0 0 0,-20-21 15,20 0-15,-21 21 0,21-21 0,-20 0 16,20-1-16,-21 1 15,0 0-15,0 0 0,1 0 0,-1-22 16,0 22-16,-21-21 0,0 21 0,21 0 16,-21-1-16,0 1 0,21 0 15,-21 42 1,0 0 0,-21 1-16,21-1 0,-21 0 0,21 0 15,-21 21-15,21-20 0,0-1 0,0 0 16,-21 0-16,21 0 0,0 0 15,0 1-15,0-1 0,0 0 0,0 0 16,21-21-16,0 0 16,0 0-16,21 0 0,-20 0 15,-1 0-15,21-21 0,-21 21 0,0-21 16,1 0-16,-1-1 0,21 22 16,-21-21-16,0 0 0,1 0 0,-1 0 15,-21 0-15,21-1 16,0-20-16,-21 21 0,21 0 0,-21 0 15,0 42 1,0 0 0,-21 0-16,21 0 0,0 0 15,-21 1-15,21-1 0,-21 0 0,21 0 16,0 0-16,0 0 0,0 1 0,0-1 16,0 0-16,0 0 15,21-21-15,0 0 0,0 0 16,0 0-16,1 0 15,-1 0-15,0 0 0,0-21 16,-21 0-16,21 21 0,-21-21 16,0-1-16,0 1 0,0 0 15,0 0-15,0 0 0,-21 0 16,0-1-16,21 1 0,-21 0 0,0 0 16,21 0-16,-22 0 0,1 21 15,21-22-15,0 1 16,21 21-1,1 0-15,-1 0 16,0 0-16,21-21 0,-21 21 16,22 0-16,-1-21 0,-21 21 0,22 0 15,-1 0-15,-21 0 0,21 0 16,-20 0-16,-1 21 0,0 0 0,0-21 16,0 21-16,0 1 0,-21-1 15,0 0-15,0 0 0,0 0 16,0 0-16,0 1 0,0-1 0,0 0 15,0 0-15,0 0 0,0 0 16,0 1-16,0-1 0,0 0 16,0 0-16,0 0 15,0 0 1,-21-21-16,0-21 16,21 0-1,-21 21-15,21-21 0,0 0 16,0 0-16,0-1 0,0 1 0,21 0 15,0 0-15,0-21 0,22 20 16,-22-20-16,21 0 0,64-43 16,-64 64-16,1-21 0,-1 20 0,0 1 15,22 21-15,-22 0 0,1 0 16,-1 0-16,-21 21 0,0 1 0,22-1 16,-43 21-16,0-21 0,0 22 0,0-22 15,0 21-15,0-21 0,0 22 16,-22-22-16,1 21 0,-21-21 0,0 22 15,20-22-15,1 0 0,0 0 16,21 0-16,-21-21 16,0 0-16,21-21 31,0 0-31,0 0 0,-21 0 16,21-1-16</inkml:trace>
  <inkml:trace contextRef="#ctx0" brushRef="#br0" timeOffset="97019.8">14901 8784 0,'0'0'0,"-42"0"0,21 0 0,-22-21 0,22 21 16,0 0-16,0 0 0,0 0 31,0 0 0,-1 0-31,1 0 0</inkml:trace>
  <inkml:trace contextRef="#ctx0" brushRef="#br0" timeOffset="97251.99">12107 9102 0,'0'0'0,"-42"0"0,0 21 0,20-21 15,1 0-15,42 0 16,1 0-16,-1 0 16,0 0-16,21 0 0,1 0 0,-1 0 15,0 0-15,1-21 0,-1 21 16,21 0-16,-20-21 0,-1-1 0,22 22 15,-22-21-15,21 0 0</inkml:trace>
  <inkml:trace contextRef="#ctx0" brushRef="#br0" timeOffset="97956.34">17484 9123 0,'0'0'0,"0"21"47,0 0-47,-22 0 16,22 1-16,0-1 15,22 0 1,-1-21-16,0 0 16,0 0-16,0 0 0,0 0 15,1 0-15,-1 0 0,-21-21 16,0 0-16,0-1 15,0 1-15,0 0 0,0 0 16,-21 21-16,-1 0 16,1 0-16,0 0 0,0 0 15,21 21-15,-21-21 16,21 21-16,0 0 0,0 1 16,0-1-1,21-21 1,0 0-1,0 0 1,-21-21-16,21-1 16,1 22 15,-1 0-15,0 0-16,0 0 0</inkml:trace>
  <inkml:trace contextRef="#ctx0" brushRef="#br0" timeOffset="98472.33">17928 9356 0,'0'0'16,"21"0"-16,0-21 16,1 21-1,-1-22-15,0 1 16,0 0-16,0 21 0,-21-21 15,21 0-15,1 0 0,-1-1 16,-21 1-16,0 0 0,21 0 0,-21 0 16,21 0-16,-21-1 0,0 1 15,0 42 17,0 1-32,0 20 15,0-21-15,0 0 16,0 0-16,0 22 0,0-1 15,0-21-15,0 22 0,0-1 0,0 0 16,0 22-16,0-22 0,0 22 16,0-1-16,0 1 0,0-1 0,0 1 15,0-1-15,0 1 0,0-1 0,0 1 16,0-22-16,0 21 0,0 1 0,0-22 16,-21 22-16,0-22 0,0 0 15,-1 1-15,1-1 0,0 0 0,0-20 16,0-1-16,0 0 0,-22 0 0,22-21 15,0 0-15,0 0 0,0 0 16,-1 0-16,1 0 0,0-21 16,0 0-16,21 0 0,0-1 0,-21 1 15,21-21-15,0 21 0,0 0 0,0-22 16,0 22-16,0-21 16,0-1-16,0 1 0,0 21 0,0-43 15,21 22-15,0 0 0,-21-22 0</inkml:trace>
  <inkml:trace contextRef="#ctx0" brushRef="#br0" timeOffset="98728.78">18203 8784 0,'0'0'0,"0"-21"0,0 0 31,21 21 16,1 0-31,-1 21-16,-21 0 16,21-21-16,0 0 0,0 0 0,-21 21 15,21-21-15,1 0 0,20 22 16</inkml:trace>
  <inkml:trace contextRef="#ctx0" brushRef="#br0" timeOffset="99160.87">19008 8911 0,'0'0'0,"0"-21"15,0 0 1,-22 21-16,1 0 15,0 0-15,0 0 16,0 0-16,-22 0 0,22 0 0,0 0 0,0 21 16,0-21-16,0 21 0,-1 0 0,22 1 15,0-1 1,0 0-16,0 0 0,0 0 0,22-21 16,-1 21-16,-21 1 0,42-1 15,-21-21-15,0 21 0,1 0 0,-1-21 16,0 21-16,0 0 0,0-21 0,0 22 15,-21-1-15,0 0 16,0 0-16,-21-21 16,-21 0-16,21 0 15,0 0-15,-22 0 0,1 0 16,21 0-16,-22 0 0,22 0 16,-21 0-16,21 0 0,0 0 0,-1 0 15,1 0-15,42 0 31,22 0-15,-22-21-16,0 21 0,21 0 16,-20 0-16,20-21 0,-21 21 0</inkml:trace>
  <inkml:trace contextRef="#ctx0" brushRef="#br0" timeOffset="99964.8">19664 9017 0,'0'0'0,"0"-21"0,0 0 16,0 0-16,-21 21 0,-1 0 15,1-22-15,0 22 0,0 0 16,0 0-16,0 0 0,-1 0 0,1 0 16,0 0-16,0 22 0,0-1 0,0 0 15,-1 0-15,1 0 0,0 0 16,0 1-16,21-1 0,0 0 15,0 0-15,0 21 0,0-20 0,0-1 16,0 0-16,21 0 16,0-21-16,0 0 0,1 21 0,-1-21 15,0 0-15,0 0 0,0 0 0,0 0 16,1 0-16,-22-21 16,21 21-16,-21-21 0,21 0 0,-21 0 15,0-1-15,0 1 0,0 0 16,0 0-16,0 0 0,0-22 0,21 22 15,-21-21-15,21 0 0,0 20 0,1-20 16,-1 21-16,0 0 0,21 0 16,-21-1-16,22 1 0,-1 21 0,-21 0 15,22 0-15,-22 0 0,21 0 16,-21 21-16,0 1 0,1-1 0,-1 21 16,0-21-16,0 22 0,-21-22 15,0 21-15,0-21 0,0 22 16,0-22-16,0 21 0,0-21 0,0 0 15,0 1-15,0-1 0,0 0 16,-21-21-16,0 21 16,0-21-16,-1 0 31,22-21-31,0 0 16,0 0-16,0-1 0,0 1 15,0 0-15,22 0 0,-1-21 16,0 20-16,-21-20 0,42 21 15,-21-21-15,1-1 0,-1 22 16,21-21-16,-21 21 0,0-1 0,22 1 16,-22 21-16,21 0 0,-21 0 0,1 0 15,-1 0-15,0 21 16,-21 22-16,21-22 0,-21 0 0,0 21 16,0-20-16,0 20 0,0-21 15,0 21-15,0-20 0,0-1 0,0 0 16,-21 0-16,21 0 0,-21 0 15,21 1-15,0-1 0,0 0 16,0-42 47,0 0-48</inkml:trace>
  <inkml:trace contextRef="#ctx0" brushRef="#br0" timeOffset="100196.78">20426 9250 0,'0'21'0,"-21"-21"62,-1 0-15,1 0-47,0 0 16,0 0 0</inkml:trace>
  <inkml:trace contextRef="#ctx0" brushRef="#br0" timeOffset="103588.69">677 11642 0,'-21'0'0,"0"0"15,0 0-15,0 0 0,-1 0 0,1 0 16,0 0-16,-21 0 16,21-21-16,-1 21 0,1 0 0,-21 0 15,21 0-15,0 0 0,-1-22 16,44 22 15,-1 0-31,21 0 16,0 0-16,1 0 0,20 0 15,1 0-15,-1 0 0,22 0 16,-22 0-16,22 0 0,84 0 16,-84 0-16,21 0 0,-21 0 15,-1 0-15,-20 0 0,20-21 0,-20 21 16,-22 0-16,1 0 0,-1 0 15,0 0-15,-21 0 0,1-21 16,-22 0 0,0 0-16,-22 0 15,1 21-15,-21-22 0,21 22 16,-22-21-16,22 0 0,-21 21 16,0-21-16,20 21 0,-20 0 0,21-21 15,-21 21-15,20 0 0,1 0 16,0 0-16,0 0 0,0 0 15,42 0 1,0 0-16,0 0 16,22 0-16,-22 0 0,21 0 15,0 0-15,1 0 0,-1 21 16,0-21-16,-20 21 0,20-21 0,-21 21 16,0 0-16,0-21 0,1 22 0,-22-1 15,0 0-15,0 0 0,0 0 16,-22 0-16,-20 1 0,21-1 0,-21 0 15,-1 0-15,-20 0 0,20 0 16,-20 1-16,21-1 0,-22 0 16,22 0-16,-1 0 0,22-21 0,-21 21 15,21-21-15,42 0 32,21-21-17,1 0-15</inkml:trace>
  <inkml:trace contextRef="#ctx0" brushRef="#br0" timeOffset="104092.38">2667 11028 0,'0'0'0,"-21"0"0,0 0 0,-1-21 16,1 21-16,64 0 31,-22 0-31,21 0 16,0 0-16,1 0 0,20 0 0,-20 0 15,20 0-15,-21 0 0,22 0 0,-1 0 16,1 0-16,-1 0 0,-20 0 16,20 0-16,-20 0 0,20 0 0,-42 0 15,22 0-15,-22 0 0,0 0 16,0 0-16,-42 0 16,0 0-16,0 0 15,-1 0-15</inkml:trace>
  <inkml:trace contextRef="#ctx0" brushRef="#br0" timeOffset="104444.25">3217 11007 0,'0'0'0,"-21"0"0,-21 21 31,21 0-31,21 0 16,0 0-16,0 1 0,0-1 16,0 21-16,0 0 0,0-20 0,0 20 15,21 0-15,-21 1 0,0-1 16,0-21-16,21 21 0,-21 1 0,21-1 15,-21 0-15,0 1 0,0-22 16,0 21-16,0 1 0,0-22 16,-21 0-16,21 21 0,-21-21 0,0 1 15,-1-1-15,1 0 0,0 0 16,0-21-16,0 0 0,0 0 0,-22 0 16,22 0-16,-21 0 0,21 0 15,-22-21-15,22 0 0,0 0 0,-21-1 16,20 1-16,1 0 0,0 0 15,0 0-15,0 0 0,0-1 16,21-20-16,0 21 0,0 0 0,0 0 16,0-1-16,21 1 0,21 21 15,-21 0-15,0-21 0,22 21 16,-22 0-16,21 0 16</inkml:trace>
  <inkml:trace contextRef="#ctx0" brushRef="#br0" timeOffset="104892.37">3916 11451 0,'0'0'0,"21"0"0,64-106 32,-85 85-32,0 0 0,0 0 15,-22 21-15,1 0 16,0 0-16,0 0 0,-21 0 15,20 0-15,-20 0 0,0 21 0,21 0 16,-22 0-16,22 1 0,-21-1 16,21 0-16,-1 0 0,22 0 0,0 0 15,0 1-15,0-1 0,0 0 16,0 0-16,22 0 0,-1 0 0,0 1 16,0-1-16,21-21 0,-20 21 0,20 0 15,-21-21-15,21 21 0,-20 0 16,-1-21-16,0 22 0,-21-1 0,0 0 15,0 0 1,-21 0-16,0-21 0,-22 21 16,1-21-16,0 0 0,-1 0 0,1 22 15,-22-22-15,22 0 0,0 0 16,-1 0-16,1 0 0,21 0 0,-21-22 16,20 22-16,1-21 0,21 0 15,0 0-15,21 21 16,1-21-16,20 21 0,0-21 15,1 21-15,-1-22 0,0 1 16,22 0-16,-22 21 0</inkml:trace>
  <inkml:trace contextRef="#ctx0" brushRef="#br0" timeOffset="105308.4">4424 11324 0,'21'-21'15,"-42"42"-15,42-63 0,-42 42 31,0 0-31,-1 21 16,-20 0-16,21 0 0,0 22 0,0-22 16,-1 21-16,1-21 0,0 22 0,0-1 15,21-21-15,0 22 0,0-22 16,0 21-16,0-21 0,0 0 16,0 1-16,0-1 0,0 0 15,21-21-15,0 0 0,0 21 0,1-21 16,20 0-16,-21 0 0,21 0 0,1-21 15,-22 21-15,21-21 0,1 0 16,-1-1-16,0 1 0,-21 0 0,22 0 16,-22-21-16,0 20 0,0-20 0,-21 0 15,0 21-15,0-22 0,-21 1 16,0 0-16,0 20 0,-22-20 0,1 21 16,0-21-16,-1 20 0,1 22 15,0 0-15,-1 0 0,1 0 0,0 0 16,21 0-16,-22 22 15,22-1-15,0 0 0,21 21 0,0-21 16,0 22-16,0-22 0,0 21 0,0-21 16,21 1-16,0-1 0,0 0 15,22 0-15,-22 0 0,21-21 0,1 0 16,-1 0-16</inkml:trace>
  <inkml:trace contextRef="#ctx0" brushRef="#br0" timeOffset="105848.53">5207 11303 0,'0'0'0,"0"-21"0,-21 21 16,0 21-1,-1 0-15,22 0 16,-21 1-16,0 20 0,21-21 0,0 21 16,-21-20-16,0 20 0,21-21 0,-21 21 15,-1-20-15,22 20 0,0-21 16,0 0-16,-21 0 0,21 1 0,-21-1 15,21 0-15,21-21 32,-21-21-32,21 21 0,-21-21 15,0-1-15,22 1 0,-1 0 0,-21-21 16,21 21-16,-21-22 0,21 1 16,-21 21-16,21-43 0,0 22 15,-21 0-15,22-1 0,-1 1 0,0 21 16,-21 0-16,21-1 0,0 1 15,0 21-15,1 0 0,-1 0 0,0 21 16,0 1-16,0-1 0,0 21 16,1-21-16,-22 22 0,21-1 0,-21-21 15,21 21-15,0 1 0,-21-22 16,0 21-16,21-21 0,-21 1 0,21-1 16,-21 0-16,22 0 0,-1-21 15,0 0-15,0 0 16,0 0-16,0-21 15,1 0-15,-1 0 0,-21-1 0,21 1 16,0-42 0,-21 20-16,21 1 0,-21 0 0,0-1 15,21 1-15,1 0 0,-22-1 0,21 1 16,-21 21-16,0 0 0,0 0 16,21-1-16,-21 1 0,21 21 0,0 0 15,0 0-15</inkml:trace>
  <inkml:trace contextRef="#ctx0" brushRef="#br0" timeOffset="106482.76">7027 11303 0,'0'0'0,"0"-21"16,0 0 62,0 0-63,21-1 1,1 1-16,-1 21 16,-21-21-16,0 0 15,0 42 17,0 0-32,0 0 15,0 1-15,0 20 0,0-21 16,0 21-16,0-20 0,-21 20 0,21-21 15,0 21-15,0 1 0,-22-22 16,22 0-16,-21 0 0,21 0 0,0 1 16,0-1-16,0 0 0,21-21 47,1 0-47,-1-21 0,0 0 0,0-1 15,0 1-15,0 0 0,1 0 16,-1 0-16</inkml:trace>
  <inkml:trace contextRef="#ctx0" brushRef="#br0" timeOffset="106883.77">7662 11197 0,'21'-21'0,"1"0"15,-22 0 1,0 0-1,-22 21-15,1 0 16,0 0-16,0 0 0,0 0 0,0 0 16,-1 0-16,22 21 0,-21 0 15,0 0-15,21 0 0,0 0 16,0 1-16,0-1 16,0 0-16,21 0 0,0-21 0,1 21 15,-1 0-15,0-21 0,0 22 0,0-22 16,0 21-16,1 0 0,-1 0 15,0 0-15,0-21 0,0 21 0,-21 1 16,0-1-16,0 0 0,0 0 16,0 0-16,-21-21 0,0 21 15,-21-21-15,20 0 0,1 22 0,-21-22 16,21 0-16,0 0 0,-22 0 0,22 0 16,0 0-16,0 0 0,0-22 15,-1 22-15,1-21 0,0 0 0,0 21 16,21-21-16,0 0 0,0 0 0,-21-22 15,21 22-15,-21-21 0,21 21 16</inkml:trace>
  <inkml:trace contextRef="#ctx0" brushRef="#br0" timeOffset="107052.36">7091 10880 0,'-21'0'31,"42"21"1,0-21-32,0 21 0,0-21 15,0 0-15,22 0 0,-22 21 0</inkml:trace>
  <inkml:trace contextRef="#ctx0" brushRef="#br0" timeOffset="108540.15">9779 11261 0,'0'0'16,"0"-21"-16,0-22 0,0 1 0,0 21 0,0-22 15,0 22-15,0-21 0,0 21 0,0 0 16,0-1-16,0 1 0,0 0 15,-21 21-15,0 0 16,-1 0 0,1 21-16,21 0 0,0 22 15,-21-1-15,21 0 0,-21 22 0,21-22 0,0 22 16,0-22-16,0 22 16,0-22-16,0 0 0,0 1 0,0-1 15,0 0-15,0-21 0,0 1 0,0-1 16,0 0-16,0 0 0,0-42 31,0 0-15,21 0-16,0-1 0,0-20 0,-21 21 15,22-21-15,-1-1 0,0 1 0,-21 0 16,21-1-16,0 1 16,0 0-16,1 20 0,-1-20 0,-21 21 15,21 21-15,-21-21 0,21 21 16,0 0-16,-21 21 0,21-21 0,1 42 15,-1-21-15,0 1 0,0 20 0,-21 0 16,21-21-16,0 22 0,1-1 16,-22-21-16,21 22 0,-21-1 0,0-21 15,21 21-15,0-20 0,0-1 0,-21 0 16,0 0-16,21-21 0,1 21 16,-1-21-16,0 0 0,0-21 15,0 21-15,0-21 16,1 0-16,-1 0 0,0-22 15,0 22-15,0-21 0,-21-1 0,21 1 16,1 0-16,-1-1 0,-21-20 16,21 21-16,0-22 0,-21 22 0,21-1 15,-21-20-15,21 42 0,-21-22 0,22 22 16,-22-21-16,0 21 16,0 0-16,0 42 15,0 0 1,-22 0-16,22 21 0,-21-20 0,21 20 15,-21 0-15,21 22 0,0-22 0,0 0 16,0 22-16,0-22 0,-21 1 16,21-1-16,0 0 0,0 1 15,0-22-15,0 21 0,0-21 16,21 0-16,0 1 0,0-22 16,22 0-16,-22 0 0,0 0 15,21-22-15,-20 1 0,20 0 16,0 0-16,-21 0 0,22 0 0,-22-1 15,21-20-15,-21 21 0,1-21 0,-1-1 16,0 22-16,-21-21 0,0 21 16,0-22-16,0 22 0,0 0 0,0 0 15,-21 21-15,0 0 0,-1 0 16,1 0-16,0 0 0,0 21 0,21 0 16,-21-21-16,0 42 0,21-20 0,-22-1 15,22 0-15,0 0 16,0 0-16,22-21 15,-1 0-15,0 0 0,0 0 0,0 0 16,22 0-16,-22 0 0,0 0 16,21-21-16,-21 0 0,1 0 0,-1 0 15,21-1-15,-21 1 0,0 0 16,1 0-16,-1 0 0,0 21 0,-21-21 16,0-1-16,21 22 0,-21 22 31,0-1-31,0 21 15,0-21-15,-21 22 0,21-22 16,0 21-16,0 0 0,0 1 16,0-22-16,0 21 0,0-21 0,0 1 15,0-1-15,0 0 0,0 0 0,21 0 16,0-21-16,0 0 0,1 0 16,-1 0-16,0 0 0,0 0 15,0 0-15,0-21 0,1 0 16,-1 21-16,0-42 0,0 20 0,0 1 15,22-21-15,-22 21 0,-21-22 0,21 1 16,-21 21-16,21-21 16,-21 20-16,0-20 0,0 0 15,0 63 1,-21 0 0,21 21-16,-21-20 0,21-1 0,0 0 15,0 21-15,0-21 0,0 1 16,0-1-16,0 0 0,0 0 0,-21 0 15,21 0-15,0-42 32</inkml:trace>
  <inkml:trace contextRef="#ctx0" brushRef="#br0" timeOffset="108724.39">11726 10964 0,'0'22'0,"0"-44"0,0 1 0,0 0 15,0 0-15,0 0 0,0 0 16,-21 21 0,21 21-1,0 0 1,0 0-16,21-21 16,0 21-1,1-21-15,-1 0 0,0 0 0</inkml:trace>
  <inkml:trace contextRef="#ctx0" brushRef="#br0" timeOffset="108976.78">12213 10837 0,'-21'0'32,"0"22"-17,0-1-15,-1 21 0,1-21 0,0 22 16,0-22-16,0 21 0,0 22 15,-1-22-15,22 0 0,-21 22 0,0-22 16,0 0-16,21 1 16,0-1-16,-21-21 0,21 22 0,0-22 15,0 0-15,0 0 0,21-21 16,0 0 0,21 0-16,-20 0 0,20-21 0,-21 0 15,21-22-15,-20 22 0,20 0 0,0-21 16</inkml:trace>
  <inkml:trace contextRef="#ctx0" brushRef="#br0" timeOffset="109220.57">12446 10816 0,'0'0'0,"0"-21"0,0 0 0,0 42 16,-21 0 0,21 22-1,0-22-15,-21 21 0,21-21 0,-22 22 16,22-1-16,0 0 0,0 1 0,-21-1 15,21 0-15,-21 1 0,21-1 16,0 0-16,0-21 0,0 22 16,0-22-16,0 0 0,0 0 0,0 0 15,0-42 17,0 0-32,0 0 15,0 0-15,0 0 0</inkml:trace>
  <inkml:trace contextRef="#ctx0" brushRef="#br0" timeOffset="109399.96">11938 11176 0,'0'0'0,"-21"0"0,0 0 15,42 0 17,0 0-32,0 0 0,21 0 15,-20 0-15,20 0 0,0 0 16,1-21-16,-1 21 0,-21 0 0,21-21 15,1 21-15,-1 0 0,-21-21 0,22-1 16,-22 22-16,21-21 0,-21 21 16</inkml:trace>
  <inkml:trace contextRef="#ctx0" brushRef="#br0" timeOffset="109767.76">12573 11176 0,'0'21'0,"0"-42"0,0 63 16,-21-20-16,21-1 0,0 0 15,0 0-15,21-21 16,0 0 0,0 0-16,0 0 0,1-21 15,-1 21-15,0-21 0,0 0 0,0 21 16,22-43-16,-43 22 0,21 0 16,-21 0-16,21 21 15,-21-21-15,0-1 0,0 1 16,-21 21-16,0 0 0,-1 0 15,1 0-15,0 21 0,-21-21 16,21 22-16,-1-1 0,1 0 16,0 21-16,0-21 0,21 22 0,0-22 15,0 0-15,0 0 0,0 22 0,0-22 16,0 0-16,0 0 0,21 0 16,21 0-16,-20-21 0,-1 0 15,0 0-15,21 0 0,-21 0 0,22 0 16,-22 0-16,21 0 0,-21 0 0,1 0 15,-1-21-15,0 21 16,0-21-16,-21 0 0,0 0 0</inkml:trace>
  <inkml:trace contextRef="#ctx0" brushRef="#br0" timeOffset="110080.7">12975 11345 0,'0'-42'15,"0"21"-15,0 84 0,0-147 0,0 63 0,0-1 16,0-20-16,0 21 0,0 0 0,0 0 16,21 21-16,0-22 0,1 22 15,-1 0-15,0 0 0,0 0 0,0 0 16,22 0-16,-22 0 0,0 0 0,0 0 15,0 43-15,22-22 0,-22 0 16,0 0-16,0 22 0,0-22 0,0 21 16,1-21-16,-22 22 0,21-22 15,-21 0-15,0 0 0,0 0 16,0 0-16,0 1 0,-21-1 0,-1-21 16,1 0-16,0 0 0,0 0 0,0 0 15,0 0 1,21-21-16,0-1 0,0 1 15,0 0-15,0-21 0,0 21 0,0-1 16,21 1-16,0 0 0,0-21 16,0 21-16,0-1 0,1 1 0,-1 0 15,0 0-15,0 21 0,0 0 16,22-21-16,-22 21 0,0 0 0,0 0 16,0 0-16,0 0 0</inkml:trace>
  <inkml:trace contextRef="#ctx0" brushRef="#br0" timeOffset="110480.25">13822 11134 0,'0'21'32,"0"0"-32,0 0 15,0 0-15,0 1 0,0 20 0,0-21 16,0 0-16,0 0 0,0 1 16,0-1-16,0 0 0,0 0 0,0 0 15,0 0-15,0 1 0,-21-1 16,21 0-16,0 0 15,-22-21-15,1-21 32,21 0-17,0 0-15,0-1 0,0-20 0,0 21 16,0-21-16,0 20 0,21-20 0,1 0 16,-1-1-16,0 1 0,0 0 15,0 21-15,22-22 0,-1 22 0,-21 0 16,21 21-16,1 0 0,-1 0 0,0 0 15,1 0-15,-22 21 0,21 0 16,-21 0-16,1 22 0,-1-22 0,0 21 16,-21-21-16,0 22 0,0-1 15,0 0-15,0-20 0,-21 20 16,21-21-16,-21 0 0,-1 22 0,-20-22 16,21 0-16,0-21 15,0 0-15,21-21 16</inkml:trace>
  <inkml:trace contextRef="#ctx0" brushRef="#br0" timeOffset="110872.22">15706 11113 0,'0'0'0,"0"-22"0,0 44 31,0-1-31,0 0 0,0 0 16,0 0-16,0 0 16,0 22-16,0-22 0,0 0 0,0 21 15,0-20-15,0-1 0,0 0 0,0 0 16,0 0-16,0-42 31,21 0-15,-21 0-16,0-22 15,0 22-15</inkml:trace>
  <inkml:trace contextRef="#ctx0" brushRef="#br0" timeOffset="111028.45">15727 10922 0,'0'0'0,"0"-21"0,0 0 0,0 0 0,0-1 16,0 44 30,21-1-30,0-21-16,0 0 0,0 21 0,1-21 16,20 21-16</inkml:trace>
  <inkml:trace contextRef="#ctx0" brushRef="#br0" timeOffset="111456.17">16192 10986 0,'0'21'16,"-21"-21"-1,0 21-15,21 0 0,-21-21 0,21 21 16,0 0-16,0 1 16,0-1-16,0 0 0,0 0 0,0 0 15,0 0-15,0 1 0,0-1 0,0 0 16,0 0-16,0 0 16,-21-21-16,21 21 0,-21-21 15,-1 0 1,1-21-1,21 0-15,0 0 0,0 0 0,0 0 0,0-1 16,0-20-16,21 0 16,22 21-16,-22-22 0,21 1 0,22 21 15,-22-22-15,22 22 0,-1 0 0,1 0 16,-1 0-16,1 21 0,-1 0 16,-21 0-16,22 0 0,-22 21 0,1 0 15,-1 0-15,-21 0 0,21 22 0,-20-22 16,-22 21-16,0 1 0,0-1 15,0 0-15,0 1 0,-22-1 0,22 0 16,-21-21-16,0 22 0,0-22 16,0 0-16,0 0 0,-1 0 15,1-21-15,21 22 0,21-44 32,22 1-32,-22 0 0</inkml:trace>
  <inkml:trace contextRef="#ctx0" brushRef="#br0" timeOffset="111840.3">18627 10795 0,'0'-21'0,"0"42"0,0-63 16,-22 42 0,22 21-16,0 0 0,-21 0 15,21 0-15,0 22 0,0-22 16,-21 21-16,21 1 0,-21-22 0,21 21 15,-21 0-15,21 1 0,0-22 0,0 21 16,-21-21-16,21 22 16,-22-22-16,22 0 0,0 0 0,-21 0 15,21 1-15,-21-22 16,0 0-16,0 0 16,0 0-16,-1-22 0,1 1 15,0 21-15</inkml:trace>
  <inkml:trace contextRef="#ctx0" brushRef="#br0" timeOffset="112652.17">18076 11155 0,'0'0'0,"0"-21"0,0 0 32,21 21-17,1 0-15,-1 0 16,21 0-16,0 0 0,1 0 0,20 0 16,-20 0-16,20 0 0,1 0 0,-1 0 15,1 0-15,-1 0 0,22-22 16,-43 22-16,22-21 0,-1 0 0,-21 0 15,22 21-15,-22-21 0,-21 0 0,22-1 16,-22-20-16,0 21 0,0 0 16,-21-22-16,0 22 0,0 0 0,0 0 15,0-21-15,0 20 0,0 1 16,-21 21-16,0 0 16,0 21-16,21 1 15,-21-1-15,21 0 0,-22 21 16,22 1-16,0-1 0,-21 0 0,21 1 15,-21-1-15,21 43 0,0-43 16,-21 0-16,21 1 0,0-1 16,-21-21-16,21 21 0,0-20 0,0-1 15,0 0-15,0-42 32,0 0-32,0-1 0,0 1 15,21 0-15,0 0 16,0-21-16,-21 20 0,43-20 0,-22 0 0,0 21 15,0-22-15,0 22 16,22 0-16,-22 0 0,0 0 0,0-1 16,0 22-16,22 0 0,-22 0 15,0 0-15,-21 22 16,0-1-16,0 0 0,0 0 0,0 21 16,0-20-16,0-1 0,0 21 0,0 0 15,0-20-15,0-1 0,21 21 16,0-21-16,0 0 0,1 1 0,-1-22 15,0 21-15,0-21 0,21 0 16,1 0-16,-22 0 0,21 0 0,1 0 16,-1 0-16,21 0 0,-20-21 15,-1-1-15,-21 1 0,22 0 16,-1 0-16,0 0 0,-21-22 0,22 22 16,-22-21-16,0 21 0,0 0 0,-21-22 15,0 22-15,0 0 0,0 0 16,0 0-16,0-1 0,-21 22 0,0 0 15,0 0-15,0 0 0,-22 0 0,22 22 16,0-1-16,0 0 0,0 0 16,-1 0-16,22 0 0,0 22 0,0-22 15,0 21-15,0-21 0,22 1 16,-1 20-16,0-21 0,0 0 16,0-21-16,22 21 0,-1 1 0,0-22 15,1 0-15,-1 0 0,21 0 16,1 0-16,-22 0 0,22 0 0,-22-22 15,22 22-15,-22-21 0,0 0 0,-21 0 16,22 0-16,-22 0 0,0-1 16,-21 1-16</inkml:trace>
  <inkml:trace contextRef="#ctx0" brushRef="#br0" timeOffset="115220.51">2625 12721 0,'0'0'16,"0"21"-16,0 1 0,0-1 15,21-21 1,0 0-1,21 0-15,-21 0 0,1-21 16,20 21-16,0-22 16,-21 1-16,22 0 0,-1 0 0,0 0 15,-20-22-15,20 22 0,-21 0 0,21 0 16,-20 0-16,-1-22 0,-21 22 16,0 0-16,0 0 0,0 0 0,0-22 15,0 22-15,0 0 0,0 0 16,-21 0-16,21 0 0,-22-1 0,1 22 15,0 0-15,0 0 16,0 0-16,0 22 0,21-1 16,-22 0-16,1 0 0,21 21 15,-21 1-15,0-1 0,21 0 16,-21 1-16,0-1 0,-1 22 16,1-1-16,21 1 0,-21 20 0,0-20 15,0-1-15,21 22 0,0-22 16,-21 1-16,-1 21 0,22-22 0,-21 1 15,21 20-15,0 1 0,-21-22 16,0 22-16,21-21 0,-21-1 0,21 1 16,0-1-16,0-21 0,-21 1 15,21-1-15,0 0 0,0 1 0,0-22 16,0 0-16,0 0 0,0 0 16,21-21-1,0-21-15,0 0 0,0 0 16,0 0-16,22 0 0,-22-22 15,21 22-15,-21-21 0,22-1 16,-22-20-16,0 21 0,0-22 0,0 1 16,1 20-16,-22-20 0,0-1 15,0 22-15,-22 0 0,1-22 0,-21 22 16,21 21-16,-22-22 0,-20 1 0,21 21 16,-1 0-16,-20-1 0,20 1 15,-20 0-15,21 21 0,-1 0 0,22 0 16,-21 0-16,21 0 0,-1 0 15,44 0 17,20 0-32,-21 0 0,21-21 0,1 21 15,-1-21-15,22 0 0,-22-1 16,0 1-16,22 0 0,-22 0 0,0 0 16,1-22-16,-1 22 0,0-21 15,1 0-15,-22 20 0,0-20 0,0 0 16,0 21-16,1-22 0,-22 22 15,0 0-15,0 0 0,0 0 0,0-1 16,0 1-16,-22 21 16,1 0-1,0 0-15,0 21 16,0 1 0,0-1-16,21 0 15,0 0-15,0 0 16,0 0-16,0 1 0,21-22 15,0 21-15,-21 0 0,21-21 16,0 21-16,-21 0 0,21 0 16,1 1-16,-22-1 0,21 0 15,-21 0-15,0 0 0,0 22 16,0-22-16,0 0 16,0 0-16,0 0 0,0 0 0,21 1 15,-21-1 1,21-21-16,0 0 15,0 0-15,1 0 16,-1 0-16,0-21 0,0-1 0,0 22 16,0-21-16,1 0 0,-1 0 15,21 0-15,-21-22 0,0 22 0,1-21 16,-1 0-16,0 20 0,0-20 16,-21 0-16,0-1 0,0 22 0,0-21 15,0 21-15,0 0 0,-21-1 16,0 1-16,-22 0 0,22 21 0,-21 0 15,21 0-15,-22 0 0,1 0 16,0 0-16,21 0 0,-22 0 16,22 0-16,0 21 0,-21 0 0,20 1 15,22-1-15,0 0 0,-21 21 16,21-21-16,0 1 0,0 20 0,0-21 16,0 21-16,21-20 0,-21-1 15,22 21-15,-1-21 0,21-21 0,-21 21 16,22 1-16,-22-22 0,21 0 15,0 0-15,1 0 0,-1 0 0,0 0 16,1 0-16,20 0 0,-20-22 16,-1 1-16,0 0 0,22 0 0,-22-21 15,0 20-15,1 1 16,-1-21-16,-21 21 0,0 0 0,1-22 16,-1 22-16,-21 0 0,0 0 0,0 0 15,-21 21 1,-1 0-16,1 0 15,21 21-15,-21 0 16,21 0-16,0 0 0,0 0 0,0 22 16,0-22-16,0 0 0,0 21 15,0-20-15,0-1 0,21 21 0,0-21 16,-21 0-16,22 1 0,-1-1 0,-21 0 16,21 0-16,0-21 15,-21 21-15,21-21 0,0 0 0,1 0 16,-1 0-16,21 0 15,-21 0-15,0 0 0,1-21 0,-1 21 16,0-21-16,21 0 0,-21 0 16,1-22-16,-1 22 0,0 0 0,0-21 15,0 20-15,-21-20 0,0 21 16,0 0-16,0-22 0,0 22 0,0 0 16,0 0-16,0 42 31,0 0-31,0 0 0,0 1 15,0-1-15,0 21 0,0-21 16,0 0-16,0 1 0,0-1 16,-21 21-16,21-21 0,-21-21 0,0 21 15,21 1-15,0-1 0,-21-21 16,21-21 15,0-1-31,0 1 0,0 0 0,21 0 16,0 0-16,-21-22 0,21 1 15,0 21-15,-21-21 0,21 20 0,1-20 16,-1 21-16,0 0 0,0 0 16,0-1-16,0 22 0,1 0 15,20 0-15,-21 0 0,43 0 16,-43 22-16,0-1 0,21 0 16,-21 0-16,1 0 0,-22 0 0,21 1 15,-21 20-15,0-21 0,0 0 0,0 0 16,0 1-16,0-1 0,0 0 15,0 0-15,-21-21 16,21-21 0,0 0-1,0 0-15,0-22 0,0 22 0,21 0 16,0-21-16,0-1 0,0 22 16,43-64-16,-43 64 15,21 0-15,1 0 0,-22 0 16,21 0-16,22 21 0,-22 0 15,-21 0-15,0 21 0,0 0 0,22 0 16,-43 21-16,21-20 0,-21-1 16,21 21-16,-21 0 0,0-20 0,0 20 15,0 0-15,-21-21 0,21 1 16,0 20-16,-21-21 0,0 0 16,42-21-1</inkml:trace>
  <inkml:trace contextRef="#ctx0" brushRef="#br0" timeOffset="116288.53">6943 12975 0,'0'0'0,"0"-21"16,0 0-16,0 0 15,0 0-15,21-22 0,-21 22 16,21 0-16,0 0 0,0-22 15,-21 22-15,21-21 0,1 21 0,-22 0 16,0-1-16,0 1 0,21 0 16,-21 0-16,0 42 31,0 0-31,0 0 0,0 1 16,0 20-16,-21-21 0,21 21 15,0-20-15,0 20 0,-22 0 0,22-21 16,-21 1-16,21 20 0,0-21 15,0 0-15,0 0 0,0 1 16,21-22-16,1 0 16,20 0-16,-21 0 0,0 0 0,22-22 15,-22 1-15,21 0 0,-21 0 0,22 0 16,-22 0-16,0-1 0,0-20 16,-21 21-16,0 0 0,0-22 0,0 22 15,0 0-15,-21-21 0,0 21 16,0-1-16,-1 22 0,-20-21 0,0 0 15,21 21-15,-22 0 0,22 0 16,0 0-16,0 0 0,0 0 16,42 0-1,0 0-15,0 0 0,21 0 16,1 0-16,-1 0 0,0 0 16,1 0-16,-1 0 0,22 0 0,-22 0 15,21-21-15,-20 21 0,20-21 16,1 0-16,-22 21 0,0-22 0,1 22 15,-22 0-15,0-21 0,0 21 0,0-21 16,-42 21 31,21 21-47,-21 0 16,21 1-16,-21-1 0,21 0 0,0 21 15,0-21-15,0 22 0,0-1 16,0 0-16,0 22 0,0-22 0,0 22 15,0-1-15,0-20 0,0 20 0,0 1 16,0-1-16,0 1 0,0-1 16,0 1-16,0-1 0,0 1 0,0 20 15,21-20-15,-21 20 0,21-20 0,-21-1 16,21 1-16,-21-1 0,0 1 16,0-1-16,0 1 0,0-1 0,-21 1 15,0-22-15,0 1 0,0-1 16,0 0-16,-1 1 0,1-22 15,-21 0-15,21-21 0,0 0 0,-1 0 16,1 0-16,0-21 0,0 0 0,0-22 16,0 1-16,-1 0 0,1-1 0,21-20 15,0-1-15,-21 1 0,21-1 16,0-20-16,0-1 0,0 0 0,0 1 16,0-22-16,21 21 0,0 0 15,1 1-15,-1-1 0,21 0 0,0 22 16,-20-1-16,20 1 0,0-1 0,22 22 15,-22 0-15,0-1 16,1 22-16,-1 0 0,0-21 0,-20 21 16,20-1-16,-21 1 0,0 21 0,0-21 15</inkml:trace>
  <inkml:trace contextRef="#ctx0" brushRef="#br0" timeOffset="117044.61">9948 12488 0,'0'0'0,"21"-21"16,-21 0 0,22 0-1,-22 0 1,0 42-1,0 0 1,0 0-16,0 22 0,-22-22 16,22 21-16,-21 0 0,21 22 15,0-22-15,0 22 0,-21-22 16,21 0-16,-21 1 0,21-1 0,-21 0 16,21 1-16,0-22 0,0 0 0,0 0 15,0 0-15,21-21 16,0-21-1,21 0-15,-20 0 16,-1 0-16,21 0 0,-21-22 0,22 1 16,-22 0-16,21-1 0,0 1 0,1 0 15</inkml:trace>
  <inkml:trace contextRef="#ctx0" brushRef="#br0" timeOffset="118148.87">10435 12573 0,'64'-85'16,"-128"170"-16,149-170 0,-85 64 15,-21 42 1,-1 1-16,-20-22 15,0 21-15,-1 0 0,1 0 16,0 0-16,-22-21 0,22 21 0,0 1 16,-1-1-16,22-21 0,-21 21 15,21-21-15,-1 0 0,44 0 47,-1 0-47,0 21 0,21-21 0,-21 21 16,1 0-16,-1 1 0,21-1 15,-21 21-15,0-21 0,1 0 0,-1 1 16,0 20-16,0-21 0,0 0 16,0 0-16,1 1 0,-22-1 15,42 0-15,-21 0 0,0-21 16,22 0-16,-22 0 16,0 0-16,0 0 0,21 0 0,1-21 15,-22 21-15,21-21 0,1 0 0,-1-1 16,-21 1-16,21-21 0,1 21 15,-22-22-15,0 22 0,0-21 16,-21 21-16,0-22 0,0 1 16,0 21-16,0 0 0,0 0 15,-21 21-15,0 0 0,-21 0 16,20 0-16,1 0 0,0 21 0,0 0 16,0 0-16,0 0 0,-1 0 15,22 22-15,-21-22 0,21 21 0,0-21 16,0 22-16,0-22 0,0 0 15,21 21-15,1-20 0,-1-22 0,0 21 16,0 0-16,21-21 0,-20 0 0,20 0 16,-21 0-16,21 0 0,1 0 15,-22 0-15,21-21 0,1 0 0,-1-1 16,0 1-16,1 0 0,-22 0 16,21-21-16,-21 20 0,0-20 15,22 21-15,-43-21 0,21 20 0,-21 1 16,21-21-16,-21 21 15,0 0-15,0 42 32,0 0-32,-21 0 0,21 0 15,-21 22-15,21-22 0,0 0 0,0 0 16,0 21-16,0-20 0,0-1 16,0 0-16,21 0 0,0 0 15,0-21-15,0 0 0,22 0 0,-22 0 16,21 0-16,-21 0 0,22 0 15,-1-21-15,0 0 0,-20 0 0,20 0 16,0-1-16,1 1 0,-22-21 16,0 21-16,0 0 0,0-22 15,0 1-15,-21 21 0,0 0 16,0-1-16,0 44 31,-21-1-31,21 0 16,0 21-16,-21-21 0,21 22 15,0 20-15,0-20 0,0 20 0,0-21 16,0 22-16,0-1 0,0-20 16,0 20-16,0 1 0,0-1 15,0 1-15,0-1 0,21 1 0,-21-1 16,0 1-16,21 20 0,-21-20 0,0-1 16,0 1-16,0-1 0,0 1 0,0-1 15,0-20-15,0 20 0,0-20 16,0-1-16,-21 0 0,0 1 0,0-22 15,0 0-15,-22 0 0,22 0 0,0-21 16,-21 0-16,21-21 0,-22 0 16,22 0-16,0-22 0,-21 1 0,20 0 15,1-1-15,0-20 0,0-1 0,21 1 16,-21-1-16,21-20 0,0 20 16,0-20-16,0-1 0,21 0 15,0 1-15,21 20 0,-20 1 0,20-22 16,-21 21-16,43 22 0,-22-21 15,0 20-15,22 1 0,-1 0 0,-20 20 16,20-20-16,-21 21 0,1 0 0,20 0 16</inkml:trace>
  <inkml:trace contextRef="#ctx0" brushRef="#br0" timeOffset="119572.54">13928 12933 0,'0'-21'31,"0"0"-31,21-1 0,0 1 15,-21 0-15,21 0 0,0-21 16,0 20-16,1-20 0,-22 21 16,0-21-16,0 20 0,0-20 0,0 21 15,0-21-15,-22 20 0,-20 1 16,21 0-16,-21 21 0,-22 0 16,22 0-16,-1 0 0,1 21 15,0 0-15,-1 1 0,1 20 0,0-21 16,21 21-16,-22 1 0,22-1 0,0 0 15,0 22-15,21-22 0,0-21 16,0 22-16,0-1 0,0-21 0,42 22 16,-21-22-16,0 0 15,22-21-15,-22 0 0,21 0 0,1 0 16,-22 0-16,21-21 0,0 0 16,1-1-16,-1 1 0,0-21 0,1 21 15,20-43-15,-42 22 16,1 0-16,-22-1 0,0 22 15,0-21-15,0-22 0,0 43 16,0 0-16,-22 21 16,1 0-16,0 21 15,21 0-15,0 0 0,0 1 0,0-1 16,0 0-16,0 21 0,0-21 16,0 1-16,0 20 0,0-21 0,21 0 15,0-21-15,22 21 0,-22 1 0,0-22 16,21 0-16,1 0 0,-22 0 15,21 0-15,1 0 0,-22-22 16,21 1-16,-21 21 0,22-21 16,-22 0-16,21 0 0,-21-22 0,-21 22 15,21 0-15,-21 0 0,0 0 0,0 0 16,0-1-16,0 1 0,-21 21 31,21 21-31,-21 22 16,21-22-16,-21 0 0,21 21 15,-21-20-15,21-1 0,0 21 0,0-21 16,0 0-16,0 1 0,0-1 16,0 0-16,21-42 47,-21 0-47,21-1 0,0 1 0,0 0 15,1 0-15,-1-21 0,0 20 0,0 1 16,0 0-16,22-21 15,-22 21-15,-21-1 0,21 1 0,0 21 16,0 0-16,0 0 16,-21 21-16,0 1 0,0-1 0,0 0 15,22 0-15,-22 0 0,21 22 0,-21-22 16,0 21-16,0-21 0,21 22 16,0-22-16,0 0 0,0 0 15,1 0-15,-1 0 0,0 1 0,21-22 16,1 0-16,-1 0 0,0 0 15,1 0-15,-1 0 0,0 0 0,22-22 16,-22 22-16,0-21 0,22 0 16,-22 0-16,1 0 0,-22-22 0,21 22 15,-21-21-15,0 21 0,1-22 16,-22 1-16,0 21 0,0-21 0,0 20 16,0 1-16,-22-21 0,1 21 15,0 21-15,0-21 0,-21 21 0,20 0 16,-20 0-16,0 0 0,-22 42 15,22-21-15,21 0 0,-22 0 0,22 22 16,-21-22-16,42 21 16,-21 1-16,21-22 0,-21 21 0,21-21 15,0 0-15,0 22 0,0-22 0,21-21 16,0 21-16,0 0 0,0-21 16,22 0-16,-22 0 0,21 0 0,-21 0 15,22 0-15,-22-21 0,21 21 16,-21-21-16,22 0 0,-22-22 0,21 22 15,-21-21-15,0 0 0,1-1 0,-1 1 16,0 0-16,0-1 0,-21 1 16,21 0-16,0-22 0,-21 22 0,0-22 15,0 22-15,0 0 0,0-1 16,0 1-16,0 21 0,0 0 16,0-1-16,-21 22 0,0 22 15,0 20-15,21-21 0,0 43 16,-21-22-16,21 0 0,0 22 0,0-22 15,0 22-15,0-1 0,0-21 16,21 22-16,-21-22 0,21 22 0,21 20 16,-20-41-16,-1-1 0,0-21 15,0 22-15,21-22 0,-20-21 16,20 21-16,0-21 0,1 0 0,-1 0 16</inkml:trace>
  <inkml:trace contextRef="#ctx0" brushRef="#br0" timeOffset="120104.06">17611 12510 0,'0'0'0,"-22"0"16,1-22-16,0 22 0,0-21 0,0 0 16,0 0-1,21 0-15,0 0 16,21 21 0,0 0-16,0 0 0,0 21 0,0 0 15,22 0-15,-22 0 0,21 0 0,-21 22 16,1-1-16,-1 0 0,0 1 15,0-1-15,0-21 0,-21 22 0,0-1 16,0 0-16,0 1 0,0-1 16,0-21-16,-21 0 0,0 0 15,21 1-15,-21-22 0,0 0 16,-1 0-16,22-22 16,0-20-16,0 21 15,0-21-15,0-1 0,22 1 0,-1 0 16,0-1-16,0 1 0,0-22 15,0 22-15,1 0 0,20-22 0,-21 22 16,0 0-16,22-1 0,-22 1 16,0 0-16,21 20 0,-21 1 15,1 0-15,-1 21 0,0 0 0,0 0 16,0 0-16,-21 21 16,21 0-16,-21 1 0,0-1 0,22 0 15,-22 21-15,21-21 0,-21 1 0,0 20 16</inkml:trace>
  <inkml:trace contextRef="#ctx0" brushRef="#br0" timeOffset="121495.72">18669 12827 0,'0'0'16,"21"0"-16,0 0 0,22 0 0,-22-21 16,0 21-16,0-21 0,21 0 0,-42-1 15,22 1-15,-1-21 0,-21 21 16,0 0-16,0-1 0,0-20 15,0 21-15,-21-21 0,-1 20 0,1-20 0,0 21 16,-21 0-16,21 0 0,-22-1 16,1 22-16,0 0 0,-1 0 15,22 0-15,-21 22 0,-1-1 0,22 0 16,-21 0-16,21 21 0,0-20 16,-1 20-16,1-21 0,0 21 0,21 1 15,-21-22-15,21 21 0,0 1 0,0-22 16,0 0-16,21 21 0,0-42 15,0 21-15,1 1 0,-1-22 0,0 0 16,21 0-16,-21 0 0,22 0 16,-22 0-16,21 0 0,1-22 15,-22 1-15,21 0 0,-21-21 0,22 21 0,-22-1 16,0-20-16,0 21 16,0-21-16,0-1 0,1 1 0,-22 21 15,21-22-15,-21 22 0,0-21 16,0 21-16,0 0 0,0-1 0,-21 22 15,-1 22 1,1-1-16,21 0 0,0 0 16,0 21-16,-21-20 0,21 20 0,0-21 15,0 21-15,0-20 0,0 20 0,0-21 16,0 21-16,21-20 0,0-1 16,1 0-16,-1 0 0,0-21 15,0 0-15,0 0 0,0 0 16,22 0-16,-22 0 0,21 0 0,1-21 15,-1 0-15,21-22 0,-20 22 16,-22-21-16,21 21 0,-21-22 16,1 1-16,20 0 0,-21-1 0,0-20 15,-21 21-15,21-22 0,1 22 16,-22-22-16,21 22 0,-21 0 0,0-1 16,0 22-16,0 0 0,0 0 15,-21 42 1,-1 21-16,1-21 0,0 22 0,0-1 15,0 0-15,21 22 16,-21-22-16,21 1 0,0-1 0,0 0 16,0-21-16,0 22 0,0-1 0,0-21 15,0 22-15,21-22 0,0 0 16,0 0-16,-21 0 0,21 0 0,0-21 16,22 0-16,-1 0 15,-21 0-15,0 0 0,1 0 0,20-21 16,-21 0-16,21 21 0,-20-21 0,20-21 15,-21 20-15,0 1 0,22 0 16,-22-21-16,0 21 0,0-22 0,0 22 16,0 0-16,1 0 0,-22 0 15,0-1-15,0 44 32,0-1-32,0 0 15,0 0-15,0 0 0,-22 22 0,22-22 16,-21 0-16,21 0 0,0 0 0,0 0 15,0 1-15,0-1 0,0 0 16,0 0-16,21 0 0,1-21 16,-1 0-16,21 0 15,-21 0-15,0 0 0,1 0 16,-1-21-16,21 21 0,-21-21 0,0 0 16,1 0-16,20-1 0,-21 1 0,0 0 15,0-21-15,1 21 0,-1-1 16,0 1-16,0 0 0,0 0 15,-21 0-15,0 42 32,0 0-32,-21 0 15,0 0-15,21 1 0,0 20 16,0-21-16,0 0 0,0 0 0,0 1 16,0-1-16,0 0 0,0 0 15,21-21-15,0 21 0,0 0 0,1-21 16,20 0-16,-21 0 15,21 0-15,1 0 0,-1 0 0,0 0 16,1 0-16,-1-21 0,0 21 0,1-21 16,-1 0-16,-21 0 0,22-22 15,-22 22-15,21-21 0,-21 21 0,0-22 16,1 1-16,-22 21 0,0-21 16,0 20-16,0 1 0,0 0 0,-22 21 15,-20 0-15,21 0 0,0 21 16,-22 0-16,22 22 0,-21-22 15,21 21-15,0-21 0,-1 22 0,22-22 16,0 21-16,0 1 0,0-22 16,0 21-16,43 0 0,-22-20 15,0-1-15,0 0 0,22-21 16,-22 0-16,21 0 0,0 0 16,1 0-16,-1 0 0,0-21 0,1 0 15,-1-1-15,0 22 0,1-21 16,-22 0-16,21 0 0,-21 0 0,-21 0 15,0-1-15</inkml:trace>
  <inkml:trace contextRef="#ctx0" brushRef="#br0" timeOffset="122264.55">1228 13991 0,'0'0'16,"-22"0"-16,1 0 0,0 21 16,0 1-1,21 20-15,-21 0 0,21 1 16,-21 20-16,21 22 0,0-1 0,0 1 15,0 0-15,0-1 0,0 1 16,-22 0-16,22-1 0,0 1 0,0-21 16,-21 20-16,21-20 0,0-1 15,-21 1-15,21-22 0,0 22 16,0-43-16,0 21 0,0-21 0,0-42 31,0-21-31,21 21 16,-21-22-16,21-20 0,-21 20 15,0-20-15,0-1 0,0 1 16,0-1-16</inkml:trace>
  <inkml:trace contextRef="#ctx0" brushRef="#br0" timeOffset="122552.39">910 14351 0,'0'0'0,"-21"-63"16,0 20-16,21 1 0,0 21 0,0-22 15,0 1-15,0 21 0,0-21 16,21 20-16,0 1 0,21 0 0,1 0 15,20 0-15,-20 21 0,41 0 16,-20 0-16,20 21 0,-20 0 16,21 0-16,-43 0 0,21 22 0,-20-1 15,-22-21-15,0 22 16,-21-1-16,0 0 0,-21 1 0,0-1 16,-22 0-16,1 1 0,0-1 15,-22 0-15,22-21 0,0 1 0,-1-1 16,1 0-16,0 0 0,20-21 15,1 0-15,21-21 16,21 0-16,1 21 0,20-21 16,-21-1-16,21 1 0,1 0 15,20 0-15,-20 0 0,-1 0 0</inkml:trace>
  <inkml:trace contextRef="#ctx0" brushRef="#br0" timeOffset="123632.07">2159 14224 0,'0'0'0,"21"-21"0,0 0 0,0 21 16,-21-21-16,0-1 16,0 1-16,-21 0 15,0 0-15,0 21 0,0-21 16,0 21-16,-22 0 0,22 0 16,0 0-16,0 0 0,0 0 0,-1 0 15,1 21-15,0 0 0,0 0 16,0 22-16,0-1 0,21 0 0,0 1 15,-22-1-15,22 0 0,0 1 16,0-1-16,0 0 0,0 1 16,0-22-16,22 0 0,-22 0 15,21 0-15,0 0 0,0-21 0,0 0 16,0 0-16,1 0 0,-1-21 16,0 0-16,0 0 0,0 0 0,0-22 15,22 22-15,-22-21 0,0 0 16,21-1-16,-20 22 0,-1-21 0,-21-1 15,0 1-15,21 0 0,-21 21 16,0-22-16,0 22 0,0 0 16,0 0-16,0 0 0,0 42 31,0 0-31,0 0 16,0 21-16,0-20 0,0 20 0,0-21 15,0 21-15,21 1 0,-21-1 16,0-21-16,21 22 0,0-1 0,1-21 15,-1 0-15,-21 0 0,21 1 16,0-1-16,0-21 0,0 0 16,22 0-16,-22 0 0,0 0 0,0 0 15,22-21-15,-22-1 0,0 1 16,21 0-16,-21 0 0,1 0 16,-1-22-16,0 22 0,21-21 0,-21 21 15,-21-22-15,64-62 16,-64 83-16,0 1 15,0 0-15,0 42 32,0 0-32,0 1 15,0-1-15,-21 21 0,21-21 0,0 22 16,0-1-16,0-21 0,0 21 16,0 1-16,0-22 0,0 0 0,0 21 15,21-20-15,0-22 0,0 21 16,0-21-16,1 0 0,-1 0 15,21 0-15,0 0 0,-20-21 16,20 21-16,0-22 0,1 1 0,20-21 16,-21 21-16,1 0 0,-1-22 0,0 1 15,1 21-15,-1-22 0,-21 22 16,0-21-16,1 21 0,-22-22 0,0 22 16,0 0-16,0 0 0,0 0 15,-22 21-15,1 0 0,0 0 0,0 0 16,0 0-16,0 0 15,42 0 17,-21 21-32,42-21 0,-21 0 15,0 0-15,1 21 0,20 0 0,-21-21 16,0 21-16,0-21 0,1 22 16,-1-1-16,-21 0 0,0 0 0,0 0 15,0 0-15,0 22 0,0-22 16,0 0-16,0 21 0,0-20 0,-21-1 15,21 0-15,-22 0 0,22 0 16,0 0-16,0 1 0,22-22 31,-1 0-31,0 0 0,0 0 0,0-22 16,0 1-16,1 21 0,-1-21 0,0 0 16,0 0-16,0 0 15,0-1-15,1 1 0,-1-21 0,0 21 16,-21 0-16,0-1 0,0 1 15,0 0-15,0 0 0,0-21 0,-21 20 16</inkml:trace>
  <inkml:trace contextRef="#ctx0" brushRef="#br0" timeOffset="123832.08">3196 13885 0,'-21'22'0,"0"-22"16,21 21 0,0 0-1,21-21 17,0 0-32,0 0 0</inkml:trace>
  <inkml:trace contextRef="#ctx0" brushRef="#br0" timeOffset="124416">5292 14542 0,'0'0'0,"-22"0"31,44 0-16,-1 0 1,0 0-16,0-22 0,0 22 0,22-21 16,-22 0-16,21 0 0,0 0 15,1 0-15,-1-1 0,-21-20 0,22 21 16,-1 0-16,0 0 0,-21-22 0,1 22 16,-1 0-16,-21 0 0,0 0 15,0-1-15,0 1 0,-21 0 0,-22 21 16,22 0-16,-21 0 15,-1 0-15,1 0 0,0 0 0,-1 0 16,1 21-16,0 0 0,21 1 0,-22-1 16,22 21-16,0-21 0,0 22 15,21-1-15,0 0 0,0 1 0,0-1 16,21 0-16,0 1 0,0-22 16,0 21-16,1-21 0,20 0 0,-21 1 15,21-1-15,1 0 0,-1-21 16,0 0-16,1 0 0,20 0 15,-20 0-15,20 0 0,1 0 0,-22-21 0,21 0 16,-20-1-16,20 1 0,-20-21 16,-1 21-16,0-22 0,1 22 15,-1-21-15</inkml:trace>
  <inkml:trace contextRef="#ctx0" brushRef="#br0" timeOffset="124852.42">6435 14351 0,'21'-42'0,"-21"-85"16,-21 106-16,21 211 0,-22-423 15,22 212-15,-21 0 0,0 21 16,0 0-16,0 0 0,0 0 0,-1 0 15,1 0-15,0 21 0,0 0 16,0 0-16,0 1 0,21 20 0,-22 0 16,1 1-16,21-1 0,-21 0 0,21 1 15,0-22-15,0 21 0,0 0 16,0-20-16,0 20 0,0-21 0,0 0 16,0 0-1,21-21-15,0 0 0,1 0 16,-1 0-16,0-21 0,0 0 0,0 0 15,0 0-15,1 0 0,20-1 16,-21-20-16,0 21 0,0-21 0,1-1 16,-1 22-16,0-21 0,-21 21 15,0-22-15,0 22 0,0 0 16,0 0-16,0 0 0,0 42 31,0 21-31,0-21 0,0 0 16,0 22-16,0-22 15,0 21-15,0 1 0,0-22 0,0 21 0,0-21 16,0 22-16,0-22 0,0 0 16,0 0-16,0 0 0,21-21 15,0 0-15,0 21 0,1-21 0,-1 0 16,0 0-16,0 0 0,21-21 0,-20 21 16,-1-21-16,21 0 0,-21 0 15,22 0-15,-1-22 0,-21 22 0,21-21 16</inkml:trace>
  <inkml:trace contextRef="#ctx0" brushRef="#br0" timeOffset="125508.18">7154 14203 0,'0'-42'0,"-84"169"0,168-212 0,-84 21 0,21 43 0,-21 0 16,0 0-16,-21 21 15,0 0 1,0 0-16,0 21 16,0 0-16,-1 0 0,22 1 15,-21-1-15,0 21 0,21-21 0,-21 22 16,21-1-16,0 0 0,0 1 15,0-22-15,0 21 0,0 0 0,0-20 16,0-1-16,0 0 0,0 0 0,21 0 16,0 0-16,0-21 0,1 0 15,20 0-15,-21 0 0,21 0 0,1 0 16,-1-21-16,-21 0 0,22 0 16,-1 0-16,-21 0 0,21-22 15,-20 22-15,20-21 0,-21-1 0,0 1 16,0 0-16,1-1 0,-22 1 15,0 0-15,0-1 0,0 1 0,0 0 16,0 21-16,0-22 0,0 22 0,0 0 16,0 0-16,0 42 15,0 0 1,0 0-16,0 0 0,0 22 16,0-22-16,0 21 0,0 1 0,0-22 15,0 21-15,0 0 0,0 1 0,-22-1 16,22 0-16,-21 1 15,21-22-15,-21 0 0,21 21 0,0-20 0,0-1 16,0 0 0,0-42-1,0 0-15,0-1 16,21-20-16,0 21 0,1 0 0,-1-22 16,0 1-16,21 21 0,-21-21 15,1 20-15,20 1 0,-21-21 0,21 42 16,-20-21-16,20 21 0,-21 0 15,0 0-15,0 0 0,1 0 0,-1 21 16,0-21-16,-21 21 0,0 21 0,0-20 16,0-1-16,0 0 0,0 21 15,0-21-15,0 1 0,0-1 16,0 0-16,0 0 0,0 0 0,0 0 16,-21 1-16,21-44 46,0 1-46,21 0 0,0 0 16</inkml:trace>
  <inkml:trace contextRef="#ctx0" brushRef="#br0" timeOffset="127120.58">9737 14034 0,'0'0'16,"0"-22"-16,0 1 0,0 0 15,0 0-15,-22 0 0,22 0 0,0-1 16,0 1-16,-21 21 0,0 0 16,0 21-1,21 1-15,0 20 0,0 0 0,0 1 16,0-1-16,0 0 16,0 22-16,0-22 0,0 22 0,-21-1 15,21-21-15,0 22 0,-21-22 0,21 1 16,-22-1-16,22-21 0,0 21 15,0-20-15,-21-22 0,21 21 0,0-42 32,21-1-32,1 1 15,-22-21-15,42 21 0,-21-22 0,0 1 16,0 0-16,22-1 0,-22 1 16,21 0-16,1-1 0,-1 1 0,-21 21 15,21 0-15,1 0 16,-22-1-16,0 22 0,0 0 0,0 0 15,-42 22 1,0-22-16,-21 21 16,21-21-16,-22 21 0,1 0 0,21-21 15,-22 0-15,1 21 0,21-21 0,-21 0 16,20 0-16,1 21 0,0-21 16,21 22-16,0-1 0,0 0 0,0 0 15,0 0-15,0 0 0,0 1 16,0 20-16,0-21 0,0 21 0,0-20 15,21 20-15,0-21 0,1 0 16,-22 22-16,21-22 0,0-21 16,0 21-16,21 0 0,-20-21 0,20 0 15,-21 0-15,21 0 0,1 0 16,20 0-16,-20 0 0,-1-21 0,0 21 16,1-21-16,-1 0 0,0-1 0,1 1 15,-22 0-15,21-21 0,-21 21 16,22-22-16,-22 1 0,0 0 0,-21-1 15,0 1-15,21 21 0,-21-22 16,0 22-16,0-21 0,0 21 16,0 0-16,-21 42 31,21 0-31,0 0 0,-21 0 16,21 22-16,-21-1 0,21-21 0,0 21 15,-22 1-15,22-1 0,0-21 16,0 22-16,0-22 0,0 0 0,0 0 15,0 0-15,22 0 0,-1-21 16,0 0-16,21 0 0,-21 0 0,1 0 16,20 0-16,-21-21 0,21 0 0,-20 0 15,20 0-15,0 0 16,-21-1-16,22-20 0,-22 21 0,0 0 0,0-22 16,0 22-16,1-21 0,-22 21 15,21 21-15,-21-21 0,0-1 16,0 44-1,-21-1 1,21 0-16,0 0 0,0 0 0,0 0 16,0 1-16,0-1 0,0 0 0,0 0 15,0 0-15,0 0 0,0 1 16,42-22-16,-21 0 0,0 0 16,0 0-16,22 0 0,-22 0 15,21-22-15,1 22 0,-1-21 0,-21 0 16,21 0-16,1 0 0,-22-22 0,0 22 15,0 0-15,0-21 16,1 21-16,-22-1 0,0 1 0,0 0 16,0 0-16,0 0 0,0 42 31,0 0-31,0 0 16,-22 0-16,22 22 0,0-1 15,-21 0-15,21 1 0,0 20 0,0 1 16,0-1-16,0-20 0,0 41 0,0-20 15,0-1-15,0 1 0,0 20 16,21-20-16,-21 21 0,0-1 0,0-20 16,0 20-16,0 1 0,0-21 0,0-1 15,0 22-15,0-22 16,0 1-16,0-22 0,0 22 0,-21-22 16,0 0-16,21 1 0,-21-22 0,0 0 15,21 0-15,-21-21 0,-1 0 16,22-21-16,-21 0 0,0 0 0,0-22 15,0 1-15,0 0 0,-1-22 0,1 22 16,0-22-16,0-20 0,0 20 16,0-21-16,-1 1 0,1-1 0,21 0 15,0 1-15,0-1 0,0 22 0,0-22 16,43 21-16,-22-20 0,0 20 16,21 22-16,1-22 0,-1 22 0,21 0 15,1-1-15,-22 1 0,22 0 16,20-1-16,-20 22 0,21 0 15,-22-21-15</inkml:trace>
  <inkml:trace contextRef="#ctx0" brushRef="#br0" timeOffset="127596.57">13017 14139 0,'0'0'0,"-21"-21"0,0 0 0,0 21 16,21-21-16,0 0 0,-21 0 0,21-1 15,-21 1-15,21 0 0,0 0 16,0 0-16,21 21 16,0 0-16,0 0 0,0 21 15,0 0-15,1 0 0,-1 22 16,0-22-16,0 21 0,0 0 0,0 1 15,1 20-15,-22-20 0,0-1 16,0 0-16,0 1 0,0-1 0,0 0 16,-22-21-16,1 43 15,0-43-15,0-21 16,21-21 0,0 0-16,0 0 0,21-1 0,0-20 15,0 21-15,1-21 0,-1-1 16,0 1-16,0 0 0,0-22 0,0 22 15,22-1-15,-22 1 0,0 0 16,0-1-16,0 1 0,1 0 0,-1 21 16,0-1-16,0 1 0,0 0 15,0 21-15,1 0 0,-1 0 16,0 21-16,0 0 0,-21 1 16,21-1-16,-21 21 0,21-21 15,1 22-15,-22-1 0</inkml:trace>
  <inkml:trace contextRef="#ctx0" brushRef="#br0" timeOffset="128940.66">13949 14457 0,'0'0'0,"84"-42"16,-62 20-16,-1-20 16,0 21-16,0 0 0,0-22 15,-21 22-15,21 0 0,-21-21 0,0 21 0,0-22 16,0 22-16,-21 0 0,0 0 15,0 0-15,0-1 0,0 1 16,-1 21-16,-20 0 0,21 0 0,0 0 16,-22 21-16,22 1 0,0-1 15,-21 0-15,21 0 0,-1 0 0,1 22 16,0-1-16,0-21 0,21 21 0,-21 1 16,21-1-16,0 0 0,-21-20 15,21 20-15,0-21 0,0 0 0,0 0 16,0 1-16,21-22 0,0 0 15,0 0-15,0 0 0,0 0 0,1 0 16,-1 0-16,0-22 0,21 1 0,-21 0 16,1 0-16,20 0 15,-21-22-15,0 22 0,22-21 0,-22 21 16,0-22-16,-21 22 0,21-21 16,-21 21-16,0-22 0,21 22 0,-21 0 15,0 0-15,0 42 16,0 0-1,-21 0-15,0 1 0,21-1 0,0 21 16,0-21-16,0 22 0,0-1 16,0-21-16,0 21 0,0-20 0,0 20 15,0-21-15,21 0 0,0 0 0,0-21 16,1 0-16,-1 22 0,0-22 16,0 0-16,0 0 0,22-22 0,-22 22 15,0-21-15,0 0 0,21-21 16,-20 21-16,-1-22 0,0 22 15,21-21-15,-21-1 0,1 1 0,-1-21 16,0 20-16,0 1 0,0-22 16,-21 22-16,0 0 0,21-1 0,-21 1 15,0 21-15,0 0 0,0 0 0,0 42 32,0 0-32,0 0 0,0 21 0,0-20 15,0 20-15,0 0 0,-21 1 16,21-1-16,0 0 0,0 1 15,0-1-15,0 0 0,0 1 0,0-1 16,0 0-16,0 1 0,0-1 16,0-21-16,0 0 0,21 0 0,-21 1 15,22-1-15,-1-21 0,0 0 16,0 0-16,0 0 0,0 0 16,22-21-16,-22-1 0,0 1 0,0 0 15,22-21-15,-22 21 0,0-22 16,0 1-16,0 21 0,0-22 0,1 22 15,-1-21-15,-21 21 0,0 0 0,0-1 16,0 1-16,0 42 47,0 1-47,0-1 0,0 21 16,0-21-16,0 0 0,0 22 0,0-22 15,0 0-15,0 21 0,0-20 16,0-1-16,0 0 0,0 0 15,21 0-15,0-21 0,0 0 0,0 0 16,1 0-16,20 0 0,-21 0 16,0-21-16,22 0 0,-22 0 0,21 0 15,-21-1-15,22 1 0,-22-21 16,0 21-16,0 0 0,0-22 16,0 22-16,1-21 0,-1 21 0,-21-1 15,0 1-15,0 0 0,0 42 31,-21 0-31,21 1 16,-22-1-16,22 0 0,0 0 16,0 21-16,0-20 0,0 20 0,0-21 15,0 0-15,0 22 0,0-22 16,22 0-16,-1 0 0,0 0 0,0-21 16,0 21-16,0-21 0,1 0 15,-1 0-15,21 0 0,-21 0 0,22-21 16,-22 0-16,0 0 0,21 0 0,-21 0 15,22-22-15,-22 22 0,0-21 16,0 21-16,0-22 0,1 1 16,-22 0-16,0-1 0,0 22 0,0-21 15,0 21-15,0-1 0,-22 1 16,1 0-16,0 21 0,0 0 0,0 0 16,0 21-16,-1 0 0,1 1 15,0-1-15,0 0 0,21 21 0,0-21 16,0 22-16,0-22 0,0 21 0,0-21 15,0 22-15,21-22 0,0 0 16,22 21-16,-22-20 0,0-22 16,21 21-16,-21 0 0,22-21 0,-1 0 0,0 0 15,1 0-15,-1 0 16,22 0-16,-22-21 0,21 21 0</inkml:trace>
  <inkml:trace contextRef="#ctx0" brushRef="#br0" timeOffset="129415.85">17949 14161 0,'0'0'0,"-21"0"0,0-22 0,0 1 0,0 0 15,21 0-15,-22 0 0,1 0 0,0-1 16,0 1-16,0 21 16,21-21-16,-21 0 0,-1 21 0,1 0 15,0 0-15,0 0 0,0 21 16,0 0-16,-1 0 0,22 1 0,0 20 15,0 0-15,-21 22 0,21 63 16,-21-43-16,21-20 16,0 21-16,0-1 0,-21-20 0,0 20 15,0-20-15,-1 21 0,1-1 0,0-20 16,0 20-16,0-20 0,0 21 16,-43 20-16,43-41 0,0-22 15,0 1-15,-1-1 0,1-21 0,0 0 16,21 0-16,0-42 15,0 0 1,0-21-16,0 21 0,0-22 0,0-20 16,0-1-16,0 1 15,21-1-15</inkml:trace>
  <inkml:trace contextRef="#ctx0" brushRef="#br0" timeOffset="129715.72">17484 14266 0,'0'0'0,"0"-42"0,0 0 0,21 21 15,-21-1-15,21-20 0,0 21 16,0 21-16,0-21 0,1 0 0,-1-1 16,21 22-16,-21 0 0,22-21 0,-1 21 15,-21 0-15,21 0 0,1 0 16,-22 0-16,21 21 0,-21 1 0,22 20 16,-43-21-16,0 21 15,0-20-15,0 20 0,-21-21 16,-22 21-16,22-20 0,-21 20 0,-1-21 15,1 0-15,0 0 0,-1 1 16,1-1-16,0 0 0,21-21 0,-1 0 16,-20 0-16,21 0 15,42 0 1,0-21-16,0 21 0,1-21 16,20 21-16,-21-22 0,21 1 15,1 21-15</inkml:trace>
  <inkml:trace contextRef="#ctx0" brushRef="#br0" timeOffset="130726.9">18478 14034 0,'0'0'0,"0"-22"0,-21-41 16,0 42 0,0 21-16,0 0 0,-22 0 0,22 0 15,0 0-15,-21 21 0,21 0 0,-22 0 16,22 0-16,0 1 0,0 20 15,0 0-15,-1-21 0,22 22 0,-21-1 16,21 0-16,0-20 0,0 20 16,0-21-16,0 21 0,0-20 15,21-1-15,1 0 0,-1-21 16,0 21-16,0-21 0,0 0 16,22 0-16,-22-21 0,0 0 0,21 21 15,-21-21-15,1-1 0,20-20 16,-21 21-16,0 0 0,0-22 0,1 22 15,-1-21-15,0 21 0,-21-22 0,21 1 16,-21 21-16,0 0 0,0-22 16,0 22-16,0 0 0,0 0 15,0 42 1,0 0 0,0 22-16,0-22 0,0 0 15,0 21-15,0-21 0,0 22 16,0-22-16,0 21 0,0 1 0,0-22 15,0 0-15,21 21 0,0-21 16,-21 1-16,22-1 0,-1-21 0,-21 21 16,21-21-16,0 0 0,0 0 0,0 0 15,1 0-15,-1 0 0,21-21 16,-21 0-16,0-1 0,22 1 0,-22 0 16,0-21-16,21 21 0,-20-1 15,20-20-15,-21 21 0,21-21 0,-20-1 16,-1 22-16,0 0 0,-21-21 15,0 20-15,21 1 0,-21 42 47,0 1-47,-21 20 0,0-21 0,21 0 16,-21 22-16,21-22 0,0 21 0,0-21 16,0 22-16,0-22 0,0 0 15,0 0-15,0 0 0,0 0 0,0 1 16,21-1-16,0-21 0,21 0 15,-21 0-15,22 0 0,-22 0 16,21 0-16,1 0 0,-1-21 0,0-1 16,1 1-16,-1 0 15,0 0-15,1-21 0,-22 20 0,0 1 16,0 0-16,0-21 0,-21 21 0,0-1 16,0 1-16,0 0 0,0 0 15,-21 0-15,0 21 0,0 0 16,0-21-16,-1 21 0,22 21 31,22 0-31,-1-21 0,0 21 16,0-21-16,0 21 0,0 0 15,-21 1-15,22-1 0,-1 0 0,-21 0 16,21 0-16,-21 0 0,0 22 16,0-22-16,0 0 0,0 0 15,0 0-15,-21 1 0,21-1 0,-21 0 16,21 0-16,0 0 15,21-21 1,0 0-16,0 0 0,0-21 16,0 21-16,1-21 0,20 0 15,-21 0-15,0-1 0,22 1 0,-22 0 16,21 0-16,-21 0 0,0-22 16,1 22-16,-1 0 0,0-21 15,-21 21-15,0-22 0,0 22 0,0-21 0</inkml:trace>
  <inkml:trace contextRef="#ctx0" brushRef="#br0" timeOffset="130928.57">19135 13610 0,'0'0'0,"-22"21"0,1-21 0,0 0 16,0 0-1,21 22-15,-21-22 16,0 0 0,-1 21-16,1-21 15,0 0-15,-21 21 0,21-21 16</inkml:trace>
  <inkml:trace contextRef="#ctx0" brushRef="#br0" timeOffset="131828.54">2201 15579 0,'0'0'16,"-21"0"-16,21-21 31,21 21-31,0-22 16,1 22-16,20-21 0,-21 0 0,21 21 15,-20-21-15,20 0 0,-21 21 16,21-21-16,-20-1 0,-1 1 0,0 0 15,0 21-15,-21-21 0,0 0 16,-21 21-16,0-21 0,-22 21 16,1 0-16,0 0 0,-43 42 15,43-21-15,-1 0 0,22 0 16,-21 1-16,21-1 0,0 21 16,-1 0-16,22-20 0,0 20 15,0-21-15,0 21 0,22-20 16,20 20-16,-21-21 0,0 21 0,22-20 15,-1 20-15,-21-21 0,21 21 16,-20-20-16,20 20 0,-21-21 16,-21 21-16,0 22 0,0-43 15,-21 21-15,0-20 0,-22-1 16,22 0-16,-21-21 0,-22 21 16,22-21-16,0 0 0,-1 0 0,-20 0 15,21 0-15,-1-21 0,1 21 0,0-21 16,20 0-16,-20-1 0,21-20 15,0 21-15,0-21 0,-1 20 16,1-20-16,21 0 0,0 21 16,0-22-16,0 22 0,0 0 0,21 0 15,1 0-15,20-1 0,-21 1 16,21 21-16,1-21 0,-1 0 16,22 21-16,-22 0 0</inkml:trace>
  <inkml:trace contextRef="#ctx0" brushRef="#br0" timeOffset="132468.42">2730 15939 0,'0'0'0,"0"21"15,22-21 17,-22-21-17,21 21-15,-21-22 0,21 1 0,0 0 16,-21 0-16,21 0 0,0 0 15,-21-1-15,0 1 0,22 21 0,-22-21 16,0 0-16,-22 21 16,1 0-16,-21 21 15,21 0-15,0 0 0,-1 1 16,-20-1-16,21 21 0,0-21 0,0 22 16,-1-22-16,22 21 0,0 0 15,0-20-15,0-1 0,0 0 16,0 0-16,22 0 0,-1 0 15,0-21-15,0 0 0,21 0 0,-20 0 16,20 0-16,-21 0 0,21-21 16,1 0-16,-1 0 0,0 0 0,-20 0 15,20-1-15,0-20 0,1 21 16,-1-21-16,0-1 0,-21 22 0,22-21 16,-22 21-16,0-1 0,-21-20 15,0 21-15,21 0 0,-21 0 0,0-1 16,0 1-16,-21 42 31,21 1-31,0-1 16,-21 0-16,21 21 0,0 1 15,-21-1-15,21 21 0,0 1 0,0-1 16,0 1-16,-21-1 0,21 22 16,-22-21-16,22 20 0,0 1 0,-21 0 15,21 20-15,0 1 0,0 0 16,0-21-16,0 21 0,0-1 15,0-20-15,0 21 0,-21-21 0,21-1 16,-21-20-16,21-1 0,0-20 16,0-1-16,0 0 0,0-21 0,0-42 31,0-21-31,0 0 0,0-1 16,21-20-16,0-1 0,-21 1 15,21-1-15,1-20 0</inkml:trace>
  <inkml:trace contextRef="#ctx0" brushRef="#br0" timeOffset="132776.35">3238 16023 0,'0'0'15,"-21"-42"-15,0-22 0,0 22 0,21 0 0,0-1 16,-21 22-16,21-21 0,0 21 16,0 0-16,21-1 0,0 22 15,0 0-15,22 0 16,-1 0-16,-21 0 0,21 0 0,1 22 15,-1-22-15,0 42 0,-20-21 16,20 0-16,-42 22 0,0-22 0,0 21 16,0-21-16,0 22 0,-21-1 15,0-21-15,-22 21 0,22-20 0,-21-1 16,-1 0-16,22 0 0,-21 0 16,21-21-16,-22 21 0,22-21 0,0 0 15,0 0-15,21-21 31,21 0-15,0 0-16,0-21 0,22 20 0,-22 1 16,21-21-16</inkml:trace>
  <inkml:trace contextRef="#ctx0" brushRef="#br0" timeOffset="133135.65">3746 15939 0,'0'0'0,"0"21"15,22-42 17,-1-1-32,0 1 15,0 0 1,0 0-16,0 0 0,-21 0 0,22-1 16,-1 1-16,-21 0 0,0 0 15,0 0-15,0 0 0,-21 21 16,-1 0-1,1 21-15,0 0 0,0 0 16,0 0-16,0 0 0,-1 22 0,1-22 16,21 21-16,-21 1 0,21-22 15,0 21-15,0-21 0,0 0 0,0 22 16,21-22-16,0-21 0,22 21 16,-22 0-16,0-21 0,21 0 0,-20 0 15,20 0-15,-21 0 16,21 0-16,-20 0 0,20 0 0,-21-21 15,0 21-15,22-21 0,-22 0 16,21 0-16</inkml:trace>
  <inkml:trace contextRef="#ctx0" brushRef="#br0" timeOffset="134723.9">4551 15769 0,'21'-84'15,"-42"84"1,0-22-16,-1 22 15,1 0-15,0-21 0,0 21 0,0 0 16,0 0-16,-1 0 0,1 0 16,0 21-16,0 1 0,0-22 0,0 42 15,-1-21-15,1 0 0,0 22 16,0-1-16,21-21 0,0 21 0,0 1 16,0-1-16,0-21 0,0 22 15,0-22-15,0 0 0,0 0 0,0 0 16,21-21-16,0 0 0,0 0 15,1 0-15,-1 0 0,0 0 0,0-21 16,0 0-16,0 0 0,22 0 0,-22-1 16,0 1-16,0-21 0,0 21 15,1-22-15,-22 1 0,0 21 16,0 0-16,0-22 0,0 22 16,0 0-16,0 0 0,-22 21 31,22 21-31,0 0 15,-21-21-15,21 43 0,0-22 16,0 0-16,0 21 0,0-21 0,0 22 16,0-22-16,0 21 0,0-21 0,21 1 15,-21-1-15,22 0 0,-1 0 16,0-21-16,0 0 0,0 0 16,0 0-16,22 0 0,-22 0 0,21-21 15,1 21-15,-22-21 0,21-22 16,0 22-16,-20 0 0,20-21 15,-21 21-15,21-22 0,-20 22 0,-1 0 16,0-21-16,-21-1 0,21 43 16,-21-21-16,0 42 31,0 0-31,0 1 16,0-1-16,0 21 0,0-21 0,0 0 15,0 1-15,0-1 16,0 0-16,0 0 0,0 0 0,0 0 0,21 1 15,0-22-15,1 0 16,-1 0-16,0 0 0,0 0 16,0 0-16,0 0 0,22-22 0,-22 1 15,21 0-15,1 0 0,-22 0 16,21 0-16,0-22 0,-20 22 0,20-21 16,-21-1-16,0 22 0,22-148 15,-43 127 1,0-1-16,0 1 0,0 21 0,0-22 15,0 22-15,0 0 0,-22 21 16,1 0-16,0 0 16,0 21-16,21 0 0,-21 1 15,0-1-15,21 21 0,-22-21 16,22 22-16,0-1 0,0 0 16,0 1-16,0-1 0,0 21 15,0-20-15,0-1 0,22-21 0,-1 22 16,-21-22-16,21 21 0,0-21 15,21-21-15,-20 21 0,20-21 0,-21 22 16,21-22-16,1 0 0,-1 0 16,0-22-16,1 1 0,-1 0 0,0 0 15,1 0-15,-22 0 0,21-1 16,-21 1-16,22-21 0,-22 21 0,-21 0 16,0-1-16,21 1 0,-21 0 0,0 0 15,0 0-15,-21 21 16,0 0-1,0 0-15,-1 0 0,22 21 0,-21-21 16,0 21-16,0 0 0,21 0 16,-21 1-16,21-1 0,0 21 0,0-21 15,0 0-15,0 1 0,0-1 16,21 0-16,0 0 0,0 0 0,0 0 16,1-21-16,-1 0 0,21 22 15,0-22-15,1 0 0,-1 0 0,22 0 16,-22 0-16,21 0 0,1-22 0,-1 1 15,-20 0-15,20 0 0,1 0 16,-22 0-16,0-1 0,1 1 16,-1 0-16,-21-21 0,22 21 0,-22-22 15,0 22-15,-21 0 0,0-21 16,0 20-16,0 1 0,0 0 0,-21 0 16,0 21-16,-1 0 15,1 0-15,-21 0 0,21 0 0,-22 21 16,22 0-16,-21 0 0,21 1 0,-22-1 15,22 0-15,-21 0 0,21 0 16,0 22-16,-1-22 0,1 0 0,0 21 16,21-21-16,0 1 0,0-1 15,0 0-15,0 0 0,21-21 16,0 21-16,1-21 0,-1 0 16,0 0-16,0 0 0,0-21 15,22 0-15,-22 0 0,0 0 0,0-1 16,21 1-16,-20-21 0,-1 21 15,0-22-15,0 1 0,0 0 0,-21-1 16,21-20-16,-21 21 0,22-22 0,-22 22 16,0-22-16,0 22 0,0-43 15,0 43-15,0 21 0,-22 42 32,1 0-32,21 0 15,0 22-15,-21-1 0,21 21 16,0-20-16,0-1 0,0 22 0,0-22 15,0 0-15,0 1 0,0-1 0,0 0 16,0 1-16,21-1 0,-21-21 16,0 21-16,21-20 0,1-1 0,-1-21 15,0 0-15,0 0 16,0 0-16,0 0 0,22 0 0,-22-21 16,0-1-16,0 1 0,22 0 0,-22 0 15,0-21-15,0 20 0</inkml:trace>
  <inkml:trace contextRef="#ctx0" brushRef="#br0" timeOffset="134938.19">5630 15579 0,'0'0'0,"-42"21"0,-22 0 31,86-21-31,-1 0 0,21 0 16,0 0-16,1 0 0,-1 0 0,22-21 15,-1 21-15,1-21 0,-1 0 0,1 21 16,-1-22-16</inkml:trace>
  <inkml:trace contextRef="#ctx0" brushRef="#br0" timeOffset="136256.54">8636 16002 0,'0'0'0,"0"-21"15,0 0-15,0 0 16,0-1-16,21 1 0,0 0 15,0 0-15,1 0 16,-1 0-16,0-1 0,0-20 0,21 0 16,-20-1-16,-1 22 0,0-21 15,-21 0-15,0-1 0,0 1 16,0 21-16,0-22 0,0 1 0,0 0 16,-21 21-16,0-22 0,-1 22 15,1 21-15,0 0 0,0 0 0,0 0 16,0 0-16,21 42 15,-22-20-15,22 20 0,-21 0 0,21 1 16,0-1-16,0 0 0,0 22 0,0-22 16,0 0-16,0 1 0,-21 20 15,21-20-15,0-1 0,0 0 16,0-21-16,0 22 0,21-22 16,0 0-16,1 0 0,20 0 0,-21-21 15,21 0-15,1 0 0,-1 0 16,0 0-16,1-21 0,-22 0 0,21 0 15,1 0-15,-1 0 0,0-22 0,1 22 16,-22 0-16,0-21 0,0 20 16,0 1-16,0-21 0,-21 21 0,0 0 15,0-1-15,-21 22 16,0 0 0,0 0-16,0 22 0,0-1 15,-1 0-15,22 0 16,-21-21-16,21 21 0,0 0 0,0 1 15,0-1-15,0 0 0,21-21 16,1 21-16,-1-21 16,21 0-16,-21 0 0,0 0 0,1 0 15,-1 0-15,21-21 0,-21 21 16,0-21-16,22 0 0,-22 21 16,0-22-16,0 1 0,0 0 0,1 21 15,-1-21-15,0 0 0,0 21 16,-21-21-16,-21 42 31,21 0-31,-21-21 16,21 21-16,0 0 0,-21 0 0,21 1 15,0-1-15,0 0 16,0 0-16,0 0 0,21-21 16,0 21-16,0-21 15,21 0-15,-20 0 0,-1 0 0,21 0 16,-21-21-16,22 21 0,-1-21 0,0 0 15,-21 0-15,22 21 0,-1-21 16,-21-1-16,0 1 0,1 0 0,-1 0 16,0 0-16,-21 0 0,0-1 15,21 1-15,-21 42 47,0 1-47,0-1 0,0 0 0,0 21 16,0-21-16,0 22 0,0 63 15,-21-43-15,21 1 0,0-1 16,0 1-16,0-1 0,-21 1 0,21 20 16,0-20-16,0-1 0,0 22 15,0 0-15,-21-1 0,21-20 0,0 20 16,0 1-16,-22-21 0,22-1 0,-21 22 16,0-43-16,21 22 15,-21-1-15,0-21 0,0 1 0,-1-22 16,1 0-16,0 0 0,0-21 15,-21 0-15,20 0 0,-20 0 0,21-42 16,-21 21-16,20-22 0,-41-41 16,42 20-16,0 22 0,-1-43 15,22 22-15,0-22 0,0 0 16,0 1-16,0-1 0,0 0 0,22 1 16,-1-1-16,21 0 0,-21 1 0,22-1 15,-1 0-15,0 22 0,22-22 16,-1 22-16,-20 20 0,20 1 0,1 0 15,-1-1-15,1 1 0,-1 21 16</inkml:trace>
  <inkml:trace contextRef="#ctx0" brushRef="#br0" timeOffset="139092.28">12679 15917 0,'0'22'0,"0"-44"0,0 65 0,0-22 15,21-21 1,0-21 0,-21 0-16,0-1 15,0 1-15,21 0 0,-21-21 0,21 21 16,-21-22-16,22 1 0,-1 0 16,0-22-16,0 22 0,0-22 0,0 1 15,22-1-15,-22 22 0,21-22 16,-21 22-16,22 0 0,-1-1 15,-21 1-15,22 21 0,-22 0 0,21 21 16,-21 0-16,0 0 0,1 0 16,-1 0-16,-21 21 0,0 0 0,21 0 15,-21 0-15,0 1 0,21-1 0,-21 0 16,0 0-16,0 0 0,0 0 16,0 1-1,0-44 32,-21 1-47,0 21 16,21-21-16,0 0 0,-21 21 0,-1-21 15,1 0-15,0 21 0,0 0 16,0 0-16,0 0 16,-1 21-16,1 0 0,0 0 15,0 0-15,0 22 0,0-22 0,-1 21 16,1 0-16,0 1 0,0-1 15,0 0-15,21 1 0,0-1 0,0-21 16,0 22-16,0-1 0,0-21 0,0 21 16,0-20-16,0-1 0,21 0 15,21 0-15,-21 0 0,1-21 16,20 0-16,0 0 0,-21 0 16,22 0-16,-1 0 0,0 0 0,1-21 15,-22 21-15,21-21 0,1 0 0,-22 0 16,0-1-16,21 1 0,-21 0 15,1 0-15,-22 0 0,21 0 0,-21-1 16,21 1-16,-21 0 0,0 0 16,0 0-16,0 0 15,0 42 1,0 0-16,0 0 16,0 0-16,0 0 0,0 1 0,0 20 15,0-21-15,0 0 0,0 0 16,0 1-16,0 20 0,0-21 15,0 0-15,21 0 0,0-21 0,0 22 16,1-22-16,-1 0 0,0 0 16,0 0-16,0 0 0,0 0 0,22 0 15,-22-22-15,0 22 0,21-21 16,-20 0-16,20 0 0,-21 0 0,0 0 16,0-1-16,1-20 0,-22 21 15,0 0-15,0-22 0,0 22 0,0-21 16,-22 0-16,1 20 0,0-20 15,0 21-15,0 0 0,-22 0 0,22-1 16,0 22-16,-21 0 0,-1 0 16,22 0-16,0 22 0,0-1 15,0 0-15,21 0 0,0 0 16,0 0-16,0 22 0,0-22 0,0 0 16,0 0-16,0 22 0,21-22 15,0 0-15,21 0 0,-20 0 0,20 0 16,-21-21-16,21 22 0,1-22 0,-1 0 15,-21 0-15,22 0 0,-1 0 16,0 0-16,1 0 0,-1 0 0,0 0 16,-21-22-16,22 1 0,-22 21 0,21-21 15,-21 0-15,1 0 16,-22 0-16,21-1 0,-21 1 0,0 0 16,21 0-16,-21 0 15,0 0-15,-21 42 16,21 0-1,-21-21-15,21 21 0,0 0 16,0 0-16,0 1 0,0-1 0,0 0 16,0 0-16,0 0 0,0 0 15,0 1-15,0-1 0,0 0 0,0 0 16,0 0-16,0-42 47,0 0-47,0 0 15,0 0-15,0-1 0,0 1 0,0 0 16,0 0-16,0 0 0,0-22 0,21 22 16,0 0-16,-21 0 0,21 0 15,0 0-15,-21-1 0,21 22 0,1 0 16,-1 0-16,0 0 16,0 0-16,-21 22 0,0-1 0,21 0 15,-21 0-15,21 21 0,-21-20 0,0-1 16,0 0-16,22 0 0,-22 0 15,0 0-15,21 1 0,-21-1 16,0 0-16,0 0 0,21-21 47,-21-21-47,0 0 0,21 0 16,-21-1-16,21 1 0,0 0 15,-21-21-15,22 21 0,-1-1 16,-21 1-16,21 0 0,0-21 0,0 21 15,0 21-15,1-22 0,-22 1 0,21 21 16,0 0-16,-21 21 16,0 1-16,0-1 15,0 0-15,0 0 0,0 0 16,0 0-16,0 22 0,0-22 16,0 0-16,0 0 0,21 0 0,-21 1 15,21-1-15,0 0 0,1 0 16,-1 0-16,0-21 0,21 21 0,-21-21 15,1 0-15,20 0 0,0 0 0,-21 0 16,22 0-16,-1 0 0,-21-21 16,22 0-16,-22 21 0,0-21 0,21 0 15,-21 0-15,-21-1 0,22 1 16,-22-21-16,21 21 0,-21 0 0,0-22 16,0 22-16,0 0 0,0-21 0,0 20 15,0 1 1,-21 21-16,-1 0 0,22 21 15,0 1-15,-21-1 16,21 0-16,-21 0 0,21 0 0,0 0 16,0 1-16,0-1 0,0 21 0,0-21 15,-21 0-15,21 1 0,0-1 16,0 0-16,0 0 0,0-42 47,21 0-47,-21 0 15,21-1 1,-21 1-16,21-21 0,1 21 0,-22 0 16,21-1-16,0-20 0,0 21 15,-21 0-15,21 0 0,0-1 0,1 1 16,-1 21-16,0 0 16,-21 21-16,0 1 15,21-1-15,-21 0 0,21 0 0,-21 0 16,0 22-16,21-22 0,1 0 15,-22 0-15,21 21 0,0-20 0,-21-1 16,21 0-16,0 0 0,0-21 16,-21 21-16,22-21 0,-1 0 0,0 0 15,0 0-15,0 0 0,0 0 16,1-21-16,-1 21 16,-21-21-16,21 0 0,-21 0 15,21-1-15,0 1 0,-21 0 0,21-21 16,1 21-16,-1-22 0,0 22 15,0-21-15,0 21 0,0-22 0,1 22 16,-22 0-16,21 21 0,0-21 0,0 21 16,0 0-16,0 0 15,-21 21-15,22 0 0,-22 0 0,0 0 16,0 1-16,0-1 0,0 21 16,0-21-16,21 0 0,-21 1 0,21-1 15,0 0-15,-21 0 0,21 0 16,0 0-16,1 1 0,-1-1 15,0 0-15,0-21 0,21 21 0,-20-21 16,20 0-16,-21 0 0,21 0 16,-20 0-16,20 0 0,-21 0 0,0 0 15,22 0-15,-22 0 0,0-21 0,0 0 16,21 0-16,-20-1 16,-1 1-16,-21-21 0,0 21 15,0 0-15,0-1 0,0-20 0,0 21 16,0-21-16,0 20 0,-21 1 15,-1 0-15,1 0 0,0 21 0,-21 0 16,21 0-16,-1 0 0,-20 0 16,21 21-16,0 0 0,-22 0 0,22 1 15,0-1-15,0 21 0,0-21 0,0 0 16,21 22-16,0-22 0,0 0 16,0 0-16,0 22 0,0-22 0,21 0 15,0 0-15,0-21 16,0 0-16,0 0 0,1 0 15,-1 0-15,0 0 0,0 0 16,0 0-16,0-21 0,1 0 0,-1 21 16,0-21-16,0-1 0,0 1 0,0 0 15,1 0-15,-1 0 16,0 0-16,0-1 0,0 22 0,-21-21 16,0 42 15,0 1-31,0-1 15,21 0-15,1 0 0,-22 0 16,0 0-16,21-21 0,0 22 16,0-22-16,-21 21 0,21-21 0,22 21 15,-22-21-15,0 0 16,0 0-16,0 0 0,22 0 0,-22 0 16,21 0-16,-21 0 0,22 0 0,-22-21 15</inkml:trace>
  <inkml:trace contextRef="#ctx0" brushRef="#br0" timeOffset="139303.92">18267 15833 0,'0'0'0,"-21"0"0,-1 0 15,1 0-15,0 0 16,21 21 0,-21-21-16,0 0 15,0 0-15,-1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51:51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804 804 0,'0'0'0,"-42"0"16,0 0-16,-22 0 0,22 0 15,-1-21-15,1 21 0,0-21 16,-1 21-16,1 0 0,21 0 0,0 0 16,0 0-16,42 0 15,0 0 1,21 0-16,22 0 0,-1 0 16,22 0-16,0 0 0,-1 0 15,22 0-15,0 0 0,0-21 0,21 21 16,-21 0-16,21 0 0,-22 0 15,1 0-15,-21 0 0,0 0 0,-1 0 16,-20 0-16,-22 0 16,0 0-16,1 0 0,-22 0 0,0 0 15,0 0-15,-21-21 16,-21 0 0,0 21-16,0 0 0,-22-22 0,1 22 15,21 0-15,-21-21 0,-1 0 16,1 21-16,21 0 0,-22 0 15,22-21-15,0 21 0,0 0 16,63 0 15,-21 0-31,22 0 0,-22 0 16,21 0-16,1 0 0,-1 0 0,-21 21 16,21 0-16,-20 0 0,-1 1 15,0-1-15,-21 0 0,0 21 0,0-21 16,0 22-16,-21-22 0,0 21 15,-22 1-15,1-22 0,21 21 16,-22-21-16,1 0 0,21 1 16,0-1-16,0 0 0,-1 0 15,44-42 1</inkml:trace>
  <inkml:trace contextRef="#ctx0" brushRef="#br0" timeOffset="435.51">2900 508 0,'0'-63'31,"0"84"-15,0 21-1,0-21-15,0 22 0,0-1 16,0 21-16,0-20 0,0 20 16,0 1-16,0-1 0,0 1 0,0-22 15,-21 22-15,-1-22 0,22 0 16,-21 1-16,21-1 0,0-21 0,-21 0 16,21 0-16,0-42 31,21 0-31,0 0 15,1-21-15</inkml:trace>
  <inkml:trace contextRef="#ctx0" brushRef="#br0" timeOffset="800.6">3387 508 0,'0'0'16,"21"-21"-16,0 21 0,-42 21 15,0 0 1,-22 0-16,1 22 0,0-22 15,-22 0-15,22 21 0,-22-20 16,22 20-16,0-21 0,-22 21 0,22-20 16,21-1-16,-22 0 15,22-21-15,0 21 0,0-21 0,0 0 16,42 0 15,0 0-31,0 0 16,0 21-16,22-21 0,-22 21 0,0 1 15,21-1-15,-21 0 0,1 0 16,-1 21-16,0-20 0,0-1 16,0 0-16,-21 0 0,21 0 0,1 0 15,-22 1-15,21-1 0,0 0 16,0 0-16,0-21 16,0 0-16,1 0 15,-1 0-15,0-21 0,0 0 0,0 0 16,22-1-16</inkml:trace>
  <inkml:trace contextRef="#ctx0" brushRef="#br0" timeOffset="1743.51">3577 1016 0,'0'21'31,"21"-21"-15,0 0-1,1-21-15,-1 0 0,0 0 16,0 0-16,-21-1 16,21-20-16,-21 21 0,21 0 0,-21 0 15,0-1-15,0 1 16,-21 21 0,0 21-1,0 1-15,0-1 0,0 21 0,-1-21 16,1 22-16,0-1 0,21-21 15,0 21-15,-21 1 0,21-22 16,0 21-16,0-21 0,0 1 16,0 20-16,21-21 0,0 0 15,0 0-15,22-21 0,-22 0 16,0 0-16,21 0 0,1 0 0,-1 0 16,-21-21-16,22 0 0,-1 0 15,0 0-15,-21-22 0,22 22 0,-22 0 16,0-21-16,0 21 0,0-22 15,1 22-15,-1-21 0,-21 21 16,0-1-16,0 1 0,0 0 0,0 42 31,0 0-15,0 1-16,0-1 0,-21 0 16,21 21-16,0-21 0,0 22 0,0-22 15,0 0-15,0 0 0,0 0 16,0 1-16,0-1 0,0 0 15,21-21-15,21 0 16,-21 0-16,0 0 0,22 0 0,-1 0 16,0-21-16,1 0 0,-1-1 15,0 1-15,1-21 0,-1 21 0,-21-22 16,22 22-16,-22-21 0,0 21 16,-21-22-16,21 22 0,-21-21 0,0 21 15,0 0-15,0-1 0,0 1 16,0 42 15,0 22-31,0-22 0,0 21 0,0-21 16,0 22-16,-21 20 0,21-20 0,0 20 15,0-21-15,0 22 0,0-1 16,0-20-16,0 41 0,0-20 0,0 21 16,21-22-16,0 22 0,-21 21 15,21-22-15,1 1 0,-1 0 0,0 20 16,0-20-16,0 0 0,0 21 0,1-22 15,-1-20-15,0-1 0,0 1 16,-21-22-16,0 0 0,0 1 0,0-22 16,-21 0-16,0-21 0,0 0 15,-22 0-15,22-21 0,-21 0 16,-1-22-16,1 1 0,0 0 0,-1-22 16,1 1-16,0-22 0,-1 22 0,1-22 15,21 0-15,0 1 0,0-1 16,21 0-16,0-21 0,0 22 0,0-1 15,0 22-15,21-22 0,0 21 16,0 1-16,0-1 0,22 1 0,-22 21 16,21-22-16,0 22 0,1-1 15,20-20-15,-20 21 0,20 20 0,-21-20 16</inkml:trace>
  <inkml:trace contextRef="#ctx0" brushRef="#br0" timeOffset="4327.87">6096 1101 0,'0'0'0,"-21"0"0,21 21 0,-21-21 15,21 21-15,-22-21 16,22 21-16,-21-21 15,21-21 17,0 0-32,21 0 15,1 0-15,-1-22 0,0 1 16,0 21-16,0-43 0,22 22 0,-22 0 16,21-1-16,-21-20 0,0 20 15,22 1-15,-22 0 0,0 21 0,0-1 16,-21 1-16,0 0 0,-21 21 15,0 21 1,-21 0-16,20 1 0,-20-1 16,21 0-16,-21 0 0,20 21 15,1-20-15,0 20 0,21-21 16,0 21-16,0 1 0,0-22 0,21 21 16,0-21-16,1 22 0,20-22 15,-21 21-15,0-21 0,22 1 0,-22-1 16,21 0-16,-21 0 0,0 0 15,-21 0-15,-21-21 16,0 0 0,-21 0-16,21 0 0,-1-21 15,-20 0-15,21 0 0,0 0 16,-22 0-16,22-1 0,0-20 0,-21 21 16,42 0-16,-21 0 0,-1 21 15,22 21 1,0 0-16,0 0 15,22 21-15,-22-20 0,21-1 16,0 21-16,0-21 0,-21 0 0,21 1 16,0-1-16,1 0 0,-1 0 15,21-21-15,-21 0 0,0 0 0,22 0 16,-22 0-16,21 0 0,1 0 16,-1-21-16,0 0 0,1 0 0,-1-22 15,0 22-15,1-21 0,-1-1 16,-21-20-16,21 21 0,-20-22 0,20 22 15,-21-22-15,0 22 16,-21 0-16,0-1 0,0 1 0,0 0 16,0-1-16,0 22 0,0 0 15,-21 21 1,21 21-16,0 0 0,-21 0 0,21 1 16,-21 20-16,21 0 0,-21 1 15,21 20-15,0-21 0,0 22 0,0-22 16,0 1-16,0 20 0,0-21 15,0 1-15,0-22 0,0 21 0,0-21 16,0 1-16,0-1 0,0 0 16,21-21-1,0 0-15,0 0 16,-21-21-16,21 0 0,0-1 0,1 1 16,-1 0-16,0-21 0,0 21 15,0-22-15,0 1 0,-21 21 0,22 0 16,-1-1-16,-21 1 0,0 0 15,21 21-15,0 0 0,-21 21 16,0 0-16,0 1 16,0-1-16,0 0 0,0 0 0,0 21 15,0-20-15,21-1 0,-21 21 0,21-21 16,-21 0-16,0 1 16,22-1-16,-1 0 0,0 0 0,0 0 15,0-21-15,0 0 0,1 0 16,-1 0-16,21 0 0,-21 0 0,22-21 15,-22 21-15,21-21 0,-21 0 16,22 0-16,-1-22 0,-21 22 0,0-21 16,0 21-16,1-22 0,-1 1 15,0 0-15,-21 20 0,0-20 0,0 21 16,0 0-16,0 0 0,0 42 31,-21 0-31,0 0 16,-1 0-16,22 22 0,0-22 0,-21 21 15,21 0-15,-21-20 0,21 20 16,0-21-16,0 21 0,0-20 16,0-1-16,0 0 0,21 0 0,0 0 15,1-21-15,-1 0 0,0 21 16,21-21-16,-21 0 0,22 0 0,-1 0 16,0-21-16,-20 21 0,20-21 0,-21 0 15,21 0-15,-20-22 0,-1 22 16,0-21-16,0 21 0,0-22 0,-21 1 15,0 0-15,0-1 0,0 1 16,0 0-16,-21 21 0,0-22 0,0 22 16,0 0-16,-22 21 15,22 0-15,-21 0 0,-1 0 0,22 0 16,-21 0-16,0 21 0,-1 0 16,22 0-16,-21 22 0,21-1 0,-1 0 15,1 1-15,0 41 0,21-62 16,0 62-16,0-63 15,21 22-15,0-22 0,1 0 0,20 0 16,0-21-16,-21 21 0,22-21 16,-1 0-16,22 0 0,-22 0 0,0 0 15,1-21-15,20 0 0,-21 21 16,1-42-16,-1 21 0,0-1 0,-20-20 16,20 21-16,-21-21 15,0 20-15,0-20 0,1 0 0,-22 21 16,0-1-16,21 1 0,-21 0 0,0 42 47,-21 22-47,21-22 0,-22 0 15,22 0-15,0 21 0,0-20 0,0 20 16,0-21-16,0 0 0,0 0 16,0 1-16,0-1 0,0 0 0,22 0 15,-1-21-15,0 0 0,0 0 16,0 0-16,0 0 0,1 0 0,-1 0 15,0 0-15,21-21 0,-21 21 16,1-21-16,-1 0 0,0-22 16,0 22-16,0-21 0,0 21 0,1-22 15,-22 1-15,21 0 16,-21-1-16,0 22 0,21 0 0,-21 42 31,0 0-31,0 0 16,0 1-16,-21 20 0,21-21 15,0 21-15,0-20 0,0 20 0,0-21 16,0 0-16,0 22 0,0-22 0,0 0 16,21 0-16,0 0 0,0-21 15,0 21-15,1-21 0,-1 0 16,0 0-16,21 0 0,-21 0 16,1 0-16,20-21 0,-21 0 0,0 0 15,0 0-15,22 0 0,-22-22 16,0 1-16,0 21 0,0-43 0,1 22 15,-1 0-15,-21-1 0,0-20 0,21 20 16,-21 1-16,0 0 0,0 21 16,0-22-16,0 22 0,0 0 0,0 0 15,0 0-15,0 42 16,-21 0 0,21 21-16,-21 1 0,21-22 15,0 42-15,0-20 0,0 20 16,0-21-16,0 22 0,0-22 0,0 1 15,0-1-15,0 0 0,0 1 16,0-1-16,21-21 0,0 21 0,0-20 16,21-22-16,-20 21 0,41 0 15,-21-21-15,22 0 0,-22 0 0,22 0 16,-1 0-16,1-21 0,-1 0 16,1-1-16,-1 1 0,-20 0 0,20 0 15,-21-21-15,-20 20 0,-1-20 0,0 0 16,0-1-16,-21 22 0,0-21 15,0 0-15,0 20 0,0-20 0,-21 21 16,21 0-16,-21 0 16,-22 21-16,22 0 0,-21 0 0,21 0 15,-22 0-15,1 0 0,0 21 16,-1 21-16,22-21 0,-21 22 0,21-1 16,-22 0-16,22 1 0,0-1 15,0-21-15,21 21 0,0 1 0,0-22 16,0 21-16,0-21 0,0 1 0,21-1 15,0-21-15,0 0 16,1 0-16,20 0 0,-21 0 0,21 0 16,-20-21-16,20-1 0,-21 1 0,21 0 15,-20 0-15,20-21 16,-21-1-16,21 1 0,-20-22 0,-1 1 16,21 21-16,-21-22 0,0 1 15,1-1-15,-1 1 0,-21-1 0,0 1 16,21-1-16,-21 22 0,0-1 15,0 1-15,0 21 0,0 0 0,-21 21 16,0 21-16,-1 0 16,1 21-16,0 1 0,0 20 0,21-20 15,-21 41-15,21-20 0,-21-1 0,21 1 16,0 20-16,0-20 16,0-1-16,0-20 0,21-1 0,21 43 15,-21-43-15,22-21 16,-1 0-16,-21 1 0,43-1 0,-22-21 15,0 0-15,1 0 0,20 0 0,1-21 16,-22-1-16</inkml:trace>
  <inkml:trace contextRef="#ctx0" brushRef="#br0" timeOffset="5731.51">12404 677 0,'0'0'0,"0"-21"0,-22-85 16,1 85 0,0 21-16,0 0 15,21 21-15,0 1 0,-21 20 16,0-21-16,21 21 0,-22 1 0,22 20 15,0-20-15,-21 20 0,0 1 16,21-22-16,-21 21 0,0-20 0,21-1 16,-21 0-16,21-20 0,0-1 0,-22 0 15,22 0-15,22-21 32,-1-42-32,0 21 15,0-1-15,0-20 0,0 0 16,1-1-16,20 1 0,-21 0 15,0-1-15,0 1 0,22 0 0,-22-1 16,-21 22-16,21 0 0,0 0 16,-21 42-1,0 21-15,0-20 0,0 20 0,21 0 16,-21-21-16,0 22 0,0-1 16,0 0-16,0 1 0,0-1 0,22-21 15,-22 0-15,21 1 0,-21-1 16,21 0-16,0 0 0,0-21 15,0 0-15,1 0 0,-1 0 16,21 0-16,-21-21 0,0 0 16,22 0-16,-22-1 0,0-20 0,21 0 15,-20-1-15,-1 1 0,0 0 16,0-1-16,0-20 0,0 21 0,-21-1 16,0-20-16,0 42 0,0-22 15,0 1-15,0 21 0,0 0 0,0-1 16,0 44-1,0-1-15,0 0 16,0 0-16,-21 0 0,21 22 16,-21-1-16,21 0 0,0 1 15,-21-1-15,21 21 0,0-20 0,0-1 16,0 0-16,0-20 0,0 20 16,0-21-16,0 0 0,21 0 0,0 1 15,0-1-15,1-21 0,-1 0 16,0 0-16,21 0 0,-21 0 0,1 0 15,20 0-15,-21-21 0,21-1 16,1 1-16,-22 0 0,21-21 0,-21 21 16,1-22-16,-1 1 0,0 0 15,0-1-15,-21 22 0,21-21 16,-21 21-16,0-1 0,0 1 0,0 0 16,-21 21-16,0 0 0,0 0 15,0 0-15,-1 21 16,1-21-16,21 21 0,0 1 15,21-22 17,1 0-32,-1 0 0,0 0 0,0 0 15,0 0-15,0-22 0,22 22 16,-22 0-16,0-21 0,0 21 16,0 0-16,-21 21 15,0 1-15,0-1 0,0 0 16,0 0-16,0 0 0,0 22 15,0-22-15,0 21 0,0-21 16,0 0-16,0 22 0,0-22 0,0 0 16,0 0-16,0 0 0,0 1 15,0-1-15,0 0 0,22-21 16,-1 0 0,0 0-16,0 0 0,21 0 0,-20 0 15,20-21-15,-21 0 0,21-1 0,-20 1 16,20 0-16,-21 0 0,21-21 15,-20-1-15,-1 1 0,0 21 0,0-22 16,0 1-16,-21 21 0,0 0 16,0 0-16,0-1 0,-21 22 31,0 22-31,0-1 0,21 0 16,-21 0-16,-1 21 0,22-20 0,0 20 15,-21-21-15,0 0 0,21 22 16,-21-22-16,21 0 0,0 0 0,0 0 15,0 0-15,0 1 16,0-44 0,21 1-16,0 0 15</inkml:trace>
  <inkml:trace contextRef="#ctx0" brushRef="#br0" timeOffset="5907.99">14076 550 0,'0'0'0,"-21"-21"0,-1 21 16,-20 0 15,42 21-31,0 1 16,21-1-16,0-21 0,-21 21 16,22-21-16,20 0 0,-21 0 0,0 0 15,22 0-15</inkml:trace>
  <inkml:trace contextRef="#ctx0" brushRef="#br0" timeOffset="6163.38">14647 466 0,'0'0'0,"-21"0"32,0 0-32,21 21 0,-21 0 15,0 21-15,21-20 0,-22 20 0,1-21 16,0 21-16,0 1 0,21 20 0,-21-20 15,0-1-15,-1 21 0,1-20 16,0-1-16,21 0 0,-21 1 0,21-22 16,-21 0-16,21 21 15,0-20-15,0-1 0,0 0 16,21-21-16,0 0 0,0 0 16,22 0-16,-22-21 0,0 0 15,21-1-15,-21-20 0,22 21 0,-22-21 16</inkml:trace>
  <inkml:trace contextRef="#ctx0" brushRef="#br0" timeOffset="6391.38">14859 593 0,'0'0'0,"21"-43"0,-21 1 0,0 21 15,0 0-15,-21 21 16,0 21 0,21 0-16,-21 21 0,-1-20 15,1 20-15,21 0 0,-21 22 16,21-22-16,-21 0 0,21 22 0,0-22 15,0 1-15,-21-1 0,21 0 16,0-21-16,0 22 0,0-22 0,0 0 16,0 0-16,0 0 0,21-21 15,0 0 1,0 0-16,-21-21 0,0 0 16,21 0-16,-21 0 0</inkml:trace>
  <inkml:trace contextRef="#ctx0" brushRef="#br0" timeOffset="6575.41">14266 804 0,'0'22'0,"43"-22"32,-22 0-32,0 0 0,21 0 0,1 0 15,-22 0-15,21 0 0,0 0 16,1 0-16,-1 0 0,22 0 0,-22 0 15,0 0-15,1 0 0,-1-22 16,-21 22-16</inkml:trace>
  <inkml:trace contextRef="#ctx0" brushRef="#br0" timeOffset="7231.46">14965 931 0,'0'22'0,"0"-44"0,-21 44 0,21-1 0,0 0 16,21-21-1,0 0 1,0 0-16,0 0 0,22 0 16,-22-21-16,0 0 0,21 21 0,1-22 15,-22 1-15,21 0 0,-21 0 16,0 0-16,1 0 0,-1-1 0,-21 1 16,0 0-16,-43 21 15,22 0 1,0 0-16,-21 21 0,21 0 0,-22 1 15,22-1-15,-21 21 0,21-21 16,-1 22-16,1-22 0,0 21 0,21-21 16,0 22-16,0-22 0,0 0 15,0 0-15,0 21 0,21-42 0,0 22 16,22-1-16,-1-21 0,-21 0 0,22 0 16,-1 0-16,0 0 0,1 0 15,-1 0-15,0 0 0,-21 0 0,1 0 16,-1-21-16,0-1 0,0 1 15,-21 0-15,21 0 0,-21 0 16,0 0-16,0-1 0,0-20 0,0 21 16,0 0-16,21-22 0,-21 22 15,22 0-15,-1 0 0,-21 0 0,21 0 16,0-1-16,0 22 0,0 0 16,1 0-16,-1 0 0,0 22 15,0-1-15,-21 0 0,21 21 16,0-21-16,1 22 0,-22-22 0,0 21 15,0-21-15,0 22 0,0-22 0,0 21 16,0-21-16,0 1 0,0-1 16,0 0-16,0 0 15,-22-21-15,1 0 16,0 0-16,21-21 16,0 0-16,0 0 0,0-1 15,0 1-15,0 0 0,0 0 16,21 0-16,0 0 0,-21-1 0,22 1 15,-1 0-15,0 0 0,-21 0 16,21 0-16,0-1 0,22 1 0,-22 0 16,0 21-16,0-21 0,21 21 15,-20-21-15</inkml:trace>
  <inkml:trace contextRef="#ctx0" brushRef="#br0" timeOffset="7634.97">16383 868 0,'0'0'0,"0"21"16,0 0-1,-21-21-15,21 21 0,-21 1 16,21-1-16,0 0 16,0 0-16,0 0 0,0 0 0,0 1 15,-22-1-15,22 21 0,0-21 0,0 0 16,-21 1-16,21-1 0,0 0 16,0 0-16,-21-21 0,21 21 15,-21-21-15,0 0 16,21-21-1,0 0 1,0 0-16,0 0 0,0-22 16,21 22-16,0-21 0,0-1 0,0 1 15,22 0-15,-1-1 0,-21 1 16,22 21-16,-1 0 0,0-22 0,1 43 16,-1-21-16,0 21 0,1 0 15,-22 21-15,21-21 0,-21 22 0,0 20 16,22-21-16,-43 21 0,21 1 15,-21-22-15,0 21 0,0-21 0,0 22 16,0-22-16,0 21 0,0-21 16,0 1-16,0-1 0,-21 0 15,0 0-15,-1-21 0,1 0 16</inkml:trace>
  <inkml:trace contextRef="#ctx0" brushRef="#br0" timeOffset="8024.2">18246 910 0,'0'0'0,"0"-21"32,0 42-17,0 0-15,0 1 16,0-1-16,0 0 0,0 0 15,0 0-15,0 22 0,0-22 0,0 0 16,0 0-16,-22 0 16,22 0-16,-21-21 0,21 22 0,-21-22 31,21-22-15,-21 1-16</inkml:trace>
  <inkml:trace contextRef="#ctx0" brushRef="#br0" timeOffset="8182.98">18246 699 0,'0'0'0,"0"-22"0,0 1 0,0 0 0,0 0 15,-22 21 1,22 21 15,22-21-31,-1 21 0,0 0 0,0 1 16,21-22-16,-20 21 0,20 0 15,-21-21-15</inkml:trace>
  <inkml:trace contextRef="#ctx0" brushRef="#br0" timeOffset="8583.24">18775 847 0,'0'0'0,"0"21"0,0 0 16,0 0-16,0 0 0,0 1 0,0-1 15,0 0-15,-21 0 0,21 21 16,0-20-16,0-1 0,0 0 0,0 0 16,0 0-16,0 0 15,0 1-15,-22-22 32,22-22-32,0 1 15,0 0-15,0 0 16,0-21-16,0 20 0,0-20 0,22 21 15,-1-21-15,0-1 0,0 1 16,21 21-16,-20-22 0,20 22 16,-21 0-16,21 0 0,1 0 0,-1 21 15,0 0-15,1 0 0,-1 21 16,0 21-16,1-21 0,-1 22 0,-21-1 16,0 0-16,1 1 0,-1-1 15,-21 0-15,0 1 0,0-1 0,0-21 16,-21 0-16,-22 22 0,22-22 15,0-21-15,-21 21 0,20 0 0,1-21 16,-21 0-16,0 0 0,-1 0 0</inkml:trace>
  <inkml:trace contextRef="#ctx0" brushRef="#br0" timeOffset="9467.5">6371 2434 0,'0'85'32,"21"-106"-17,-21 0 1,21-1-16,-21 1 0,22 0 16,-22 0-16,0 0 0,0 0 15,0-1-15,0 1 0,0 0 0,-22 0 16,1 0-16,0 0 0,-21-1 15,21 22-15,-22-21 0,22 21 0,-21 0 16,-1 0-16,1 0 0,0 21 16,-1 1-16,1-1 0,0 0 15,21 21-15,-22 1 0,22-1 0,0 21 16,0-20-16,0-1 0,-1 0 16,22 1-16,-21-1 0,21 0 0,0-20 15,0-1-15,0 0 0,0 0 16,21-21-16,1 0 0,-1 0 0,21 0 15,-21 0-15,22-21 0,-22 0 16,21 0-16,0-1 0,1 1 16,-1-21-16,0 0 0,1-1 0,-1 1 15,0 0-15,1-1 0,-1 1 0,-21-22 16,22 22-16,-22 0 0,-21-1 0,0 1 16,21 0-16,-21-1 15,0 1-15,0 0 0,0 21 0,0-1 16,-21 22-1,21 22-15,-21-1 0,21 0 16,-22 21-16,22-21 0,-21 22 0,21-1 16,0 0-16,0 22 0,0-22 15,0 1-15,0 20 0,0-21 0,0 1 16,0-1-16,0 0 0,0 1 16,0-22-16,0 0 0,0 0 0,0 0 15,21-21-15,1 0 0,-1 0 16,0 0-16,21 0 0,-21 0 0,22-21 15,-1 0-15,-21 0 0,22 0 0,-1-22 16,-21 22-16,21-21 16,-20 21-16,-1-22 0</inkml:trace>
  <inkml:trace contextRef="#ctx0" brushRef="#br0" timeOffset="10715.79">6943 2307 0,'0'0'0,"21"-21"0,-21 0 0,0 0 0,-21 21 31,-1 21-15,1-21-16,21 21 0,-21 0 0,0 22 15,0-22-15,0 21 0,21-21 16,0 22-16,-22-22 0,22 21 0,0 0 16,0-20-16,0-1 15,0 0-15,0 0 0,22 0 0,-1 0 0,0-21 16,0 0-16,0 0 0,0 0 16,22 0-16,-1 0 0,-21 0 15,22-21-15,-22 0 0,21 0 0,-21 0 16,0 0-16,22-22 0,-22 22 15,-21-21-15,0 21 0,0-22 0,0 22 16,0-21-16,0 21 0,0-22 16,-21 22-16,0 0 0,-22 0 0,22 0 15,-21 21-15,-1 0 0,1 0 0,0 0 16,-1 0-16,1 0 0,0 21 16,21 0-16,-22 21 0,22-21 15,21 22-15,0-22 0,0 21 16,0 1-16,0-22 0,0 21 0,21-21 15,0 22-15,1-22 0,20 0 0,-21-21 16,21 21-16,1-21 0,-1 0 16,0 0-16,1 0 0,-1 0 0,0-21 15,1 21-15,-22-21 0,21 0 16,1-1-16,-1 1 0,-21-21 0,21 21 16,-20 0-16,-1-22 0,0 22 15,0-21-15,0 21 0,-21-1 0,0 1 16,0 0-16,0 42 31,-21 0-31,21 1 16,0-1-16,-21 21 0,0-21 0,21 22 15,0-1-15,0-21 0,0 21 16,0-20-16,0 20 0,0-21 0,0 0 16,0 0-16,0 1 0,21-22 15,0 0-15,21 0 0,-20 0 0,-1 0 16,21 0-16,0-22 0,-20 1 15,20 0-15,0 0 0,1 0 0,-1-22 16,0 22-16,1-21 0,-22 0 0,21-1 16,-21 1-16,22 21 15,-22-22-15,-21 22 0,21 0 0,-21 0 16,0 0-16,-21 42 31,0 0-31,-1 0 0,1 0 0,0 22 16,21-22-16,-21 21 0,21-21 15,-21 22-15,21-22 0,0 21 0,0-21 16,0 22-16,0-22 0,0 0 16,21 0-16,0-21 0,21 0 15,-20 0-15,-1 0 0,21 0 0,-21 0 16,22-21-16,-22 0 16,21 0-16,0 0 0,-20-1 0,20-20 15,0 21-15,-21-21 0,22-1 0,-22 1 16,0 0-16,0-1 0,0 1 15,1 0-15,-22-1 0,0 1 0,0 21 16,0-22-16,0 22 0,0 0 16,-22 21-1,1 21-15,21 0 16,-21 22-16,21-22 0,0 21 0,-21 1 16,21-22-16,-21 21 0,21 0 0,-21 1 15,21-1-15,0 0 0,0 1 16,0-1-16,0-21 0,-22 0 0,22 1 15,0-1-15,0-42 47,0-1-47,0 1 0,0-21 16,0 21-16,0 0 0,0-22 0,22 22 16,-1-21-16,0 21 0,0-1 15,0 1-15,22 0 0,-1 0 0,-21 21 16,43 0-16,-22 0 0,0 0 0,1 0 15,20 0-15,-21 0 0,1 21 16,-22 0-16,21 0 0,-21 1 0,-21 20 16,0-21-16,0 21 0,-21-20 15,0-1-15,-21 21 0,-1-21 16,1 0-16,0 1 0,-1-1 0,-20 0 16,21-21-16,-1 0 0,-20 21 15,42-21-15,-22 0 0,1 0 0,21 0 16,0 0-16,-1-21 0,1 21 0,21-21 15,0 0-15,0-1 16,0 1-16,21 0 0,22 0 0,-22-21 16,21 20-16</inkml:trace>
  <inkml:trace contextRef="#ctx0" brushRef="#br0" timeOffset="10949.65">9334 2032 0,'0'0'0,"22"0"0,-22 21 15,0 0 1,0 22-16,-22-22 16,22 0-16,-21 21 0,0-20 0,0 20 15,21 0-15,-21 1 0,21-1 0,0-21 16,-21 21-16,-1 1 0,22-22 16,0 21-16,-21-21 0,21 1 0,0-1 15,0 0-15,0 0 0,21-21 16,1 0-16,-1 0 0,0 0 15,0 0-15,0-21 0,0 0 0,1 0 16</inkml:trace>
  <inkml:trace contextRef="#ctx0" brushRef="#br0" timeOffset="11263.47">9440 2392 0,'0'0'16,"21"0"15,1 0-31,-1 0 15,0 0-15,21 0 0,-21 0 0,22 0 16,-22-21-16,21 0 0,1 21 16,-22-22-16,21 22 0,-21-21 0,0 0 15,1 21-15,-1-21 0,-42 21 32,-22 0-32,22 0 0,0 0 15,-21 21-15,-1-21 0,22 21 0,-21 22 16,-1-22-16,22 0 0,0 21 15,0-21-15,0 1 0,0 20 0,21-21 16,0 0-16,0 0 0,0 22 0,0-22 16,0 0-16,21-21 15,21 0-15,-21 0 0,22 0 0,-22 0 16,21-21-16,22 0 0,-22 21 16,0-21-16</inkml:trace>
  <inkml:trace contextRef="#ctx0" brushRef="#br0" timeOffset="12371.37">11578 2074 0,'0'0'0,"21"-21"0,0 21 0,1-21 0,-22 0 15,0 0-15,0 0 0,0-1 16,0 1-16,0 0 0,0 0 0,0 0 16,0 0-16,-22 21 0,1 0 15,0 0-15,-21 0 0,21 21 16,-1 0-16,1 0 0,0 21 16,0 1-16,0-1 0,0 0 0,-1 1 15,22-1-15,-21 22 0,21-22 0,-21 0 16,21 1-16,0-1 0,0 0 15,0-21-15,0 22 0,0-22 0,21 0 16,0-21-16,1 21 16,-1-21-16,21 0 0,-21 0 0,22 0 15,-22 0-15,21-21 0,0 0 0,1 0 16,-1 0-16,22-1 0,-22 1 16,0-21-16,1 21 0,-1-22 0,0 22 15,1 0-15,-22-21 0,0 21 16,0-1-16,0 1 0,-21 0 0,0 0 15,0 0-15,-21 21 32,0 21-32,0 0 0,0 0 0,-1 0 15,22 22-15,-21-22 0,0 0 16,0 21-16,21 1 0,0-22 16,0 0-16,0 21 0,0-20 0,0-1 15,0 0-15,0 0 0,21-21 16,0 0-16,0 0 0,1 0 15,20 0-15,-21 0 0,21-21 0,-20 21 16,20-21-16,-21 0 0,21-1 16,-20 1-16,-1 0 0,0-21 15,0 21-15,0-1 0,-21 1 0,0 0 16,0-21-16,0 21 0,0-1 16,-21 1-16,0 0 0,-21 21 0,20-21 15,-20 21-15,21 0 0,-21 0 16,-1 0-16,22 0 0,-21 21 0,21-21 15,-1 21-15,1 0 0,0-21 16,21 22-16,0-1 0,0 0 0,0 0 16,21 0-16,22-21 0,-1 0 15,-21 0-15,43 21 0,-22-21 16,0 0-16</inkml:trace>
  <inkml:trace contextRef="#ctx0" brushRef="#br0" timeOffset="12867.09">13144 2159 0,'22'-21'0,"-44"42"0,44-63 16,-22 21-16,-22-1 15,1 22-15,-21 0 0,21 0 0,-22 0 16,22 0-16,-21 0 0,0 0 16,-1 22-16,22-1 0,-21 0 0,-1 0 15,1 21-15,21-20 0,-21-1 0,20 21 16,1-21-16,0 22 0,21-22 15,0 21-15,0-21 0,0 22 0,0-22 16,0 0-16,21 0 16,0 0-16,1-21 0,20 0 15,-21 0-15,21 0 0,1 0 0,-22-21 16,21 0-16,1 21 0,-1-21 16,0-22-16,1 22 0,-1-21 0,0 21 15,1-22-15,-22 1 0,21 0 16,-21-1-16,0 1 0,1-21 0,-1 20 15,0 1-15,0-22 0,-21 22 0,0 0 16,0 21-16,0-1 0,0 1 16,0 0-16,0 42 15,-21 0 1,21 22-16,-21-22 0,0 21 0,21 1 16,-22-1-16,1 0 0,21 1 15,0-1-15,-21 0 0,0 1 16,21-1-16,-21-21 0,21 21 0,0 1 15,0-22-15,0 0 0,0 0 16,0 0-16,21 1 16,0-22-16,0 0 0,0 0 0,1-22 15,20 22-15,-21-21 0,21 0 16</inkml:trace>
  <inkml:trace contextRef="#ctx0" brushRef="#br0" timeOffset="13231.88">13674 2307 0,'21'-21'47,"-21"0"-47,21 21 16,0-21-16,0 21 0,0-21 0,1-1 15,-1 1-15,0 0 0,0 0 16,-21 0-16,21 21 0,-21-21 15,-21 21 1,0 0-16,0 21 16,0-21-16,-1 21 0,1 0 0,0 0 15,-21 0-15,21 22 0,-1-22 16,22 0-16,-21 0 0,0 0 16,21 22-16,0-22 0,0 0 0,0 0 15,0 0-15,0 1 0,21-22 16,0 21-16,1-21 15,-1 0-15,21 0 0,-21 0 0,22 0 16,-1 0-16,0-21 0,1 21 16,20-22-16,-21 1 0,22 0 15,-22 0-15,22 0 0</inkml:trace>
  <inkml:trace contextRef="#ctx0" brushRef="#br0" timeOffset="13547.7">14605 2096 0,'0'0'0,"0"-22"0,0 1 16,-21 21-1,-22 0-15,22 0 0,0 0 0,0 21 16,-21-21-16,20 22 0,1-1 16,0 0-16,0 0 0,0 0 0,21 0 15,0 1-15,0-1 0,0 0 16,21 0-16,0 0 16,0-21-16,0 21 0,1 1 0,-1-22 15,21 21-15,-21 0 0,0-21 16,1 21-16,-22 0 0,0 0 15,0 1-15,-22-22 16,1 0 0,0 0-16,0 0 0,0 0 0,-22 0 15,1 0-15,21 0 0,-21 0 0,20 0 16,-20 0-16,21 0 0,0 0 16,0 0-16,21-22 15,21 22 1,0-21-16,0 21 0</inkml:trace>
  <inkml:trace contextRef="#ctx0" brushRef="#br0" timeOffset="13747.58">15071 2498 0,'-22'21'78,"1"-21"-62</inkml:trace>
  <inkml:trace contextRef="#ctx0" brushRef="#br0" timeOffset="14863.64">571 4530 0,'0'0'0,"0"21"16,0 0-16,0 0 0,0 0 15,22-21 1,-1 0-16,0 0 15,0 0-15,21 0 0,-20 0 16,20-21-16,-21 0 0,21 0 16,-20 0-16,20 0 0,-21-1 15,0 1-15,0 0 0,1 0 16,-22 0-16,21 0 0,-21-1 0,0 1 16,0 0-16,-21 21 0,-1-21 15,1 21-15,0 0 0,-21 0 0,21 0 16,-22 0-16,1 21 0,0 0 15,-1 0-15,1 1 0,0 20 0,-1-21 16,22 21-16,-21 1 0,21-22 16,-1 21-16,22-21 0,0 22 15,0-22-15,0 0 0,0 0 16,22 0-16,-1 1 0,21-1 16,-21-21-16,0 0 0,22 0 0,-1 0 15,-21 0-15,22 0 0,-1 0 16,-21-21-16,21 21 0,-20 0 15,-1-22-15,-21 1 16,-21 21 0,-22 0-16,22 0 0,-21 0 0,-22 21 15,22 1-15,-22-1 0,22 0 16,0 0-16,-22 21 16,22-20-16,21 20 0,-22-21 0,22 21 15,0 1-15,0-22 0,21 0 16,-21 21-16,21-20 0,0-1 0,0 0 15,21 0-15,0 0 0,0-21 16,0 0-16,22 0 0,-1 0 16,0 0-16,1 0 0,20 0 0,-20-21 15,20 0-15,1 0 0</inkml:trace>
  <inkml:trace contextRef="#ctx0" brushRef="#br0" timeOffset="15514.96">1482 4826 0,'-43'21'0,"86"-42"0,-22-21 0,0 21 15,0-1-15,-21 1 0,0 0 16,0 0-16,0 0 0,0 0 16,-21 21-16,0 0 0,-22 0 0,22 0 15,0 0-15,-21 0 0,-1 21 16,22 0-16,-21 0 0,21 21 16,-22-20-16,22 20 0,-21 0 0,21 1 15,0-22-15,-1 21 0,1 0 16,21-20-16,0 20 0,0-21 0,0 0 15,0 0-15,0 1 0,21-22 16,1 0-16,20 0 16,-21 0-16,21-22 0,-20 22 0,20-21 15,0 0-15,-21 0 0,22-21 16,-22 20-16,21 1 0,-21-21 16,1 21-16,-1 0 0,0-22 15,0 22-15,-21 0 0,0 0 0,0 0 16,21 21-16,-21-22 15,0 44 1,0-1-16,0 21 16,0 0-16,0 1 0,-21-1 15,21 0-15,0 22 0,0-1 16,0-20-16,0 20 0,0 22 0,0-22 16,0 1-16,0 21 0,0-1 15,21 1-15,-21 0 0,0-1 0,0 1 16,0 0-16,0-22 0,0 22 15,0-1-15,-21 1 0,21-21 0,-21-1 16,0 1-16,0-1 0,-1-21 16,1 1-16,0-1 0,0 0 0,-21-20 15,20-1-15,-20 0 0,0-21 16,-1 0-16,1 0 0,-21 0 0,20 0 16,1-21-16,0 0 0,-1-1 15,1-20-15,0 0 0,20-1 16,-20-20-16,21-1 0,0 1 0,0-1 15,21 1-15,0-22 16,0 22-16,0-22 0,0 0 0,0 1 16,0 20-16,21-20 0,0-1 15,21 21-15,-21 1 0,22-1 0,-1 1 16,0-1-16,1 22 0,20-21 16,-20 20-16,-1-20 0</inkml:trace>
  <inkml:trace contextRef="#ctx0" brushRef="#br0" timeOffset="15764.35">2138 4636 0,'0'0'0,"-21"0"15,-1 0 1,22 21 62,0 0-62</inkml:trace>
  <inkml:trace contextRef="#ctx0" brushRef="#br0" timeOffset="15967.43">2117 5122 0,'0'0'0,"-22"0"32,44 0 46,-1 0-78</inkml:trace>
  <inkml:trace contextRef="#ctx0" brushRef="#br0" timeOffset="18143.49">4212 4424 0,'21'0'78,"0"0"-62,1 0 15,-1 0-31,-21-21 16,21 21-1,-21-21-15,0-1 16,0 1 0,-21 21-16,0 0 15,-1 0 1,1 0-16,21 21 0,-21 1 15,0-1-15,21 0 16,0 0-16,0 0 16,0 0-16,21-21 47,0 0-47,0 0 15,1 0-15,-22-21 16,0 0-16,21 21 0,-21-21 15,21 21-15,-21-21 0,0 0 0,0-1 16,-21 22 0,0 0-1,-1 0 1,1 22-16,21-1 0,0 0 16,-21 0-16,21 0 15,0 0-15,0 1 31,21-22-15,-21-22 0,21 22-16,1 0 15,-22-21-15,21 0 0,-21 0 16,0 0-16,0 0 16,0-1-16,-21 22 15,-1 0-15,1 0 16,0 0-16,21 22 0,0-1 15,-21 0-15,0 0 0,21 0 0,-21 0 16,21 22-16,0-22 0,0 0 16,0 0-16,0 0 0,0 1 0,0-1 15,0 0-15,0 0 0,0 0 16,21-21-16,0 0 16,0 0-16,0 0 0</inkml:trace>
  <inkml:trace contextRef="#ctx0" brushRef="#br0" timeOffset="18511.36">4635 4403 0,'-21'0'0,"42"0"0,-63 21 15,21-21-15,21 21 0,0 0 16,0 0-16,21-21 31,0 0-31,0 0 16,1 0-16,-1 0 15,0 0-15,-21-21 0,21 0 16,0 0-16,-21 0 16,0 0-16,0-1 15,-21 22-15,0 0 0,0 0 16,0 0-16,-1 0 15,1 22-15,0-1 0,0-21 0,21 21 16,-21 0-16,0 0 0,21 0 16,0 1-16,0-1 0,0 0 15,0 0-15,0 0 0,0 0 16,21 1-16,0-22 16,0 0-16</inkml:trace>
  <inkml:trace contextRef="#ctx0" brushRef="#br0" timeOffset="19907.31">5376 4593 0,'0'0'0,"-21"21"0,0 1 16,42-22 15,0 0-15,0 0-16,22 0 0,-22-22 0,0 1 16,21 21-16,-20-21 0,20 0 15,-21 21-15,0-21 0,22 21 0,-22-21 16,-21-1-16,0 1 15,-43 21 1,22 0-16,-21 0 0,21 0 16,-22 0-16,1 21 0,0 1 15,-1-1-15,1-21 0,21 42 16,-21-21-16,20 0 0,1 1 0,0-1 0,21 21 16,0-21-16,0 0 0,0 1 15,0 20-15,0-21 0,21 0 16,0 0-16,1-21 0,-1 0 15,0 22-15,0-22 0,21 0 0,-20 0 16,20 0-16,-21 0 0,0 0 16,0 0-16,1-22 0,-1 22 0,-42 0 15,-1 0 1,1 0-16,-21 0 16,0 0-16,-1 0 0,1 22 0,0-1 15,20 0-15,-20 0 0,0 0 16,21 0-16,-22 1 0,22-1 0,0 21 15,21-21-15,0 0 0,0 1 0,0-1 16,0 21-16,0-21 16,21 0-16,0-21 0,22 0 15,-22 0-15,0 0 0,21 0 16,1 0-16,-22 0 0,21 0 16,0-21-16,1 0 0,20 0 0,-20 0 15,-1 0-15,21-22 0,-20 22 0,-1-21 16,-21-1-16,22 22 0,-1-42 15,-21 20-15,-21 22 16,21 0-16,-21 0 0,0 0 0,0 0 16,-21 21-1,0 0-15,0 0 16,21 21-16,0 0 0,-21 0 16,21 21-16,-22-20 0,22-1 15,0 21-15,0-21 0,-21 22 0,21-22 16,-21 0-16,21 0 0,0 0 0,0 0 15,0 1-15,0-1 16,-21-21-16,21-21 31,0-1-31,0 1 16,0 0-16,0 0 0,0 0 16,21 0-16,-21-22 0,21 22 15,0 0-15,-21-21 0,22 20 0,-1 1 16,0-21-16,0 21 0,21 0 15,-20 21-15,-1-22 0,21 22 0,-21 0 16,0 0-16,22 0 0,-22 0 0,0 22 16,0-1-16,0 0 0,-21 0 15,0 21-15,22-20 0,-22 20 0,0-21 16,0 0-16,0 22 0,0-22 16,-22 0-16,22 0 0,0 0 15,-21 0-15,0-21 0,0 22 16,21-44-1,0 1 1,0 0-16,0 0 0,0 0 0,0 0 16,0-1-16,21-20 0,0 21 15,0 0-15,1-22 0,-1 22 0,0 0 16,0 0-16,0 0 0,0 0 0,1-1 16,20 22-16,-21 0 0,21 0 15,-20 0-15,-1 0 0,0 22 16,0-1-16,0 0 0,-21 0 0,0 0 15,0 22-15,0-22 0,0 0 16,0 21-16,-21-21 0,0 1 0,21-1 16,-21 0-16,0 0 0,-1 0 15,22 0-15,0 1 0,-21-22 0,42-22 47,1 22-47,-1-21 0</inkml:trace>
  <inkml:trace contextRef="#ctx0" brushRef="#br0" timeOffset="20219.02">6752 4741 0,'0'22'16,"-21"-1"-1,21 0-15,0 21 0,-21-21 16,21 22-16,0-1 0,0 22 0,0-22 15,0 21-15,-21 1 0,21-1 0,-22 1 16,1-1-16,21 22 0,-21 0 16,0-1-16,0 1 0,0-21 0,-1 20 15,1 1-15,0-22 0,0 1 16,0-1-16,0 1 0,-1-22 16,22 1-16,0-1 0,-21-21 0,21 0 15,0 0-15,0-42 16,0 0-16,0 0 0,21 0 15,-21-22-15,22 1 0,-1 0 16,0-1-16,0-20 0,0-1 0,22 1 16,-22-22-16,0 1 0</inkml:trace>
  <inkml:trace contextRef="#ctx0" brushRef="#br0" timeOffset="20491.58">6731 4974 0,'0'0'15,"0"-42"-15,0 0 0,0 20 16,0 1-16,0 0 0,0 0 0,0 0 15,21 0-15,0 21 0,0 0 16,1 0-16,20 0 0,-21 0 16,21 0-16,-20 0 0,20 21 0,0 0 15,-21 0-15,1 0 0,-1 0 16,0 22-16,-21-22 0,0 0 0,0 21 16,0-20-16,-21 20 0,0-21 0,-22 0 15,22 0-15,-21 1 0,-1-22 16,1 21-16,0 0 0,-1-21 0,22 0 15,-21 0-15,21 0 0,0 0 0,-1 0 16,22-21 0,0 0-16,22-1 15,-1 1-15,0 0 0,0 0 0,0-21 16</inkml:trace>
  <inkml:trace contextRef="#ctx0" brushRef="#br0" timeOffset="20735.66">7218 4466 0,'0'0'0,"21"-21"0,-21 0 31,0 42-15,0 0-16,0 0 0,0 1 0,0-1 16,0 21-16,-21-21 0,21 22 0,-21-22 15,21 21-15,0 0 0,-22 1 16,1-22-16,21 21 0,-21 1 0,21-22 15,0 0-15,0 0 0,0 0 0,0 0 16,21-21 0,0 0-16,1 0 0,-1 0 15,-21-21-15,21 0 0</inkml:trace>
  <inkml:trace contextRef="#ctx0" brushRef="#br0" timeOffset="21117.25">7451 4699 0,'0'0'0,"-22"21"16,1 0 0,21 1-16,-21 20 15,21-21-15,-21 0 0,21 22 0,-21-22 16,21 21-16,0-21 0,0 0 16,0 1-16,0-1 0,0 0 0,21 0 15,0-21-15,0 0 0,0 0 0,1 0 16,-1 0-16,0 0 0,0 0 15,0-21-15,0 21 0,1-21 16,-1 0-16,0-1 0,0 1 0,0 0 16,-21-21-16,0 21 0,0-1 15,0-20-15,0 21 0,0 0 0,0-22 16,0 22-16,-21 0 0,0 0 0,-21 0 16,20 21-16,1 0 0,-21 0 15,21 0-15,0 0 0,-1 0 0,1 21 16,0-21-16,0 21 0,21 0 0,-21 0 15,21 1-15,0-1 0,0 0 16,0 0-16,0 0 0,21 0 0,0 1 16,0-22-16,0 0 0,1 0 15,-1 0-15,21 0 0,-21 0 16</inkml:trace>
  <inkml:trace contextRef="#ctx0" brushRef="#br0" timeOffset="21710.88">8022 4678 0,'0'0'0,"-21"0"32,0 0-32,0 21 15,-1 0-15,1 0 0,21 1 16,0-1-16,0 21 0,0-21 16,0 22-16,0-22 0,0 21 0,0-21 15,0 0-15,0 1 0,21-1 16,1 0-16,-1-21 15,21 0-15,-21 0 0,0 0 0,1 0 16,20 0-16,-21 0 0,0-21 16,0 0-16,1-1 0,-1 1 0,21 0 15,-42 0-15,21 0 0,0 0 0,-21-22 16,0 22-16,0 0 0,0-21 16,0 20-16,0 1 0,0 0 0,0 0 15,0 0-15,0 42 31,0 0-31,0 0 16,0 0-16,0 22 0,0-1 16,-21 0-16,21 1 0,-21-1 15,21 0-15,0 22 0,0-22 0,-21 22 16,21-22-16,-21 22 0,21-1 0,0-21 16,0 22-16,0-1 0,0 22 15,0-21-15,0-1 0,0 1 0,0 20 16,21-20-16,-21-1 0,0 1 0,0-1 15,0 22-15,0-22 0,0 1 16,0-1-16,0-20 0,-21 20 0,0-20 16,-1-1-16,1-21 0,0 21 0,0-20 15,0-22-15,0 0 0,-1 0 16,1 0-16,0 0 0,0 0 0,-21-22 16,20 1-16,1 0 0,-21-21 15,21 21-15,-22-22 0,22 1 0,0 0 16,0-1-16,0 1 0,0-22 0,21 22 15,-22 0-15,22-22 0,0 22 16,0-22-16,0 1 0,0-1 0,22 1 16</inkml:trace>
  <inkml:trace contextRef="#ctx0" brushRef="#br0" timeOffset="22110.87">8297 4868 0,'0'0'16,"0"-21"-1,0 0 1,21 21-16,1-21 16,-1 21-16,0-21 0,0 0 15,0-1-15,0 22 0,1-21 16,-1 21-16,0-21 15,-21 0 1,-21 21 0,0 0-16,-1 0 0,1 0 0,0 21 15,0-21-15,0 21 0,0 0 16,-1 1-16,22 20 0,-21-21 0,21 0 16,-21 22-16,21-22 0,0 0 15,0 0-15,0 0 0,0 0 0,0 1 16,21-1-16,0-21 0,1 0 15,-1 0-15,0 0 0,0 0 16,0 0-16,0 0 0,1 0 0,20-21 16,-21-1-16,0 1 0,22 21 0,-22-21 15,0 0-15</inkml:trace>
  <inkml:trace contextRef="#ctx0" brushRef="#br0" timeOffset="22455.93">8742 4741 0,'0'0'0,"-21"0"15,-1 0-15,22 22 16,0-1 0,22-21-1,-1 0-15,0 0 16,0 0-16,0 0 0,0 0 0,1 0 16,-1-21-16,0 21 0,-21-22 15,21 22-15,0-21 0,0 0 16,-21 0-16,0 0 0,0 0 15,0-1-15,-21 22 16,0 0-16,0 0 16,0 0-16,0 0 0,-1 0 0,1 0 15,0 0-15,0 22 0,0-1 0,0 0 16,-1 0-16,22 0 0,0 22 16,0-22-16,0 21 0,0-21 0,0 22 15,0-22-15,0 0 0,0 0 0,0 0 16,0 0-16,22 1 0,20-22 15,-21 0-15,0 0 0,0 0 16,1 0-16,20 0 0,0 0 0</inkml:trace>
  <inkml:trace contextRef="#ctx0" brushRef="#br0" timeOffset="22735.69">9842 4636 0,'0'0'16,"-21"0"-16,0 0 0,0 0 15,21 21 1,-21-21-16,21 21 0,-21 0 16,21 0-16,-22 0 0,22 22 0,0-22 15,-21 0-15,21 21 0,-21-20 16,21-1-16,-21 0 0,21 0 0,0 0 15,0 0-15,0 1 0,0-44 32,21 22-17,0-21-15,0 0 0</inkml:trace>
  <inkml:trace contextRef="#ctx0" brushRef="#br0" timeOffset="23040.2">9842 4403 0,'0'0'0,"-42"0"32,21 0-32,0 0 15,21 21 1,21 0 0,0-21-16,0 0 0,0 0 15,1 0-15,-1-21 16,0 21-16,-21-21 0,0 0 15,0-1-15,-21 1 16,0 21 0,-1 0-16,1 0 0,0 0 15,0 0-15,0 0 0,0 21 0,21 1 16,0-1-16,0 0 16,0 0-16,0 0 0,0 0 15,0 1-15,21-22 0,0 21 16</inkml:trace>
  <inkml:trace contextRef="#ctx0" brushRef="#br0" timeOffset="23603.26">10604 4614 0,'0'0'0,"0"-21"16,0 0-16,-21 0 0,0 0 16,0 21-16,0-21 0,0 21 15,-1 0-15,1 0 0,0 0 16,0 0-16,0 0 0,-22 0 0,22 21 16,0 0-16,-21 0 0,21 0 0,-22 0 15,1 1-15,21 20 16,0 0-16,-1-21 0,1 22 0,0-1 15,21-21-15,0 22 0,0-22 0,0 0 16,0 21-16,0-21 0,21-21 16,0 22-16,1-1 0,-1-21 0,21 0 15,-21 0-15,22 0 0,-22 0 0,21 0 16,-21-21-16,0-1 0,22 1 16,-22 0-16,0-21 0,0 21 0,0-22 15,1 22-15,-1-21 0,0-1 16,0 1-16,0-21 0,-21 20 0,21 1 15,-21-22-15,22 22 0,-22-21 16,0 20-16,0-20 0,0 20 16,0 1-16,0 0 0,0 21 0,0-1 15,0 1-15,0 0 0,0 42 16,0 0-16,0 22 16,0-1-16,0 0 0,-22 1 0,22 20 15,0-20-15,0-1 0,0 21 16,0-20-16,0-1 0,0 22 0,0-22 15,0 0-15,0-21 0,22 22 0,-22-22 16,21 0-16,0 0 0,-21 0 16,21-21-16,0 0 0,0 0 15,1 0-15</inkml:trace>
  <inkml:trace contextRef="#ctx0" brushRef="#br0" timeOffset="24235.23">11155 4106 0,'0'22'15,"0"-1"1,0 0-16,0 0 16,-21-21-16,-1 0 15,22 21-15,0-42 31,0 0-15,0 0-16,0 0 16,0-1-16,0 1 15,22 0-15,-1 21 16,0 0-16,0 0 16,-21 21-1,0 0-15,0 1 16,0-1-16,0 0 0,0 0 0,0 0 15,-21 0-15,0 22 0,0-22 0,-1 0 16,1 0-16,0-21 0,0 21 16,0 1-16,0-22 0,-1 0 15</inkml:trace>
  <inkml:trace contextRef="#ctx0" brushRef="#br0" timeOffset="24622.92">11515 4001 0,'0'21'0,"-22"0"15,22 0-15,-21 0 16,0-21 15,21-21 16,0 0-47,21 21 16,-21-21-16,21 21 15,1 21 1,-22 0-16,21 0 0,-21 0 15,0 1-15,0-1 0,0 21 16,0-21-16,-21 0 0,-1 1 0,1-1 16,0 0-16,0 0 0,0 0 0,0-21 15,-1 0-15,22 21 16</inkml:trace>
  <inkml:trace contextRef="#ctx0" brushRef="#br0" timeOffset="26079.83">12531 4466 0,'0'21'62,"0"1"-46,21-22 31,0 0-31,-21-22-1,0 1 1,0 0-1,-21 21 1,0 0 0,21 21-1,-22-21-15,22 21 0,0 1 16,0-1-16,0 0 16,22-21-1,-1 0 1,0 0-1,0 0-15,-21-21 16,21 21-16,-21-21 16,0-1-16,0 1 15,-21 0 1,0 21 0,0 0-1,21 21-15,-21 0 16,21 1-16,0-1 15,0 0-15,0 0 16,21-21 0,0 0-1,0 0-15,-21-21 32,21 21-32,-21-21 0,0 0 0,0-1 15,0 1 1,-21 21-1,0 0 1,0 0 0,21 21-16,-21-21 0,21 22 0,0-1 15,0 0-15,0 0 32,21-21-32,0 0 15,0 0-15,0 0 16,-21-21-1,21 21-15,-21-21 16,0 0 0,0-1-16,-21 22 15,0 0-15,0 0 16,0 0 0,21 22-1,0-1 1,0 0-1,0 0 1</inkml:trace>
  <inkml:trace contextRef="#ctx0" brushRef="#br0" timeOffset="27219.19">12488 4932 0,'21'0'16,"-21"21"15,0 0-31,0 0 15,0 1-15,0-1 16,22-21 0,-1 0-1,0 0 1,0 0 0,-21-21-16,21 21 15,-21-22-15,0 1 0,0 0 16,0 0-1,-21 21-15,21-21 16,-21 21-16,0 0 16,21 21-1,-21-21-15,21 21 0,0 0 16,0 0-16,0 1 16,0-1-1,21-21-15,0 0 31,0 0-31,0-21 16,-21-1-16,0 1 16,0 0-16,0 0 15,0 0-15,0 0 16,-21 21-16,0 0 16,0 0-1,21 21-15,0 0 16,0 0-16,0 0 0,0 0 15,0 1 1,0-1-16,21-21 31,0 0-31,0 0 16,-21-21-16,21 21 16,-21-22-16,0 1 0,0 0 15,0 0 1,0 0-16,0 0 15,-21 21-15,0 0 16,0 0-16,0 0 0,21 21 16,-21-21-16,21 21 0,0 0 0,0 0 15,0 0-15,0 1 16,0-1-16,0 0 16,21-21-1,0 0 1,0 0-16,0-21 15,-21 0-15,21 21 0,-21-22 16,0 1-16,0 0 0,0 0 16,0 0-16</inkml:trace>
  <inkml:trace contextRef="#ctx0" brushRef="#br0" timeOffset="27659.25">12573 4487 0,'-21'0'78,"21"22"-63,0-1 1,21-21 15</inkml:trace>
  <inkml:trace contextRef="#ctx0" brushRef="#br0" timeOffset="28347.56">13737 4382 0,'0'0'0,"0"-64"31,0 43-15,0 42 15,0 0-31,0 0 0,0 1 0,0-1 15,0 0-15,0 21 0,0-21 16,0 22-16,0-22 0,0 21 0,-21-21 16,21 22-16,0-1 0,-21-21 15,21 22-15,0-22 0,-21 21 16,21-21-16,0 0 0,0 1 0,0-1 16,0 0-16,0 0 0,-22-21 15,22 21-15,0-42 31,0 0-15,22 21-16,-22-21 0,21 0 0,-21-1 16,21 1-16,0 0 0,-21 0 0</inkml:trace>
  <inkml:trace contextRef="#ctx0" brushRef="#br0" timeOffset="29027.45">14203 4445 0,'0'0'0,"0"-21"31,0 0-31,0 0 16,0-1-16,0 1 16,0 0-16,0 0 15,21 21-15,0-21 0,0 21 16,0-21-16,1 21 0,-1 0 15,0 0-15,0-22 0,0 22 0,0 0 16,1 0-16,-1 0 0,0 0 0,0 0 16,0 22-16,0-22 0,-21 21 15,0 0-15,22 0 0,-22 0 0,0 22 16,0-22-16,0 0 0,-22 21 16,1-21-16,0 22 0,-21-22 15,21 0-15,-22 21 0,1-20 0,0 20 16,-1-21-16,1 21 0,0-20 0,-1-1 15,1 0-15,21 0 0,0 0 16,-1 0-16,1 1 0,0-22 0,0 21 16,21-42 15,0-1-31,0 1 16,0 0-16,21 21 0,0-21 15,0 0-15,-21 0 0,22 21 16,-1-22-16,0 22 0,0 0 0,0-21 15,0 21-15,1 0 0,-1 0 16,0 0-16,0 0 0,0 0 0,22 21 16,-22-21-16,-21 22 0,21-1 0,0-21 15,0 21-15,0 0 0,1 0 16,-1 0-16,0-21 0,0 22 16,0-22-16,0 0 0,1 0 15,-1 0-15,0 0 16,0-22-1,-21 1-15,21 21 16,-21-21-16,0 0 0,0 0 0,0 0 16,0-1-16,0 1 15,0 0 1,0 0 0,21 0-1</inkml:trace>
  <inkml:trace contextRef="#ctx0" brushRef="#br0" timeOffset="29695.76">15155 4191 0,'0'-21'15,"43"21"1,-43-21-16,21 21 0,42 0 16,-42 0-16,1 0 0,-1 0 0,21 0 15,-21 0-15,0 0 0,22 0 16,-22 0-16,0 21 0,0-21 0,0 21 15,-21 0-15,0 0 0,0 1 16,0 20-16,0-21 0,0 0 0,0 0 16,-21 22-16,-21-22 0,0 0 0,-1 0 15,1 0-15,0 1 0,-1-1 16,-20 0-16,20-21 0,1 21 0,21-21 16,-21 0-16,20 21 0,1-21 0,21-21 31,21 21-16,1-21-15,20 21 0,-21 0 16,21 0-16,-20-21 0,20 21 16,0 0-16,1 0 0,-1 0 0,0 0 15,-21 0-15,22 0 0,-1 0 16,0 21-16,-20-21 0,20 21 0,-21 0 16,0 0-16,0-21 0,1 22 0,-22-1 15,0 0-15,0 0 0,0 0 16,0 0-16,-22 1 0,-20-1 0,0 0 15,21 0-15,-43 0 0,22-21 0,-1 21 16,1-21-16,-21 0 0,20 22 16,1-22-16,0 0 0,-1 0 0,1 0 15,21 0-15,0 0 0,-1 0 16,1 0-16,0-22 0,21 1 31,21 21-15,0 0-1,1 0 1</inkml:trace>
  <inkml:trace contextRef="#ctx0" brushRef="#br0" timeOffset="34615.69">16954 4763 0,'0'0'0,"0"-22"31,0 44 47,-21-22-62,21 21-16,0 0 15,0 0-15,0 0 0,0 0 16,0 1-16,21-1 16,1-21-1,-1 0-15,0 0 16,0 0-16,0 0 16,0 0-16,-21-21 0,22 21 0,-22-22 15,21 1-15,0 0 16,-21 0-16,0 0 0,0 0 15,0-1-15,0 1 0,-21 21 0,0-21 16,-1 21-16,1 0 0,0-21 16,0 21-16,0 0 0,0 0 15,-1 0-15,1 0 0,0 21 16,0 0-16,21 0 16,-21-21-16,21 22 0,0-1 15,0 0-15,0 0 0,0 0 16,0 0-16,21 1 15,0-22-15,0 0 16,0 0-16,1 0 0,-1 0 16,0 0-16,0 0 15,0-22-15,0 1 0,-21 0 16,22 0-16,-22 0 0,0 0 16,0-1-16,0 1 15,0 0-15,0 0 0,-22 21 0,22-21 16,-21 21-16,0 0 0,0 0 15,0 0-15,0 0 0,-1 0 16,1 21-16,0-21 16,21 21-16,-21 0 0,21 0 15,0 1-15,0-1 0,0 0 16,0 0-16,0 0 0,0 0 16,0 1-1,21-22-15,0 0 0,0 0 16,1 0-16,-1 0 0,0 0 15,0 0-15,0-22 0,-21 1 0,21 0 16,-21 0-16,0 0 16,0 0-16,0-1 0,0 1 15,0 0-15,-21 21 16,0 0-16,0 0 16,0 0-1,0 0-15,21 21 16,0 0-16,0 1 0,-22-1 15,22 0-15,0 0 0,0 0 16,0 0-16,0 1 0,0-1 16,22-21-1,-1 0 1,0 0-16,0 0 0,-21-21 16,21 21-16,-21-22 0,21 22 15,-21-21-15,0 0 0,0 0 16,0 0-16,-21 0 15,0 21 1,0 0-16,0 0 0,0 0 16,-1 0-16,22 21 15,-21-21-15,21 21 16,0 0 0,21-21 15,1 0-16,-1-21-15,0 21 0,-21-21 16,0 0 0,21 21-16,-21-22 15,0 44 32,0-1-31,0 0-16,-21-21 0,21 21 15,-21 0 1,0-21-16,21-21 63,0 0-63,0 0 15,0 0 1,0-1-16,21 22 15,0 0 1,0 0 0,0 0-16,-21 22 15,0-1-15,0 0 0,0 0 16,0 0-16,0 0 16,0 1-1,-21-22-15,0 0 16,0 0-1,21-22 17,-21 22-32,21-21 15,0 0 1,0 0 0,0 0-1,0 0 1,21 21 15,0 0-31,0 0 31,0 21-31,-21 0 0,0 0 16,21 0-16,-21 0 0,22 1 16,-22-1-16,21 21 0,-21-21 15,0 0-15,21 22 0,-21-1 0,0-21 16,0 22-16,0-22 0,0 21 15,0 0-15,0-20 0,-21 20 0,-22-21 16,22 21-16,-21-20 0,0-1 0,-22 21 16,22-21-16,-1 0 0,-20 1 15,-1-22-15,1 21 0,21-21 0</inkml:trace>
  <inkml:trace contextRef="#ctx0" brushRef="#br0" timeOffset="37603.8">4339 7112 0,'-21'0'15,"21"21"32,0 0-31,0 1-1,0-44 32,0 1-31,0 0-1,0 0 1,0 0-16,-21 21 31,21 21-15,-21 0-16,21 0 0,0 0 16,0 1-16,0-1 0,0 0 15,0 0-15,0 0 0,0 0 16,0 1-16,0-1 15,0 0-15,21-21 32,0 0-17</inkml:trace>
  <inkml:trace contextRef="#ctx0" brushRef="#br0" timeOffset="37939.03">4593 7070 0,'0'0'15,"-21"0"32,21 21-47,0 0 16,0 0 0,21-21-1,0 0-15,0 0 16,1 0-16,-1-21 15,0 0-15,0 21 16,-21-21-16,-21 21 31,0 0-31,0 0 0,-1 0 0,1 0 16,0 21-16,0 0 16,0-21-16,0 21 0,-1 0 0,22 22 15,-21-22-15,21 0 0,0 0 0,0 0 16,43 1-16,-22-22 15,0 0-15,21 0 0</inkml:trace>
  <inkml:trace contextRef="#ctx0" brushRef="#br0" timeOffset="39274.92">5376 7260 0,'0'0'0,"0"21"31,0 1-31,21-22 16,1 0 0,-1 0-16,21-22 15,-21 1-15,0 21 0,22-21 0,-22 0 16,0 0-16,21 0 0,-20 21 16,-1-22-16,0 1 0,0 0 15,-21 0-15,0 0 0,-21 0 16,-21 21-1,20 0-15,-20 0 0,0 0 0,-1 0 16,1 21-16,0-21 0,-1 21 16,1 0-16,21 0 0,-21 22 0,20-22 15,1 0-15,0 21 0,21 1 0,-21-22 16,21 21-16,0-21 0,0 0 16,0 1-16,0 20 0,21-42 0,0 21 15,0 0-15,22 0 0,-22-21 0,0 0 16,21 0-16,1 0 0,-22 0 15,21 0-15,1 0 0,-22 0 0,21 0 16,-21 0-16,-21-21 16,0 0-16,-21 21 15,-21 0-15,-1 0 16,22 0-16,-21 21 0,0 0 16,-1-21-16,22 22 0,-21-1 0,21 0 15,-22 0-15,22 0 0,0 22 0,0-22 16,21 0-16,0 0 0,0 21 15,0-20-15,0-1 0,0 0 0,0 0 16,0 0-16,21 0 0,0-21 16,0 22-16,0-22 0,1 0 15,20 0-15,0 0 0,1 0 0,-1 0 16,0 0-16,1-22 0,-1 1 16,0 0-16,22 0 0,-22 0 0,0 0 15,1-1-15,-1-20 0,0 21 0,-20 0 16,-1-22-16,0 22 0,0 0 15,-21-21-15,0 21 0,0-1 0,0 1 16,0 0-16,-21 21 31,21 21-31,-21 0 0,21 1 16,0-1-16,0 0 0,0 0 0,-21 0 16,21 0-16,0 1 0,-22-1 15,22 0-15,-21 0 0,21 0 16,0 0-16,-21 1 0,0-22 0,21 21 15,-21-21-15,21 21 0,0-42 32,0 0-17,0-1-15,0 1 0,0 0 16,21 0-16,0 0 0,-21 0 0,42-43 16,-20 43-16,-1 0 15,0 0-15,21-1 0,-21 1 0,1 0 16,-1 21-16,21 0 0,-21 0 15,0 0-15,1 0 0,-1 0 16,0 21-16,0 0 0,-21 1 16,21-1-16,-21 0 0,0 0 0,0 0 15,0 22-15,0-22 16,0 0-16,0 0 0,0 0 0,0 0 16,-21-21-16,0 0 15,21-21 1,0 0-1,0 0-15,0 0 0,0 0 16,21-1-16,0 1 0,-21-21 16,21 21-16,1-22 0,-1 22 0,21 0 15,-21 0-15,22 0 0,-22 0 16,21-1-16,-21 22 0,0 0 0,22 0 16,-22 0-16,0 22 0,0-1 15,0 0-15,1 0 0,-22 0 0,0 22 16,0-22-16,0 0 0,0 0 15,0 21-15,-22-20 0,1-1 0,0 0 16,0 0-16,0 0 0,0 0 16,-1-21-16,22 22 15,22-44 1,-1 22 0,0-21-16,0 0 0,0 0 15</inkml:trace>
  <inkml:trace contextRef="#ctx0" brushRef="#br0" timeOffset="39619.8">7048 7387 0,'0'0'15,"0"-21"1,-21 21-16,0 0 16,0 21-16,21 0 15,0 1-15,-21 20 0,21-21 0,0 21 16,-21-20-16,21 20 0,0 0 15,-22 1-15,22-1 0,0 21 16,0 1-16,-21-1 0,21 1 0,-21 21 16,0-22-16,21 22 0,-21-1 15,0-20-15,-1 21 0,1-22 0,0 22 16,0-22-16,0 1 0,0 20 0,-1-41 16,1 20-16,21 1 0,-21-22 0,0 0 15,0-20-15,0 20 0,21-21 16,-22 0-16,1-21 0,0 0 15,21-21-15,0 0 16,0 0-16,0-22 0,0 1 0,0-21 16,0 20-16,0-20 0,0-1 15,0-20-15,21 20 0,0-21 16,1 1-16</inkml:trace>
  <inkml:trace contextRef="#ctx0" brushRef="#br0" timeOffset="39904.37">6816 7430 0,'0'0'0,"21"-22"0,0 22 0,0 0 16,0 0-16,0 0 0,1 0 0,-1 0 15,0 0-15,0 0 0,21 0 0,-20 22 16,-1-22-16,21 21 0,-21 0 16,0 0-16,1 0 0,-1 22 15,-21-22-15,0 0 0,0 42 16,0-41-16,0-1 0,-21 0 15,-1 21-15,1-21 0,-21 1 0,21-22 16,0 21-16,-22 0 0,22-21 0,0 0 16,-21 21-16,20-21 0,1 0 15,21-21 1,0 0-16,0 0 16,21-1-16,-21 1 0,22 0 15,-1 0-15</inkml:trace>
  <inkml:trace contextRef="#ctx0" brushRef="#br0" timeOffset="40156.56">7578 7091 0,'0'-21'0,"-43"21"16,22 21-1,0 0-15,21 0 16,0 22-16,-21-22 0,0 21 0,21 0 15,0 1-15,0-1 0,-22 0 0,1 1 16,21-1-16,-21 0 16,21-20-16,-21 20 0,21-21 0,0 21 0,0-20 15,0-1-15,0 0 0,21-21 32,21 0-32,-20-21 15,-1 21-15,0-21 0</inkml:trace>
  <inkml:trace contextRef="#ctx0" brushRef="#br0" timeOffset="40538.82">7789 7324 0,'0'0'0,"-63"21"32,63 0-32,-21 0 0,-1 0 0,22 1 15,0-1-15,-21 21 0,21-21 0,0 0 16,-21 1-16,21 20 0,0-21 15,0 0-15,0 0 0,0 1 0,21-1 16,0-21-16,1 0 0,-1 21 16,0-21-16,21 0 15,-21 0-15,1 0 0,-1-21 0,0 21 16,0-21-16,0-1 0,22 1 0,-22 0 16,0 0-16,-21 0 0,21 0 15,-21-22-15,0 22 0,0 0 0,0-21 16,0 20-16,0 1 0,-21 0 0,0 0 15,21 0-15,-43 21 16,22 0-16,0 0 0,0 0 0,-21 0 0,20 21 16,1 0-16,0 0 0,0 0 15,0 1-15,21-1 0,0 0 16,0 0-16,0 0 0,0 0 16,0 1-16,21-22 0,0 0 0,0 0 15,0 0-15,1 0 0,-1 0 16</inkml:trace>
  <inkml:trace contextRef="#ctx0" brushRef="#br0" timeOffset="41158.98">8318 7387 0,'0'0'16,"-21"0"0,0 0-1,0 21-15,0 1 16,21-1-16,0 0 0,-21 0 0,21 0 15,-22 0-15,22 1 0,0-1 16,0 0-16,0 0 0,0 0 16,22-21-16,-1 0 0,0 0 15,0 0-15,0 0 16,0 0-16,22 0 0,-22 0 0,0-21 16,0 21-16,22-21 0,-22 0 15,0 0-15,0-1 0,0 1 16,-21 0-16,0 0 0,21 0 0,-21 0 15,0-1-15,22 1 0,-22 0 0,0 0 16,0 0-16,0 42 31,0 0-31,-22 0 0,22 0 16,0 1-16,-21 20 0,21-21 16,0 21-16,0 1 0,0-1 0,-21 0 15,21 1-15,0 20 0,0-20 16,0 20-16,0 22 0,0-22 0,21 22 15,-21-22-15,21 22 0,1 0 0,-22-1 16,21-20-16,0 21 0,-21-1 16,21 1-16,0 0 0,-21-1 0,0 1 15,0-22-15,0 1 0,0-1 16,0 1-16,0-1 0,0-20 0,0-1 16,-42-21-16,21 22 0,0-22 0,-22-21 15,22 0-15,-21 0 0,-1 0 0,1 0 16,0-21-16,-1-22 0,1 22 15,0-21-15,-1-22 0,1 22 0,21-22 16,0 1-16,0-1 0,-1-20 0,22 20 16,0-20-16,0-1 0,0 21 0,0-20 15,0 20-15,22-20 16,-1-1-16,0 0 0,21 22 0,1-22 16,-1 0-16,0 22 0,1-1 0,-1 1 15,21-1-15,-20 1 0</inkml:trace>
  <inkml:trace contextRef="#ctx0" brushRef="#br0" timeOffset="41711.62">8848 7472 0,'0'0'0,"-22"0"0,22 21 16,-21-21-16,42 0 31,1 0-16,-1-21-15,0 0 0,0 21 0,0-21 16,0-1-16,1 1 0,20 0 16,-21 0-16,0 0 0,-21 0 15,21-1-15,-21 1 16,-21 21-16,0 0 16,0 0-16,0 0 0,0 0 0,-1 21 15,1 1-15,0-22 0,0 21 16,0 0-16,0 0 0,-1 0 15,22 0-15,-21 1 0,21-1 0,0 0 16,0 0-16,0 0 0,21 0 16,1-21-16,-1 0 0,0 22 15,21-22-15,-21 0 0,22 0 0,-22 0 16,21 0-16,-21 0 0,22 0 16,-1 0-16,-21 0 0,22 0 0,-1-22 15,-21 1-15,21 0 0,-20 0 0,-1 0 16,21 0-16,-21-1 0,0 1 15,1-21-15,-22 21 0,0 0 0,0-22 16,0 22-16,0 0 0,0 0 16,-22 21-1,1 0-15,0 0 0,0 21 16,0 0-16,21 0 0,-21 0 0,21 1 16,-22 20-16,22-21 0,0 0 15,0 22-15,0-22 0,0 0 0,0 0 16,0 0-16,22 0 0,-1-21 0,-21 22 15,21-22-15,0 0 0,0 0 16,0 0-16,1 0 0,20 0 0,-21-22 16</inkml:trace>
  <inkml:trace contextRef="#ctx0" brushRef="#br0" timeOffset="42147.19">10541 6985 0,'0'0'0,"0"-21"0,-21 21 16,0 0 0,-1 0-16,1 21 0,0 0 15,21 0-15,-21 1 0,0-1 0,0 21 16,-1 0-16,22 1 0,-21-1 15,0 0-15,21 1 0,-21-1 0,0 0 16,21 1-16,0-1 0,-21-21 0,21 22 16,0-22-16,0 0 0,0 0 15,0 0-15,0-42 32,0 0-17</inkml:trace>
  <inkml:trace contextRef="#ctx0" brushRef="#br0" timeOffset="42583.61">10012 7218 0,'0'0'16,"-21"-21"-16,21-22 0,0 22 0,-22-21 15,22 21-15,22-106 16,-1 106-16,0-1 16,21 1-16,1 0 0,-1 21 15,0-21-15,1 21 0,20 0 0,-21 0 16,1 0-16,20 21 0,-20 0 15,-1 0-15,21 22 0,-20-1 0,-1 0 16,0 1-16,1-1 0,-22 22 0,0-22 16,-21 0-16,0 22 0,0-22 15,0 0-15,0-20 0,0 20 0,-42 0 16,21-21-16,-1 1 0,1-22 16,0 0-16,0 0 15,0-22-15,21 1 16,0-21-16,0 21 0,0-22 15,0 1-15,21 0 16,0-1-16,0 1 0,0-21 0,1 20 16,-1 1-16,0 0 0,21-1 0,-21 1 15,1 0-15,20 20 0,-21-20 16,0 21-16,22 0 0,-22 0 0,0-1 16,21 22-16,-21 0 0,1 0 0,-1 0 15,-21 22-15,21-1 0,0 0 16,-21 0-16,0 0 0,0 22 15,0-22-15,0 0 0,0 0 16,0 0-16,0 0 0,0 1 0</inkml:trace>
  <inkml:trace contextRef="#ctx0" brushRef="#br0" timeOffset="43935.91">11388 7345 0,'21'0'16,"-42"0"-16,63 0 0,-21 0 15,0-21 1,0 0-16,-21-1 0,22 1 16,-22 0-16,0 0 0,0 0 0,0 0 15,0-1-15,0 1 16,-22 0-16,1 0 0,0 0 0,0 21 16,0 0-16,0-21 0,-1 21 0,1 0 15,0 0-15,-21 0 0,21 21 16,-1 0-16,-20 0 0,21 21 15,0-20-15,-22 20 0,22-21 0,0 21 16,21 1-16,0-22 0,0 21 16,0-21-16,0 22 0,0-22 0,0 0 15,0 0-15,21-21 0,0 21 0,1-21 16,-1 0-16,21 0 0,-21 0 16,0 0-16,1 0 0,20 0 0,-21-21 15,0 0-15,22 21 0,-22-21 0,0 0 16,0 0-16,0-22 0,0 22 15,1-21-15,-1 21 0,-21-22 0,0 22 16,0-21-16,0 21 0,0-1 16,0 1-16,0 0 0,0 0 15,-21 21 1,21 21-16,0 0 16,-22 0-16,22 22 0,0-22 15,0 21-15,0-21 0,0 22 0,0-22 16,0 21-16,0-21 0,0 1 0,22-1 15,-1 0-15,-21 0 0,21-21 16,0 0-16,0 0 0,0 0 0,1 0 16,-1 0-16,0 0 0,0 0 0,0-21 15,0 0-15,1 0 16,-1 21-16,0-43 0,0 22 0,-21 0 0,0 0 16,0-22-16,21 22 0,-21-21 15,0 21-15,0 0 0,0-22 16,0 22-16,0 0 0,-21 21 15,0 0-15,21 21 16,0 0-16,0 0 16,0 22-16,0-22 0,-21 0 0,21 21 15,0-20-15,0 41 0,0-42 16,0 22-16,0-22 0,0 0 16,0 0-16,0 0 0,0-42 46,0 0-46,21 0 16,-21 0-16,21-1 0,-21 1 0,21 0 16,0 0-16,-21-21 0,22 20 0,-22 1 15,21-21-15,0 21 0,-21-22 16,21 43-16,0 0 0,0 0 16,-21 22-1,22-1-15,-22 0 16,0 0-16,0 21 0,0-20 0,0-1 15,0 0-15,0 0 0,0 0 0,0 0 16,0 1-16,21-1 16,-21 0-16,21-21 0,-21 21 15,21-21-15,0 0 0,0 0 16,1 0-16,-1-21 16,0 0-16,0 0 0,0-1 15,0 1-15,1 0 0,-22-21 16,21 21-16,0-1 0,-21-20 0,0 21 15,21-21-15,0 20 0,-21 1 0,0 0 16,21 0-16,-21 0 16,0 42-1,0 0 1,0 21-16,0-20 0,-21-1 16,21 21-16,-21-21 0,21 0 15,0 22-15,-21-22 0,21 0 0,0 21 16,0-20-16,0-1 0,0 0 0,0 0 15,21 0-15,0-21 16,0 0-16,1 0 0,-1 0 0,21 0 16,-21 0-16,0 0 0,22 0 0,-22 0 15,0-21-15,0 0 0,0 21 16,1-21-16,-1 0 0,0-1 16,-21-20-16,0 21 0,21-43 15,-21 43-15,0-21 0,0 0 16,0 20-16,0 1 0,0 0 0,-21 0 15,21 0-15,-21 21 0,0 0 0,-1 0 16,22 21-16,-21 0 16,21 0-16,0 22 0,0-22 0,0 21 15,0-21-15,0 22 0,0-22 0,0 21 16,0-21-16,21 0 0,1 1 16,-1-1-16,0 0 0,0 0 0,0-21 15,22 0-15,-22 0 0,21 0 0,-21 0 16,22 0-16,-22-21 15,21 0-15,-21 21 0</inkml:trace>
  <inkml:trace contextRef="#ctx0" brushRef="#br0" timeOffset="44367.89">13144 6562 0,'0'0'0,"0"21"0,-21-21 16,21 21-16,-21 0 16,0-21 30,21-21-14,0 0-32,0 0 15,0 0-15,21 21 16,0 0 0,-21 21-1,0 0 1,0 0-16,0 0 0,0 0 15,0 1-15,0-1 16,-21 0-16,0-21 0,21 21 0</inkml:trace>
  <inkml:trace contextRef="#ctx0" brushRef="#br0" timeOffset="44707.48">13398 6604 0,'0'0'0,"0"21"62,-21-21-62,21-21 47,0 0-47,21 0 0,1 0 16,-1 21-16,0-22 15,-21 44 17,0-1-32,0 0 0,0 0 15,0 0-15,0 0 0,0 22 0,0-22 16,-21 0-16,0 0 0,-1 0 0,1 1 15,0-1-15,21 0 0,0 0 16</inkml:trace>
  <inkml:trace contextRef="#ctx0" brushRef="#br0" timeOffset="45168.51">14287 7049 0,'0'-22'31,"0"1"-31,0 0 16,-21 21-1,0 0 1,0 0-16,0 0 31,42 0 16,-21-21-31,0 0-1,0 42 48,0 0-47,0 0-1,21 0-15,-21 1 16</inkml:trace>
  <inkml:trace contextRef="#ctx0" brushRef="#br0" timeOffset="45507.7">14160 7366 0,'0'0'0,"-21"42"16,0-42-16,21 22 0,0-1 15,21-21 1,0 0-16,1 0 16,-1 0-16,0 0 0,0-21 15,0 21 1,-21-22-16,0 1 0,0 0 16,0 0-16,-21 0 15,0 21-15,0 0 16,0 0-16,-1 0 0,1 0 15,21 21 1,0 0-16,0 0 0,0 0 16,0 1-1,21-22 1,1 0 0</inkml:trace>
  <inkml:trace contextRef="#ctx0" brushRef="#br0" timeOffset="46079.33">15176 6646 0,'0'0'0,"0"-21"0,-21 21 15,0-21-15,21 0 16,42 21 0,-20-21-16,20 21 0,0 0 0,1 0 15,-1 0-15,21 0 0,-20 0 16,20 0-16,-20 0 0,20 0 0,-21 0 16,1 0-16,-1 0 0,0 0 15,-20 0-15,-1 0 0,0 0 0,-42 0 31,0 0-31,-1 0 0,1 0 16,-21 0-16,21 0 0</inkml:trace>
  <inkml:trace contextRef="#ctx0" brushRef="#br0" timeOffset="46395.45">15557 6604 0,'0'0'0,"0"21"16,0 0-16,0 1 0,0-1 15,0 0-15,0 0 0,0 21 16,0-20-16,0 20 0,0-21 0,0 21 15,0-20-15,0 20 0,0-21 16,0 21-16,0 1 0,0-1 0,0 0 16,0-20-16,0 20 0,-21 0 0,0 1 15,0-22-15,0 21 0,0-21 16,-22 0-16,1 1 0,21-1 0,-22-21 16,1 0-16,0 0 0,-1 0 15,22 0-15,-21 0 0,0 0 16,20 0-16,-20-21 0,21-1 0,0 1 15,0-21-15,21 21 0,0 0 0,0-22 16,0 22-16,0-21 0,0 21 16,0-22-16,21 22 0,-21 0 0,21 0 15,0 0-15,0 21 0,22-22 0,-22 22 16,0 0-16,21 0 0,-21-21 16,1 21-16,20 0 0,0 0 0</inkml:trace>
  <inkml:trace contextRef="#ctx0" brushRef="#br0" timeOffset="46827.8">16044 6964 0,'0'0'0,"0"-21"32,-21 21-32,0 0 0,0 0 0,0 0 15,-1 0-15,1 0 0,0 0 16,0 21-16,0 0 0,0 0 0,-1 0 0,1 1 15,0-1-15,21 21 0,0-21 16,-21 22-16,21-22 0,0 0 0,0 21 16,0-21-16,0 1 0,0-1 15,21 0-15,0 0 0,0-21 16,1 0-16,-1 0 0,0 0 0,21 0 16,-21 0-16,22 0 0,-1 0 0,-21-21 15,22 0-15,-1 0 0,0-1 16,-21 1-16,22-21 0,-22 21 0,0-22 15,-21 22-15,0 0 0,0-21 16,0-1-16,0 22 0,-21 0 0,0-21 16,0 21-16,-22-1 0,1 1 0,21 0 15,-22 21-15,22 0 0,-21 0 16,21 0-16,-22 0 0,22 0 0,0 21 16,0 0-16,0-21 0,21 22 0,0 20 15,0-21-15,0 0 16,0 0-16,0 1 0,0-1 0,21 0 15,-21 0-15,42-21 0,-21 0 0,1 21 16,20-21-16,-21 0 0</inkml:trace>
  <inkml:trace contextRef="#ctx0" brushRef="#br0" timeOffset="47311.15">16743 6731 0,'0'0'0,"0"-42"0,0-22 31,-21 64-31,21 21 16,0 1-16,-22-1 0,22 21 15,0-21-15,-21 22 0,21-1 0,0 0 16,-21-21-16,21 22 0,0-1 16,0-21-16,0 22 0,-21-1 0,21-21 15,-21 21-15,21-20 0,-21 20 0,21-21 16,0 0-16,0 0 0,-22 1 15,1-22 1,21-22 0,0 1-1,0 0-15,0 0 0,0 0 16,0-22-16,21 22 0,1 0 0,-1 0 0,0 0 16,0 0-16,0-1 15,0 1-15,1 0 0,20 0 0,-21 0 16,0 0-16,22 21 0,-22 0 0,0 0 15,0 0-15,21 0 0,-20 21 16,-1 0-16,-21 0 0,21 0 16,-21 43-16,0-43 0,0 0 15,0 0-15,-21 22 0,0-22 16,-1 0-16,22 0 0,-21-21 0,0 21 16,0-21-16,21 21 0,21-42 31,0 0-16,0 21-15,1-21 0</inkml:trace>
  <inkml:trace contextRef="#ctx0" brushRef="#br0" timeOffset="47767.16">17420 6964 0,'-106'21'31,"85"0"-31,21 0 16,-21 1-16,21 20 16,0-21-16,-21 0 0,21 0 0,0 1 15,0 20-15,0-21 0,-21 0 0,21 0 16,0 1-16,0-1 0,0 0 16,0 0-16,0 0 15,-22-21 1,22-21-1,0 0-15,0 0 0,0 0 16,0-22-16,0 22 0,0 0 0,0-21 16,22 20-16,-1-20 0,0 21 15,21-21-15,-21 20 0,22-20 16,-1 21-16,0 0 0,1 0 0,-1-1 16,0 22-16,-20 0 0,20 0 15,-21 0-15,21 0 0,-20 22 0,-1-1 16,-21 0-16,0 0 0,21 0 0,-21 0 15,0 22-15,0-22 0,0 21 16,0-21-16,-21 22 0,0-22 0,-1 0 16,1 0-16,21 0 0,-21 1 15,0-22-15,0 0 0,21 21 0,-21-21 16,21-21-16,0-1 16,0 1-16</inkml:trace>
  <inkml:trace contextRef="#ctx0" brushRef="#br0" timeOffset="48299.84">18140 6223 0,'-21'0'31,"21"21"-15,0-42 78,0 0-79,0 42 16,0 0-15,0 0 0,0 1-16,0-1 0,-22 0 15,22 0-15,-21-21 16,21 21-16,-21 0 16,0-21-16</inkml:trace>
  <inkml:trace contextRef="#ctx0" brushRef="#br0" timeOffset="48635.13">18394 6160 0,'0'0'0,"0"21"110,0 0-95,0 0-15,0 0 0,0 0 16,0 1-16,0-1 0,0 0 16,0 0-16,-21-21 15,21 21-15,-22 0 0,1-21 0,0 22 16,0-22-16,0 0 16</inkml:trace>
  <inkml:trace contextRef="#ctx0" brushRef="#br0" timeOffset="49394.9">14668 6181 0,'0'-21'31,"0"42"16,0 0-31,0 0-16,0 0 15,0 0 1,0 1 0</inkml:trace>
  <inkml:trace contextRef="#ctx0" brushRef="#br0" timeOffset="49639.34">14880 6138 0,'0'22'46,"0"-1"-46,-21 0 16,21 0 0,0 0-16,0 0 15</inkml:trace>
  <inkml:trace contextRef="#ctx0" brushRef="#br0" timeOffset="51187.84">19304 7281 0,'0'22'47,"0"-1"-31,-21-21-1,0 0 1,-1 0-16,1 0 15,21-21 17,0-1-32,0 1 15,21 0 1,1 21-16,-22-21 0,21 21 0,0 0 16,0-21-16,0 21 0,0 0 15,1 0-15,-1 0 0,-21 21 16,21-21-16,-21 21 15,0 0-15,0 0 0,0 1 16,0-1-16,-21 0 0,0 0 16,-1-21-16,1 21 0,0 0 15,0-21-15,0 0 0,0 22 0,-1-22 16,1 0 0,21-22-1,0 1 1,0 0-1,0 0-15,0 0 16,21 0-16,1 21 0,-1-22 16,0 22-1,0 0-15,-21 22 32,0-1-17,0 0-15,0 0 0,-21 0 16,0 0-1,0-21-15,-1 22 16,1-22-16,0 0 16,0-22 15,21 1-15,0 0-16,0 0 15,0 0-15,21 0 16,0-1-16,0 22 15,1 0-15,-1-21 16,0 21-16,0 0 0,0 0 16,-21 21-16,0 1 0,21-1 15,-21 0-15,22 0 0,-22 0 16,0 0-16,0 22 0,0-22 0,0 21 16,-22-21-16,1 1 0,-21 20 15,21-21-15,-22 0 0,22 0 0,-21 1 16,0-1-16,-1 0 0,1 0 0,0-21 15,-22 21-15,22 0 0</inkml:trace>
  <inkml:trace contextRef="#ctx0" brushRef="#br0" timeOffset="54475.89">4466 9546 0,'0'-21'46,"-21"21"-46,21-21 32,0 0-1,-21 21 0,0 0-15,-1 21-1,22 0-15,-21-21 16,21 21-16,0 0 0,0 1 0,0-1 16,0 0-16,0 0 15,0 0-15,0 0 16,21-21 15,1-21-15,-1 0-16,-21 0 0,0 0 15,0 0 1,0-1-16,0 1 16,0 0-1,-21 21 1,21 21 0,0 0-16,0 1 0,0-1 15,-22 0-15,22 0 0,0 0 16,0 0-16,-21 1 0,21-1 15,0 0-15,0 0 16,21-21 0,1 0-1</inkml:trace>
  <inkml:trace contextRef="#ctx0" brushRef="#br0" timeOffset="54838.94">4826 9525 0,'-21'0'63,"21"21"-47,21-21 15,0 0-16,0 0-15,-21-21 0,21 21 16,-21-21-16,0 0 16,0 0-16,-21 21 31,0 0-31,0 0 0,0 21 16,0 0-16,-1 0 0,22 0 15,0 0-15,0 1 0,-21-1 16,21 0-16,0 0 0,0 0 15,0 0-15,0 1 0,21-22 16,-21 21-16,22-21 16,-1 0-16</inkml:trace>
  <inkml:trace contextRef="#ctx0" brushRef="#br0" timeOffset="55599.87">5948 9948 0,'0'-21'0,"21"21"0,0-21 16,0 0-16,0 0 16,1 0-16,-1-1 0,0 1 15,0 0-15,0 0 0,0 0 16,1 0-16,-1-1 0,-21 1 0,0 0 16,0 0-16,0 0 0,-21 21 31,-1 0-31,1 0 0,-21 0 0,0 0 15,-1 0-15,1 0 0,0 21 0,-1-21 16,1 21-16,0 0 0,20 0 16,1 1-16,21-1 0,0 0 15,0 0-15,21 0 0,1 0 16,-1 22-16,21-22 0,-21 0 0,22 0 16,-1 0-16,0 1 0,1-1 0,-1 0 15,0 21-15,-21-21 0,22 1 16,-22 20-16,0-21 0,-21 21 0,0 43 15,-21-64-15,0 22 0,-22-1 16,1 0-16,-21 1 0,-1-22 16,1 21-16,-1-21 0,1 0 15,-1-21-15,1 22 0,-1-22 0,22 0 16,-22 0-16,22 0 0,0-22 0,20 1 16,1 0-16,-21 0 0,42 0 15,0-22-15,-21 1 0,21 21 0,0-21 16,0-1-16,0 1 0,21 21 15,0-22-15,0 1 0,0 21 0,22 0 16,-1 0-16,0-1 0,22 1 0,-22 0 16,22 0-16,-1 21 0</inkml:trace>
  <inkml:trace contextRef="#ctx0" brushRef="#br0" timeOffset="56111.76">6879 10160 0,'0'0'0,"21"0"0,22 0 16,-22-21-16,0 0 16,-21 0-16,0-1 0,0 1 15,0 0-15,0 0 0,-21 0 16,0 0-16,-1 21 0,-20-22 16,21 22-16,-21 0 0,-1 0 0,22 0 15,-21 0-15,-1 22 0,1-1 16,0 0-16,21 0 0,-22 0 15,22 22-15,0-22 0,0 21 0,0-21 16,21 22-16,0-1 0,0-21 16,0 21-16,0-20 0,0-1 0,0 21 15,0-21-15,21 0 0,0-21 16,0 0-16,0 0 0,0 0 0,22 0 16,-22-21-16,21 0 0,1 0 15,-22 0-15,21 0 0,0-1 0,-20 1 16,20-21-16,-21 21 0,21 0 15,-20-22-15,-1 22 0,-21 0 16,0-21-16,0 20 0,0 1 0,0-21 16,0 21-16,0 0 0,-21 21 31,21 21-31,-22 0 0,1 0 0,21 0 16,-21 0-16,21 22 0,0-22 0,0 21 15,0-21-15,0 22 0,0-22 16,0 0-16,0 21 0,0-20 0,0-1 15,0 0-15,21 0 0,0-21 16,1 0-16,-1 0 0,0 0 16,0 0-16,0 0 0,0-21 0,1 0 15,-1 0-15,0-1 0</inkml:trace>
  <inkml:trace contextRef="#ctx0" brushRef="#br0" timeOffset="56351.48">7451 9694 0,'0'-21'16,"0"42"-16,21-63 0,-21 21 0,0 42 16,0 0-1,-21 22-15,-1-22 0,22 21 16,-21 0-16,21 1 0,-21-1 0,21 0 16,-21 1-16,21-22 0,0 21 0,-21 1 15,21-22-15,-21 21 16,21-21-16,-22 22 0,22-22 0,0 0 15,0 0-15,0 0 0,0 0 0,0 1 16,0-1-16,22-21 16,-1 0-1</inkml:trace>
  <inkml:trace contextRef="#ctx0" brushRef="#br0" timeOffset="57655.72">8128 10054 0,'0'0'0,"0"-21"0,0-42 16,0 41-16,0 1 16,-21 0-16,-22 21 0,22 0 0,0 0 15,0 0-15,-21 0 0,20 0 0,-20 0 16,0 21-16,21 0 0,-22 1 16,22-1-16,-21 0 0,21 0 0,-22 21 15,22-20-15,0-1 0,0 21 0,0-21 16,21 0-16,0 22 0,0-22 15,0 0-15,0 0 0,0 0 0,0 1 16,0-1-16,21-21 0,0 0 16,0 0-16,0 0 15,22 0-15,-22 0 0,0-21 0,21-1 16,-21 22-16,22-21 0,-22 0 0,21 0 16,-21 0-16,1-22 0,20 22 0,-21 0 15,-21-21-15,21 21 0,-21-22 16,21 22-16,-21-21 0,0 21 0,0-1 15,0 1-15,0 0 0,0 0 16,0 42 0,0 0-16,-21-21 15,21 21-15,-21 1 0,21-1 16,-21 21-16,21-21 0,0 0 0,0 1 16,0-1-16,0 0 0,0 0 15,0 0-15,0 0 0,0 1 0,0-1 16,21-21-16,0 0 0,0 21 15,1-21-15,-1 0 0,21 0 0,-21 0 16,0 0-16,22 0 0,-1 0 0,-21-21 16,22 0-16,-22 21 0,21-22 15,-21 1-15,0 0 0,1 0 0,-1 0 16,0 0-16,-21-1 0,0 1 0,0 0 16,0 0-16,0 0 0,0 0 15,-21 21-15,0 0 16,-1 0-16,1 21 0,21 0 15,-21 0-15,21 0 0,0 0 16,0 1-16,0-1 0,0 0 16,0 0-16,0 0 0,0 0 0,0 1 15,21-1-15,0 0 0,1-21 0,-1 21 16,0 0-16,0-21 0,21 0 16,-20 0-16,-1 0 0,21 0 0,-21 0 15,0 0-15,22 0 0,-22 0 0,0-21 16,21 21-16,-20-21 0,-1 0 15,0 0-15,21 21 0,-21-22 0,1 1 16,-22 0-16,21 0 0,-21 0 0,0 0 16,0-1-16,0 1 15,0 0-15,0 0 16,-21 21-16,21 21 16,-22 0-16,1-21 15,21 21-15,-21 1 0,21-1 0,0 0 16,0 0-16,0 0 0,0 0 0,0 1 15,0-1-15,0 0 16,21-21-16,0 0 0,1 0 0,-1 0 16,21 0-16,-21 0 0,22 0 0,-22 0 15,42 0-15,-20-21 0,-22 0 16,21 21-16,-21-22 0,0 1 16,22-21-16,-22 21 15,0 0-15,-21-1 0,0 1 0,0-21 16,0 21-16,0 0 0,0-1 15,0 1-15,0 0 0,0 42 32,0 0-32,0 1 15,0 20-15,0-21 0,0 21 0,0 1 16,0-22-16,0 21 0,-21 22 0,21-22 16,0 22-16,0-1 0,0-21 0,0 22 15,0-1-15,0 1 0,0-1 16,0 1-16,0 21 0,0-22 0,0 1 15,21-1-15,-21 22 0,0-22 0,0 22 16,0 0-16,0-22 0,0 1 16,0 20-16,0-20 0,0-1 15,-21 1-15,0-1 0,-22-20 0,22 20 16,-21-21-16,21 1 0,-22-22 0,1 0 16,0 0-16,-22 0 0,22-21 0,0 0 15,-1 0-15,1-21 0,0 0 16,-1-21-16,1 21 0,0-22 0,-1-20 15,22 20-15,0-20 0,0-1 16,21 1-16,0-22 0,0-84 16,0 63-16,21 21 0,0 1 15,21-1-15,-20 0 0,20 1 0,64-86 16,-64 86-16,22 20 0,-1-20 16,1 20-16,20 1 0,-20-1 0,20 1 15,1 20-15</inkml:trace>
  <inkml:trace contextRef="#ctx0" brushRef="#br0" timeOffset="58079.4">10837 9652 0,'0'21'31,"0"0"0,21-21-15,1-21 0,-22 0-1,0 0 1,-22 21 0,1 0-16,0 0 15,21 21-15,0 0 16,0 0-16,0 1 15,0-1-15,0 0 16,0 0-16,0 0 0</inkml:trace>
  <inkml:trace contextRef="#ctx0" brushRef="#br0" timeOffset="58319.38">10816 10075 0,'0'0'0,"0"22"0,-21-1 31,21-42 1,21 21-32,-21-22 0,0 1 15,-21 21 32,21 21-47,-21-21 16,21 22-16,21-22 15,0 0 1</inkml:trace>
  <inkml:trace contextRef="#ctx0" brushRef="#br0" timeOffset="58667.85">12213 9398 0,'0'0'0,"64"-21"16,-43 21-16,0-21 15,21 21-15,1 0 0,-22 0 0,21 0 16,0-21-16,-20 21 0,20 0 0,-21 0 16,21 0-16,-20 0 0,-1 0 15,0 0-15,-42 0 32,0 0-32,-22 0 0,22 0 0,-21 0 15,21 0-15,-22 0 0,22 0 16,-21 0-16</inkml:trace>
  <inkml:trace contextRef="#ctx0" brushRef="#br0" timeOffset="59102.86">12277 9377 0,'0'0'0,"-43"42"16,43-21-16,-21 1 0,0-1 16,21 0-16,-21 0 0,0 21 0,-1-20 15,1-1-15,0 0 0,0 0 16,0 0-16,0 0 0,-1 1 15,1-1-15,21 0 16,0-42 15,0 0-31,21 21 16,1-22-16,-1 22 0,0 0 0,0-21 16,0 21-16,22 0 0,-1 0 15,-21 0-15,21 0 0,1 0 0,-1 0 16,0 0-16,1 21 0,-22-21 15,21 22-15,-21-1 0,22 0 16,-43 0-16,0 0 0,0 0 0,0 1 16,0 20-16,-21-21 0,-1 0 0,-20 0 15,0 1-15,-1-1 0,1 0 16,-21 0-16,20 0 0,-20-21 0,20 0 16,-20 21-16,21-21 0,-1 0 0,1 0 15,21 0-15,-22 0 0,22 0 0,0 0 16,0 0-16,21-21 0,0 0 15,21 21 1,0-21-16,0 21 16,22-21-16,-22 21 0,21-21 15</inkml:trace>
  <inkml:trace contextRef="#ctx0" brushRef="#br0" timeOffset="59542.86">13420 9398 0,'0'-21'16,"0"42"-16,0-63 0,0 21 15,-22 21 1,-20 0-16,21 0 0,0 21 16,-22 0-16,1 21 0,21-21 15,-21 22-15,-1-1 0,1 0 16,0 1-16,20 20 0,-20-20 0,21-1 15,0 0-15,0 1 0,-1-1 0,22 0 16,0-21-16,0 1 0,0 20 16,22-42-16,20 21 0,-21 0 0,21-21 15,1 0-15,-1 0 0,0 0 0,1 0 16,-1 0-16,0 0 0,22-21 16,-43 0-16,21 21 0,1-21 0,-22 0 15,0-1-15,-21 1 0,0 0 0,0 0 16,0-21-16,-42 20 0,21 1 15,-22 0-15,1 0 0,-22 0 0,22 0 16,-21-1-16,20 22 0,-20 0 16,20 0-16,1 0 0,21 0 0,-21 0 15,20 22-15,22-1 16,0 0-16,0 0 0,0 0 16,22-21-16,-1 0 0,0 21 0,21-21 15,1 0-15,20 0 0,-21 0 16,22 0-16</inkml:trace>
  <inkml:trace contextRef="#ctx0" brushRef="#br0" timeOffset="60275.81">14076 9504 0,'0'0'0,"-21"-85"31,-1 85-31,1 0 0,0 0 0,0 0 0,0 0 16,0 0-16,-1 21 15,1 1-15,0-1 0,0 21 0,0-21 16,0 22-16,21-1 0,-22 0 0,1 1 16,0-22-16,21 21 0,0 0 15,0-20-15,0 20 0,0-21 0,0 0 16,0 0-16,21 1 0,0-22 0,1 21 16,-1-21-16,21 0 0,-21 0 0,22 0 15,-22 0-15,21 0 16,0 0-16,-20-21 0,20-1 0,0 22 15,-21-21-15,22 0 0,-22 0 0,0-21 16,0 20-16,-21 1 0,0-21 16,0 0-16,0-1 0,0 22 0,0-21 15,-21-1-15,0 1 0,0 21 0,0 0 16,-1 0-16,1-1 0,0 1 16,0 0-16,0 21 0,0 0 15,42 0 1,0 0-16,21 21 15,-21-21-15,22 21 0,-22 1 16,21-22-16,1 21 0,-22 0 0,21 0 16,-21 0-16,0 0 0,1 1 15,-1-1-15,-21 0 0,21 0 0,-21 21 16,0-20-16,0-1 0,0 0 0,0 21 16,-21-21-16,0 1 0,-1-1 15,22 0-15,0 0 0,0 0 0,0 0 16,0 1-16,0-1 0,0 0 15,22-21-15,-1 0 0,0 0 0,21 21 16,-21-21-16,22 0 0,-22 0 16,21 0-16,1 0 0,-22-21 0,21 0 15,0 21-15,-20-21 0,20-1 16,-21-20-16,0 21 0,0-21 16,1-1-16,-22 1 0,0 0 0,0-22 15,0 22-15,0-1 0,0-20 0,-22 21 16,1 20-16,0-20 0,0 21 15,0 0-15,0 21 0,-22 0 0,22 0 16,-21 0-16,21 0 0,-1 0 0,-20 21 16,21-21-16,0 21 0,21 0 15,-21 0-15,21 1 0,-22 20 0,22-21 16,0 0-16,0 0 0,0 1 0,0-1 16,22 0-16,-1 0 0,0-21 15</inkml:trace>
  <inkml:trace contextRef="#ctx0" brushRef="#br0" timeOffset="60447.47">15325 9991 0,'-22'0'46,"1"0"-46</inkml:trace>
  <inkml:trace contextRef="#ctx0" brushRef="#br0" timeOffset="69907.32">16954 4741 0,'22'0'31,"-22"-21"-31,21 0 16,-21 0 15,-21 21-15,21-21-1,-22 21-15,1 0 16,0 0-16,0 0 16,0 0-16,0 21 15,-1 0-15,1 0 16,21 0-16,-21 1 0,21-1 16,0 0-16,0 0 0,0 0 15,0 0-15,0 1 16,0-1-16,21-21 15,0 0 1,1 0 0,-1 0-16,0 0 0,0 0 15,-21-21-15,21-1 0,-21 1 16,0 0-16,21 0 0,-21 0 16,0 0-16,0-1 0,0 1 15,0 0-15,0 0 16,-21 21-16,0 0 15,0 0-15,0 0 16,0 0-16,21 21 16,0 0-16,-22 0 0,22 1 15,0-1-15,0 0 16,0 0-16,0 0 16,0 0-16,22-21 15,-1 0 1,0 0-16,0-21 15,-21 0-15,0 0 16,0 0-16,0 0 16,0-1-16,0 1 15,-21 0 1,0 21-16,0 0 16,-1 0-16,22 21 0,0 0 15,-21 1-15,21-1 16,0 0-16,-21 0 0,21 0 0,0 0 15,0 1-15,0-1 16,21-21 0,0 0-16,1 0 15,-1-21-15,-21-1 16,21 1-16,0 0 16,-21 0-16,0 0 0,0 0 15,0-1-15,0 1 0,0 0 16,-21 21-16,21-21 15,-21 21-15,0 0 16,-1 21-16,22 0 16,-21 0-16,21 1 0,0-1 15,0 0-15,0 0 16,0 0-16,0 0 0,21 1 16,1-22-1,-22 21-15,21-21 0</inkml:trace>
  <inkml:trace contextRef="#ctx0" brushRef="#br0" timeOffset="72459.28">19283 7239 0,'0'-21'47,"-21"21"-16,-1 0-31,1 0 16,0 0-1,0 21-15,21 0 0,-21-21 16,21 21-16,0 1 0,0-1 16,0 0-1,0 0 1,21-21-1,0 0 1,0 0-16,0 0 0,1 0 16,-1 0-16,-21-21 15,21 21-15,-21-21 16,0 0-16,0-1 0,0 1 16,0 0-16,-21 21 15,0-21-15,-1 21 16,1 0-16,0 0 15,0 0-15,0 21 16,0 0 0,21 0-16,-22 1 0,22-1 15,0 0-15,0 0 0,0 0 16,0 0-16,22-21 0,-1 0 16,-21 22-16,21-22 0,0 0 0,0 0 15,0 0-15,1 0 16,-1 0-16,0 0 0,0 0 0,0-22 15,-21 1 1,0 0-16,0 0 16,0 0-16,0 0 0,0-1 15,-21 22-15,21-21 0,-21 0 0,0 0 16,0 21-16,-1 0 16,1 0-16,0 0 0,0 0 15,21 21-15,-21-21 0,21 21 0,-21 0 16,21 1-16,0-1 0,0 0 15,0 0-15,0 0 0,0 0 16,0 1-16,21-22 16,0 0-16,0 0 0,0 0 15,0 0-15,1 0 0,-1 0 16,0 0-16,0 0 16,-21-22-16,21 22 0,-21-21 15,0 0-15,0 0 0,0 0 16,0 0-16,0-1 0,-21 1 15,0 0-15,0 21 16,0 0-16,-1 0 0,1 0 16,0 0-16,0 0 15,21 21-15,-21 0 0,0 1 16,21-1-16,0 0 0,0 0 0,0 0 16,0 0-16,21 1 15,0-22-15,0 0 16,0 0-16,0 0 0,1 0 15,-1 0-15,0 0 0,0 0 16,-21-22-16,21 1 16,-21 0-16,0 0 15,0 0-15,0 0 0,0-1 16,-21 22-16,21-21 0,-21 0 0,0 0 16,0 21-16,-1 0 0,22-21 0,-21 21 15,0 0-15,0 0 0,0 0 16,21 21-16,-21-21 0,-1 21 0,1 0 15,21 0-15,0 1 0,0-1 16,0 0-16,0 0 0,0 0 0,0 0 16,0 1-16,0-1 15,0 0-15,21-21 0,1 0 16,-1 21-16,0-21 0,0 0 16,0 0-16,0 0 0,1 0 0,-1 0 15,0 0-15,-21-21 0,21 21 16,-21-21-16,21 0 0,-21-1 15,0 1-15,0 0 0,0 0 0,0 0 16,0 0-16,-21-1 0,0 1 16,0 0-16,0 0 0,-1 21 15,1 0-15,0 0 0,0 0 16,0 0-16,21 21 0,0 0 16,-21-21-16,21 21 0,-22 1 15,22-1-15,0 0 0,0 0 0,0 0 16,0 0-16,0 1 15,22-22-15,-1 0 16,0 0-16,0 0 0,0 0 16,0 0-1,1 0-15,-22-22 0,0 1 16,0 0-16,0 0 16,0 0-16,0 0 15,0-1-15,-22 22 16,22-21-16,0 42 78,22-21-78,-22 22 16,21-22-16,-21 21 15,21 0-15,0 0 16,-21 0-1,0 0 1,0 1-16,0-1 16,0 0-16,0 0 0,0 0 15,0 0 1,0 1-16,-21-22 0,0 21 0,0 0 16,-1 0-16,1 0 0,0 0 15,0-21-15,0 22 0,0-1 16,-1 0-16,-20-21 0,21 21 0,0-21 15,-22 21-15,22-21 0,0 0 0,0 0 16,-21 21-16,20-21 0,1 0 0,0 0 16,-21 0-16,21 0 0,-1 0 15,1 0-15,0 0 0,0 0 16,0 0-16,0 0 187,-1 0-171,1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53:32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487 0,'0'0'0,"-21"-21"0,0 21 0,-1 0 16,1 0-16,0 0 0,0 0 15,0 0-15,0 0 0,-1 0 0,1 0 16,42 0 15,22-21-31,-1 21 16,22 0-16,-1 0 0,1 0 0,-1-22 15,22 22-15,-22 0 0,22-21 16,-22 21-16,1-21 0,21 21 16,-22 0-16,1-21 0,-1 21 0,1 0 15,-22 0-15,-21 0 0,21 0 16,-20 0-16,-1 0 0,-42 0 47,-1 0-47,1 0 15,0 0-15,0 0 0</inkml:trace>
  <inkml:trace contextRef="#ctx0" brushRef="#br0" timeOffset="480.29">2222 381 0,'0'0'0,"-42"0"16,21 0 15,21 21-31,0 0 16,0 1-16,0-1 16,0 0-16,0 0 0,0 21 0,0-20 15,0 20-15,0-21 0,0 21 16,0 1-16,0-1 0,0 0 0,0 1 15,0-1-15,0 0 16,0 22-16,0-22 0,0 1 0,0-1 0,0-21 16,0 21-16,-21 1 15,21-22-15,-21 0 0,-1 0 0,1 0 16,0 1-16,0-1 0,0 0 16,-22-21-16,22 0 0,-21 0 0,21 0 15,-22 0-15,1 0 0,0 0 16,-1-21-16,1 21 0,0-21 0,-1-1 15,22 1-15,-21 21 0,21-21 16,0 0-16,-1 0 0,22 0 16,-21-1-16,21 1 15,0 0 17,21 21-32,1 0 0,20 0 0,-21 0 15,21-21-15,-20 21 0,20-21 16,0 21-16,1-21 0</inkml:trace>
  <inkml:trace contextRef="#ctx0" brushRef="#br0" timeOffset="1004.98">3069 635 0,'0'0'0,"21"-21"16,-21-43-1,0 43-15,0 0 16,-21 0 0,0 21-16,0 0 15,0 0-15,-1 0 0,1 21 16,-21 0-16,21-21 0,-22 21 0,22 1 16,-21-1-16,21 0 0,0 0 15,-22 0-15,22 0 0,0 1 0,0-1 16,21 0-16,0 0 0,0 0 15,0 0-15,0 1 0,21-1 16,0-21-16,0 21 16,0-21-16,22 21 0,-22-21 0,21 21 15,1-21-15,-22 21 0,21-21 16,0 22-16,-20-22 0,20 21 0,-21-21 16,0 21-16,0-21 0,1 21 15,-22 0-15,0 0 0,0 1 16,0-1-16,-22 0 0,-20 0 15,21 0-15,-21 0 0,-22 1 0,22-1 16,-1-21-16,-20 21 0,21 0 16,-22-21-16,22 0 0,-1 0 0,1 0 15,0 0-15,-1 0 0,1 0 16,21 0-16,0 0 0,0 0 0,-22 0 16,22 0-1,21-21-15,0 0 0,0 0 16,0-1-1,21 1-15,0 21 0,1-21 0,20 0 16</inkml:trace>
  <inkml:trace contextRef="#ctx0" brushRef="#br0" timeOffset="1538.53">3683 614 0,'0'0'0,"0"-21"0,0 0 15,-21 21 1,0 0 0,-1 0-16,1 0 15,0 21-15,0 0 0,21 0 16,-21 0-16,0 22 0,-1-22 0,1 21 15,21 0-15,-21 1 16,0-1-16,0 0 0,21 1 0,0-22 0,0 21 16,-21-21-16,21 22 15,0-22-15,0 0 0,0 0 0,0 0 16,21 1-16,0-22 16,0 0-16,0 0 0,0 0 0,22 0 15,-22 0-15,21 0 0,1-22 16,-22 1-16,21 21 0,0-21 0,-20 0 15,20-21-15,-21 20 0,21-20 16,-20 21-16,-1-21 0,-21-1 0,0 22 16,21-21-16,-21-1 0,0 1 0,0 21 15,0-21-15,-21 20 0,0 1 16,-1 0-16,1 0 0,0 0 16,-21 21-16,21 0 0,-22 0 15,22 0-15,-21 0 0,21 0 0,-22 0 16,22 21-16,0-21 0,0 21 15,0 0-15,-1 22 0,22-22 0,0 0 16,0 21-16,0-21 0,0 1 16,0-1-16,0 0 0,22 0 0,-1 0 15</inkml:trace>
  <inkml:trace contextRef="#ctx0" brushRef="#br0" timeOffset="1824.5">4339 614 0,'0'0'0,"0"-21"0,-21 0 15,0 21 1,0 0-16,21 21 0,0 0 16,0 0-16,0 0 0,0 0 15,0 22-15,0-22 0,0 21 0,0 1 16,0-1-16,0-21 0,0 21 0,0 1 15,0-22-15,0 21 16,-22-21-16,22 1 0,0-1 0,0 0 16,-21 0-16,21 0 0,0 0 15,0 1-15,0-44 32</inkml:trace>
  <inkml:trace contextRef="#ctx0" brushRef="#br0" timeOffset="2104.81">4445 550 0,'0'0'0,"0"-21"0,21 21 32,0 0-17,0 21-15,-21 1 0,22-1 16,-1 0-16,0 0 0,0 0 0,0 0 15,0 22-15,1-22 0,-1 21 0,0-21 16,-21 22-16,0-1 0,21-21 16,-21 22-16,0-22 0,21 0 0,-21 0 15,0 0-15,0 0 0,0 1 16,0-1-16,21-21 0,1 0 16,-1 0-16,0 0 15,0-21 1,0 21-16,0-22 0</inkml:trace>
  <inkml:trace contextRef="#ctx0" brushRef="#br0" timeOffset="2343.94">5165 487 0,'0'0'0,"0"-21"0,0 0 0,0-1 0,0 1 16,0 0-1,-22 21-15,1 21 16,0-21-16,21 21 0,-21 22 15,0-22-15,0 21 0,-1-21 0,1 22 16,0-1-16,0 0 16,0 1-16,0-1 0,-1 0 0,1 1 15,21-1-15,-21 0 0,21-20 16,-21-1-16,21 0 0,0 0 0,0 0 16,0 0-16,21-21 15,0 0-15</inkml:trace>
  <inkml:trace contextRef="#ctx0" brushRef="#br0" timeOffset="3016.35">6075 360 0,'0'0'0,"0"-21"0,0 0 0,0-1 15,21 22-15,-21-21 0,21 21 16,0 0-16,0 0 16,1 0-16,-1 0 0,0 21 0,0 1 15,21-1-15,-20 0 0,20 21 16,-21 1-16,0-1 0,22 0 0,-22 1 15,0 20-15,0-21 0,0 1 16,-21 20-16,0-20 0,0 20 0,0-21 16,0 1-16,0-1 15,0-21-15,0 22 0,0-22 0,0 0 16,0 0-16,0-42 31,0 0-31,0-22 16,0 1-16,21 21 0,1-43 15,-22 22-15,21 0 0,0-22 0,0 22 16,0-22-16,0 22 0,1-21 16,20 20-16,-21-20 0,0 20 0,22 1 15,-22 0-15,0 21 0,0-1 16,0 1-16,0 0 0,1 0 0,-1 21 16,0 0-1,0 0-15,-21 21 16,0 0-16,0 0 0,0 1 15,0-1-15,0 0 16,0 0-16,0 0 0,0 0 0</inkml:trace>
  <inkml:trace contextRef="#ctx0" brushRef="#br0" timeOffset="3644.26">7578 847 0,'0'0'0,"42"-21"31,-42-1-31,21 22 0,-21-21 0,0 0 16,0 0-16,0 0 0,0 0 16,0-1-16,0 1 0,0 0 15,0-21-15,0 21 0,-21-1 0,0 1 16,21 0-16,-21 21 15,-1-21-15,-20 21 0,21 0 0,0 0 0,0 0 16,-1 0-16,1 0 16,0 0-16,-21 21 0,21 0 0,-1 0 15,1 1-15,0 20 0,0-21 0,0 21 16,0 1-16,21-1 0,0 0 16,0 1-16,-22-1 0,22 0 0,0 1 15,0-22-15,0 21 0,0-21 16,0 22-16,0-22 0,22-21 0,-1 21 15,0-21-15,0 0 16,21 0-16,-20 0 0,-1 0 0,0-21 16,0 0-16,21 0 0,-20-1 15,-1 1-15,21 0 0,-21-21 16,0 21-16,1-22 0,-1 1 0,-21 21 16,0-22-16,21 1 0,-21 21 15,0-21-15,21-1 0,-21 22 0,0 0 16,0-21-16,0 20 15,0 1-15,0 42 32,-21 1-32,21-1 0,0 0 15,0 21-15,-21-21 0,21 22 0,0-22 16,0 21-16,0 1 0,0-22 16,0 21-16,0-21 0,0 0 0,0 22 15,0-22-15,0 0 0,21-21 16,-21 21-16,21-21 0,0 0 15,0 0-15,1 0 16,-1 0-16,0-21 0,21 0 16</inkml:trace>
  <inkml:trace contextRef="#ctx0" brushRef="#br0" timeOffset="4408.77">8255 381 0,'0'0'0,"0"-42"0,0 21 0,0-22 15,0 22-15,0-64 16,0 64-16,-21 21 0,21-21 16,0 42-1,-21 0-15,21 1 16,-22 20-16,22 0 0,0 1 0,0-1 16,0 0-16,-21 22 0,21-22 15,-21 0-15,21 22 0,-21-22 0,21 1 16,0-1-16,0 0 0,0 1 0,-21-1 15,21 0-15,0 1 0,0-22 16,0 0-16,0 0 0,0 0 0,21 0 16,0-21-16,0 0 15,0 0-15,1 0 0,-1 0 16,0-21-16,21 0 0,-21 0 16,1 0-16,-1-22 0,0 22 0,0-21 15,0 21-15,0-22 0,1 22 0,-1-21 16,-21 0-16,21 20 0,0-20 15,-21 21-15,0 0 0,0 0 0,21-1 16,-21 1 0,0 42-1,0 1-15,0-1 0,0 0 16,0 0-16,0 21 0,-21-20 16,21 20-16,0-21 0,0 21 15,0 1-15,0-22 0,0 21 16,0-21-16,0 22 0,0-22 0,0 0 15,0 0-15,0 0 16,21-21-16,0 0 0,1 0 0,-1 0 16,0 0-16,0-21 0,0 21 0,0-21 15,1 0-15,-1 0 0,0 0 16,0-22-16,0 22 0,0-21 0,1 21 16,-1-22-16,0 1 0,0 21 15,0-22-15,-21 22 0,21 0 0,-21 0 16,22 0-16,-22 0 15,0 42 1,0 0 0,0 0-16,0 0 0,0 0 15,-22 1-15,22 20 0,0-21 0,0 21 16,0-20-16,0-1 0,0 21 16,0-21-16,0 0 0,0 1 0,0-1 15,0 0-15,0 0 0,22-21 0,-1 21 16,0-21-16,0 0 0,0 0 15,0 0-15,1 0 0,-1 0 0,0 0 16,21 0-16,-21-21 0,1 0 16,20 0-16,-21 21 0,0-21 0</inkml:trace>
  <inkml:trace contextRef="#ctx0" brushRef="#br0" timeOffset="4888.27">9483 635 0,'0'0'16,"0"21"-1,21-21 17,0 0-32,0 0 0,0 0 15,0 0-15,1 0 0,-1 0 16,0-21-16,0 21 0,21-21 0,-20 21 15,-1-21-15,0 0 0,-21-1 16,21 22-16,-21-21 0,0 0 0,0 0 16,0 0-16,0 0 0,0-1 15,-21 22-15,0 0 0,0 0 16,-1 0-16,1 0 0,-21 22 0,21-22 16,0 21-16,-1 21 0,1-21 15,-21 22-15,21-22 0,0 21 0,21-21 16,-22 22-16,22-1 0,-21-21 0,21 21 15,0 1-15,0-22 0,0 0 16,0 21-16,0-20 0,0-1 16,21-21-16,1 21 0,-1 0 15,0-21-15,0 0 0,21 0 0,-20 0 16,-1 0-16,21 0 0,-21 0 0,0 0 16,22 0-16,-22-21 0,0 21 15,0-21-15,0 21 0,1 0 0,-1-21 16,0 21-16,0 0 15,-21-22-15,0 1 16</inkml:trace>
  <inkml:trace contextRef="#ctx0" brushRef="#br0" timeOffset="5128.96">10033 995 0</inkml:trace>
  <inkml:trace contextRef="#ctx0" brushRef="#br0" timeOffset="6401.98">1333 1672 0,'-21'0'16,"0"0"-16,0 0 15,42 0 48,0 0-47,0 0-16,22 0 0,-22 21 0,21-21 15,22 22-15,-22-22 0,22 0 16,-1 21-16,22-21 0,-22 0 0,22 0 15,21 0-15,0 0 0,-1 0 16,22 0-16,22 0 0,-22 0 0,21 0 16,0 0-16,0 0 0,21 0 15,1 0-15,-1-21 0,0-1 0,1 22 16,20-21-16,1 21 0,-1-21 16,1 21-16,-1 0 0,1-21 0,-1 21 15,1 0-15,20-21 0,-20 21 16,-1 0-16,22 0 0,0-21 15,-22 21-15,22 0 0,-22 0 0,22 0 16,0 0-16,-22 0 0,1 0 16,-1 0-16,1 0 0,-22 0 0,22 0 15,-43 0-15,21 0 0,-21 0 0,-21 0 16,0 0-16,0 0 0,-21 0 16,0 0-16,0 0 0,-22 0 0,1 0 15,-21 0-15,-1 0 0,1 0 16,-22 0-16,0 0 0,-21 0 0,1 0 15,-1 0-15,0 0 16,-21-22 109</inkml:trace>
  <inkml:trace contextRef="#ctx0" brushRef="#br0" timeOffset="6549.39">10308 1566 0,'0'22'63,"-21"-1"-48</inkml:trace>
  <inkml:trace contextRef="#ctx0" brushRef="#br0" timeOffset="10140.89">1143 2477 0,'0'0'0,"-21"0"0,21-22 0,-21 22 15,-1 0 1,1 0-16,0 22 15,21-1-15,0 0 16,-21 0-16,21 21 0,0-20 16,0-1-16,0 0 0,0 0 15,0 0-15,21 0 0,0 1 16,0-1-16,-21 0 0,22 0 0,-1-21 16,0 0-16,0 21 0,21-21 15,-20 0-15,20 0 0,0 0 0,1-21 16,-1 0-16,0 0 0,22 0 15,-22-1-15,0 1 0,1 0 0,-1-21 16,0 21-16,-20-22 16,-1 22-16,0-21 0,0 21 0,-21-22 15,0 22-15,0 0 0,0 0 16,0 0 0,-21 21-16,0 0 0,0 21 15,21 0-15,-22 0 0,1 21 16,0-20-16,0 20 0,0 0 0,21 1 15,-21-1-15,-1 0 0,1 1 16,21-1-16,0 21 0,0-20 0,-21-1 16,21 0-16,0 1 0,0-22 15,0 21-15,0-21 0,0 22 16,0-22-16,0 0 0,0 0 16,0 0-16,0 1 0,0-1 0,-21-21 31,0 0-31,0 0 0,-1-21 15,1 21-15,0-22 0,0 1 16,0 0-16,-22 0 0,22 0 16,-21 0-16,21-1 0,-22 1 0,22 0 15,0 0-15,0 21 0,0-21 16,0 21-16,-1 0 0,22 21 31,0 0-31,0 0 0,0 0 16,22 1-16,-1-1 0,0 0 15,0 0-15,0 0 0,0 0 16,1 1-16,20-1 0,-21 0 0,0-21 16,22 21-16,-22-21 0,21 0 15,0 0-15,-20 0 0,20 0 0,0 0 16,1-21-16,-1 0 0,0 0 16,-21-1-16,22 1 0,-22 0 0,21-21 15,-21 21-15,1-1 0,-1-20 16,0 21-16,0-21 0,-21 20 15,0 1-15,0-21 0,21 21 16,-21 0-16,0-1 0,0 44 31,0-1-15,0 0-16,0 0 0,0 0 16,0 0-16,0 22 0,0-22 0,0 0 15,0 21-15,0-20 0,0-1 16,0 21-16,0-21 0,0 0 0,0 1 15,0-1-15,0 0 0,-21-21 16,21 21-16,0-42 31,0 0-15,0 0-16,0-1 16,0 1-16,0 0 0,0-21 0,0 21 15,21-22-15,0 22 0,1-21 16,-1 21-16,0-22 0,0 22 0,0 0 15,22 0-15,-1 0 0,0-1 16,1 22-16,-1 0 0,43 0 16,-43 22-16,0-1 0,1 0 15,-22 0-15,0 0 0,0 22 0,0-22 16,-21 21-16,0-21 0,0 22 16,0-22-16,0 21 0,-21-21 0,21 0 15,-42-21-15,-1 22 0,43-1 16,0 0-16,0 0 15,0 0-15,0-42 16</inkml:trace>
  <inkml:trace contextRef="#ctx0" brushRef="#br0" timeOffset="10546.75">4043 2582 0,'-21'-21'0,"-1"21"16,22-21-1,22 21 17,20-21-32,-21 21 0,0 0 0,22 0 15,-1-21-15,0 21 0,1 0 16,20 0-16,-21-21 0,22 21 0,-22 0 15,1 0-15,-1 0 0,-21 0 16,0 0-16,0 0 0,-42 0 31,0 0-31,0 0 0</inkml:trace>
  <inkml:trace contextRef="#ctx0" brushRef="#br0" timeOffset="10908.71">4297 2519 0,'0'0'0,"-21"42"31,21-21-31,21 1 16,0-1-16,-21 0 15,21 0-15,0 0 0,-21 0 0,21 1 16,1 20-16,-22-21 0,0 21 16,0-20-16,21 20 0,-21-21 15,0 21-15,0-20 0,0 20 0,0-21 16,0 21-16,0-20 0,-21-1 0,-1 21 15,22-21-15,-21 0 0,0 1 16,0-1-16,0 0 0,0 0 16,-1-21-16,1 0 0,0 0 0,0 0 15,0 0-15,0-21 0,-1 0 16,1 21-16,0-21 0,0-1 16,0 1-16,0 0 0,-1 0 0,1 0 15,0 0-15,21-1 0,0 1 16,0 0-16,0 0 15,21 21 1,0-21-16,1 21 0,-1 0 16,0-21-16,21 21 0,-21-22 0</inkml:trace>
  <inkml:trace contextRef="#ctx0" brushRef="#br0" timeOffset="11346.27">5376 2604 0,'0'0'0,"0"-22"16,0 1-16,0 0 15,-21 21-15,0 0 0,-21 0 16,20 0-16,-20 0 0,0 0 16,-1 0-16,22 21 0,-21 0 0,0 1 15,20-1-15,1 0 0,0 0 16,0 0-16,21 0 0,0 1 15,0-1-15,0 0 0,0 0 0,0 0 16,21 0-16,0 1 0,0-22 16,1 21-16,20 0 0,-21 0 0,21-21 15,-20 21-15,20 0 0,-21 1 16,0-22-16,43 42 0,-64-21 16,0 0-16,0 0 0,0 1 15,0-1-15,-21-21 0,-1 21 16,-20 0-16,0 0 0,-1-21 0,1 21 15,-21-21-15,-1 0 0,22 0 16,-22 0-16,22 0 0,-22 0 0,22 0 16,0 0-16,-1-21 0,22 21 15,-21-21-15,21 0 0,21 0 16,0 0 0,21 21-16,0 0 0,0 0 15,22-22-15,-1 22 0,21 0 0</inkml:trace>
  <inkml:trace contextRef="#ctx0" brushRef="#br0" timeOffset="11854.34">5990 2688 0,'0'-21'0,"0"42"0,0-63 0,0 21 15,0 0-15,-21 21 32,0 0-32,21 21 0,-21-21 15,-1 21-15,1 21 0,0-21 16,0 1-16,21 20 0,-21 0 0,0-21 16,-1 22-16,1-1 0,0-21 15,0 22-15,0-22 0,21 0 16,-21 21-16,21-21 0,0 1 0,0-1 15,0 0-15,21 0 0,0-21 16,21 0-16,-21 21 0,22-21 0,-1 0 16,0 0-16,1 0 0,-1-21 0,0 0 15,1 0-15,-1 21 0,0-21 16,1-1-16,-22-20 0,21 21 0,-21 0 16,1-22-16,-1 22 0,-21-21 15,0 0-15,0-1 0,0 1 0,0 0 16,0 20-16,-43-20 0,22 0 15,0 21-15,0-1 0,-21 1 0,20 0 16,-20 21-16,0 0 0,-1 0 16,1 0-16,21 21 0,-21 0 15,20 1-15,1-1 0,0 21 0,0-21 16,21 0-16,0 22 0,0-22 0,0 0 16,0 21-16,0-20 0,21-1 15,0-21-15,0 21 0,22 0 0,-1-21 16,0 0-16</inkml:trace>
  <inkml:trace contextRef="#ctx0" brushRef="#br0" timeOffset="12140.66">6794 2625 0,'0'0'0,"-105"-21"31,83 21-31,1 21 0,21 0 0,0 0 16,-21 0-16,0 22 0,21-22 0,0 21 16,0-21-16,-21 22 0,21-22 0,-21 21 15,21-21-15,-22 22 0,22-22 16,-21 0-16,21 0 0,0 0 0,0 0 16,-21 1-16,21-1 0,0 0 15,21-42 16,0 0-15,1-1-16,-1 1 0</inkml:trace>
  <inkml:trace contextRef="#ctx0" brushRef="#br0" timeOffset="12404.97">6752 2688 0,'0'0'0,"0"-42"0,42-22 31,-20 64-31,-1 0 15,0 0-15,-21 22 0,21-1 16,0 0-16,22 0 0,-22 0 0,0 22 16,0-22-16,0 21 0,0-21 0,-21 0 15,22 22-15,-1-22 0,-21 0 16,0 21-16,21-20 0,-21-1 0,21 0 16,-21 0-16,0 0 0,0 0 15,0 1-15,21-22 16,0 0 15,-21-22-31,22 1 0,-1 0 16,0 0-16,0 0 0</inkml:trace>
  <inkml:trace contextRef="#ctx0" brushRef="#br0" timeOffset="12662.44">7451 2561 0,'0'0'0,"0"-84"31,-22 105-15,1 0-16,0 21 0,21-21 16,-21 22-16,0-1 0,0 0 0,21-20 15,-22 20-15,1 0 0,0 1 16,0-1-16,0 0 0,0-21 0,-1 22 16,22-22-16,-21 0 0,0 21 0,0-20 15,21-1-15,0 0 0,0 0 16,0 0-16,21-42 47,0 0-47,0 21 15</inkml:trace>
  <inkml:trace contextRef="#ctx0" brushRef="#br0" timeOffset="14528.14">9059 2667 0,'0'-21'16,"0"0"-16,0 0 16,0-1-16,0 1 15,0 0 1,0 42 15,0 0-31,0 1 0,-21-1 16,21 0-16,-21 21 0,0-21 15,21 22-15,0-22 0,-21 21 0,21-21 16,-22 22-16,22-22 0,-21 0 0,21 0 16,0 0-16,0 1 0,0-1 15,0 0-15,21-21 32,1 0-32,-1-21 15,0 0-15,0-1 0,0 1 0,0 0 16,1 0-16,-1 0 0,21 0 15,-21-22-15,0 22 0,1-21 0,-22 21 16,21-1-16,0 1 0,0 0 16,-21-21-16,21 42 15,0 0-15,1 21 16,-22 0-16,0 21 16,0-20-16,0-1 0,0 0 15,0 21-15,0-21 0,0 1 16,0-1-16,0 21 0,21-21 0,-21 0 15,0 1-15,0-1 0,21-21 16,0 0-16,0 21 0,0-21 16,1 0-16,-1 0 0,0 0 15,0 0-15,0-21 0,22 0 0,-22 21 16,42-43-16,-42 22 16,1 0-16,20-21 0,-21 20 15,0-20-15,0 21 0,1-21 0,-1 20 16,-21-20-16,0 21 0,21 0 15,-21-22-15,21 22 0,-21 0 16,0 0-16,0 42 31,0 21-31,0-20 0,0-1 0,-21 21 16,21-21-16,-21 22 0,21-1 16,-21-21-16,21 21 0,0-20 15,0-1-15,0 21 0,0 0 16,0-20-16,0-1 0,21 0 15,0-21-15,21 21 0,-21-21 0,1 0 16,20 0-16,0 0 0,1 0 0,-1 0 16,0 0-16,1-21 0,-1 0 15,0 0-15,1 21 0,-1-22 0,43-41 16,-64 42-16,21-22 0,-21 22 16,0-21-16,1 21 0,-1-64 15,0 64-15,-21-21 0,0 20 16,0 1-16,0 0 0,-21 0 15,0 21-15,-1 0 0,-20 0 16,21 0-16,0 21 0,0 21 0,-1-20 16,1 20-16,0-21 0,0 21 15,0 1-15,21-1 0,0-21 16,0 22-16,0-22 0,0 21 0,0-21 16,0 0-16,0 1 0,0-1 15,21-21-15,0 21 0,0-21 0,22 21 16,-22-21-16,0 0 0,21 0 0,-21 0 15,22 0-15,-22 0 0,21-21 0,-21 0 16,22 0-16,-22 21 0,21-22 16,-21 1-16,1 0 0</inkml:trace>
  <inkml:trace contextRef="#ctx0" brushRef="#br0" timeOffset="16301.31">11578 2900 0,'0'0'16,"0"21"-16,0 0 16,21-21 30,0-21-46,22 21 0,-22-21 16,21 0-16,-21 0 0,22-1 0,20 1 16,-20 0-16,-1-21 0,0 21 0,22-22 15,-22-20-15,0 20 16,1 1-16,-1-21 0,-21 20 0,22-20 16,-43 20-16,0-20 0,21 21 15,-21-1-15,0 1 0,0 0 0,-21 20 16,21 1-16,-22 0 0,1 0 0,0 21 15,0 0-15,0 21 16,0 0-16,-1 0 0,1 22 0,21-1 16,0 0-16,0 1 0,-21 20 15,21-20-15,-21 20 0,21 1 0,-21-22 16,21 21-16,0-20 0,0-1 0,-21 0 16,21 1-16,0-1 0,0-21 15,-22 0-15,22 1 0,0-1 16,0 0-16,0-42 31,22 21-31,-1-21 0,-21-1 0,21 1 16,0 0-16,0-21 0,0 21 0,1-1 15,-1-20-15,0 21 0,0 0 16,0 0-16,0-1 0,1 1 0,-1 21 16,0 0-16,0 0 15,0 21-15,0 1 16,-21-1-16,0 0 0,22 0 15,-22 21-15,21-20 0,-21-1 16,21 0-16,0 0 0,0 0 0,-21 0 16,21 1-16,1-1 0,-1-21 0,21 21 15,-21-21-15,0 0 0,22 0 16,-1 0-16,-21 0 0,22 0 0,-1 0 16,0-21-16,1 0 0,-1-1 0,0 22 15,1-42-15,-1 21 0,-21 0 16,0-22-16,22 22 0,-43-21 0,21 0 15,-21-1-15,0 1 0,0 0 16,0 20-16,-21-20 0,-1 21 0,1 0 16,-21 0-16,21-1 0,-22 22 0,1 0 15,-21 0-15,20 0 16,1 22-16,0-1 0,20 21 16,-20-21-16,21 22 0,0-1 0,0 0 15,-1 1-15,1-1 0,0 0 16,21 1-16,0-1 0,0-21 0,0 0 15,0 22-15,0-22 0,0 0 16,21 0-16,0-21 0,1 0 0,-1 0 16,21 0-16,-21 0 0,0 0 15,22 0-15,-22-21 0,21 0 0,-21 0 16,22-1-16,-1 1 0,-21 0 0,0 0 16,22-21-16,-22-1 0,0 22 15,0-21-15,-21-1 0,0 1 0,21 21 16,-21-21-16,22 20 0,-22 1 15,0 0-15,0 42 16,0 0 0,0 22-16,0-22 0,-22 21 15,22-21-15,-21 22 0,21-22 16,0 21-16,0 1 0,0-22 0,0 0 16,0 21-16,0-21 0,0 1 15,0-1-15,0 0 0,21-21 16,1 0-16,-1 0 15,0 0-15,0 0 0,0 0 16,0 0-16,1 0 0,-1-21 0,0 0 16,21-1-16,-21 1 0,1 0 0,20 0 15,-21 0-15,0-22 0,0 22 16,1-21-16,-1 21 0,0-22 0,-21 22 16,0 0-16,21 0 0,-21 0 0,21 0 15,-21 42 16,0 0-31,0 0 0,0 0 16,0 0-16,-21 22 0,21-22 0,0 21 16,0-21-16,0 1 0,0-1 0,0 21 15,0-21-15,0 0 0,0 1 16,0-1-16,0 0 16,0 0-16,21-21 15,0 0-15,1 0 16,-1 0-16,0 0 0,0 0 0,0-21 15,-21 0-15,21 21 0,1-21 0,-1-1 16,-21 1-16,0 0 0,21 0 16,-21 0-16,21 0 0,-21-1 0,21 1 15,-21 0-15,0 0 0,0 0 32,0 42 30</inkml:trace>
  <inkml:trace contextRef="#ctx0" brushRef="#br0" timeOffset="18612.55">13631 2498 0,'0'-21'0,"-21"21"125,21 21 188,0 0-298,0 0-15,0 0 16,21 0-16,-21 1 0,0-1 15,0 0-15,0 0 0,0 0 16,0 0-16,21 1 0,-21-1 16,0 0-16,0 0 15,0 0 1,0 0 0,22-21 30,-1 0-46,0 0 16,-21-21-16,21 21 16,0-21-16,-21 0 0,21 21 15,-21-21-15,22 0 0,-22-1 0,21 1 16,0-21-16,-21 21 0,0 0 0,21-22 16,-21 22-16,21-21 0,-21 21 15,0-1-15,0 1 0,0 0 0,0 0 16,0 42 15,0 0-15,0 0-16,0 22 0,0-22 15,0 21-15,0-21 0,0 22 0,-21-22 16,21 21-16,0-21 0,0 1 0,0-1 16,0 0-16,0 0 0,0 0 15,0 0-15,0 1 0,21-22 0,0 21 16,1-21-16,-1 0 0,0 0 0,21 0 15,-21 0-15,22 0 0,-1 0 16,0 0-16,1 0 0,-1-21 0,0-1 16,1 1-16,-1 0 0,0 0 15,-20 0-15,20 0 0,-21-1 0,0 1 16,0-21-16,1 21 0,-22-22 16,0 22-16,0-21 0,0 21 0,0 0 15,-22 21-15,1 0 16,0 0-16,0 21 0,0 0 15,0 0-15,-1 0 0,1 22 0,21-22 16,0 21-16,-21-21 0,21 22 16,0-22-16,0 21 0,0-21 0,0 0 15,0 1-15,0-1 0,21-21 0,0 21 16,22-21-16,-22 0 16,0 0-16,21 0 0,-20 0 0,83 0 15,1-42 1,-63 20-1</inkml:trace>
  <inkml:trace contextRef="#ctx0" brushRef="#br0" timeOffset="18892.68">15684 2096 0,'0'0'0,"0"-22"0,-42-20 31,21 42-31,0 21 0,21 0 0,-21 1 16,-1 20-16,22-21 16,-21 21-16,0 1 0,21-1 0,-21 22 15,0-22-15,0 0 0,-1 22 0,22-22 16,-42 0-16,21 1 0,0-1 16,21-21-16,0 22 0,0-22 0,-21 0 15,21 0-15,0 0 0,0 0 16,21-21-1,0 0-15,0 0 0,0-21 16,22 0-16,-1 21 0,0-21 0</inkml:trace>
  <inkml:trace contextRef="#ctx0" brushRef="#br0" timeOffset="19272.46">15917 2413 0,'0'0'0,"0"21"31,-21 0-16,0 1-15,-21-1 0,20 21 16,22-21-16,-21 0 0,0 1 0,0-1 16,21 21-16,0-21 0,0 0 0,0 1 15,0-1-15,0 0 0,0 0 16,21 0-16,0-21 0,0 0 16,1 0-16,-1 0 0,21 0 15,-21 0-15,22 0 0,-22 0 0,21-21 16,-21 0-16,0 21 0,22-42 15,-1-1-15,-21 1 0,-21 21 16,0-22-16,21 1 0,-21 0 16,0-22-16,0 43 0,-21-21 15,0 42-15,0-21 0,21-1 16,-42 22-16,-1 0 0,22 0 16,0 0-16,0 22 0,-22-1 0,22-21 15,0 21-15,21 0 16,-21 0-16,21 0 0,-21-21 0,21 22 15</inkml:trace>
  <inkml:trace contextRef="#ctx0" brushRef="#br0" timeOffset="19468.34">15473 2201 0,'-21'0'0,"42"0"0,-21 0 31,21 0-31,0 0 16,21 0-16,1 0 0,-22 0 15,21 0-15,1 0 0,-1 0 16,0 0-16,1 0 0,-22 0 0,21 0 0,-21 0 16,0 0-16,1 0 0,-1 0 15,0 0-15,0 0 0</inkml:trace>
  <inkml:trace contextRef="#ctx0" brushRef="#br0" timeOffset="20793.09">17526 2328 0,'0'0'0,"0"-21"0,42-106 31,-42 106-31,21 0 0,-21 0 16,0 0-16,0-1 0,0 1 0,0 0 16,0 42 15,0 0-31,-21 22 0,21-22 16,-21 21-16,0-21 0,0 22 0,0-1 15,21 0-15,-22 1 0,22-1 16,-21 0-16,21 1 0,0-1 0,0 0 15,0-20-15,0 20 0,0-21 0,21 0 16,1 0-16,-1-21 0,0 22 16,0-22-16,21 0 0,1 0 0,-22 0 15,21 0-15,1-22 0,-1 1 16,0 0-16,-21 0 0,22-21 16,-22 20-16,21-20 0,-21 0 0,1-1 15,-1 1-15,21-43 16,-21 43-16,0 0 0,1-1 0,-22 1 15,0 21-15,21-21 0,-21 20 16,0 1-16,21 21 0,-21-21 0,0 42 31,0 0-31,-21 1 16,0 20-16,21-21 0,-22 21 0,1 1 16,21-1-16,0 0 0,-21 1 15,0-1-15,21 0 0,-21 1 0,21-22 16,0 21-16,0 1 15,0-22-15,0 0 0,21 0 0,0 0 16,21-21-16,-20 21 0,20-21 16,-21 0-16,0 0 0,22 0 15,-1-21-15,0 0 0,1 0 0,-22 0 16,21 0-16,0-22 0,1 22 16,-1-21-16,43-43 0,-64 64 15,21-21-15,-21 20 0,1 1 16,-22 0-16,0 0 0,-22 21 31,22 21-31,-21 0 16,0 0-16,0 1 0,21 20 15,0-21-15,-21 0 0,21 22 0,0-22 16,0 0-16,0 0 0,0 21 16,0-20-16,0-1 0,21 0 15,-21 0 1,0-42 15,0 0-31,-21 0 0,21-1 0,-21 1 16,-1 0-16,22 0 0,-21 0 15,0 21 1,0 0 0,0 21-1,21 0-15,0 0 0,0 0 0,0 1 16,21-1-16,0 0 0,0 0 15,0-21-15,1 21 0,20-21 16,0 0-16,1 21 0,41-21 16,-41 0-16,20 0 0,-21 0 15,1 0-15,20-21 0,-20 0 0,20 21 16,-21-42-16,1 21 0,20-1 16,-20-20-16,-1 21 0,0-21 15,-21-1-15,22 22 0,-22-21 0,0-1 16,-21 22-16,0 0 0,0 0 15,0 0-15,0 0 0,-21 21 0,0 0 16,0 0-16,-22 0 0,22 21 16,0 0-16,-21 0 0,20 21 0,1 1 15,21-1-15,0 0 0,0 1 0,0-1 16,0 0-16,0-20 0,0 20 16,21-21-16,22 0 0,-22 0 0,21 1 15,1-1-15,-1-21 0,0 0 16,1 0-16,20 0 0,-21 0 0,22-21 15,-22-1-15,22 22 0,-22-21 16,0 0-16,-20-21 0,20 21 16,-21-1-16,0 1 0,0 0 0,-21-21 15,0 21-15,0-1 0</inkml:trace>
  <inkml:trace contextRef="#ctx0" brushRef="#br0" timeOffset="22128.33">3323 3979 0,'0'0'0,"0"-21"0,21 0 0,-21 0 16,21 0-16,-21-22 0,22 22 16,-22 0-16,0 0 0,0 0 15,0 0-15,-22-1 0,1 1 16,0 21-16,0 0 0,0 0 16,0 0-16,-1 0 0,1 0 0,0 21 15,0 1-15,0 20 0,0-21 0,-1 21 16,1 1-16,21 20 0,-21 1 15,0-22-15,0 22 0,21-1 0,0 1 16,0-22-16,0 21 0,0-20 16,0-1-16,0-21 0,0 22 0,0-22 15,0 0-15,21 0 0,0 0 16,21-21-16,-20 0 0,20 0 16,0 0-16,1 0 0,-1 0 0,0-21 15,22 0-15,-22 0 0,0 0 16,22-1-16,-22 1 0,1-21 0,-1 21 15,0-22-15,1 1 0,-22 0 16,0-1-16,0 1 0,-21-21 0,0 20 16,0 1-16,0 0 0,-42-1 0,21 1 15,-1 0-15,1-1 0,-21 1 16,0 21-16,-1-22 0,1 22 0,0 0 16,-1 21-16,-20 0 0,20 0 15,1 0-15,0 0 0,-1 21 0,1 0 16,0 1-16,-1 20 15,22-21-15,0 43 0,0-22 0,21 21 16,-21 1-16,21-1 0,0-20 0,0 20 16,0 1-16,21-22 0,0 0 15,0 1-15,0-1 0,1-21 0,-1 22 16,21-22-16,0-21 0,-20 21 0,41 0 16,-21-21-16,22 0 0,-22 0 15,22 0-15,-1-21 0,1 0 0,-1 0 16,-20-1-16,20 1 0,-21 0 15,1-21-15,-1 21 0,0-22 16,-20 22-16,-1-21 0,0 21 0,0-22 16,-21 22-16,0 0 0,0-21 15,0 63 1,0 0-16,0 0 16,0 0-16,0 0 0,-21 1 15,21 20-15,0-21 0,0 0 0,0 22 16,-21-22-16,21 21 0,0-21 0,-21 0 15,21 1-15,-22-1 0,22 0 16,-21-21 15,21-21-31,0 0 16,0-1-16,0 1 0,0 0 0,0-21 16,0 21-16,0-22 0,21 1 15,1 0-15,-1-1 0,0 1 16,0 21-16,21-22 0,-20 22 0,20-21 15,0 42-15,1 0 0,-1 0 16,0 0-16,1 0 0,-1 21 0,0 0 16,-21 22-16,22-22 0,-22 21 15,0 0-15,-21 1 0,0-22 0,0 21 16,0-21-16,0 22 0,0-22 0,0 21 16,-21-21-16,21 1 0,0-1 0,0 0 15,-21-21 1,21 21-16,0-42 15,21 21-15,0-21 16</inkml:trace>
  <inkml:trace contextRef="#ctx0" brushRef="#br0" timeOffset="22864.91">6985 4318 0,'0'0'0,"42"0"31,-21 0-31,1-21 16,-1 0-16,-21 0 0,0-1 15,0 1 1,0 0-16,0 0 0,0 0 0,0 0 16,0-22-16,-21 22 0,21 0 0,-22-21 15,1 20-15,-21 1 0,21 0 16,0 0-16,-22 21 0,22 0 0,0 0 15,-21 0-15,20 0 0,-20 0 0,21 21 16,-21 0-16,20 22 0,1-22 16,-21 21-16,21 0 0,0 1 0,21-1 15,0 0-15,-22 1 0,22-1 16,0 0-16,0-20 0,0-1 0,0 0 16,0 0-16,22 0 0,-22 0 0,21-21 15,0 0-15,0 0 0,0 0 16,0 0-16,1 0 0,20 0 15,21-42-15,-41 21 0,20 0 16,21-43-16,-20 43 16,-22-21-16,21-1 0,-21 1 0,1 0 15,-1-1-15,0 1 0,0-21 16,0 20-16,0 1 0,-21 0 0,0-1 16,0 1-16,0 21 0,0-22 0,0 22 15,0 0-15,0 42 16,0 0-1,-21 22-15,0-22 0,0 21 0,21 1 16,-21 20-16,21-21 0,0 22 16,-21-22-16,-1 22 0,22-22 15,0 0-15,0 1 0,0 20 0,0-42 16,0 22-16,0-22 0,22 0 16,-1-21-16,0 0 0,0 0 0,0 0 15,22 0-15,-22 0 0,21 0 16,0 0-16,-20-21 0,20 21 0,0-21 15</inkml:trace>
  <inkml:trace contextRef="#ctx0" brushRef="#br0" timeOffset="24064.22">7832 4022 0,'21'-21'0,"-42"42"0,42-64 0,-21 22 0,0 0 16,0 0-16,-21 0 15,-1 21-15,1-21 0,0 21 16,0 0-16,0 0 0,0 0 0,-1 21 15,1 0-15,0 21 0,0-21 16,0 22-16,0-1 0,21-21 0,0 22 16,-22-1-16,22 0 0,-21-21 0,21 22 15,0-22-15,0 21 0,0-21 16,0 1-16,0-1 0,0 0 16,21-21-16,1 0 0,-1 0 15,21 0-15,-21 0 0,0 0 0,1-21 16,20 0-16,-21 21 0,0-22 15,0 1-15,1-21 0,20 21 16,-21-22-16,0 22 0,0-21 0,1 0 16,-22-1-16,21 1 0,-21 0 0,21 20 15,-21-20-15,0 21 0,0 0 16,0 0-16,0 42 16,0 0-1,0 0-15,0 21 0,0-20 16,0 20-16,0-21 0,0 21 0,0 1 15,0-22-15,0 21 0,0-21 0,0 22 16,0-22-16,0 0 0,21 0 16,0 0-16,0-21 0,1 22 15,-1-22-15,0 0 0,0 0 0,0 0 16,22 0-16,-22 0 0,0 0 0,21-22 16,-21 1-16,22 0 0,-22 0 15,0 0-15,21 0 0,-20-22 0,-1 22 16,0-21-16,0-1 0,-21 1 15,21 0-15,0-1 0,-21 1 0,0 0 16,22-1-16,-22 1 0,0 0 0,21-1 16,-21 1-16,0 21 0,0 0 0,0 0 15,0-1-15,0 44 16,0-1 0,-21 21-16,21-21 0,-22 22 15,22-1-15,-21 0 0,21 1 16,0-1-16,-21 0 0,21 22 15,-21-22-15,21 0 0,0 1 0,0-1 16,0 0-16,0 1 0,0 20 16,0-42-16,0 1 0,21-1 15,0 0-15,0-21 0,22 0 16,-22 0-16,21 0 0,1 0 0,-1 0 16,0 0-16,1 0 0,20 0 0,-21-21 15,1 0-15,-1-1 0,0 22 16,1-21-16,-1 0 0,0 0 15,-20 0-15,20-22 0,-21 22 0,0-21 16,22-22-16,-43 43 16,0-21-16,0 21 0,0-22 0,0 22 15,0 0-15,0 0 0,0 0 16,-22 21-16,1 0 0,0 0 16,0 0-16,0 0 0,0 21 15,-1 0-15,1 0 0,-21 0 0,21 22 16,0-22-16,-1 21 0,1 1 15,-21-1-15,21-21 0,21 21 16,-21 1-16,21-22 0,-22 21 0,22 1 16,0-22-16,0 0 0,0 0 15,22-21-15,-1 21 16,0-21-16,0 0 0,0 0 0,0 0 16,1-21-16,20 0 0,-21 21 0,0-21 15,22 0-15,-22-1 0,0 1 16,0-21-16,0 21 0,0-22 0,1 1 15,-1 21-15,-21-21 0,0-1 0,0 1 16,21 21-16,-21 0 0,0-1 16,0 1-16,0 0 0,0 42 15,0 0 1,0 1-16,0-1 0,-21 0 16,21 21-16,0 1 0,0-22 0,0 21 15,0-21-15,0 22 0,0-22 0,0 21 16,0-21-16,0 0 0,0 1 15,0-1-15,21-21 0,-21 21 0,21 0 16,0-21-16,-21 21 0,21-21 0,22 0 16,-22 0-16,21 0 0,-21-21 0,1 0 15,20 21-15,-21-21 0,21 0 16,-20-22-16,20 22 0,-21 0 0</inkml:trace>
  <inkml:trace contextRef="#ctx0" brushRef="#br0" timeOffset="24332.07">8467 3810 0,'0'0'0,"-43"0"0,1 21 15,-22 0 1,64 1-16,-21-22 0,42 0 15,1 0-15,20 0 16,0 0-16,1 0 0,20 0 0,-21 0 16,22-22-16,-1 22 0,1 0 15,-1 0-15,-20-21 0,20 21 0,-20 0 16,-1 0-16,0 0 0,-21 0 0,1-21 16,-1 21-16,0 0 0</inkml:trace>
  <inkml:trace contextRef="#ctx0" brushRef="#br0" timeOffset="24796.8">10626 3683 0,'0'0'0,"-22"0"0,44 0 31,-1 0-31,0-21 0,21 21 16,1 0-16,84-21 0,-64 21 15,1 0-15,-1 0 0,22 0 0,-22 0 16,1 0-16,-1 0 0,1-21 15,-22 21-15,-21 0 0,0 0 0,1 0 16,-44 0 0,1 0-16,-21 0 15,21 0-15,-22 0 0,1 0 0</inkml:trace>
  <inkml:trace contextRef="#ctx0" brushRef="#br0" timeOffset="25052.65">10901 3641 0,'0'0'0,"0"21"16,21 0-16,-21 0 16,0 0-16,21 1 15,-21-1-15,0 0 0,0 0 0,0 0 16,0 22-16,0-22 0,0 21 16,0 0-16,0-20 0,0 20 15,0 0-15,0-21 0,-21 22 0,21-22 16,0 21-16,0-21 0,0 1 0,-21-1 15,21 0-15,21-21 32,0 0-17,0-21-15,0 0 0,1-1 16</inkml:trace>
  <inkml:trace contextRef="#ctx0" brushRef="#br0" timeOffset="25637.32">11472 3852 0,'0'0'0,"21"-21"0,1 21 16,-22 21 0,0 1-1,-22-1-15,22 0 0,0 0 0,-21 21 16,21-20-16,-21-1 0,21 21 16,-21-21-16,21 0 0,0 1 0,0-1 15,0 0-15,0 0 0,21-21 16,0 0-16,0 0 0,22 0 15,-22 0-15,21 0 0,-21-21 16,22 0-16,-22 21 0,21-21 16,-21-1-16,22 1 0,-22-21 15,21 21-15,-21 0 0,1-1 0,-1-20 16,0 21-16,0 0 0,0 0 0,0-1 16,-42 22 30,0 22-46,0-1 0,21 0 0,0 21 16,-21-21-16,0 1 0,21 20 0,-22 0 16,22 1-16,0-22 0,0 21 0,0 0 15,0 1-15,0-1 16,0 0-16,0 1 0,-21-1 0,21 0 0,0 1 16,0-22-16,0 21 0,0 1 15,0-1-15,0 0 0,0 1 0,-21-1 16,21 0-16,-21-21 0,0 22 0,0-22 15,-1 0-15,-20 0 0,21 0 0,0 1 16,-22-22-16,1 0 0,0 0 0,21 0 16,-43 0-16,22 0 0,-1-22 15,-20 1-15,21 0 0,-1 0 0,1-21 16,0 20-16,-1-20 0,22 21 0,-21-21 16,21 20-16,21-20 0,-22 21 0,22 0 15,0 0-15,0-1 0,22 1 16,-1 0-16,0 0 0,0 0 0,21 0 0,-20-1 15,20 1-15,0 0 0,22 0 16,-22 0-16</inkml:trace>
  <inkml:trace contextRef="#ctx0" brushRef="#br0" timeOffset="25960.27">12382 3852 0,'0'0'15,"0"-21"-15,0 0 16,-42 21 0,42 21-16,0 0 0,0 1 15,0 20-15,0-21 0,0 21 16,0 22-16,0-22 0,0 22 0,0-22 16,0 22-16,0-22 0,0 21 0,0 1 15,0-22-15,0 22 0,-21-22 0,0 22 16,0-22-16,-1 21 0,22-20 0,-21-1 15,0 0-15,0 1 0,21-1 0,0-21 16,-21 0-16,0 1 0,21-1 0,0-42 31,0-1-15,0 1-16,0 0 0,21 0 0,-21-21 16,21-1-16,0 22 0,-21-64 0,21 64 15,0-21-15</inkml:trace>
  <inkml:trace contextRef="#ctx0" brushRef="#br0" timeOffset="26264.09">12298 4085 0,'0'0'0,"0"-42"0,0 21 16,0-22-16,0 22 0,0 0 0,0-21 15,0 21-15,0-1 0,0-20 16,21 21-16,0 0 0,21 0 16,-20 21-16,20-22 0,-21 22 0,21 0 15,1 0-15,20 0 0,-20 0 16,-1 0-16,0 0 0,1 0 0,-1 22 15,-21-1-15,21 0 0,-42 0 0,0 0 16,0 0-16,0 1 0,0-1 0,0 21 16,-21-21-16,-21 0 0,21 1 0,-22-1 15,1-21-15,21 0 0,-21 0 0,-22 21 16,22 0-16,-22 0 0,-42 0 0,85-21 16,0 22-16,0-22 15,0 0-15,0 0 0,42 0 31,21-22-31,-21 1 16,0 21-16,1-21 0,-1 21 0</inkml:trace>
  <inkml:trace contextRef="#ctx0" brushRef="#br0" timeOffset="26888.68">13017 3895 0,'0'0'0,"0"-21"15,0-1 17,22 22-32,-1-21 0,0 21 15,0 0-15,0-21 0,22 0 16,-22 0-16,0 21 0,-21-21 0,21 21 16,0-22-16,0 22 0,-21-21 15,-21 21 1,0 0-16,0 0 0,0 21 15,0-21-15,-22 22 0,22-1 0,0 0 16,0 0-16,21 0 0,-21 0 0,21 1 16,-22-1-16,1 0 0,0 0 0,21 21 15,-21-20-15,21-1 0,0 0 0,0 0 16,0 0-16,0 0 0,21 1 16,0-1-16,0-21 0,1 0 0,-1 21 15,0-21-15,0 0 0,0 0 0,22 0 16,-22 0-16,21 0 0,0-21 15,-20 0-15,20 21 0,0-22 0,1 1 16,41-42-16,-63 42 0,22-22 16,-1 22-16,-21-21 0,22 21 0,-22-22 15,0 22-15,0-21 0,0 21 0,0-1 16,-21 1-16,0 0 0,0 0 16,0 0-16,-21 21 15,0 0-15,0 0 0,21 21 0,-21-21 16,-22 21-16,22 0 0,21 0 15,0 1-15,0-1 0,0 21 0,0-21 16,0 0-16,0 1 0,21-1 0,1 0 16,-1 0-16,-21 21 0,21-20 0,-21-1 15,21 0-15,0 0 0,-21 0 0,0 0 16,21-21-16,-21 22 0,0-1 0,-21-21 16,0 0-1,-21 21-15,21-21 0,-1-21 16,1 21-16,0 0 15,21-21-15,-21 21 0,0 0 16,0 0-16,-1 0 0</inkml:trace>
  <inkml:trace contextRef="#ctx0" brushRef="#br0" timeOffset="27956.58">1312 5990 0,'0'-21'15,"0"0"-15,0 0 0,0 0 16,0-1-16,0 1 16,0 0-16,0 0 15,0 0-15,-21 21 0,21-21 16,-21 21-16,21-22 15,-21 22-15,0 0 32,21 22-32,0-1 0,0 0 15,0 0-15,-22 21 0,22 1 16,0-22-16,-21 21 0,21 1 0,0-1 16,-21 0-16,21-21 0,0 22 15,0-1-15,0-21 0,0 22 16,0-1-16,0-21 0,0 21 0,0-20 15,-21-1-15,21 0 0,0 0 16,-21-21 0,21-21 15,0 0-15,0 0-16,0-1 0,0 1 15</inkml:trace>
  <inkml:trace contextRef="#ctx0" brushRef="#br0" timeOffset="28272.71">1757 6160 0,'0'0'0,"0"21"0,0 0 31,21-21-31,0 0 15,0-21 1,0 0-16,-21-1 16,0 1-1,0 0-15,-21 21 32,0 0-32,21 21 15,-21-21-15,21 21 16,21-21 15,0 0-31,0 0 0,1 0 16</inkml:trace>
  <inkml:trace contextRef="#ctx0" brushRef="#br0" timeOffset="28944.45">3958 5927 0,'0'-21'15,"0"-1"1,0 1 0,0 0-16,0 0 0,0 0 15,0 0-15,0-1 0,0 1 16,0 0-16,0 0 0,0 0 16,21 0-16,-21-1 0,0 1 0,0 0 15,0 0 1,-21 21-1,0 21-15,-21 0 0,20 0 16,-20 1-16,21-1 0,-21 0 0,-1 21 16,22-21-16,0 1 0,0 20 0,0-21 15,-1 0-15,22 22 0,0-22 16,0 0-16,0 0 0,22 0 16,-1 0-16,0 1 0,0-22 15,0 21-15,22 0 0,-1-21 0,-21 21 16,21 0-16,-20 0 0,20 1 0,-21-22 15,21 21-15,-20 0 0,-1 0 16,0 0-16,-21 0 0,0 1 16,0-1-16,0 0 0,0 0 15,-21 21-15,0-20 0,-22-22 0,1 21 16,0 0-16,-22 0 0,22-21 0,-22 0 16,22 0-16,-22 0 0,22 0 15,-21 0-15,20-21 0,1 0 0,0 0 16,20-1-16,-20 1 0,21 0 15,0 0-15,0 0 0,-1 0 0,1-1 16,21 1-16,0 0 0,0 0 16,0 0-16,0 0 15,21-1-15,22 22 0,-22-21 16,21 0-16,1 21 0,-1-21 16</inkml:trace>
  <inkml:trace contextRef="#ctx0" brushRef="#br0" timeOffset="29268.46">4508 5609 0,'0'0'0,"0"-63"31,-21 63-31,0 0 16,0 0-16,21 21 0,-21 0 15,21 0-15,-21 22 0,21-1 0,0 0 16,0 1-16,-22 20 0,22-21 16,-42 43-16,42-21 0,-21-22 15,21 0-15,-21 1 0,0-1 16,21-21-16,0 21 0,0-20 0,-22-1 16,22 21-16,0-21 0,0 0 15,0-42 16,0 0-31,0 0 0,22 21 16,-22-21-16,0 0 0,0-1 0</inkml:trace>
  <inkml:trace contextRef="#ctx0" brushRef="#br0" timeOffset="29476.59">4106 6096 0,'0'0'16,"21"-21"31,1 21-32,-1 0-15,21 0 0,-21-21 0,0 21 0,22 0 16,-22 0-16,21-21 0,1 21 16,-22 0-16,0 0 0,21-22 15,-21 22-15,1 0 0,-1 0 0,0-21 16,0 21-16</inkml:trace>
  <inkml:trace contextRef="#ctx0" brushRef="#br0" timeOffset="30144.6">4741 6075 0,'0'0'0,"-21"0"0,0 0 16,0 0-1,21-21 1,0 0-16,0-1 16,0 1-16,21 0 15,0 21-15,0-21 0,0 0 0,1 21 16,-1 0-16,0-21 0,0 21 16,21 0-16,-20 0 0,-1 0 0,21 0 15,-21 21-15,0-21 0,22 21 0,-22 0 16,0 0-16,0 0 15,0 1-15,1-1 0,-1 0 0,-21 0 0,0 0 16,0 22-16,0-22 0,0 0 16,0 0-16,-21-21 0,-1 21 15,1 0-15,0-21 0,21 22 0,-21-22 16,0 21-16,0-21 0,21-21 31,0-1-15,0 1-16,0 0 15,21 0-15,-21 0 0,21 0 0,0-1 16,0 1-16,0-21 0,22 21 0,-22 0 16,0-1-16,21 1 15,-20 0-15,20 0 0,-21 0 0,21 0 0,-20-1 16,62 22-16,-63-21 16,22 21-16,-22 0 0,0 0 15,0 0-15,0 0 0,1 21 16,-22 1-16,0-1 0,0 0 15,0 0-15,0 0 0,0 0 0,0 1 16,0-1-16,0 0 0,0 0 16,-22 0-16,22 0 0,-21-21 0,21 22 15,-21-1-15,21 0 16,-21-21-16,21 21 0,-21-21 16,21 21-16,-21-21 15,21-21 32,0 0-47,21 0 0,0 0 16</inkml:trace>
  <inkml:trace contextRef="#ctx0" brushRef="#br0" timeOffset="30328.58">5673 5694 0,'0'0'0,"0"-21"0,-43 0 31,43-1-31,-21 22 0,0 0 16,21 22 15,0-1-15,21-21-16,-21 21 0,21 0 16,0 0-16,1-21 0</inkml:trace>
  <inkml:trace contextRef="#ctx0" brushRef="#br0" timeOffset="30816.93">6011 5906 0,'0'-22'47,"0"44"-31,0-1-1,21 0-15,-21 0 0,0 0 16,0 0-16,0 1 0,0-1 0,0 0 16,0 0-16,0 0 0,0 0 15,0 1-15,-21-1 0,21 0 16,0-42 31,0 0-47,0-1 15,0 1-15,0 0 0,21 0 0,1 0 16,-1 0-16,0-22 0,0 22 16,21-21-16,-20 21 0,-1-22 0,21 22 15,0-21-15,1 21 0,-22-1 16,21 22-16,1 0 0,-1 0 0,0 0 16,1 0-16,-22 0 0,0 22 0,0-1 15,0 21-15,0-21 0,1 0 16,-22 22-16,0-22 0,0 21 0,0-21 15,0 22-15,0-22 0,0 0 0,-22 21 16,1-20-16,0-1 0,0 0 16,0-21-16,0 21 0,-1-21 15,1 21-15,42-42 32</inkml:trace>
  <inkml:trace contextRef="#ctx0" brushRef="#br0" timeOffset="31645.9">7472 5884 0,'0'0'16,"0"-21"-16,0 0 0,0 0 16,-21 0-16,21 0 0,-22-1 15,1 1-15,0 0 0,-21 21 0,21 0 16,-1 0-16,-20 0 0,21 0 15,0 21-15,-22 0 0,22 1 0,-21-1 16,21 0-16,-22 21 0,22 1 0,0-22 16,0 21-16,-21-21 0,42 22 15,-22-22-15,22 21 0,0-21 0,0 0 16,0 1-16,0-1 0,0 0 16,22-21-16,-1 0 0,0 0 15,21 0-15,-21 0 0,22 0 16,-22 0-16,21-21 0,-21 0 0,22 21 15,-22-22-15,21 1 0,-21 0 16,1 0-16,-1-21 0,0 20 0,0 1 16,0-21-16,0 21 0,-21-22 0,0 22 15,0 0-15,22 0 0,-22 0 16,0 0-16,0 42 31,0 0-31,0 0 16,0 21-16,0-20 0,0 20 0,0 0 15,-22 1-15,22-1 0,0 0 16,0 1-16,0 20 0,0 1 16,0-1-16,0 1 0,0-1 0,0 1 15,0 20-15,0-20 0,0-1 0,22 1 16,-22-1-16,21 22 0,0-22 16,0 22-16,-21-21 0,21-1 0,-21 22 15,0-22-15,21 1 0,1-1 0,-22 1 16,0-22-16,0 22 0,0-22 0,0 0 15,0-21-15,0 22 0,0-22 16,-22 0-16,1 0 0,0-21 0,0 0 16,0 0-16,0 0 0,-1 0 0,1 0 15,0 0-15,0-21 0,0 0 0,-22 0 16,22 0-16,0-22 16,-21 22-16,21-21 0,-1-22 0,1 22 15,-21-22-15,21 1 0,0-22 0,-1 1 16,1 20-16,0-21 0,21 1 0,0-1 15,0 0-15,0 1 0,21-1 16,0 0-16,22 1 0,-22 20 0,21-20 16,1 20-16,-1 22 0,0-22 0,-21 22 15,22 0-15,-1-1 0,0 1 16,1 0-16,-22 20 0,21 1 0,1 0 16,-22 0-16,21 0 0,-21 0 0,0-1 15,1 22-15,-1 0 0,0 0 16,-42 22 15,0-1-31,-22-21 0,22 21 0,-21 0 16</inkml:trace>
  <inkml:trace contextRef="#ctx0" brushRef="#br0" timeOffset="32696.25">1143 7789 0,'-21'0'0,"0"0"15,-1 0 1,22-21-1,0 0-15,0 0 16,0 0-16,22 0 16,-1-1-16,-21 1 15,21 21-15,0-21 0,0 0 0,0 21 16,1 0-16,-1 0 16,0 0-16,21 0 0,-21 21 0,1 0 15,-22 0-15,21 22 0,0-1 16,-21 0-16,0 1 0,0-1 0,0 22 15,0-22-15,-21 21 0,-22 43 16,1-42-16,21-22 0,-21 0 16,20 1-16,-20-1 0,0 0 15,21-20-15,-22-1 0,1 0 0,21 0 16,-22 0-16,22-21 16,0 0-16,-21 0 0,21 0 0,-1 0 15,1-21-15,0 0 16,21-21-16,0 20 0,0 1 15,0-21-15,0 0 0,0-1 16,0 1-16,0 0 0,0-1 0,0 1 16,0 21-16,21-22 0,0 22 15,1 0-15,-1 0 0,0 21 0,0 0 16,0 0-16,0 0 0,1 21 16,-1 0-16,0 22 0,0-1 15,0-21-15,-21 21 0,21 1 0,-21-1 16,22-21-16,-22 22 0,0-22 15,0 21-15,21-21 0,-21 0 16,21 1-16,-21-1 0,21-21 16,-21 21-16,21-21 15,0 0-15,1 0 16,-1-21-16,-21 0 0,21-1 16,0 1-16</inkml:trace>
  <inkml:trace contextRef="#ctx0" brushRef="#br0" timeOffset="32876.15">1757 8043 0,'0'0'0,"21"0"78,0 0-78,0 0 15,0 0-15,1 0 0</inkml:trace>
  <inkml:trace contextRef="#ctx0" brushRef="#br0" timeOffset="33287.94">3196 7662 0,'0'0'15,"-21"-21"-15,0 21 0,21-21 0,-21 42 32,21 0-32,0 1 0,0-1 15,0 0-15,-22 21 0,22 1 16,0-1-16,0 0 0,0 1 0,0-1 16,0 0-16,0 22 0,0-22 15,-21 0-15,21 1 0,-21-22 0,21 21 16,0-21-16,0 22 0,0-22 0,0 0 15,-21 0-15,21 0 0,-21-21 32,21-21-17,-21 0-15</inkml:trace>
  <inkml:trace contextRef="#ctx0" brushRef="#br0" timeOffset="33752.19">2752 8086 0,'0'0'16,"-22"-43"-16,1 22 0,0-21 0,0 0 0,21 20 15,0-20-15,-21 21 0,21-21 16,0 20-16,0 1 0,0-21 0,21 21 16,0 0-16,0-1 0,0 1 15,22 0-15,-1 0 0,0 0 0,1 21 16,-1 0-16,22 0 0,-1 0 0,-21 0 16,22 21-16,-1 0 15,1 0-15,-1 22 0,1-22 0,-22 21 16,1 0-16,-1 1 0,0-1 0,-21 0 15,1 1-15,-1 20 0,-21-20 16,0-1-16,0 0 0,0 1 0,0-22 16,-21 21-16,21-21 0,-22 0 15,1 1-15,21-1 0,-21-21 0,0 0 16,0 0-16,21-21 16,0-1-1,0-20-15,0 21 0,0-21 0,0-1 16,21 1-16,0 0 0,0-1 0,0-20 15,1 20-15,-1 1 0,0-21 16,0 20-16,0 1 0,0-22 0,1 22 16,41-43-16,-42 64 15,0-21-15,1 21 0,-1 21 16,0 0-16,0 0 0,-21 21 16,0 0-1,0 0-15,21 0 0,-21 1 0,0-1 16,21 0-16,-21 0 0,0 0 0,0 0 15,0 1-15,0-1 16</inkml:trace>
  <inkml:trace contextRef="#ctx0" brushRef="#br0" timeOffset="35172.99">4403 8043 0,'42'-42'31,"-42"21"-31,0 0 0,21 0 16,-21-1-16,0 1 0,0 0 15,0 0-15,0 0 0,0 0 16,-21-1-16,0 1 16,21 0-16,-21 21 0,-1 0 0,1 0 15,0 0-15,0 0 0,0 21 16,0-21-16,-1 43 0,1-22 15,0 0-15,-21 21 0,21 1 0,-1-1 16,1 21-16,0-20 0,0-1 0,21 0 16,0 1-16,0-22 0,0 21 15,0-21-15,0 1 0,0-1 0,21-21 16,0 21-16,0-21 0,1 0 16,-1 0-16,0 0 0,0-21 15,0 0-15,0 21 0,1-22 16,20 1-16,-21 0 0,0-21 0,0 21 15,1-1-15,20-20 0,-42 0 16,21 21-16,0-22 0,-21 1 0,21 21 16,-21-22-16,0 22 0,0 0 0,0 0 15,0 0-15,0 0 0,0 42 32,0 0-32,0 0 0,0 21 15,0-20-15,0 20 0,0-21 16,0 21-16,0-20 0,0 20 0,0-21 15,0 0-15,22 0 0,-1 1 16,0-1-16,-21 0 0,21-21 16,0 0-16,0 0 0,22 0 0,-22 0 15,0 0-15,21 0 0,-20-21 0,20 0 16,-21 21-16,21-22 0,-20 1 16,-1 0-16,0 0 0,0-21 0,0 20 15,0 1-15,-21-21 0,22 21 16,-22 0-16,0-1 0,0 1 0,0 0 15,0 0-15,0 0 0,0 42 16,0 0 0,-22 0-16,22 0 0,0 22 15,-21-22-15,21 21 0,0-21 16,0 22-16,0-22 0,0 21 0,0-21 16,0 22-16,0-22 0,0 0 15,0 0-15,0 0 0,0 1 16,0-44 15,0 1-31,21 0 0,-21 0 16,22 0-16,-22 0 0,0-22 0,21 22 15,0-21-15,0-1 0,-21 22 16,21-21-16,0 21 0,-21-22 0,22 22 16,-22 0-16,21 0 0,-21 0 0,0 0 15,21 21-15,0 0 16,0 0-16,-21 21 15,0 0-15,0 0 0,21 0 0,-21 22 16,22-22-16,-22 0 0,0 21 16,0-21-16,21 22 0,0 63 15,-21-85-15,21 0 16,-21 0-16,21 0 16,0-21-1,1 0-15,-1 0 0,0-21 0,0 21 16,0-21-16,0 0 0,1 0 15,-1-1-15,21-20 0,-21 21 16,0 0-16,1-22 0,20 1 0,-21 21 16,0-21-16,0 20 0,1 1 15,-1-21-15,-21 21 0,21 0 0,0-1 16,-21 44 0,0-1-1,0 21-15,0-21 0,-21 0 16,21 22-16,-21-22 0,21 21 0,0 1 15,0-22-15,0 21 0,0-21 16,0 22-16,0-22 0,0 0 0,21 0 16,0 0-16,0 0 0,0-21 0,1 0 15,20 22-15,-21-22 0,21 0 16,1 0-16,-22 0 0,21 0 16,1-22-16,20 1 0,-21 0 15,-20 0-15,20 0 0,-21 0 0,0-1 16,0-20-16,1 21 0,-1-21 15,0 20-15,-21-20 0,0 21 0,0-21 16,0 20-16,0 1 0,0 0 16,-21 21-16,0 0 15,-1 0-15,1 21 0,0 0 0,0 1 16,0 20-16,0 0 0,21-21 0,0 22 16,-22-1-16,22 0 0,0-20 15,0 20-15,0-21 0,0 0 16,22 0-16,-1 1 0,0-1 0,0-21 15,0 0-15,22 0 0,-22 0 0,21 0 16,-21 0-16,22 0 0,-1-21 16,0 21-16,1-22 0,-22 1 0,21 0 15,-21 0-15,22 0 0,-43 0 0</inkml:trace>
  <inkml:trace contextRef="#ctx0" brushRef="#br0" timeOffset="36324.89">847 9652 0,'-22'0'47,"1"0"-31,21-21-1,0 0 1,21 0-16,1 21 0,-1-22 15,21 1-15,-21 21 0,0-21 16,22 21-16,-22 0 0,0 0 0,21 0 16,-20 0-16,-1 0 0,0 0 15,21 0-15,-42 21 0,21 0 0,-21 22 16,0-22-16,0 21 16,0-21-16,-21 22 0,0-22 0,0 21 15,0 1-15,-22-22 0,1 0 16,0 21-16,-1-21 0,1 1 0,0-1 15,-1 0-15,22-21 0,-21 0 16,21 0-16,42-21 31,0 0-31,0 21 0,22-22 16,-22 1-16,21 21 0,0-21 16,1 21-16,-22 0 0,21 0 0,1 0 15,-1 0-15,0 0 0,1 0 16,-1 0-16,-21 21 0,21 0 15,-20-21-15,-1 22 0,0-1 0,0 0 16,-21 0-16,0 0 0,0 0 16,0 22-16,-21-22 0,0 0 0,0 0 15,-22 0-15,1 22 0,0-22 16,-1 0-16,1 0 0,0-21 0,-1 21 16,-20 1-16,20-22 0,-20 0 15,21 0-15,-1 0 0,1 0 0,0 0 16,-1-22-16,1 1 0,0 21 15,20-21-15,-20 0 0,21 21 16,0-21-16,0 0 0,-1 21 0,1-22 16,21 1-16,0 0 15,21 21 1,1 0-16,-1-21 0,21 21 0,-21-21 16,22 21-16,-1-21 0</inkml:trace>
  <inkml:trace contextRef="#ctx0" brushRef="#br0" timeOffset="36660.19">1841 9906 0,'0'0'0,"0"21"15,0-42 63,0 0-62,-21 21-16,0 0 31,21 21 0,21-21 1</inkml:trace>
  <inkml:trace contextRef="#ctx0" brushRef="#br0" timeOffset="37997.25">3133 9694 0,'0'0'0,"0"-21"0,0 0 0,0 0 0,0 0 16,0 0-16,0-1 15,0 1-15,-22 21 0,22-21 16,0 42 47,-21 0-63,21 22 0,0-22 0,-21 21 15,21 1-15,0-1 0,0 21 0,0-20 16,0-1-16,0 0 0,0 1 15,0-1-15,0 0 0,-21-20 0,21 20 16,0-21-16,0 0 0,0 0 16,-21 1-16,21-1 0,0 0 15,0-42 32,0 0-47,0-1 16,0 1-16,0 0 0,0 0 15,0-21-15</inkml:trace>
  <inkml:trace contextRef="#ctx0" brushRef="#br0" timeOffset="38488.31">2879 9716 0,'0'0'0,"-22"-22"0,-20-62 31,42 63-31,0-1 0,0 1 0,0 0 15,0 0-15,21 0 0,0 21 16,1-21-16,-1 21 0,21 0 16,-21 0-16,22 0 0,-1 0 0,0 0 15,22 0-15,-22 21 0,22 21 0,-1-21 16,1 22-16,-22-22 0,0 21 16,22 0-16,-22 22 0,-21-22 0,22 1 15,-22-1-15,0 0 0,0 1 0,-21-22 16,0 21-16,0-21 0,0 22 15,0-22-15,0 0 0,0 0 0,-21 0 16,21 0-16,-21-21 0,0 0 16,21-21-1,0 0 1,0 0-16,0 0 0,0 0 0,0-22 16,0 22-16,21-21 0,0-1 15,0 1-15,-21 0 0,21-1 0,-21 1 16,21-21-16,1 20 0,-22-20 15,21 20-15,0 1 0,-21 0 0,42-22 16,-42 43-16,21 0 0,-21 0 16,22 21-16,-1 0 0,0 0 31,-21 21-31,21-21 0,-21 21 0,0 0 16,0 0-16,0 1 0,21-1 15,-21 0-15,21 0 0,-21 0 16,0 0-16,0 1 0,0-1 0,22 0 15</inkml:trace>
  <inkml:trace contextRef="#ctx0" brushRef="#br0" timeOffset="39508.83">4297 9673 0,'0'0'15,"0"-21"-15,0 0 0,0 0 16,-21 21-1,-1 21 1,22 0 0,0 0-16,0 22 0,0-22 0,-21 0 15,21 21-15,0-21 0,0 1 0,0 20 16,0-21-16,0 0 0,0 0 16,0 1-16,0-1 0,0 0 0,21-21 15,-21 21-15,22-21 0,-1 0 0,0 0 16,0 0-16,0 0 15,0 0-15,1-21 0,-1 21 16,0-21-16,21 0 0,-21-1 0,1 1 16,-1 0-16,0 0 0,0 0 15,0-22-15,0 22 0,-21 0 0,22-21 16,-22-1-16,21 22 0,-21 0 0,0-21 16,0 21-16,0-1 0,0 1 15,0 42 1,0 1-1,0 20-15,-21-21 0,21 0 16,0 22-16,0-22 0,0 0 0,0 21 16,0-21-16,0 22 0,-22-22 0,22 0 15,0 0-15,0 0 0,0 1 16,0-1-16,22-21 0,-1 21 16,0-21-16,0 0 0,21 0 15,-20 0-15,-1 0 0,21 0 0,-21 0 16,0 0-16,22 0 0,-22-21 15,21 0-15,-21 21 0,1-22 0,20 1 16,-21 0-16,21-42 0,-20 41 16,-1-20-16,-21 21 0,0-21 15,21-1-15,-21 1 0,0 0 16,0 20-16,0-20 0,0 21 0,0-21 0,0 20 16,0 1-16,0 0 15,0 42 1,-21 0-1,21 1-15,0 20 16,0-21-16,0 21 0,-21 1 0,21-1 16,0-21-16,0 22 0,0-1 0,0-21 15,0 21-15,0-20 0,0 20 16,0-21-16,0 0 0,0 0 0,0 1 16,21-1-16,0-21 0,0 0 15,0 0-15,0 0 0,22 0 16,-22 0-16,21 0 0,-21 0 0,22-21 15,-22-1-15,21 1 0,-21 0 16,22 0-16,-22 0 0,21-22 0,-21 22 16,22-21-16,-22 0 0,21-1 15,-21 1-15,1 0 0,-22-22 16,21 22-16,-21-1 0,0 1 0,0 0 0,0 21 16,0-22-16,0 22 0,0 0 15,0 0-15,-21 21 16,21 21-16,0 0 0,-22 0 0,22 22 15,-21-1-15,21 0 0,-21 1 16,21-1-16,0 21 0,0-20 0,0-1 16,0 0-16,0 1 0,0-1 0,0 0 15,0-20-15,0 20 0,0-21 16,21 0-16,0 0 0,1-21 16,-1 0-16,21 0 0,-21 0 0,22 0 15,-22 0-15,21 0 0,-21-21 0,22 21 16,-22-21-16,21 0 0,-21 0 15,0 0-15,1-22 0,-1 22 0,-21 0 16,21 0-16</inkml:trace>
  <inkml:trace contextRef="#ctx0" brushRef="#br0" timeOffset="40524.57">910 11705 0,'0'0'0,"21"0"0,-21-21 0,21 0 16,1 0-16,-22-22 0,21 22 0,-21 0 15,21-21-15,-21 21 0,0-1 16,0 1-16,0 0 0,0 0 0,0 42 31,0 0-31,0 22 0,0-1 0,-21 0 16,21 1-16,-21-1 0,-1 21 16,22-20-16,-21 20 0,0-20 0,21-1 15,-21 21-15,0-20 0,0-22 16,-1 21-16,22 1 0,-21-22 15,0-21-15,21 21 0,-21-21 16,21-21 0,0 0-16,0-1 0,0 1 15,0 0-15,21 0 0,0 0 16,0 0-16,1 21 0,20-22 0,-21 1 16,21 0-16,1 21 0,-22-21 15,21 21-15,1 0 0,-1-21 16,0 21-16,-21 0 0,22 0 0,-22-21 15,21-1-15,-21 22 0,1 0 0,-1-21 16,0 21-16,-21-21 0,0 0 16,0 0-16,0 0 15,0-1-15,0 1 16,-21 0-16,0 0 0,-1 0 0,22 0 16,-21-1-16,0 1 0,0 21 15,21-21-15,-21 21 0,0 0 16,21 21-16,-22 0 15,22 22-15,0-22 0,0 21 0,0 1 16,0-1-16,0 21 0,-21-20 16,21-1-16,0 22 0,0-22 15,0 0-15,0 1 0,-21-1 16,21 0-16,0-21 0,0 1 0,0 20 16,0-21-16,0 0 15,0-42 16,0 0-31,0 0 16,21 0-16,0-1 0,1 1 16,-1-21-16</inkml:trace>
  <inkml:trace contextRef="#ctx0" brushRef="#br0" timeOffset="40772.12">1968 11769 0,'0'0'16,"22"0"0,-44 0 15,44 0 31,-1 0-46,0 0 0</inkml:trace>
  <inkml:trace contextRef="#ctx0" brushRef="#br0" timeOffset="42572.51">3619 11705 0,'22'0'0,"-1"0"16,-21-21-1,0 0-15,21 21 0,-21-21 16,0 0-16,0-1 15,0 1-15,0 0 0,0 0 16,-21 0-16,0 0 16,-1-1-16,-20 22 0,21-21 15,-21 0-15,-1 21 0,-41 0 16,41 0-16,1 0 0,0 21 0,20 0 16,-20 1-16,21 20 0,0-21 15,0 0-15,-1 22 0,1-1 0,21 0 16,0 1-16,0-1 0,0 0 15,0 1-15,0-1 0,0 0 0,21-21 16,1 22-16,-1-22 0,0 0 0,0 0 16,0-21-16,22 0 0,-22 0 15,0 0-15,21 0 0,-21 0 16,22-21-16,-1 0 0,-21 0 0,22-22 16,-1 22-16,-21 0 0,21-21 15,-20 21-15,20-22 0,-21 22 0,21-21 16,-20-1-16,-22 22 0,21-21 0,-21 21 15,0-22-15,0 1 0,0 21 16,0 0-16,0 0 0,0-1 0,0 1 16,-21 42-1,21 1-15,0 20 16,0-21-16,0 21 0,0 1 0,0-22 16,0 21-16,0 1 0,0-22 15,0 21-15,21-21 0,0 22 16,-21-22-16,21 0 0,0 0 0,0 0 15,1-21-15,-1 0 0,21 0 16,-21 0-16,0 0 0,22 0 0,-22 0 16,0-21-16,21 0 0,-20 0 0,-1 0 15,0-1-15,0 1 0,21 0 16,-20 0-16,-22-21 0,21 20 0,-21 1 16,21-21-16,-21 21 0,0 0 0,0-22 15,0 22-15,0 0 0,0 0 16,0 0-16,-21 21 15,21 21-15,0 0 0,0 21 16,0-21-16,0 22 16,0-22-16,0 21 0,0 1 0,0-22 15,0 21-15,0 0 0,0-20 0,0 20 16,0-21-16,-21 0 0,21 0 16,0 1-16,-22-22 15,1 0 1,21-22-16,0 1 15,0 0-15,0-21 0,0 21 0,0-1 16,0-20-16,0 21 0,0-21 16,0-1-16,21 22 0,1-21 15,-1-1-15,0 1 0,21 0 0,1-1 0,-22 22 16,21 0-16,0 0 0,22 21 16,-22 0-16,1 21 0,-1 0 15,0 0-15,1 22 0,-1-22 0,0 21 16,-21 1-16,1-1 0,-1-21 0,-21 21 15,0 1-15,0-1 0,0-21 16,0 22-16,0-22 0,-21 0 0,-1 21 16,1-21-16,21 1 0,-21-22 15,21-22 17,21 1-32</inkml:trace>
  <inkml:trace contextRef="#ctx0" brushRef="#br0" timeOffset="44892.27">6900 11663 0,'0'-21'15,"0"0"-15,0-1 0,0 1 16,-21 0-16,21 0 16,-21-21-16,21 20 0,0 1 0,-21-21 15,0 21-15,21-22 0,-22 22 0,1-21 16,0 21-16,0 0 0,-21-22 15,20 43-15,1-21 0,0 21 0,-21 0 16,21 0-16,-22 0 0,22 21 0,-21 22 16,21-22-16,-22 21 0,22 0 15,0 22-15,0-22 0,0 22 0,21-22 16,-22 0-16,22 1 0,0 20 16,0-42-16,0 22 0,0-1 15,22-21-15,-1 0 0,0 1 0,0-22 16,0 0-16,0 0 0,1 0 0,-1 0 15,0 0-15,21 0 0,-21-22 16,22 22-16,-22-21 0,0 0 0,21 0 16,-20-21-16,-1 20 0,0 1 0,0-21 15,0 21-15,0-22 0,-21 1 16,0 0-16,22-1 0,-22 1 0,0 0 16,0-1-16,0 22 0,0-42 15,0 42-15,0 63 31,0-21-31,0 0 0,0 22 16,0-1-16,-22 0 0,22 1 0,0-1 16,0 0-16,0 1 0,0-22 15,0 21-15,0 0 0,0-20 0,0 20 16,22-21-16,-1 0 0,0 0 0,0 1 16,0-1-16,0-21 0,1 0 15,-1 0-15,21 0 0,-21 0 0,22 0 16,-22-21-16,0 21 0,21-22 0,-21 1 15,22 0-15,-22 0 0,0 0 16,21 0-16,-20-22 0,-1 22 16,0-21-16,0-1 0,0 1 0,0 0 15,-21-1-15,0 1 0,0-21 16,0 41-16,0 1 0,0 0 16,-21 21-16,0 0 0,0 21 15,0-21-15,21 21 0,-21 1 0,21-1 16,-22 0-16,22 21 0,0-21 15,0 1-15,0-1 0,0 0 0,22 0 16,-1 0-16,0-21 0,0 21 0,0 1 16,0-22-16,1 21 0,-1-21 15,0 21-15,0-21 0,0 21 0,0-21 16,1 21-16,-22 0 16,0 1-16,0-1 0,0 0 15,0 0 1,0 0-16,21-21 15,0 0 1,0 0-16,0 0 0,0 0 0,1 0 16,-1 0-16,0-21 0,21 21 15,-21-21-15,1 0 0,-1 21 16,0-21-16,21-1 0,-21 1 0,1-21 0,-1 21 16,0-22-16,0 22 0,0-21 15,-21 0-15,0 20 0,0-20 16,0 21-16,0-21 0,0 20 15,0 1-15,-21 21 0,0 0 16,0 21-16,0-21 0,-1 22 16,22-1-16,0 0 0,0 0 0,0 0 15,0 0-15,0 1 0,0-1 0,22 0 16,-1 0-16,0 0 0,0 0 16,0 1-16,0-1 0,1 0 0,-1 0 15,0 0-15,0 0 0,0 1 0,0-1 16,1 0-16,-22 0 0,21 0 15,0 0-15,-21 1 0,21-22 16,0 21-16,0-21 16,1 0-16,-1 0 0,0 0 15,0 0-15,0-21 0,0-1 16,22 22-16,-22-21 0,0 0 0,21 0 16,-20 0-16,20 0 0,0-1 0,-21 1 15,22-21-15,-22 21 0,0-22 16,0 1-16,0 0 0,1 21 0,-22-22 15,0 1-15,0 21 0,0-22 0,0 22 16,-22 0-16,1 21 0,0 0 0,-21 0 16,21 0-16,-1 0 15,-20 0-15,21 0 0,-21 42 0,20-20 0,-20-1 16,21 21-16,0-21 0,0 22 16,-1-1-16,1 0 0,0-21 15,21 22-15,-21 20 0,21-42 16,0 1-16,0 20 0,0-21 15,21 0-15,0-21 0,0 0 16,22 0-16,-22 0 0,0 0 16,0 0-16,0 0 0,1 0 0,-1-21 15,0 0-15,0 0 0,21 0 0,-20-1 16,-1-20-16,0 21 0,-21-21 16,21 20-16,0-20 0,-21 0 0,0-1 15,21 22-15,-21-21 0,22 21 0,-22 0 16,0-1-16,21 1 0,-21 42 31,0 1-31,0-1 0,0 0 16,0 0-16,0 21 0,0-20 0,0 20 15,0-21-15,0 0 0,0 22 16,0-22-16,0 0 0,0 0 0,0 0 16,21 0-16,0-21 0,0 22 0,0-22 15,1 0-15,20 0 0,-21 0 0,21 0 16,-20 0-16,20 0 0,-21 0 15,21-22-15,-20 1 0,20 0 16,-21 0-16,21 0 0,-20 0 0,-1-1 16,0-20-16,0 21 0,0-21 0,-21 20 15,0-20-15,21 21 0,-21 0 16,0 0-16,0-1 0,0 44 16,0-1-1,-21 0-15,21 0 0,-21 21 16,21-20-16,0-1 0,0 0 0,0 21 15,0-21-15,0 1 0,0-1 0,0 21 16,21-21 0,0-21-16,1 0 0,-1 0 15,21 0-15,-21 0 0,0 0 16,22 0-16,-22 0 0,21-21 0,-21 21 16,1-21-16,-1 0 0,0 0 15,0-22-15,0 22 0,0 0 0,1-21 16,-22-1-16,21 22 0,-21-21 0,21 21 15,-21-22-15,0 22 0,0 0 16,0 0-16,0 0 0,0 42 31,0 0-31,0 0 0,0 0 0,-21 22 16,21-1-16,-21 0 0,-1 1 16,22-1-16,-21 0 0,0 1 0,21 20 15,0-21-15,-21 22 0,21-1 0,0 22 16,0-21-16,0-1 15,0 22-15,0-22 0,0 22 0,0-22 16,0 22-16,21-21 0,-21 20 0,21-20 16,-21 20-16,0-20 0,0-1 0,0 22 15,0-21-15,0-1 0,0 1 16,0-22-16,0 21 0,-21-20 0,0-1 16,0-21-16,0 22 0,-1-22 0,1-21 15,-21 21-15,21-21 0,0 0 16,-1-21-16,1 0 0,0-1 15,-21 1-15,21-21 0,-1 0 16,1-1-16,21-20 0,-21-1 0,21 1 16,0-22-16,0 0 0,0-84 15,0 84-15,0 1 0,21-22 16,0 21-16,1-21 0,-1 22 0,0-1 16,21 0-16,1 1 0,-22 20 15,21 1-15,0-1 0,1 1 0,-1 20 0,0 1 16,-20 21-16,-1-21 0,42-1 15,-42 43 1</inkml:trace>
  <inkml:trace contextRef="#ctx0" brushRef="#br0" timeOffset="45516.45">762 13462 0,'0'0'16,"-21"0"-16,0 0 0,63 0 31,-21 0-15,0 0-16,22 0 0,-1 0 16,0 0-16,1 0 0,-1 0 15,21 0-15,-20 0 0,-22 0 0,21 0 16,-21 0-16,1 0 0,-44 0 31,1 0-31</inkml:trace>
  <inkml:trace contextRef="#ctx0" brushRef="#br0" timeOffset="45988.54">847 13483 0,'0'0'15,"0"21"1,0 1-16,-22-22 0,22 21 15,-21 0-15,21 0 0,-21 0 0,21 22 16,0-22-16,-21 0 0,21 0 16,-21 0-16,21 0 0,-21 1 0,21-1 15,0 0-15,-22 0 16,1 0-16,21-42 47,0 0-47,0 0 15,21 0 1,1 21-16,-1-22 0,0 22 0,0 0 16,21-21-16,-20 21 0,20 0 15,0 0-15,-21 0 0,22 21 0,-1 1 16,-21-1-16,22 0 0,-22 0 16,0 21-16,-21-20 0,0 20 0,0-21 15,0 21-15,-21 1 0,-22-22 16,22 21-16,-21-21 0,0 1 0,-1-1 15,1 0-15,0 0 0,-1 0 16,1-21-16,0 0 0,-1 0 16,22 0-16,-21 0 0,-1 0 0,22 0 15,0-21-15,0 21 0,0-21 16,21 0-16,-21 21 0,21-21 16,0-1-16,21 22 15,21-21-15,-21 0 0,0 21 16,1-21-16,20 21 0,-21 0 15</inkml:trace>
  <inkml:trace contextRef="#ctx0" brushRef="#br0" timeOffset="46191.67">1545 13928 0,'0'0'0,"21"0"31,0 0 32,22 0-63,-22-21 16</inkml:trace>
  <inkml:trace contextRef="#ctx0" brushRef="#br0" timeOffset="46912.45">3133 13420 0,'0'-21'0,"0"42"0,21-64 0,-21 22 0,0 0 16,0 0-16,0 0 15,0 0-15,-21 21 0,-1 0 16,1 0-16,0 0 0,0 0 16,0 0-16,0 21 0,-22 0 15,22 0-15,0 0 0,0 22 16,0 20-16,-1-21 0,22 22 0,0-1 16,0 1-16,0-1 0,0-20 15,0 20-15,22 1 0,-1-22 16,0 0-16,0 1 0,21-22 0,22 42 15,-43-41-15,0-1 0,22 0 16,-22-21-16,21 0 0,-21 0 16,22 0-16,-22 0 0,21 0 0,-21 0 15,22-21-15,-22 0 0,21-1 16,-21 1-16,22-21 0,-22 21 0,0-22 16,21 1-16,-21 0 0,1-22 15,-1 22-15,-21-22 0,0 1 0,0-1 16,0 22-16,0-21 0,-21 20 0,-22-20 15,22 20-15,-21 1 16,-22 0-16,22 21 0,-22-22 0,22 22 16,-21 0-16,20 21 0,1 0 15,0 0-15,-1 0 0,1 0 0,0 21 16,20 21-16,1-20 0,0 20 0,21 0 16,0 1-16,0-1 0,0 21 15,0-20-15,0 20 0,0-20 0,21 20 16,-21-21-16,21 1 0,1-1 15,-1-21-15,0 0 0,0 1 0,0-1 16,0 0-16,1-21 0,-1 0 16,21 0-16,-21 0 0,22-21 15,-22 21-15</inkml:trace>
  <inkml:trace contextRef="#ctx0" brushRef="#br0" timeOffset="47857.45">3895 13335 0,'0'0'0,"21"-63"0,0-170 31,-21 212-31,0-1 16,0 1-16,-21 21 0,0 0 15,-1 0-15,22 21 0,0 1 0,0 20 16,0 0-16,0 1 0,0-1 16,0 0-16,0 22 0,0-1 0,0-20 15,0 20-15,0 1 16,0-1-16,0-21 0,0 22 0,0-22 15,0 1-15,0-1 0,0 0 0,-21 1 16,21-22-16,-21 21 0,21-21 16,0 0-16,0 1 0,-21-22 15,0 0 1,21-22-16,0 1 0,0 0 16,0 0-16,0-21 0,0 20 15,0-20-15,21 21 0,0-21 16,0-1-16,0 22 0,22-21 0,-22 21 15,21-22-15,-21 22 0,22 0 16,-1 0-16,0 21 0,1 0 16,-1 0-16,0 0 0,1 21 0,-1 21 15,0-21-15,-20 1 0,20 20 16,-21-21-16,-21 21 0,0 1 0,0-22 16,0 21-16,-21-21 0,0 22 15,0-22-15,-22 0 0,1 0 0,0 0 16,-1 1-16,1-22 0,0 21 0,-1 0 15,1-21-15,21 0 0,-22 0 16,1 0-16,21 0 0,0 0 0,0 0 16,-1 0-16,1-21 0,42 21 47,1 0-47,-1 0 0,21 0 15,-21 0-15,22 0 0,-22 0 0,21 0 16,0-21-16,1 21 0,-1-22 0,0 22 15,22-21-15,-22 21 0,1-21 16,-1 0-16,21 0 0,-20 21 0,-1-21 16,-21-1-16,22 1 0,-22 0 0,21-21 15,-21 21-15,0-1 0,1-20 16,-22 21-16,0-21 0,21 20 0,-21-20 16,0 21-16,0-21 0,0 20 15,0 1-15,0 0 0,0 0 16,0 42-1,0 21 1,0-20-16,0-1 0,0 21 16,0 0-16,0 1 0,0 20 0,0-20 15,0-1-15,0 0 0,0 22 16,0-22-16,0 22 0,0-22 0,0 21 16,0 1-16,0-1 0,0 1 15,0-1-15,0 1 0,0-1 0,0 1 16,0-1-16,0 1 0,0-1 0,-21-20 15,21 20-15,-22-20 0,22-1 16,-21-21-16,21 21 0,-21-20 16,0-1-16,21 0 0,-21-21 15,0 0-15,-1 0 16,22-21-16,-21 0 0,0-1 0,0-20 16,21 21-16,-21-21 0,0-1 0,-1-20 15,1 20-15,0-20 0,21-22 16,0 22-16,0-22 0</inkml:trace>
  <inkml:trace contextRef="#ctx0" brushRef="#br0" timeOffset="48064.9">4868 13060 0,'0'-21'15,"-21"21"1,0 0-16,21 21 15,-21 0 1,21 0-16,0 0 16,0 43-1,0-43 1,0 0-16,21 0 16</inkml:trace>
  <inkml:trace contextRef="#ctx0" brushRef="#br0" timeOffset="48397.16">5101 13504 0,'0'0'0,"21"0"0,-21 22 15,21-22-15,1 0 16,-1 0-16,0 0 0,0-22 16,0 22-16,0-21 0,1 0 15,-1 0-15,0 21 0,0-21 0,-21 0 16,0-1-16,0 1 0,21 21 0,-21-21 15,0 0-15,0 0 0,-21 21 16,0 0-16,0 0 16,0 0-16,-1 0 0,1 0 0,0 21 15,0-21-15,0 42 0,0-21 16,-1 1-16,1 20 0,21 0 0,-21-21 16,21 22-16,0-1 0,0-21 0,0 22 15,0-22-15,0 21 0,21-21 16,0 0-16,1 1 0,-1-22 0,21 21 15,-21-21-15,22 0 0,-22 0 0,21 0 16,0 0-16,1-21 0,-1 21 16</inkml:trace>
  <inkml:trace contextRef="#ctx0" brushRef="#br0" timeOffset="48920.1">6159 13335 0,'0'0'0,"0"-21"0,0 0 16,-21 0-1,0 21-15,0 0 0,0 0 0,0 0 16,-1 21-16,1 0 0,0-21 0,0 21 16,0 21-16,0-20 0,21-1 15,0 21-15,-22 0 0,22-20 0,0 20 16,0-21-16,0 21 0,0-20 0,0 20 16,0-21-16,22 0 0,-1 0 15,0-21-15,0 22 0,43-22 16,-43 0-16,21 0 0,0 0 15,-20-22-15,-1 1 0,42 0 16,-20 0-16,-22-21 0,21 20 16,-21 1-16,0-21 0,1 0 0,-1 20 15,0-20-15,0 0 0,0-1 16,0 1-16,-21 0 0,0-1 0,22-20 16,-22 21-16,21-1 0,-21-20 15,0 20-15,0 1 0,0 0 0,0 21 16,0-22-16,0 22 0,0 42 31,0 0-31,0 1 0,-21 20 0,21 0 16,-22 22-16,22-22 0,0 22 0,0-22 15,0 21-15,0 1 0,0-22 16,0 22-16,0-22 0,0 22 0,0-22 16,0 0-16,0 1 0,22-22 0,-1 21 15,0-21-15,0 0 0,0 1 16,0-22-16,1 0 0,-1 0 0,0 0 15,21 0-15,-21 0 0,22 0 0,-22 0 16,21-22-16,-21 1 0,22 0 16,-22 0-16,0-21 0,21 20 0,-20 1 15,-1-21-15,-21 21 0</inkml:trace>
  <inkml:trace contextRef="#ctx0" brushRef="#br0" timeOffset="49152.13">6625 13208 0,'-21'21'0,"42"-42"0,-63 42 0,21-21 0,-1 21 16,44-21-1,-1 0-15,21 0 16,-21 0-16,22 0 0,-1 0 0,0-21 16,1 21-16,-1-21 15,0 21-15,1 0 0,-1-21 0,0 0 0,-21 21 16,22 0-16,-1 0 0,-21-21 15,0 21-15,1 0 0,-1 0 16,-21-22-16,-21 22 16</inkml:trace>
  <inkml:trace contextRef="#ctx0" brushRef="#br0" timeOffset="49996.25">1101 15367 0,'0'0'0,"21"-21"0,0 0 0,0-22 16,-21 22-16,0 0 0,0 0 16,0 0-16,-21 21 15,0 0-15,-22 0 0,1 21 0,0 0 16,-22 0-16,22 22 0,0-1 16,-1 0-16,1 22 0,0-22 0,20 22 15,-20-1-15,21 1 0,21-1 16,0 1-16,0-1 0,0 1 15,0-1-15,0-21 0,42 22 16,-21-22-16,1 1 0,20-22 16,0 21-16,-21-21 0,22-21 0,-1 0 15,0 0-15,1 0 0,-1 0 16,0 0-16,-20 0 0,20-21 0,-21-21 16,21 21-16,-20-1 0,-1 1 15,-21-21-15,0 21 0,0-22 0,0 22 16,-21-21-16,-1 21 0,-20 0 15,21-1-15,-21 1 0,-1 0 16,1 0-16,0 21 0,-1 0 0,1 0 16,0 0-16,-1 21 0,22 0 15,0 0-15,0 1 0,0-1 16,21 21-16,0-21 0,0 22 16,0-22-16,0 21 0,0-21 0,21 0 15,-21 1-15,21-1 0,0 0 16,0 0-16,0-21 0,1 0 0,20 0 15,-21 0-15</inkml:trace>
  <inkml:trace contextRef="#ctx0" brushRef="#br0" timeOffset="50192.87">1566 15790 0,'0'0'0,"21"0"15,1-21-15,-22 0 16,0 42 15,0 0 0,21-21-15,0 0-16,0 0 0,0 0 16</inkml:trace>
  <inkml:trace contextRef="#ctx0" brushRef="#br0" timeOffset="50656.53">3154 15579 0,'0'0'0,"0"-43"0,0 1 31,0 63-31,0 0 16,0 1-16,0-1 0,0 21 0,-21 0 15,21 1-15,-22 20 0,22-20 16,-21 20-16,21 1 0,-21-22 0,0 21 16,21-20-16,0-1 0,0 0 15,0 1-15,0-22 0,0 21 16,0-21-16,0 1 15,21-22 1,-21-22-16,21 1 0,0 0 16,-21 0-16,0-21 0</inkml:trace>
  <inkml:trace contextRef="#ctx0" brushRef="#br0" timeOffset="53420.46">3133 15685 0,'0'0'0,"-64"-170"31,43 128-31,21 21 0,0 0 16,0-1-16,0 1 0,0 0 16,0 0-16,21 0 0,0 21 0,0 0 15,22 0-15,-1 0 0,0 0 16,1 21-16,-1 0 0,22 0 0,-22 0 16,0 22-16,1-1 0,-1-21 15,-21 22-15,-21-22 0,0 21 0,0-21 16,0 22-16,-21-22 0,0 21 15,-22-21-15,22 0 0,-21 22 0,0-22 16,20 0-16,-20-21 0,21 21 0,0-21 16,0 0-16,-1 0 0,22-21 31,0 0-15,22 0-16,-1 0 0,0 21 0,0-22 15,21 22-15,-20 0 0,20 0 16,0 0-16,1 0 0,-1 0 0,0 0 15,1 22-15,-1-22 0,0 21 0,-21 21 16,22-21-16,-22 0 0,-21 22 16,0-22-16,0 21 0,0-21 0,-21 22 15,-22-1-15,22-21 0,-21 22 16,0-22-16,-22 0 0,22 0 0,-1 0 16,1 0-16,-21 1 0,20-22 15,1 0-15,0 0 0,20 0 0,-20 0 16,21 0-16,-21 0 0,20 0 15,1-22-15,0 1 0,21 0 16,0 0-16,-21-21 0,21 20 0,-21-20 16,21 0-16,0 21 0,0-22 15,0 22-15,0 0 0,0 0 0,0 0 16,21 21-16,0 0 16,0 21-16,-21 0 0,21 0 0,1 0 15,-1 22-15,0-22 0,0 21 16,0-21-16,0 22 0,1-22 0,-1 0 15,0 21-15,0-21 0,21 1 0,-20-22 16,-1 21-16,21-21 16,-21 0-16,22 0 0,-22 0 0,21 0 15,-21 0-15,22 0 0,-1 0 16,0-21-16,1-1 0,-1 1 0,0 0 16,1 0-16,-1-21 0,0 20 0,1-20 15,-1 0-15,0-1 0,1 1 16,-22 0-16,0-1 0,21-20 15,-42 42-15,21 0 0,-21-1 16,0 1-16,0 42 16,-21 22-1,0-22-15,21 0 0,0 21 16,0 1-16,-21-22 0,21 21 16,-21 1-16,21-1 0,0-21 15,0 21-15,0-20 0,0-1 0,0 0 16,0 0-16,21 0 0,0-21 0,0 0 15,0 0-15,1 0 16,-1 0-16,21 0 0,-21-21 0,0 0 16,1 0-16,-1 0 0,0-1 15,-21 1-15,21 0 0,-21 0 16,0-21-16,0 20 0,0 1 0,0-21 16,0 21-16,-21 0 0,0-22 0,-22 22 15,22 0-15,-21 0 0,0 0 0,20 21 16,-20 0-16,21-22 15,0 22-15,0 0 0,-1 0 0,44 0 32,-1 0-32,0 0 0,21 0 15,1 0-15,-1 0 0,0 0 0,1 0 16,-1 0-16,21-21 0,-20 21 0,-1-21 16,22 21-16,-22-21 0,0 21 15,1 0-15,-1 0 0,0-21 0,-21 21 16,1 0-16,-1 0 0,-21 21 15,0 0-15,0 0 16,0 0-16,0 1 0,0-1 16,-21 0-16,-1 21 0,1-21 15,0 1-15,21 20 0,-21-21 0,21 21 16,0-20-16,0-1 0,0 21 0,0-21 16,0 0-16,0 1 0,0-1 15,21-21-15,0 21 0,0-21 0,1 0 16,-1 0-16,0 0 0,0 0 15,0 0-15,0 0 0,1 0 0,-1-21 16,0 0-16,0 21 0,0-22 16,-21 1-16,0 0 0,0-21 15,0 21-15,0-1 0,0-20 16,0 21-16,0-21 0,-21 20 0,0-20 16,0 21-16,0 0 0,-1-22 15,-20 43-15,21-21 0,0 0 0,0 21 16,42 0 15,0 0-31,0 0 0,21 0 16,-20 0-16,20 0 0,-21 0 15,21-21-15,1 0 0,-1 21 0,22-21 16,-22 21-16,21-22 0,1 1 16,-1 0-16,1 0 0,-22 0 0,22 0 15,-22-1-15,0 1 0,1 0 16,-22-21-16,0 21 0,0-1 15,-21-20-15,0 21 0,0 0 0,0 0 16,0-1-16,-21 1 0,0 21 0,0 0 16,-22 0-16,22 0 0,0 0 15,0 0-15,-21 43 0,20-22 0,1 21 16,0-21-16,0 43 0,0-22 0,21 0 16,0 1-16,-21-1 0,21 0 15,0 22-15,0-22 0,0 1 0,0-1 16,0 0-16,0 1 0,0-22 15,0 21-15,0-21 0,0 0 0,21 22 16,0-43-16,0 21 0,0 0 16,0-21-16,1 0 0,-1 0 15,0 0-15,21 0 0,-21 0 0,22-21 16,-1 0-16,85-64 16,-106 64-16,22-21 15,-22 20-15,0 1 0,21-42 16,-42 42-16,0-1 0,0 1 0,0 0 15,0 0-15,0 0 0,0 0 16,-21 21-16,0 0 16,0 0-16,0 21 0,-1 0 15,22 0-15,0 0 16,0 0-16,0 1 0,0-1 0,0 0 16,0 21-16,0-21 0,22 1 0,-1-1 15,0 0-15,0 0 0,0 0 16,0 0-16,22 1 0,-1-1 0,0-21 15,1 21-15,-1-21 0,0 0 16,1 0-16,20 0 0,-20 0 0,20 0 16,1 0-16,41-21 0,-62 21 15,20-21-15,-20-1 0,20 1 16,-21 0-16,1 0 0,-1 0 16,0-22-16,-20 22 0,20 0 0,-21-21 15,0 21-15,-21-22 0,0 22 16,0-21-16,0 21 0,0-1 0,-21 1 15,0 21-15,0-21 0,-22 21 0,22 0 16,-21 0-16,21 0 0,-22 0 16,1 21-16,0 0 0,21 1 0,-22-1 15,22 0-15,-21 0 0,21 0 16,-1 22-16,1-22 0,0 0 0,21 0 16,0 21-16,0-20 0,0-1 0,0 0 15,0 0-15,0 0 16,21-21-16,0 0 0,1 0 0,20 0 15,-21 0-15,0 0 0,22 0 16,-22 0-16,0-21 0,21 21 0,-21-21 16,1 0-16,20 0 0,-21-1 15,0 1-15,43-42 16,-43 42-16,0-1 0,-21 1 16,21 0-16,-21 0 0,0 0 0,-21 42 46,21 0-46,-21 0 0,21 0 0,0 1 16,0-1-16,0 0 0,0 0 0,0 21 16,0-20-16,21-1 15,-21 0-15,21-21 0,0 0 16,1 21-16,-1-21 0,0 0 0,0 0 16,0 0-16,0 0 0,1-21 15,-1 21-15,0-21 0,0 21 0,0-21 16,0-1-16,1 1 0,-1 0 15,0 0-15,-21 0 0,0 0 0,21-1 16,-21 1-16,21 0 0,-21 0 0,0 0 16,0 0-16,21-1 15,-21 44 1,0-1-16,0 0 16,0 0-16,-21 0 0,21 22 15,0-22-15,-21 0 0,0 21 16,21-21-16,-21 1 0,21 20 0,0-21 15,0 0-15,0 0 0,-21 22 16,21-22-16,0 0 0,-22 0 16,22 0-16,-21-21 31,0 0-31,21-21 0,0 0 16,0 0-16,0 0 0,0 0 15,0-1-15,21-20 0,0 0 16,1 21-16,20-22 0,0 1 0,1 0 15,-1-1-15,21 1 0,1 21 16,21-22-16,-22 22 0,22 0 16,-22 21-16,1 0 0,-22 0 0,0 0 15,1 0-15,-1 0 0,-21 21 16,-21 0-16,0 1 0,0-1 0,0 0 16,0 0-16,0 0 0,-21 22 0,0-22 15,0 0-15,21 0 0,-21 0 16,-1 0-16,1-21 0,0 22 0,0-1 15,0 0-15,0-21 16,21-21 15,0 0-31</inkml:trace>
  <inkml:trace contextRef="#ctx0" brushRef="#br0" timeOffset="53660.32">8996 16044 0,'0'0'0,"-21"22"15,-1-22 1,1 0-1,0 0 17,21-22-32,-21 22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54:32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974 381 0,'-22'21'15,"22"0"-15,0 1 0,0-1 16,0 0-16,0 0 15,0 0-15,0 0 0,0 1 16,0-1-16,22-21 0,-22 21 0,21 0 16,0 0-1,0-21-15,0 0 0,0 0 0,1 0 16,-1 0-16,0-21 0,21 21 16,-21-21-16,22 0 0,-22 0 15,21-1-15,-21 1 0,1 0 16,20 0-16,-42-21 0,21 20 15,0 1-15,-21-21 0,0 21 0,0 0 16,0-1-16,0 1 0,0 0 16,0 0-16,0 0 0,-21 21 0,0 0 15,0 21 1,0 21-16,-1-21 0,22 22 16,-21-1-16,21 0 0,-21 1 0,21-1 15,0 0-15,0 1 0,0-1 16,0 22-16,0-22 0,0 21 0,0 1 15,0-22-15,0 22 0,0-22 16,0 22-16,0-22 0,0 0 16,0 1-16,0-22 0,0 0 15,0 21-15,0-21 0,-21 1 16,0-22-16,0 0 16,-1 0-16,1 0 0,0 0 15,-21-22-15,21 1 0,-1 21 0,-20-21 16,21-21-16,-21 21 0,20-1 15,-20 1-15,21 0 0,-21 0 16,20 0-16,1 0 0,0-1 0,21 44 31,0-1-15,0 0-16,0 0 0,21 21 16,0-20-16,1-1 0,20 0 0,-21 0 15,0 0-15,22 0 0,-22-21 16,21 0-16,0 22 0,1-22 0,-1 0 15,0 0-15,22 0 0,-22-22 16,1 1-16,20 0 0,-21 0 16,1 0-16,-1 0 0,-21-22 0,22 22 15,-22-21-15,0-1 0,0 22 16,0-21-16,-21 0 0,0-1 16,0 22-16,0-21 0,0 21 0,0-1 15,0 44 1,0-1-1,0 0-15,0 0 0,0 0 16,0 22-16,0-22 0,0 21 0,0-21 16,0 22-16,0-22 0,-21 21 15,21-21-15,-21 0 0,21 1 0,0-1 16,-21-21 0,21 21-16,-21-21 15,21-21 1,0 0-16,0-1 15,0-20-15,0 21 0,0-21 0,0-1 16,42 1-16,-21 0 16,0-1-16,22 1 0,-1 0 0,0 20 15,1-20-15,-1 21 0,21 0 16,1 21-16,-22 0 0,22 0 0,-22 0 16,22 21-16,-22 21 0,0-21 15,1 22-15,-22-1 0,0 0 0,-21 1 16,0-1-16,0 0 0,-21 1 15,0-1-15,-1 0 0,-20-20 0,21-1 16,0 21-16,0-21 0,-1-21 16,1 21-16,0-21 15,42-21 1,0 0-16</inkml:trace>
  <inkml:trace contextRef="#ctx0" brushRef="#br0" timeOffset="408.14">3810 466 0,'0'0'16,"21"0"15,0 0-31,22 0 0,-22 0 15,21 0-15,0 0 0,-20 0 16,20 0-16,0 0 0,1-21 16,-1 21-16,0 0 0,-21 0 15,22 0-15,-22 0 0,0 0 0,0 0 16,0 0-16,1 0 16,-44 0-1,1 0-15</inkml:trace>
  <inkml:trace contextRef="#ctx0" brushRef="#br0" timeOffset="751.99">4191 445 0,'0'21'31,"0"0"-31,0 0 0,0 0 16,0 0-16,0 1 15,0 20-15,0-21 0,0 0 0,0 22 16,21-1-16,-21-21 0,0 21 15,0 1-15,0-1 0,0 22 0,0-22 16,0-21-16,0 21 0,0 1 16,-21-22-16,0 21 0,0-21 0,-1 1 15,1-1-15,0 0 0,-21-21 16,21 0-16,-22 0 0,1 0 16,0 0-16,20 0 0,-20 0 15,0-21-15,21 21 0,-1-21 0,-20-1 16,21 1-16,0 0 0,0 0 15,21 0-15,0 0 0,-22-1 0,22-20 16,0 21-16,0 0 16,0 0-16,22 21 0,-1-22 15,0 22-15,0 0 0,21-21 16,1 21-16,-22-21 0</inkml:trace>
  <inkml:trace contextRef="#ctx0" brushRef="#br0" timeOffset="1208.36">5165 550 0,'21'0'0,"-42"0"0,63-21 0,-42 0 16,0 0 0,-21 21-16,0 0 15,-1 0-15,-20 0 0,21 0 16,-21 0-16,-1 0 0,1 21 0,21-21 15,-22 21-15,22-21 0,-21 21 16,21 1-16,21-1 0,0 0 16,0 0-16,0 0 0,0 0 15,42 1-15,-21-1 16,0 0-16,22 0 0,-1 0 16,0 0-16,1 1 0,-22-1 0,21 0 15,-21 0-15,22 0 0,-22 0 16,-21 1-16,0-1 0,0 0 0,0 0 15,0 0-15,-21 0 0,0 1 0,-1-1 16,-20-21-16,0 21 0,-1-21 16,1 0-16,0 0 0,-22 0 0,22 0 15,-22 0-15,22 0 0,0 0 16,21 0-16,-22-21 0,22 0 0,-21-1 16,42 1-16,-21 21 0,21-21 15,-22 0-15,22 0 0,0 0 16,0-1-16,22 22 0,-1-21 15,0 21-15,0-21 0,21 0 0,1 21 16,-1-21-16,22 0 0</inkml:trace>
  <inkml:trace contextRef="#ctx0" brushRef="#br0" timeOffset="1676.58">5821 529 0,'0'0'0,"0"-21"0,-21 21 16,-1 0-16,1 0 0,0 0 16,0 0-16,0 0 0,0 0 15,-1 21-15,1 0 0,0 1 16,-21-1-16,21 0 0,-1 21 0,-20-21 16,21 22-16,0-1 0,0 0 0,-1 1 15,22-22-15,0 21 0,0 1 0,0-22 16,0 21-16,0-21 0,22 0 15,-1 1-15,0-22 0,21 21 0,-21-21 16,22 0-16,-1 0 0,0 0 16,1 0-16,-1-21 0,0-1 0,1 22 15,-1-21-15,0-21 0,1 21 16,-22 0-16,21-22 0,-21 22 16,22-21-16,-22-1 0,0 1 15,0 0-15,-21 21 0,0-22 0,0 1 16,0 0-16,0-1 0,-21 1 15,0 0-15,0 20 0,0 1 0,-22 0 16,1 21-16,0 0 0,-22 0 16,22 0-16,-22 21 0,22 0 0,0 1 15,-1-1-15,1 21 0,21-21 16,-22 22-16,22-22 0,0 21 0,21-21 16,0 22-16,0-22 0,0 21 15,0-21-15,21 0 0,0 1 0,22-22 16,-1 21-16,0-21 0</inkml:trace>
  <inkml:trace contextRef="#ctx0" brushRef="#br0" timeOffset="1944.65">6519 508 0,'0'-21'0,"0"42"0,-21-63 16,0 42-16,0 21 15,21 0-15,-21 0 0,21 0 16,0 22-16,0-22 0,0 21 16,0 1-16,0-1 0,0 0 0,0 1 15,0-1-15,0 0 0,0 1 16,0-22-16,0 21 0,0-21 0,0 0 16,0 1-16,0-1 0,0 0 15,21-21 1,-21-21-1,21 0-15,0-1 0,-21 1 0</inkml:trace>
  <inkml:trace contextRef="#ctx0" brushRef="#br0" timeOffset="2188.94">6604 508 0,'0'0'0,"0"-21"0,0-21 15,0 63 1,21 0-1,0 0-15,-21 21 0,21 1 0,1-22 16,-22 21-16,21 1 0,0-1 16,-21 0-16,21 1 0,0-1 0,0-21 15,-21 21-15,22-20 0,-1 20 16,-21-21-16,0 0 0,21 0 16,0 1-16,0-22 0,0 0 15,1 0-15,-1 0 0,0 0 16,0 0-16,0-22 0,0 1 15,1 0-15,-1-21 0</inkml:trace>
  <inkml:trace contextRef="#ctx0" brushRef="#br0" timeOffset="2376.01">7281 508 0,'0'0'16,"0"-42"-16,0-1 0,0 22 0,-21 21 16,0 0-1,21 43-15,-21-22 0,0 21 16,-1-21-16,1 22 0,0-1 0,0 0 15,0 1-15,21-1 0,-21 0 16,-1 1-16,1-1 0,0-21 0,21 21 16,0-20-16,-21-1 15,0 0-15,0 0 0,-1 0 0,1 0 16,0 1-16,0-1 0</inkml:trace>
  <inkml:trace contextRef="#ctx0" brushRef="#br0" timeOffset="3264.74">614 2455 0,'0'0'0,"-43"0"0,22 0 15,0 0-15,0 0 16,21 22-16,0-1 16,21-21-16,0 21 15,0-21-15,1 21 0,20-21 0,0 0 16,1 0-16,20 21 0,-21-21 15,22 0-15,-1 0 0,1 0 16,-1 0-16,1 0 0,63-21 16,-85 21-16,22 0 0,-22 0 15,0-21-15,-20 21 0,20 0 0,-42-21 16,0 0 0,-21 21-1,-22 0-15,22-22 0,0 1 16,-21 21-16,21 0 0,-22-21 15,22 21-15,0 0 0,21-21 16,-21 21-16,21-21 0,21 21 31,0 0-31,21 0 0,-20 0 16,20 0-16,-21 0 0,21 21 0,-20 0 16,-1 0-16,0 0 0,-21 1 15,0-1-15,0 21 0,-21-21 16,0 0-16,-1 22 0,1-22 15,0 0-15,-21 0 0,21-21 16,-1 21-16,1 1 0,0-22 0,0 0 16,42 0-1,0-22 1,0 1-16,22 0 0,-1 0 16,0 0-16</inkml:trace>
  <inkml:trace contextRef="#ctx0" brushRef="#br0" timeOffset="3817">2794 2371 0,'0'0'0,"21"-21"31,-21-1-31,0 1 0,21 0 15,-21 0-15,21 21 16,-21-21-16,0 0 0,0-1 0,0 1 16,0 0-1,-21 21-15,0 0 16,0 0-16,-21 0 16,20 21-16,-20-21 0,0 21 0,-1 1 15,22-1-15,-21 0 0,21 0 16,0 0-16,-1 0 0,22 1 0,0-1 15,0 0-15,0 0 0,0 0 16,0 0-16,22 1 0,-1-1 0,0 0 16,0 0-16,21 0 0,1 0 15,-22 1-15,21-1 0,1 0 16,-22 0-16,21 0 0,-21 0 0,0 1 16,1-1-16,-22 42 15,0-42-15,-22 1 0,1-1 0,0 0 16,-21 0-16,-1-21 0,-20 21 15,21-21-15,-22 0 0,22 0 0,-22 0 16,1 0-16,20 0 0,1 0 16,0 0-16,-1 0 0,1-21 0,21 0 15,-21 0-15,20 21 0,1-21 16,0-1-16,21 1 0,0 0 16,0 0-16,0 0 15,21 0-15,0-1 16,22 22-16,-1-21 0,0 0 0,1 0 15,20 0-15,1 0 0</inkml:trace>
  <inkml:trace contextRef="#ctx0" brushRef="#br0" timeOffset="4088.34">3238 2180 0,'0'0'15,"0"-21"-15,0 0 0,0 0 16,0 42-1,0 0 1,0 0-16,0 0 0,0 22 16,0-22-16,-21 21 0,21 1 0,0 20 15,-21-21-15,21 1 0,-21-1 16,0 0-16,21 1 0,-21-1 16,21 0-16,-22-20 0,22 20 15,0-21-15,0 0 0,0 0 0,22-21 31,-1 0-31,0-21 16,0 0-16,-21 0 0,0 0 16</inkml:trace>
  <inkml:trace contextRef="#ctx0" brushRef="#br0" timeOffset="4320.25">3048 2519 0,'0'0'0,"-21"0"15,21-21 1,21 21 0,0-21-16,0-1 15,0 22-15,1-21 0,-1 21 16,0 0-16,0-21 0,0 21 16,0 0-16,1 0 0,-1-21 0,0 21 15,0 0-15,0 0 16,0 0-16,1 0 15,-1 0-15</inkml:trace>
  <inkml:trace contextRef="#ctx0" brushRef="#br0" timeOffset="4915.93">3598 2540 0,'-63'0'15,"42"0"-15,21-21 16,-22 0-16,22 0 16,0-1-16,0 1 15,0 0-15,22 0 0,-1 21 0,0 0 16,21 0-16,-21 0 0,1 0 16,-1 0-16,21 0 0,-21 21 15,0 0-15,22 0 0,-22 1 16,0-1-16,0 0 0,0 21 0,-21-21 15,0 22-15,22-22 0,-22 21 16,0-21-16,0 22 0,0-22 0,-22 0 16,22 0-16,-21 0 0,0 1 0,0-22 15,0 0-15,21 21 0,-21-21 16,-1 0-16,22-21 16,0-1-1,0 1-15,22 0 0,-1 0 16,0 0-16,0 0 0,0-1 0,0 1 15,1-21-15,-1 21 0,0-22 16,21 22-16,-21 0 0,1 0 0,-1-21 16,21 20-16,-21 22 0,0-21 15,1 0-15,-1 21 0,21 0 0,-21 0 16,0 0-16,1 21 16,-22 0-16,0 1 0,0-1 0,0 0 15,0 0-15,0 0 0,0 22 16,0-22-16,0 0 0,0 0 0,0 0 15,0 22-15,0-22 0,0 0 16,0 0-16,0 0 0,0 0 16,0 1-1,0-44 17,0 1-17,0 0-15,0 0 0,21-21 16</inkml:trace>
  <inkml:trace contextRef="#ctx0" brushRef="#br0" timeOffset="5072.97">4403 2286 0,'0'-21'0,"0"42"0,-22-63 15,22 21-15,-21-1 0,0 22 16,21 22 15,21-1-15,-21 0-16,21 0 15,1-21-15,-1 21 0,-21 0 0,21-21 16</inkml:trace>
  <inkml:trace contextRef="#ctx0" brushRef="#br0" timeOffset="5512.36">4699 2498 0,'0'0'0,"0"21"0,0 0 0,0 0 16,0 0-16,0 1 15,0-1-15,0 0 0,0 0 0,-21 0 16,21 0-16,0 1 0,0-1 16,-21 0-16,21 0 0,0 0 0,-22-21 15,22 21-15,-21 1 0,0-22 16,0 0 0,0 0-16,21-22 15,0 1 1,0 0-16,0 0 0,0 0 0,21 0 15,0-22-15,0 1 0,22 0 0,-22 20 16,21-20-16,0 0 0,1-1 16,20 1-16,-20 21 0,-1 0 15,21 0-15,-20 21 0,-1 0 16,0 0-16,1 21 0,41 21 16,-41-21-16,-22 22 0,21-1 0,-21 0 15,1 1-15,-1-1 0,-21-21 16,0 21-16,0 1 0,0-22 0,0 0 15,-21 0-15,-1 0 0,22 1 16,-21-1-16,0-21 0,21 21 16,0-42 15,21 0-31,0-1 0,1 1 16,-1 0-16</inkml:trace>
  <inkml:trace contextRef="#ctx0" brushRef="#br0" timeOffset="6204.93">5990 2498 0,'21'-85'16,"-42"170"-16,42-191 15,-21 85-15,0 0 16,-21 21-16,0 0 0,0 0 16,0 0-16,-22 0 0,1 0 0,21 21 15,-22 0-15,22 0 0,-21 0 16,0 22-16,20-1 0,-20-21 15,21 21-15,0 1 0,0-1 16,-1-21-16,22 0 0,-21 22 0,21-22 16,0 0-16,21 0 0,1 0 15,-1-21-15,0 0 0,21 0 16,-21 0-16,1 0 0,20 0 0,0-21 16,-21 0-16,22 0 0,-22 21 0,0-21 15,21 0-15,-20-22 0,-1 22 16,0 0-16,0 0 0,0-22 0,-21 22 15,0 0-15,21 0 0,-21 0 16,0 0-16,-21 42 31,21 0-15,-21 21-16,0-21 0,0 22 0,0-1 16,-1 0-16,1 1 0,0-1 15,21 0-15,-21 22 0,21-22 0,0 22 16,-21-1-16,21 1 0,0-1 0,0 1 15,0 20-15,0-20 0,0 21 16,21-22-16,0 1 0,-21 20 0,21-20 16,0 20-16,1-20 0,-22 21 0,21-22 15,-21 22-15,21-22 0,-21 1 0,0-22 16,0 22-16,0-22 16,-21 0-16,0-21 0,-1 22 0,1-22 15,-21 0-15,21 0 0,-22-21 0,1 0 16,-43 0-16,43-21 0,0 0 15,-1-21-15,1 20 0,21-41 16,-21 21-16,20-22 0,-20 1 0,21-22 16,0 21-16,21-20 0,0-1 15,0 0-15,0 1 0,0-22 0,0 21 16,0 1-16,21-1 0,0 0 0,0 1 16,22-1-16,-22 21 0,21 1 15,0 21-15,-20-1 0,20 1 16,0 21-16,-21-22 0,22 22 0,-22 21 15,0-21-15,0 0 0,0 21 0,1 0 16</inkml:trace>
  <inkml:trace contextRef="#ctx0" brushRef="#br0" timeOffset="7036.72">6985 2223 0,'0'0'0,"0"-22"15,0 1 1,0 0-16,21 21 0,0 0 16,0-21-16,1 21 0,-1 0 15,0 0-15,0 0 16,0 0-16,0 0 0,1 21 0,-1 21 16,-21-20-16,21 20 0,0-21 15,0 21-15,0 1 0,-21 20 16,0-20-16,0-1 0,0 0 0,0 1 0,0-1 15,0-21-15,0 21 16,0-20-16,0-1 0,0 0 0,-21 0 16,0-21-1,21-21 1,0 0-16,0 0 0,0-1 0,0-20 16,21 21-16,0-21 0,1-1 15,-1 1-15,0-22 0,0 22 0,0 0 16,0-1-16,1 1 0,-1 0 15,0-1-15,0 1 0,21 0 0,-20 21 16,-1-1-16,0 1 0,-21 0 0,21 21 16,0 0-16,0 0 15,-21 21-15,22 0 16,-22 1 0,21-1-16,-21 0 0,21 0 0,0 0 15,-21 0-15,21 1 0,0 20 0</inkml:trace>
  <inkml:trace contextRef="#ctx0" brushRef="#br0" timeOffset="8756.4">8255 2582 0,'0'0'0,"21"0"0,85-42 32,-85 42-32,-21-21 0,21 0 15,-21 0-15,21-1 0,-21-20 16,0 21-16,0 0 0,0-22 0,0 22 15,0 0-15,-21 0 0,0 0 16,0 0-16,0-1 0,0 22 0,-1 0 16,1 0-16,0 0 0,-21 0 15,21 0-15,-1 22 0,-20-1 0,21 21 16,0-21-16,0 22 0,-22-22 16,22 21-16,21 0 0,-21 1 0,21-1 15,-21 0-15,21-20 0,0 20 0,0-21 16,0 0-16,0 0 0,21 1 15,0-22-15,0 0 0,0 21 0,1-21 16,-1 0-16,0 0 0,0 0 16,21-21-16,-20-1 0,-1 22 15,21-21-15,-21-21 0,0 21 0,1 0 16,-1-22-16,0 1 0,0 21 16,0-22-16,0 1 0,-21 0 0,0 21 15,0-22-15,22 22 0,-22-21 16,0 21-16,0-1 0,0 1 15,-22 21 1,22 21-16,-21 1 0,21-1 16,0 0-16,0 21 0,0 1 0,-21 20 15,21-21-15,0 1 16,0-1-16,0-21 0,0 22 16,0-22-16,0 0 0,0 0 0,21 0 15,0 0-15,-21 1 0,22-22 16,-1 0-16,21 0 0,-21 0 0,0 0 15,22 0-15,-22-22 0,21 1 0,1 0 16,-22 0-16,21 0 0,-21-22 16,22 22-16,-22-21 0,0 0 0,0-1 15,0 1-15,0 0 0,1-1 16,-1 1-16,-21 0 0,0-1 0,21 22 16,-21-21-16,0-1 0,0 22 0,0 0 15,0 0-15,0 0 16,0 0-16,0 42 15,0 0-15,-21 0 16,21 0-16,0 22 0,-21-22 0,21 21 16,-22 0-16,22 1 0,-21-1 0,21-21 15,0 22-15,0-1 0,0 0 16,0 1-16,0-22 0,0 21 0,0-21 16,0 22-16,0-22 0,0 0 0,21-21 15,1 21-15,-1-21 0,0 0 16,21 0-16,-21 0 0,1 0 0,20 0 15,-21-21-15,21 21 0,-20-21 16,-1 0-16,21-1 0,-21 1 16,0-21-16,22 21 0,-43-22 0,21 1 15,0 21-15,-21-21 0,21 20 16,-21 1-16,21 0 0,-21 0 0,0 0 16,0 0-16,0 42 31,0 0-31,-21 0 15,21 0-15,-21 0 0,21 22 16,0-22-16,0 21 0,0 1 0,0-22 16,0 0-16,0 21 0,0-21 15,0 1-15,0-1 0,0 0 0,21 0 16,0-21-16,22 0 16,-22 0-16,0 0 0,0 0 15,0 0-15,22 0 0,-22-21 0,0 21 16,21-21-16,-20 0 0,-1-1 0,21-20 15,-21 21-15,0 0 0,1-22 16,-1 1-16,0 21 0,0-21 0,-21 20 16,0 1-16,0-21 0,0 21 0,0 0 15,0-1-15,0 1 0,-21 21 32,21 21-32,-21 1 15,0-1-15,21 0 0,0 0 16,-22 0-16,22 22 0,-21-22 0,21 21 15,-21 0-15,21-20 0,0 20 16,0-21-16,0 0 0,0 22 0,0-22 16,0 0-16,21-21 0,0 21 0,1 0 15,-1-21-15,0 0 0,0 0 16,21 0-16,-20 0 0,20 0 0,0 0 16,-21 0-16,22 0 0,-1-21 0,0 0 15,1 0-15,-22 0 0,21-1 16,-21-20-16,22 21 0,-22-21 0,0 20 15,0-20-15,0 21 0,-21 0 16,0-22-16,0 22 0,0 0 16,0 0-16,-21 21 15,0 0-15,0 0 16,0 0-16,0 21 0,-1 0 16,1 0-16,21 22 0,-21-22 15,21 0-15,0 21 0,0-20 16,0-1-16,-21 0 0,21 21 0,0-21 15,0 1-15,0-1 0,0 0 16,21 0-16,0-21 0,0 0 16,1 0-16,-1 21 0,0-21 0,0 0 15,21 0-15,-20 0 0,20 0 16,-21-21-16,21 0 0,1 21 0,-22-21 16,21 0-16,-21-1 0,22-20 15,-1 21-15,0-21 0,-20 20 16,20-20-16,0 21 0,-21-21 0,1 20 15,-1 1-15,0 0 0,-21 0 0,0 0 16,0 0-16,-21 21 16,0 0-16,-1 0 15,1 21-15,21 0 16,-21 0-16,21 0 0,0 0 0,0 22 16,0-22-16,0 0 0,0 0 15,0 0-15,0 1 0,0-1 16,21 0-16,-21 0 0,0 0 0,21 0 15,-21 1-15,0-1 0,0 0 16,-21-21 0,0 21-16,0-21 0,0 0 0,0 0 15,-1 0-15,1 0 0,21-21 16,-21 0-16</inkml:trace>
  <inkml:trace contextRef="#ctx0" brushRef="#br0" timeOffset="10756.55">12044 2244 0,'0'0'16,"0"-21"-16,21-1 0,-21 1 15,0 0 1,0 0-16,21 0 16,0 0-16,0-1 15,1 22-15,-1 0 0,0 0 0,0 0 16,0 0-16,22 0 0,-22 0 16,0 0-16,0 22 0,21 20 0,-20-21 15,-1 0-15,-21 22 0,21-1 16,-21 0-16,0-21 0,0 22 15,0-1-15,0 0 0,0 1 0,-21-22 16,0 21-16,-1-21 0,1 1 0,0-1 16,0 0-16,0-21 15,0 0-15,21-21 16,0 0-16,0-1 16,0 1-16,0 0 0,0-21 0,0 21 15,0-22-15,0 1 0,0 21 0,21-22 16,0 1-16,21 21 0,-21-21 15,1-1-15,20 22 0,-21 0 0,21 0 16,1 0-16,-22-1 16,21 22-16,-21 0 0,22 0 0,-22 0 15,0 22-15,0-1 0,22 0 0,-43 0 16,21 0-16,-21 22 0,21-22 16,-21 21-16,0-21 0,0 22 0,0-22 15,0 21-15,0-21 0,0 0 0,0 22 16,0-22-16,0 0 0,-21-21 15,21 21-15,-21-21 0,-1 0 16,1 0 0,21-21-16,0 0 0,0-21 15,0 20-15,0 1 0,0 0 0,0-21 16,21 21-16,1-22 16,-22 22-16,21-21 0,0 21 0,0-22 15,43-20-15,-43 42 0,21-1 16,-21 1-16,22 21 0,-22 0 15,0 0-15,21 0 0,-21 0 0,22 21 16,-22 1-16,0 20 0,0-21 16,-21 21-16,0-20 0,0 20 0,0-21 15,0 21-15,0 1 0,0-22 0,0 21 16,0-21-16,0 22 0,0-22 16,21 0-16,-21 0 0,22 0 0,-1-21 15,0 0-15,0 0 0,0 0 16,0 0-16,1 0 0,20 0 15,0 0-15,-21-21 0,22 0 0,-1 0 16,0 0-16,-20 0 0,20-1 16,-21-20-16,21 21 0,-20 0 0,-1-22 15,0 22-15,0-21 0,0 21 0,-21-22 16,0 22-16,0-21 0,0 21 16,0 0-16,0-1 0,-21 22 31,21 22-31,0-1 0,-21 0 0,0 0 15,21 21-15,-21-20 0,21-1 0,0 21 16,-22 0-16,22-20 16,0 20-16,-21-21 0,21 21 0,0-20 15,0 20-15,0-21 0,0 0 16,21 0-16,1-21 0,-1 0 16,0 0-16,21 0 0,-21 0 0,1 0 15,20 0-15,0-21 0,-21 21 16,22-21-16,-22 0 0,21 0 0,1-22 15,-22 22-15,21 0 0,-21-21 0,0 21 16,1-1-16,-1-20 0,0 21 16,-21 0-16,0-22 0,0 22 0,0 0 15,0 42 17,0 0-17,-21 1-15,0-1 0,21 0 16,-22 0-16,22 21 0,0-20 0,-21-1 15,21 21-15,0-21 0,0 0 0,0 1 16,0-1-16,0 0 0,21 0 16,1-21-16,-1 0 0,0 21 0,21-21 15,-21 0-15,22 0 0,-1 0 16,0 0-16,-20-21 0,20 0 0,0 0 16,1 0-16,-22-1 0,21 1 0,0 0 15,-20-21-15,20 21 16,-21-22-16,21 22 0,-20-21 0,-1 21 15,0-22-15,-21 22 0,0 0 0,-21 21 32,0 0-32,21 21 0,-22 0 15,1 0-15,0 1 0,21-1 16,0 0-16,-21 21 0,21-21 0,0 1 16,0 20-16,0-21 0,0 0 0,0 0 15,0 1-15,0-1 0,0 0 16,0 0-16,0 0 0,-21-21 47,21-21-47,-21 0 15,-1 0-15,1 0 16,0-1-16,0 1 0,21 0 16,0 42 15,0 0-31,21 1 15,-21-1-15,21 0 0,0 0 16,1-21-16,-1 21 0,-21 0 0,21-21 16,0 0-16,0 22 0,22-22 0,-22 0 15,21 0-15,0 0 0,1 0 16,-1 0-16,-21-22 0,22 1 16,-1 0-16,0 0 0,1 0 0,-1 0 15,-21-22-15,21 22 0,1-21 16,-22-1-16,21 1 0,-21 21 0,22-21 15,-22-22-15,0 22 0,0-1 16,0 1-16,-21 0 0,22-1 0,-22 22 16,21 0-16,-21-21 0,0 21 15,0 42 1,0 0-16,-21 0 0,-1 0 0,1 22 16,0-1-16,0-21 0,21 21 15,-21 1-15,0-1 0,21 0 16,-22 1-16,22-1 0,0-21 0,0 22 15,0-1-15,0-21 0,0 0 16,0 0-16,0 1 0,0-1 0,0 0 16,22-21-16,-1 0 0,0 0 15,0 0-15,0 0 0,0 0 0,1-21 16,-1 21-16,0-21 0,0-1 0</inkml:trace>
  <inkml:trace contextRef="#ctx0" brushRef="#br0" timeOffset="10924.34">15494 2159 0,'0'0'0,"-64"0"31,86 0-15,-1 0-16,21 0 16,-21 0-16,22 0 0,-1 0 0,0 0 15,-21 0-15,22-21 0,-1 0 0,0 21 16,-20-21-16</inkml:trace>
  <inkml:trace contextRef="#ctx0" brushRef="#br0" timeOffset="11824.24">16933 1778 0,'0'0'0,"0"-21"0,0-43 32,0 43-32,0 0 0,0 42 31,0 22-31,-21-22 15,21 21-15,0 22 0,0-22 0,0 0 16,0 22-16,-21-22 0,21 22 16,-21-22-16,21 0 0,0 1 0,-21 41 15,-1-41-15,22-22 16,-21 21-16,21-21 0,0 0 0,-21-21 16,21 22-16,-21-22 0,21-22 31,0 1-31,0 0 0,0 0 0,0 0 15,0 0-15,21-1 0,0-20 16,-21 21-16,21 0 0,1-22 16,-1 22-16,21 0 0,-21 0 0,0 0 15,1 0-15,-1 21 0,0 0 16,0 0-16,0 0 0,22 0 16,-22 21-16,0 0 0,21 0 0,-21 0 15,1 22-15,-22-22 0,0 0 16,0 21-16,0-21 0,0 1 0,0 41 15,-43-42-15,22 0 0,0 1 16,-21-1-16,-1 0 0,22-21 0,-21 0 16,21 0-16,-22 0 0,22 0 0,0 0 15,-21 0-15,20-21 0,1 21 16,0-21-16,21-1 0,-21 22 16,21-21-16,-21 21 0,21-21 15,21 21 1,0 21-1,0-21-15,0 21 0,1 1 16,-1-22-16,21 21 0,-21-21 0,22 0 16,-1 0-16,0 21 0,22-21 0,-22 0 15,22 0-15,-1 0 0,-21 0 16,22-21-16,-1 0 0,-20 21 0,20-22 16,-20 1-16,-1 0 0,-21 0 15,21 0-15,-20 0 0,-1-1 16,0-20-16,0 21 0,-21 0 0,0 0 15,0-1-15,0 1 0,0 0 16,0 0-16,-21 21 0,0 0 16,0 0-16,-1 21 0,-20 0 15,21 0-15,0 1 0,0-1 0,-1 21 16,22-21-16,0 22 0,0-22 0,0 21 16,0-21-16,0 0 0,0 22 15,22-22-15,-1 0 0,0-21 0,0 21 16,21-21-16,1 0 0,-1 0 15,0 0-15,1 0 0,-1 0 16,0-21-16</inkml:trace>
  <inkml:trace contextRef="#ctx0" brushRef="#br0" timeOffset="13052.76">19156 1990 0,'0'0'16,"0"-21"-16,0-1 0,0 1 15,0 0-15,0 0 16,-21 21 0,21 21-16,0 0 15,0 0-15,-22 22 0,1-22 16,21 21-16,-21 1 0,21-22 0,0 21 16,-21 0-16,21-20 0,-21 20 15,21-21-15,-21 21 0,21-20 16,0-1-16,0 0 0,0 0 0,0 0 15,21-21 1,0-21 0,0 0-16,0 0 0,-21 0 15,21-1-15,1 1 0,-1-21 0,21 0 16,-21-1-16,0 22 16,1-21-16,-22 21 0,21-1 0,0 1 15,-21 42 1,0 1-1,21 20-15,-21-21 0,0 0 0,0 0 16,0 1-16,0 20 0,0-21 16,0 0-16,0 0 0,21 22 15,-21-22-15,0 0 0,21-21 16,1 0-16,-1 0 0,0 0 16,0 0-16,0 0 0,22 0 0,-22 0 15,21-21-15,0 0 0,1 0 16,-22-1-16,21 1 0,1-21 0,-22 21 15,21-22-15,-21 22 0,0-21 16,1 0-16,-1-1 0,0 1 0,-21 0 16,0-1-16,0 1 0,0 21 0,0-22 15,0 22-15,0 42 32,-21 1-32,0-1 15,-1 21-15,22 0 0,-21 1 0,0-22 16,0 21-16,21 1 0,0-1 0,0-21 15,0 21-15,0-20 0,0 20 16,0-21-16,0 0 0,0 0 0,0 1 16,21-1-16,0-21 15,22 0-15,-22 0 0,0 0 0,0 0 16,21 0-16,-20-21 0,20 21 16,-21-22-16,21 1 0,-20 0 15,20 0-15,-21 0 0,0 0 0,0-1 16,1-20-16,-22 21 0,0 0 0,0 0 15,0-1-15,0 1 0,-22 0 16,1 21 0,0 0-16,0 0 0,21 21 15,-21-21-15,21 21 0,0 1 0,0-1 16,0 0-16,0 0 0,0 0 16,0 0-16,0 1 0,0-1 0,0 21 15,0-21-15,0 0 0,0 1 16,21-1-16,-21 0 0,21 0 0,0-21 15,0 21-15,1-21 16,-1 0-16,0 0 0,21 0 0,-21 0 16,1-21-16,20 21 0,-21-21 15,21 0-15,1 0 0,-22-1 16,21 1-16,-21 0 0,22-21 0,-22 21 16,0-1-16,0-20 0,0 21 15,-21 0-15,0 0 0,22-1 0,-22 1 16,0 42-1,-22 1-15,22-1 16,-21-21-16,0 42 0,0-21 0,21 0 16,-21 1-16,0-1 0,-1 0 15,22 0-15,0 0 0,-21 0 16,21 1-16,21-22 47,-21-22-47,22 22 0</inkml:trace>
  <inkml:trace contextRef="#ctx0" brushRef="#br0" timeOffset="13223.98">20807 1884 0,'0'0'0,"0"-21"0,-64 0 31,43 21-15,21 21 15,21-21-31,0 0 0,1 21 16,-1-21-16,21 0 0</inkml:trace>
  <inkml:trace contextRef="#ctx0" brushRef="#br0" timeOffset="13481.94">21272 1778 0,'0'0'0,"0"-21"0,0 0 0,0 0 15,-21 21 17,0 42-32,0-21 0,21 21 15,-21-20-15,0 20 0,21 0 16,-22 1-16,1-1 0,0 0 0,0 1 16,0-1-16,0 0 0,-1 1 15,1-22-15,0 21 0,21-21 0,0 0 16,-21 1-16,21-1 0,0 0 15,21-21 1,0 0-16,0 0 16,1-21-16,20 0 0,-21-1 0,21 1 15</inkml:trace>
  <inkml:trace contextRef="#ctx0" brushRef="#br0" timeOffset="13712.98">21569 1757 0,'0'0'15,"0"-21"-15,0 0 0,-43 42 16,22 0-16,0 0 16,0 21-16,0 1 0,0-22 0,-1 21 15,1 1-15,0-1 0,0 0 16,0 1-16,-22 20 0,43-42 16,0 0-16,0 22 0,0-22 0,0 0 15,0 0 1,22-21-1,-1 0-15,0 0 16,0 0-16,-21-21 0,0 0 16</inkml:trace>
  <inkml:trace contextRef="#ctx0" brushRef="#br0" timeOffset="13884.5">20997 2074 0,'0'0'0,"-21"0"16,0 0-16,42 0 31,21 0-31,-20 0 16,20 0-16,0 0 0,1 0 15,-1 0-15,0 0 0,1 0 0,20 0 16,-21 0-16,1 0 0,20 0 16</inkml:trace>
  <inkml:trace contextRef="#ctx0" brushRef="#br0" timeOffset="14216.08">21569 2159 0,'0'0'0,"-21"0"0,-1 0 16,1 0-16,42 0 31,1 0-31,-1 0 16,21 0-16,-21-21 15,0 21-15,22-21 0,-22 21 0,0-21 16,0-1-16,0 22 0,-21-21 15,22 21-15,-22-21 0,-22 21 16,1 0-16,0 0 16,0 0-16,0 0 0,-22 0 15,22 21-15,0 0 0,0 1 0,0-1 16,0 0-16,-1 0 0,22 0 16,0 0-16,0 1 0,0-1 15,0 0-15,0 0 0,22 0 16,-1-21-16,0 21 0,0-21 0,21 0 15,-20 0-15,-1 0 0,21 0 16,0 0-16,-20 0 0,-1 0 16,0 0-16</inkml:trace>
  <inkml:trace contextRef="#ctx0" brushRef="#br0" timeOffset="14512.7">21971 2201 0,'0'0'0,"0"-21"0,0 0 16,0 0-16,0 0 0,0 0 0,21-1 15,0 1-15,-21 0 16,21 21-16,1 0 0,-1 0 15,0 0-15,0 0 16,0 21-16,0 0 0,-21 1 16,0-1-16,0 21 15,0-21-15,0 0 0,0 1 0,0-1 16,0 0-16,0 0 0,0 0 0,0 0 16,0 1-16,-21-1 15,21-42 16,0-1-31,0 1 16,0 0-16,0 0 0,21 0 16,1 0-16,-1-1 0,0 1 15,-21 0-15,21 0 0,21 0 0,-20 0 16,-1-1-16,0 1 0,21 0 16</inkml:trace>
  <inkml:trace contextRef="#ctx0" brushRef="#br0" timeOffset="14900.99">22606 2032 0,'-21'21'0,"42"-42"0,-63 63 0,20-20 16,1-1-16,21 0 0,-21 0 0,0 0 15,21 0-15,-21 1 0,21-1 0,0 0 16,0 0-16,0 0 16,0 0-16,0 1 31,0-44 0,0 1-31,0 0 16,0 0-16,0 0 0,0 0 0,0-22 15,21 22-15,0 0 0,0-21 16,0-1-16,1 22 0,20 0 0,-21-21 16,21 20-16,1 22 0,-22-21 0,21 21 15,1 0-15,-22 0 0,0 21 16,21 1-16,-21-1 0,-21 0 0,0 0 15,0 21-15,0-20 0,0 20 16,0-21-16,0 21 0,-21-20 16,0-1-16,0 0 0,0 0 15,0 0-15,21 0 0,-22-21 0,1 22 16,0-22-16,0 21 0,0-21 16,0 0-16,-1 21 0,1 0 15</inkml:trace>
  <inkml:trace contextRef="#ctx0" brushRef="#br0" timeOffset="16784.86">6731 3662 0,'-21'0'16,"42"0"218,0 0-234,0 0 16,-21-21-16</inkml:trace>
  <inkml:trace contextRef="#ctx0" brushRef="#br0" timeOffset="18380.57">6837 3704 0,'21'0'47,"-21"-21"-31,0 42 46,0 0-62,0 1 0,-21-1 16,21 21-16,0-21 0,-21 0 16,21 1-16,0-1 0,0 21 0,0-21 15,-22 0-15,22 1 0,0-1 16,-21 0-16,21 0 0,0 0 15,0-42 17,-21 0-17,21 0-15,0 0 0,0-1 16,0 1-16,0 0 0,0 0 0</inkml:trace>
  <inkml:trace contextRef="#ctx0" brushRef="#br0" timeOffset="18755.93">6858 3323 0,'0'0'0,"-21"0"0,0 0 0,21 21 16,0 1-16,-22-22 0,22 21 15,0 0-15,22-21 31,-1 0-31,0 0 0,21 0 16,-21 0-16,1-21 0,-1 21 16,0-21-16,0 21 0,-21-22 0,0 1 15,0 0-15,0 0 16,-21 0-16,0 21 16,0 0-16,-1 0 0,1 0 0,0 0 15,-21 0-15,21 0 16,-1 0-16,1 21 0,0 0 15,21 0-15,-21-21 0,21 21 16,0 1-16,0-1 0,0 0 0,0 0 16,21 0-16,0 0 0,0 1 0,1-22 15,-1 21-15,0 0 0,21-21 16,-21 0-16,22 21 0,-22-21 0</inkml:trace>
  <inkml:trace contextRef="#ctx0" brushRef="#br0" timeOffset="19176.74">7387 3535 0,'0'0'0,"0"21"16,0 0-1,0 0-15,0 1 0,0-1 16,0 0-16,0 0 0,0 21 16,0-20-16,0-1 0,0 0 0,0 0 15,0 0-15,0 0 0,0 1 16,0-1-16,0 0 0,0 0 15,-21-21 17,0 0-32,21-21 0,0 0 15,0 0-15,0-1 16,0-20-16,0 21 0,0-21 16,21 20-16,0-20 0,0 0 0,22 21 15,-22-22-15,21 1 0,0 21 16,1-22-16,20 22 0,-20 21 0,20 0 15,-21 0-15,22 0 0,-22 0 16,1 21-16,-1 1 0,0-1 0,-21 0 16,1 21-16,-1-21 0,-21 1 0,0 20 15,0-21-15,0 0 0,-21 22 16,-1-22-16,1 0 0,0 0 0,0 0 16,-21-21-16,20 21 0,1 1 15</inkml:trace>
  <inkml:trace contextRef="#ctx0" brushRef="#br0" timeOffset="19912.53">10118 3852 0,'21'0'16,"0"0"-16,0 0 15,0 0-15,-21-21 0,21 0 0,1 21 16,-1-21-16,-21 0 0,21 21 0,0-21 16,-21-1-16,0 1 0,21 0 15,-21 0-15,0 0 0,0-22 0,0 22 16,0 0-16,-21 0 0,0-21 16,0 20-16,-22 22 0,1-21 15,0 21-15,-1 0 0,1 0 0,0 21 16,-22 1-16,22-1 0,0 0 15,-1 21-15,1 1 0,0-1 0,-1 0 16,22 1-16,0-22 0,0 21 0,0 0 16,21 1-16,0-22 0,0 21 15,21 1-15,0-43 0,0 21 16,21-21-16,-20 0 0,20 0 16,0 0-16,-21-21 0,22 21 0,20-22 15,-20 1-15,-1 0 0,0 0 16,1-21-16,-1 20 0,0-20 15,1 21-15,-1-21 0,-21-1 0,0 1 16,0-22-16,1 22 0,-1-21 0,0 20 16,0-20-16,-21-1 0,0 22 15,0 0-15,0-1 0,21 1 0,-21 21 16,0 0-16,0-1 0,0 44 31,0 20-31,0-21 0,-21 21 0,21 22 16,-21-22-16,21 22 0,0-22 15,-21 22-15,0-22 0,-1 21 0,22-20 16,-21-1-16,21 0 0,-21-20 16,21 20-16,0-21 0,0 0 15,0 0-15,0 1 0,21-1 0,0-21 16,1 0-16,20 0 16,0 0-16,-21 0 0,22 0 0,-1-21 15,-21-1-15,22 1 0,-1 0 0</inkml:trace>
  <inkml:trace contextRef="#ctx0" brushRef="#br0" timeOffset="21228.75">10943 3598 0,'0'0'0,"21"-21"0,0 0 0,1-21 0,-22 21 16,0-1-16,0 1 0,0 0 15,-22 21 1,1 0-16,0 21 0,0 0 16,0 1-16,0 20 15,-1-21-15,22 21 0,-21-20 0,0 20 16,21 0-16,-21-21 0,21 22 0,0-22 15,0 0-15,0 0 0,0 0 16,0 1-16,21-1 0,21 0 0,-20-21 16,-1 0-16,21 0 0,-21 0 0,22 0 15,-22 0-15,21 0 0,-21 0 16,22-21-16,-1 21 0,-21-21 0,0-1 16,22 1-16,-22 0 0,0 0 15,0 0-15,-21-22 0,0 22 16,0-21-16,0 21 0,0-22 0,0 1 15,0 0-15,-21 21 0,0-22 16,0 22-16,-22 0 0,22 0 0,-21 21 16,-1 0-16,22 0 0,-21 0 0,0 21 15,-1 0-15,1 0 0,21 22 16,-22-22-16,22 21 0,0 0 0,0 1 16,0-22-16,21 21 0,0 1 0,0-22 15,0 21-15,0-21 0,21 0 16,-21 1-16,42-1 0,-21 0 0,22-21 15,-1 0-15,0 0 0,1 0 16,20 0-16,-20 0 0,20 0 0,-21 0 16,1-21-16,20 0 0,-20 21 15,-1-22-15,0 1 0,1 0 0,-22 0 16,0-21-16,0 20 0,0 1 16,0-21-16,1 21 0,-22-22 0,0 22 15,0 0-15,0-21 0,0 21 16,-22 42-1,1 0 1,21 0-16,0 0 0,-21 22 16,21-22-16,-21 0 0,21 21 15,-21-21-15,21 1 0,0-1 0,0 0 0,0 0 16,0 0-16,0 0 0,21-21 16,0 22-16,0-22 15,22 0-15,-22 0 0,0 0 0,0 0 16,21-22-16,-20 22 0,20-21 15,-21 0-15,21 21 0,-20-21 0,-1 0 16,21 0-16,-21-1 0,0-20 0,1 21 16,-22 0-16,0 0 0,21-1 15,-21 1-15,0 0 0,0 0 0,0 0 16,-21 42 0,21 0-16,-22 0 15,22 0-15,-21 1 0,0 20 0,21-21 16,0 0-16,0 0 15,-21 22-15,21-22 0,0 0 0,0 0 16,0 0-16,0 1 0,21-1 16,0 0-16,22-21 0,-22 0 15,21 0-15,-21 0 0,22 0 0,-1 0 16,0 0-16,1-21 0,-22 21 0,21-21 16,0-1-16,1 1 0,-22 0 15,21-21-15,-21 21 0,1-22 0,-1 1 16,0 0-16,0-1 0,-21 1 15,0-22-15,21 22 0,-21 0 16,0-1-16,0 1 0,0 21 0,0 0 0,0 0 16,0 42-1,0 0-15,-21 21 0,21-21 16,0 22-16,-21-1 0,21 0 16,-21 1-16,21-1 0,-21 0 0,21 1 15,-22-22-15,22 21 0,0-21 16,0 1-16,0-1 0,0 0 0,0 0 15,0 0-15,0 0 0,0-42 47,0 0-47,0 0 16,22 0-16,-22 0 0,21-22 16,0 22-16,0 0 0,0 0 15,22-22-15,-22 22 0,0 0 0,21 0 16,-21 0-16,22 21 0,-1 0 15,-21 0-15,22 0 0,-1 21 0,0-21 16,-21 21-16,1 0 0,20 22 0,-42-22 16,0 0-16,0 0 0,0 21 15,0-20-15,-21-1 0,0 0 0,-22 0 16,1 0-16,0 0 0,-1 1 0,1-22 16,0 21-16,-1-21 0,1 0 15,0 21-15,-1-21 0,1 0 16,21 0-16,0 0 0,-1 0 15,22-21 1,22 21-16,-1-21 0,0 21 16,0-22-16,21 1 0,-20 0 15</inkml:trace>
  <inkml:trace contextRef="#ctx0" brushRef="#br0" timeOffset="21476.86">13441 3196 0,'0'0'0,"-21"0"16,-1 43-16,1-22 15,21 21-15,-21-21 0,0 43 16,0-22-16,0 0 0,-1 1 0,1-1 16,0 0-16,0 1 0,0-1 15,21-21-15,0 22 0,-21-22 0,21 0 16,-22 0-16,22 0 0,0 0 0,0 1 15,22-22 1,-1 0-16,0 0 0,0 0 16,21 0-16,-20-22 0,-1 22 0</inkml:trace>
  <inkml:trace contextRef="#ctx0" brushRef="#br0" timeOffset="21832.97">13504 3662 0,'0'21'16,"0"0"-16,21-21 16,1 0-16,-1 0 0,0 0 15,0 0-15,0 0 0,22 0 0,-22 0 16,0 0-16,0-21 0,0 0 0,0 21 16,1-21-16,-1 0 0,-21-1 15,0 1-15,0 0 16,0 0-16,0 0 0,0 0 0,-21-1 15,-1 22 1,1 0-16,-21 0 0,21 22 0,-22-1 16,22 0-16,0 0 0,0 21 15,0-20-15,0 20 0,-1-21 0,22 0 16,0 22-16,0-22 0,0 0 0,0 0 16,0 0-16,22 0 15,-1-21-15,0 0 0,0 0 0,0 0 16,0 0-16,22 0 0,-22 0 0,0 0 15,21 0-15,-20-21 16,-1 0-16,21 0 0,-21 0 0</inkml:trace>
  <inkml:trace contextRef="#ctx0" brushRef="#br0" timeOffset="33548.19">15049 3429 0,'22'21'15,"-22"0"-15,21 1 0,-21-1 16,0 0-16,21 0 0,0-21 0,-21 21 16,21 0-16,-21 1 15,21-22-15,1 0 0,-1 0 16,0 0-16,0 0 0,0 0 15,0 0-15,1 0 0,-22-22 0,21 1 16,0 0-16,0 21 0,-21-21 0,21 0 16,-21 0-16,0-1 15,0-20-15,0 21 0,0 0 0,-21-22 16,0 22-16,-21 0 0,20 0 16,1 0-16,-21 21 0,0 0 0,20 0 15,-20 0-15,21 0 0,-21 0 16,-1 21-16,22 0 0,-21 0 0,21 22 15,-22-22-15,22 21 0,0-21 0,0 22 16,0-1-16,-1-21 0,22 21 16,0-20-16,0 20 0,0-21 0,0 0 15,0 0-15,0 1 16,22-1-16,-1-21 0,0 0 16,21 0-16,-21 0 0,22 0 0,-22 0 15,21 0-15,1-21 0,-1 21 16,0-22-16,1 1 0,-22 0 0,21 0 15,-21 0-15,22 0 0,-22-1 16,21-41-16,-21 42 0,-21 0 16,0-1-16,21 1 0,-21 0 0,0 0 15,22 21-15,-22-21 16,0 42 0,0 0-16,0 0 15,0 0-15,0 1 0,0-1 16,0 21-16,0-21 0,0 22 15,0-1-15,-22-21 0,22 21 0,-21 1 16,21 20-16,-21-20 0,0 20 0,0 1 16,21 20-16,-21-20 0,-1 20 15,1-20-15,0 21 0,0-22 0,0 22 16,0-22-16,-1 22 0,22-22 0,-21 1 16,-21 63-1,42-85-15,0 1 0,0-1 0,0-21 0,0 21 16,21-42-1,0-21-15,0 0 16,22 0-16,-22-21 0,21 20 16,-21-20-16,22 0 0,-1-22 0,-21 22 15,22-22-15,-1 22 0,0-21 16,1-22-16,-1 21 0,-21-20 0,21-1 16,-20 22-16,20-22 0,-21 0 0,-21 22 15,21-22-15,-21 22 0,21-1 16,-21 22-16,0-22 0,0 22 0,0 0 15,0-1-15,0 22 0,0 0 16,0 0-16,0 0 0,-21 21 16,0 0-16,0 21 31,21 0-31,0 0 16,0 0-1,21-21-15,0 0 16,0 0-16,1 0 15,-1 0-15,0-21 0,21 21 0,-21-21 16,1 21-16,-1-21 0,0 0 0,0 21 16,0-22-16,0 1 0,1 0 15,-1 21-15,0-21 0,0 0 0,-21 0 16,21-1-16,0 1 16,-21 42 30,0 1-30,0-1-16,0 0 0,-21 0 16,21 0-16,0 0 0,0 1 15,0-1-15,0 0 0,0 0 16,0 0-16,0 0 0,0 1 0,0-1 16,0 0-16,0 0 0,21 0 15,1-21 1,-22 21-16,21-21 0,0 0 0,0 0 15,0 0-15,0 0 16,1 0-16,-1 0 0,0 0 16,0 0-16,-21-21 0,21 21 15,0-21-15,1 21 0,-1-21 16,0 0-16,0 0 0,-21-1 0,21 1 16,0 0-16,1 0 0,-22 0 15,0 0-15,21-1 0,0 1 16,-21 0-16,0 0 0,0 0 31,0 0-31,0-1 109,21 22-62,-21-21-47,0 42 94,0 1-94,0-1 16,0 0-16,-21 0 15,21 0-15,0 0 0,0 1 0,0-1 16,0 0-16,-21 21 0,21-21 0,0 1 16,0-1-16,0 0 0,0 0 15,0 0-15,0 0 16,21-21-16,0 22 0,0-22 15,0 0-15,1 0 0,-1 0 16,0 0-16,0 0 0,0 0 16,0-22-16,1 1 15,20 21-15,-21-21 0,0 0 0,0 0 16,1 0-16,-1-22 0,0 22 16,0 0-16,-21-21 0,0-1 0,0 22 15,0-21-15,0 21 0,0-1 0,-21-20 16,0 21-16,0 0 0,-1 21 15,1 0-15,0-21 0,-21 21 0,-1 0 16,22 0-16,-21 21 0,0 0 16,20 0-16,-20 0 0,21 0 0,0 22 15,0-22-15,-1 21 0,22-21 16,0 22-16,0-22 0,0 0 0,0 0 16,0 0-16,22 1 0,-1-1 15,0-21-15,0 0 0,21 0 16,-20 0-16,20 0 0</inkml:trace>
  <inkml:trace contextRef="#ctx0" brushRef="#br0" timeOffset="33799.91">17462 3154 0,'0'0'0,"-21"0"0,-42-42 31,42 42-31,-1 0 0,1 0 15,0 21-15,21 21 0,-21-21 16,21 22-16,-21-1 0,0 0 0,21 1 16,0-1-16,0 0 0,-22 1 15,22-1-15,-21-21 0,21 21 0,0-20 16,0 20-16,0-21 0,0 0 0,0 0 16,0 1-16,21-22 15,1 0 1,-1 0-16,21 0 0</inkml:trace>
  <inkml:trace contextRef="#ctx0" brushRef="#br0" timeOffset="34428.14">17589 3556 0,'22'0'16,"-1"0"-16,0 0 15,0 0-15,0-21 0,0 21 0,1-21 16,-1 21-16,0-21 0,0-1 16,0 1-16,0 21 0,-21-21 15,0 0-15,0 0 16,0 0-16,-21 21 16,0 0-1,0 0-15,0 21 0,0-21 0,-1 21 16,-20 0-16,21 0 0,0 22 0,0-22 15,-1 0-15,1 0 0,21 0 16,-21 0-16,21 22 0,0-22 0,0 0 16,0 0-16,21 0 15,0-21-15,22 0 0,-22 22 0,0-22 16,21 0-16,-20 0 0,20 0 0,0 0 16,1 0-16,-22-22 0,21 1 15,0 21-15,1-21 0,-1 0 0,0 0 16,-20 0-16,20-22 15,-21 22-15,0 0 0,0-21 0,1 20 16,-22-20-16,0 21 0,0 0 16,0 0-16,0-1 0,0 1 0,-22 0 15,1 21-15,0 0 0,0 0 16,21 21-16,-21 0 16,21 1-16,0-1 0,0 0 0,0 0 15,0 0-15,0 22 0,0-22 16,0 0-16,0 21 0,0-21 0,0 1 15,0-1-15,21 0 0,-21 0 16,0 0-16,0 0 0,0 1 16,-21-22-1,0 0 1,-1 0-16,1 0 0,0 0 16,0-22-16,0 22 0,21-21 15,-21 0-15,21 0 16,-22 0-16,1 0 0,21-22 0</inkml:trace>
  <inkml:trace contextRef="#ctx0" brushRef="#br0" timeOffset="34680.82">17060 3154 0,'0'0'0,"-21"-21"0,0 21 0,21-21 15,21 21-15,21-22 16,1 22-16,-1 0 0,22-21 0,-22 21 16,21 0-16,1-21 0,-1 21 15,1 0-15,-1 0 0,-20 0 0,20 0 16,-42 0-16,22 0 0,-22 0 16,0 0-16,0 0 0,-42 0 31,0 0-31,-21 21 0,-1-21 15</inkml:trace>
  <inkml:trace contextRef="#ctx0" brushRef="#br0" timeOffset="35720.75">1397 5609 0,'0'21'15,"0"1"1,0-1-16,0 0 16,0 0-16,0 0 0,21-21 15,0 0-15,0 21 0,1-21 16,20 0-16,-21 0 0,21 0 0,1-21 15,-1 21-15,0-21 0,1 0 16,-22 0-16,21 0 0,1-1 16,-22 1-16,0 0 0,0 0 15,-21 0-15,0 0 0,0-1 0,0 1 16,-21 21-16,0 0 16,-22 0-16,1 0 0,0 0 15,-1 0-15,-20 0 0,21 21 0,-1 1 16,1-1-16,0 0 0,-1 0 15,22 21-15,0-20 0,0 20 0,21-21 16,0 21-16,0-20 0,0 20 16,21-21-16,0 0 0,21 0 15,-20-21-15,20 22 0,0-22 16,1 0-16,-1 0 0,0 0 16,1 0-16,-1 0 0,-21 0 0,0 0 15,0 0-15,1-22 0,-22 1 16,-22 21-1,1 0-15,-21 0 0,0 0 16,-22 0-16,1 21 0,-1 1 0,1-1 16,-1 0-16,1 0 0,20 0 15,-20 0-15,20 22 0,22-22 16,0 0-16,0 21 0,21-20 0,0-1 16,0 0-16,0 0 0,0 0 15,21 0-15,0 1 0,22-1 0,-22-21 16,21 0-16,0 0 15,22 0-15,-22 0 0,22 0 0,-22 0 16,22 0-16,-22-21 0,21-1 16,-20 1-16,20 0 0</inkml:trace>
  <inkml:trace contextRef="#ctx0" brushRef="#br0" timeOffset="36400.94">2519 5906 0,'0'0'0,"0"-22"0,0 1 0,0 0 15,0 0-15,-21 21 16,-1-21-16,1 21 0,0 0 16,0 0-16,-21 0 0,20 0 15,1 21-15,-21 0 0,21 0 0,-22 0 16,22 1-16,-21 20 0,21-21 16,0 21-16,-1-20 0,1 20 0,21-21 15,0 0-15,0 0 0,0 1 16,0-1-16,0 0 0,21-21 15,1 0-15,-1 0 16,21 0-16,-21 0 0,22 0 16,-1-21-16,0 21 0,-21-21 0,22-1 15,-1 1-15,-21 0 0,0 0 0,1 0 16,-1 0-16,0-1 16,-21 1-16,21 0 0,-21 0 0,0 0 15,0 0 1,-21 42-1,21 0-15,0 0 16,-21 0-16,21 0 0,0 1 0,0 20 16,-21-21-16,21 21 0,-22 1 15,22-1-15,-21 22 0,21-22 0,0 21 16,0 1-16,0-1 0,0 1 16,0-1-16,0 22 0,0-21 0,0-1 15,0 1-15,0 20 0,0 1 16,0-22-16,0 22 0,0-21 15,0-1-15,-21 22 0,21-22 16,-21-20-16,0 20 0,0-21 0,-1 1 16,-20-1-16,21-21 0,0 22 0,0-22 15,-22-21-15,22 21 0,-21-21 0,-1 0 16,1 0-16,0 0 0,-1 0 16,1-21-16,-21 0 0,20-1 0,1-20 15,-22 21-15,22-21 0,0-22 16,-1 22-16,1-22 0,0 1 0,21-1 15,-1 1-15,1-1 0,21 1 16,0 20-16,0-20 0,0 21 0,21-22 16,1 22-16,-1-22 15,21 22-15,0 0 0,1-22 0,20 22 16,-20-22-16,20 22 0,-21-22 16,1 22-16,-1 0 0,22-1 0,-22 1 15</inkml:trace>
  <inkml:trace contextRef="#ctx0" brushRef="#br0" timeOffset="36728.75">2984 5736 0,'-21'0'16,"0"0"-1,0 0-15,21 21 0,-21-21 16,21 22-1,0-44 32,0 1-31,0 0 0,-21 21 15,21 21-16,0 0-15,0 1 16,21-22-16,0 0 0,-21 21 16,21-21-16,0 21 0,0 0 15</inkml:trace>
  <inkml:trace contextRef="#ctx0" brushRef="#br0" timeOffset="37012.58">2984 6096 0,'0'0'0,"-21"42"16,0-42-16,21 22 0,0-1 16,21-21 15,0 0-31,1 0 0,-22-21 0,21 21 16,0-22-16,-21 1 15,-21 21 16,0 0-31,-1 0 0,1 0 16,0 0-16,0 0 0,0 0 16,42 0 15,0 0-31,0 0 16</inkml:trace>
  <inkml:trace contextRef="#ctx0" brushRef="#br0" timeOffset="40240.91">4445 5419 0,'0'21'31,"0"0"-16,0 0 1,0 0-16,21-21 47,0 0-31,-21-21-16,0 0 0,21 0 15,-21 0-15,0 0 16,0-1-1,-21 22-15,0 0 16,0 22 0,0-22-16,21 21 0,-21-21 15,21 21-15,0 0 0,0 0 16,-22-21-16,22 21 16,0 1-16,0-1 15,22-21 1,-1 0-1,0 0-15,0 0 16,-21-21-16,21 21 16,-21-22-16,0 1 0,0 0 15,0 0-15,-21 21 32,0 0-32,0 0 15,0 0 1,21 21-16,-22 0 0,22 0 15,0 1-15,0-1 0,0 0 16,0 21-16,0-21 0,0 1 16,0-1-16,22-21 15,-1 0-15,0 0 0</inkml:trace>
  <inkml:trace contextRef="#ctx0" brushRef="#br0" timeOffset="40592.93">4805 5376 0,'-43'22'31,"22"-1"-31,21 0 0,0 0 16,0 0-16,0 0 15,21-21 1,1 0-16,-1 0 0,0 0 15,0 0-15,0 0 0,0-21 16,1 0-16,-22 0 0,21 21 16,-21-21-16,0 0 15,0-1 1,-21 22-16,-1 0 0,1 0 16,0 0-16,0 0 0,0 22 15,0-22-15,-1 21 0,22 0 0,0 0 16,0 0-16,0 0 0,0 1 15,0-1-15,0 0 0,0 0 0,0 0 16,22-21-16,-1 0 16,0 0-16</inkml:trace>
  <inkml:trace contextRef="#ctx0" brushRef="#br0" timeOffset="41185.33">5355 5588 0,'21'0'47,"0"0"-47,1 0 0,-1 0 16,0 0-16,0 0 0,21-21 15,-20 0-15,-1 21 0,21-21 0,-21 21 16,0-22-16,1 1 0,-22 0 15,0 0-15,-22 21 16,1-21-16,-21 21 16,21 0-16,-22 0 0,1 0 15,-21 0-15,20 0 0,1 21 0,0 0 16,-1 0-16,1 0 0,21 22 16,-22-22-16,22 0 0,0 21 0,0-20 15,21 20-15,0-21 0,0 0 16,0 0-16,0 1 0,21-1 0,0 0 15,0-21-15,22 0 0,-1 0 16,-21 0-16,22 0 0,-1 0 16,-21 0-16,21 0 0,-20 0 0,-1 0 0,0 0 15,-42 0 1,0 0 0,-22 0-16,1 0 0,0 21 15,-1 0-15,1 0 0,-22-21 0,22 22 16,0-1-16,-1 21 0,1-21 15,0 0-15,21 1 0,-1-1 0,1 0 16,21 0-16,-21 0 0,21 0 0,0 1 16,21-1-16,0-21 15,22 0-15,-22 0 0,21 0 0,1 0 16,-1 0-16,0 0 0,1 0 16,-1 0-16,21-21 0,-20-1 0,-1 22 15,22-21-15,-22 0 0,0 0 16,1 0-16,-1 0 0,0-22 15,-21 22-15</inkml:trace>
  <inkml:trace contextRef="#ctx0" brushRef="#br0" timeOffset="41788.26">5736 5863 0,'0'0'0,"21"-21"16,-21 0-16,0 0 0,-21 21 31,0 0-31,21 21 0,-21 0 16,21 0-16,-21 0 0,21 1 15,0-1-15,0 0 0,-22 0 16,22 0-16,-21 0 0,0 1 0,21-1 15,0 0-15,-21 0 0,0 0 16,21-42 31,0 0-47,0 0 16,0 0-16,0-1 0,21 1 15,-21 0-15,21 0 0,0-21 0,-21 20 16,21 1-16,1-21 0,-1 42 0,0-21 15,0 0-15,21 21 0,-20 0 16,-1 0-16,0 0 0,0 0 0,0 21 16,-21 0-16,21 0 0,-21 0 15,22 0-15,-22 1 0,0 20 16,0-21-16,0 0 0,0 0 0,0 1 16,0-1-16,0 0 15,0 0-15,0-42 31,0 0-15,0 0-16,0-1 0,0 1 0,21 0 16,-21-21-16,21 21 0,0-1 15,0-20-15,0 21 0,1-21 0,20 20 16,-21 1-16,21 0 0,1 21 16,-22 0-16,21 0 0,1 0 0,-22 0 15,21 21-15,-21-21 16,0 43-16,1-22 0,-22 0 0,0 0 15,0 21-15,0-20 0,0-1 0,-22 21 16,1-21-16,0 0 0,0 1 16,0-1-16,0-21 0,-1 21 0,1 0 15,0-21-15,0 0 16,42 0 0,0 0-16,0-21 15,1 0-15,-1 0 0</inkml:trace>
  <inkml:trace contextRef="#ctx0" brushRef="#br0" timeOffset="42100.92">6752 5694 0,'0'0'0,"-21"0"32,0 21-32,21 0 0,-21 0 15,-1 22-15,22-22 0,0 0 0,0 21 16,0 1-16,0-1 0,0 0 15,-21 1-15,21-1 0,0 22 0,0-1 16,-21 1-16,0 20 0,0-20 16,21 20-16,-43-20 0,22 21 0,0-22 15,0 22-15,-21-22 0,20 1 0,1-1 16,0 1-16,0-1 0,0 1 16,0-22-16,-1 0 0,1 1 15,0-22-15,21 21 0,0-63 31,0 0-31,0 0 0,21-22 16,0 1-16,1 0 0,20-22 0,-21 22 16,0-22-16,22-20 0,-22 20 0</inkml:trace>
  <inkml:trace contextRef="#ctx0" brushRef="#br0" timeOffset="42376.14">6583 5863 0,'0'0'0,"-21"-63"0,-1-43 31,22 85-31,0 0 0,0-1 0,22 1 16,-1 21-16,0-21 0,0 21 16,0 0-16,22 0 0,-22 0 15,21 0-15,-21 21 0,22 0 0,-22 1 0,21-1 16,-21 0-16,0 0 0,1 21 16,-22-20-16,0 20 0,0-21 0,0 21 15,-22-20-15,-20-1 0,21 0 16,-21 0-16,-1 0 0,22 0 0,-21 1 15,-1-22-15,22 21 0,-21-21 0,21 0 16,0 0-16,-1 0 16,22-21-1,0-1-15,22 22 0,-1-21 16,0 0-16,0 0 0</inkml:trace>
  <inkml:trace contextRef="#ctx0" brushRef="#br0" timeOffset="42641.2">7239 5228 0,'0'0'0,"0"-21"0,0 0 0,-21 21 31,0 21-31,21 0 16,-22 0-16,1 1 0,21 20 0,-21 0 15,0-21-15,21 22 0,-21-1 16,21 22-16,-21-22 0,21 0 0,-22 1 15,1-1-15,21 0 0,0 1 16,0-1-16,0-21 0,0 0 0,0 0 16,0 1-16,0-1 0,21-21 15,1 0-15,-1 0 0,0 0 16,0 0-16,0-21 0,0 21 0,22-22 16,-22 1-16</inkml:trace>
  <inkml:trace contextRef="#ctx0" brushRef="#br0" timeOffset="43004.43">7408 5546 0,'0'0'0,"-21"0"31,0 21-31,0 0 0,21 0 0,-21 0 16,-1 22-16,1-22 0,21 21 0,-21-21 16,21 22-16,-21-22 0,21 21 15,0-21-15,0 1 0,0-1 0,0 0 16,0 0-16,21-21 0,0 21 0,0-21 15,1 0-15,-1 0 0,0 0 16,21 0-16,-21 0 0,1-21 16,-1 21-16,21-21 0,-21 0 15,0 0-15,1-1 0,-22 1 0,0 0 16,21 0-16,-21-21 0,0 20 0,0 1 16,0-21-16,0 21 0,-21 0 15,-1-1-15,1 22 0,0 0 16,0 0-16,0 0 0,0 0 15,-22 0-15,22 22 0,0-1 0,0 0 16,0 0-16,-1 0 0,22 0 0,0 1 16,0-1-16,0 0 15,22-21 1,-1 0-16,0 0 0,0 0 0</inkml:trace>
  <inkml:trace contextRef="#ctx0" brushRef="#br0" timeOffset="43568.11">7768 5673 0,'0'0'0,"0"-21"16,0-1 0,-21 44-1,0-22-15,0 21 16,21 0-16,-22 0 0,1 21 0,21-20 16,0 20-16,0-21 0,-21 0 15,21 0-15,0 22 0,0-22 0,0 0 16,0 0-1,21-21-15,0 0 0,1 0 0,-1 0 16,0 0-16,0 0 0,0 0 0,0 0 16,22-21-16,-22 21 0,0-21 15,21 0-15,-20 0 0,-1-1 0,0 1 16,0 0-16,-21-21 0,0 21 0,21-1 16,-21 1-16,0 0 0,0 0 15,0 0-15,0 0 0,0 42 31,0 0-31,0 0 0,0 21 16,-21-20-16,21 20 0,-21 0 16,21-21-16,-21 22 0,0-1 0,21 0 15,-22 1-15,1-1 0,21 22 16,0-22-16,-21 21 0,21 1 16,0-1-16,0 1 0,0-1 0,0 22 15,0-21-15,0 20 0,0 1 0,0-22 16,0 22-16,0-21 0,-21-1 0,21 22 15,-21-22-15,0-20 0,-1-1 16,1 0-16,0 1 0,0-22 0,0 0 16,0-21-16,-1 0 0,1 0 0,0 0 15,-21 0-15,21 0 0,-1 0 16,1-21-16,-21 0 0,21-1 16,0-20-16,-1 21 0,1-21 0,21 20 15,0-20-15,0 0 0,0-1 0,0 1 16,0-21-16,0 20 0,0-20 15,21-1-15,1 1 0,20-1 0</inkml:trace>
  <inkml:trace contextRef="#ctx0" brushRef="#br0" timeOffset="43964.28">8149 5673 0,'0'0'0,"-21"0"0,0 0 0,42 0 32,0 0-17,0 0-15,22 0 0,-22-21 0,0 21 16,0-22-16,21 1 0,-20 0 16,-1 21-16,0-21 0,0 0 0,-21 0 15,0-1-15,0 1 16,-21 0-16,0 21 15,0 0-15,-1 0 0,1 0 0,0 0 16,0 21-16,-21 0 16,20 1-16,1-1 0,0 0 0,0 21 15,-21 22-15,42-22 0,-22-21 16,22 22-16,0-22 0,0 0 16,0 0-16,0 0 0,0 0 0,22 1 15,-1-22-15,0 21 0,21-21 16,-21 0-16,1 0 0,20 0 0,-21 0 15,21 0-15,-20 0 0,20-21 0,0-1 16,-21 1-16,22 0 0,-22 0 16</inkml:trace>
  <inkml:trace contextRef="#ctx0" brushRef="#br0" timeOffset="44312.87">8678 5567 0,'-42'0'16,"21"0"-16,21 21 0,0 0 15,-21 0-15,21 1 16,0-1-16,21-21 16,0 0-1,0 0-15,0 0 0,0 0 16,1 0-16,-1-21 0,0-1 16,0 22-16,0-21 0,0 0 0,-21 0 15,0 0-15,0 0 0,0-1 16,0 1-16,0 0 15,-21 21-15,0 0 0,0 0 0,0 0 16,0 0-16,-1 0 0,1 21 16,0 0-16,0 1 0,0-1 0,0 21 15,-1-21-15,22 22 0,-21-1 16,21 0-16,0-21 0,0 22 0,0-22 16,0 0-16,21 0 0,1 0 0,-1 1 15,0-1-15,0-21 0,0 0 16,22 0-16,-22 0 0,0 0 0,21 0 15,1-21-15</inkml:trace>
  <inkml:trace contextRef="#ctx0" brushRef="#br0" timeOffset="44781.22">9334 5271 0,'0'0'0,"0"21"31,-21 0-31,21 0 0,-21 0 16,0 22-16,21-22 0,0 21 0,-21 0 15,0-20-15,21 20 0,-22 0 16,22-21-16,0 22 0,0-22 0,0 0 16,-21 21-16,21-20 0,0-1 15,0 0-15,-21-42 32,21 0-32,0-1 15,0 1-15</inkml:trace>
  <inkml:trace contextRef="#ctx0" brushRef="#br0" timeOffset="45180.67">9038 5440 0,'0'0'0,"-21"-21"0,0-22 16,0 22-16,21 0 0,0 0 15,0 0-15,0 0 0,0-1 16,21 22-16,0-21 0,21 21 0,1 0 16,-22 0-16,42 0 0,-20 0 15,-1 0-15,64 43 0,-64-22 16,0 0-16,1 21 0,-1-21 15,0 22-15,-20-1 0,-1-21 0,0 22 16,-21-1-16,0-21 0,0 21 16,0-20-16,-21 20 0,0-21 0,-1 0 15,1 0-15,0-21 0,0 0 0,0 0 16,0 0 0,-1-21-16,22 0 15,0 0-15,0-21 0,0 20 0,0-20 16,22 0-16,-1 21 0,0-22 15,0 1-15,0 0 0,22-1 0,-22 1 16,0 0-16,21-1 0,-21 1 16,22 0-16,-1 20 0,-21 1 0,22 0 15,-1 0-15,-21 21 0,0 0 0,22 0 16,-22 0-16,0 21 0,0 0 16,-21 0-16,0 1 0,0-1 0,0 0 15,0 0-15,0 0 16,0 0-16,0 1 0,0-1 0,0 0 15</inkml:trace>
  <inkml:trace contextRef="#ctx0" brushRef="#br0" timeOffset="46304.38">10202 5588 0,'0'0'16,"21"0"-16,1 0 0,-1 0 0,0 0 15,0 0-15,0 0 0,0-21 0,1 0 16,-1 21-16,0-21 0,-21-1 15,21 1-15,-21 0 0,0 0 16,0 0-16,0 0 16,-21-1-16,0 1 0,-22 0 15,22 21-15,-21 0 0,21 0 0,-22 0 16,1 0-16,0 0 0,-1 21 16,1-21-16,0 21 0,-1 22 0,22-22 15,0 0-15,-21 21 0,42-20 0,-21 20 16,21-21-16,0 0 0,0 22 15,0-22-15,0 0 0,0 0 0,21-21 16,0 21-16,0-21 0,0 0 16,22 0-16,-22 0 0,21 0 0,0 0 15,22-21-15,-22 0 0,1 0 0,-1 0 16,0-1-16,1 1 16,-22 0-16,21 0 0,-21-21 0,0 20 15,-21 1-15,0 0 0,0 0 16,0 0-16,0 0 0,0-1 0,-21 22 15,0 0-15,0 0 16,0 0-16,0 22 16,21-1-16,-22 0 0,22 21 0,0-21 15,0 22-15,0-22 0,0 0 16,0 21-16,0-20 0,0-1 0,0 0 16,22 0-16,-1 0 0,0-21 0,0 0 15,0 0-15,0 0 0,22 0 16,-22 0-16,0 0 0,21-21 15,-20 21-15,-1-21 0,0 0 0,21 0 16,-21-1-16,1 1 0,-22-21 16,21 21-16,-21 0 0,21-1 0,-21 1 15,0 0-15,0 0 0,0 0 16,0 0-16,-21 21 16,0 0-16,21 21 15,0 0-15,-22 0 16,22 0-16,0 0 0,-21 1 0,21-1 15,0 0-15,0 21 0,-21-21 0,21 1 16,0-1-16,0 0 0,0 0 16,0-42 31,0 0-47,0 0 0,0-1 15,0 1-15,0-21 0,0 21 16,21 0-16,0-1 0,-21-20 0,22 21 15,-1 0-15,0 0 0,0-1 0,0 1 16,0 21-16,1 0 0,-1 0 16,0 0-16,0 0 0,0 0 0,22 21 15,-22-21-15,0 22 16,0 20-16,-21-21 0,0 0 0,21 0 16,-21 22-16,0-22 0,0 0 0,0 21 15,0-20-15,0-1 0,0 0 16,0 0-16,-21-21 0,0 21 0,0-21 15,0 0 1,21-21 0,0 0-16,0 0 0,0 0 15,0-1-15,21 1 0,0 0 16,0 0-16,0 0 0,0 0 0,1-22 16,41 1-16,-42 21 15,22 0-15,-1-1 0,0 22 16,1 0-16,-22 0 0,21 0 0,-21 0 15,0 0-15,1 0 0,-1 22 16,0-1-16,0 0 0,0 21 0,-21-21 16,0 1-16,0-1 0,0 21 15,0-21-15,-21 0 0,0 1 0,21-1 16,-21 0-16,0 0 0,21 0 0,-22-21 16,44-21 15,-1 0-31,0 21 0,0-21 0</inkml:trace>
  <inkml:trace contextRef="#ctx0" brushRef="#br0" timeOffset="46668.06">11726 5461 0,'-21'21'15,"42"-21"16,0 0-31,1 0 16,-1-21-16,0 21 0,0-21 0,0 21 16,-21-21-16,21 21 0,1-21 15,-22-1-15,0 1 0,0 0 16,0 0-16,-22 0 16,1 21-1,0 0-15,0 0 0,0 0 0,0 21 16,-22 0-16,22 0 0,0 0 15,0 1-15,21-1 0,-21 21 0,21-21 16,0 22-16,0-22 0,0 21 0,0-21 16,0 22-16,0-22 0,21 0 15,0 0-15,0-21 0,0 21 0,0-21 16,22 0-16,-22 0 0,21 0 0,1 0 16,-1 0-16,0 0 0,1-21 15,20 21-15,-21-21 0,1 0 16,-1 0-16</inkml:trace>
  <inkml:trace contextRef="#ctx0" brushRef="#br0" timeOffset="47364.25">12277 4847 0,'0'21'31,"-22"-21"-15,22 22-16,-21-22 0,21 21 31,0-42 0,0-1-15,0 1-16,21 0 15,1 0-15,-1 21 16,-21-21-16,21 21 16,0 0-16,-21 21 15,0 0-15,0 0 16,0 0-16,0 1 0,0-1 16,-21 0-16,0-21 15,21 21-15,-21 0 0,-1-21 16,1 0-1,21-21 17,0 0-32,21 0 15,1 0-15,-22-1 0,21 1 0,0 21 16,-21-21-16,21 21 0,0 0 16,-21 21-1,0 0 1,0 1-16,0-1 0,0 0 0,0 0 15,-21 0-15,0 0 0,0 1 0,0-1 16,21 0-16,-22 0 16,1 0-16</inkml:trace>
  <inkml:trace contextRef="#ctx0" brushRef="#br0" timeOffset="47744.2">12763 4847 0,'0'0'0,"0"21"15,0 1-15,0-1 16,0 0-16,-21-21 16,21 21-1,-21-21-15,42 0 31,-21-21-15,21 21-16,-21-21 0,0 0 0,22 21 16,-22-22-16,21 1 0,-21 0 15,0 0 1,0 42 0,0 0-16,0 0 15,0 1-15,0-1 0,0 0 0,0 0 16,-21 0-16,21 22 15,-22-22-15,1 0 0,0 0 0,0 0 16,0 0-16,0 1 0,-1-22 16,-20 21-16,21-21 0,0 0 0,0 0 15,-1 0-15,1 0 0</inkml:trace>
  <inkml:trace contextRef="#ctx0" brushRef="#br0" timeOffset="48225.31">13483 5398 0,'0'-22'31,"0"1"-15,0 0 0,0 0-16,0 0 15,0 0 1,-21 21 15,0 0-31,0 0 0,-1 21 16,1-21-16,21 21 0,-21 0 15,21 0-15,0 0 16,21-21 0,0 0-1,1 0 1,-1 0-16,-21-21 16,0 0-16,0 0 31,-21 21-16,21 21 1,0 0 0,0 0-16</inkml:trace>
  <inkml:trace contextRef="#ctx0" brushRef="#br0" timeOffset="48689.15">13377 5652 0,'0'0'15,"-21"0"-15,21 21 0,-21-21 0,21 21 16,21 0 15,0-21-31,0 0 16,1 0-16,-1 0 15,0-21-15,-21 0 16,0 0 0,0-1-16,-21 22 15,0 0-15,-1 0 16,1 0-16,0 0 16,0 22-16,21-1 15,0 0-15,0 0 16,21-21-1,0 0-15,0 0 16,1 0-16,-1 0 16,0-21-16,-21 0 15,0 0 1,0-1-16,-21 22 16,0 0 15,-1 0-31</inkml:trace>
  <inkml:trace contextRef="#ctx0" brushRef="#br0" timeOffset="50040.91">14457 4995 0,'0'-21'46,"0"0"-14,0 42 46,0 0-78,0 1 0,-21-1 15,21 0-15,-22 0 0,22 0 16,0 0-16,0 1 0,-21-1 16,21 0-16,0 0 15,21-21 1,1 0 0,-1-21-1,0 0-15,-21 0 0,21 21 0,0-22 16</inkml:trace>
  <inkml:trace contextRef="#ctx0" brushRef="#br0" timeOffset="50227.9">14626 4953 0,'0'-21'16,"0"0"-1,0 42 17,0 0-32,0 0 0,0 0 15,0 1-15,0-1 0,-21 0 16,21 0-16,-21-21 0,21 21 15,0 0-15,0 1 0,0-1 16,0 0 0</inkml:trace>
  <inkml:trace contextRef="#ctx0" brushRef="#br0" timeOffset="50544.19">14901 5228 0,'0'0'0,"-21"0"0,42 0 31,0 0-31,22 0 16,-22 0-16,21 0 0,1 0 15,-22 0-15,21 0 0,0 0 0,1 0 16,-1 0-16,0 0 0,1 0 0,-22 0 16,0 0-16,0 0 0,0 0 15,-42 0 17,0 0-32,0 0 15,0 0-15,0 0 16</inkml:trace>
  <inkml:trace contextRef="#ctx0" brushRef="#br0" timeOffset="50880.91">15261 5228 0,'-42'0'16,"21"0"-1,-1 21 1,1 1-16,21-1 16,0 0-16,0 0 0,0 0 15,0 0-15,0 1 16,0-1-16,0 0 0,0 0 0,0 0 0,0 22 15,0-22-15,0 21 0,0-21 16,0 22-16,0-22 0,-21 0 16,21 21-16,-21-21 0,0 1 0,0-1 15,21 0-15,-22 0 0,1-21 0,0 21 16,0-21-16,0 0 0,0 0 16,-22 0-16,22 0 0,0 0 0,0 0 15,0 0-15,-22 0 0,22-21 16,0 0-16,0 21 0,0-21 0,-1 21 15,1-21-15,0-1 0,21 1 16,0 0 0,21 21-16,0 0 15,1-21-15,-1 21 0,21-21 0,0 0 16,1 21-16,-1 0 0</inkml:trace>
  <inkml:trace contextRef="#ctx0" brushRef="#br0" timeOffset="51327.89">15748 5398 0,'-64'-22'32,"43"22"-32,0 0 0,0 0 0,0 0 15,0 22-15,-1-1 0,1 0 16,0 0-16,0 0 0,0 0 0,21 1 15,0 20-15,-21-21 0,21 0 0,0 22 16,0-22-16,0 0 0,0 0 16,0 21-16,21-20 0,0-1 15,0 0-15,21-21 0,-20 0 16,20 0-16,-21 0 0,0 0 0,22 0 16,-22 0-16,21-21 0,-21 21 0,22-21 15,-22-1-15,21 1 0,-21 0 16,0-21-16,1 21 0,-1-22 15,0 22-15,-21-21 0,21-1 0,-21 22 16,0-21-16,0 21 0,0 0 16,-21-1-16,-21 1 0,20 21 0,1 0 15,-21 0-15,21 0 0,-22 0 16,1 0-16,0 0 0,-1 0 0,22 0 16,-21 0-16,21 21 0,-22-21 0,22 22 15,0-22-15,21 21 0,0 0 16,0 0-16,21-21 15,0 0-15,22 0 0,-22 0 16,21 0-16</inkml:trace>
  <inkml:trace contextRef="#ctx0" brushRef="#br0" timeOffset="51832.47">16277 5101 0,'0'0'0,"0"-21"0,0 0 15,0 0 1,-21 42 0,21 0-16,0 21 15,0-20-15,0-1 0,0 21 0,0 0 16,0-20-16,0 20 0,0-21 16,0 21-16,0 1 0,-21-22 15,21 21-15,-21-21 0,-1 1 0,22 20 16,0-21-16,0 0 0,-21 0 0,21 1 15,0-1-15,-21-21 0,21 21 16,0-42 15,0 0-31,0-1 0,0 1 16,0 0-16,0 0 0,21-21 0,0 20 16,1 1-16,20-21 0,-21 21 15,21 0-15,-20-1 0,20 1 0,0 0 16,1 0-16,-1 21 15,-21 0-15,21 0 0,1 0 0,-22 0 16,0 0-16,0 21 0,0 0 0,1 0 16,-22 1-16,0-1 0,0 0 15,0 0-15,0 21 0,0-20 0,-22-1 16,1 21-16,0-21 0,0 0 16,0 1-16,0-1 0,-1-21 0,1 21 15,0-21-15,63 0 31,-20 0-31,-1-21 0,0 0 16,0 21-16,21-22 0</inkml:trace>
  <inkml:trace contextRef="#ctx0" brushRef="#br0" timeOffset="52331.87">17081 5376 0,'0'-21'0,"0"42"0,-21-42 15,0 21-15,0 0 16,0 0 0,21 21-16,0 1 0,0-1 15,0 0-15,0 0 16,0 0-16,0 0 0,0 1 0,0-1 16,0 21-16,-21-21 0,21 0 0,0 1 15,0-1-15,0 0 16,0 0-16,-22-21 0,22 21 0,-21-21 31,21-21-15,0 0-16,0 0 15,0 0-15,0-1 0,21-20 16,1 21-16,-22 0 0,21-22 0,0 22 16,0-21-16,0 21 0,22 0 15,-22-1-15,21 1 0,-21 0 0,22 0 16,-1 0-16,0 21 0,1 0 0,-22 0 15,21 0-15,0 0 16,-20 21-16,-1 0 0,21 0 0,-42 0 16,0 1-16,0 20 0,0-21 15,0 0-15,0 22 0,0-22 0,0 21 16,-21-21-16,0 0 0,0 1 0,-1-1 16,22 0-16,-21-21 0,0 0 15,0 21-15,0-21 0,21-21 31,0 0-31,21 21 0,0-21 16,-21-1-16,21 1 0</inkml:trace>
  <inkml:trace contextRef="#ctx0" brushRef="#br0" timeOffset="52841.14">17843 4763 0,'0'21'31,"0"0"-15,0 0-1,-21-21-15,21 21 16,0-42 31,0 0-47,0 0 15,0 0 1,0-1-16,21 22 16,1 0-1,-1 0-15,0 0 16,-21 22-16,0-1 16,0 0-16,0 0 0,0 0 15,0 22-15,-21-22 0,0 0 0,-1 0 16,1 21-16,21-20 0,-21-22 15,21 21-15,-21 0 0</inkml:trace>
  <inkml:trace contextRef="#ctx0" brushRef="#br0" timeOffset="53240.89">18161 4763 0,'0'21'32,"0"0"-17,-21-21 1,21-21 31,0 0-32,0-1-15,0 1 16,21 21 0,0 0-1,0 0 1,-21 21-16,0 1 15,0-1-15,0 0 16,0 21-16,0-21 0,0 1 16,-21-1-16,0 21 0,0-21 0,0 0 15,21 1-15,-22-1 0,1 0 0</inkml:trace>
  <inkml:trace contextRef="#ctx0" brushRef="#br0" timeOffset="59159.89">614 9694 0,'-21'0'47,"-1"0"-31,1 0-16,0 0 16,0 0-16,0 0 0,0 0 15,-1 0-15,1 0 0,0 0 16,-21 0-16,21 0 0,-22 0 0,22 0 15,-21 0-15,21 0 0,-22 0 16,22 0-16,0 0 0,0 0 16,42 0 15,0 0-31,0 0 16,22 0-16,-1 0 0,21 0 15,1 0-15,-1 0 0,1 0 16,21 0-16,-1 0 0,-20 0 15,20 0-15,-20 0 0,21 0 16,-22 0-16,22 0 0,-22 0 0,22 0 16,-22 0-16,-20 0 0,20 0 15,-20 0-15,-1 0 0,0 0 0,1 0 16,-22 0-16,0 0 0,-21-21 16,0 0-1,-21 21 1,0-21-16,-1 21 0,-20-21 0,21 0 15,-21 21-15,-1-22 0,22 22 16,-21-21-16,-1 21 0,1-21 16,21 21-16,-21 0 0,20 0 15,-20-21-15,21 21 0,0 0 16,42 0 15,0 0-15,0 0-16,0 0 0,22 0 15,-22 0-15,21 21 0,-21-21 16,22 0-16,-1 0 0,-21 0 0,22 21 16,-22-21-16,0 0 0,0 21 15,0 1-15,-21-1 0,0 0 16,0 0 0,-21 0-16,-21 0 0,21 1 0,-22-1 15,1 0-15,0 0 0,-1 0 16,-20 22-16,20-22 0,1 0 0,0 0 15,-1 21-15,1-20 0,21-1 16,-21 0-16,20-21 0,1 21 16,0-21-16,0 0 0,21 21 0,-21-21 31,21-21 0,21 21-31,0-21 0</inkml:trace>
  <inkml:trace contextRef="#ctx0" brushRef="#br0" timeOffset="60893.4">2646 9186 0,'0'0'0,"0"-21"0,0 0 32,0 0-17,0 0-15,-21 21 31,-1 0-15,1 0 0,21 21-16,-21 0 0,0 0 0,0 22 15,21-22-15,-21 21 0,-1-21 16,22 22-16,0-1 0,-21 0 0,0 1 16,21-1-16,-21 0 0,21 1 15,0-1-15,-21-21 0,21 21 0,-21 1 16,21-22-16,-22 0 0,22 0 15,0 0-15,0 1 0,0-1 16,0-42 15,0-1-15,0 1-16,0 0 0,0 0 16,0-21-16,0 20 0</inkml:trace>
  <inkml:trace contextRef="#ctx0" brushRef="#br0" timeOffset="61364.46">2222 9271 0,'0'0'0,"-21"0"0,21-21 0,0 0 16,0 0-16,0-1 0,0 1 16,0 0-16,0 0 15,21 0-15,1 21 0,20-21 0,-21-1 16,21 1-16,1 0 0,-1 21 15,0 0-15,22 0 0,-22 0 0,22 21 16,-1-21-16,-20 43 0,20-22 16,-21 21-16,1-21 0,-1 22 0,-21-1 15,22 0-15,-22 1 0,0-1 16,-21 0-16,0 1 0,0-1 0,0-21 16,0 21-16,0 1 0,0-22 0,0 0 15,0 0-15,0 0 0,0-42 47,0 0-47,0 0 0,0 0 0,0-22 16,0 22-16,0-21 0,21 21 15,-21-22-15,21 1 0,-21 0 0,21 21 16,-21-22-16,0 1 0,22 0 0,-1-22 16,-21 22-16,0 21 0,21-22 15,0 1-15,-21 21 0,0 0 0,0-1 16,21 22-16,0 0 15,-21 22-15,0-1 16,0 0-16,22 0 0,-22 21 16,0-20-16,21-1 0,-21 0 0,21 0 15,-21 21-15</inkml:trace>
  <inkml:trace contextRef="#ctx0" brushRef="#br0" timeOffset="62479.88">3408 9335 0,'0'0'15,"0"-22"17,-21 44-17,21-1 1,0 0-16,0 0 0,-22 0 0,22 0 16,0 1-16,0-1 0,0 0 15,0 0-15,0 21 0,0-20 16,0-1-16,0 0 0,0 0 0,0 0 15,22-21-15,-1 21 0,0-21 16,0 0-16,0 0 0,0 0 16,22 0-16,-22 0 0,0 0 15,21-21-15,-20 0 0,20 0 0,-21 0 16,21 0-16,-20-1 0,-1-20 16,21 21-16,-42 0 0,21 0 0,-21-22 15,21 22-15,-21 0 0,0 0 16,0 0-16,0-1 0,0 1 0,0 0 15,-21 21 1,0 21 0,21 0-16,0 1 0,-21-1 15,21 21-15,0-21 0,-21 0 0,21 22 16,0-22-16,0 21 0,0-21 16,0 1-16,0-1 0,0 0 0,21 0 15,0 0-15,0-21 0,0 0 16,22 0-16,-22 0 0,0 0 15,0 0-15,22-21 0,-22 21 0,0-21 16,21 0-16,-21 0 16,1-22-16,20 22 0,-21 0 0,0 0 15,0 0-15,-21-22 0,0 22 16,22 0-16,-22 0 0,0 0 0,0-1 16,0 1-16,0 42 31,0 1-31,0-1 15,0 0-15,-22 0 0,22 0 16,0 22-16,0-22 0,0 0 0,0 0 16,0 0-16,-21 0 0,21 1 0,-21-1 15,21 0-15,0 0 0,0-42 47,0 0-31,0 0-16,0-1 0,0 1 0,0 0 15,0 0-15,0-21 0,21 20 16,-21 1-16,21 0 0,1-21 0,-1 21 16,0-1-16,0 1 0,0 0 15,0 21-15,1 0 0,20 0 0,-21 0 16,21 0-16,-20 0 0,20 21 16,0 0-16,-21 1 0,1-22 0,20 21 15,-42 21-15,21-21 0,-21 0 16,0 1-16,0-1 0,0 0 15,0 0-15,0 0 0,0 0 0,-21-21 16,21 22-16,-21-1 0,0-21 0,-1 0 16,1 0-1,21-21 1,0-1-16,0 1 16,0 0-16,21 0 0,1 0 0,-1 0 15,0-1-15,0-20 0,0 21 0,22 0 16,-22-22-16,21 22 0,-21 0 15,22 0-15,-1 0 0,-21 21 0,0 0 16,22 0-16,-22 0 16,21 0-16,-21 21 0,0 0 0,1 0 15,-22 22-15,0-22 0,0 0 0,0 21 16,0-21-16,0 1 0,0 20 16,-22-21-16,22 21 0,-21-20 0,0-1 15,0 0-15,0-21 0,21 21 16,0 0-16,-21-21 0,21-21 31,21 0-31,0 21 16,0-21-16,21-43 15,-42 43-15</inkml:trace>
  <inkml:trace contextRef="#ctx0" brushRef="#br0" timeOffset="63004.2">5588 8975 0,'0'0'0,"0"-21"0,0-1 0,0 1 16,0 0-16,0 0 0,-21 21 0,0 0 16,-1 0-16,1 21 0,21 0 15,0 0-15,-21 22 0,21-22 16,-21 21-16,21 1 0,0-1 0,0 0 16,0 1-16,0-1 0,0 0 15,0-21-15,0 22 0,0-1 0,0-21 16,-21 0-16,21 22 0,0-22 0,-21 0 15,21 0-15,0 0 16,-22 1-16,22-1 16,0-42-1,0-1 1,0 1-16,0 0 0,0 0 16,0 0-16,0 0 0,0-1 0,22 1 15,-1-21-15,0 21 0,0-22 0,0 22 16,22 0-16,-22 0 0,21 0 0,0 0 15,-20-1-15,20 22 0,0 0 16,-21 0-16,22 0 0,-22 22 0,0-1 16,0 0-16,0 0 0,1 0 15,-1 0-15,-21 22 0,21-22 16,-21 0-16,0 21 0,0-20 0,-21-1 16,-22 0-16,22 21 0,-21-21 15,21 1-15,-22-1 0,1-21 0,21 21 16,-21 0-16,-1-21 0,22 0 0,-21 0 15,21 0-15,-1 0 0,1 0 16,0 0-16,21-21 16,0 0-16,0 0 0,0-1 0,21 1 15,0 0-15,1 0 0,-1 0 16,0 0-16,21-1 0</inkml:trace>
  <inkml:trace contextRef="#ctx0" brushRef="#br0" timeOffset="63380.3">6181 9398 0,'0'0'0,"0"21"0,21-21 15,0 0-15,0 0 16,0 0-16,0 0 16,1 0-16,-1-21 0,0 21 15,-21-21-15,21 0 16,0 21-16,-21-21 0,21-1 0,-21 1 0,0 0 15,0 0-15,0 0 0,0 0 16,0-1-16,0 1 0,0 0 16,-21 21-16,0 0 15,0 0-15,0 21 0,0 0 16,-1 1-16,1-1 0,21 21 16,-21-21-16,0 22 0,21-22 0,0 21 0,0 0 15,-21-20-15,21 20 0,0-21 16,0 0-16,0 0 0,0 1 0,21-1 15,0 0-15,0 0 0,0-21 16,1 0-16,20 0 0,0 0 16,-21 0-16,22 0 0,-1 0 0,-21 0 15,22 0-15,-1-21 0,0 0 16,-21 21-16,22-21 0,-22-1 0</inkml:trace>
  <inkml:trace contextRef="#ctx0" brushRef="#br0" timeOffset="63744.27">6773 9377 0,'0'0'0,"0"-21"0,-21-43 31,21 43-31,0 0 0,0 0 16,21 0-16,0 21 0,1-22 15,-1 22-15,0 0 0,0 0 16,21 0-16,-20 0 0,-1 0 0,0 22 16,0-1-16,0 0 0,0 0 15,-21 0-15,0 0 0,0 22 16,0-22-16,0 0 0,0 0 0,0 22 15,0-22-15,0 0 0,-21 0 0,21 0 16,-21 0-16,0-21 0,21 22 16,-21-22-16,21-22 31,0 1-31,0 0 16,0 0-16,21 0 0,0 0 0,0-1 15,0-20-15,1 21 16,-1 0-16,0-22 0,0 22 0,0-21 15,0 21-15,1-22 0,-1 22 0,0 0 16,0 21-16,0-21 16,0 21-16,1 0 15</inkml:trace>
  <inkml:trace contextRef="#ctx0" brushRef="#br0" timeOffset="64219.84">7768 9208 0,'0'0'15,"0"-22"-15,21 22 0,0-21 0,1 0 16,-22 0-16,0 0 0,0 0 0,21-1 16,-21 1-16,-21 21 15,-1 0-15,1 0 16,-21 0-16,21 0 0,0 21 0,-22 1 15,1-1-15,21 0 0,-22 0 16,22 0-16,0 0 0,0 1 0,21-1 16,0 0-16,0 0 0,0 0 15,0 0 1,21 1-16,0-22 0,0 0 16,22 0-16,-22 0 0,0 21 15,0-21-15,0 0 0,1 0 16,-1 21-16,0-21 0,-21 21 0,21-21 15,-21 21-15,21 0 16,-21 1-16,-21-1 16,0-21-16,0 21 0,0-21 15,-1 21-15,1-21 0,0 0 16,0 21-16,0-21 0,-22 0 0,22 0 16,0 0-16,0 0 0,0 0 15,0 0-15,-1 0 0,1 0 16,0 0-1,0 0-15,21-21 16,0 0-16,0 0 16</inkml:trace>
  <inkml:trace contextRef="#ctx0" brushRef="#br0" timeOffset="67175.09">9377 9377 0,'0'21'0,"21"-21"313,0 0-126,-21-21-187,0 0 16,0 0-16,0-1 15,0 1-15,0 0 16,21 0-16,-21 0 0,0 0 0,0-1 16,0 1-16,0 0 0,0-21 15,0 21-15,0-1 0,0-20 0,0 21 16,0 0-16,0 0 0,0-1 15,0 1-15,0 42 32,0 1-32,0 20 0,0-21 15,0 0-15,0 22 0,0-22 16,0 21-16,0 0 0,0-20 16,0-1-16,0 21 0,0-21 0,0 0 15,0 1-15,-21-22 0,21 21 0,0 0 16,0-42 15,0 0-15,0-1-16,0 1 0,0-21 15,0 21-15,21 0 0,0-1 16,-21 1-16,0-21 0,22 21 16,-1-22-16,0 22 0,0-21 0,0 21 15,0 0-15,22-1 0,-22 1 16,21 0-16,-21 21 0,22 0 15,-22 0-15,21 0 0,-21 21 0,1 0 16,-1 1-16,0 20 0,-21-21 16,0 0-16,0 22 0,0-22 0,0 21 15,0-21-15,0 22 0,0-22 16,0 0-16,-21 0 0,0 0 0,21 0 16,-22 1-16,22-1 15,-21-21 1,21-21-1,0-1-15,0 1 16,0 0-16,21 0 0,-21 0 0,22 0 16,-1-22-16,0 22 0,0 0 15,0-21-15,0-1 0,1 22 0,-1-21 16,0 21-16,21-1 0,1 1 16,-22 0-16,21 0 0,-21 21 0,22 0 15,-22 0-15,0 21 0,0 0 16,0 0-16,0 1 0,1-1 0,-22 21 15,21-21-15,-21 22 0,0-22 0,0 21 16,0-21-16,0 0 0,0 1 16,0-1-16,0 0 0,0 0 0,0 0 15,0 0-15,21-21 16,0 0-16,0 0 16,0 0-16,1 0 0,-1 0 15,0-21-15,21 0 0,-21 21 0,1-21 16,-1 0-16,0 0 0,0-1 15,0-20-15,0 21 0,1 0 0,-1-22 16,-21 1-16,0 21 0,21-21 16,-21 20-16,0-20 0,0 21 0,0 0 15,0 0-15,0 42 16,0 0 0,0 0-16,-21 0 0,21 22 0,0-22 15,0 21-15,-21 0 0,21-20 16,-22 20-16,22 0 0,0-21 15,0 1-15,0 20 0,0-21 16,0 0-16,22 0 0,-1-21 16,0 0-16,0 0 0,0 0 0,0 0 15,1 0-15,20 0 0,0 0 0,-21 0 16,22-21-16,-22 0 0,21 0 16,-21 0-16,22 0 0,-22-1 0,21 1 15,-21 0-15,1-21 0,-1-1 16,0 22-16,0-21 0,-21 21 0,21-22 15,-21 22-15,0-21 0,0 21 0,0 0 16,0-1 0,0 44-16,-21-1 15,21 21-15,-21-21 16,0 22-16,21-22 0,-21 21 16,21-21-16,0 22 0,-22-22 0,22 21 15,0-21-15,-21 0 0,21 22 16,0-22-16,0 0 0,21 0 15,1 0-15,-1-21 0,0 0 0,0 0 16,0 0-16,22 0 0,-22 0 16,21 0-16,-21 0 0,22 0 0,-22-21 15,21 0-15,0 0 0,-20 21 16,20-42-16,0 20 0,1 1 0,-22 0 16,21-21-16,-21-1 0,22 22 15,-43-21-15,21 0 0,0-22 16,-21 43-16,0 0 0,-21 21 15,0 0-15,-1 0 16,1 21-16,0 0 0,0 0 16,0 22-16,21-22 0,0 0 15,0 21-15,0-21 0,0 1 0,0-1 16,0 0-16,0 0 0,0 0 0,0 0 16,21 1-16,0-1 0,-21 0 15,21-21-15,-21 21 0,21-21 16,-21-21 15,-21 21-15,21-21-16,-21 21 0,0-21 0,21-1 15,-21 1-15,0 0 16,-1 21-16,22 21 31,0 0-15,0 1-16,0-1 0,0 0 0,22-21 15,-1 21-15,0 0 0,0 0 16,0-21-16,0 0 0,1 0 16,-1 0-16,21 0 0,-21 0 15,43 0-15,-22 0 0,0 0 0,1 0 16,-1-21-16,-21 21 0,22-21 16,-22 0-16,21 0 0,-21 0 0,0-1 15,1-20-15,-1 0 0,0 21 0,0-22 16,-21 1-16,0 0 0,21-22 15,-21 22-15,0-1 0,21 1 0,-21 0 16,0-1-16,0 1 0,0 21 16,0 0-16,0 0 0,0-1 0,0 1 15,0 42 1,0 1-16,-21-1 0,21 0 16,-21 21-16,0 1 0,21-1 15,0 21-15,-21-20 0,0-1 16,21 22-16,-22-22 0,22 0 0,0 1 15,-21-22-15,21 21 0,0 0 0,0-20 16,0-1-16,0 0 0,0 0 16,0 0-16,21-21 15,1 0-15,-1 0 0,0 0 16,0 0-16,0-21 0,0 0 16,1 0-16,-1 0 0,0-1 15,0 1-15,0-21 16,-21 21-16,0 0 0</inkml:trace>
  <inkml:trace contextRef="#ctx0" brushRef="#br0" timeOffset="67359.96">12277 8827 0,'0'0'0,"-22"0"0,-20 0 0,42 21 16,-21-21-16,21 21 15,21-21-15,21 0 16,-20 0-16,-1 0 0,21 0 15,0 0-15,-20 0 0,20 0 0,-21 0 16,21 0-16,-20-21 0,-1 21 0,0 0 16,0-21-1,0-1-15</inkml:trace>
  <inkml:trace contextRef="#ctx0" brushRef="#br0" timeOffset="68083.85">13420 8573 0,'0'0'0,"21"-22"0,0 1 0,0 0 16,0 0-16,0 0 0,-21 0 0,0-1 15,0 44 16,0-1-31,0 0 16,0 21-16,0-21 0,-21 22 0,21-1 16,-21 0-16,21 1 0,-21 20 15,21-20-15,0-1 0,-21 0 0,0 1 16,21-1-16,-22-21 0,1 0 16,21 22-16,0-22 0,0 0 0,-21-21 15,21 21-15,0-42 31,0 0-31,0 0 0,0-1 16,21 1-16,-21-21 0,21 21 16,1-22-16,-1 22 0,0-21 15,0 0-15,0 20 0,22 1 0,-22 0 16,21 0-16,-21 0 0,22 0 16,-22 21-16,21 0 0,0 0 0,-20 0 15,20 21-15,-21 0 0,21 0 0,-20 21 16,-1-20-16,0 20 0,-21-21 15,0 21-15,0-20 0,0 20 0,-21-21 16,0 21-16,-22-20 0,22-1 16,-21 0-16,-1 0 0,1 0 0,-21-21 15,20 0-15,1 0 0,0 0 16,-1 0-16,1 0 0,0 0 0,20 0 16,1 0-16,0 0 0,0 0 15,21-21-15,0 0 16,0 0-16,21 21 0,0 0 15,22-21-15,-22 21 0,21 0 0,-21-22 16,22 1-16,-22 21 0,21-21 0</inkml:trace>
  <inkml:trace contextRef="#ctx0" brushRef="#br0" timeOffset="68441.24">13991 8932 0,'0'0'0,"0"22"15,21-22-15,0 0 16,1 0 0,-1 0-16,0-22 0,0 22 0,21-21 15,-20 0-15,20 21 0,0-21 0,-21 0 16,22 0-16,-22-1 0,0 1 16,21 0-16,-42 0 0,0 0 15,22 21-15,-22-21 0,0-1 0,-22 22 16,1-21-16,0 21 0,0 0 15,0 0-15,0 0 0,-22 21 16,22 1-16,-21-1 0,21 21 0,-1-21 16,1 22-16,0-22 0,0 63 15,0-62-15,21 20 0,0-21 16,0 0-16,0 22 0,21-22 16,0-21-16,0 21 0,0 0 0,22-21 15,-22 0-15,21 0 0,1 0 16,-1 0-16,0 0 0,22 0 0,-22 0 15,0-21-15,22 21 0</inkml:trace>
  <inkml:trace contextRef="#ctx0" brushRef="#br0" timeOffset="69384.31">15811 8890 0,'0'0'0,"0"-21"0,0 0 15,0 0-15,0-1 0,0 1 16,0 0-16,0 0 0,0-21 16,0 20-16,0 1 0,0 0 0,-21 0 15,0 0-15,0 0 0,0 21 0,0 0 16,-1 0-16,1 0 0,-21 0 16,0 0-16,-1 21 0,1-21 0,-22 21 15,22 0-15,0 21 0,-22 1 16,22-22-16,0 21 0,-1 1 15,22-1-15,0 0 0,0 1 0,21-22 16,0 21-16,0-21 0,0 0 16,0 1-16,0-1 0,21 0 0,21-21 15,-21 0-15,22 0 0,-1 0 0,0 0 16,1 0-16,-1 0 0,0-21 16,1 0-16,20-1 0,-20 1 0,-1 0 15,-21 0-15,21-21 0,-20-1 16,20 22-16,-21-21 0,0-1 0,-21 22 15,21-21-15,-21 21 0,0 0 16,0-1-16,-21 22 16,21 22-1,-21-1-15,21 0 16,-21 21-16,21-21 0,0 22 0,0-22 16,0 21-16,0-21 0,0 22 0,0-22 15,0 0-15,21 0 0,0 0 16,0 1-16,1-1 0,-1-21 0,0 0 15,0 0-15,0 0 0,22 0 16,-22 0-16,21 0 0,-21-21 0,22-1 16,-1 1-16,-21 0 0,0 0 0,0 0 15,1 0-15,-1-22 0,0 1 16,0 21-16,-21-22 0,0 22 16,0-21-16,0 21 0,0 0 0,0 42 31,0 0-31,0 0 15,-21 21-15,21-20 0,-21 20 16,0-21-16,21 21 0,0-20 0,-22 20 16,1-21-16,21 0 0,-21 0 0,21 1 15,0-1-15,-21-21 16,21-21 15,0-1-31,0 1 0,0 0 16,0 0-16,0-21 0,21 20 15,0-20-15,0 0 0,1 21 16,20-22-16,0 1 0,-21 0 0,22 20 16,20-20-16,-20 21 0,-1 0 0,0 21 15,1 0-15,-1 0 0,0 0 16,-21 0-16,22 21 0,-22 0 0,0 0 16,-21 22-16,21-1 0,-21 0 0,21 1 15,-21-1-15,0 0 0,0-21 16,0 22-16,0-1 0,0-21 0,-21 0 15,0 22-15,0-22 16,21 0-16,-21-21 0,21 21 0,-21-21 16,21 21-16,-22-21 0,1 0 15,21-21 1,0 0-16,0 0 16</inkml:trace>
  <inkml:trace contextRef="#ctx0" brushRef="#br0" timeOffset="70920.23">17526 8467 0,'-21'0'0,"21"21"0,-21 0 16,-1 0 0,22 0-16,0 1 15,22-22 1,-1 0-16,21 0 16,-21 0-16,22 0 0,-1 0 0,-21 0 15,21-22-15,1 22 0,-1-21 16,0 0-16,1 21 0,-1-21 0,-21 0 15,22 0-15,-22-1 0,0 1 16,0 0-16,-21 0 0,0 0 16,0 0-16,0-1 0,-21 22 31,0 0-31,21 22 0,0-1 16,-43 63-16,43-62 15,-21 20-15,21 0 0,-21 1 0,21-1 16,0 0-16,0 1 0,-21-1 0,21 0 15,-21 1-15,21-1 0,0 0 16,0 1-16,-21-22 0,-1 21 0,22-21 16,-21 0-16,21 1 0,0-1 15,-21-21-15,0 0 0,21 21 0,-21-21 16,0 0-16,-1 0 16,1-21-16,0 0 0,-21-1 15,21 1-15,-1 0 0,-20-42 16,21 20-16,0 22 0,0-21 0,-1 21 15,1-1-15,21 1 0,-21 0 16,21 0-16,0 42 31,0 0-31,21 0 0,0 1 0,1-1 16,-1 0-16,0 21 0,0-21 0,0 1 16,0-1-16,22 0 0,-22 0 15,0 0-15,21 0 0,-20-21 0,20 0 16,-21 0-16,21 0 15,1 0-15,-22 0 0,21 0 0,-21-21 16,22 21-16,-22-21 0,21 0 0,-21 0 16,1 0-16,20-1 0,-21 1 15,0-21-15,-21 21 0,21 0 0,-21-22 16,22 22-16,-22 0 0,0 0 16,0 0-16,0-1 0,0 44 31,-22-1-31,22 0 15,-21 0-15,21 0 0,-21 0 0,0 22 16,21-22-16,-21 0 0,21 21 16,0-20-16,-21-1 0,21 0 15,-22 0-15,22 0 0,0-42 47,0 0-47,22 0 0,-1 0 16,0-1-16,0 1 0,0 0 15,0-21-15,1 21 0,-1-22 0,21 22 16,-21 0-16,0-21 0,22 20 16,-22 22-16,0-21 0,0 21 0,0 0 15,1 0-15,-1 0 0,-21 21 16,0 22 0,0-22-16,0 0 0,0 0 15,0 22-15,0-22 0,0 21 0,0-21 16,0 0-16,0 1 0,0 20 15,0-21-15,0 0 0,0 0 16,0 1-16,21-22 16,0 0-16,0 0 0,0 0 0,1 0 15,20 0-15,-21 0 0,0-22 0,22 22 16,-22-21-16,21 0 0,0 0 16,-20-21-16,20 20 0,-21-20 0,21 21 15,-20-21-15,-1-1 0,0 1 16,0 21-16,0-22 0,0 1 15,1 0-15,-22 21 0,0-22 0,0 1 16,0 21-16,0 0 0,0-1 16,0 1-16,0 0 0,0 42 15,-22-21-15,1 21 16,21 22-16,-21-22 0,0 21 16,21-21-16,-21 22 0,0-1 0,-1 0 15,22 1-15,0-1 0,-21 0 16,21 1-16,-21-1 0,21 22 15,0-43-15,0 0 0,0 0 0,0 0 16,0 0-16,21-21 16,0 0-16,1 22 0,-1-22 15,0 0-15,0 0 0,0 0 16,0-22-16,1 1 0,-1 0 0,0 21 16,-21-21-16,21 0 0,0 0 0,0-1 15,1-20-15,-22 21 0,0 0 16,0 0-16</inkml:trace>
  <inkml:trace contextRef="#ctx0" brushRef="#br0" timeOffset="71111.66">19029 8594 0,'-21'0'0,"42"0"0,-64 0 0,22 0 16,42 0 15,1 0-31,-1 0 16,21 0-16,-21 0 0,0 0 15,22 0-15,-22 0 0,21 0 0,-21 0 16,22 0-16,-22 0 0,21 0 0,-21 0 16,1 0-16,-1 0 0,0 0 15,0 0-15</inkml:trace>
  <inkml:trace contextRef="#ctx0" brushRef="#br0" timeOffset="71476.81">19431 8784 0,'0'0'0,"0"43"32,21-43-17,0 0-15,22 0 16,-22-22-16,21 22 0,-21-21 0,22 21 16,-22-21-16,0 0 0,0 21 15,21-21-15,-42 0 0,22 21 0,-22-22 16,21 1-16,-21 0 0,-21 0 15,-1 21 1,1 0-16,0 0 0,0 0 0,-21 0 16,20 21-16,1-21 0,0 21 15,0 0-15,0 22 0,0-22 16,-1 0-16,1 21 0,21-20 0,0-1 16,0 21-16,0-21 0,0 0 15,0 1-15,0-1 0,21 0 0,1-21 16,-1 21-16,21 0 0,-21-21 0,22 0 15,-1 21-15,0-21 0,1 0 16,-1 0-16,0 0 0,22 0 0,-22 0 16,0-21-16,1 21 0,-1-21 0</inkml:trace>
  <inkml:trace contextRef="#ctx0" brushRef="#br0" timeOffset="72196.47">20405 8827 0,'0'0'0,"42"-149"31,-42 128-31,0 0 0,0 0 15,-21 21-15,0-21 0,-1 21 16,1 0-16,0 0 0,0 0 0,0 0 16,-22 0-16,22 0 0,-21 21 0,21 0 15,0 0-15,-1 0 0,-20 1 16,21-1-16,0 21 0,21-21 0,0 22 16,-21-22-16,21 0 0,0 21 15,0-21-15,0 1 0,21-1 16,0 0-16,0-21 0,0 0 15,0 0-15,1 0 0,-1 0 16,0 0-16,21 0 0,-21 0 0,22-21 16,-22 0-16,0-1 0,0 1 15,0 0-15,1 0 0,-1 0 0,0 0 16,0-22-16,-21 22 0,21 0 0,-21 0 16,0 0-16,0-1 0,0 1 15,0 42 16,0 22-31,0-22 0,-21 0 16,21 21-16,-21-20 0,0 20 0,21 0 16,0-21-16,-21 22 15,-1-1-15,1 0 0,21 1 0,0-1 16,-21 0-16,21 1 0,-21 20 0,21-20 16,-21 62-16,21-62 15,0 20-15,0 1 0,0-1 0,0 1 16,-21-1-16,21 1 0,0-1 0,-22-20 15,22 20-15,0-21 0,-21 22 0,0-22 16,21 1-16,-21-1 0,0 0 16,0-21-16,21 22 0,-22-22 0,1 0 15,0-21 1,0 0-16,21-21 16,-21 0-16,21 0 0,0-1 0,0 1 15,0 0-15,-21-21 0,21-1 16,-22 22-16,22-21 0,-21-22 0,21 22 15,0 0-15,0-1 0,0-20 16,0-1-16,0 22 0,21-21 0,1-1 16,-1 22-16,0-22 0,0 22 0,0 0 15,22-22-15,-22 22 0,0-1 16,0 1-16,0 0 0,22-1 0,-22 1 16,0 21-16,21-21 0,-21-1 0,1 22 15,-1-21-15,21 21 16,-21-1-16,22-20 0,-22 21 0,0 0 0,21 0 15,-21-1-15,1 1 16</inkml:trace>
  <inkml:trace contextRef="#ctx0" brushRef="#br0" timeOffset="72860.2">20637 8742 0,'0'0'0,"22"0"31,-1 0-15,0 0-16,0 0 0,21 0 15,-20-21-15,-1 21 0,0-21 16,0 21-16,0-22 0,0 22 0,1-21 16,-22 0-16,21 0 15,-21 0 1,-21 21 0,-1 0-16,1 0 0,0 0 15,0 21-15,0 0 0,-22-21 0,43 21 16,-21 0-16,0 22 0,21-22 0,0 0 15,0 0-15,0 0 0,0 1 16,0-1-16,0 0 0,0 0 0,21 0 16,0 0-16,1-21 0,20 22 15,-21-22-15,0 0 0,22 21 0,-22-21 16,21 0-16,-21 0 0,22 0 16,-22 0-16,0 0 0,21-21 15,-21 21-15,1-22 0,-22 1 0,21 0 16,-21 0-16,21 0 0,-21 0 15,0-22-15,0 22 0,0 0 0,0 0 16,0-22-16,0 22 0,0 0 0,0 0 16,0 0-16,21 0 0,0-1 15,0 22-15,1 0 0,-1-21 16,0 21-16,0 0 0,0 0 0,0 0 16,1 0-16,-1 0 0,21 21 15,-21 1-15,0-1 0,1 0 16,20 21-16,-21 1 0,-21-22 15,0 21-15,0-21 0,0 0 16,0 22-16,0-22 0,0 0 0,-21 0 16,0 0-16,21 1 0,-21-22 15,-1 0-15,1 0 0,0-22 32,21 1-32,0 0 15,0 0-15,0-21 0,0 20 0,0 1 16,21-21-16,0 21 0,1-22 15,-1 22-15,0 0 0,0 0 0,21 0 16,-20 0-16,20-1 0,0 1 16,1 21-16,-1-21 0,-21 0 15,21 21-15,1 0 0</inkml:trace>
  <inkml:trace contextRef="#ctx0" brushRef="#br0" timeOffset="73184.42">22564 8255 0,'0'0'0,"0"-21"0,21-43 31,-21 43-31,0 0 0,21 21 0,-21-21 16,0 42-16,0 0 16,-21 0-16,0 22 0,-1-1 15,-20 22-15,21-1 0,-21-21 16,-1 22-16,1 21 0,0-22 15,-22 22-15,1-22 0,-1 22 0,1-22 16,-1 22-16,1-21 0,-1-22 0,22 21 16,-22-20-16,22-1 0,0-21 15,-1 22-15,1-22 0,21 0 0,0 0 16,21-42 15,0 0-15,0 0-16</inkml:trace>
  <inkml:trace contextRef="#ctx0" brushRef="#br0" timeOffset="74135.85">7895 10097 0,'0'0'16,"0"21"0,0 0-16,-21-21 0,42 0 46,-21-21-46,21 21 16,0-21-16,-21-1 0,0 1 16,0 0-16,0 0 0,-21 0 15,0 0-15,0 21 16,-21-22-16,-1 22 0,22 0 0,-21 0 16,-1 0-16,1 0 0,0 0 15,-1 0-15,1 22 0,21-1 0,-21 21 16,20-21-16,1 0 0,0 22 0,0-1 15,0-21-15,21 22 0,0-1 16,0 0-16,0 1 0,0 20 16,0-42-16,0 0 0,21 1 15,0-1-15,0-21 0,0 0 16,22 0-16,-22 0 0,0 0 16,0 0-16,22-21 0,-22-1 0,21 1 15,0 0-15,-20-21 0,20 21 16,0-22-16,1 1 0,-22 0 0,21-1 15,0 1-15,-20 0 0,-1-22 16,21 22-16,-21-22 0,-21 22 0,21-22 16,-21 22-16,22-21 0,-22 41 0,0-20 15,0 21-15,0 0 16,0 42-16,-22 0 16,22 0-16,-21 22 0,21-22 15,0 21-15,-21 0 0,21 22 0,-21-22 16,21 1-16,0-1 0,-21 0 0,21 1 15,0-1-15,0 0 0,0-21 16,0 22-16,0-22 0,0 0 0,0 0 16,0 0-16,0 1 0,21-1 0,0-21 15,0 0-15,0 0 0,22 0 16,-22-21-16,21-1 0,-21 1 0,22 0 16</inkml:trace>
  <inkml:trace contextRef="#ctx0" brushRef="#br0" timeOffset="74499.94">8424 10097 0,'0'21'16,"0"0"15,21-21 0,1-21-31,-1 21 0,0-21 0,0-1 16,0 1-16,0 21 0,-21-21 15,0 0-15,0 0 0,0 0 16,-21 21 0,0 0-1,0 0-15,-21 0 0,20 21 0,1 0 16,0 0-16,0 0 0,0 0 0,0 1 16,-1 20-16,1-21 0,0 0 15,21 0-15,0 22 0,0-22 0,0 0 16,0 0-16,0 0 0,0 1 0,21-1 15,22-21-15,-22 0 16,0 0-16,21 0 0,-21 0 0,22 0 16,-1 0-16,-21-21 0,22 21 0,-1-22 15,0 1-15,1 0 0,-22 0 16,21 21-16</inkml:trace>
  <inkml:trace contextRef="#ctx0" brushRef="#br0" timeOffset="74912.78">8975 10075 0,'0'0'0,"0"-21"0,0 0 0,-22 21 31,1 0-31,0 0 16,21 21-16,-21 0 0,0 1 0,0-1 15,21 0-15,0 0 0,-22 21 16,22-20-16,-21-1 0,21 0 0,0 0 16,0 0-16,0 22 0,0-22 15,0 0-15,21-21 0,1 0 16,-1 0-16,0 0 0,21 0 15,-21 0-15,1 0 0,20 0 0,-21 0 16,21-21-16,-20 0 0,20-1 16,-21 1-16,21 0 0,1 0 0,-22 0 15,0 0-15,0-1 0,0 1 0,1 0 16,-1 0-16,-21 0 16,0 42-1,0 0-15,0 0 16,-21 0-16,21 1 15,-22-1-15,1 0 0,21 0 0,0 0 16,0 0-16,-21 1 0,21-1 16,-21-21-16,42 0 31,-21-21-15,21-1-16,-21 1 0,21 0 0,1 0 15,-22 0-15,0 0 0,21-1 0</inkml:trace>
  <inkml:trace contextRef="#ctx0" brushRef="#br0" timeOffset="75064.81">9419 9885 0,'0'0'0,"0"-21"0,-21 21 15,0 0-15,0 21 16,21 0 0,0 0-1,0 0-15,0 1 16,21-1-16,0-21 15,0 0-15,0 21 0</inkml:trace>
  <inkml:trace contextRef="#ctx0" brushRef="#br0" timeOffset="75688.85">9779 10054 0,'0'0'0,"0"21"0,0 1 16,0-1-16,0 0 15,0 0-15,-21 0 0,21 0 16,-21 1-1,21-1-15,-22-21 0,22 21 0,0 0 16,-21 0-16,21 0 0,0 1 0,0-1 16,0 0-16,0 0 15,-21-21 17,21-21-17,0 0-15,0 0 0,0-1 0,0 1 16,0 0-16,0 0 0,21-21 0,0 20 15,1 1-15,-1-21 0,0 21 16,0 0-16,0-22 0,22 22 16,-22 0-16,0 21 0,21 0 0,-21 0 15,1 0-15,20 0 0,-21 0 16,0 21-16,0 0 0,1 0 0,20 1 16,-21-1-16,0 21 0,-21-21 0,21 0 15,-21 1-15,0 20 0,0-21 16,0 0-16,0 0 0,0 1 15,0-1-15,-21-21 0,0 0 16,0 0 0,21-21-16,0-1 0,0 1 15,0 0-15,0 0 16,21 0-16,0 0 0,0-22 16,22 22-16,-22 0 0,21-21 0,-21 20 15,22 1-15,-1-21 0,-21 21 16,22 21-16,-1-21 0,-21 21 0,21 0 15,-20 0-15,-1 21 0,0-21 0,0 21 16,0 0-16,0 0 0,1 22 16,-22-22-16,0 0 0,0 0 0,0 21 15,0-20-15,0-1 0,0 0 0,0 0 16,0 0-16,-22 0 0,1-21 16,21 22-16,0-1 0,0-42 31,43 21-16,-22-22-15,0 1 0</inkml:trace>
  <inkml:trace contextRef="#ctx0" brushRef="#br0" timeOffset="76392.13">11388 10181 0,'0'0'0,"0"-21"0,0 0 15,0 0-15,0 0 0,0-1 0,0 1 16,-22 0-16,1 0 0,0 21 15,0-21-15,0 21 0,0 0 16,-1 0-16,1 0 0,0 0 16,-21 21-16,21 0 0,-1 0 0,1 0 0,-21 22 15,21-22-15,0 0 16,-1 21-16,1 1 0,0-22 0,21 21 16,-21-21-16,21 22 0,0-22 0,0 0 15,0 0-15,0 0 0,0 1 16,0-1-16,21-21 0,0 0 0,0 0 15,22 0-15,-22 0 0,0 0 0,21-21 16,-20 21-16,20-22 0,0 1 16,-21 0-16,22-21 0,-22 21 0,0-1 15,21-20-15,-20 21 0,-1-21 16,0 20-16,0-20 0,0 21 16,-21-21-16,0 20 0,21 1 15,-42 42 16,21 1-31,0-1 0,-21 0 0,21 0 16,-21 0-16,21 0 0,0 1 0,0 20 16,0-21-16,0 0 0,0 22 15,42-1 1,-21-42-16,1 0 0,-1 0 16,21 0-16,-21 0 0,0-21 15,1 21-15,-1-21 0,21-1 16,-21 1-16,0 0 0,1 0 0,-1 0 15,0-22-15,0 22 0,0-21 16,0 21-16,1-22 0,-1 1 0,-21 0 16,0-22-16,0 22 0,0 0 0,0 20 15,0-20-15,0 21 0,0 0 16,-21 21 0,-1 21-16,22 0 0,0 21 0,-21-20 15,21 20-15,-21 0 0,21 1 16,0-1-16,0-21 0,0 21 0,0 1 15,0-1-15,0-21 0,0 0 16,0 22-16,0-22 0,0 0 0,21 0 16,0 0-16,1-21 15,-1 0-15,0 0 0,21 0 0,-21 0 16,1-21-16,20 21 0,-21-21 16,21 0-16,-20 0 0</inkml:trace>
  <inkml:trace contextRef="#ctx0" brushRef="#br0" timeOffset="77092.75">13716 9927 0,'0'0'16,"0"-21"-16,0 0 0,0 0 15,0 0-15,0-1 16,21 22-16,0 0 15,0 0-15,1 0 16,-1 0-16,0 22 0,0-1 16,-21 21-16,0-21 0,21 22 15,-21-22-15,0 21 0,0 0 16,0-20-16,0 20 0,0-21 0,0 21 16,0 1-16,-21-22 0,21 0 0,0 21 15,-21-20-15,0-1 0,21 0 16,-21-21-16,21-21 31,0 0-31,0-22 0,0 22 16,21 0-16,0-21 0,0 20 0,0-20 15,0 0-15,22-1 0,-22-20 16,21 21-16,1-1 0,-1 1 16,0-22-16,1 43 0,20-21 0,-21 21 15,1 0-15,-1-1 0,-21 22 16,0 0-16,1 0 0,-1 22 0,-21-1 15,0 0-15,0 0 0,0 0 16,0 0-16,0 1 0,0-1 0,0 0 16,0 21-16</inkml:trace>
  <inkml:trace contextRef="#ctx0" brushRef="#br0" timeOffset="78488.28">14584 10287 0,'0'0'0,"84"0"31,-62 0-31,-1-21 16,-21 0-16,21 21 0,0-21 0,0-1 15,0 1-15,1 0 16,-22 0-16,0 0 0,0 0 0,0-22 16,0 22-16,0 0 0,0 0 0,0 0 15,0-1-15,0 1 0,-22 0 16,1 21-16,0 0 0,0 0 0,0 0 15,0 21-15,-1 0 0,-20 1 16,21-1-16,-21 21 0,20-21 0,-20 0 16,21 1-16,0-1 0,0 21 15,-1-21-15,22 0 0,0 1 16,0-1-16,0 0 0,22-21 16,-1 0-16,0 0 0,21 0 0,-21 0 15,1 0-15,20 0 0,-21 0 16,0-21-16,22 0 0,-22 21 0,0-22 15,0 1-15,0 0 0,0 21 0,1-21 16,-22-21-16,0 20 0,21 1 16,-21 0-16,0 0 0,0 0 0,0 0 15,0 42 17,-21 0-32,-1 0 0,22 0 15,0 22-15,0-22 0,-21 0 0,21 21 16,0-21-16,0 43 15,0-43-15,0 0 0,0 0 0,21 1 16,-21-1-16,22-21 0,-1 0 16,0 21-16,0-21 0,0 0 0,0 0 15,1 0-15,20-21 0,-21 21 0,0-21 16,22-1-16,-22 1 0,0 0 16,21 0-16,-21 0 0,22 0 0,-22-22 15,0 22-15,0-21 0,22-1 16,-22 1-16,0 0 0,-21-1 15,21 1-15,-21 0 0,21-1 0,-21 1 16,0 0-16,0 21 0,0-1 16,0 44-1,0-1-15,0 0 0,0 21 0,0-21 16,0 22-16,-21-1 0,21-21 16,0 22-16,-21-1 0,21-21 0,0 21 15,0-20-15,0 20 0,0-21 16,0 0-16,0 0 0,0 1 0,21-1 15,0 0-15,0-21 0,-21 21 0,22-21 16,-1 0-16,0 0 0,0 0 16,0 0-16,0 0 0,1 0 15,20 0-15,-21-21 0,0 0 0,0 21 16,1-21-16,-1-1 0,0-20 16,0 21-16,0 0 0,-21 0 0,21-22 15,1 22-15,-22 0 0,0 0 0,0 0 16,21 21-16,-21 21 15,0 0 1,0 0-16,0 0 16,0 0-16,0 1 0,0-1 0,0 0 15,0 0-15,0 0 0,0 0 0,0 1 16,0-1 0,0 0-16,21-21 15,0 0-15,0 0 0,0 0 16,1 0-16,20 0 0,-21 0 15,0-21-15,22 21 0,-22-21 0,21-1 16,-21 1-16,0 0 0,1 0 0,20 0 16,-21 0-16,0-1 0,0 1 15,-21 0-15,22 0 0,-22 0 0,21 21 16,-21-21-16,0 42 31,-21 0-15,21 0-16,-22 0 0,22 0 0,-21 1 15,21-1-15,0 0 0,0 0 16,0 0-16,0 0 0,21 1 16,1-1-16,-1-21 0,21 21 0,-21-21 15,22 0-15,-1 0 0,0 0 16,1 0-16,-1 0 0,0 0 0,1 0 16,-1 0-16,0-21 0,1 21 15,-22-21-15,21-1 0,-21 1 0,0 0 16,1 0-16,-1 0 0,0-22 15,0 22-15,-21 0 0,0-21 0,0 21 16,0-22-16,0 22 0,0 0 16,-21 21-16,0 0 15,0 0-15,-1 21 0,22 0 16,-21 0-16,0 22 0,21-22 0,-21 21 16,21 1-16,0-22 0,0 0 15,0 0-15,0 0 0,0 0 16,21 1-16,0-22 0,-21 21 0,21-21 15,1 21-15,-1-21 0,0 0 0,21 0 16,-21 0-16,1 0 16,-1 0-16,0 0 0,0-21 0,0 0 15,0 21-15,1 0 0</inkml:trace>
  <inkml:trace contextRef="#ctx0" brushRef="#br0" timeOffset="78647.78">17378 10224 0,'-64'0'32,"43"0"-32,0 0 0,0 0 15,0 0 1,21-22 0,-22 22-16,1 0 0</inkml:trace>
  <inkml:trace contextRef="#ctx0" brushRef="#br0" timeOffset="78838.71">6731 12700 0,'0'0'0,"-296"64"16,-678 168 0</inkml:trace>
  <inkml:trace contextRef="#ctx0" brushRef="#br0" timeOffset="79752.83">2159 12171 0,'21'0'0,"0"0"16,0 0 15,1 0-31,-1 0 0,21 0 16,-21 0-16,0-21 0,22 21 15,-1-21-15,0-1 0,-20 1 16,20 0-16,0 0 0,1 0 0,-1 0 16,-21-1-16,0 1 0,0 0 15,-21 0-15,0 0 0,0 0 16,-21 21-16,-21 0 0,21 0 15,-22 0-15,1 0 0,-21 0 0,20 21 16,1 0-16,0 0 0,-1 0 16,1 22-16,0-22 0,20 21 0,1 0 15,0-20-15,21 20 0,0-21 16,0 0-16,0 22 0,0-22 16,0 0-16,21-21 0,22 21 0,-22 0 15,0-21-15,21 0 0,1 0 16,-1 0-16,0 0 0,1 0 15,-1 0-15,-21 0 0,0-21 0,22 21 16,-43-21-16,0 0 16,-22 21-16,1 0 0,0 0 15,-21 0-15,-1 0 0,-20 0 0,21 0 16,-1 0-16,1 21 0,0 0 16,-1 0-16,22 0 0,-21 1 15,21 20-15,-1-21 0,22 0 0,0 22 16,0-22-16,0 0 0,0 0 15,0 0-15,0 0 0,22 1 16,-1-22-16,0 21 0,0-21 0,21 0 16,1 0-16,-1 0 0,0 0 15,22 0-15,-1-21 0,-20-1 0,20 1 16,22 0-16</inkml:trace>
  <inkml:trace contextRef="#ctx0" brushRef="#br0" timeOffset="80358.12">3260 12277 0,'0'0'0,"0"-21"0,0-1 0,-22-41 32,1 63-32,0 0 0,0 0 0,0 0 15,0 0-15,-1 0 0,1 21 16,0 0-16,0 0 0,-21 22 0,20-22 16,1 0-16,0 21 0,21-20 15,-21-1-15,21 21 0,0-21 0,0 0 16,0 1-16,0-1 15,21-21-15,0 0 0,0 0 16,1 0-16,20 0 0,-21-21 0,0 21 16,22-22-16,-22 1 0,21 0 15,-21 0-15,0 0 0,1 0 0,-1-1 16,0 1-16,-21 0 16,21 0-16,-21 0 0,0 0 15,0-1 1,0 44-1,0-1-15,0 0 16,0 0-16,0 0 0,0 22 0,0-22 16,-21 21-16,21 0 0,0 1 0,0-1 15,0 22-15,0-1 0,0 1 16,0-1-16,0 22 0,0-1 0,21-20 16,0 21-16,-21-1 0,21-20 15,-21 20-15,22 1 0,-22 0 16,0 21-16,0-22 0,0-20 0,0 20 15,0-20-15,0-1 0,0 1 16,-22-1-16,1-20 0,0-22 0,0 21 16,0-21-16,-22 1 0,22-22 15,0 0-15,-21 0 0,21 0 0,-22 0 16,1-22-16,0 1 0,-1-21 0,-20 21 16,20-22-16,-20 1 0,21 0 15,-1-1-15,22 1 0,-21-21 0,21-1 16,-1 1-16,1-1 0,21 1 15,0-1-15,0 1 0,0-1 0,0 1 16,21-1-16,1 1 16,-1-22-16,21 21 0,0-20 0,1 20 15,20 1-15</inkml:trace>
  <inkml:trace contextRef="#ctx0" brushRef="#br0" timeOffset="80716.42">3852 12129 0,'0'0'0,"-21"0"0,0 0 16,21 21-16,-21-21 0,21 21 16,-21-21-16,21 21 0,0 0 15,21-21 16,0 0-31,0 0 16,0-21-16,-21 0 0,21 21 16,-21-21-16,0 0 15,-21-1 1,0 22-16,0 0 0,0 0 16,0 0-16,21 22 15,0-1-15,0 0 16,0 0-16,0 0 0,21 0 15,-21 1-15,21-22 0,0 21 16,0-21-16,0 0 16,-21 21-16</inkml:trace>
  <inkml:trace contextRef="#ctx0" brushRef="#br0" timeOffset="81008.84">3937 12531 0,'0'0'0,"-21"0"0,21 21 15,0 0-15,-21-21 16,42 0 15,0 0-31,0 0 16,0-21-16,-21 0 16,21 0-16,-21-1 15,-21 22 1,0 0-16,0 0 15,0 0-15,0 0 0,21 22 0,-22-1 16,1 0 0,21 0-16,21-21 31,1 0-31,-1 0 0,0 0 16</inkml:trace>
  <inkml:trace contextRef="#ctx0" brushRef="#br0" timeOffset="81712.66">5651 11853 0,'-21'0'31,"0"0"-31,0 22 15,21-1 1,-21 0-16,21 0 16,0 0-1,0 0-15,0 1 16,0-1 0,21-42 30,0 21-46,-21-22 0,21 1 0,0 0 16,1 0-16,-22 0 16,0 0-16,21 21 0,0-22 0,0 22 15,-21 22 17,0-1-17,0 0-15,0 0 0,-21 0 16,21 0-16,-21 1 15,21-1-15,0 0 0,0 0 16,0 0 0</inkml:trace>
  <inkml:trace contextRef="#ctx0" brushRef="#br0" timeOffset="82575.82">6604 12065 0,'-21'0'31,"21"-21"-15,0 0 15,0 0-31,-21 21 31,-1 0-31,-20 0 0,21 0 16,-21 21-16,-1 0 0,22-21 16,-21 21-16,-1 0 0,1 0 0,21 22 15,-21-22-15,20 0 0,1 0 16,0 0-16,0-21 0,21 22 0,-21-1 15,21 0-15,0 0 0,0 0 16,21-21-16,0 21 0,0 1 16,0-1-16,22-21 0,-22 21 15,0 0-15,21 0 0,-20 0 0,-1 1 16,21-1-16,-21 0 0,0 21 16,1-21-16,-1 1 0,-21-1 0,0 0 15,0 0-15,0 0 0,-43 0 0,22 1 16,0-1-16,-21 0 0,-1 0 15,1 0-15,-21-21 0,-1 0 0,1 21 16,-1-21-16,1 0 0,-1 0 16,22 0-16,-22-21 0,22 0 0,0 0 15,20 0-15,-20 0 0,21-1 0,21 1 16,0 0-16,0 0 16,0 0-16,0 0 0,21-1 15,0 1-15,0 21 0,22 0 16,-22 0-16,0-21 0,21 21 15,1 0-15,-22 0 0,21 0 0,1 0 16,-1 0-16</inkml:trace>
  <inkml:trace contextRef="#ctx0" brushRef="#br0" timeOffset="83128.21">7218 12510 0,'21'0'0,"-42"0"0,63-22 0,-21 1 0,-21 0 16,0 0-16,0 0 0,0 0 15,0-1-15,0 1 0,-21 0 16,0 0-16,0 0 0,0 0 0,-1 21 16,-20 0-16,21 0 0,-21 0 15,-1 0-15,22 0 0,-21 21 0,-1 0 16,1 0-16,0 0 0,21 0 15,-22 1-15,22-1 0,-21 21 16,21-21-16,-1 22 0,1-22 0,0 0 16,21 21-16,0-21 0,0 1 0,0-1 15,0 0-15,21-21 16,0 0-16,22 0 0,-22 0 0,21 0 16,1 0-16,-1 0 0,0 0 15,1-21-15,-1 0 0,0-1 0,1 1 16,-1 0-16,0 0 0,-21 0 0,22 0 15,-22-22-15,0 22 0,0 0 16,-21-21-16,0 20 0,0 1 0,0-21 16,0 21-16,0 0 0,-21 21 31,21 21-31,-21-21 0,0 42 16,21-21-16,0 0 0,-21 1 15,21 20-15,-22-21 0,22 21 0,0-20 16,0-1-16,0 0 0,0 21 0,0-21 15,0 1-15,0-1 16,22 0-16,-1-21 0,0 0 16,0 0-16,0 0 0,0 0 0,1 0 15,-1-21-15,0 0 0,21-1 16,-21 1-16,22 0 0</inkml:trace>
  <inkml:trace contextRef="#ctx0" brushRef="#br0" timeOffset="83364.12">7810 12065 0,'0'0'0,"22"-42"0,-22-64 32,-22 127-17,1 0-15,21 0 0,-21 22 16,0-1-16,21 0 0,0 1 0,-21-1 16,0 22-16,21-22 0,-22 0 0,22 1 15,-21-1-15,0-21 0,21 21 16,0-20-16,-21 20 0,21-21 0,0 0 15,0 0-15,0 1 0,0-1 16,21-21 0,0 0-16,22 0 0,-1 0 15,-21 0-15,21 0 0,22 0 0</inkml:trace>
  <inkml:trace contextRef="#ctx0" brushRef="#br0" timeOffset="84572.82">8361 12446 0,'0'0'0,"21"-21"0,-21-21 0,0-1 15,0 22-15,0-21 0,0 21 0,0-22 16,0 22-16,0 0 0,-21 0 0,0 21 16,-1 0-16,1 0 0,0 0 15,-21 0-15,21 21 0,-22 21 0,22-21 16,-21 22-16,21-22 0,-22 21 16,22 1-16,0-1 0,0-21 15,0 21-15,21-20 0,-22 20 0,22-21 16,0 0-16,0 0 0,0 1 15,22-1-15,-1 0 0,0-21 0,0 0 16,0 0-16,22 0 0,-22 0 0,21 0 16,-21-21-16,22 21 0,-22-21 15,21-1-15,-21 1 0,22 0 0,-22 0 16,0 0-16,21-22 0,-21 22 0,-21-21 16,22 0-16,-22-1 0,21 22 15,-21-21-15,0 21 0,0-1 0,0 1 16,0 0-16,0 0 0,0 42 31,0 0-31,0 0 0,-21 1 16,21-1-16,0 0 0,-22 21 15,22-21-15,0 1 0,0 20 0,0-21 16,0 0-16,0 22 0,0-22 0,0 0 16,0 0-16,0 0 15,22-21-15,-1 0 0,0 21 0,0-21 16,0 0-16,0 0 0,1 0 0,20 0 15,0-21-15,-21 21 0,22-21 16,-1 0-16,0 0 0,-20 21 16,20-43-16,0 22 0,-21 0 0,1 0 15,-1-21-15,-21 20 0,0 1 16,0-21-16,0 21 0,0 0 0,0-1 16,-21 22-1,-1 22-15,22-1 16,0 0-16,0 0 0,0 0 0,0 0 15,0 1-15,0-1 0,0 0 16,0 0-16,0 0 0,0 0 0,0 1 16,22-1-16,-1 0 0,-21 0 15,21-21-15,0 21 0,0-21 0,22 0 16,-22 0-16,0 0 0,21 0 0,-21 0 16,1 0-16,20 0 15,-21-21-15,21 21 0,-20-21 0,20 0 16,-21 0-16,0-1 0,22 1 0,-22 0 15,0 0-15,0-21 0,0 20 16,-21 1-16,21-21 0,-21 21 0,22 0 16,-22-1-16,0 44 31,-22-1-31,1 0 0,21 0 16,-21 0-16,21 0 0,0 1 15,0-1-15,0 0 0,0 0 16,0 0-16,0 0 0,0 1 15,21-22 1,0 0-16,1 0 0,-1 0 16,0 0-16,0 0 0,21 0 0,-20 0 15,-1-22-15,21 1 0,-21 0 16,0 0-16,1 0 0,-1 0 0,0-1 16,0-20-16,0 21 0,-21 0 0,0 0 15,0-1-15,0 1 0,0 0 16,-21 42-1,21 0 1,-21 1-16,0-1 0,0 0 16,21 21-16,-22-21 0,1 22 15,0-22-15,21 21 0,-21 1 0,21-1 16,-21 0-16,21 22 0,0-22 16,0 22-16,0-22 0,0 21 0,0 1 15,0-1-15,0-20 0,0 20 0,0 1 16,0-1-16,0 1 0,0-1 15,0 1-15,0-1 0,-21 1 0,-1-22 16,1 22-16,0-1 0,-21-21 0,21 1 16,-43-22-16,22 21 0,-1-21 15,-20-21-15,-1 22 0,1-22 16,-1 0-16,22 0 0,-21 0 0,20 0 16,22-22-16,-21 22 0,21-21 0,-1 0 15,1 0-15,0 0 0,21-22 16,0 22-16,0-21 0,0-64 15,21 64-15,22-22 0,-1 22 0,0-22 16</inkml:trace>
  <inkml:trace contextRef="#ctx0" brushRef="#br0" timeOffset="85019.81">10456 11557 0,'0'21'32,"0"0"-32,0 1 15,0-1-15,0 0 0,0 0 16,-21-21-16,21 21 0,0 0 15,-21-21 17,21-21 15,0 0-47</inkml:trace>
  <inkml:trace contextRef="#ctx0" brushRef="#br0" timeOffset="85308.28">10583 11578 0,'21'0'32,"-21"-21"-32,22 21 0,-1 0 15,0 0-15,0 0 16,-21 21 31,-21 0-47,21 1 15,0-1-15,0 0 16,0 0-16,-21 0 0,21 0 0,-21 1 16,21-1-16,0 0 15,-22-21-15,1 0 0,21 21 16,-21-21-16</inkml:trace>
  <inkml:trace contextRef="#ctx0" brushRef="#br0" timeOffset="85732.85">11430 11980 0,'21'0'62,"0"0"-46,-42 0 46,0 0-62,0 0 16,21 22-1,0-1-15,0 0 47,21-21-47</inkml:trace>
  <inkml:trace contextRef="#ctx0" brushRef="#br0" timeOffset="86047.87">11472 12361 0,'0'0'0,"0"22"0,-21-1 0,21 0 15,-21-21 1,42 0 15,0 0-15,0 0-16,-21-21 15,-21 21 1,0 0 0,0 0-16,0 0 0,-22 0 0,22 0 15,0 0-15,0 0 16,0 0-16,21 21 16,21-21-1,0 0-15,0 0 0,22 0 0,-22 0 16,21-21-16</inkml:trace>
  <inkml:trace contextRef="#ctx0" brushRef="#br0" timeOffset="86836.43">12996 11811 0,'-42'-21'16,"21"21"0,0 0-1,21-21 16,0 0-15,21 21-16,0-22 0,0 22 16,0-21-16,0 21 0,1-21 0,-1 0 15,0 21-15,21-21 16,-21 21-16,1 0 0,-1 0 0,0 0 16,0 0-16,0 0 0,-21 21 15,0 0-15,0 0 0,0 22 16,0-22-16,0 21 0,-21 0 15,0-20-15,-21 41 0,20-21 0,-20 1 16,0-1-16,-1 0 0,1 1 0,0-22 16,21 21-16,-22-21 0,1 22 15,21-22-15,0 0 0,-1-21 16,22-21 0,0 0-1,0 0-15,22-1 0,-1 1 16,-21 0-16,21 0 0,0 0 0,-21 0 15,21-1-15,0 22 0,1 0 16,-1 0-16,0 0 16,0 0-16,-21 22 0,21-1 0,0 0 15,1 0-15,-1 0 0,0 0 16,-21 1-16,21-1 0,0 0 0,0 0 16,1 0-16,-1 0 0,0-21 0,0 22 15,0-22-15,0 0 16,1 0-16,-1 0 0,0-22 15,0 22-15,0-21 0,0 0 0,1 0 16,-1 0-16,0 0 16</inkml:trace>
  <inkml:trace contextRef="#ctx0" brushRef="#br0" timeOffset="87404.52">13801 11769 0,'0'0'0,"0"-21"0,-22 21 0,22-22 16,0 1-16,0 0 16,0 0-16,22 0 15,-1 21-15,0 0 16,0 0-16,0 0 0,0 0 16,1 0-16,-1 0 0,21 0 15,-21 21-15,0 0 0,1 0 0,-22 0 16,0 1-16,0-1 0,0 0 15,0 0-15,-22 21 0,1-20 0,0-1 16,0 0-16,-21 0 0,-1 0 0,22 0 16,-21 1-16,-1-1 0,22-21 15,-21 0-15,21 21 0,0-21 0,21-21 32,21 21-17,0-21-15,21-1 0,-21 22 0,22 0 16,-22 0-16,21 0 15,1 0-15,-1 0 0,-21 0 0,21 22 16,1-1-16,-1 0 0,-21 0 0,22 0 16,-22 0-16,0 1 0,-21-1 15,0 21-15,0-21 0,0 0 0,-21 1 16,0 20-16,-22-21 0,1 0 0,21-21 16,-22 21-16,1 1 0,0-1 15,-1-21-15,1 0 0,0 21 0,-1-21 16,1 0-16,21 0 0,-21 0 15,20 0-15,1 0 0,0-21 16,0 0-16,0-1 0,21 1 16,0 0-1,21 0 1,0 21-16,0-21 0,0 21 0,1 0 16,-1-21-16,0 21 0,0 0 15,0 0-15</inkml:trace>
  <inkml:trace contextRef="#ctx0" brushRef="#br0" timeOffset="87884.39">14626 12002 0,'0'0'0,"0"21"31,-21-21-31,21 21 16,0 0-1,0 0 1,21-21-16,0 0 16,0 0-16,1 0 0,-1-21 15,0 0 1,-21 0-16,0 0 16,0-1-16,-21 22 15,0-21-15,-1 21 0,1 0 0,0 0 16,0 0-16,0 21 15,21 1-15,0-1 16,0 0-16,0 0 16,0 0-16,0 0 15,21-21-15,0 0 0,0 0 16,0 0-16,1 0 0,-1 0 16</inkml:trace>
  <inkml:trace contextRef="#ctx0" brushRef="#br0" timeOffset="88472.46">15494 11705 0,'0'0'0,"21"0"0,-21-21 0,21 21 0,-21-21 15,21 21-15,-21-21 0,0 0 16,0-1 0,-21 22-1,0 0-15,-21 0 0,21 22 16,-22-1-16,22-21 0,-21 42 15,21-21-15,-22 0 0,1 22 16,21-22-16,0 21 0,-1 1 0,1-1 16,0 0-16,21 1 0,0-1 15,0 0-15,0 1 0,0-1 0,21-21 16,0 21-16,1-20 0,20-1 16,0 0-16,1 0 0,-1-21 0,0 0 15,1 21-15,-22-21 0,21 0 0,0 0 16,1 0-16,-22-21 0,0 21 15,21-21-15,-42 0 0,22 0 16,-22-1-16,21 1 0,-21-21 0,0 21 16,0 0-16,0-22 0,-21 1 0,-1 21 15,-20 0-15,21-1 0,-21 1 16,-1 21-16,22 0 0,-21 0 16,-1 0-16,1 0 0,0 0 0,-1 0 15,1 21-15,0 1 0,21-1 0,-1 0 16,1-21-16,0 21 0,21 0 15,0 0-15,0 1 0,21-22 16,22 21-16,-1-21 0,0 0 16,1 0-16,-1 0 0</inkml:trace>
  <inkml:trace contextRef="#ctx0" brushRef="#br0" timeOffset="88928.68">16256 11684 0,'0'0'0,"-21"0"0,0 0 15,-1 0-15,1 0 0,0 21 0,0 0 16,0-21-16,0 22 0,-1 20 16,1-21-16,0 0 0,0 0 0,-21 43 15,42-22-15,0-21 0,0 22 16,0-22-16,0 21 15,0-21-15,0 22 0,21-22 0,0 0 16,0 0-16,0-21 0,0 21 0,1-21 16,20 0-16,-21 0 0,0 0 15,22 0-15,-22 0 0,21 0 0,-21 0 16,22-21-16,-22 0 0,0 0 16,21 0-16,-21-22 0,1 22 0,-1-21 15,-21 0-15,0-1 0,21 1 0,-21 0 16,0-22-16,0 43 0,0-21 15,-21-1-15,0 22 0,-1 0 0,-20 0 16,21 0-16,-21 21 0,-1 0 16,1 0-16,0 0 0,20 0 15,-20 21-15,21-21 0,0 21 0,0 0 16,-1 0-16,1 0 0,0 1 16,21-1-16,0 0 15,0 0-15,21 0 16,0-21-16,1 0 0,-1 0 0</inkml:trace>
  <inkml:trace contextRef="#ctx0" brushRef="#br0" timeOffset="90399.83">5186 13928 0,'0'-21'0,"0"-1"15,0 1 1,-21 42 15,-1 1-15,22-1-16,0 0 15,0 0-15,-21 0 0,21 0 16,-21-21-16,21 22 16,0-1-16,0 0 15,21-42 17,0 0-32,1-1 15</inkml:trace>
  <inkml:trace contextRef="#ctx0" brushRef="#br0" timeOffset="90544.19">5313 13843 0,'0'0'0,"0"21"31,0 0-15,0 1 0,0-1-16,0 0 0,0 0 0,-21 0 15,21 0-15</inkml:trace>
  <inkml:trace contextRef="#ctx0" brushRef="#br0" timeOffset="92428.11">5778 14203 0,'0'21'32,"22"-21"-1,-1 0-31,0 0 16,21 0-16,-21-21 0,1 21 0,-1-21 15,21 21-15,-21-21 0,22-1 0,-22 22 16,21-21-16,-21 0 15,0 21-15,-21-21 0,0 0 0,0 0 16,0-1-16,-21 22 16,0 0-16,0 0 0,-21 0 0,-1 0 15,1 0-15,0 0 0,-1 0 0,-20 22 16,20-1-16,1 0 0,21 0 16,-21 0-16,20 0 0,1 22 0,21-1 15,0-21-15,0 22 0,0-22 16,0 21-16,21-21 0,1 22 0,-1-22 15,0 0-15,21 0 0,-21-21 0,22 0 16,-1 21-16,0-21 0,1 0 16,-1 0-16,-21 0 0,22-21 15,-22 21-15,0-21 0,0 21 16,-21-21-16,0 0 0,0-1 16,-42 22-16,21 0 0,-22 0 15,-20 0-15,20 0 0,-20 0 16,21 22-16,-22-22 0,22 21 0,-1 0 15,1 0-15,0 21 0,21-20 16,-1 20-16,1-21 0,0 0 0,21 22 16,0 20-16,0-42 0,0 0 15,0 1-15,21-22 16,0 21-16,22 0 0,-22-21 0,21 0 0,1 0 16,-1 0-16,0 0 15,22 0-15,-22 0 0,0-21 0,22 0 16,-22-1-16,22 1 0,-22 0 0,0-21 15,1 21-15,-22-1 0,0-20 16,21 21-16,-20-21 0,-22 20 0,21-20 16,-21 21-16,0 0 0,0 0 15,0-1-15,-21 22 16,-1 22 0,22-1-16,0 0 0,0 0 15,-21 0-15,21 22 0,-21-22 0,21 0 16,0 21-16,0-21 0,-21 1 15,21-1-15,-21 0 0,21 0 16,0 0-16,0 0 16,-21-21-1,21-21-15,0 0 16,0 0-16,0 0 0,21-22 16,-21 22-16,21 0 0,0-21 15,0 21-15,0-22 0,-21 22 0,22 0 16,-1-21-16,0 42 0,0-22 15,0 1-15,0 21 0,1 0 16,-1 0-16,0 21 0,0-21 0,-21 22 0,0-1 16,21 21-16,-21-21 15,21 0-15,-21 22 0,0-22 0,0 0 16,0 0-16,0 0 0,0 1 16,0-1-16,0 0 0,0 0 0,22-21 31,-1 0-16,0 0-15,-21-21 0,21 0 0,0 0 16,0-1-16,1 1 0,-1 0 0,0 0 16,0 0-16,0 0 0,0-22 15,1 22-15,-22 0 0,21 0 0,0 21 16,0 0 0,-21 21-1,0 0-15,0 0 0,0 0 16,0 1-16,0-1 0,0 21 15,0-21-15,0 0 0,0 1 0,0-1 16,0 0-16,0 0 0,0 0 0,0 0 16,21-21-16,0 0 0,1 0 15,-1 0-15,21 0 0,-21 0 0,22 0 16,-22 0-16,21-21 0,0 0 0,-20 0 16,20 0-16,-21 0 0,21-1 15,-20 1-15,-1-21 0,-21 21 0,21-22 16,-21 22-16,21-21 0,-21 21 15,0 0-15,0-1 0,0 1 16,0 0-16,0 0 0,0 42 31,0 0-31,0 0 0,0 22 0,0-1 16,0-21-16,-21 43 0,21-22 16,-21 0-16,21 22 0,0-22 0,-21 22 15,21-1-15,-22 1 0,22 20 0,-21 1 16,0-21-16,21 20 0,-21 1 15,0 0-15,0-1 0,-22-20 16,22-1-16,0 1 0,0-1 0,21 1 16,-21-22-16,-1-21 0,22 22 15,-21-22-15,21 0 0,0-42 16,0 0-16,0-1 16,21-20-16,1 0 0,-1-1 15,0 1-15,0 0 0,0-22 0,0 1 16,1-1-16,-1 1 0,0-22 0</inkml:trace>
  <inkml:trace contextRef="#ctx0" brushRef="#br0" timeOffset="92711.95">7281 14563 0,'0'-21'0,"0"42"0,0-85 0,0 43 16,0-21-16,0 21 16,21-1-16,1 1 0,-1 0 0,0 0 15,0 0-15,21 21 0,1-21 0,-1 21 16,-21 0-16,85 0 15,-64 0-15,-20 21 0,20 0 0,-21 0 16,0 21-16,0 1 0,-21-22 16,0 21-16,0 1 0,-21-22 0,0 21 15,0-21-15,-21 22 0,20-22 0,-20 0 16,21 0-16,-21 0 0,-1 0 16,22 1-16,0-22 0,0 0 0,0 21 15,42-42 16,0 21-15,0-22-16,0 1 0,0 0 0,22 0 16</inkml:trace>
  <inkml:trace contextRef="#ctx0" brushRef="#br0" timeOffset="92939.88">8064 14393 0,'0'22'16,"-21"-1"-1,21 0-15,-21 0 0,21 0 16,-21 0-16,21 1 0,0-1 16,-21 0-16,21 21 0,-21-21 0,21 1 15,0-1-15,0 0 0,0 0 16,0-42 31,0 0-47,0 0 0,21-22 0,-21 22 15,21-21-15,-21 21 0</inkml:trace>
  <inkml:trace contextRef="#ctx0" brushRef="#br0" timeOffset="93104.86">8107 14182 0,'0'21'62,"0"0"-62,21-21 16,-21 21-16,21 0 0,0-21 0,-21 22 16,21-1-16,1 0 0,-1 0 15</inkml:trace>
  <inkml:trace contextRef="#ctx0" brushRef="#br0" timeOffset="93624.86">9038 14542 0,'0'0'0,"0"-106"31,0 85-31,0-22 0,-21 43 16,0-21-16,0 0 0,-1 21 0,1 0 16,0 0-16,0 0 0,-21 0 15,20 21-15,-20 21 0,0-20 16,21-1-16,-1 21 0,-20-21 0,21 22 15,0-1-15,0-21 0,-1 21 16,1-20-16,0 20 0,21-21 16,0 0-16,0 0 0,0 1 15,0-1-15,21-21 0,0 0 16,1 0-16,-1 0 0,0 0 0,0 0 16,21 0-16,-20-21 0,-1-1 15,21 1-15,-21 0 0,22 0 0,-1 0 16,-21-22-16,21 1 0,-20 0 0,20-22 15,-21 22-15,21-22 0,-20 1 16,-1-1-16,21 22 0,-21-21 0,-21 20 16,0 1-16,21 0 0,-21-1 15,0 22-15,-21 21 16,21 21-16,-21 0 0,0 1 16,0 20-16,21 0 0,0 1 15,-21-1-15,21 0 0,0 22 0,0-22 16,0 22-16,0-22 0,0 0 15,21 1-15,0-1 0,0-21 0,0 21 16,0-20-16,1-1 0,-1-21 0,0 0 16,0 0-16,21 0 0,-20 0 15,20 0-15,-21 0 0,21-21 0,-20-1 16,20 1-16</inkml:trace>
  <inkml:trace contextRef="#ctx0" brushRef="#br0" timeOffset="93884.66">10054 13949 0,'0'0'0,"-21"0"0,21 21 32,0 0-17,0 0-15,0 1 16,21-1-16,-21 0 15,0 0-15,0 0 16,-21-21 0,0 0-1,21-21 1,21 21 0</inkml:trace>
  <inkml:trace contextRef="#ctx0" brushRef="#br0" timeOffset="94032.44">10202 13928 0,'0'0'0,"0"21"32,0 0-32,0 0 15,0 0-15,0 1 0,0-1 16,0 0-16,0 0 16,0 0-1</inkml:trace>
  <inkml:trace contextRef="#ctx0" brushRef="#br0" timeOffset="94492.57">11620 13991 0,'0'43'31,"0"-22"-31,0 0 16,22-21 15,-1 0-31,0-21 16,-21 0 0,0-1-1,0 1-15,-21 21 31,21 21-15,0 1 0,0-1-16,0 0 15,0 0-15,0 0 0</inkml:trace>
  <inkml:trace contextRef="#ctx0" brushRef="#br0" timeOffset="94760.1">11642 14330 0,'0'0'0,"-22"21"0,22 64 32,0-64-32,0 0 15,22-21-15,-1 0 16,0 0-16,0 0 16,-21-21-16,21 21 0,-21-21 15,0 0-15,0-1 16,-21 22-1,0 0 1,0 0 0,21 22-16,21-22 31,0 0-31,21 0 0,-20 0 16</inkml:trace>
  <inkml:trace contextRef="#ctx0" brushRef="#br0" timeOffset="95100.64">13017 13780 0,'-21'-22'0,"42"44"0,-63-44 15,21 22-15,0 0 0,0 0 16,-1 22-1,22-1-15,0 0 0,0 21 0,0-21 16,0 22-16,0-22 0,0 21 16,0 1-16,0-1 0,0 0 0,0-21 15,0 22-15,0-1 0,0 22 0,0-22 16,0 0-16,0-21 16,-21 22-16,21-1 0,0-21 0,-21 0 15,0 1-15,21-1 0,0-42 31,0-1-15,21 1-16,0 0 0,22-21 16,-22 21-16,21-22 0,0 22 0</inkml:trace>
  <inkml:trace contextRef="#ctx0" brushRef="#br0" timeOffset="95555.81">13462 13970 0,'0'0'0,"0"-42"31,21 21-31,0-1 0,0 22 16,1-21-16,20 21 0,-21 0 15,0 0-15,22 0 0,-22 0 16,21 0-16,-21 0 0,22 0 0,-22 0 16,0 21-16,0 1 0,0-1 15,0 0-15,-21 0 0,0 21 16,0-20-16,0-1 0,0 0 0,-21 21 15,0-21-15,-21 1 0,21-1 16,-22 0-16,1 0 0,-22 21 0,22-20 16,-21-1-16,20-21 0,-20 21 0,20 0 15,1 0-15,0-21 0,-1 21 16,22-21-16,0 0 0,0 0 0,42 0 31,0 0-31,22 0 0,-1 0 16,0 0-16,1 0 0,20 0 0,-21 0 15,1 0-15,20 0 0,-20 0 16,-1 0-16,-21 0 0,21 0 0,-20 0 16,20 0-16,-21 0 0,0 0 0,0 0 15,1-21 1,-22 0 0,21 0-1,0 0 1,0 21-16,-21-21 0,21-1 15</inkml:trace>
  <inkml:trace contextRef="#ctx0" brushRef="#br0" timeOffset="96148.77">14690 13907 0,'-22'-22'0,"44"44"0,-65-65 16,43 22-16,0 0 15,0 0-15,0 0 16,0-1-16,21 1 0,1 21 16,-1 0-16,0-21 0,21 21 0,-21 0 15,1 0-15,20 0 0,-21 0 16,21 21-16,-20 0 0,-1-21 0,0 22 16,0-1-16,-21 0 0,0 0 15,0 21-15,0-20 0,0-1 0,0 0 16,-21 0-16,0 0 0,0 0 0,-1 1 15,-20-22-15,21 21 0,-21 0 16,20-21-16,1 0 0,0 21 16,0-21-16,0 0 0,42 0 31,0 0-15,0 0-16,0 0 0,1 0 15,-1 0-15,0 0 0,0 0 0,21 0 16,-20 0-16,-1 0 0,0 0 0,0 21 15,0-21-15,-21 21 16,0 1-16,0-1 0,0 0 16,0 0-16,-21 0 15,0-21-15,0 0 16,0 21-16,-22 1 0,1-22 16,21 0-16,-22 0 0,1 21 0,0-21 15,-1 0-15,1 0 0,21 0 16,-21 0-16,20 0 0,-20 0 15,21 0-15,0 0 16,21-21-16,0-1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56:2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847 995 0,'0'0'0,"-22"0"0,1 21 16,0-21-16,0 0 0,-21 0 15,20 0-15,1 0 0,-21 0 16,21 0-16,0 0 0,-1 0 0,1 0 16,0 0-16,0 0 15,21-21-15,0 0 16,21 21 0,21-21-1,-20 21-15,20 0 0,0 0 16,22 0-16,-1 0 0,1 0 15,-1-22-15,1 22 0,20 0 0,1 0 16,0 0-16,-1-21 0,1 21 16,0-21-16,-1 21 0,-20 0 0,-1 0 15,1-21-15,-22 21 0,1 0 16,-1 0-16,-21 0 0,-21-21 16,0 0-1,-21 21-15,0-22 16,-22 1-16,22 21 0,-21-21 15,21 21-15,-22-21 0,22 21 0,-21 0 16,21-21-16,0 21 0,-1-21 16,65 21 15,-22 0-15,21 0-16,1 0 0,-22 0 15,21 0-15,0 21 0,-20-21 0,-1 21 16,0-21-16,-21 21 0,0 0 15,0 22-15,0-22 0,-21 21 16,0-21-16,-22 22 0,1-1 16,0-21-16,-1 21 0,-20-20 0,20 20 15,1-21-15,0 0 0,-1 0 16,22 1-16,-21-1 0,63-21 31,21 0-31,-20-21 16,20-1-16</inkml:trace>
  <inkml:trace contextRef="#ctx0" brushRef="#br0" timeOffset="496.4">3133 593 0,'0'0'0,"-22"-21"0,1-64 16,0 85-1,21-21-15,0 42 16,0 0 0,0 21-16,0 1 0,0-1 0,0 22 15,0-22-15,0 43 0,0-22 16,0 1-16,0-1 0,-21 1 0,0-1 15,0 1-15,-1-1 0,22-21 16,-21 22-16,0-22 0,0-21 16,21 22-16,0-22 0,0 0 15,-21-21-15,21-21 32,0-21-32,0 20 0,0-20 15,0 21-15,0-21 0,21-1 16</inkml:trace>
  <inkml:trace contextRef="#ctx0" brushRef="#br0" timeOffset="1039.44">2836 720 0,'0'0'15,"0"-21"-15,-21-1 0,21 1 0,0 0 0,0 0 16,0 0-16,0 0 16,0-1-16,21 1 0,0 0 15,22 0-15,-22 21 0,21-21 16,1 21-16,-1 0 0,0 0 0,1 0 15,20 21-15,-21-21 0,22 21 16,-22 21-16,1-20 0,-1 20 0,0-21 16,-42 21-16,0 22 0,0-22 15,0 1-15,-21 20 0,-21-21 0,-1 1 16,1 20-16,-21-20 0,20-22 16,1 21-16,0-21 0,-1 0 0,22 1 15,-21-22-15,21 0 0,-1 0 16,22-22-1,0 1-15,22 0 16,-22 0-16,42 0 0,-21 0 0,21-1 16,1 1-16,-1 21 0,0-21 15,22 21-15,-22 0 0,22 0 0,-1 0 16,-20 0-16,20 21 0,-21 0 16,1 1-16,-1-1 0,-21 0 0,0 0 15,-21 21-15,0 1 0,0-22 16,-21 21-16,-21 1 0,0-22 0,-1 21 15,-20-21-15,-1 22 0,22-22 16,-22 21-16,1-21 0,-1 0 16,22-21-16,0 22 0,-22-22 15,22 0-15,0 0 0,20 0 0,-20-22 16,21 1-16,-21 21 0,20-21 16,1 0-16,0 0 0,21 0 0,0-1 15,0 1-15,0 0 0,0 0 16,0 0-16,21 0 0,0 21 15,22-22-15,-22 22 0,21-21 16,-21 21-16,22 0 0,-1-21 0</inkml:trace>
  <inkml:trace contextRef="#ctx0" brushRef="#br0" timeOffset="2300.44">3979 974 0,'0'0'0,"21"-21"0,1 21 15,-22-22-15,21 22 0,-21 22 32,-21-1-17,-1 0-15,22 21 0,-21-21 16,0 22-16,0-1 0,0 0 0,21 1 16,0-22-16,-21 21 0,21-21 15,0 22-15,0-22 0,0 0 0,0 0 16,0 0-16,0 1 0,21-22 15,0 0-15,0 0 16,0 0-16,0 0 0,22 0 0,-22-22 16,21 22-16,-21-21 0,22 0 15,-22 0-15,21 0 0,-21-22 0,1 22 16,-1 0-16,0-21 0,-21 21 16,0-1-16,0-20 0,0 21 0,-42 0 15,20 0-15,1-1 0,0 22 16,0 0-16,-21-21 0,20 21 0,1 0 15,0 0-15,0 0 0,42-21 47,21 21-47,1-21 0,-1 0 0,0 21 16,1-21-16,20-1 0,-20 1 16,20 21-16,1-21 0,-22 0 0,21 21 15,-20 0-15,-1-21 0,0 21 16,-20 0-16,-1 0 0,0 0 0,-21 21 15,0 0-15,0 0 0,0 0 16,0 22-16,-21-22 0,0 21 0,-1 1 16,1-22-16,0 21 15,0 0-15,-21-20 0,42 20 0,-22 0 0,1-21 16,21 1-16,0-1 0,0 0 16,0 0-16,0 0 0,0 0 15,21-21-15,1 0 0,-1 0 0,21 0 16,-21 0-16,22 0 0,-1-21 15,0 21-15,1-21 0,-1 0 0,0 0 16,-21-22-16,22 22 0,-22 0 16,21-21-16,-42-1 0,21 1 15,-21 21-15,0-21 0,0-1 0,0 1 16,-21 21-16,0-22 0,0 22 0,-21 21 16,20-21-16,-20 21 0,0 0 15,-1 0-15,22 0 0,-21 0 16,21 21-16,0-21 0,-1 21 0,1 1 15,21-1-15,21-21 16,22 21-16,-1-21 16,-21 0-16,43 0 0,-22 0 15,0 0-15,22-21 0,-22 0 0,22-1 16,-22 1-16,22 0 0,-1 0 16,-21-21-16,22 20 0,-22-20 0,1 21 15,-22-21-15,0 20 0,0 1 16,0-21-16,-21 21 0,0 0 0,0-1 15,0 1-15,0 0 0,-21 0 16,21 0-16,-21 21 0,0 0 16,0 0-16,-1 0 15,1 21-15,0 0 0,21 0 16,-21 0-16,21 22 0,-21-1 16,0 22-16,21-22 0,-22 21 0,22-20 15,-21 20-15,21 1 0,-21-22 0,21 22 16,0-22-16,0 0 0,0 1 15,0-1-15,0-21 0,21 21 0,0-20 16,22-1-16,-22-21 0,42 21 16,-20-21-16,-1 0 0,0 0 15,1 0-15,-1 0 0,22-21 16,-22 0-16,0-1 0,1 1 0,-1 0 16,0 0-16,1 0 0,-22-22 15,21 22-15,-21-21 0,0 0 16,-21 20-16,0-20 0,0 21 0,0-21 15,0 20-15,0 1 16,-21 21-16,0 0 0,0 0 16,0 21-16,0-21 0,-1 43 15,1-22-15,0 0 0,-21 43 16,42-22-16,0 0 0,0-21 16,0 22-16,0-22 0,0 21 15,21-21-15,0 1 0,0-1 16,0 0-16,1-21 0,20 0 0,0 0 15,1 0-15,-1 0 0,0 0 16,1 0-16,20-21 0,-21 0 16,22 21-16,-22-22 0</inkml:trace>
  <inkml:trace contextRef="#ctx0" brushRef="#br0" timeOffset="3172.19">7112 1016 0,'0'0'15,"0"-21"-15,0 0 0,0 0 0,0-1 16,0 1-16,0 0 0,-21 0 0,0 0 15,-1 0-15,1 21 0,-21 0 16,21 0-16,-22 0 0,22 0 0,-21 0 16,21 21-16,-22 0 15,22 0-15,-21 21 0,21-20 0,0 20 16,-1 0-16,-20 1 0,21-1 0,21-21 16,-21 21-16,21 1 0,-21-22 15,21 21-15,0-21 0,0 1 0,0-1 16,0 0-16,21-21 0,0 21 15,0-21-15,0 0 0,22 0 0,-22 0 16,21 0-16,-21-21 0,22 21 0,-1-21 16,-21 0-16,21-1 0,-20 1 15,-1-21-15,21 21 0,-21-22 0,0 22 16,-21-21-16,22 0 0,-22-1 16,0 22-16,0 0 0,0 0 15,0 0-15,0-1 0,0 44 31,0-1-31,0 0 0,0 21 16,-22-21-16,22 22 0,0-22 0,0 21 16,0-21-16,0 1 0,0-1 0,0 0 15,0 0-15,0 0 0,22 0 16,-1 1-16,0-22 0,21 0 0,-21 0 16,22 0-16,-1 0 0,0 0 15,1 0-15,-1 0 0,0 0 0,1-22 16,-22 1-16,21 0 0,-21 0 15,1 0-15,-1 0 0,0-1 16,0-20-16,-21 21 0,0-21 0,0 20 16,0 1-16,0 0 0,0 42 47,0 22-47,-21-22 0,21 0 0,0 0 15,-21 21-15,21-20 0,0 20 0,0-21 16,-21 0-16,21 0 0,-22 22 15,22-22-15,0 0 0,0 0 16,0 0-16,0-42 47,0 0-47,0 0 0,0 0 16,22 0-16,-1-1 0,0-20 0,0 0 15,0 21-15,0-22 0,22 1 16,-22 0-16,21-1 0,1 1 0,-1 0 15,0 20-15,1 1 0,-1 21 16,0 0-16,1 0 0,-1 0 0,0 21 16,-21 22-16,1-22 0,-1 21 0,0 1 15,-21-1-15,0 0 0,21 1 16,-21-1-16,0 0 0,0-21 16,0 22-16,0-1 0,0-21 15,0 0-15,-21 1 0,0-1 0,21 0 16,-21 0-16,-1-21 0,22 21 15,0-42 1,22 0 0,-1 0-16</inkml:trace>
  <inkml:trace contextRef="#ctx0" brushRef="#br0" timeOffset="3764.76">9906 910 0,'0'0'16,"0"-21"-16,0 0 0,0 0 16,0 0-16,21 21 15,0 0 1,0 0-16,22 21 0,-22 0 0,0 21 15,21-21-15,-20 22 0,-1-1 16,21 22-16,-42-22 0,21 0 0,0 1 16,-21-1-16,0 0 0,0 1 0,0-1 15,0-21-15,0 0 0,0 22 16,0-22-16,0 0 16,0-42 15,0 0-31,0-1 0,0 1 0,22-21 15,-1 21-15,-21-22 0,21 1 16,0 0-16,0-22 0,0 22 0,1-22 16,-1 22-16,21-21 0,-21 20 15,0 1-15,-21 21 0,22 0 0,-1-1 16,-21 1-16,21 21 0,0 0 16,0 0-16,0 21 15,-21 1-15,22-1 0,-1 21 16,-21-21-16,21 22 0,0-22 15,-21 21-15</inkml:trace>
  <inkml:trace contextRef="#ctx0" brushRef="#br0" timeOffset="5395.46">11049 1439 0,'0'0'0,"42"22"0,-21-22 0,1 0 16,-1 0-16,0 0 0,0 0 15,0 0-15,0 0 0,1-22 0,-1 22 16,0-21-16,-21 0 0,21 0 15,-21 0-15,21 0 0,-21-1 0,0 1 16,0-21-16,0 21 0,0-22 0,0 22 16,-21-21-16,0 21 15,-21 0-15,20-22 0,1 22 0,-21 21 16,21 0-16,-22 0 0,22 0 16,-21 0-16,21 21 0,-22 0 0,22 1 15,-21 20-15,21 0 0,0 1 16,-1-1-16,1 0 0,0 1 0,21-1 15,-21 0-15,21-21 0,0 22 0,0-22 16,0 21-16,0-21 0,21 1 16,0-1-16,0-21 0,1 0 0,20 0 15,-21 0-15,21 0 0,-20 0 16,20 0-16,0-21 0,1-1 0,-22 1 16,21 0-16,-21 0 0,22 0 0,-22-22 15,0 22-15,0-21 16,0 0-16,0-1 0,-21 22 0,0-21 15,0-1-15,0 1 0,0 0 16,0 21-16,0-1 0,0 1 16,0 42-1,0 1-15,0 20 16,0-21-16,-21 21 0,21 1 0,-21-1 16,21 0-16,0-20 0,0 20 15,0-21-15,0 21 0,0-20 16,0-1-16,0 0 0,0 0 0,0 0 15,21 0-15,0-21 0,1 0 16,20 0-16,-21 0 0,0 0 0,22 0 16,-22-21-16,21 0 0,0 0 15,1 0-15,-22 0 0,21-22 0,1 22 16,-1-21-16,-21-1 0,0 1 0,0 0 16,1-1-16,-1-20 0,0 21 15,-21-22-15,0 22 0,0-1 0,0 1 16,0 0-16,0 21 0,0-1 15,0 1-15,0 0 0,-21 21 16,0 0-16,21 21 0,0 22 16,-22-22-16,1 21 0,21 22 15,-21-22-15,0 21 0,21-20 0,0 20 16,0-20-16,0 20 0,-21-21 16,21 1-16,0-1 0,0-21 0,0 22 15,0-22-15,0 21 0,21-21 0,0 0 16,0-21-16,0 22 0,1-22 15,-1 0-15,0 0 0,21 0 0,-21 0 16,22-22-16,-22 1 0,21 0 16,1 0-16,-22 0 0,21 0 0,-21-1 15,22-20-15,-22 21 0,0-21 0,0-1 16,0 22-16,-21-21 16,21 21-16,-21-1 0,22 1 0,-22 42 31,0 1-16,0-1-15,0 0 0,0 21 0,0-21 16,-22 1-16,22 20 0,0-21 16,-21 0-16,21 22 0,0-22 0,0 0 15,0 0-15,0 0 0,21-21 16,-21 21-16,22-21 0,-1 0 0,21 0 16,-21 0-16,0 0 0,22 0 15,-22 0-15,21-21 0,22 0 16,-43 0-16,0 0 0,21 0 0,-20-22 15,-1 22-15,0 0 16,0-21-16,0 20 0,-21-20 0,21 21 16,-21 0-16,22 0 0,-22-1 0,0 1 15,0 42 17,0 1-32,0-1 0,-22 0 15,22 0-15,-21 21 0,21-20 0,0-1 16,0 0-16,0 21 0,0-21 0,0 1 15,0-1-15,0 0 0,0 0 16,21-21-16,1 21 0,-1-21 0,0 21 16,0-21-16,21 0 0,1 0 15,-22 0-15,21 0 0,1-21 16,-1 0-16,0 21 0,1-21 0,-1 0 16,-21 0-16,0-1 0,0 1 15,22-21-15,-43 21 0,21-22 0,-21 22 16,0-21-16,0 21 0,0 0 0,0-1 15,0 1-15,0 0 0,0 0 16,-21 21-16,0 21 16,-1 0-16,22 0 0,-21 1 15,0-1-15,21 21 0,0-21 16,-21 0-16,21 22 0,-21-22 0,21 0 0,0 0 16,0 0-16,0 1 0,0-1 15,0 0-15,21 0 0,0-21 16,0 0-16,0 21 0,1-21 0,20 0 15,-21 0-15,21 0 0,1 0 16,-22-21-16,21 0 0,1 21 0,-22-21 16,21 0-16,0-1 0,1 1 15,-22-21-15,21 21 0,-21-22 0,1 22 16,-1-21-16,0 0 0,0 20 0,-21-20 16,0 21-16,0 0 0,0 0 15,-21 21 1,0 0-16,0 21 15,21 0-15,0 0 0,0 0 0,-22 0 16,22 22-16,0-22 0,0 0 0,0 0 16,0 0-16,0 1 0,0-1 15,0 0-15,0 0 0,0 0 0,0 0 16,0 1 0,-21-22-16,0 0 15,0 0-15,0 0 0,0 0 16,-1 0-16,1-22 15</inkml:trace>
  <inkml:trace contextRef="#ctx0" brushRef="#br0" timeOffset="7339.99">15388 1228 0,'0'0'0,"0"-21"0,42-85 31,-20 85-31,-1-1 0,0 1 16,0 0-16,0 0 0,0 0 0,1 0 15,-1-1-15,21 22 0,-21 0 16,0 0-16,1 0 0,-1 22 16,0 20-16,0-21 0,-21 21 0,21 1 15,-21-1-15,21 0 0,-21 1 0,0-1 16,0 0-16,0-20 15,0 20-15,0-21 0,0 21 0,0-20 16,0-1-16,0 0 0,0 0 16,-21-21-16,21 21 0,-21-21 15,21-21 1,0 0-16,-21 21 16,21-21-16,0 0 0,0-1 0,0-20 15,0 21-15,0-21 0,21-1 16,-21 22-16,21-21 0,0-1 0,1 1 15,-1 21-15,0-21 0,0 20 16,0 1-16,0 0 0,22 21 0,-22 0 16,0 0-16,0 0 0,0 21 15,1 0-15,-1 1 0,0 20 16,0-21-16,-21 21 0,0-20 0,0 20 16,0-21-16,0 21 0,0-20 0,0-1 15,0 0-15,0 0 0,0 0 16,0 0-16,0 1 15,0-44 17,0 1-32,21 0 0,-21 0 15,21 0-15,1-22 0,-1 22 16,0-21-16,0 21 0,0-22 16,22 1-16,-22 0 0,21 21 15,-21-22-15,0 22 0,22 0 0,-22 21 16,0 0-16,0 0 0,0 0 15,1 0-15,-1 21 0,-21 0 0,0 0 16,0 22-16,0-22 0,0 21 0,0-21 16,0 22-16,0-22 15,0 21-15,0-21 0,0 1 0,0-1 0,21 0 16,0 0-16,-21 0 0,21 0 16,0 1-16,1-22 0,-1 0 0,0 0 15,0 21-15,0-21 0,0 0 16,22 0-16,-22 0 0,21-21 0,-21-1 15,1 22-15,20-21 0,-21 0 16,0 0-16,22 0 0,-22 0 16,0-22-16,-21 22 0,21-21 0,-21 21 15,21-22-15,-21 1 0,0 21 16,0 0-16,0-1 0,0 1 0,0 42 31,0 1-15,0-1-16,-21 21 0,21-21 15,-21 22-15,21-1 0,0-21 0,0 21 16,0-20-16,0-1 0,0 21 0,0-21 16,0 0-16,0 1 15,0-1-15,0 0 0,21-21 0,0 21 16,0-21-16,22 0 0,-22 0 0,0 0 16,21 0-16,-20 0 0,20 0 15,-21 0-15,21-21 0,1 0 0,-22 21 16,21-21-16,-21-22 0,22 22 15,-22 0-15,0 0 0,0-22 0,0 22 16,-21-21-16,0 21 0,22 0 16,-22-22-16,0 22 0,0 0 15,0 42 17,0 0-32,0 0 0,-22 1 15,22 20-15,0-21 0,-21 0 16,21 0-16,-21 1 0,21-1 0,0 0 15,0 0-15,0 0 0,0 0 16,0 1-16,21-1 0,0-21 16,1 0-16,-1 0 0,0 0 0,0 0 15,21 0-15,-20 0 0,20 0 16,0 0-16,-21-21 0,22-1 0,-1 1 16,-21 0-16,22 0 0,-22 0 15,21 0-15,-21-22 0,0 22 0,1-21 16,-22 21-16,0-1 0,0 1 15,0 0-15,0 0 0,-22 21 32,1 21-32,0 0 0,21 0 15,-21 1-15,21-1 0,0 0 0,0 0 16,0 21-16,0-20 0,0-1 16,0 0-16,0 0 0,0 0 0,0 0 15,0 1-15,0-1 16,0 0-16,0-42 47,0 0-47,0-1 15,-21 1-15,21 0 16,-21 21-16,21 21 31,21 0-15,0 1-16,0-22 0,0 21 15,0-21-15,1 21 0,-1-21 16,21 0-16,-21 0 0,22 0 0,-1 0 16,0 0-16,1 0 0,-1 0 0,0 0 15,1 0-15,-22-21 0,21 0 16,-21 21-16,0-22 0,1 1 16,-1 0-16,0-21 0,0 21 15,0-22-15,0 1 0,-21 0 0,22-1 16,-22 1-16,21-22 0,-21 22 15,0 0-15,21-1 0,-21 1 0,0 0 16,21 21-16,-21-1 0,0 44 16,0-1-1,0 0-15,-21 21 0,0 1 16,21-1-16,-21 0 0,-1 1 0,1 20 16,21-21-16,-21 1 0,21-1 15,-21-21-15,21 22 0,0-22 0,0 21 16,0-21-16,0 0 0,0 1 0,0-1 15,21 0 1,0-21-16,0 0 0,1 0 0,-1 0 16,0 0-16,0 0 0,0 0 0,0 0 15,1-21-15,20 0 0,-21-1 16,0 22-16,-21-21 0,21 0 0,-21 0 16</inkml:trace>
  <inkml:trace contextRef="#ctx0" brushRef="#br0" timeOffset="7512.45">18859 1122 0,'0'0'0,"-21"0"0,0 21 31,21 0-15,21-21 0,22 0-16,-22 0 0,21 0 0,-21 0 15,22 0-15,-1 0 0,0 0 16,1-21-16,-1 21 0,21-21 0,-20 0 15</inkml:trace>
  <inkml:trace contextRef="#ctx0" brushRef="#br0" timeOffset="8067.42">20045 762 0,'0'0'0,"-21"-21"0,-1 0 31,1 21-31,21 21 32,0 21-32,0-21 0,0 22 15,0-1-15,0 0 0,-21 1 0,21-1 16,0 0-16,0 22 0,-21-22 16,21 1-16,-21-1 0,0 0 0,21-21 15,0 22-15,0-22 0,-22 0 16,22 0-16,-21 0 0,0 1 15,21-44 17,0 1-32,0 0 15,0 0-15,0 0 16,21-22-16,0 22 0,1 0 0,20-21 16,-21 21-16,21-22 0,1 22 15,-1 0-15,-21 0 0,22 0 0,-1 21 16,0 0-16,1 0 0,-1 21 15,0 0-15,-21 0 0,1 0 0,-1 0 16,0 22-16,-21-22 0,0 21 16,0-21-16,0 1 0,0 20 15,0-21-15,0 0 0,-21 0 0,-22 1 16,22-1-16,-21 0 0,21-21 16,-22 21-16,1-21 0,21 0 0,-21 0 15,-1 0-15,22 0 0,-21 0 0,21 0 16,-1 0-16,22-21 31,43 0-31,-22 21 16,21-21-16,1-1 0,-1 1 0,0 0 15,1 0-15,20 0 0</inkml:trace>
  <inkml:trace contextRef="#ctx0" brushRef="#br0" timeOffset="8464.87">20786 1270 0,'21'0'47,"0"0"-47,0 0 0,0 0 0,0 0 16,1 0-16,-1 0 0,21 0 16,-21 0-16,0-21 0,1 21 0,-1-21 15,0 0-15,0-1 0,0 22 16,-21-21-16,21 0 0,-21 0 15,0 0-15,0 0 16,-21 21-16,0 0 16,-21 0-16,21 0 0,-22 21 15,1 0-15,21 0 0,-22 21 0,1-20 16,21-1-16,0 21 0,0-21 16,-1 22-16,22-22 0,0 0 0,0 0 15,0 0-15,22 0 0,-1 1 16,0-22-16,0 21 0,0-21 0,22 0 15,-22 0-15,21 0 0,0 0 0,-20 0 16,20 0-16,-21 0 0,21 0 16,-20 0-16,-1 0 0,0-21 15,-21-1-15,21 1 16,-21 0-16</inkml:trace>
  <inkml:trace contextRef="#ctx0" brushRef="#br0" timeOffset="8635.53">21167 1482 0,'0'0'0,"0"-21"63,-22 21-48,1 0 1,0 0-16,-21 0 0,-1 0 0,1 0 15</inkml:trace>
  <inkml:trace contextRef="#ctx0" brushRef="#br0" timeOffset="9276.42">6371 2477 0,'0'0'0,"0"-43"0,0 22 0,0-21 0,0-1 15,0 22-15,0-21 16,0 21-16,0 0 0,0-1 0,-21 1 16,0 21-1,0 0-15,21 21 0,0 22 16,-22-1-16,1 0 0,0 22 15,21-1-15,-21 1 0,0-1 0,0 1 16,-1-1-16,-20 1 0,21-1 0,0 1 16,0-22-16,-1 1 0,1-1 15,21 0-15,0-21 0,0 22 0,0-22 16,0 0-16,21-21 16,22 0-16,-22 0 0,0 0 15,21-21-15,-20 21 0,20-21 0,-21 0 16,0-1-16,0-20 15,1 21-15,-1 0 0,-21 0 0,21-22 16</inkml:trace>
  <inkml:trace contextRef="#ctx0" brushRef="#br0" timeOffset="9480.07">5715 2836 0,'0'0'0,"0"22"0,-21-22 0,42 0 31,0 0-15,21-22-16,-20 22 0,20-21 16,-21 21-16,21-21 0,1 21 0,-1 0 0,0-21 15,1 21-15,-1 0 16,0-21-16,1 0 0,-1 21 0,0 0 16,1 0-16,-1 0 15</inkml:trace>
  <inkml:trace contextRef="#ctx0" brushRef="#br0" timeOffset="9872.14">6477 2836 0,'0'0'0,"-21"22"0,0-22 0,-1 0 16,22-22 0,-21 22-16,21-21 0,0 0 0,0 0 15,0 0-15,21 0 16,-21-1-16,22 1 0,-1 0 0,0 0 15,21 21-15,-21-21 0,1 21 0,20 0 16,-21 0-16,21 0 0,1 0 16,-22 21-16,21 0 0,1 0 0,-22 22 15,0-22-15,0 21 0,-21 0 16,0-20-16,0 20 0,0 0 0,0-21 16,-21 22-16,0-22 0,0 0 0,-1 0 15,1 0-15,0-21 16,21-21 15,0 0-31,0 0 0,0 0 16,0 0-16,0-1 0,21 1 0,-21-21 15,21 21-15,1 0 0,-22-22 16,21 22-16,0 0 0,21 0 0,-21 0 16,1-1-16,-1 1 0,21 21 15,-21-21-15,22 21 0,-22-21 0,0 21 16</inkml:trace>
  <inkml:trace contextRef="#ctx0" brushRef="#br0" timeOffset="10552.01">7429 2646 0,'0'0'0,"0"21"47,0 0-47,0 0 15,0 1-15,0 20 0,0-21 16,0 0-16,0 0 0,0 1 0,0 20 15,0-21-15,-21 0 0,21 0 16,0 1-16,-21-1 0,21 0 0,0 0 16,0 0-16,0 0 0,21-21 31,0 22-31,1-22 0,-1 0 0,0 0 16,0 0-16,0 0 0,22-22 0,-22 22 15,0-21-15,21 0 0,-21 0 16,22 0-16,-22 0 0,21-1 0,-21 1 15,1-21-15,20 21 0,-21 0 16,0-22-16,0 22 0,-21 0 0,0 0 16,22 0-16,-22-1 0,0 44 31,0-1-31,0 0 0,0 0 16,-22 0-16,22 0 0,0 1 15,0 20-15,-21-21 0,21 0 0,0 0 16,0 22-16,0-22 0,21 0 15,1 0-15,-1 0 0,21 1 16,0-22-16,1 21 0,-1-21 0,0 0 16,1 0-16,20 0 0,-20 0 15,-1 0-15,21 0 0,-20-21 0,-1-1 16,22 22-16,-22-21 0,0 0 0,1 0 16,-1 0-16,0 0 0,-21-1 15,22-20-15,-22 21 0,-21 0 0,0-22 16,21 22-16,-21 0 0,0 0 0,0 0 15,0 0-15,-21 21 0,0 0 16,0 0-16,-1 0 0,1 21 16,0 0-16,-21 0 0,21 0 0,-1 0 15,1 1-15,0-1 0,0 21 16,21-21-16,0 0 0,0 1 0,0-1 16,0 0-16,0 0 0,0 0 15,21-21-15,0 21 0,0-21 0,1 0 16,-1 0-16,0 0 0,21 0 0,-21 0 15,22 0-15,-1 0 0,0 0 16,1-21-16,-1 21 0,0-21 0,1 0 16,20 0-16,-20 0 0</inkml:trace>
  <inkml:trace contextRef="#ctx0" brushRef="#br0" timeOffset="10828.14">10202 2244 0,'0'0'0,"21"-43"0,1 1 32,-44 42-32,1 21 15,0 0-15,0 22 0,0-1 0,-22 0 16,1 22-16,0-1 0,-1 1 16,1-1-16,0 22 0,-1-21 0,-20-1 15,21 22-15,-22-22 0,22 1 0,-22-1 16,22 1-16,-22-1 0,22 1 15,0-22-15,-1 22 0,22-22 16,-21 0-16,21-21 0,21 22 0,0-22 16,0 0-16,21-42 15,21 21 1,1-21-16</inkml:trace>
  <inkml:trace contextRef="#ctx0" brushRef="#br0" timeOffset="11623.66">10456 2963 0,'21'0'16,"1"0"-16,-1 0 0,21 0 16,0-21-16,1 0 0,-1 21 15,0-21-15,22 0 0,-1 21 0,1-21 16,-1-1-16,1-20 0,-22 21 0,22 0 15,-22-22-15,0 1 0,-20 21 16,-1-21-16,0-1 0,-21 1 0,0 0 16,0-1-16,0 1 0,-21 21 15,0-22-15,-1 22 0,-20 0 0,21 0 16,-21 21-16,-1 0 0,22 0 16,-21 0-16,21 0 0,-22 0 0,22 21 15,0 21-15,0 1 0,0-1 0,-1 22 16,22-1-16,-21 22 0,0-22 15,0 1-15,21 20 0,-21-20 16,0 21-16,21-1 0,0 1 0,-22 0 16,1 20-16,0-20 0,21 0 0,-21 21 15,0-22-15,0 22 0,-1 0 16,22-21-16,-21 20 0,0-20 0,0 0 16,0-1-16,21 1 0,0-21 0,-21-1 15,21 1-15,0-22 0,0 0 16,0 1-16,0-1 0,21-21 15,0-21-15,0 0 0,21-21 0,-20 0 16,20 0-16,21-1 0,-20-20 16,20 0-16,1-1 0,20-20 15,-20 21-15,21-22 0,-1 1 0,-20-22 16,-1 21-16,1 1 0,-1-22 0,-42 22 16,22-22-16,-43 22 0,0-1 15,0-21-15,-21 22 0,-22-1 0,1 1 16,-22-1-16,1 1 0,-1 21 0,1-1 15,-22 1-15,22 0 0,-22 20 16,22 1-16,-1 21 0,22 0 0,-22 0 16,43 0-16,-21 0 0,21 0 15,-1 0-15,22 21 0,0 1 16,22-22-16,20 0 16,-21 0-16,21 0 15,1 0-15,-1 0 0,0-22 0,22 1 16,-1 21-16</inkml:trace>
  <inkml:trace contextRef="#ctx0" brushRef="#br0" timeOffset="12107.57">12065 2731 0,'0'0'0,"0"-22"0,0 1 0,0 0 16,0 0-16,0 0 0,0 0 15,-21-1-15,0 1 0,-1 21 0,1 0 0,-21 0 16,21 0-16,0 0 15,-22 0-15,22 0 0,0 21 0,-21 1 16,20 20-16,1-21 0,-21 21 0,21 1 16,0-1-16,-1 0 0,1-20 15,0 20-15,0 0 0,21-21 0,0 1 16,0-1-16,0 0 0,0 0 16,0 0-16,21-21 0,0 0 15,0 0-15,1 0 0,-1 0 0,21 0 16,0-21-16,-20 0 0,20 0 15,0 0-15,1-1 0,-22 1 0,21 0 16,-21 0-16,22-21 0,-22 20 16,0-20-16,0 0 0,-21 21 15,0-22-15,21 22 0,-21 0 0,0 0 16,0 0-16,0 42 16,0 0-16,-21 0 15,0 21-15,21-20 0,0 20 0,0-21 16,-21 21-16,21 1 0,0-22 15,0 21-15,0-21 0,0 1 0,0-1 16,0 0-16,0 0 0,0 0 0,21 0 16,0-21-16,0 0 15,0 0-15,1 0 0,-1 0 16,21 0-16,-21 0 0,0-21 0,22 0 16,-22 21-16,21-42 0,-21 21 0,22-1 15</inkml:trace>
  <inkml:trace contextRef="#ctx0" brushRef="#br0" timeOffset="12344.36">12763 2413 0,'0'0'0,"22"-42"0,-1-1 0,0 22 16,-21 0-16,0 0 0,0 0 0,0 0 15,0 42 1,0 0-16,0 0 0,-21 21 16,21 1-16,-21-1 0,-1 22 0,22-22 15,-21 21-15,21 1 0,-21-1 16,0-20-16,21-1 0,-21 22 15,21-43-15,0 21 0,-21 0 0,21-20 16,0-1-16,-22 0 0,22 0 16,0 0-16,22-21 15,-1 0-15,0 0 16,0 0-16,0 0 0,0-21 0,22 0 16,-1 21-16</inkml:trace>
  <inkml:trace contextRef="#ctx0" brushRef="#br0" timeOffset="12728.44">13335 2752 0,'0'0'0,"21"-21"0,21-1 16,-20 1 0,-1 21-16,0-21 0,-21 0 15,0 0 1,-21 21-16,0 0 16,-22 0-16,22 0 0,-42 21 15,20-21-15,1 21 0,21 0 16,-22 0-16,22 1 0,21-1 0,0 0 15,0 0-15,0 0 0,0 0 16,21 1-16,1-1 0,-1-21 16,0 21-16,21 0 0,-21-21 0,22 21 15,-22 0-15,0-21 0,21 22 0,-42-1 16,22 0-16,-22 0 16,0 0-16,-22 0 15,1-21-15,0 0 0,0 0 0,-21 0 16,-1 0-16,1 0 0,21 0 15,-22 0-15,1 0 0,21 0 0,-21 0 16,20 0-16,1 0 0,0-21 0,21 0 16,0 0-1,21 21-15,0-21 16,1 21-16,20-21 0,-21-1 0,21 22 16,1-21-16,-1 21 0</inkml:trace>
  <inkml:trace contextRef="#ctx0" brushRef="#br0" timeOffset="13109.42">13885 2900 0,'0'0'0,"0"-21"32,21 21-32,1-21 15,-1 21-15,0-22 0,-21 1 0,42 21 16,-21-21-16,1 0 0,-1 0 0,0 0 15,0-1-15,0 1 0,0 0 16,1 0-16,-22 0 0,0 0 16,-22 21-1,1 0-15,0 0 0,0 0 16,-21 21-16,-1 0 0,22 0 0,-21 0 16,21 0-16,-22 1 0,22 20 15,0-21-15,21 0 0,0 22 0,0-22 16,0 0-16,0 0 0,0 0 0,21 0 15,0 1-15,0-1 0,1 0 16,-1-21-16,21 0 0,-21 21 0,22-21 16,-22 0-16,21 0 0,-21 0 0,22 0 15,-22 0-15,21-21 0,-21 21 16,0-21-16,1 0 0,-1 21 16,0-22-16,0 1 0,0 0 15</inkml:trace>
  <inkml:trace contextRef="#ctx0" brushRef="#br0" timeOffset="13295.42">14732 3027 0,'0'0'0,"-21"0"94</inkml:trace>
  <inkml:trace contextRef="#ctx0" brushRef="#br0" timeOffset="17683.86">2328 5038 0,'0'-21'0,"0"-1"125,-21 44-78,0-1-31,21 0-16,0 0 0,0 0 0,0 0 16,-21 1-16,21-1 0,0 0 15,0 0-15,0 0 0,0 0 0,0 1 16,0-1-16,0 0 15,21-21 1,0 0-16,0 0 16,0 0-16,1 0 0,-1-21 15</inkml:trace>
  <inkml:trace contextRef="#ctx0" brushRef="#br0" timeOffset="17896.36">2794 5017 0,'0'0'0,"0"-22"0,0 1 0,0 0 16,-21 42 15,0-21-31,21 21 0,-22 1 16,1-1-16,21 0 0,0 0 0,0 21 16,-21-20-16,21-1 0,0 0 15,-21 0-15,21 0 0,0 0 0,0 1 16,0-1-16,21-21 15,0 0-15</inkml:trace>
  <inkml:trace contextRef="#ctx0" brushRef="#br0" timeOffset="18828.29">2519 5059 0,'0'21'16,"0"0"-16,-21-21 31,21-21 0,0 0-31,0 0 16,21 0-16,-21-1 0,0 1 15,-21 21 1,-1 0-16,1 0 0,0 0 16,0 0-16,0 0 0,0 21 15,-1 1-15,1-1 0,0-21 0,21 21 16,0 0-16,-21 0 0,21 0 15,0 1-15,0-1 0,0 0 16,0 0-16,0 0 16,21-21-1,0 0-15,0 0 0,1 0 16,-1 0-16</inkml:trace>
  <inkml:trace contextRef="#ctx0" brushRef="#br0" timeOffset="19487.84">2815 5038 0,'-21'0'15,"21"21"1,0-42 62,21 21-78,-21-21 0,21 21 0,-21-22 16,0 1-1,0 0-15,-21 21 32,0 0-32,0 0 0,0 0 15,-1 0 1,1 21 0,21 0-1,0 1 1,21-22 31,1 0-32,-22-22-15,0 1 16,21 21 0,-21-21-16,0 42 46,-21 0-46,-1 1 0,22-1 16,0 21-16,0-21 0,-21 0 0,21 22 16,-21-22-16,21 0 0,0 0 15,0 0-15,0 1 0,0-1 16,0 0-16,21-21 16,0 0-1,1-21-15</inkml:trace>
  <inkml:trace contextRef="#ctx0" brushRef="#br0" timeOffset="20197.39">2349 5080 0,'22'0'16,"-1"0"0,0 0-1,0 0-15,0 0 16,0 0-1,1 0-15,-22-21 0,0 0 16,21 21-16,-21-21 16,0-1-1,-21 22 1,-1 0 0,1 0-16,0 0 15,0 0-15,21 22 16,-21-22-16,21 21 15,21-21 17,0 0-17,0 0-15,0 0 16,-21-21-16,0-1 16,0 1-1,-21 21 16,0 0-15,21 21 0,0 1-1,21-1-15,0-21 0</inkml:trace>
  <inkml:trace contextRef="#ctx0" brushRef="#br0" timeOffset="20880">3598 5313 0,'0'-21'0,"0"0"16,0-1-1,-21 22 17,21 22-17,0-1-15,0 0 16,0 0-16,-21 0 0,21 22 15,-21-22-15,21 0 0,0 21 0,0-21 16,-21 22-16,21-22 0,-22 21 16,22-21-16,0 1 0,0-1 0,0 0 15,0 0-15,-21 0 0,21-42 47,21 21-47,1-21 16,-1 0-16,0 0 0</inkml:trace>
  <inkml:trace contextRef="#ctx0" brushRef="#br0" timeOffset="21268.4">4043 5334 0,'21'-21'0,"-42"42"0,63-63 16,0 42-16,-20-21 0,-22-1 0,21 22 16,-21-21-16,-21 21 15,-1 21 1,1-21-16,0 22 15,-21-1-15,21 0 0,-1-21 0,1 21 16,21 0-16,-21 0 0,0 1 0,21-1 16,0 0-1,0 0-15,21-21 16,0 0-16,0 0 16,1 21-16,-1-21 0,21 0 15,-21 0-15,0 21 0,1-21 0,-22 22 16,21-1-16,0 0 15,-21 0-15,0 0 0,0 0 16,-21-21-16,0 22 0,-1-1 16,1-21-16,-21 21 0,21-21 0,-22 0 15,22 0-15,-21 0 0,21 0 16,-22 0-16,22 0 0,0 0 0,0 0 16,0 0-16,0 0 0,-1 0 0,22-21 15,0 0 1,0-1-16,0 1 0,0 0 15,0 0-15</inkml:trace>
  <inkml:trace contextRef="#ctx0" brushRef="#br0" timeOffset="21483.79">3662 4995 0,'0'-42'32,"0"21"-32,0 42 31,21 0-15,0-21-1,0 0-15</inkml:trace>
  <inkml:trace contextRef="#ctx0" brushRef="#br0" timeOffset="21815.4">5038 5017 0,'-43'0'31,"22"0"-31,0 21 31</inkml:trace>
  <inkml:trace contextRef="#ctx0" brushRef="#br0" timeOffset="22899.38">5038 5101 0,'0'0'16,"21"0"-16,0 0 0,0 0 0,0-21 15,0 21-15,1-21 0,20 0 0,-21 21 16,21-21-16,-20-1 0,20 1 15,-21 0-15,21 0 0,-20 0 0,-22 0 16,0-1-16,0 1 16,0 0-16,0 0 0,0 0 0,-43 21 15,22 0-15,-21-21 0,-1 21 16,1 0-16,0 0 0,-1 0 16,1 21-16,-21 0 0,20 0 0,1 0 15,21 0-15,-22 1 0,22 20 16,-21-21-16,21 21 0,21 1 0,0-22 15,0 21-15,0-21 0,0 1 16,0 20-16,0-21 0,0 0 0,21 0 16,0-21-16,21 22 0,-20-22 0,-1 0 15,21 0-15,-21 0 0,0 0 16,22 0-16,-22 0 0,0 0 16,0 0-16,0 0 0,-42 0 31,-21 0-31,0 0 0,-1 0 15,1 0-15,0 21 0,-22 0 16,22-21-16,-22 21 0,22 0 0,0 0 16,20 1-16,-20-1 0,21 21 15,0 0-15,21 1 0,0-22 16,0 21-16,0-21 0,0 1 0,21-1 16,0 0-16,21 0 0,-20 0 15,20-21-15,0 0 0,1 0 0,-1 0 16,0 0-16,1 0 0,-1 0 0,0-21 15,1 21-15,-1-21 16,0-21-16,22 20 0,-22 1 0,0-21 16,1 21-16,-1 0 0,-21-22 0,22 22 15,-22 0-15,0-21 0,-21 20 16,0 1-16,21 0 0,-21 0 0,0 0 16,-21 21 15,21 21-31,-21 0 0,21 0 15,-21 0-15,21 1 0,0 20 16,0-21-16,-22 0 0,22 0 16,-21 22-16,21-22 0,0 0 15,0 0-15,0 0 0,-21 1 0,21-1 16,-21-21-16,21 21 0,0-42 31,0 0-31,0-1 16,0 1-16,0-21 0,0 21 15,21 0-15,-21-1 0,21-20 16,0 21-16,-21 0 0,22 0 0,-1-22 16,0 22-16,0 0 0,21 21 15,-20-21-15,20 21 0,-21 0 0,21 0 16,-20 0-16,20 0 0,-21 21 16,0 0-16,22-21 0,-22 21 15,-21 22-15,0-22 0,21 0 0,-21 0 16,0 0-16,0 0 0,0 1 15,0-1-15,0 0 0,-21 0 0,21 0 16,-21 0-16,-22-21 16,43-21-1,0 0 1,0 0-16,0 0 0,0 0 0,21-1 16,1-20-16,-1 21 0,0 0 15,0-22-15,21 22 0,-20 0 16,-1 0-16,21-21 0,0 42 0,-20-22 15,20 22-15,-21 0 0,21 0 16,-20 0-16,-1 0 0,0 22 0,0-22 16,-21 21-16,0 0 0,0 0 0,0 21 15,0-20-15,0-1 0,0 0 16,0 21-16,-21-21 0,0 1 0,21-1 16,-21 0-16,21 0 0,-22-21 0,22 21 15,-21-21-15,21-21 31,21 0-31,1 0 0</inkml:trace>
  <inkml:trace contextRef="#ctx0" brushRef="#br0" timeOffset="23231.75">6498 5207 0,'0'0'0,"-42"21"31,42 0-31,0 1 16,0-1-16,0 21 0,0-21 0,0 22 16,0-1-16,-21 0 0,21 1 15,0 20-15,-22 1 0,22 20 0,0-20 16,-21 20-16,21 1 0,0 0 16,-42 105-16,42-105 0,-21 21 15,0-22-15,21 1 0,-22 0 16,1-22-16,21 1 0,-21-1 0,0-20 15,0-1-15,21 0 0,0 1 0,-21-43 16,21 21-16,-22-21 0,22-21 16,0-1-1,0-20-15,0 21 0,22-21 16,-1-1-16,0 1 0,0-22 0,0 22 16,0-43-16,1 22 0,-1-22 15</inkml:trace>
  <inkml:trace contextRef="#ctx0" brushRef="#br0" timeOffset="23515.98">6435 5398 0,'0'0'15,"0"-22"-15,0-20 0,0 21 0,0 0 0,21 0 16,0 21-16,0-22 0,0 22 16,22-21-16,-1 21 0,-21 0 0,21 0 15,1 21-15,-1 1 0,0-1 0,1 0 16,-22 0-16,21 21 0,-21-20 15,-21 20-15,0-21 0,0 21 0,0-20 16,-21 20-16,-21-21 0,21 21 0,-22-20 16,1-1-16,0 0 15,-1 0-15,1 0 0,0-21 0,21 0 16,-22 0-16,22 0 0,0 0 0,21-21 16,0 0-1,21 0-15,0 0 16,0-1-16,22 1 0,-1-21 0,-21 21 15,22-22-15</inkml:trace>
  <inkml:trace contextRef="#ctx0" brushRef="#br0" timeOffset="23772.41">7366 4868 0,'0'0'0,"0"-21"15,0 0-15,0 42 16,0 0-16,-21 22 0,0-22 15,21 21-15,-22 1 0,22-1 16,-21 0-16,21 22 0,0-22 0,-21 0 16,0 1-16,21-1 0,-21 0 15,21 1-15,0-1 0,0-21 0,-21 22 16,21-22-16,0 0 0,-22 0 0,22 0 16,22-21-1,-1 0-15,0-21 16,0 0-16,21 0 0,-20 0 15,-1-1-15,21-20 0</inkml:trace>
  <inkml:trace contextRef="#ctx0" brushRef="#br0" timeOffset="24156.25">7620 5165 0,'0'0'16,"-21"0"0,0 0-16,-1 0 0,1 21 15,0 0-15,0 0 0,0 0 16,21 22-16,-21-22 0,-1 21 0,22-21 15,-21 22-15,21-22 0,0 21 16,0-21-16,0 1 0,0-1 0,0 21 16,21-42-16,1 21 0,-1 0 15,0-21-15,0 0 0,21 0 16,-20 0-16,20 0 0,0 0 0,1-21 16,-22 0-16,21 0 0,43-21 15,-64 20-15,0 1 0,0 0 16,0-21-16,-21 21 0,0-22 0,0 22 15,0-21-15,0 21 0,-21-1 0,0 1 16,0 0-16,-21 0 0,20 0 16,-20 21-16,0 0 0,-1 0 0,22 0 15,-21 21-15,0 0 0,20-21 0,1 21 16,-21 0-16,42 22 16,-21-22-16,21 0 0,0 0 0,0 0 15,0 1-15,0-1 0,0 0 0,21-21 16,0 21-16,21-21 0,-20 21 15,20-21-15,0 0 0,1 0 0,-1 0 16,21 0-16</inkml:trace>
  <inkml:trace contextRef="#ctx0" brushRef="#br0" timeOffset="24756.73">8361 5228 0,'0'-21'0,"0"42"0,0-63 15,-21 42 1,-1 0-16,1 21 15,0 0 1,0 0-16,21 22 0,-21-22 0,21 0 16,0 21-16,0-20 0,0-1 0,0 21 15,0-21-15,0 0 0,0 1 16,21-1-16,0 0 0,0-21 0,0 0 16,1 21-16,20-21 0,-21 0 0,21 0 15,1 0-15,-1-21 0,0 0 16,1 0-16,-1-1 0,0 1 0,1 0 15,-22 0-15,21 0 0,-21 0 0,1-22 16,-1 22-16,0 0 0,-21-21 16,0 20-16,0 1 0,0 0 0,0 0 15,0 0 1,0 42 0,-21 0-16,21 0 0,-21 0 15,21 1-15,-22 20 0,22-21 16,-21 21-16,21 1 0,-21-1 0,0 22 15,21-1-15,0 1 0,0-1 0,0 1 16,0-1-16,0 22 0,0-22 0,0 1 16,0 20-16,0 1 0,21-21 15,0 20-15,0 22 0,1-21 16,-1-1-16,0-20 0,0 21 0,0-1 0,0-20 16,-21-1-16,0 1 0,0-22 15,0 22-15,0-43 0,-21 21 16,0-21-16,0 0 0,0-21 0,-22 0 15,22 0-15,-21-21 0,0-21 0,-1 21 16,1-22-16,0 1 0,-1 0 0,1-1 16,0 1-16,-1 0 0,22-1 15,-21-20-15,21 21 0,-1-22 0,1 22 16,21-22-16,0 1 0,0-1 16,0 1-16,0 20 0,0-20 0,0-1 15,21 1-15,22-1 0,-22 1 16,0-1-16,21 1 0,1-1 0</inkml:trace>
  <inkml:trace contextRef="#ctx0" brushRef="#br0" timeOffset="25091.77">9038 5419 0,'-21'0'0,"42"0"31,-21-21-31,21 21 0,0 0 15,1-22-15,-1 1 0,0 21 0,0-21 16,0 21-16,0-21 0,1 0 0,-1 0 16,0 21-16,-21-22 0,0 1 15,0 0-15,-21 21 16,0 0-16,-1 0 16,1 0-16,0 21 0,-21-21 15,21 21-15,-1 1 0,1-1 0,0 0 16,0 0-16,0 0 0,21 0 0,0 1 15,0-1-15,0 0 0,0 0 16,21 0-16,0-21 0,0 0 16,0 21-16,22-21 0,-22 0 0,21 0 15,-21 0-15,22 0 0,-1 0 16,0 0-16,1 0 0,-1 0 16,0 0-16</inkml:trace>
  <inkml:trace contextRef="#ctx0" brushRef="#br0" timeOffset="25555.98">9991 5313 0,'0'-21'0,"0"42"0,0-63 0,0 20 16,0 1-16,0 0 0,-22 0 0,1 0 15,0 21-15,0 0 0,0 0 0,0 0 16,-1 0-16,1 0 0,0 0 16,-21 0-16,21 21 0,-1 0 0,1 0 15,0 0-15,-21 22 0,21-22 0,-1 0 16,1 21-16,0-20 15,21-1-15,0 21 0,-21-21 0,21 0 16,0 1-16,0-1 0,0 0 0,0 0 16,21-21-16,0 0 0,22 0 15,-22 0-15,21 0 0,-21 0 0,22 0 16,-1 0-16,0-21 0,1 0 16,-1 0-16,-21-1 0,21 1 0,1 0 15,-22-21-15,0 21 0,21-22 0,-20 1 16,-1 0-16,0-1 0,0-20 15,-21 20-15,0 1 0,0-21 0,0 20 16,0 1-16,0 21 0,0-22 16,-21 43-16,0 0 0,0 0 15,-1 22-15,1-1 0,0 21 16,0 0-16,0 1 0,21 20 0,0-20 16,0-1-16,-21 0 0,21 64 15,0-85-15,0 22 0,0-1 0,0-21 16,0 21-16,21-20 0,0-1 0,0 0 15,0 0-15,0 0 0,1-21 16,20 0-16,-21 0 0,21 0 0,-20 0 16,20-21-16,0 0 0,1 0 0</inkml:trace>
  <inkml:trace contextRef="#ctx0" brushRef="#br0" timeOffset="25851.75">10837 5038 0,'0'-21'0,"0"42"0,0-21 62,-21 0-62,21 21 0,0 0 16,-21 0-16,21 0 0,0 1 16,0-1-1,-21-21-15</inkml:trace>
  <inkml:trace contextRef="#ctx0" brushRef="#br0" timeOffset="26035.82">10964 5038 0,'21'0'16,"-21"-21"-1,0 42 1,0 0 0,0 0-16,22 0 0,-22 0 15,0 1-15,0-1 0,0 0 16,0 0-16,0 0 0,-22 0 15,1-21 1</inkml:trace>
  <inkml:trace contextRef="#ctx0" brushRef="#br0" timeOffset="26519.84">12277 5165 0,'21'0'32,"0"0"-32,0 0 31,-21-21-31,21 21 0,-21-22 0,0 1 15,-21 21 17,0 0-17,0 0 1,21 21 0,0 1-1,0-1 1,0 0-1</inkml:trace>
  <inkml:trace contextRef="#ctx0" brushRef="#br0" timeOffset="26799.9">12277 5419 0,'0'0'0,"0"21"0,-22-21 16,-20 0-1,42 21-15,21-21 16,0 0-16,1 0 16,-22-21-1,21 21-15,0-21 0,-21 0 16,-21 21 15,0 0-31,-1 0 0,1 0 16,0 0-1,21 21 1,21-21-16,0 0 16,1 0-16,-1 0 0</inkml:trace>
  <inkml:trace contextRef="#ctx0" brushRef="#br0" timeOffset="27255.47">13420 4657 0,'0'0'16,"0"-21"-16,-22 21 31,1 21-15,0 0-16,21 21 16,-21 1-16,0-1 0,0 0 15,-1 1-15,1 20 0,0 1 0,0-22 16,0 21-16,-22-20 0,22-1 15,0 0-15,0 1 0,21-1 0,0-21 16,0 0-16,0 1 0,0-1 0,0 0 16,42 0-16,-21-21 0,1 0 0,20 0 15,-21 0-15,21 0 0,-20 0 16,20-21-16,0 21 0,1-21 0,-22 0 16,21 21-16,-21-22 0,22 1 0,-22-21 15,0 21-15,-21 0 0,0-22 16,0 22-16,0 0 0</inkml:trace>
  <inkml:trace contextRef="#ctx0" brushRef="#br0" timeOffset="27432.41">13102 5038 0,'0'0'0,"-21"0"0,-85 21 32,127-21-17,0 0-15,1 0 16,-1 0-16,21 0 0,-21 0 15,22-21-15,-1 21 0,21 0 0,-20 0 16,-1-21-16,0-1 0,1 22 0,-1 0 16,0-21-16,1 21 15</inkml:trace>
  <inkml:trace contextRef="#ctx0" brushRef="#br0" timeOffset="27839.64">13758 5038 0,'0'0'0,"-21"0"0,0 0 16,0 0 0,21-21-16,0-1 0,0 1 15,0 0-15,21 0 16,0 0-16,0 21 0,0-21 16,1 21-16,-1 0 0,0 0 15,0 0-15,0 0 0,22 0 0,-22 21 16,0 0-16,21 21 0,-21-21 15,22 1-15,-22 20 0,0 0 0,-21-21 16,0 22-16,21-1 0,-21-21 16,0 22-16,0-22 0,0 0 0,0 21 15,-21-21-15,-21 1 0,21-1 16,-1-21-16,1 0 16,0 0-16,21-21 15,-21-1-15,21 1 0,0 0 16,0 0-16,0 0 15,21-22-15,-21 22 0,21 0 16,0 0-16,1 0 0,-1 0 0,0-1 16,0 1-16,0 0 0,0 0 15,1 0-15,20 0 0,-21-1 0,21 22 16,-20-21-16,20 0 0,0 0 0,-21 21 16</inkml:trace>
  <inkml:trace contextRef="#ctx0" brushRef="#br0" timeOffset="28292.41">14668 4847 0,'0'21'16,"-21"1"0,21-1-16,-21 0 0,21 0 15,-21 21-15,21-20 16,-21-1-16,21 0 0,0 21 0,0-21 16,0 1-16,-21 20 0,21-21 0,0 0 15,0 0-15,0 1 0,0-1 0,0 0 16,0 0-16,0 0 0,21 0 15,0-21-15,0 22 0,0-22 0,0 0 16,1 0-16,-1 0 0,0 0 0,21 0 16,-21 0-16,1 0 0,20 0 15,-21 0-15,21-22 0,-20 1 0,20 0 16,-21 0-16,0 0 0,0-22 16,1 22-16,20-21 0,-42 21 0,21-22 15,0 1-15,-21 0 0,0-1 16,0 22-16,0-21 0,0 21 0,0 0 15,0-1-15,-21 22 16,21 22 0,-21-1-16,0 0 0,21 21 0,0-21 15,-21 22-15,-1-22 0,22 21 0,0-21 16,0 22-16,0-22 0,0 21 16,0-21-16,0 1 0,0-1 0,0 0 15,0 0-15,0 0 0,22-21 16,-1 0-16,0 0 15,0 0-15,0 0 0,0 0 16,1 0-16,-1 0 0,0-21 0,21 21 16</inkml:trace>
  <inkml:trace contextRef="#ctx0" brushRef="#br0" timeOffset="28691.97">15515 5186 0,'21'0'31,"0"0"-15,1-21-16,-1 21 0,0 0 16,0 0-16,0 0 0,0-21 0,1 21 15,20-22-15,-21 1 0,0 21 16,0-21-16,1 21 0,-1-21 0,0 0 16,-21 0-16,21-1 0,-21 1 0,0 0 15,0 0-15,0 0 0,0 0 0,0-1 16,-21 1-16,0 21 0,0 0 15,-1 0-15,1 0 0,0 0 0,-21 0 16,21 21-16,-22 1 0,22-1 0,-21 21 16,21-21-16,-1 22 0,-20-1 0,21-21 15,0 21-15,21 1 0,0-22 16,0 21-16,0-21 0,0 1 16,0-1-16,0 21 0,0-21 15,21 0-15,0 1 0,0-22 0,22 0 16,-22 21-16,21-21 0,-21 0 0,22 0 15,-1 0-15,-21 0 0,21 0 0,-20-21 16,20 21-16,-21-22 0,0 1 0,0 21 16,1-21-16,-1 0 0,0 21 0,0-21 15,0 0-15,0-1 0</inkml:trace>
  <inkml:trace contextRef="#ctx0" brushRef="#br0" timeOffset="28883.74">16425 5313 0,'-21'0'0,"0"0"16</inkml:trace>
  <inkml:trace contextRef="#ctx0" brushRef="#br0" timeOffset="31231.91">3048 7557 0,'0'-22'16,"-21"22"-16,21-21 0,0 0 16,0 0-16,0 0 15,0 0-15,0-1 0,-21 22 32,21 22-17,0-1-15,0 0 16,0 0-16,0 0 0,0 0 15,-22-21-15,22 22 0,0-1 0,0 0 16,0 0-16,0 0 16,0 0-16,0 1 15,22-44 17,-1 1-17</inkml:trace>
  <inkml:trace contextRef="#ctx0" brushRef="#br0" timeOffset="31408.18">3196 7430 0,'0'-22'0,"0"44"0,0-65 16,0 64 15,-21 1-15,21-1-16,-21 0 15,21 0-15,0 0 0,0 0 0,0 1 16,0-1-16,0 0 0,0 0 15,0 0-15,0 0 16</inkml:trace>
  <inkml:trace contextRef="#ctx0" brushRef="#br0" timeOffset="31717.94">4064 7641 0,'0'0'0,"0"-21"0,0 42 47,-21 0-47,21 1 15,-21-1-15,21 21 0,0-21 16,0 0-16,0 1 0,-22-1 15,22 21-15,-21-21 0,21 0 0,-21 1 16,21-1-16,0 0 0,-21 0 0,21 0 16,0 0-16,-21-21 15,21-21 1,21 0 0</inkml:trace>
  <inkml:trace contextRef="#ctx0" brushRef="#br0" timeOffset="32079.93">4508 7662 0,'0'0'0,"22"-21"0,-1-21 15,-42 42 1,-1 0-16,-20 0 16,21 0-16,0 21 0,-22 0 0,22-21 15,0 21-15,0 1 0,0-1 16,0 0-16,-1-21 0,22 21 0,-21 0 15,21 0-15,0 1 0,21-1 16,1-21-16,-1 0 0,0 21 16,0-21-16,21 0 15,-20 21-15,-1-21 0,0 21 0,0-21 16,0 21-16,0-21 0,-21 22 0,22-1 16,-22 0-16,0 0 15,-22 0-15,1 0 0,0-21 0,0 22 16,-21-1-16,20-21 0,1 0 0,-21 21 15,21-21-15,0 0 0,-22 0 0,22 0 16,0 0-16,0 0 0,0 0 16,21-21-16,0 0 0,-22-1 0,1 1 15,21 0-15,0 0 0,0-21 16,0 20-16</inkml:trace>
  <inkml:trace contextRef="#ctx0" brushRef="#br0" timeOffset="32252.11">4127 7324 0,'0'0'0,"0"-21"15,0 42 32,22-21-47,-1 0 0,0 21 16,0-21-16</inkml:trace>
  <inkml:trace contextRef="#ctx0" brushRef="#br0" timeOffset="32976.15">5630 7557 0,'0'0'0,"21"-22"0,22-83 16,-43 83-1,0 1-15,0 0 0,0 0 0,0 0 16,-21 0-16,-22 21 0,22 0 15,0 0-15,-21 0 0,-1 21 0,1 0 16,0 21-16,-1-21 0,1 22 0,0-1 16,-1 0-16,1 1 0,0 20 15,-1-20-15,1-1 0,21 0 0,-22 22 16,22-22-16,21 0 0,0-20 0,0 20 16,0 0-16,0-21 15,21 1-15,1-1 0,20-21 0,-21 0 16,21 0-16,1 0 0,-1 0 0,0 0 15,22-21-15,-22-1 0,22 1 16,-22 0-16,0 0 0,1 0 0,-1 0 16,-42-1-16,0 1 0,0 0 0,-21 0 15,0 21-15,-22 0 16,1 0-16,0 0 0,-22 0 0,22 0 16,0 0-16,-1 0 0,1 0 0,21 0 15,0 0-15,-1 0 16,44 21-1,-1-21-15,21 21 16,0 0-16,1-21 0,-1 43 16,0-22-16,1 0 0,-1 21 0,0 1 15,1-1-15,-22 0 0,0 1 0,0 20 16,0 1-16,-21-22 0,0 22 16,0-1-16,0 1 0,-21 20 0,0-20 15,0-1-15,0 1 0,0-1 0,-1 1 16,-20-22-16,21 0 0,0 1 0,0-1 15,-1-21-15,1 0 0,0 1 16,0-1-16,0-21 0,21-21 31,0-1-31,0 1 0,0 0 16,21-21-16,0 21 0,0-22 0,0 1 16,22 0-16,-22-22 0,21 22 0</inkml:trace>
  <inkml:trace contextRef="#ctx0" brushRef="#br0" timeOffset="33200.19">6096 7811 0,'0'0'0,"0"-22"0,0 1 0,0 0 15,0 0-15,0 0 16,0 42 0,-21 0-16,0-21 0,21 21 15,-22 0-15,22 1 0,0-1 0,0 0 16,-21 0-16,21 0 0,0 0 15,-21-21-15,21 22 0,0-1 0,0 0 16,21-21 15,0-21-31,-21 0 0,22-1 16</inkml:trace>
  <inkml:trace contextRef="#ctx0" brushRef="#br0" timeOffset="33387.39">6117 7557 0,'0'0'0,"-21"0"0,0 0 16,0 0-16,42 0 47,0 0-47,0 0 15,0 0-15,22 0 0,-22 0 0,0 0 16,0 0-16,0 21 0,0-21 0,-21 21 15</inkml:trace>
  <inkml:trace contextRef="#ctx0" brushRef="#br0" timeOffset="33732.08">6371 7726 0,'0'-21'31,"0"0"-31,0-1 0,21 22 16,0-21-16,-21 0 0,22 0 15,-1 21-15,-21-21 0,21 21 0,0 0 16,0 0-16,0 0 0,22 0 0,-22 0 16,0 21-16,0 0 0,0 0 15,1 0-15,-1 1 0,0-1 0,-21 0 16,0 0-16,0 21 0,0-20 0,0-1 16,0 0-16,0 0 0,-21 0 15,0 0-15,21 1 0,0-1 16,-22-21-16,1 0 0,0 0 15,21-21 1,0-1-16,0 1 0,0 0 16,0 0-16,0 0 0,21 0 15,0-1-15,1 1 0,-22 0 0,21-21 16,0 42-16,21-21 0,-21-1 16,1 1-16,-1 0 0,21 21 0,-21 0 15</inkml:trace>
  <inkml:trace contextRef="#ctx0" brushRef="#br0" timeOffset="34783.57">7133 7789 0,'0'0'15,"0"22"-15,21-22 32,0 0-32,22-22 0,-22 22 15,0-21-15,21 0 0,1 0 0,-1 0 16,-21 0-16,22-1 0,-1 1 0,0-21 15,1 21-15,-22-22 0,0 1 16,0 0-16,0-1 0,-21 1 0,0 0 16,0-1-16,0 1 0,0 0 15,0 21-15,-21-1 0,0-20 16,21 21-16,-21 21 0,0-21 0,-1 21 16,1 0-16,0 0 0,21 21 15,-21 0-15,21 21 0,-21 1 16,21-1-16,0 0 0,0 64 15,0-42-15,0-1 0,0 1 16,0-1-16,-21 1 0,-1-1 0,22 22 16,-21 0-16,21-1 0,0 1 0,-21 0 15,0-1-15,21 1 0,0 0 0,0-1 16,0 1-16,0 0 0,0-1 16,0 1-16,0-22 0,0 22 15,0-21-15,0 20 0,0-20 0,0-22 16,0 22-16,0-1 0,0-21 0,0 1 15,0-1-15,0-21 0,0 0 16,0 1-16,0-1 0,0-42 16,21-1-16,0 1 15,-21-21-15,43 21 0,-22-22 0,0 1 16,21 0-16,1-22 0,-1 1 16,0-1-16,1 1 0,-1-22 0,-21 0 15,21 1-15,-20-1 0,-1 22 16,0-22-16,-21 0 0,0 1 0,0 20 15,-21-21-15,0 22 0,-22-1 16,22 22-16,-21 0 0,-1 21 0,1-22 16,0 22-16,-22 0 0,43 21 0,-21-21 15,-1 21-15,22 0 0,0 0 16,21-21 15,21 21-31,0 0 0,22 0 0,-22-22 16,21 1-16,-21 21 0,22-21 0,-1 0 15,43 0-15,-43 0 0,0-22 16,22 22-16,-22 0 0,-21 0 16,22 0-16,-22-1 0,21 1 15,-21 0-15,-21 0 0,0 0 16,0 0-16,0-1 16,22 44 15,-1-1-31,-21 0 15,21 0-15,0 0 0,0 0 16,-21 1-16,0-1 0,21 0 0,1 0 16,-22 0-16,0 0 0,0 1 15,0-1-15,0 0 0,21-21 32,0 0-17,0-21 1,-21 0-16,21-1 0,0 1 15,-21 0-15,22 0 0,-22-21 0,21 20 16,0 1-16,0-21 0,-21 21 16,21 0-16,0-1 0,1 1 0,-1 21 15,0 0-15,0 0 16,-21 21 0,0 1-16,0-1 0,0 0 15,0 0-15,0 0 16</inkml:trace>
  <inkml:trace contextRef="#ctx0" brushRef="#br0" timeOffset="35057.94">8721 7599 0,'0'-42'16,"0"20"-1,0 44 17,0-1-32,0 0 15,0 21-15,0-21 0,-22 1 0,22-1 16,0 21-16,0-21 0,-21 0 16,21 1-16,0-1 0,0 0 0,0 0 15,0 0-15,0-42 47,0 0-47,0 0 16,0 0-16,21-1 0</inkml:trace>
  <inkml:trace contextRef="#ctx0" brushRef="#br0" timeOffset="35212.33">8742 7514 0,'-43'-42'31,"22"42"-31,21 21 32,21 0-17,1 0-15,-1-21 0,-21 22 16,21-22-16,0 21 0,0 0 0</inkml:trace>
  <inkml:trace contextRef="#ctx0" brushRef="#br0" timeOffset="36339.37">9038 7726 0,'0'0'0,"21"0"16,0 0 0,1 0-16,-1-21 0,0 0 15,0-1-15,0 1 0,-21 0 16,21 0-16,1 0 0,-22 0 0,21-1 16,-21 1-16,0 0 15,-21 21 1,-1 0-16,1 0 0,0 0 15,0 21-15,0 0 0,0 1 16,-1-1-16,22 0 0,0 0 0,0 0 16,0 0-16,0 1 0,0-1 15,0 0-15,0 0 0,22 0 0,-1-21 16,0 21-16,21-21 0,-21 0 16,22 0-16,-22 0 0,21 0 0,1 0 15,-1 0-15,0 0 0,1 0 0,-22-21 16,21 0-16,-21 21 0,22-21 15,-22 0-15,0 0 0,0-1 0,-21 1 16,0 0-16,0 0 0,0 0 16,0 0-16,-21 21 15,0 0 1,0 21-16,21 0 16,0 0-16,-22 0 0,22 0 15,-21 1-15,21-1 0,0 0 16,-21 0-16,21 0 0,0 0 0,0 1 15,0-1-15,0 0 0,0 0 16,21-42 15,0 0-31,1 21 0,-1-21 0,0-1 16,0 1-16,0 0 0,0 0 0,1 0 16,-1 0-16,0-1 0,-21 1 15,42 21-15,-21-21 0,1 0 16,-1 21-16,0 0 0,0 0 15,0 0-15,-21 21 16,0 0-16,21-21 0,-21 21 16,0 1-16,0-1 0,0 0 0,0 0 15,0 0-15,22-21 0,-1 21 0,-21 1 16,21-1-16,0-21 0,21 0 0,-20 21 16,20-21-16,-21 0 0,21 0 15,1 0-15,-1 0 0,-21 0 0,22 0 16,-22-21-16,21 21 0,-21-21 0,0-1 15,22 1-15,-22 0 0,0 0 0,0 0 16,0 0-16,-21-1 0,0-20 16,0 21-16,0-21 0,0 20 15,0-20-15,0 21 0,-21 0 0,0 0 16,0-1-16,0 1 0,-22 21 0,22 0 16,-21 0-16,21 0 0,-22 21 15,1 1-15,21-1 0,-21 0 0,20 21 16,1-21-16,0 22 0,0-22 0,0 0 15,21 21-15,0-20 0,0-1 16,0 21-16,0-21 0,0 0 0,21 1 16,0-1-16,0-21 0,0 21 0,22 0 15,-22-21-15,0 0 0,0 0 0,22 0 16,-22 0-16,0 0 0,21 0 16,-21-21-16,22 0 0,-22 0 15,0-1-15,0 1 0,22 0 0,-22-21 16,0 21-16,0-22 0,0 1 0,-21 0 15,0-22-15,21 22 0,-21-22 16,0 1-16,22 20 0,-22-20 0,0 21 16,0-1-16,0 1 0,0 21 0,0 0 15,0-1-15,0 1 0,0 42 32,0 1-32,0-1 0,0 21 0,0 0 15,0 1-15,0-1 0,0 0 16,0 1-16,0-1 0,0 0 0,0 1 15,0-1-15,0 0 0,0 1 16,0-1-16,0-21 0,0 0 0,0 1 16,0-1-16,0 0 0,0 0 0,21-21 15,0 0 1,0-21-16,0 0 16</inkml:trace>
  <inkml:trace contextRef="#ctx0" brushRef="#br0" timeOffset="36564.37">11282 7027 0,'0'0'0,"0"-21"0,-21 0 16,21 42 15,0 0-31,-22 1 16,22-1-16,0 0 0,0 0 15,-21-21-15,21 21 0,0 0 16,0 1-16,21-22 31</inkml:trace>
  <inkml:trace contextRef="#ctx0" brushRef="#br0" timeOffset="36728.39">11430 7049 0,'-21'0'31,"21"21"-15,-21 0-16,21 0 15,-22 0-15,22 0 16,0 1-16,0-1 0,0 0 16,0 0-16,0 0 0</inkml:trace>
  <inkml:trace contextRef="#ctx0" brushRef="#br0" timeOffset="36971.4">12192 7324 0,'0'0'0,"0"-21"0,0-22 15,0 22-15,0 0 16,0 42 31,0 0-47,-21-21 0,21 21 0,0 1 16,0-1-16,-21 0 0</inkml:trace>
  <inkml:trace contextRef="#ctx0" brushRef="#br0" timeOffset="37172.44">12044 7832 0,'0'-21'78,"0"-1"-62,0 1-16</inkml:trace>
  <inkml:trace contextRef="#ctx0" brushRef="#br0" timeOffset="38067.76">13631 7303 0,'0'0'0,"-21"0"0,0 0 16,0 0-16,0 21 0,-1-21 0,22 21 15,-21-21-15,42 0 32,1 0-32,-1 0 0,0-21 15,0 21-15,21-21 0,-20-1 0,20 1 16,-21 0-16,21 0 0,-20 0 16,-1 0-16,21-1 0,-21 1 15,-21-21-15,21 21 0,-21 0 0,0-1 16,0 1-16,0 0 0,0 0 15,-21-21-15,21 20 0,-21 1 0,0 0 16,0 21-16,0-21 0,-1 21 16,1 0-16,0 0 0,21 21 15,-21-21-15,21 21 0,0 22 0,-21-1 16,0 0-16,21 1 0,-22 20 16,22 1-16,-21-1 0,0 1 15,0 20-15,21-20 0,-21-1 0,0 22 0,-1-22 16,1 22-16,-21 0 0,21-1 15,-22 1-15,22 21 0,-21-21 16,0-1-16,20 1 0,-20 21 0,21-22 16,0 1-16,0 0 0,21-22 0,0 22 15,0-22-15,0-20 0,21-1 16,21 0-16,-21 1 0,22-22 0,-1 0 16,21 0-16,-20-21 0,20 0 0,-20 0 15,20 0-15,1-21 0,-22 0 16,21 0-16,1-22 0,-22 22 0,22-21 15,-22 0-15,0-1 0,-20 1 0,20 0 16,-42-22-16,0 22 0,0-22 0,0 1 16,0-1-16,-21 1 0,0-1 15,-1 1-15,-20-22 0,0 22 16,-1-22-16,1 21 0,0 22 0,-1-21 16,1 20-16,21 1 0,-21 21 15,20 0-15,-20-1 0,21 1 16,0 21-16,0 0 0,21-21 0,21 21 47,0-21-47,0 21 0,0-21 15,22 21-15,-22 0 0</inkml:trace>
  <inkml:trace contextRef="#ctx0" brushRef="#br0" timeOffset="38535.97">14520 7303 0,'0'0'0,"0"-22"16,0-83 0,-21 83-16,0 1 0,21 0 15,-21 21-15,0 0 0,-1 0 0,-20 0 16,21 0-16,0 21 0,0 0 0,-1 1 16,1 20-16,0 0 0,0 1 15,0-22-15,0 21 0,-1 0 0,22 1 16,-21-1-16,21-21 0,0 22 15,0-22-15,0 0 0,0 0 16,21-21 0,1 0-16,-1 0 0,0 0 0,0 0 15,0-21-15,22 0 0,-22 21 16,21-21-16,-21-22 0,0 22 0,22 0 16,-22-21-16,21 20 0,-21-20 0,1 0 15,-1-1-15,0 1 0,0 0 16,-21 21-16,0-1 0,21-20 0,-21 21 15,0 42 1,0 0 0,0 0-16,-21 22 0,0-1 0,21-21 15,0 22-15,-21-1 0,0-21 16,21 21-16,-22-20 0,22 20 16,0-21-16,0 0 0,0 0 0,0 1 15,0-1-15,22-21 16,-1 0-16,0 0 15,0-21-15,0-1 0,0 1 16,1 0-16,-1 0 0</inkml:trace>
  <inkml:trace contextRef="#ctx0" brushRef="#br0" timeOffset="38780.1">15071 6879 0,'21'-42'0,"-42"84"0,63-126 15,-42 62-15,0-20 0,0 21 16,0 0-16,0 42 31,0 0-31,0 21 0,0-20 0,0 20 16,0 0-16,-21 1 0,0-1 0,21 0 15,-22 1-15,1-1 0,21 0 16,-21 22-16,0-22 0,21 0 0,0-20 16,-21 20-16,0 0 0,21-21 0,0 1 15,0-1-15,0 0 0,0 0 16,21-21-1,0 0-15,0 0 0,0 0 16,0-21-16</inkml:trace>
  <inkml:trace contextRef="#ctx0" brushRef="#br0" timeOffset="39160.36">15557 7112 0,'0'0'0,"43"-21"0,-22 0 15,0 0-15,0-1 0,-21 1 0,-21 21 31,0 0-31,0 0 0,-22 0 16,1 0-16,0 21 0,-1 1 0,22-1 16,-21 0-16,21-21 0,0 21 0,-1 0 15,22 0-15,0 1 16,0-1-16,22 0 0,-1 0 16,0-21-16,21 21 0,-21-21 0,22 21 15,-22-21-15,21 22 0,-21-22 16,1 21-16,20-21 0,-21 21 0,-21 0 15,21-21-15,-21 21 0,0 0 0,0 1 16,0-1-16,-21-21 16,0 21-16,-21-21 0,-1 0 0,1 0 15,0 21-15,-1-21 0,1 0 0,0 0 16,-1 0-16,1 0 16,0 0-16,20 0 0,1 0 0,0 0 0,0 0 15,21-21 1,21 21-1,0-21-15,22 21 0,-22-21 0,21-1 16,-21 22-16,22-21 0</inkml:trace>
  <inkml:trace contextRef="#ctx0" brushRef="#br0" timeOffset="39540.26">15938 7303 0,'0'-22'31,"0"1"-31,22 0 16,-1 21-16,0-21 0,0 21 15,0-21-15,0 0 0,1-1 0,-1 1 16,0 0-16,21 21 0,-21-21 16,-21 0-16,22 0 0,-22-1 0,0 1 15,0 0-15,0 0 0,-22 21 16,1 0-16,0 0 0,0 0 15,-21 0-15,20 0 0,1 21 0,-21 0 16,-22 22-16,43-1 0,0-21 16,0 21-16,21 1 15,0-1-15,0-21 0,0 22 0,0-22 16,0 21-16,0-21 0,0 0 0,21 1 16,21-1-16,-20-21 0,-1 21 15,21-21-15,-21 0 0,22 0 0,-22 0 16,21 0-16,-21 0 0,0 0 0,22-21 15,-22 0-15,0 21 0,0-22 16,0 1-16,1 21 0,-22-21 0</inkml:trace>
  <inkml:trace contextRef="#ctx0" brushRef="#br0" timeOffset="39700.18">16510 7366 0,'0'0'0,"-21"0"31,0 0-31,21 21 16,-22-21-16,1 0 0,0 0 15,0 0-15,0 21 16</inkml:trace>
  <inkml:trace contextRef="#ctx0" brushRef="#br0" timeOffset="41315.25">677 10943 0,'0'21'47,"-21"-21"-16,0 0-31,0 0 15,-22 0-15,22 0 0,-21 0 0,21 22 16,-22-22-16,22 0 0,-21 0 16,21 0-16,-22 0 0,22 0 0,0 0 15,0 0-15,0 0 0,0 0 16,-1 0 0,1 0-16,21 21 31,21-21-31,22 0 0,-1 0 15,22 0-15,-22 0 0,43 0 16,-22 0-16,22 0 0,-1 0 0,-20 0 16,21 0-16,-1 0 0,1 0 0,0 0 15,20-21-15,-20 21 0,0 0 16,-1 0-16,-20 0 0,21-22 0,-22 22 16,-21 0-16,22 0 0,-22 0 15,1-21-15,-1 21 0,-21 0 0,0 0 16,0 0-16,-21-21 15,0 0-15,-21 21 16,0-21-16,0 21 16,0 0-16,0-21 0,-22 21 15,22 0-15,-21-22 0,21 22 0,-22-21 16,1 21-16,0-21 0,-1 21 16,1 0-16,21-21 0,-22 21 0,1 0 15,21-21-15,-21 21 0,20 0 16,1 0-16,0 0 0,0 0 0,42 0 47,0 0-47,22 0 0,-1 0 15,0 0-15,1 21 0,-1-21 0,0 0 16,1 0-16,-1 0 0,0 0 16,1 0-16,-1 0 0,0 0 15,-21 21-15,22-21 0,-22 0 0,0 0 16,0 21-1,-21 0-15,0 1 16,-21-1-16,0-21 16,-21 21-16,20 0 0,-20 21 0,0-20 15,-1-1-15,1 21 0,-21-21 16,20 22-16,1-22 0,-22 21 0,22-21 16,21 0-16,-21 1 0,-1-1 15,22 0-15,0 0 0,0-21 0,0 0 16,-1 21-16,1-21 0,21-21 47,0 0-32,21 0-15,1 0 0</inkml:trace>
  <inkml:trace contextRef="#ctx0" brushRef="#br0" timeOffset="41963.88">2371 10308 0,'0'0'0,"-22"0"0,44 0 47,-1 0-31,21 0-16,0 0 0,1 0 0,-1 21 16,22-21-16,-1 0 0,-21 0 0,22 0 15,-1 0-15,-20 0 0,20 0 16,-20 0-16,-1 0 0,0 0 0,-21 0 15,22 0-15,-22 0 0,0 0 16,-21 22 0,-21-22-16,0 0 15,0 0-15,-1 0 0,1 0 16,0 0-16,0 0 0,0 0 0,0 0 16</inkml:trace>
  <inkml:trace contextRef="#ctx0" brushRef="#br0" timeOffset="42363.65">2963 10329 0,'0'0'0,"-21"0"16,0 0 0,0 0-1,0 0 1,21 22-16,0-1 0,-22 0 16,22 0-16,0 0 0,0 0 0,0 1 15,0 20-15,0-21 0,0 21 16,0-20-16,0 20 0,0-21 15,0 21-15,0-20 0,0 20 0,22-21 16,-22 21-16,0-20 0,0-1 16,0 0-16,0 0 0,0 0 0,0 0 15,-22 1-15,22-1 0,-21 0 0,0-21 16,-21 21-16,21-21 0,-1 0 16,-20 0-16,21 0 0,-21 0 0,20 0 15,-20 0-15,0 0 0,21-21 16,-22 21-16,22-21 0,-21 0 15,21 21-15,-1-22 0,1 1 0,0 0 16,0 0-16,21 0 16,-21 21-16,21-21 0,0-1 15,21 22 1,0 0 0,21-21-16,-20 21 0,20 0 0,0 0 15,1-21-15,-1 21 0</inkml:trace>
  <inkml:trace contextRef="#ctx0" brushRef="#br0" timeOffset="42831.38">3810 10414 0,'0'0'0,"42"-21"0,1-43 31,-43 43-31,-22 21 15,-20 0-15,21 0 0,-21 0 0,-1 0 16,1 0-16,0 0 0,-1 21 0,1 1 16,0-1-16,-1-21 0,1 21 15,21 0-15,0 21 0,-1-20 0,1-1 16,21 0-16,0 0 0,0 0 16,0 0-16,0 1 0,21-22 15,22 42-15,-22-42 0,21 21 16,1 0-16,-1-21 0,0 21 15,1-21-15,-1 22 0,0-1 0,1-21 16,62 63 0,-105-42-16,0 1 15,0-1-15,-21-21 0,0 21 0,-21 0 16,-1-21-16,1 21 0,0-21 0,-1 0 16,-20 0-16,21 21 0,-22-21 15,22 0-15,-22 0 0,22 0 0,0 0 16,20 0-16,-20 0 0,21 0 15,0 0-15,21-21 0,0 0 32,21 21-32,21-21 15,-21 0-15,22 21 0,-1-21 16,22 21-16,-22-22 0</inkml:trace>
  <inkml:trace contextRef="#ctx0" brushRef="#br0" timeOffset="43308.11">4445 10456 0,'0'0'0,"0"-21"0,0 0 0,0 0 0,-21 0 16,21 0-16,-21 21 0,-1-22 16,1 22-16,0 0 0,0 0 15,0 0-15,0 22 0,-1-1 16,1 0-16,0 21 0,0-21 15,0 22-15,0-1 0,-1 0 0,1 1 16,0-1-16,0 0 0,21 1 0,-21-22 16,21 21-16,0-21 0,0 22 15,0-22-15,0 0 0,21 0 0,0-21 16,0 21-16,0 1 0,1-22 0,-1 0 16,21 0-16,0 0 15,1 0-15,-22 0 0,21 0 0,1-22 16,-1 1-16,0 0 0,1 0 0,-1 0 15,0 0-15,-21-1 0,22 1 16,-22 0-16,0-21 0,-21 21 0,0-22 16,0 1-16,0 0 0,0-1 0,-21 1 15,-21 0-15,20 20 0,-20-20 16,0 0-16,-1 21 0,1-1 0,21 1 16,-21 0-16,-1 21 0,1 0 0,21 0 15,-22 0-15,22 0 0,0 21 16,0 0-16,21 1 0,0-1 15,0 21-15,0-21 0,0 0 0,0 22 16,0-22-16,0 0 0,21 0 16,0 0-16,22 1 0,-22-1 0,21-21 15</inkml:trace>
  <inkml:trace contextRef="#ctx0" brushRef="#br0" timeOffset="43591.94">5080 10499 0,'0'-64'32,"-21"64"-17,0 21-15,21 1 16,-22-1-16,22 0 0,-21 21 0,21-21 16,0 22-16,0-1 0,-21-21 15,21 22-15,-21-1 0,21-21 0,0 21 16,-21-20-16,0-1 0,-1 0 0,22 0 15,0 0-15,-21 0 0,21 1 16,-21-22-16,42-22 31,0 1-15,1 0-16,-22 0 0,21 0 0,0 0 16</inkml:trace>
  <inkml:trace contextRef="#ctx0" brushRef="#br0" timeOffset="43999.71">5122 10541 0,'0'0'0,"21"-42"0,-21 21 0,22-1 0,-1 1 16,-21 0-16,21 21 0,0 0 16,0 0-16,0 0 15,1 21-15,-22 0 0,21 22 16,0-22-16,0 21 0,-21-21 16,21 22-16,0-22 0,1 21 0,-1 1 15,0-22-15,-21 21 0,21-21 16,0 0-16,0 22 0,1-22 0,-22 0 15,21 0-15,-21 0 0,21 1 16,-21-1-16,21-21 0,-21 21 16,21-21-16,0 0 15,1-21-15,-22 0 16,21-1-16,-21 1 0,21 0 0,0 0 16,-21-21-16,21-1 0,0 1 0,1 0 15,-1-1-15,0 1 0,0-22 16,-21 1-16,21 21 0,0-1 0,1 1 15,-1 0-15,-21 20 0,0 1 0,0 0 16,0 42 15,0 0-31,0 1 16,0-1-16,0 0 0,0 0 16,0 0-16,0 0 0,0 1 15,0-1 1</inkml:trace>
  <inkml:trace contextRef="#ctx0" brushRef="#br0" timeOffset="46776.4">6837 10689 0,'-21'0'47,"21"-21"219,0 0-235,0 0-15,0 0-16,0-1 15,0 1-15,0 0 0,0 0 16,0 0-16,0 0 16,0-1-16,0 1 15,-22 21 17,1 21-17,21 1-15,0-1 16,0 0-16,0 0 0,0 0 0,0 0 15,0 1-15,0 20 0,0-21 16,0 0-16,0 0 0,0 1 0,0 20 16,0-21-16,0 0 0,0 0 15,0 1-15,0-1 16,0-42 46,0-1 188,0 1-218,0 0-17,0 0-15,0 0 0,0 0 16,0-1 0,0 1-16,0 0 15,0 0-15,0 0 16,0 0-16,0-1 15,0 44 48,0-1-63,0 0 0,0 0 16,0 0-16,0 0 15,0 1-15,0-1 0,0 0 0,0 0 16,0 0-16,0 0 0,0 1 15,0-1-15,-21 0 0,21 0 0,0 0 16,-21-21-16,21 21 16,0-42 31,0 0-47,0 0 15,21 0-15,0 0 0,-21-1 16,21-20-16,1 21 0,-1 0 15,0-22-15,0 22 0,0-21 0,0 21 16,22-22-16,-22 22 0,21 0 0,-21 21 16,22-21-16,-22 21 15,0 0-15,21 0 0,-20 21 0,-1-21 16,0 21-16,0 0 0,-21 1 0,21 20 16,-21-21-16,21 0 0,-21 22 15,22-22-15,-22 0 0,0 21 0,0-21 16,0 1-16,21-1 0,-21 0 0,21-21 15,-21 21-15,21 0 0,0-21 16,0 0-16,1 21 0,-1-21 16,0 0-16,0 0 0,0 0 0,0 0 15,1-21-15,-1 0 0,0 21 0,0-21 16,0 0-16,22 21 0,-22-21 16,0-1-16,0 1 0,0 0 15,0-21-15,1 21 0,-22-22 0,0 22 16,21 0-16,-21-21 0,21 20 15,-21 1-15,0 0 0,0 0 0,0 0 16,0 42 15,0 0-31,0 0 0,-21 22 0,21-22 16,-21 0-16,21 21 0,0-21 0,0 1 16,0-1-16,0 21 0,0-21 15,0 0-15,0 1 0,0-1 16,0 0-16,21-21 0,0 21 15,0-21-15,0 0 16,0 0-16,1 0 0,20 0 0,-21 0 16,0-21-16,22 21 0,-22-21 0,0 0 15,0-1-15,21 22 0,-20-21 0,-1 0 16,-21-21-16,21 21 0,0-1 16,0 1-16,-21-21 0,21 21 0,-21-22 15,0 22-15,0 0 0,22-21 0,-22 21 16,0-1-16,0 1 15,0 42 1,0 1 0,-22 20-16,22-21 0,0 0 0,0 22 15,0-1-15,-21-21 0,21 21 16,0-20-16,0-1 0,0 21 0,0-21 16,0 0-16,0 1 0,0-1 15,0 0-15,21-21 0,1 0 16,-1 21-16,0-21 0,0 0 0,0 0 15,0 0-15,22 0 0,-22 0 16,0 0-16,21-21 0,-20 21 0,-1-21 16,21 21-16,-21-21 0,0-1 0,1 22 15,-1-21-15,0 0 0,0 0 16,0 21-16,-21-21 0,0 0 16,0-1-16,0 1 0,0 0 15,0 42 63,-21-21 0,0 0-78,0 0 0,21-21 16</inkml:trace>
  <inkml:trace contextRef="#ctx0" brushRef="#br0" timeOffset="48147.29">7006 10499 0,'-21'0'15,"21"-21"1,21 21 15,0 0-31,0 0 16,1 0-16,-1 0 0,21 0 0,-21 21 16,0 0-16,1-21 0,-1 21 15,0 0-15,0 0 0,21 1 16,-20 20-16,-1-21 0,0 0 15,0 0-15,-21 1 0,21-1 0,-21 0 16,21 21-16,1-21 0,-22 1 16,0-1-16,21 0 0,-21 0 0,21 0 15,-21 0-15,0 1 0,0-1 16,21-21-16,-21 21 16,21-21 46,-21-21-46,21 0-1,-21-1-15,22 22 16,-1-21-16,-21 0 0,21 0 0,0-21 16,0 20-16,0-20 0,1 0 0,20-1 15,-21 1-15,21 0 0,-20-1 16,20 1-16,0 0 0,-21-1 0,22 22 15,-22-21-15,21 21 0,-21 0 0,-21-1 16,22 22-16,-22 22 31,-22-22-31,22 21 0,-21-21 16,21 21-16,-21 0 16,21 0-16,0 0 0,0 1 15,0-1 1,21-21-16,0 0 15,1 0-15,-1 0 0</inkml:trace>
  <inkml:trace contextRef="#ctx0" brushRef="#br0" timeOffset="49968.3">8572 10774 0,'0'0'16,"22"0"-16,-1 0 0,0 0 0,0 0 16,0 0-16,0 0 15,1-21-15,-1 21 0,0-21 0,-21-1 16,21 1-16,-21 0 0,0 0 15,0 0-15,0 0 0,0-1 16,0-20-16,0 21 0,-21 0 0,0 0 16,21-1-16,-21 1 0,-22 0 15,22 0-15,0 21 0,0 0 16,0 0-16,-22 0 0,22 0 0,0 0 16,-21 0-16,20 21 0,1 0 15,0 0-15,-21 1 0,21-1 0,-1 21 16,1-21-16,-21 43 0,42-22 15,-21-21-15,21 22 0,0-22 16,0 0-16,0 21 0,0-21 0,21 1 16,0-1-16,0-21 0,0 0 15,1 0-15,-1 0 0,0 0 0,0 0 16,21 0-16,-20 0 0,-1 0 16,21 0-16,-21-21 0,0-1 0,22 1 15,-22 0-15,0 0 0,0 0 16,0 0-16,1-1 0,-22 1 15,0-21-15,0 21 0,21-22 0,-21 1 16,0-21-16,0 41 0,0 1 16,0 0-16,0 0 0,0 0 15,0 42 1,-21 0-16,21 21 0,-22-20 16,22-1-16,0 21 0,0 0 15,-21 1-15,21-22 0,0 21 16,0-21-16,0 22 0,0 20 15,0-42-15,0 1 0,21-1 0,1-21 16,-22 21-16,21-21 0,21 0 16,-21 0-16,0 0 0,22 0 0,-1 0 15,0 0-15,-20 0 0,20-21 0,0 0 16,1-1-16,-1 1 0,0 0 16,1 0-16,-22-21 0,21-1 0,-21 1 15,22 0-15,-22-1 0,0-20 0,0 20 16,-21-20-16,21 21 0,-21-22 15,21 22-15,-21-1 0,0 1 0,0 0 16,0-1-16,0 22 0,0 0 16,0 0-16,0 0 0,-21 21 15,0 0-15,0 0 0,21 21 0,-21 0 16,0 21-16,-1-20 0,22 20 0,-21 0 16,0 1-16,0-1 0,21 21 15,0 1-15,-21-22 0,21 22 0,-21-22 16,21 22-16,0-22 0,0 0 0,0 1 15,0-22-15,0 21 0,0-21 16,21 22-16,0-22 0,0 0 16,0 0-16,22-21 0,-22 0 0,0 0 15,0 0-15,21 0 0,-20 0 0,-1-21 16,21 0-16,-21 21 0,0-21 16,22-1-16,-22 1 0,0-21 15,0 21-15,0-22 0,1 22 0,-1-21 16,0 21-16,0-22 0,-21 22 15,21-42-15,-21 42 0,0-1 16,0 44 0,0-1-1,0 0-15,-21 0 0,21 21 16,0-20-16,0-1 0,0 0 0,0 21 16,0-21-16,0 1 0,0-1 15,0 0-15,0 0 0,0 0 0,0 0 16,21-21-16,0 22 15,1-22-15,-1 0 0,0 0 0,0 0 16,21 0-16,-20 0 0,20-22 16,-21 1-16,21 0 0,1 0 0,-22 0 15,0 0-15,21-1 0,-20 1 0,-1-21 16,-21 0-16,21 20 0,-21-20 16,21 21-16,-21 0 0,0 0 0,0-1 15,0 1-15,0 0 0,-21 42 31,0-21-31,21 21 0,0 22 16,0-22-16,0 0 0,0 0 0,0 22 16,0-22-16,0 0 15,0 21-15,0-21 0,0 1 0,0-1 16,0 0-16,21 0 0,0-21 0,0 21 16,0-21-16,1 0 0,-1 0 15,0 0-15,21 0 0,-21 0 0,22 0 16,-22 0-16,0 0 0,21 0 0,-20-21 15,20 0-15,-21 0 0,0 0 0,0-1 16,1 1-16,-1-21 0,0 0 16,0 20-16,-21-20 0,0 0 0,0 21 15,0-22-15,0 22 0,0 0 0,0 0 16,-21 21 0,0 0-16,0 21 15,-1 0-15,1 0 0,21 22 16,0-22-16,0 21 0,-21 0 15,21-20-15,0 20 0,0 0 0,0-21 16,0 22-16,0-1 0,0-21 16,21 0-16,0 1 15,22-22-15,-22 21 0,0-21 16,21 0-16,-20 0 0,20 0 0,0 0 16,1-21-16,-1 21 0,0-22 0,1 1 15,-1 0-15,0 0 16,1 0-16,-1-22 0,-21 22 0,21-21 15,-20 21-15,20-22 0,-21 1 0,0 0 16,-21-1-16,0 22 0,0 0 16,0 0-16,0 0 0,-21 21 15,0 0-15,0 21 16,0 0-16,21 21 0,-22-20 16,22-1-16,0 21 0,0-21 0,0 0 15,0 22-15,0-22 0,0 0 16,22 0-16,-22 0 0,0 1 0,0-1 15,0 0-15,0 0 0,0 0 16,0 0-16,-22-21 0,1 22 16,0-22-16,0 0 15,0 0-15,-22 0 0,22 0 0,0 0 16,0 0-16,21-22 0,0 1 0,0 0 16,0 0-16</inkml:trace>
  <inkml:trace contextRef="#ctx0" brushRef="#br0" timeOffset="50471.78">13250 10224 0,'43'0'0,"-86"0"0,107-22 0,-22 1 0,-21 0 16,22 0-16,-22 0 0,0 0 15,-21-1-15,0 1 0,0 0 16,0 0-16,-21 21 0,-22 0 16,1 0-16,21 0 0,-21 0 0,-22 0 15,22 21-15,-1 0 0,1 0 0,0 1 16,-1-1-16,1 21 0,21 0 16,0 1-16,0-1 0,-1 0 0,22 1 15,0-1-15,0 22 0,0-22 0,0 0 16,0 1-16,0-22 0,22 21 15,-22-21-15,21 22 0,0-22 0,21 0 16,-21 0-16,22-21 0,-1 21 0,0 0 16,1-21-16,-1 0 15,22 0-15,-22 0 0,21 0 0,1 0 16,-22 0-16,22-21 0,-22 0 0,0 0 16,22 0-16,-22 0 0</inkml:trace>
  <inkml:trace contextRef="#ctx0" brushRef="#br0" timeOffset="51303.35">14012 10478 0,'0'0'0,"0"-22"0,0-83 32,-21 83-32,0 1 0,0 21 0,-22 0 15,1 0-15,21 0 0,0 0 16,0 21-16,-1-21 0,1 22 0,0 20 16,0-21-16,0 21 0,0-20 0,21 20 15,0-21-15,0 21 0,0-20 16,0 20-16,0-21 0,0 0 15,0 0-15,0 1 0,21-1 0,0-21 16,0 0-16,0 0 0,22 0 16,-22 0-16,0 0 0,21 0 15,-21-21-15,1 21 0,20-22 0,-21 1 16,21 0-16,-20 0 0,-1-21 0,0 20 16,0 1-16,0-21 0,-21 21 15,0-22-15,0 22 0,0-21 16,0 21-16,0 0 0,0 42 31,0 0-31,-21 0 0,21 0 16,0 0-16,0 1 0,0 20 0,0-21 15,0 0-15,0 22 0,0-22 16,0 0-16,0 0 0,21 0 0,-21 0 16,21-21-16,1 22 0,20-22 0,-21 0 15,21 0-15,-20 0 0,20 0 16,-21 0-16,21 0 0,1 0 0,20-22 15,-42 1-15,22 0 0,-22 0 16,0 0-16,0 0 0,0-22 16,-21 22-16,0-21 0,0 21 15,0-1-15,0-20 0,0 21 0,0 0 16,0 42 0,0 0-1,0 0-15,0 22 0,0-22 0,0 0 16,-21 0-16,21 21 0,0-20 15,0-1-15,-21 0 0,0 0 0,21 0 16,-21 0-16,21 1 0,-21-22 16,-1 0-1,22-22 1,0 1 0,0 0-16,0 0 0,22 0 15,-1 0-15,0-22 0,0 22 0,0-21 16,0-1-16,1 1 0,20 21 0,0-21 15,-21 20-15,22 1 0,20 0 16,-20 0-16,-1 21 0,0 0 0,1 0 16,20 21-16,-21 0 0,1 0 15,-1 1-15,-21 20 0,22-21 0,-22 21 16,-21 1-16,0-22 0,0 21 0,0-21 16,0 22-16,-43-22 0,22 0 15,0 0-15,0 0 0,0-21 0,0 22 16,-1-22-16,1 0 0,21 21 15,21-21 17,1-21-32,20 21 0</inkml:trace>
  <inkml:trace contextRef="#ctx0" brushRef="#br0" timeOffset="52080.16">15938 10753 0,'0'0'0,"22"0"0,41 0 32,-42-21-32,0-1 0,1 1 15,-1 0-15,0 0 0,0 0 16,0 0-16,0-1 0,1-20 0,-1 21 16,0-21-16,0-1 0,0 1 15,0 0-15,1-1 0,-1 1 0,0 0 16,0-1-16,-21 22 0,0-21 0,21-1 15,-21 22-15,0 0 0,0 0 16,0 0-16,-21 21 16,0 0-16,21 21 0,-42 0 0,20 0 15,1 0-15,0 22 0,0-22 16,21 21-16,-21 1 0,0-1 0,21 0 16,0 1-16,0 20 0,0-21 15,0 1-15,0-1 0,0-21 16,0 22-16,0-1 0,0-21 0,0 0 15,0 0-15,0 1 0,21-1 0,0 0 16,21-21-16,-21 0 16,1 0-16,-1 0 0,21 0 0,-21 0 15,22 0-15,-22-21 0,21 0 0,-21 21 16,22-22-16,-22 1 0,0 0 16,0-21-16,21 21 0,-42-1 0,22-20 15,-22 21-15,21 0 0,-21 0 0,0-1 16,0 1-16,0 0 0,0 42 47,21-21-47,0 21 0,0-21 15,0 0-15,1 22 0,-1-22 16,0 0-16,0 0 0,0 0 16,22 0-16,-22 0 0,21-22 0,-21 22 15,22-21-15,-22 0 0,0 0 0,21 0 16,-21 0-16,1-1 0,-22 1 15,21 0-15,-21 0 0,0 0 0,0 0 16,0-1-16,-21 1 0,-1 21 16,1 0-16,0 0 15,0 0-15,0 21 0,0 1 0,-22-1 16,22 0-16,0 21 0,0-21 0,21 22 16,0-1-16,-21 0 0,21 1 15,0-22-15,0 21 0,0-21 0,0 22 16,0-22-16,21 21 0,-21-21 15,21-21-15,21 22 0,-21-22 16,1 0-16,20 0 0,0 0 0,1 0 16,-1 0-16,0 0 0,1-22 0,20 22 15,-21-21-15,1 0 0,20 0 16,-20 0-16</inkml:trace>
  <inkml:trace contextRef="#ctx0" brushRef="#br0" timeOffset="53656.14">18309 10181 0,'0'0'0,"0"-21"0,0 0 15,0 0 1,0 42 15,-21 0-31,21 0 0,0 22 16,-21-22-16,21 21 0,0-21 0,0 22 15,-21-1-15,21-21 0,-22 21 16,1-20-16,21-1 0,0 21 0,-21-21 16,0 0-16,21 1 15,-21-22 1,0 0 0,21-22-16,0 1 0,0 0 15,0 0-15,0 0 0,0-22 16,0 22-16,0-21 0,0 0 0,0 20 15,42-20-15,-21 21 0,0-21 0,22 20 16,-22-20-16,21 21 0,0 0 16,1 21-16,-1-21 0,0 21 0,1 0 15,-1 0-15,0 0 0,1 21 0,-22 0 16,0 0-16,21 0 16,-42 0-16,22 22 0,-22-22 0,21 21 15,-21-21-15,0 22 0,0-1 0,0-21 16,0 22-16,0-22 0,0 0 15,21 0-15,0 0 0,0 0 0,-21 1 16,21-22-16,1 0 0,-1 0 0,21 0 16,-21 0-16,0 0 0,1 0 15,20 0-15,-21-22 0,0 1 0,22 0 16,-22 0-16,0 0 0,0 0 0,0-22 16,0 22-16,-21-21 0,22-1 15,-22 1-15,21 21 0,-21-21 0,0 20 16,0-20-16,0 21 0,0 0 15,0 0-15,0-1 0,-21 22 32,-1 22-32,1-1 0,21 0 15,0 21-15,-21-21 0,21 22 16,-21-22-16,21 21 0,0-21 0,0 22 16,0-1-16,0-21 0,0 0 0,0 22 15,0-22-15,21 0 16,0 0-16,0-21 0,1 0 0,-1 0 15,0 0-15,21 0 0,-21 0 0,22 0 16,-22 0-16,21-21 0,1 0 16,-22 0-16,21 0 0,-21-22 15,22 22-15,-22-21 0,0 21 0,0-22 16,0 1-16,0 21 0,1-22 16,-22 22-16,0 0 0,0 0 0,21 21 15,-21-21-15,-21 42 31,21 0-31,-22-21 0,1 21 0,21 22 16,-21-22-16,21 0 0,0 21 0,0-21 16,0 22-16,0-1 0,0-21 15,0 0-15,0 22 0,21-22 0,0 0 16,1 0-16,20 0 0,-21-21 0,0 22 16,22-22-16,-1 0 15,-21 0-15,21 0 0,1 0 0,-1 0 16,-21 0-16,22-22 0,-1 1 0,-21 0 15,21 0-15,-20 0 0,20-22 16,-21 1-16,0 0 0,22-1 0,-22 1 16,0 0-16,0-1 0,0 1 0,-21 0 15,21-1-15,1-20 0,-22 21 16,0-1-16,21 22 0,-21-21 16,0 21-16,0-1 0,-21 22 15,-1 22-15,1-1 16,0 21-16,0-21 0,0 22 15,0-1-15,21 0 0,-22 1 16,22-1-16,-21 0 0,21 22 0,0-22 16,0 0-16,0 1 0,0-1 0,0 0 15,0-20-15,21 20 0,1-21 16,-1 21-16,0-20 0,0-1 0,21-21 16,-20 21-16,20-21 0,-21 0 0,21 0 15,1 0-15,-1 0 0,0 0 16,-20 0-16,20-21 0,0 0 0,-21-1 15,22-20-15,-22 21 0,21-21 0,-21-1 16,1-20-16,-1 20 16,0 1-16,0-21 0,0 20 0,0-20 15,1-1-15,-22 22 0,21-22 0,-21 22 16,21 0-16,-21-1 0,0 1 16,0 21-16,0 0 0,0 42 15,0 0-15,-21 0 16,0 22-16,-1-1 0,1 21 15,0-20-15,0-1 0,-21 64 16,42-43-16,0-20 0,0 20 16,0-20-16,0 20 0,0-21 0,0 1 15,0-1-15,21-21 0,0 0 0,21 22 16,-21-22-16,1-21 0,20 21 16,0-21-16,1 0 0,-1 0 0,0 0 15,22-21-15,-22 21 0,22-21 16,-22 0-16,21-1 0,-20 1 15,41-42-15,-41 20 0,-1 22 16,-21-21-16</inkml:trace>
  <inkml:trace contextRef="#ctx0" brushRef="#br0" timeOffset="54544.13">4551 13039 0,'0'-21'31,"0"42"0,-21-21-31,21 21 16,-22-21-16,22 21 0,0 0 16,0 0-16,-21-21 0,21 22 15,0-1-15,-21-21 0,21 21 16,0-42 31,0 0-47,0-1 15,0 1-15,0 0 0,0 0 16,0 0-16,0 0 0,0-1 16,0 1-16,-21 21 31,0 0-15,21 21-16,0 1 0,0-1 0,0 0 15,0 0-15,-21 0 0,21 0 16,0 1-16,0-1 0,0 0 0,0 0 15,0 0-15,0 0 0,21-21 16,0 0-16,0 0 16</inkml:trace>
  <inkml:trace contextRef="#ctx0" brushRef="#br0" timeOffset="54911.93">4847 12996 0,'0'0'15,"0"-21"-15,-21 21 0,0 0 32,0 0-32,21 21 15,0 1 1,21-22 15,0 0-15,-21-22-16,21 1 0,-21 0 15,0 0-15,0 0 16,-21 21 0,0 0-16,0 0 0,-1 0 15,1 21-15,0 21 16,21-21-16,-21 1 0,21-1 0,0 0 16,0 21-16,0-21 0,0 1 15,0-1-15,0 0 0,0 0 0,0 0 16,0 0-16,0 1 0,21-1 15,0-21-15,0 0 0,1 21 16,-1-21-16,21 0 0</inkml:trace>
  <inkml:trace contextRef="#ctx0" brushRef="#br0" timeOffset="55183.73">5461 13081 0,'0'0'0,"-21"0"16,0 0-16,-1 0 15,22 21 1,-21-21-16,21 21 0,-21 1 16,21-1-16,0 0 0,-21 0 0,21 0 15,-21 0-15,0 1 0,21-1 16,0 0-16,0 0 0,-22 0 0,22 0 15,0 1-15,0-1 16,22-21-16,-1 0 16,0 0-16,0 0 0,21 0 0,-20-21 15</inkml:trace>
  <inkml:trace contextRef="#ctx0" brushRef="#br0" timeOffset="55527.33">6075 13018 0,'0'-22'16,"-21"22"0,-1 0-16,1 0 0,0 0 15,-21 22-15,21-1 0,-22 0 0,1 0 16,21-21-16,0 21 0,-1 0 16,1 1-16,21-1 0,0 0 15,0 0-15,21-21 0,1 0 0,20 21 16,0-21-16,1 21 15,-22-21-15,21 0 0,-21 22 0,0-1 16,1-21-16,-1 21 0,-21 0 16,0 0-1,-21 0-15,-1-21 0,1 0 0,-21 22 16,21-22-16,-22 0 0,1 0 16,21 0-16,-21 0 0,20 0 15,-20 0-15,21 0 0,0 0 0,0 0 16,21-22-16,0 1 0,-22 0 0,22 0 15,0 0-15,0-22 16</inkml:trace>
  <inkml:trace contextRef="#ctx0" brushRef="#br0" timeOffset="55700.35">5440 12637 0,'0'0'15,"21"0"32,0 0-47,0 0 0,22 0 16</inkml:trace>
  <inkml:trace contextRef="#ctx0" brushRef="#br0" timeOffset="56440.33">7324 12806 0,'0'0'0,"0"-21"0,63-170 32,-63 170-32,0 0 15,-21 21-15,0 0 16,-22 0-16,1 0 0,21 21 0,-21 0 15,-1 0-15,-20 22 0,20-1 16,1 0-16,0 22 0,-22-1 0,22 1 16,21-1-16,-22-20 0,22 20 15,-21 1-15,21-1 0,21-20 0,0-1 16,0 0-16,0 1 0,63 41 16,-42-63-16,22 1 15,-1-1-15,0-21 0,1 0 0,20 0 16,-20 0-16,-1 0 0,21 0 0,-20-21 15,-1-1-15,0 1 0,1 0 16,20-21-16,-20 21 0,-43-1 16,0-20-16,0 21 0,0 0 15,0 0-15,-22-1 0,1 1 0,0 0 16,-21 21-16,-1 0 0,1 0 0,0 0 16,21 0-16,-22 0 0,1 0 15,21 0-15,0 0 0,-1 21 16,22 0-16,0 1 0,0-1 0,0 21 15,0-21-15,22 22 0,-22-1 16,21 0-16,0 1 0,21 84 16,-21-64-16,1-21 0,-1 22 0,0 21 15,-21-22-15,0 1 0,0-1 16,0 1-16,0 20 0,0-20 0,-21 20 16,-22-20-16,22-1 0,0 1 0,-21-1 15,21-20-15,-22-1 0,22 0 16,0-20-16,-21-1 0,20 0 0,1-21 15,0 0-15,0-21 16,21 0-16,0-22 0,0 1 0,0 0 16,0-1-16,0-20 15,21-1-15,0-20 0</inkml:trace>
  <inkml:trace contextRef="#ctx0" brushRef="#br0" timeOffset="56657.73">7514 13272 0,'0'0'0,"21"-22"0,0 1 0,1 0 16,-22 42 0,0 0-16,-22-21 15,22 22-15,-21-1 0,21 0 0,0 0 16,-21 0-16,0 0 0,21 1 16,-21-1-16,21 0 0,0 0 15,-21-21 1,42-42 15</inkml:trace>
  <inkml:trace contextRef="#ctx0" brushRef="#br0" timeOffset="56827.61">7535 13018 0,'0'0'15,"-21"0"-15,21-22 0,-21 22 16,42 0 31,0 22-32,0-22-15,1 0 0,-1 0 0,21 21 16,-21-21-16</inkml:trace>
  <inkml:trace contextRef="#ctx0" brushRef="#br0" timeOffset="57180.54">7874 13166 0,'0'0'0,"-21"0"16,0-64-1,21 43 1,21 0-16,0 21 0,0-21 16,0 21-16,0 0 0,1 0 15,20 0-15,-21 0 0,0 21 0,0 0 16,22 0-16,-22 0 0,0 1 0,-21-1 15,0 21-15,21-21 16,-21 0-16,0 1 0,0 20 0,0-21 0,-21 0 16,21 0-16,-21 1 0,0-1 15,0-21 1,-1-21 0,22-1-1,0 1-15,0 0 0,0 0 0,0 0 16,22 0-16,-1-1 0,-21 1 0,21 0 15,0-21-15,0 21 0,0-1 16,1-20-16,-1 21 0,0 0 0,0 0 16,0-1-16,0 1 0,22 0 0</inkml:trace>
  <inkml:trace contextRef="#ctx0" brushRef="#br0" timeOffset="58080.02">8551 13039 0,'0'21'0,"64"-21"31,-43 0-31,0-21 0,0 0 16,0-1-16,22 1 0,-22 0 0,21 0 15,1-21-15,-22 20 0,21-20 0,-21 0 16,22 21-16,-22-22 0,-21 1 16,0 21-16,21-22 0,-21 22 0,0 0 15,0 0-15,-21 21 0,0 0 16,-1 0-16,1 0 0,0 0 15,0 21-15,0 0 0,0 0 0,-1 22 16,1-1-16,21 22 0,-21-1 16,0-21-16,0 43 0,21-21 15,-21-1-15,-1 1 0,1 20 0,21 1 16,-21 0-16,0-1 0,0 22 16,21-21-16,0-1 0,-21 22 0,21-21 15,-22 0-15,22-1 0,0 22 0,0-21 16,-21-1-16,21 1 0,-21 0 15,21-1-15,0-20 0,-21 21 0,21-22 16,-21 1-16,0-22 0,21 21 0,0-20 16,-22-1-16,22-21 0,-21 0 15,21 1-15,21-22 16,1-22-16,-1 1 0,0-21 0,21 0 16,1-1-16,20 1 0,1-22 15,-1 1-15,1-22 0,-1 22 16,1-22-16,-1 0 0,-21 1 0,22-1 15,-22 22-15,-21-22 0,1 0 0,-22 22 16,0-22-16,0 0 0,-22 22 16,1-1-16,0 1 0,-21-1 0,-1 1 15,1 21-15,0 20 0,-1-20 0,1 21 16,0 0-16,-1 0 0,22-1 16,0 22-16,0 0 0,0 0 0,0 0 15,21-21 16,21 21-31,0 0 16,21-21-16,-21 21 0,1-21 0,20 0 16,0 0-16,-21 21 0,22-22 15,-1 1-15,-21 0 0,22 0 0,-22 0 16,0 0-16,0-1 0,0 1 16,0 0-16,1 21 0,-1-21 0,0 21 15,0 0 1,-21 21-1,21 0-15,-21 0 0,21-21 0,-21 22 16,0-1-16,0 0 0,0 0 16,0 0-16,0 0 15,-21-42 32,21 0-47,0 0 0,0 0 16,0 0-16,0-1 15,0 1-15,0 0 0,21 21 0,-21-21 16,22 0-16,-1 0 0,0 21 0,0-22 16,-21 1-16,21 21 0,0-21 15,1 0-15,-1 21 0,0 0 0,0 0 16,0 0-16</inkml:trace>
  <inkml:trace contextRef="#ctx0" brushRef="#br0" timeOffset="58272.32">9715 12996 0,'0'0'0,"0"22"15,0-1 1,0 0-16,0 0 16,-21-21-16,21 21 15,-21 0-15,0-21 0,0 22 16,42-44 31,-21 1-47,21 21 15,-21-21-15,0 0 0</inkml:trace>
  <inkml:trace contextRef="#ctx0" brushRef="#br0" timeOffset="58425.26">9737 12785 0,'0'0'0,"0"-21"0,0-1 0,0 1 0,0 0 16,-22 21-1,1 0-15,21 21 16,0 0-1,0 1-15,21-22 16,1 21-16,-1 0 0,0 0 0,0-21 16,0 21-16</inkml:trace>
  <inkml:trace contextRef="#ctx0" brushRef="#br0" timeOffset="59571.69">10054 13102 0,'0'0'16,"0"21"-16,21-21 15,0 0-15,1 0 16,-1 0-16,0 0 0,0 0 0,0-21 16,0 21-16,1-21 0,-1 0 15,0 0-15,0 21 0,0-21 0,0-1 16,-21 1-16,0 0 0,0 0 0,22 0 16,-22 0-16,0-1 15,0 1-15,-22 21 0,1 0 16,0 0-16,0 0 0,0 0 0,0 0 15,-1 21-15,1 1 0,0-1 16,21 0-16,-21 21 0,21-21 0,0 1 16,-21 20-16,21-21 0,0 0 15,0 0-15,0 1 0,21-1 0,0 0 16,0-21-16,0 21 0,1-21 0,20 0 16,-21 0-16,21 0 0,1 0 15,-1 0-15,0 0 0,1-21 0,-1 21 16,0-21-16,1 0 0,-22 21 15,21-22-15,-21 1 0,1 0 16,-1 0-16,0-21 0,0 20 0,-21 1 16,0 0-16,0 0 0,0 0 15,0 42 1,-21-21-16,21 21 16,-21 0-16,21 0 0,0 1 15,0-1-15,0 21 0,0-21 0,0 0 16,-21 1-16,21-1 0,0 0 0,0 0 15,0 0 1,0-42 15,0 0-15,21 21-16,0-21 0,0 0 0,0-1 16,0 1-16,1 0 0,-1 0 0,0 0 15,0-22-15,0 22 0,0 0 16,22 0-16,-22 21 0,0-21 0,0 21 15,0 0-15,1 0 0,-1 21 16,0 0-16,-21 0 16,0 0-16,0 1 0,21-1 0,0 0 15,-21 0-15,21 0 0,1-21 16,-1 21-16,0 1 0,0-22 0,21 21 16,-20-21-16,20 0 0,-21 0 15,21 0-15,1 0 0,-22 0 16,21 0-16,-21 0 0,22-21 0,-22 21 15,0-22-15,0 1 0,-21 0 16,21 0-16,-21-21 0,0 20 16,0 1-16,0 0 0,0-21 0,-21 21 15,21-1-15,-21 1 0,0 0 0,0 0 16,0 0-16,-1 21 0,1 0 16,-21 0-16,21 0 0,-22 21 0,22 0 15,0 0-15,0 0 0,0 1 16,0 20-16,-1-21 0,1 21 0,21-20 15,0 20-15,0-21 0,0 0 16,0 0-16,0 1 0,21-1 16,1 0-16,-1-21 0,0 21 0,0-21 15,0 0-15,0 0 0,22 0 0,-22 0 16,0 0-16,0 0 0,0-21 16,1 21-16,-1-21 0,0 0 0,0-1 15,0 1-15,0 0 0,1-21 0,-1 21 16,0-22-16,0-20 0,0 20 15,0 1-15,-21-21 0,22 20 0,-22 1 16,21 0-16,-21-1 0,0 22 16,0-21-16,21 21 0,-42 42 31,0 21-31,21-21 0,-22 22 16,22-1-16,-21 0 0,21 1 15,-21-1-15,21 0 0,0 1 0,0-1 16,0-21-16,0 21 0,0-20 15,0 20-15,0-21 0,0 0 0,0 0 16,21-21-16,-21 22 0,21-22 16,1 0-16,-1 0 15,0-22-15,0 22 0,0-21 0</inkml:trace>
  <inkml:trace contextRef="#ctx0" brushRef="#br0" timeOffset="59788.33">12446 12531 0,'0'0'0,"-21"0"31,0 0-31,21 21 0,0 0 16,-22 0-16,22 0 0,0 1 16,-21-1-16,21 0 0,0 0 15,0 0-15,0 0 0,0 1 16,21-22 15,1-22-31,-1 22 0</inkml:trace>
  <inkml:trace contextRef="#ctx0" brushRef="#br0" timeOffset="59959.61">12721 12510 0,'0'0'15,"0"21"16,0 0-15,0 0 0,0 0-16,-21 0 0,0 1 15,21-1 1,0 0-16</inkml:trace>
  <inkml:trace contextRef="#ctx0" brushRef="#br0" timeOffset="60195.78">13462 12700 0,'-21'-21'15,"42"42"-15,-42-63 16,0 42-1,21 21 17,0 0-32,0 0 0,0 0 15,-22 1-15,22-1 0</inkml:trace>
  <inkml:trace contextRef="#ctx0" brushRef="#br0" timeOffset="60411.32">13335 13123 0,'-21'22'16,"0"-22"47,-1 0-17,22-22-30</inkml:trace>
  <inkml:trace contextRef="#ctx0" brushRef="#br0" timeOffset="60876.27">14753 12510 0,'0'0'0,"0"-64"16,0 43-16,0 42 31,0 0-15,0 22-16,0-22 0,0 21 15,-21-21-15,0 22 0,21-1 0,-21 0 16,-1 22-16,22-22 0,-42 22 16,21-22-16,21 0 0,0-21 15,-21 1-15,21 20 0,-21-21 0,21 0 16,0-42 15,0 0-15,0 0-16</inkml:trace>
  <inkml:trace contextRef="#ctx0" brushRef="#br0" timeOffset="61260.04">14457 12679 0,'0'0'0,"-21"-42"0,21 20 15,0-20-15,0 21 0,0-21 16,0 20-16,0-20 0,21 21 0,0 0 16,0 0-16,43-1 0,-43 1 15,21 21-15,0 0 0,-20 0 16,20 0-16,0 21 0,22 1 0,-22-1 15,0 21-15,1-21 0,-1 22 16,0-1-16,1 0 0,-1 22 16,-21-22-16,22 22 0,-22-22 0,0 21 15,-21-20-15,0-1 0,0 0 0,0 1 16,0-22-16,0 0 0,0 21 0,0-20 16,0-1-1,-21-21 1,21-21-16,0-1 0,-21 1 0,21 0 15,0 0-15,0-21 0,0-1 0,0 1 16,0 0-16,0-1 0,21-20 16,0 20-16,0-20 0,0 21 0,-21-22 15,21 22-15,1-1 0,-1 1 16,0 0-16,0 21 0,0-1 0,0 1 16,22 21-16,-22 0 0,0 0 15,0 0-15,0 21 16,1 1-16,-22-1 0,21 0 0</inkml:trace>
  <inkml:trace contextRef="#ctx0" brushRef="#br0" timeOffset="62256.33">15790 12764 0,'0'-43'15,"0"22"-15,21 0 16,-21 0-16,0 0 0,0-1 15,0 44 17,-21-1-17,0 0-15,21 0 0,-21 21 0,0-20 16,21 20-16,-21-21 0,21 21 0,0-20 16,0 20-16,0-21 0,0 0 15,0 0-15,0 1 0,0-1 0,21 0 16,0-21-16,21 0 0,-21 0 15,1 0-15,-1 0 0,21 0 16,-21 0-16,22-21 0,-22 21 16,0-21-16,21-1 0,-21 1 0,22-21 15,-22 21-15,0-22 0,43-20 16,-43 21-16,0-1 0,-21 1 0,0 21 16,21-22-16,-21 22 15,0 0-15,0 0 0,-21 21 16,0 0-1,0 21-15,21 0 0,-22 0 16,1 22-16,0-22 0,21 21 0,0 1 16,0-22-16,0 21 0,0 0 0,0-20 15,0 20-15,0-21 0,21 0 16,0 0-16,1 1 0,-1-1 0,21 0 16,0 0-16,22-21 0,-22 0 0,1 0 15,20 0-15,-21 0 0,22 0 16,-22 0-16,1-21 0,-1 0 15,-21 0-15,21-1 0,-20-20 16,20 0-16,-21-1 0,0 1 0,0-21 16,1 20-16,-1-20 0,-21 20 0,21-20 15,0 21-15,-21-1 0,0 1 16,0 21-16,0 0 0,0-1 0,0 1 16,-21 42-1,0 1 1,21-1-16,-21 0 0,21 21 0,0-21 15,0 22-15,-22-1 0,22 0 0,0 1 16,-21-1-16,21 0 0,0 1 16,0-1-16,0 0 0,0 1 15,0-22-15,0 21 0,0-21 16,0 1-16,0 20 0,21-42 0,1 21 16,-1 0-16,21-21 0,-21 0 0,0 0 15,1 0-15,20 0 0,-21 0 16,0-21-16,22 21 0,-1-21 0,-21-21 15,21 20-15,-20-20 0,20 21 0,-21-43 16,0 22-16,0 0 0,22-22 16,-22 22-16,0-22 0,0 22 0,0-21 15,-21 20-15,0-20 0,0 20 16,0 22-16,0 0 0,0 0 16,-21 21-16,0 21 15,0 21-15,0-20 0,0 20 16,-1 21-16,1-20 0,0 20 0,21-20 15,-21 20-15,21 1 0,0-1 0,0-21 16,0 22-16,21-22 0,0 1 16,43 20-16,-43-42 0,21 0 15,22 1-15,-22-22 0,0 0 16,1 0-16,-22 0 0,21-22 16,1 22-16,-22-21 0,0 0 0,21-21 15,-21 21-15,1-1 0,-1-20 16,0 0-16,0 21 0</inkml:trace>
  <inkml:trace contextRef="#ctx0" brushRef="#br0" timeOffset="63423.85">4551 15409 0,'-21'0'0,"-1"0"16,22-21-16,-21 21 15,21 21 1,-21 1-16,21-1 16,0 0-16,0 0 15,0 0-15,0 0 16,0 1-16,0-1 0,21-21 31,0 0-31,1 0 16,-1 0-16</inkml:trace>
  <inkml:trace contextRef="#ctx0" brushRef="#br0" timeOffset="63587.31">4762 15473 0,'0'0'0,"0"-64"31,-21 64-31,0 0 0,0 0 0,0 0 15,0 0-15,21 22 16,0-1-16,0 0 0,0 0 16,0 0-16,0 0 15,0 1-15,0-1 0,21 0 16,0 0-16</inkml:trace>
  <inkml:trace contextRef="#ctx0" brushRef="#br0" timeOffset="63863.87">5376 15558 0,'0'0'0,"0"21"31,0 0-31,-21 0 0,0 0 16,21 22-16,-21-22 0,21 0 15,0 0-15,-21 0 0,-1 22 16,22-22-16,-21 0 0,21 0 0,-21 0 16,21 0-16,0 1 0,0-1 15,0 0-15,0-42 32,0 0-32,21-1 15,0 1-15,1 0 0</inkml:trace>
  <inkml:trace contextRef="#ctx0" brushRef="#br0" timeOffset="64172.41">5715 15600 0,'0'0'0,"42"-21"0,-21 0 0,-21-1 15,-21 22 1,0 0 0,0 0-16,0 0 0,-22 0 0,22 22 15,0-1-15,0-21 0,0 21 16,21 0-16,0 0 0,0 0 15,0 1-15,0-1 16,21-21-16,0 21 0,0-21 16,0 21-16,1-21 0,-1 21 0,0-21 15,0 21-15,0-21 0,-21 22 0,21-1 16,-21 0-16,0 0 16,-21-21-16,0 21 15,0-21-15,-21 0 0,20 21 0,-20-21 16,0 22-16,21-22 0,-22 0 15,1 0-15,21 0 0,0 0 0,-22 0 16,22-22-16,0 1 0,21 0 0,0 0 16,-21 0-16</inkml:trace>
  <inkml:trace contextRef="#ctx0" brushRef="#br0" timeOffset="64351.33">5249 15240 0,'0'0'0,"-21"-21"31,21 42 16,42-21-31,-20 0-16,20 0 0</inkml:trace>
  <inkml:trace contextRef="#ctx0" brushRef="#br0" timeOffset="65768.55">6858 15515 0,'-106'-21'31,"85"21"-15,21-21-16,0 0 0,0 0 15,21-1-15,0 1 16,0 21-16,-21-21 0,22 0 16,-1 0-16,0 0 0,0-1 15,0 1-15,-21 0 0,0 0 16,-21 21-16,0 0 15,0 0-15,-22 0 0,22 21 16,-21 0-16,0 0 0,-1 22 0,1-22 16,21 0-16,0 21 0,-1-20 15,1 20-15,21-21 0,0 21 0,0-20 16,0-1-16,21-21 0,1 21 0,-1 0 16,0-21-16,21 0 0,1 0 15,-1 0-15,0 0 0,1 0 0,-1 0 16,0 0-16,1 0 15,-22 0-15,0 0 0,0 0 0,-42 0 16,0 0 0,-22 0-16,1 0 0,-21 0 15,20 21-15,-20 0 0,-1 1 0,22-22 16,0 21-16,-1 0 0,1 21 0,0-21 16,20 1-16,1 20 0,0-21 15,21 21-15,0-20 0,0-1 0,0 0 16,0 0-16,21 0 0,0 0 0,1-21 15,20 0-15,-21 0 0,21 0 16,22 0-16,-22 0 0,22-21 16,-1 0-16,-20 0 0,20 0 0,1 0 15,-1-22-15,-21 22 0,22 0 16,-22-21-16,1 20 0,-22 1 0,0-21 16,0 21-16,-21 0 0,0-1 15,0 1-15,0 0 0,0 0 0,-21 21 16,0 0-16,0 0 15,-1 0-15,22 21 0,-21 0 16,0 0-16,21 1 0,0 20 0,-21-21 16,0 0-16,21 22 0,-21-22 15,21 21-15,0-21 0,0 0 0,0 1 16,0-1-16,0-42 31,21-1-15,0 1-16,0 0 0,0 0 0,-21-21 15,21 20-15,1 1 0,-1-21 16,0 21-16,0 0 0,0-1 0,-21 1 16,0 0-16,21 21 0,1 0 15,-1 0 1,-21 21-16,21-21 0,-21 21 0,0 1 16,0-1-16,21 0 0,-21 21 15,0-21-15,0 1 0,21-1 0,-21 0 16,21 0-16,1 0 15,62-21 1,-84-21 0,21 0-16,1 21 0,-1-21 15,0 0-15,0-1 0,21-41 16,-42 42-16,22 0 0,-1-1 0,0 1 16,-21 0-16,0 0 0,0 0 15,21 0-15,0 42 16,-21 0-16,0 0 15,0 0-15,0 0 16,0 1-16,21-1 0,-21 0 0,22 21 16,-22-21-16,21 1 0,0-22 15,0 21-15,0 0 0,0 0 16,1-21-16,20 0 0,0 21 0,-21-21 16,22 0-16,-1 0 0,0 0 15,1-21-15,-1 0 0,0 21 0,-20-21 16,20 0-16,0-1 0,-21 1 0,1 0 15,-1 0-15,0 0 0,0 0 16,-21-1-16,21 1 0,-21 0 0,0 42 47,0 0-47,0 1 0,0 20 0,0 0 16,0 1-16,-21 20 0,21 1 15,0-1-15,-21 1 0,21 20 16,0 1-16,0 0 0,-21-1 0,21 22 15,0 0-15,0 0 0,0 0 16,0-1-16,0-20 0,0 21 0,0 0 16,0-22-16,0 1 0,0-21 0,0 20 15,-21-41-15,-1-1 0,1 0 16,21-21-16,-21 1 0,0-22 16,21-22-16,0-20 0,0 0 15,0-1-15,0 1 0,0-21 0,0-22 16,0 0-16,0 1 0,0-1 15,21-21-15,-21 0 0</inkml:trace>
  <inkml:trace contextRef="#ctx0" brushRef="#br0" timeOffset="66044.33">8551 15917 0,'0'-63'0,"0"126"0,21-168 16,1 41-16,-22 22 0,21 21 16,0-22-16,0 22 0,0-21 0,0 21 15,22-1-15,-22 22 0,21-21 16,1 0-16,-22 21 0,21 0 0,0 0 15,1 0-15,-22 21 0,21 0 0,-21 1 16,1 20-16,-22-21 0,0 0 16,0 22-16,0-22 0,-22 21 15,1 0-15,0-20 0,-21 20 0,-1-21 16,1 0-16,-21 22 0,20-22 0,1 0 16,0-21-16,-1 21 0,1-21 15,21 0-15,0 0 0,-1 0 0,22-21 16,0 0-1,22 0-15,-1-1 0,0 1 0,0-21 16,0 21-16,22-22 0,-1 1 16,-21 0-16</inkml:trace>
  <inkml:trace contextRef="#ctx0" brushRef="#br0" timeOffset="66751.78">9419 15113 0,'0'0'0,"21"-21"0,0-21 31,-21 63-15,-21 0-16,21 0 0,-21 0 0,0 22 16,0-1-16,21 0 0,-21 1 15,-1-1-15,22 0 0,0 1 0,0-1 16,0 0-16,0-21 0,0 22 16,0-22-16,0 21 0,0-21 0,0 1 15,22-22-15,-1 21 0,0 0 0,0-21 16,0 0-16,0 0 0,22 0 15,-22 0-15,0 0 0,21-21 16,-20 0-16,-1-1 0,0 1 0,21 0 16,-42 0-16,21 0 0,1 0 0,-22-1 15,21 1-15,-21 0 0,0 0 16,0 42 0,-21 0-1,21 0-15,-22 1 0,22-1 16,0 0-16,0 0 0,0 21 0,0-20 15,0-1-15,0 0 0,22 0 16,-1 0-16,0 0 0,0-21 16,0 0-16,0 22 0,22-22 15,-22 0-15,21 0 0,-21 0 0,22 0 16,-22-22-16,21 1 0,-21 0 16,22 0-16,-22 0 0,0 0 0,0-1 15,0 1-15,1 0 0,-22 0 0,0-21 16,0 20-16,0 1 0,0 0 15,0 0-15,0 42 32,0 0-32,0 0 0,0 1 15,0 20-15,0-21 0,-22 21 0,22 1 16,-21 20-16,0 1 0,21-1 0,0 22 16,-21-22-16,0 22 0,21 0 15,-21-1-15,-1 1 0,22 0 16,0 21-16,0-22 0,0 22 0,0-21 15,0 21-15,0-22 0,0 1 0,0-22 16,0 22-16,0-21 0,0-22 16,0 0-16,0 1 0,0-22 0,0 0 15,0 0-15,-21-21 0,0-21 16,21 0-16,0-22 16,0 22-16,0-21 0,0 0 0,0-22 15,-21 22-15,21-22 0,-21 1 0,21-1 16,0-20-16</inkml:trace>
  <inkml:trace contextRef="#ctx0" brushRef="#br0" timeOffset="66963.75">9356 15473 0,'0'0'0,"0"-21"16,0 0-16,0-1 15,21 22-15,0-21 0,0 21 0,0-21 16,0 21-16,1 0 0,20-21 16,-21 21-16,21 0 0,-20-21 0,20 0 15,-21 21-15,21 0 0,-20 0 16,-1-22-16,0 22 0,0 0 0,0 0 16</inkml:trace>
  <inkml:trace contextRef="#ctx0" brushRef="#br0" timeOffset="67244.07">10985 14880 0,'0'21'47,"-21"1"-47,21-1 16,-21-21-16,21 21 15,0 0-15,-21 0 32,42-21-17</inkml:trace>
  <inkml:trace contextRef="#ctx0" brushRef="#br0" timeOffset="67407.64">11197 14880 0,'0'0'0,"0"21"47,0 1-47,-21-1 15,21 0-15,0 0 16,0 0-1,21-21-15,0 21 16,0-21-16</inkml:trace>
  <inkml:trace contextRef="#ctx0" brushRef="#br0" timeOffset="67720.28">12912 15177 0,'0'0'0,"-43"-43"31,22 43-31,21-21 16,0 42 15,0 0-15,0 1-1,0-1-15,0 0 0,0 0 16,0 0-16</inkml:trace>
  <inkml:trace contextRef="#ctx0" brushRef="#br0" timeOffset="67883.34">12721 15536 0,'0'0'0,"21"22"31,0-22-31,1 0 47,-1 0-47,0 0 0,0 0 16,0-22-16,0 22 0,1 0 0</inkml:trace>
  <inkml:trace contextRef="#ctx0" brushRef="#br0" timeOffset="68283.88">14711 14965 0,'0'-21'16,"-21"21"-16,-1 0 15,22 21-15,0 0 0,0 0 16,-21 0-16,0 22 0,0-1 16,0 0-16,21 1 0,-21-1 0,-1 0 15,1 1-15,0-1 0,0 0 0,21 1 16,-21-22-16,0 21 0,-1-21 16,22 1-16,0-1 0,0 0 0,0 0 15,0-42 16,-21 0-31,21 0 16,-21 21-16</inkml:trace>
  <inkml:trace contextRef="#ctx0" brushRef="#br0" timeOffset="68667.3">14287 15177 0,'0'0'16,"0"-43"-16,0 22 0,22-21 0,-1-1 15,0 22-15,0-21 0,0 21 0,0 0 16,22-1-16,-22 1 0,21 0 0,-21 21 15,22 0-15,-22 0 0,21 0 16,-21 0-16,22 21 0,-1 0 0,-21 1 16,22-1-16,-22 21 0,21 0 0,-21 1 15,22-1-15,-22 0 16,0 22-16,0-22 0,0 1 0,0-1 16,1 0-16,-1 43 0,-21-64 15,0 21-15,0-20 0,0-1 16,0-42 15,0-1-31,0 1 0,0 0 16,0-21-16,0-1 0,21 22 0,0-42 15,0 20-15,-21 1 0,21-21 16,1 20-16,-1-20 0,0 20 0,0 1 16,0 0-16,22-1 0,-22 1 15,0 21-15,0 0 0,0 21 16,0 0-16,1 0 0,-1 0 15,0 21-15,0-21 0,-21 21 16,0 0-16,0 0 0,21 22 16</inkml:trace>
  <inkml:trace contextRef="#ctx0" brushRef="#br0" timeOffset="69679.84">15706 15261 0,'0'0'0,"0"-21"0,0 0 16,0-21-16,0 20 0,0 1 16,0 0-16,0 0 0,0 0 15,-22 21 1,1 0-16,21 21 0,-21 0 16,0 0-16,21 22 0,-21-22 0,21 21 15,-21 0-15,-1-20 0,22 20 16,0 0-16,0-21 0,0 22 0,0 20 15,0-42-15,0 1 0,22-1 16,-1-21-16,0 21 16,21-21-16,-21 0 0,1 0 0,20 0 0,-21 0 15,21 0-15,1-21 0,-22 0 16,21-1-16,-21 1 0,1 0 16,20 0-16,-21 0 0,0-22 0,0 1 15,1 21-15,-1-21 0,0-1 0,0 1 16,-21 0-16,0-1 0,0 22 15,0 0-15,0 0 0,0 0 0,-21 42 32,21 0-32,-21 0 0,0 21 15,21-20-15,0 20 0,0 0 0,0-21 16,0 22-16,0-1 0,0-21 16,0 22-16,0-22 0,0 21 15,21-21-15,0 0 0,0 1 0,21-1 16,-20 0-16,20-21 0,0 0 15,1 0-15,-1 0 0,0 0 0,1 0 16,-1 0-16,0 0 0,22-21 0,-22 0 16,-21-1-16,22 1 0,-1 0 15,-21-21-15,21 21 0,-20-22 0,-1 1 16,0-22-16,0 22 0,-21 0 0,21-22 16,-21 22-16,0-22 0,21 22 15,-21 21-15,0-21 0,0 20 0,0-20 16,0 21-16,-21 21 15,0 0-15,0 21 16,0 0-16,21 0 0,0 1 16,-21 20-16,21-21 0,-22 21 0,22 1 15,0-1-15,0 0 0,0 1 16,0-1-16,0 0 0,0 1 0,0-22 16,0 21-16,0 1 0,22-22 0,-1 0 15,0 21-15,0-42 0,0 21 16,0 1-16,1-22 0,20 0 0,-21 0 15,0 0-15,0 0 0,22 0 0,-22 0 16,0-22-16,0 1 0,22 0 16,-22 0-16,0 0 0,21-22 15,-21 1-15,1 0 0,-1-1 0,0-20 16,21-1-16,-21 22 0,1-21 16,-1-1-16,21 22 0,-21-1 0,0-20 15,-21 42-15,0-22 0,22 22 16,-22 0-16,0 0 0,-22 21 15,1 21-15,0 0 0,0 22 16,0-1-16,0-21 0,-1 43 16,1-22-16,0 0 0,0 22 15,21-22-15,0 22 0,0-22 0,0 21 16,0-20-16,0-1 0,0 0 0,0-20 16,21 20-16,21-21 0,-20 0 15,-1 0-15,21-21 0,0 0 0,1 0 16,-1 0-16,0 0 0,1 0 15,-1-21-15,0 21 0,1-21 0,-1-21 16,0 21-16,1-1 0,-22-20 0,21 0 16,-21 21-16,1-22 0</inkml:trace>
  <inkml:trace contextRef="#ctx0" brushRef="#br0" timeOffset="70475.69">12763 15536 0,'-21'0'31,"0"22"-15,21-1-1,0 0-15,0 0 16,0 0 0,21-21-1,0 0 1,1 0-16,-22-21 0,21 21 16,0 0-16,-21-21 0,0 0 15,0 0-15,0-1 16,0 1-1,-21 21 1,0 0 0,21 21-1</inkml:trace>
  <inkml:trace contextRef="#ctx0" brushRef="#br0" timeOffset="70847.62">12912 15028 0,'0'0'0,"0"22"0,0-1 15,0 0-15,0 0 16,21-21 0,0 0-16,0 0 15,0 0-15,-21-21 16,0 0 0,0 0-1,-21 21-15,0 0 0,0 0 16,0 0-1,-1 0-15,1 0 16,21 21-16,0 0 16,0 0-16,0 0 15,21-21 1,1 0 0,-1 0-16,0 0 0</inkml:trace>
  <inkml:trace contextRef="#ctx0" brushRef="#br0" timeOffset="71863.72">13356 12742 0,'0'0'0,"21"0"63,0 0-48,-21-21 1,0 0 0,0 0-1,-21 21 16,0 0-15,21 21 0,0 0-1,-21-21-15,21 21 16,0 1 0</inkml:trace>
  <inkml:trace contextRef="#ctx0" brushRef="#br0" timeOffset="72247.44">13271 13187 0,'0'0'0,"0"21"0,22-21 47,-1 0-32,0 0 1,-21-21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58:36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677 0,'-21'0'16,"42"0"-16,-63 0 0,21 0 0,0 0 0,0 0 15,42 0 32,0 0-47,21 0 0,1-21 16,-1 21-16,21-21 0,22 21 0,0-21 16,-22 21-16,22 0 0,0-21 15,-22 21-15,1 0 0,-1 0 0,-21 0 16,1 0-16,-1 0 0,-21 0 15,0 0-15,1 0 0,-1 0 16,-42 0 15,-1 0-31,1 21 0,-21-21 16,21 0-16</inkml:trace>
  <inkml:trace contextRef="#ctx0" brushRef="#br0" timeOffset="384.41">1651 614 0,'-42'0'16,"42"21"31,0 0-47,0 0 0,0 1 0,0-1 15,0 21-15,0-21 0,0 22 16,21-1-16,0 21 0,0-20 0,-21-1 15,0 0-15,0 22 0,0-22 16,0 1-16,0-1 0,0-21 0,0 21 16,0 1-16,-21-22 0,0 0 15,0 0-15,-22 0 0,22 1 16,-21-1-16,-1-21 0,1 0 0,0 21 16,-1-21-16,1 0 0,21 0 15,-21 0-15,-1 0 0,22-21 16,0 21-16,-21-21 0,20-1 15,1 22-15,21-21 0,-21 0 0,0 0 16,21 0-16,0 0 16,0-1-16,0 1 0,0 0 15,21 0-15,0 0 16,22 0-16,-22-1 0,21 22 0</inkml:trace>
  <inkml:trace contextRef="#ctx0" brushRef="#br0" timeOffset="856.55">2603 677 0,'0'0'0,"22"-21"0,-1 0 16,-21 0-16,0 0 15,-21 21-15,-1 0 16,1 0-16,-21 0 0,21 0 0,-22 0 15,1 0-15,0 0 0,-1 21 16,1 0-16,0 0 0,21 0 16,-22 1-16,22-1 0,0 21 15,0-21-15,21 0 0,-21 1 16,21-1-16,0 0 0,0 0 0,21 0 16,0 0-16,0-21 15,21 22-15,-20-1 0,20-21 0,0 21 16,1 0-16,-1-21 0,-21 21 15,21 0-15,-20-21 0,20 22 0,-21-1 16,-21 0-16,0 0 0,0 0 16,-21 0-16,-21 1 0,-1-1 15,1 0-15,-22 0 0,22-21 16,-21 21-16,-1 0 0,22-21 0,-22 22 16,22-22-16,0 0 15,-1 0-15,1 0 0,21 0 0,0 0 16,-1 0-16,1 0 0,0 0 15,21-22 1,21 1 0,0 0-16,1 0 0,20 0 0,0 0 15</inkml:trace>
  <inkml:trace contextRef="#ctx0" brushRef="#br0" timeOffset="1329.05">3281 593 0,'0'0'15,"-21"-21"-15,-1 21 0,1 0 16,0 0-16,0 0 0,0 0 16,0 0-16,-1 0 0,1 21 15,0 0-15,0 0 0,-21 21 0,20-20 16,-20 20-16,21 0 0,0 22 15,-22-22-15,22 0 0,0 22 0,0-22 16,0 1-16,21-1 0,0 0 16,0 1-16,0-1 0,0-21 15,0 0-15,21 0 0,0-21 0,21 22 16,1-22-16,-22 0 0,21 0 16,1 0-16,20-22 0,-21 22 0,1-21 15,20 0-15,-20 0 0,-1-21 16,0 20-16,1-20 0,-1 0 0,-21 21 15,21-22-15,-20 1 0,-22 0 16,0-1-16,0 1 0,0 0 0,0-1 16,0 1-16,-22 21 0,1 0 15,-21-1-15,21 1 0,0 0 0,-22 0 16,22 21-16,-21 0 0,-1 0 16,22 0-16,-21 0 0,21 21 15,0 0-15,-22 0 0,22 1 16,0-1-16,0 21 0,21-21 0,0 0 15,0 1-15,0-1 0,0 0 16,21 0-16</inkml:trace>
  <inkml:trace contextRef="#ctx0" brushRef="#br0" timeOffset="1608.76">4085 677 0,'0'0'15,"0"-21"-15,0 0 0,-21 21 32,21 21-17,-21 22-15,21-22 0,-21 21 16,-1 0-16,22 1 0,0 20 0,-21-20 16,21-1-16,-21 0 0,0 1 15,21-1-15,-21 0 0,0-21 0,21 1 16,-22-1-16,22 0 0,0 0 15,0 0-15,0-42 32,22 0-32,-1 0 15,0 0-15</inkml:trace>
  <inkml:trace contextRef="#ctx0" brushRef="#br0" timeOffset="1840.48">4085 741 0,'0'-42'0,"0"84"0,0-127 16,0 64-16,21 0 0,-21 0 0,0 0 15,0-1-15,0 44 16,21-1-16,1 21 16,-22-21-16,21 22 0,0-1 15,0 0-15,-21 22 0,21-22 0,0 0 16,1 22-16,-1-22 0,-21 1 16,21-22-16,0 21 0,0-21 0,-21 0 15,21 1-15,1-1 16,-1 0-16,0-21 0,0 0 15,0 0-15,0 0 0,-21-21 0,22 0 16,-1-1-16,0 1 0,21 0 16</inkml:trace>
  <inkml:trace contextRef="#ctx0" brushRef="#br0" timeOffset="2056.13">4868 466 0,'0'0'0,"0"-21"0,0-1 0,0 1 0,-21 21 16,0 0-16,-64 127 31,64-84-31,0-1 0,21 0 16,0 22-16,-21-22 0,0 22 15,21-22-15,0 21 0,-22-20 0,1-1 16,21 0-16,-21 1 0,21-22 16,0 0-16,0 21 0,0-20 0,0-1 15,21-21 1</inkml:trace>
  <inkml:trace contextRef="#ctx0" brushRef="#br0" timeOffset="2764.13">6265 487 0,'0'0'0,"0"-21"0,-21-22 16,0 43 0,0-21-16,0 21 15,-1 0-15,1 0 0,0 0 16,0 21-16,0 1 0,0-1 0,-1 0 15,1 21-15,0 1 0,0-1 0,0 0 16,0 1-16,-1 20 16,-20-21-16,21 22 0,0-1 0,0-20 15,-1 20-15,1-20 0,21 20 16,0-42-16,0 22 0,0-1 0,0-21 16,0 0-16,21 0 0,22 1 15,-22-22-15,21 0 0,-21 0 0,22 0 16,-1 0-16,0 0 0,22-22 0,-22 1 15,1 0-15,-1 0 0,0 0 16,1-22-16,-1 1 0,0 0 16,1-1-16,-1 1 0,-21-21 0,0 20 15,0-20-15,-21 20 0,0 1 16,0 0-16,-21-22 0,0 43 16,0-21-16,-21-1 0,20 22 0,-20 0 15,0 0-15,-1 0 0,1 21 16,0 0-16,-1 0 0,1 0 0,21 0 15,-21 21-15,20-21 0,-20 21 0,21 21 16,0-20-16,0-1 0,21 0 16,0 21-16,0-21 0,0 1 0,0-1 15,0 0-15,21 0 0,-21 0 16,42 0-16,-21-21 0,0 0 0,22 0 16</inkml:trace>
  <inkml:trace contextRef="#ctx0" brushRef="#br0" timeOffset="3760.76">7006 360 0,'0'0'16,"0"-21"-16,0 42 47,-21 0-47,21 0 0,-21 0 0,21 22 15,0-22-15,0 21 0,-21-21 16,21 22-16,0-1 0,0 0 16,0 1-16,0-1 0,-22 22 0,22-22 15,-21 0-15,21 1 0,-21-1 0,21-21 16,0 21-16,0-20 0,-21-1 16,21 0-16,0 0 0,-21 0 0,21-42 62,0 0-62,0 0 0,0 0 0,0-1 16,0 1-16,0-21 0,21 21 15,0-22-15,0 22 0,0-21 16,1 21-16,-1-22 0,21 22 0,0 0 16,1 0-16,-22 0 0,42 0 15,-20-1-15,-1 22 0,0 0 0,1 0 16,-1 0-16,0 22 0,-20-1 15,20 0-15,0 0 0,-21 0 0,1 22 16,-1-22-16,-21 21 0,0-21 16,0 22-16,-43-22 0,22 21 0,-21-21 15,0 0-15,-1 1 0,1-1 0,0 0 16,-22 0-16,22 0 0,-1-21 16,1 0-16,0 0 0,-1 0 15,22 0-15,-21 0 0,21 0 16,0 0-16,-1 0 0,44 0 31,-1 0-15,0 0-16,0 0 0,21 0 0,-20 0 15,20 0-15,0 0 0,22 0 16,-22-21-16,0 21 0,22-21 0,-22 21 16,22-21-16,-22 0 0,22-1 15,-22 1-15,21 0 0,-20-21 0,-1 21 16,0-22-16,-20 22 0,20 0 15,-21-21-15,0 20 0,0 1 16,-21 0-16,0 0 0,22 0 0,-22 0 16,21 21-16,-21-22 15,0 44 17,0-1-32,0 0 0,0 0 0,0 0 15,0 22-15,0-1 0,0 0 0,0 1 16,0-1-16,0 21 0,0 1 15,0-22-15,0 22 0,0-1 0,0 1 16,0 20-16,0-20 0,0 21 16,0-1-16,0-20 0,0 20 0,0 1 15,0 0-15,0-22 0,0 22 16,0-22-16,0 1 0,0-1 0,0-20 16,0 20-16,0-20 0,-21-22 15,-1 21-15,22-21 0,-21 0 0,0 1 16,21-1-16,-21-21 0,0 0 15,0 0 1,21-21-16,-22-1 0,22 1 0,0 0 16,0-21-16,0 21 0,0-22 0,0 1 15,0 21-15,0-43 0,0 22 16,0-22-16,0 1 0,22-1 0</inkml:trace>
  <inkml:trace contextRef="#ctx0" brushRef="#br0" timeOffset="3992.3">8022 635 0,'0'0'0,"0"-21"0,21 42 110,0-21-95,1 0-15,-1 21 0</inkml:trace>
  <inkml:trace contextRef="#ctx0" brushRef="#br0" timeOffset="4316.58">8424 804 0,'21'0'16,"-21"22"-16,22-22 16,-1 0-1,0-22 1,0 22-16,0-21 0,0 0 0,1 0 16,-1 0-16,0 0 15,0 21-15,-21-22 0,0 1 0,21 21 16,-21-21-16,0 0 0,-21 21 31,0 21-31,0 0 0,0-21 0,-1 21 16,1 22-16,0-22 0,0 0 15,0 21-15,21-20 0,-21-1 0,21 21 16,-22-21-16,22 0 0,0 1 16,0-1-16,0 0 0,0 0 15,22 0-15,-1-21 0,0 0 16,0 0-16,0 0 0,0 0 15,22 0-15,-1 0 0</inkml:trace>
  <inkml:trace contextRef="#ctx0" brushRef="#br0" timeOffset="4880.64">9398 656 0,'0'0'0,"0"-21"0,0 0 0,0 0 16,-21 21-16,0 0 15,-1 0-15,1 0 16,0 21-16,21 0 0,-21-21 0,0 21 16,0 0-16,-1 1 0,1-1 15,21 21-15,0-21 0,-21 22 0,21-22 16,-21 0-16,21 21 0,0-21 16,0 1-16,0-1 0,0 0 0,0 0 15,21 0-15,0 0 0,0 1 0,1-22 16,-1 0-16,0 21 0,21-21 15,-21 0-15,22 0 0,-1 0 0,-21 0 16,22-21-16,-1-1 0,-21 1 16,21-21-16,-20 21 0,20-22 15,-21 1-15,21 0 0,-20-1 0,-1 1 16,0 0-16,0-22 0,0 22 16,0 0-16,-21-1 0,22 1 0,-22 0 15,0-1-15,0 22 0,0 0 16,0 0-16,0 0 0,0 42 31,0 0-31,0 0 0,0 21 16,-22-20-16,22 20 0,0 0 0,-21 1 15,21-1-15,-21 0 0,21 1 16,0-1-16,0 0 0,-21 1 0,21-1 16,0 0-16,-21-21 0,21 22 15,0-1-15,0-21 0,0 0 16,0 1-16,0-1 0,0 0 0,0 0 15,21 0 1,0-21-16,0 0 0,0 0 16,1 0-16,20 0 0,-21-21 0,0 0 15,0 0-15,22 0 0,-22-1 16,21 1-16,-21-21 0</inkml:trace>
  <inkml:trace contextRef="#ctx0" brushRef="#br0" timeOffset="5132.89">9821 677 0,'0'0'0,"-21"0"0,-21 0 16,63 0 0,21-21-16,-21 21 15,22 0-15,-1 0 0,0 0 0,1-21 16,-1 21-16,0 0 0,22 0 15,-43 0-15,21 0 0,1 0 0,-22 0 16,0 0-16,0 0 0,0 0 16,-42 0-1,-21 0 1,21 0-16,-22 0 0,22 0 0</inkml:trace>
  <inkml:trace contextRef="#ctx0" brushRef="#br0" timeOffset="5980.55">995 1672 0,'0'0'0,"-21"0"0,-22 0 15,64 0 17,1 0-17,-1 0-15,0 0 0,21 0 0,1 0 16,20 0-16,1 0 0,-1 0 15,22 0-15,21 0 0,-22 0 16,22 0-16,21 0 0,0 0 0,0 0 16,42 0-16,-20 0 0,41-21 15,-21 21-15,22 0 0,-1 0 0,22 0 16,0 0-16,21 0 0,-22 0 16,43 0-16,-21 0 0,0 0 15,0-21-15,21 21 0,-21 0 0,-1 0 16,22 0-16,0 0 0,-21 0 15,21 0-15,0 0 0,0 0 0,0-21 16,-21 21-16,0 0 0,21 0 16,-21 0-16,0 0 0,-22 0 0,1 0 15,-22 0-15,22-21 0,-43 21 16,22 0-16,-43 0 0,0 0 0,0 0 16,-42-22-16,0 22 0,0 0 0,-21 0 15,-22 0-15,-21 0 0,1 0 16,-1 0-16,-21 0 0,-42 0 47,-21 0-47,21 0 0,-43 0 0,22 22 15</inkml:trace>
  <inkml:trace contextRef="#ctx0" brushRef="#br0" timeOffset="7384.58">508 2794 0,'0'0'0,"0"-63"15,-21 63 1,0 0 0,-1 0-16,22 21 15,0 0-15,0 0 16,0 0-16,0 0 0,0 22 16,0-22-16,0 0 0,22 0 0,-1 0 15,0 1-15,0-22 0,21 0 16,-20 21-16,20-21 0,-21 0 0,21 0 15,-20 0-15,20-21 0,-21-1 16,21 1-16,1 0 0,-22 0 16,0-21-16,21 20 0,-20-20 15,-1 21-15,-21-21 0,0-1 16,0 1-16,0 21 0,0-22 0,0 22 16,0 0-16,0 0 0,-21 21 15,21 21-15,0 0 16,-22 22-16,22-22 0,-21 21 15,21 0-15,-21 1 0,21-1 0,0 0 16,0 1-16,0-1 0,0 0 16,0 1-16,-21-1 0,21 0 15,0 1-15,0-1 0,-21 0 0,21 1 16,0-1-16,0-21 0,0 0 16,-21 1-16,-1-1 0,22 0 15,-21 0-15,0-21 0,0 0 16,0 0-16,-22 0 0,22 0 15,0 0-15,-21-21 0,21 0 16,-22 0-16,1-1 0,0 1 16,-1 0-16,22 0 0,-21 0 0,21 0 15,-1-1-15,1 22 0,21 22 32,0-1-32,21 0 0,1 0 15,-1 0-15,0 0 0,21 1 16,-21-1-16,22 0 0,-22 0 0,21 0 15,1-21-15,-22 0 0,21 21 16,0-21-16,1 0 0,-1 0 16,0 0-16,1-21 0,-1 0 15,0 0-15,-20 0 0,20 0 0,-21-22 16,21 22-16,-20-21 0,-1 21 16,-21-22-16,0 1 0,0 21 15,0-22-15,0 22 0,0 0 0,0 0 16,0 0-16,0 42 31,0 0-31,0 0 0,0 0 16,0 22-16,0-22 0,0 21 15,0-21-15,0 22 0,0-22 0,0 0 16,0 21-16,0-20 16,0-1-16,0 0 0,0 0 15,0-42 1,0 0-1,-21 0-15,21-1 0,0 1 16,0-21-16,0 0 0,0-1 16,21 22-16,-21-21 0,42-1 0,-21 1 15,22 0-15,-1-1 0,21 22 16,1 0-16,-1 0 0,1 21 0,-1 0 16,1 0-16,-1 21 0,1 0 15,-22 0-15,1 1 0,-1 20 16,-21 0-16,0 1 0,-21-1 15,0 0-15,0 1 0,0-1 0,-21 0 16,0 1-16,-21-22 0,20 0 16,1 0-16,0 0 0,21 0 0,0-42 31,0 0-31,42-21 0,-20 21 0</inkml:trace>
  <inkml:trace contextRef="#ctx0" brushRef="#br0" timeOffset="7739.91">3111 2709 0,'-21'0'0,"42"0"0,-63 0 0,42-21 16,21 21-1,0 0-15,1 0 16,-1-21-16,21 21 16,0 0-16,1 0 0,-1-21 0,22 21 15,-22-21-15,0 21 0,22 0 16,-22 0-16,0 0 0,-20 0 0,20-21 15,-21 21-15,-42 0 32,0 0-32,0 0 15,-1 0-15,1 0 0</inkml:trace>
  <inkml:trace contextRef="#ctx0" brushRef="#br0" timeOffset="8064.95">3471 2604 0,'0'0'0,"-21"21"31,21 0-31,0 0 0,0 0 16,0 0-16,0 1 0,0 20 16,0-21-16,0 21 0,21-20 0,-21 20 15,0-21-15,21 21 0,-21-20 16,22 20-16,-22-21 0,0 21 0,0-20 16,0 20-16,0-21 0,0 21 15,0-20-15,-22-1 0,1 0 0,-21 0 16,21 0-16,0 0 0,-1-21 15,-20 0-15,21 0 0,0 0 16,0 0-16,-22 0 0,22 0 0,-21 0 16,21-21-16,-1 0 0,-20 21 15,21-21-15,21 0 0,-21 0 0,0-1 16,21 1 0,0 0-16,0 0 15,21 21-15,0-21 16,21 0-16,-21 21 0,22-22 0,-1 1 15,0 21-15</inkml:trace>
  <inkml:trace contextRef="#ctx0" brushRef="#br0" timeOffset="8492.96">4149 2794 0,'0'0'15,"127"-63"-15,-106 41 0,0 1 0,0 21 16,-21-21-16,0 0 0,0 0 0,-21 21 15,-21 0 1,20 0-16,1 0 0,-21 0 16,21 21-16,-22 0 0,22 0 0,-21 0 15,21 1-15,0-1 0,-1 0 16,1 0-16,21 0 0,0 0 16,0 1-16,0-1 0,21 0 15,1 0-15,-1 0 0,0-21 16,0 21-16,0 1 0,22-22 0,-22 21 15,21 0-15,-21-21 0,0 21 16,1 0-16,-1-21 0,-21 21 0,0 1 16,0-1-16,0 0 15,-21 0-15,-22-21 0,22 21 0,-21 0 16,-1-21-16,1 0 0,0 22 0,-22-22 16,22 0-16,0 0 0,-1 0 15,1 0-15,21 0 0,-22 0 0,22 0 16,0-22-16,0 22 15,21-21-15,0 0 16,42 21 0,-21 0-16,22-21 0,-1 21 0,0-21 15,1 0-15,-1 21 0,22-22 0</inkml:trace>
  <inkml:trace contextRef="#ctx0" brushRef="#br0" timeOffset="8939.95">5038 2709 0,'0'0'0,"0"-21"0,0 0 0,0 0 16,-22 21-1,1 0-15,0 0 0,0 0 0,0 0 16,0 21-16,-1 0 16,1 0-16,0 1 0,-21-1 0,21 21 15,-1-21-15,-20 22 0,21-22 0,0 21 16,0 0-16,-1-20 0,1 20 15,21-21-15,0 21 0,0-20 0,0-1 16,0 21-16,0-21 0,43-21 16,-22 21-16,21 1 0,-21-22 0,22 0 15,-1 0-15,0 0 0,1 0 16,20 0-16,-21 0 0,1-22 0,-1 1 16,0 0-16,1 0 0,-1-21 15,-21 20-15,0 1 0,1-21 16,-1 0-16,-21 20 0,0-20 0,0 0 15,0-1-15,-21 1 0,-1 0 16,1-1-16,0 22 0,-21-21 0,-1 21 16,22 21-16,-21 0 0,0 0 15,20 0-15,-20 0 0,21 21 16,0 0-16,0 0 0,-1 0 0,22 1 16,-21 20-16,21-21 0,0 0 0,0 0 15,0 1-15,21-1 0,1 0 0,-1 0 16,21-21-16,-21 0 15,22 0-15,-22 0 0</inkml:trace>
  <inkml:trace contextRef="#ctx0" brushRef="#br0" timeOffset="9212.7">5842 2688 0,'0'0'0,"0"-21"0,-21 0 16,0 21-16,-1 0 15,1 0-15,0 21 0,21 0 0,0 0 16,-21 1-16,0 20 0,21-21 16,0 21-16,0 1 0,0-22 15,-21 21-15,21-21 0,-22 22 16,22-22-16,-21 21 0,21-21 0,0 1 16,0-1-16,0 0 0,0 0 0,0 0 15,21-21 16,-21-21-31,22 0 0,-1 0 16,0 0-16,-21-1 0,21 1 0</inkml:trace>
  <inkml:trace contextRef="#ctx0" brushRef="#br0" timeOffset="9596.41">5821 2794 0,'0'0'0,"0"-21"0,0 0 16,0 0-16,0-1 0,21 1 15,0 21-15,0 0 16,0 0-16,1 0 0,-1 21 15,21 1-15,-21-1 0,0 0 16,22 0-16,-22 21 0,0-20 0,0-1 16,0 21-16,1-21 0,-1 22 15,0-22-15,-21 0 0,0 21 0,0-21 16,0 1-16,0-1 0,0 0 16,21 0-16,-21 0 0,0 0 15,21-21 1,-21-21-1,0 0-15,21 0 0,-21 0 0,22 0 16,-22-1-16,21-20 0,0 0 16,0-1-16,-21 1 0,21-21 0,0 20 15,1-20-15,-22 20 0,21 1 0,0 0 16,-21 21-16,0-1 0,0 1 16,0 42-1,0 1-15,0-1 16,0 0-16,0 0 0,0 0 15,0 0-15,0 1 16,21-22-16,0 0 16</inkml:trace>
  <inkml:trace contextRef="#ctx0" brushRef="#br0" timeOffset="10192.81">7683 2688 0,'0'0'0,"-21"-84"31,21 62-31,21 22 16,1 0-16,-1-21 0,0 21 0,0 0 16,0 0-16,22 0 0,-22 0 0,0 0 15,21 21-15,-21 1 0,22-1 16,-22 0-16,0 21 0,21-21 0,-20 22 15,-22-22-15,21 21 16,0 1-16,-21-22 0,21 21 0,-21-21 16,0 22-16,0-22 0,0 0 0,0 0 15,0 0-15,0 0 0,0 1 16,0-44 15,0 1-31,0-21 16,0 21-16,0 0 0,21-22 0,-21 1 15,21 0-15,-21-1 0,22 1 16,-1 0-16,0-22 0,-21 22 0,21-1 16,0 1-16,0 21 0,1-21 15,-22 20-15,21 1 16,0 21 0,-21 21-16,0 1 15,0-1-15,0 0 0,0 0 16,21 0-16,-21 0 0,0 1 15,21-1-15,-21 0 0</inkml:trace>
  <inkml:trace contextRef="#ctx0" brushRef="#br0" timeOffset="11662.96">8763 2900 0,'0'0'0,"148"0"31,-127 0-31,0 0 0,1 0 16,20-21-16,-21 0 0,0 21 15,-21-22-15,21 1 0,-21 0 0,22 0 16,-22-21-16,0 20 0,0 1 0,0-21 16,0 21-16,-22 0 0,1-1 15,0 1-15,0 21 0,-21 0 0,20 0 16,-20 0-16,21 0 0,-21 0 16,20 43-16,-20-22 0,0 0 0,21 21 15,-22 1-15,22-22 0,0 21 16,0 0-16,0 1 0,-1-22 0,22 21 15,0-21-15,0 22 0,0-22 16,0 0-16,0 0 0,0 0 16,22-21-16,-1 22 0,0-22 0,0 0 15,21 0-15,-20 0 0,20 0 0,-21 0 16,21-22-16,-20 22 0,20-21 16,-21 0-16,21 0 0,-20 0 0,-1 0 15,0-22-15,0 22 0,0-21 16,0-1-16,-21 22 0,0-21 0,0 0 15,0-1-15,0 22 0,0-21 0,0 21 16,0-1-16,0 1 16,0 42-1,0 1 1,0-1-16,0 0 0,0 0 0,0 21 16,0-20-16,0 20 0,0-21 0,0 21 15,0-20-15,0 20 0,0-21 16,0 0-16,0 0 0,22 1 0,-1-1 15,-21 0-15,21-21 0,0 21 16,0-21-16,0 0 0,1 0 0,20 0 16,-21 0-16,0 0 0,22-21 0,-22 21 15,0-21-15,21 0 0,-21-1 16,1 1-16,-1-21 0,0 21 0,0-22 16,0 1-16,0-21 0,1 20 15,-1-20-15,-21 20 0,0-20 16,21 21-16,-21-1 0,21 1 0,-21 21 15,0 0-15,0-1 0,0 1 16,0 64 15,0-22-31,0 21 0,0 0 0,0 1 16,0-1-16,0 0 0,0 1 0,0-1 16,-21 0-16,21 1 0,0-1 15,0-21-15,0 22 0,0-22 0,0 0 16,0 0-16,0 0 0,0 0 0,0 1 15,21-22-15,-21 21 16,21-21-16,0 0 0,1 0 0,-1 0 16,0 0-16,0 0 0,21 0 0,-20-21 15,-1 21-15,0-22 0,0 1 16,21 0-16,-20 0 0,-1 0 0,0 0 16,0-22-16,0 22 0,0-21 15,1 21-15,-22-22 0,21 22 0,0 0 16,-21 0-16,0 0 15,21 21-15,-21 21 16,0 0 0,0 0-16,0 0 15,0 0-15,0 1 0,0 20 0,0-21 16,-21 0-16,21 0 0,0 1 16,0-1-16,0 0 0,0 0 0,0 0 15,0 0-15,21-21 16,0 0-16,0 0 0,1 0 15,-1 0-15,21 0 0,-21 0 0,22 0 16,-22 0-16,21 0 0,0-21 0,-20 21 16,20-21-16,-21 0 0,0 0 15,22 0-15,-22-1 0,0 1 0,-21 0 16,21 0-16,-21 0 0,21-22 16,-21 22-16,0 0 15,0 0-15,0 0 16,0 42-1,-21-21-15,0 21 16,21 0-16,0 0 0,0 1 16,0-1-16,0 0 0,0 0 15,0 0-15,0 0 0,0 1 0,0-1 16,21-21-16,0 21 16,0-21-16,1 0 0,-1 0 0,0 0 15,21 0-15,-21 0 0,22 0 0,-1 0 16,-21 0-16,22 0 0,-1 0 15,0 0-15,-21-21 0,1 0 16,20-1-16,-21 1 0,0 0 16,-21 0-16,21 0 0,-21-22 0,22 22 15,-22-21-15,0 21 0,0-22 0,0 22 16,0 0-16,0 0 0,-22 21 16,1 0-16,0 0 0,-21 0 0,21 0 15,-1 0-15,1 21 0,0 0 16,0 22-16,0-22 0,0 21 0,-1-21 15,22 22-15,-21-22 0,21 21 0,0-21 16,0 22-16,0-22 0,0 0 16,0 21-16,21-21 0,1-21 0,-1 22 15,0-1-15,0-21 16,0 0-16,0 0 0,1 0 0,-1 0 16,21 0-16,-21 0 0,22-21 0,-22-1 15,21 1-15,-21 0 0</inkml:trace>
  <inkml:trace contextRef="#ctx0" brushRef="#br0" timeOffset="12276.39">12679 2307 0,'21'0'15,"-42"0"-15,63-21 0,-21 0 0,0 21 0,-21-21 16,0 0-16,0-1 0,0 1 15,0 0-15,0 0 0,0 0 0,0 0 16,0-22-16,-21 43 0,-21-21 0,21 0 16,0 0-16,-1 21 0,1 0 15,-21 0-15,21 0 0,-22 0 0,22 21 16,-21 0-16,21 21 16,0-20-16,-22 20 0,22 0 0,0 22 15,0-22-15,21 22 0,0-22 16,0 21-16,0-20 0,0 20 0,0-20 15,0-1-15,0 0 0,21-21 0,0 22 16,0-22-16,22 0 0,-22 0 16,0 0-16,21 1 0,1-22 0,-1 0 15,0 0-15,1 0 0,-1 0 16,21 0-16,1-22 0,-22 1 0,22 21 16,-1-42-16,-20 21 0,20 0 15</inkml:trace>
  <inkml:trace contextRef="#ctx0" brushRef="#br0" timeOffset="13107.96">13356 2540 0,'0'0'15,"21"-42"-15,-21-1 0,0 22 0,0-21 16,0 21-16,0 0 0,0-22 0,-21 43 16,0-21-16,0 0 0,-22 21 0,22 0 15,0 0-15,-21 0 0,21 0 16,-22 21-16,22 0 0,0 0 0,-21 22 16,20-22-16,-20 21 0,21 1 15,0-1-15,0 0 0,21 43 16,0-64-16,0 21 0,0-20 0,0-1 15,0 0-15,0 0 16,21 0-16,0-21 0,0 0 0,0 0 16,22 0-16,-1 0 0,-21 0 0,21-21 15,1 0-15,-22 0 0,21 0 16,-21-1-16,22 1 0,-22-21 0,0 21 16,0-22-16,0 1 0,-21 0 15,0-1-15,0 22 0,0-21 0,0 21 16,0 0-16,0-1 0,0 44 31,-21 20-31,0-21 16,21 0-16,0 22 0,0-1 15,0-21-15,0 21 0,0-20 16,0 20-16,0-21 0,0 0 0,0 0 16,0 1-16,21-1 0,0-21 15,1 0-15,-1 21 0,0-21 0,21 0 16,-21 0-16,1 0 0,-1-21 15,21 21-15,-21-21 0,0-1 0,1 1 16,-1 0-16,0 0 0,-21-21 16,0 20-16,21-20 0,-21 0 0,0-1 15,0 22-15,0 0 0,0-21 0,0 21 16,0 42 15,0 0-31,0 0 16,0 21-16,0 1 0,0-22 0,0 21 15,0 1-15,0-22 0,0 21 0,0-21 16,0 0-16,0 1 0,0-1 16,0 0-16,0 0 0,0-42 47,0 0-47,0 0 0,0-1 0,0 1 15,0-21-15,0 0 0,21 20 16,-21-20-16,21-21 0,1 41 0,-1-20 15,21 0-15,0-1 16,-20 22-16,41 0 0,-21 0 0,22 21 16,-1 0-16,-20 0 0,20 0 0,1 0 15,-22 21-15,0 21 0,1-20 16,-22 20-16,0 0 0,0 1 0,-21-1 16,0-21-16,0 21 0,-21 1 15,0-22-15,0 21 0,-22-21 0,22 1 16,-21-1-16,21 0 0,0 0 0,-1 0 15,1-21-15,42 0 32,1-21-32,20 21 0,-21-21 15</inkml:trace>
  <inkml:trace contextRef="#ctx0" brushRef="#br0" timeOffset="13700.85">15579 1969 0,'0'0'0,"0"-22"15,-22 22-15,1 0 16,0 0-16,21 22 15,-21-1-15,21 0 0,-21 21 16,21-21-16,0 22 0,0-1 0,0 0 16,0 22-16,-21-22 0,21 1 15,0 20-15,-22-21 0,22 1 0,0 20 16,-21-20-16,0-22 0,0 21 0,21-21 16,0 0-16,-21 1 0,21-1 15,-21-21-15,21-21 31,0-22-31,0 22 0,0 0 16,0-21-16,21-1 0,0 1 16,0 21-16,0-22 0,0 1 15,1 21-15,20-21 0,-21 20 0,21 1 16,-20 0-16,20 21 0,0 0 16,-21 0-16,22 0 0,-1 0 0,-21 0 15,22 21-15,-22 22 0,21-22 16,-21 21-16,0-21 0,-21 22 0,0-1 15,0 0-15,0 1 0,0-22 0,0 21 16,-21-21-16,-21 0 16,21 1-16,-22-1 0,1 0 0,0-21 0,-1 21 15,1-21-15,0 0 0,-1 0 16,1 0-16,21 0 0,-21 0 16,20 0-16,1-21 0,0 21 0,21-21 15,0 0-15,0-1 16,0 1-16,21 0 0,22 0 0,-22 0 15,0 0-15,21-1 0,1 1 16</inkml:trace>
  <inkml:trace contextRef="#ctx0" brushRef="#br0" timeOffset="14040.96">15960 2498 0,'0'0'0,"21"21"0,0-21 15,0 0 1,0 0-16,0 0 0,1 0 0,-1 0 15,0 0-15,21-21 0,-21 21 16,22-21-16,-22-1 0,21 1 0,1 21 16,-1-21-16,-21 0 0,0 0 15,0 0-15,1-1 0,-1 1 0,-21 0 16,0 0-16,-21 21 16,-1 0-16,-20 0 0,21 0 15,-21 0-15,-1 0 0,22 0 0,-21 21 16,-1 21-16,22-20 0,-21-1 15,21 21-15,0-21 0,-1 22 16,1-1-16,21-21 0,0 21 0,0-20 16,0-1-16,0 21 0,0-21 15,21 0-15,22-21 0,-22 22 0,0-22 16,21 0-16,1 0 0,-1 0 16,0 0-16,1 0 0,20 0 0,-20-22 15,-1 1-15,0 0 0,1 0 0</inkml:trace>
  <inkml:trace contextRef="#ctx0" brushRef="#br0" timeOffset="14696.23">18140 2011 0,'0'-21'0,"0"42"16,-21-42-16,21 0 0,0-1 0,0 1 16,-22 0-16,22 0 0,-21 0 15,0 21 1,0 0-1,0 0-15,0 21 0,-1 0 16,1 0-16,0 22 0,0-22 16,0 21-16,0 0 0,-1 1 15,1-1-15,0 0 0,0 1 0,0-1 16,0 0-16,-1 1 0,1 20 16,21-20-16,0-22 0,0 21 0,0 0 15,0-20-15,21-1 0,22 0 0,-22 0 16,21 0-16,1-21 0,-1 0 0,0 0 15,1 0-15,-1 0 16,21-21-16,-20 21 0,20-21 0,1 0 16,-1-22-16,-20 22 0,20-21 15,-21 21-15,1-22 0,-1 1 0,-21 0 16,0-1-16,-21 1 0,0 0 16,0-1-16,0 1 0,-21 0 0,0-1 15,0 1-15,-21 0 0,-1 21 16,1-22-16,0 43 0,-1-21 0,1 21 15,21 0-15,-22 0 0,1 21 0,21 0 16,-21 1-16,20 20 0,-20-21 16,21 21-16,0 1 0,0-22 15,21 21-15,-22-21 0,22 22 16,-21-22-16,21 0 0,0 0 0,0 0 16,0 1-16,0-1 0,0 0 15,21-21-15,1 0 16,20 0-16,-21-21 0,21 21 0,1-21 15,20-1-15,-20 1 0</inkml:trace>
  <inkml:trace contextRef="#ctx0" brushRef="#br0" timeOffset="15240.5">18944 1842 0,'0'0'0,"42"-22"0,-42 1 0,22-21 31,-22 21-31,0 42 16,0 0-1,0 0-15,0 0 0,-22 22 0,22-1 16,0 0-16,0 1 0,-21-22 16,0 21-16,21 1 0,-21-1 0,21 0 15,0-21-15,-21 22 0,0-1 16,21-21-16,-22 0 0,22 22 0,0-22 16,0 0-16,-21 0 0,21 0 0,0 1 15,-21-22 1,21-22 15,0 1-31,0 0 0,0 0 0,0 0 16,0 0-16,0-1 15,0 1-15,21 0 0,0 0 0,1 0 16,-1 0-16,0 21 0,0-22 0,0 1 16,0 21-16,1 0 0,20 0 15,-21 0-15,0 0 0,0 0 0,1 0 16,-1 0-16,0 0 0,0 21 15,0 1-15,0-1 0,-21 0 0,22 0 16,-22 0-16,0 0 0,0 1 16,0-1-16,-22 0 0,1 0 15,-21 0-15,21 0 0,0 1 0,-22-1 16,22 0-16,-21-21 0,21 0 16,-1 21-16,1-21 0,0 0 0,0 0 15,0 0-15,21-21 31,0 0-15,21 21-16,0-21 16,0 21-16,0 0 0,1 0 15,-22-22-15,21 22 0</inkml:trace>
  <inkml:trace contextRef="#ctx0" brushRef="#br0" timeOffset="15712.46">19240 2477 0,'22'0'0,"-44"0"0,65 0 15,-22 0-15,0-22 16,0 22-16,-21-21 0,21 0 16,1 21-16,-1-21 0,0 0 15,21 0-15,-21-1 0,1 1 0,20 0 16,-21 0-16,0 0 16,0 0-16,1-1 0,-1 1 0,-21 0 15,21 21-15,-21 21 31,0 0-15,-21 1-16,21-1 16,-21 0-16,21 21 0,0-21 0,0 22 15,-22-1-15,22 22 0,0-22 16,-21 0-16,21 22 0,-21-1 0,21-20 16,0 20-16,0 1 0,-21-1 15,0 1-15,21-1 0,-21 1 0,21-1 16,-22 1-16,22 20 0,-21-20 0,0-1 15,0 1-15,0-1 0,0 1 16,-1-22-16,1 0 0,-21 1 0,21-1 16,0-21-16,21 0 0,-22 1 15,1-1-15,0-21 16,21-21 0,0-1-16,0 1 0,0 0 15,0 0-15,0 0 0,0 0 16,21-22-16,-21 22 0,21-21 0,-21-1 15,22 1-15,-1 0 0,0-22 0,-21 22 16,21-22-16,0-20 0</inkml:trace>
  <inkml:trace contextRef="#ctx0" brushRef="#br0" timeOffset="15933.4">19579 1990 0,'0'-21'0,"0"42"0,0-64 0,0 22 16,0 42 47,21 1-63,0-22 0,1 21 15,-1 0-15,0-21 0,0 21 16,0 0-16,0-21 15</inkml:trace>
  <inkml:trace contextRef="#ctx0" brushRef="#br0" timeOffset="16260">20024 2223 0,'0'0'0,"21"21"0,0-21 16,0 0-16,0 0 15,0 0-15,1 0 16,-22-21-16,21-1 0,0 22 0,-21-21 15,21 0-15,-21 0 16,21 21-16,-21-21 0,0 0 16,-21 21-1,0 0-15,0 0 16,0 21-16,-1-21 16,1 21-16,0 0 0,0 0 0,0 0 15,0 1-15,21-1 0,0 0 0,-22 0 16,22 21-16,0-20 0,-21-1 15,21 0-15,0 0 0,0 0 0,21 0 16,1-21-16,-1 0 16,0 22-16,0-22 0,0 0 0,22 0 15,-22 0-15,21 0 0,0-22 16,1 1-16,-22 21 0,21-21 0</inkml:trace>
  <inkml:trace contextRef="#ctx0" brushRef="#br0" timeOffset="16808.03">20786 2074 0,'0'0'0,"0"-21"0,-22 21 31,1 0-15,0 21-16,0 1 0,0-1 0,0 0 16,-1 0-16,1 0 0,0 0 15,21 1-15,-21 20 0,21-21 0,-21 0 16,21 0-16,0 22 0,0-22 15,0 0-15,0 0 0,0 0 0,21-21 16,0 22-16,0-1 16,22-21-16,-22 0 0,21 0 0,0 0 15,-20 0-15,20 0 0,0 0 16,1-21-16,-1-1 0,-21 1 0,21 0 16,-20-21-16,20 21 0,-21-22 0,0 1 15,22 0-15,-22-1 0,0 1 16,0-22-16,-21 22 0,21-21 0,0-1 15,-21 22-15,22-1 0,-22 1 16,0 0-16,0-1 0,0 22 0,0 0 16,0 42 15,-22 22-31,1-1 0,21 0 16,-21 1-16,21-1 0,0 0 0,-21 22 15,21-22-15,0 0 0,-21 1 16,21-1-16,0 0 0,0 1 0,0-1 15,0-21-15,0 22 0,0-22 16,0 21-16,21-21 0,-21 0 0,21-21 16,0 22-16,0-22 15,1 0-15,-1 0 0,0 0 0,0 0 16,0 0-16,0-22 0,1 22 16,-1-21-16,0 0 0,0 0 15,0 0-15,-21 0 0,21-1 0,1 1 16,-1 0-16,-21 0 0,0-21 15</inkml:trace>
  <inkml:trace contextRef="#ctx0" brushRef="#br0" timeOffset="17073.33">21167 1947 0,'0'22'16,"21"-22"-1,0 0-15,0 0 16,21 0-16,-20 0 16,20 0-16,0 0 0,1 0 0,-1 0 15,0 0-15,1 0 0,-1 0 16,0 0-16,-21 0 0,22 0 0,-22 0 16,0 0-16,0 0 0,0 0 15,-21-22-15,-21 22 16,-21 0-16,21 0 0,-43 0 15,22 0-15,-22 0 0</inkml:trace>
  <inkml:trace contextRef="#ctx0" brushRef="#br0" timeOffset="18244.27">42 4805 0,'0'0'0,"-42"0"0,84 0 94,22 0-94,-1 0 0,1 0 15,20 0-15,1 0 0,-21 0 16,20 0-16,1-21 0,-22 21 0,1-21 16,-1 21-16,1 0 0,-1-22 15,-20 22-15,-1 0 0,0 0 16,-20 0-16,-1-21 0,-21 0 15,-21 21 1,-1-21 0,1 21-16,-21-21 0,21 21 15,-22 0-15,22 0 0,0 0 0,-21-21 16,21 21-16,-22 0 0,22 0 16,0 0-16,0 0 0,0 0 0,42 0 31,0 0-16,0 0-15,21 0 0,1 0 16,-22 0-16,21 0 0,1 0 16,-1 21-16,0-21 0,-21 21 0,1-21 15,-1 21-15,0-21 16,-21 21-16,0 0 0,0 1 0,-21-1 16,0 21-16,-1-21 0,-20 0 15,0 22-15,21-22 0,-22 0 0,1 21 16,0-20-16,-1-1 0,1 0 15,21-21-15,0 21 0,-1-21 0,1 0 16,42-21 0,1 0-1,-1 0-15,21-1 0</inkml:trace>
  <inkml:trace contextRef="#ctx0" brushRef="#br0" timeOffset="18672.96">2222 4255 0,'0'0'0,"-21"0"0,0 0 15,42 0 16,22 0-31,-1 0 0,0 0 0,1 0 16,-1 0-16,21 0 0,-20 0 16,20 0-16,-20 0 0,-1 0 15,0 0-15,1 0 0,-22 0 16,21 0-16,-21 0 0,-42 0 31,0 0-15,0 0-16</inkml:trace>
  <inkml:trace contextRef="#ctx0" brushRef="#br0" timeOffset="18988.84">2646 4255 0,'0'21'15,"-21"-21"1,21 21-16,0 0 0,0 0 16,0 0-16,0 1 0,0-1 15,0 21-15,0-21 0,21 0 16,-21 22-16,0-22 0,0 0 0,0 21 15,0-20-15,0 20 0,0-21 16,0 21-16,-21-20 0,-1-1 0,-20 42 16,21-63-16,0 21 15,-22 1-15,22-22 0,0 0 0,-21 0 16,21 0-16,-1 0 0,-20 0 16,21 0-16,0 0 0,0-22 0,-1 1 15,1 0-15,0 0 0,0 0 16,21 0-16,-21-1 15,21 1-15,0 0 16,0 0 0,21 21-16,0 0 0,0-21 15,22 21-15,-22-21 0</inkml:trace>
  <inkml:trace contextRef="#ctx0" brushRef="#br0" timeOffset="19432.48">3323 4318 0,'0'0'0,"42"-85"15,-42 64 1,0 0-16,-21 21 16,0 0-16,-21 0 0,21 0 15,-1 0-15,-20 0 0,21 21 0,-21 0 16,20 1-16,1-1 0,0 0 15,0 0-15,21 0 0,0 0 0,0 1 16,0 20-16,0-21 0,0 0 16,0 0-16,0 1 0,21-1 0,0-21 15,0 21-15,1 0 0,20-21 16,-21 21-16,0 0 0,22-21 16,-22 22-16,0-22 0,0 21 15,0 0-15,-21 0 0,0 0 16,-21-21-16,0 21 0,-21-21 15,20 0-15,-20 0 0,0 22 16,-1-22-16,1 21 0,0-21 0,-1 0 16,1 0-16,0 0 0,-1 0 15,22 0-15,0 0 0,0 0 0,0 0 16,63 0 0,-21 0-1,0 0-15,1-21 0,20-1 16,0 22-16,-21-21 0,22 0 15</inkml:trace>
  <inkml:trace contextRef="#ctx0" brushRef="#br0" timeOffset="19860.43">3810 4233 0,'0'0'0,"0"-21"0,0 42 31,-21-21-31,0 43 15,-1-22-15,1 0 0,0 21 16,0-20-16,0 20 0,0 0 16,-1 1-16,1-22 0,21 21 0,0 0 15,0-20-15,0 20 0,0-21 16,0 0-16,0 0 0,0 1 16,21-1-16,1 0 0,-1-21 0,21 0 15,0 0-15,1 0 0,-22 0 0,42-21 16,-20 0-16,-1 21 0,-21-22 15,22 1-15,-1 0 0,0 0 0,-21 0 16,22-22-16,-22 22 0,0-21 16,-21 21-16,0-22 0,0 1 0,0 21 15,0-21-15,-21-1 0,-21 1 0,20 21 16,-20-22-16,0 22 0,-1 0 16,1 21-16,0 0 0,-1 0 15,1 0-15,0 21 0,-1 0 16,1 1-16,0-1 0,21 0 0,-1 0 15,1 0-15,21 0 0,0 22 16,0-22-16,0 0 0,21 0 0,1 0 16,-1-21-16,21 0 0,0 22 0,1-22 15,-1 0-15</inkml:trace>
  <inkml:trace contextRef="#ctx0" brushRef="#br0" timeOffset="20104.2">4657 4276 0,'0'0'0,"0"-21"0,-64 63 47,43-21-47,0 21 0,0-20 0,21 20 16,0 0-16,-22-21 0,1 22 16,21-1-16,-21-21 0,21 22 0,0-22 15,-21 21-15,21-21 0,-21 22 16,21-22-16,0 0 0,0 0 0,21-21 31,0-21-31,0 0 16,-21 0-16,21-1 0,1 1 15</inkml:trace>
  <inkml:trace contextRef="#ctx0" brushRef="#br0" timeOffset="20340.54">4593 4382 0,'0'0'15,"0"-43"-15,21 1 0,-21 21 0,0-22 16,0 22-16,21 0 0,1 21 0,-1 0 15,0 0-15,0 21 16,0 0-16,0 22 0,1-22 0,-1 21 16,0 1-16,21-1 0,-21-21 0,1 21 15,-1 1-15,0-1 0,0-21 16,0 0-16,0 22 0,-21-22 16,22 0-16,-22 0 0,21 0 0,0 1 15,0-22 1,-21-22-16,21 22 15,0-21-15,1 0 0,-22 0 16,21 0-16,0 0 0,0-1 0,0-20 16</inkml:trace>
  <inkml:trace contextRef="#ctx0" brushRef="#br0" timeOffset="20528.34">5376 4128 0,'0'0'0,"0"-22"0,0 44 15,-21 20 1,0-21-1,0 21-15,21-20 0,-21 20 0,-1 0 16,1 1-16,21-1 0,-21 0 0,0 1 16,0-22-16,0 21 0,-1-21 15,1 0-15,21 1 0,0-1 0,-21 0 16,21 0-16,21-21 31</inkml:trace>
  <inkml:trace contextRef="#ctx0" brushRef="#br0" timeOffset="21180.24">6689 4318 0,'0'0'0,"-22"-21"0,22 0 16,0 0-16,0-1 0,0 1 15,0 0-15,-21 0 0,21-21 0,0 20 16,-21 1-16,0 21 15,0 0-15,0 0 0,-1 0 16,1 0-16,21 21 0,-21 1 16,0-1-16,0 21 0,0 0 0,21 1 15,-22-1-15,1 0 0,21 1 0,0-1 16,-21 0-16,21 1 0,0-1 16,-21-21-16,21 22 0,0-22 0,0 21 15,0-21-15,21 0 0,0 1 16,0-1-16,1-21 0,20 0 0,0 0 15,-21 0-15,22 0 0,-1 0 16,22 0-16,-22-21 0,0-1 16,1 1-16,20-21 0,-21 21 0,1 0 15,-1-22-15,0 22 0,-20-21 0,-1-1 16,0 1-16,-21 0 0,0-1 16,0-62-16,-21 62 0,0 1 15,-1 0-15,1-1 0,-21 1 16,21 21-16,-22 0 0,1-1 0,21 22 15,-21 0-15,-1 0 0,1 0 0,21 22 16,-22-1-16,1 21 0,21 0 16,0 1-16,0-1 0,-1 0 0,1 1 15,21-1-15,-21 0 16,21 1-16,0-22 0,0 21 0,0-21 16,0 1-16,0-1 0,21 0 0,22-21 15,-22 0-15,21 0 0,-21 0 16,22 0-16,-1 0 0,21-21 0</inkml:trace>
  <inkml:trace contextRef="#ctx0" brushRef="#br0" timeOffset="22079.9">7429 3958 0,'0'0'0,"22"-106"31,-22 128-15,0-1-1,-22 0-15,22 0 0,-21 21 0,21 1 16,0 20-16,0-20 0,0-1 0,0 0 16,0 22-16,0-22 0,-21 0 15,21 1-15,0-22 0,-21 21 0,21-21 16,0 1-16,-21-1 0,21 0 16,0 0-16,0-42 31,0 0-16,0 0-15,0-1 0,0 1 16,0-21-16,0 21 0,21 0 0,0-1 16,0-20-16,0 21 0,1 0 15,-1 0-15,0-1 0,21 22 0,-21 0 16,22 0-16,-22 0 0,21 0 16,-21 0-16,22 22 0,-22-1 0,21 0 15,-21 0-15,1 0 0,-22 22 0,0-22 16,0 0-16,0 21 0,0-21 15,0 1-15,-22-1 0,1 0 0,-21 0 16,21 0-16,-22 0 0,22 1 16,-21-22-16,21 0 0,-22 21 15,22-21-15,0 0 0,0 0 0,0 0 16,0 0-16,21-21 16,21 21-1,0 0 1,0 0-16,21 0 0,-20 0 15,-1 0-15,21 0 0,-21 0 0,22 0 16,-1-22-16,0 22 0,1 0 0,-1-21 16,0 21-16,22-21 0,-22 0 15,0 21-15,1-21 0,-1 0 0,-21-1 16,22 1-16,-22 0 0,-21 0 0,21 0 16,-21 0-16,21-1 15,-21 1-15,0 0 0,0 0 0,0 0 16,0 42 15,0 0-15,0 0-16,0 0 0,0 22 15,0-22-15,0 21 0,0 1 16,0-22-16,0 21 0,0 22 0,-21-22 16,21 21-16,0 1 0,0-1 0,-21 1 15,0-1-15,-1 22 0,22-21 0,-21 20 16,21 1-16,-21 0 0,21 84 15,-21-84-15,0-22 0,21 22 16,-21-22-16,21 1 0,-22-1 16,1-20-16,21-1 0,-21 0 0,21-21 15,-21 1-15,0-1 0,0-21 16,-1-21 0,22-1-16,-21 1 0,21 0 15,0 0-15,0-21 0,0 20 0,-21-20 16,21 0-16,0-1 0,0-20 15,0 21-15,0-22 0,0 1 0,0-22 16,21 0-16</inkml:trace>
  <inkml:trace contextRef="#ctx0" brushRef="#br0" timeOffset="22287.75">8213 3958 0,'0'0'0,"0"-21"0,0 0 15,0 0 1,0 42 15,0 0-15,0 0-16,21-21 16,-21 21-16,21-21 0,0 0 0,0 0 15,0 22-15</inkml:trace>
  <inkml:trace contextRef="#ctx0" brushRef="#br0" timeOffset="22621.41">8530 4149 0,'0'0'0,"21"42"32,0-42-32,1 0 15,-1 0-15,0 0 0,0-21 16,0 21-16,0-21 15,1 0-15,-1 21 0,-21-22 16,21 1-16,-21 0 0,0 0 16,0 0-1,-21 21-15,0 0 0,-1 0 0,1 0 16,0 21-16,-21-21 0,21 21 16,-1 0-16,1 22 0,0-22 0,0 0 15,0 21-15,21-21 0,0 22 16,0-22-16,0 21 0,0-21 0,0 1 15,0 20-15,0-21 0,21 0 16,0 0-16,0-21 0,0 0 16,22 0-16,-22 0 0,21 0 0,1 0 15,-1 0-15,0-21 0,1 0 16</inkml:trace>
  <inkml:trace contextRef="#ctx0" brushRef="#br0" timeOffset="23339.94">9356 4043 0,'0'0'0,"0"-21"0,0 0 0,0-1 16,0 1-16,-22 21 0,1 0 0,0 0 16,0 0-16,0 0 15,0 21-15,-1 22 0,1-22 0,-21 21 16,42 1-16,-21-1 0,0-21 16,-1 21-16,22 1 0,0-1 0,0-21 15,0 22-15,0-22 0,0 0 16,0 0-16,0 0 0,22 0 15,-1 1-15,21-22 0,-21 0 0,0 0 16,22 0-16,-1 0 0,-21 0 16,22-22-16,-1 1 0,0 0 0,-21 0 15,22 0-15,-1 0 0,-21-22 0,22 1 16,-22 0-16,0-1 0,0-20 16,0 20-16,0-20 0,1 21 15,-22-22-15,21 22 0,-21-1 0,0 1 0,0 0 16,0-1-16,0 22 0,0 0 15,-21 21 1,-1 0-16,1 21 16,21 0-16,-21 22 0,0-22 0,21 42 15,0-20-15,0-1 0,-21 22 0,21-22 16,0 21-16,0-20 0,0-1 16,0 0-16,0 1 0,0-1 0,0 0 15,21-20-15,0-1 0,0 0 16,0 0-16,22 0 0,-1-21 0,-21 0 15,22 0-15,-1 0 0,0 0 0,1 0 16,-1-21-16,0 0 0,22 0 16,-22 0-16,0-1 0,1 1 0,-22 0 15,21-21-15,-21 21 0,1-22 16,-1 22-16,-21-21 0,0 21 16,0-1-16,0 1 0,0 0 0,0 0 15,-21 21-15,-1 0 0,1 0 16,0 0-16,0 21 0,0 0 0,0 0 15,21 1-15,-22-1 0,22 21 0,0-21 16,0 0-16,0 22 0,0-22 16,0 21-16,0-21 0,22 1 0,-22-1 15,0 0-15,21 0 0,-21 0 16,0 0-16,0 1 0,0-1 0,0 0 16,-21-21-1,-1 0-15,1 0 16,0 0-16,0 0 0,0-21 0,21 0 15,-21 21-15,-1-22 0,22 1 0,-21 0 16,21-21-16,0 21 0,-21-22 16</inkml:trace>
  <inkml:trace contextRef="#ctx0" brushRef="#br0" timeOffset="23520.64">9631 3874 0,'0'0'0,"21"0"31,0 0-31,21 0 0,-20 0 0,20 0 16,-21 0-16,21 0 0,1 0 16,-1 0-16,22 0 0,-22 0 0,0 0 15,1 0-15,-1 0 0,-21-22 16,21 22-16,-20 0 0,-1 0 0,0-21 16,0 21-16,0 0 0</inkml:trace>
  <inkml:trace contextRef="#ctx0" brushRef="#br0" timeOffset="24196.47">11684 4318 0,'21'-21'32,"0"0"-32,0 0 0,-21-1 0,22 1 15,-22 0-15,21 0 0,-21 0 16,0-22-16,0 22 0,0-21 0,0 0 15,0 20-15,0-20 0,-21 21 16,-1 0-16,1 0 0,0-1 0,0 1 16,-21 0-16,-1 21 0,22 0 15,-21 0-15,21 0 0,-1 21 16,1 0-16,-21 22 0,21-22 16,0 21-16,-1 1 0,1-1 0,21 21 15,-21-20-15,21-1 0,-21 0 16,21-20-16,0 20 0,0-21 0,0 43 15,21-43 1,0 0-16,0-21 0,1 0 0,-1 0 16,0 0-16,0 0 0,0-21 0,0 0 15,1-1-15,-1 1 0,21 0 16,-21-21-16,0 21 0,1-22 0,-1 1 16,0 0-16,0-1 0,0 1 15,-21 0-15,21 20 0,-21 1 0,0-21 16,0 21-16,0 42 15,0 0 1,0 21-16,0-20 0,-21 20 0,21 0 16,0-21-16,-21 22 0,21-1 15,0-21-15,0 22 0,0-22 0,0 21 16,0-21-16,0 0 0,0 1 16,0-1-16,21-21 15,0 0-15,1 0 0,-1 0 16,0 0-16,0 0 0,0 0 0,0-21 15,22-1-15,-22 1 0</inkml:trace>
  <inkml:trace contextRef="#ctx0" brushRef="#br0" timeOffset="24548.27">12065 4043 0,'0'0'0,"21"-85"31,0 85-31,-21-21 0,21 21 0,1-21 16,20 21-16,-21-21 15,0 21-15,22 0 0,-22 0 16,21 0-16,-21 0 0,22 21 0,-22 0 16,21 0-16,-21 22 0,0-22 0,1 21 15,-22 0-15,0-20 0,0 20 16,0 0-16,0-21 0,0 22 0,0-22 16,-22 0-16,1 0 0,0 0 15,0 1-15,0-22 0,0 0 0,-1 0 16,1 0-1,21-22 1,0 1-16,0 0 0,0 0 0,0 0 16,21-22-16,1 22 0,-1 0 0,-21-21 15,21 21-15,0-22 0,0 22 16,0 0-16,22 0 0,-22 0 0,0-1 16,0 22-16,0-21 0,22 21 15,-22 0-15,0 0 0,0 0 0,0 0 16,1 0-16</inkml:trace>
  <inkml:trace contextRef="#ctx0" brushRef="#br0" timeOffset="24876.08">12869 4170 0,'0'0'0,"43"42"32,-22-42-32,0 0 0,0 0 15,0 0-15,0-21 0,22 21 16,-22-21-16,21 21 0,1-21 0,-1 0 15,0-1-15,1 1 0,-22 0 0,0 0 16,0 0-16,0 0 0,-21-1 16,0 1-16,0 0 0,0 0 0,-21 21 15,0 0-15,-21 0 16,20 0-16,-20 0 0,0 0 0,-1 21 16,1 21-16,0-20 0,21 20 15,-22-21-15,22 21 0,0-20 16,0 20-16,21 0 0,-21-21 0,21 22 15,0-22-15,0 0 0,0 0 16,21 0-16,0-21 0,0 22 0,21-22 16,-20 0-16,20 0 0,0 0 0,1 0 15,-22 0-15,21-22 0,0 1 16,1 21-16</inkml:trace>
  <inkml:trace contextRef="#ctx0" brushRef="#br0" timeOffset="26001.22">14668 3789 0,'0'21'0,"0"-42"0,-21 42 0,21 0 15,21-21 32,1 0-47,-1-21 0,0 0 16,0 0-16,21 21 0,1-21 0,-1-1 16,0-20-16,1 21 0,-1 0 0,-21 0 15,0-22-15,1 22 0,-22 0 16,0 0-16,0 0 0,-22-1 0,-20 22 15,0 0-15,-1 0 0,1 0 16,0 0-16,-1 0 0,1 22 0,0-1 16,-1 0-16,1 0 0,21 21 0,0-20 15,0 20-15,21-21 0,0 21 16,0 1-16,0-22 0,21 21 0,0-21 16,0 22-16,0-22 15,22 21-15,-22-21 0,0 22 0,0-22 16,0 21-16,0-21 0,1 22 0,-22-22 15,0 0-15,0 21 0,0-20 16,-22-1-16,-20 0 0,21 0 16,-21-21-16,-22 0 0,22 0 0,-1 0 15,-20 0-15,21 0 0,-22 0 16,22-21-16,-1 21 0,1-21 0,21 0 16,-21-1-16,20-20 0,22 21 15,0-21-15,0-1 0,0 22 0,0-21 16,0-1-16,0 22 0,0 0 15,22 0-15,-1 0 0,0 21 0,0 0 16,0 0-16,0 0 0,1 0 16,-22 21-16,21 0 0,-21 0 0,21 22 15,-21-22-15,0 21 0,0-21 16,0 22-16,0-22 0,0 21 0,21-21 16,-21 0-16,21 1 0,0-1 15,-21 0-15,22 0 0,-1 0 0,0-21 16,0 0-16,0 0 0,0 0 0,1 0 15,20 0-15,-21 0 0,21 0 16,1-21-16,-22 21 0,21-21 0,1 0 16,-1 0-16,0-22 0,-21 22 15,22 0-15,-22-21 0,0 20 16,0-20-16,0 0 0,-21 21 0,0-1 16,0 1-16,0 0 0,0 0 15,0 0-15,-21 21 16,0 21-1,21 0-15,-21 0 0,21 0 16,0 22-16,-21-1 0,21-21 0,0 22 16,-21-22-16,21 21 0,0-21 15,0 0-15,0 1 0,0-1 0,0 0 16,21 0-16,0-21 0,0 0 16,0 0-16,0 0 0,1 0 15,-1 0-15,0 0 0,21-21 0,-21 0 16,22 21-16,-22-21 0,21-1 0,-21-20 15,1 21-15,-1 0 0,0-22 16,0 22-16,0-21 0,-21 21 0,21 0 16,-21-1-16,0 1 0,0 0 15,0 42 1,0 0 0,-21 1-16,21-1 0,-21 0 15,21 21-15,0-21 0,0 1 0,-21 20 16,21-21-16,0 0 15,0 0-15,0 1 0,0-1 0,0 0 16,21-21-16,0 0 16,0 0-16,1 0 0,-1 0 15,21 0-15,-21 0 0,0-21 0,22 0 16,-22-1-16</inkml:trace>
  <inkml:trace contextRef="#ctx0" brushRef="#br0" timeOffset="26372.52">15769 4022 0,'0'0'15,"0"-21"-15,0-1 0,0 1 0,0 0 16,0 0-16,0 0 16,0 0-1,21 21-15,0 0 0,1-22 16,-1 22-16,0 0 0,0 0 16,21 0-16,-20 22 0,-1-1 0,21 0 15,-21 0-15,22 0 0,-22 0 0,0 22 16,0-1-16,0-21 0,-21 22 15,0-22-15,0 21 0,0-21 0,0 0 16,0 22-16,-21-22 0,0-21 16,0 21-16,0 0 0,-1-21 0,1 0 15,0 0-15,21-21 16,0 0-16,0 0 16,0 0-16,0-22 0,0 22 15,0 0-15,21 0 0,-21-22 16,21 22-16,1 0 0,-1 0 15,-21 0-15,21 0 0,0 21 0,0-22 16,0 22-16,1 0 0,20 0 16,-21-21-16,0 21 0,0 0 0,22 0 15,-22 0-15,0 0 0,0 0 0</inkml:trace>
  <inkml:trace contextRef="#ctx0" brushRef="#br0" timeOffset="26740.31">16489 3958 0,'0'0'0,"0"-21"0,0 0 16,0 0 0,0 0-16,0-1 15,21 22-15,0-21 0,0 21 16,0 0-16,1 0 0,-1 0 0,21 0 16,0 0-1,-42 21-15,22 1 0,-1 20 0,0-21 16,0 0-16,-21 22 0,0-22 15,0 21-15,0 0 0,0-20 0,0 20 16,0-21-16,0 0 0,-21 0 16,21 1-16,-21-1 0,0-21 15,21 21-15,-22-21 0,22-21 32,0 0-32,0-1 0,0 1 15,0 0-15,0 0 0,0-21 0,22 20 16,-1 1-16,-21-21 0,21 21 15,0 0-15,-21-1 0,21 1 0,0 0 16,1 0-16,-1 21 16,0-21-16,0 21 0,0 0 15,0-21-15</inkml:trace>
  <inkml:trace contextRef="#ctx0" brushRef="#br0" timeOffset="29264.92">17441 3810 0,'0'0'0,"0"-21"31,-21 21-31,0 0 0,0 0 16,0 0-16,-1 21 16,-20-21-16,21 21 0,-21 0 0,20 1 15,-20-1-15,0 21 0,21-21 0,-22 22 16,22-22-16,0 21 15,0-21-15,21 22 0,0-1 0,0-21 16,0 0-16,0 0 0,0 1 0,21-1 16,0-21-16,0 0 0,22 21 15,-1-21-15,0 0 0,1 0 0,-1 0 16,0 0-16,1-21 0,-1 0 16,21 21-16,-20-22 0,-1 1 0,0-21 15,-20 21-15,-1-22 0,21 22 16,-42-21-16,0 21 0,0-22 0,0 1 15,0 21-15,0 0 0,-21-22 0,0 22 16,-22 0-16,22 21 0,-21-21 16,0 21-16,-1 0 0,1 0 15,21 0-15,-22 0 0,1 21 0,0-21 16,-1 21-16,22 22 0,-21-22 16,21 0-16,0 21 0,-1-21 15,1 22-15,21-22 0,0 21 0,0-21 16,0 22-16,0-22 0,0 0 0,21 0 15,1 0-15,20 1 0,-21-22 0,21 0 16,1 0-16,-1 0 0,0 0 16,1 0-16,20 0 0,-20 0 0,-1-22 15,0 1-15,22 0 0,-43 0 16,21 0-16,1 0 0,-1-22 0,-21 22 16,0-21-16,22 21 0,-22-22 15,-21 22-15,21 0 0,-21 0 16,0 0-16,0-1 0,-21 22 31,21 22-31,-21-1 16,-1 0-16,22 0 0,0 0 15,-21 22-15,0-22 0,21 21 0,-21-21 16,21 22-16,0-22 0,0 0 0,0 0 16,0 0-16,0 0 0,0 1 15,21-1-15,0-21 0,0 0 0,22 0 16,-22 0-16,0 0 0,21 0 15,-20 0-15,20 0 0,-21-21 16,0-1-16,22 1 0,-22 0 0,0 0 16,0 0-16,21 0 0,-20-22 15,-22 22-15,21-21 0,0 21 0,-21-22 16,21 22-16,-21 0 0,0 0 16,0 0-16,-21 42 31,0-21-31,21 21 0,-21 0 15,21 21-15,0-20 0,-22-1 16,22 21-16,0-21 0,0 0 0,0 22 16,0-22-16,0 0 0,0 0 0,0 0 15,0 1-15,22-22 0,-1 21 16,0-21-16,21 0 0,-21 0 16,22 0-16,-1 0 0,0 0 0,1-21 15,-22 21-15,21-22 0,1 1 16,-22 0-16,21 0 0,-21-21 0,0 20 15,1-20-15,-1 0 0,0 21 0,-21-22 16,0 22-16,0 0 0,21 0 16,-21 0-16,-21 21 15,0 21 1,0 0-16,21 0 16,-22 0-16,1 22 0,21-22 0,-21 21 15,0-21-15,0 22 0,21-22 16,0 0-16,-21 0 0,21 0 0,-22 0 15,22 1-15,22-44 32,-1 22-17,0-21-15,0 0 0,0-21 0,0 21 16,1-1-16,-1-20 0,0 21 0,21-21 16,-21 20-16,1 1 0,-1 0 15,0 0-15,0 0 0,0 21 0,0 0 16,1 0-1,-22 21 1,0 0-16,0 0 0,0 0 16,0 22-16,0-22 0,0 0 0,21 0 15,-21 22-15,21-22 0,0 0 0,0 0 16,0 0-16,1-21 0,-1 21 16,21 1-16,0-22 0,1 21 0,20-21 15,-20 0-15,20 0 0,1 0 16,-22 0-16,21 0 0,-20 0 0,-1-21 15,0-1-15,1 1 0,-1 0 16,0-21-16,1 21 0,-22-22 16,0 1-16,0 0 0,0 20 0,-21-20 15,0 21-15,0 0 0,0 0 0,0-1 16,-21 22-16,0 0 0,-21-21 16,21 21-16,-22 0 0,1 0 15,21 21-15,-22-21 0,1 22 0,0-1 16,-1 0-16,22 0 0,-21 21 15,21-20-15,0 20 0,-1-21 0,22 21 16,-21-20-16,21-1 0,0 21 0,0-21 16,21 0-16,1 1 0,-1-22 15,0 21-15,0 0 0,21-21 0,-20 0 16,-1 0-16,21 0 0,0 0 16,-20 0-16,-1-21 0,21 0 0,-21-1 15,0 1-15,22 0 16,-1-64-16,-21 43 0,0 0 15,1-1-15,-1-20 0,-21 21 0,21-1 16,0 1-16,-21 0 0,21-1 16,-21 1-16,0 0 0,0 20 0,0-20 15,0 21-15,0 0 16,0 42 0,0 0-16,-21 0 15,21 0-15,-21 22 0,21-22 0,-21 21 16,0 1-16,21-22 0,0 21 15,0 0-15,-22 1 0,22-1 16,0 0-16,0 1 0,0-22 0,0 21 16,0-21-16,22 22 0,-22-22 15,21 0-15,0 0 0,0-21 0,0 21 16,22-21-16,-22 0 0,0 0 16,21 0-16,-21 0 0,1-21 0,20 0 15,-21 21-15,21-21 0,-20-21 16,-1 20-16,0-20 0,0 21 0,0-21 15,0 20-15,1-20 0,-22 21 16,0 0-16,0 0 0,0-1 0,0 1 16,-22 21-1,1 0 1,21 21-16,0 1 0,-21-1 0,0 0 16,21 0-16,-21 21 0,21-20 0,0-1 15,0 21-15,0-21 0,0 22 16,0-22-16,21 0 0,0 0 0,0 0 15,0 0-15,1-21 0,20 22 16,-21-1-16,21-21 0,1 0 0,-1 0 16,0 0-16,1 0 0,20 0 15,-20 0-15,20-21 0,-21-1 0,22 22 16,-22-42-16,1 21 16,-1-21-16,0 20 0,1-20 0,-22 21 15,21-21-15,-21 20 0,0-20 0,-21 21 16,0 0-16,0 0 0,0-1 15,0 1-15,-21 0 0,-21 21 16,21 0-16,0 0 0,-22 0 16,1 0-16,21 0 0,0 21 0,-22-21 15,22 21-15,-21 1 0,21-1 16,-1 21-16,22-21 0,0 0 0,-21 22 16,21-22-16,0 0 0,0 21 15,0-20-15,21-1 0,1 0 16,-1 0-16,0-21 0,0 21 0,0-21 15,0 0-15,1 0 0,-1 0 16,0 0-16,0 0 0,0-21 0,0 0 16,1 0-16,-1 0 0,0-22 15,0 22-15,0-21 0,0-1 0,1-20 16,20 21-16,-21-1 0,0 1 16,0-22-16,1 22 0,-1-21 15,21 20-15,-42 1 0,21-22 0,-21 43 16,21-21-16,-21 21 0,0 0 0,0-1 15,-21 22-15,0 0 16,0 22-16,0-1 0,0 0 0,-22 21 16,22 1-16,0-1 0,0 21 15,0-20-15,-1-1 0,1 22 16,21-22-16,-21 21 0,21 1 0,0-22 16,0 22-16,21-22 0,0 22 15,1-43-15,-1 21 0,21-21 0,-21 22 16,22-43-16,-1 21 0,0-21 15,1 0-15,-1 0 0,21 0 0,-20 0 16,20-21-16,-20-1 0,-1 1 16,0-21-16,1 21 0,-1-22 0,-21 1 15,21 0-15,-42 21 16,0-22-16,0 22 0,0 0 0,-42 0 16</inkml:trace>
  <inkml:trace contextRef="#ctx0" brushRef="#br0" timeOffset="30805.39">9610 5440 0,'0'0'0,"0"21"0,0 0 16,0 0-16,0 1 16,21-22-16,0 0 15,0 0-15,0-22 16,22 22-16,-22-21 0,21 0 0,0 0 15,1 0-15,-1 0 0,0-1 0,1 1 16,-1-21-16,0 21 0,-20-22 16,20 1-16,-21 0 0,0-1 0,0-20 15,1 21-15,-22-22 0,0 22 16,0-1-16,0 1 0,0 0 0,0 21 16,0-1-16,-22 1 0,1 21 15,0 0-15,0 0 16,0 21-16,0 22 0,21-22 15,-22 21-15,1 1 0,21-1 16,-21 21-16,21-20 0,-21-1 0,21 0 16,0 1-16,0-1 0,0 0 0,0-20 15,0-1-15,0 21 0,21-21 16,0-21-16,0 21 0,1-21 0,20 0 16,-21 0-16,21 0 0,1 0 0,-22 0 15,21 0-15,1-21 0,-22 21 16,21-21-16,-21 0 0,0 0 15,22 0-15,-43-1 0,21 1 0,-21 0 16,21 0-16,-21-21 0,0 20 0,0 1 16,0 0-16,0 0 0,0 42 47,-21-21-47,21 21 0,0 0 15,0 1-15,0-1 0,0 0 16,21-21-16,0 0 15,0 0-15,1 0 16,-1 0-16,0-21 0,0 21 16,0-21-16,0-1 0,22 22 0,-22-21 15,-21 0-15,21 0 0,0 0 16,-21 0-16,21 21 0,-21-22 16,0 1-16,0 42 31,-21 1-31,21-1 15,0 0-15,-21 21 0,21-21 16,-21 1-16,21-1 0,0 0 0,0 21 16,0-21-16,0 1 0,0-1 15,0 0-15,21-21 0,21 0 16,-20 21-16,20-21 0,-21 0 0,21 0 16,1 0-16,-1 0 0,-21 0 15,22-21-15,-1 21 0,0-21 0,1 0 16,-22-1-16,0 1 0,0 0 15,0 0-15,0 0 0,-21-22 16,0 22-16,0 0 0,0-21 0,0 21 16,0-1-16,0 1 0,0 0 15,0 42 1,0 0 0,0 22-16,0-22 0,-21 21 15,21-21-15,0 22 0,-21-1 0,21 0 16,0 22-16,0-22 0,0 1 0,0 20 15,0-21-15,0 22 0,0-1 16,0 1-16,0-1 0,0 1 16,-21-1-16,21 1 0,-21-1 0,21 1 0,0-1 15,0 1-15,-21-1 0,21 1 16,-22-1-16,1-20 0,0-1 16,21 0-16,-21 1 0,0-22 0,0 0 15,-1 0-15,1-21 0,0 0 0,21-21 16,0 0-16,-21 0 15,21 0-15,-21-22 0,21 1 0,-21 0 16,21-22-16,0 22 0,0-22 0,0 22 16,0-22-16,0-20 0,0 20 15,0-20-15,0 20 0,21-21 0,0 22 16,0-1-16,-21 1 0,21 21 16,0-1-16,22 1 0,-22 0 0,0 20 15,0 1-15,22 0 0,-22 0 16,21 0-16,0 0 0,1-1 0</inkml:trace>
  <inkml:trace contextRef="#ctx0" brushRef="#br0" timeOffset="31940.23">12954 4932 0,'0'0'0,"0"-21"0,0 0 0,0-1 0,0 1 16,0-21-16,0 21 0,0 0 15,0-1-15,-21 22 0,0-21 0,21 0 16,-22 21-16,1 0 0,0 0 0,0 0 16,0 0-16,0 21 0,-1 0 15,1 1-15,0 20 0,0 0 16,0 1-16,0 20 0,-1-21 16,1 22-16,0-22 0,21 64 15,-21-64-15,21 1 0,0-1 0,0-21 16,0 22-16,0-22 0,0 0 15,21 0-15,0-21 0,0 0 0,1 21 16,-1-21-16,0 0 0,21 0 0,-21-21 16,1 21-16,20-21 0,0 0 15,-21 0-15,22-1 0,-22 1 0,21 0 16,-21-21-16,22 21 0,-22-22 0,0 22 16,0-21-16,-21 21 0,0-22 15,21 22-15,-21 0 0,0 0 16,0 42-1,0 0 1,0 0-16,0 0 0,-21 1 0,21 20 16,0-21-16,0 0 0,-21 22 15,21-22-15,0 0 0,0 0 0,-21 0 16,21 0-16,0 1 0,0-1 16,21-21-16,0 0 15,0 0-15,1 0 0,-1 0 0,0 0 16,0-21-16,0 21 0,22-22 15,-22 1-15,0 0 0,21 0 0,-21 0 16,1-22-16,-1 22 0,-21 0 16,0-21-16,21 21 0,-21-1 15,0 1-15,21 21 0,-21-21 0,0 42 16,0 0 0,0 1-16,0-1 15,0 21-15,0-21 0,0 0 0,-21 22 16,21-22-16,0 0 0,0 0 15,0 22-15,0-22 0,0 0 0,0 0 16,21 0-16,0-21 16,0 0-16,1 0 0,-1 0 15,0 0-15,0 0 0,-21-21 16,21 21-16,0-21 0,-21 0 16,0 0-16,22-1 0,-22 1 15,21-21-15,-21 21 0,21 0 0,-21-22 16,21 1-16,0 21 0,0 0 15,1-22-15,-1 22 0,0 0 0,0 21 16,0 0-16,22 0 0,-22 0 0,0 0 16,0 21-16,0 0 0,22 0 15,-22 1-15,0 20 0,0-21 0,-21 21 16,0-20-16,0 20 0,0-21 16,0 0-16,0 22 0,0-22 15,0 0-15,-21 0 0,0-21 16,0 0-16,-1 0 15,1 0-15,21-21 16,0 0-16,0 0 0,0-1 16,0 1-16,0 0 0,0 0 15,21 0-15,-21 0 0,22-1 0,-1 1 16,-21-21-16,21 21 0,0 0 16,0-1-16,22 22 0,-22-21 0,0 21 15,0 0-15,21 0 0,-20 0 0,-1 0 16,0 0-16,0 0 0,0 0 15</inkml:trace>
  <inkml:trace contextRef="#ctx0" brushRef="#br0" timeOffset="33182.87">14457 5271 0,'0'21'32,"21"-21"-17,0 0-15,0 0 0,0 0 0,1 0 16,-1-21-16,0-1 15,0 22-15,0-21 0,0 0 0,1 0 16,-1 0-16,0 0 0,-21-1 0,0 1 16,0 0-1,0 0-15,0 0 0,-21 21 16,0 0-16,-1 0 16,1 21-16,0 0 0,-21 0 0,21 0 15,-1 1-15,1 20 0,0-21 0,21 21 16,0-20-16,-21-1 0,21 21 15,0-21-15,0 0 0,0 1 0,21-1 16,-21 0-16,21-21 0,0 21 0,22-21 16,-22 0-16,21 0 0,-21 0 15,22 0-15,-1 0 0,0 0 0,1 0 16,20 0-16,-20-21 0,-1 0 16,0 0-16,-21-1 0,22 1 15,-1-21-15,-21 21 0,22-22 0,-22 1 16,0 0-16,0-22 0,0 22 15,-21-22-15,0 22 0,0-21 0,21 20 16,-21 22-16,0-21 0,0 21 0,0-1 16,0 44-1,0 20 1,-21-21-16,21 21 0,0 1 16,-21-1-16,0 0 0,0 22 15,0-22-15,21 1 0,-22-1 0,1-21 16,21 21-16,-21 1 0,21-22 15,0 0-15,0 0 0,0 0 0,0 1 16,0-1-16,21-21 0,0 0 16,1 0-16,20 0 0,-21 0 0,21 0 15,1 0-15,-22 0 0,21 0 0,1-21 16,-1-1-16,-21 22 0,21-21 16,-20 0-16,20-21 0,-21 21 0,0-1 15,0 1-15,1 21 0,-22-21 16,0 0-16,-22 42 31,1 0-31,0 0 16,21 1-16,0-1 0,0 0 15,0 0-15,0 0 0,0 0 16,0 1-16,21-22 16,0 0-16,1 0 0,-1 21 0,0-21 15,21 0-15,-21 0 0,22 0 16,-22 0-16,21-21 0,-21-1 0,1 22 15,-1-21-15,0 0 0,0 0 0,0 0 16,0-22-16,1 22 0,-22 0 16,21 0-16,-21 0 0,0 0 0,0-1 15,0 1-15,0 0 0,0 42 32,0 0-17,0 1-15,0-1 0,0 0 16,-21 21-16,21 1 0,-22-22 0,1 21 15,21 0-15,-21 1 0,21-1 0,-21 22 16,21-22-16,-21 21 0,21 1 16,0-1-16,0 22 0,0-21 0,0-1 15,0 1-15,0-1 0,0 22 0,0-22 16,0 22-16,0 0 0,-21-1 16,-1-20-16,22 20 0,-21-20 0,21-1 15,-21 1-15,0-22 0,0 22 16,-22-43-16,22 21 0,0-21 0,-21 1 15,21-1-15,-22-21 0,1 0 16,0-21-16,20-1 0,1 1 16,-21-21-16,21 0 0,0-1 0,-1 1 15,1-22-15,0 1 0,21-22 16,-21 22-16,21-22 0,0 0 0,0 1 16,21-1-16,0 0 0,0 1 0,1-1 15,20 0-15,-21-20 0,21 41 16,1-21-16,-1 22 0,0-1 0,-20 1 15,20 21-15,-21-1 0,21 22 0,-20 0 16,-1 0-16,0 0 0,0 21 16,0 0-1,-21 21 1,0 0 0,-21-21 15</inkml:trace>
  <inkml:trace contextRef="#ctx0" brushRef="#br0" timeOffset="33972.67">17314 4741 0,'0'0'0,"0"-21"0,21-21 16,-21 21-16,0 0 15,0-1-15,0 44 31,0-1-15,0 0-16,0 21 0,0 1 0,-21-1 16,21 21-16,0 1 0,0-22 0,0 22 15,-21-22-15,21 22 16,-21-22-16,21 0 0,-21 1 0,21-22 16,-21 21-16,-1-21 0,22 0 15,-21 1-15,21-1 0,-21-21 16,21-21 15,0-1-31,0 1 0,0 0 16,0 0-16,0-21 0,0 20 0,0-20 15,21 21-15,0-21 0,1 20 16,-1-20-16,0 21 0,21 0 0,-21 0 16,22-1-16,-1 22 0,-21 0 15,22 0-15,-1 0 0,-21 22 16,21-1-16,-20 0 0,20 21 0,-21-21 15,-21 22-15,0-22 0,0 21 16,0-21-16,0 22 0,-21-22 0,0 0 16,0 0-16,-1 0 0,-20 1 15,0-1-15,-1 0 0,22-21 0,-21 0 16,0 21-16,20-21 0,1 0 0,0 0 16,0 0-16,0 0 0,21-21 15,0 0 1,21 21-1,0 0 1,0-21-16,0-1 0,1 22 16,-1-21-16,0 21 0</inkml:trace>
  <inkml:trace contextRef="#ctx0" brushRef="#br0" timeOffset="34381">17738 5207 0,'21'-63'15,"-21"41"-15,0 1 16,21 0-16,0 21 0,0-21 16,0 0-16,1 0 0,-1 21 15,0-22-15,0 22 0,21 0 16,-20 0-16,-1 0 0,0 0 0,21 22 16,-21-22-16,1 42 0,-1-21 0,0 0 15,0 22-15,0-22 0,-21 0 16,0 21-16,0-21 0,0 1 0,0-1 15,0 21-15,-21-21 0,0-21 0,21 21 16,-21 1-16,0-22 16,-1 0-16,22-22 31,0 1-31,0 0 16,0 0-16,0 0 0,22 0 15,-22-22-15,21 22 0,-21 0 16,21-21-16,0 20 0,-21 1 0,21 0 15,0 0-15,1 0 0,-22 0 0,21 21 16,21 0-16,-21 0 16,0 0-16,1 0 0,-1 0 0,0 0 15,0 0-15,0 0 0,0 0 16,1 21-16</inkml:trace>
  <inkml:trace contextRef="#ctx0" brushRef="#br0" timeOffset="36024.08">18859 5165 0,'22'-21'15,"-1"-1"1,0 22-16,-21-21 0,21 0 0,-21 0 16,0 0-16,0 0 15,0-1-15,0 1 0,0 0 0,0 0 16,-21 0-16,0 0 0,0-1 0,-1 22 15,1 0-15,0 0 0,0 0 16,0 0-16,0 22 0,-1-1 0,-20 0 16,21 21-16,-21-21 0,20 22 15,1-1-15,0-21 0,0 22 16,0-22-16,0 21 0,-1-21 16,22 0-16,0 22 0,0-22 0,0 0 15,0 0-15,22-21 16,-1 0-16,0 0 0,21 0 15,-21 0-15,1 0 0,-1 0 0,21 0 16,-21 0-16,0-21 0,1 0 0,-1 0 16,0 21-16,0-21 0,0-1 15,-21 1-15,0-21 0,21 21 0,1-22 16,-22 22-16,0-21 0,0 21 16,0-22-16,0 22 0,0 0 0,21 0 15,-21 42 16,0 0-31,0 0 0,0 1 0,-21-1 16,21 21-16,0-21 0,0 22 16,-22-22-16,22 21 0,0-21 0,-21 0 15,21 1-15,0 20 0,0-21 16,0 0-16,21 0 0,1-21 16,-1 0-16,0 0 0,0 22 0,0-22 15,0 0-15,1 0 0,20 0 16,-21 0-16,21-22 0,-20 1 15,20 21-15,-21-21 0,21 0 0,-20 0 0,-1 0 16,0-1-16,0 1 16,0 0-16,-21 0 0,21-21 0,-21 20 15,0 1-15,0 0 16,-21 0-16,0 21 0,0 0 16,0 0-16,21 21 15,0 0-15,0 0 16,0 1-16,0-1 0,21 0 15,-21 0-15,0 0 0,21 0 16,0 1-16,0-1 0,-21 0 16,0 0-16,22-21 0,-22 21 0,21-21 15,-21 21-15,21-21 16,0 0-16,0 0 16,0 0-16,22 0 0,-22 0 15,0 0-15,0 0 0,22 0 16,-22 0-16,0 0 0,0-21 0,0 21 15,0-21-15,1 0 0,-1 0 16,0 0-16,0-1 0,-21 1 0,21-21 16,0 21-16,-21-22 0,22 22 0,-1 0 15,0 0-15,-21 0 0,21 0 16,0-1-16,0 22 16,1 0-16,-22 22 15,0-1-15,0 0 16,0 0-16,0 0 15,0 0-15,0 1 16,0-44 15,0 1-15,0 0-16,0 0 16,0 0-16,0 0 0,0-1 15,0 1 1,-22 21-16,1 0 15,0 0-15,0 21 16,21 1-16,-21-22 0,0 42 16,-1-21-16,1 0 0,21 0 0,-21 1 15,0 20-15,21-21 0,0 0 16,0 0-16,0 1 0,0-1 0,0 0 16,0 0-16,0 0 0,21-21 15,0 0-15,0 21 0,1-21 16,20 0-16,-21 0 0,21 0 0,-20 0 15,20 0-15,-21 0 0,21 0 16,1-21-16,-22 0 0,0 0 0,21 0 16,-20 0-16,-1-1 0,0 1 0,-21 0 15,21 0-15,-21-21 16,21 20-16,-21 1 0,0 0 0,0 0 16,-21 21-1,0 0-15,0 0 16,0 21-16,21 0 0,0 0 0,-22 1 15,1 20-15,21-21 0,0 0 16,0 0-16,0 1 0,0-1 0,0 0 16,0 0-16,0 0 0,0 0 15,21 1-15,1-22 0,-1 0 16,21 0-16,-21 0 0,0 0 0,22 0 16,-22 0-16,21 0 0,1 0 15,-22 0-15,21-22 0,-21 1 16,22 0-16,-22 21 0,0-42 15,0 21-15,0-1 0,0 1 0,1-21 16,-22 21-16,21 0 0,-21-1 0,0 1 16,0 0-16,-21 21 15,-1 21 1,22 0-16,-21 1 0,21-1 16,0 0-16,0 0 0,0 0 0,0 0 15,0 1-15,0-1 16,0 0-16,0 0 0,0 0 0,0 0 15,0 1-15,0-1 16,-21-21 0,0 0-16,0 0 15,21-21 1,0-1 0</inkml:trace>
  <inkml:trace contextRef="#ctx0" brushRef="#br0" timeOffset="36201.36">21061 5376 0,'-21'0'47,"-1"0"-16,1 0-31,0 0 16</inkml:trace>
  <inkml:trace contextRef="#ctx0" brushRef="#br0" timeOffset="42472.62">296 6858 0,'0'0'0,"-42"0"16,0 0-16,-1 0 0,1 0 0,21 0 15,-22 0-15,22 0 0,0 0 16,0 0-16,63 0 31,1 0-31,20 0 16,1 0-16,-1 0 0,22 0 0,-1 0 16,1 0-16,21 0 0,-21-21 15,-1 21-15,-20 0 0,20 0 16,-20-21-16,21 21 0,-22 0 0,-21 0 15,1 0-15,-1 0 0,0 0 0,-20 0 16,-1-21-16,-42 21 31,-22-22-31,22 22 0,-21-21 0,-1 21 16,1 0-16,0-21 0,-1 21 16,22 0-16,-21-21 0,21 21 0,0 0 15,21-21 1,-22 21-16,44 0 31,20 0-31,-21 0 0,21 21 0,1-21 16,-1 21-16,0 0 0,-20 0 15,20 1-15,-21-22 0,-21 42 0,0-21 16,0 0-16,0 0 0,-42 1 16,21-1-16,-22 21 0,1-21 15,0 0-15,-1 1 0,1-1 16,0-21-16,20 21 0,-20 0 15,21-21-15,0 0 0,21-21 32,21 21-32,0-21 0</inkml:trace>
  <inkml:trace contextRef="#ctx0" brushRef="#br0" timeOffset="42872.31">2159 6265 0,'0'0'0,"0"-21"15,42 21 1,-21 0 0,22 0-16,-1 0 0,0 0 0,22 0 15,-1 0-15,1 0 16,-1 0-16,1-21 0,-22 21 0,22 0 15,-22 0-15,0 0 0,1 0 16,-22 0-16,0 0 0,0 0 0,-42 0 31,0 0-31,-21 0 0,20 21 0,-20-21 16</inkml:trace>
  <inkml:trace contextRef="#ctx0" brushRef="#br0" timeOffset="43208.31">2603 6265 0,'0'43'16,"0"-22"-16,0 0 0,22 0 16,-1 0-16,-21 1 0,0-1 15,21 21-15,0-21 0,-21 22 16,21-1-16,-21 0 0,0-21 0,21 22 16,-21-1-16,0 0 0,0-20 15,0 20-15,0 0 0,0-21 0,0 22 16,-21-22-16,0 0 0,0 0 15,0 0-15,0 1 0,-22-22 0,22 0 16,0 0-16,0 0 0,-22 0 16,22 0-16,-21 0 0,0 0 15,20 0-15,-20-22 0,0 1 0,21 21 16,-22-21-16,22 0 0,0 0 16,0 21-16,0-21 0,-1-1 0,22 1 31,22 21-31,20 0 15,-21-21-15,21 21 0,1 0 16,-1-21-16,22 21 0</inkml:trace>
  <inkml:trace contextRef="#ctx0" brushRef="#br0" timeOffset="43632.43">3556 6456 0,'0'0'0,"21"-21"0,0-43 15,-21 43 1,0 0-16,-21 21 0,0 0 16,-21 0-16,20 0 0,1 0 0,-21 0 15,21 0-15,-22 0 0,22 21 16,0 0-16,0 0 0,0 1 0,21-1 16,0 0-16,0 21 0,0-21 15,0 1-15,0-1 0,21 0 0,0 0 16,0 0-16,22 0 15,-22 1-15,21-1 0,-21 0 0,22 0 16,-22-21-16,21 21 0,-21 0 16,-21 1-16,0-1 0,0 0 15,0 0-15,0 0 0,-42-21 0,21 21 16,-22-21-16,1 0 0,0 22 16,-1-22-16,1 0 0,0 0 0,-1 0 15,1 0-15,0 0 0,21 0 16,-22-22-16,22 22 0,0-21 0,0 21 15,21-21-15,0 0 16,0 0 0,21 21-16,0-21 0,0 21 15,22 0-15,-22-22 0,21 22 0,0-21 16,1 21-16,-1-21 0</inkml:trace>
  <inkml:trace contextRef="#ctx0" brushRef="#br0" timeOffset="44060.82">4085 6392 0,'0'0'16,"0"-21"-16,0 0 0,0 0 0,0 0 15,-21 21 1,0 0-16,0 0 0,-1 0 16,1 21-16,0 0 0,0 0 15,0 0-15,0 22 0,-1-22 16,1 21-16,0 1 0,0-1 0,21 0 15,0 1-15,-21-1 0,21 0 16,0-21-16,0 1 0,0 20 0,0-21 16,21-21-16,0 21 0,0 0 15,22-21-15,-22 0 0,21 0 0,-21 0 16,22 0-16,-1 0 0,0-21 0,-21 0 16,22 21-16,-1-21 0,-21 0 15,22 0-15,-22-1 0,0-20 0,-21 21 16,0-21-16,0 20 0,0-20 15,0 0-15,-21-1 0,0 22 16,-1-21-16,1 0 0,-21 20 0,21 1 16,-22 0-16,1 0 0,21 21 15,-21 0-15,-1 0 0,22 0 0,0 0 16,0 21-16,0 0 0,21 0 16,0 1-16,0 20 0,0-21 0,0 0 15,21 0-15,21 1 0,-21-1 16,0 0-16,22 0 0,-1-21 0,-21 0 15</inkml:trace>
  <inkml:trace contextRef="#ctx0" brushRef="#br0" timeOffset="44615.71">4805 6414 0,'0'0'0,"0"-22"0,-21 22 15,-1 0-15,1 0 0,0 0 16,0 0-16,0 0 15,0 22-15,21-1 0,0 21 0,0-21 16,0 0-16,-22 22 0,22-1 16,0-21-16,0 22 0,0-22 0,0 21 15,-21-21-15,21 0 0,0 22 0,0-22 16,-21 0-16,21 0 16,-21-21-16,21-21 46,0 0-46,0 0 0,21 0 0,0-1 16,-21 1-16,21-21 0,1 21 16,-1-22-16,-21 1 0,21 0 0,0-1 15,0 1-15,0 21 0,1-21 0,-1 20 16,0 1-16,21 21 0,-21 0 16,1 0-16,-1 0 0,21 21 0,-21 1 15,0 20-15,1-21 0,-1 21 16,0 1-16,0-1 0,-21 0 15,0-20-15,21 20 0,0 0 0,-21-21 16,0 22-16,0-22 0,22 0 16,-1 0-16,0-21 15,0 0 1,-21-21-16,21 0 16,-21 0-16,0 0 0,0-22 0,21 1 15,-21 21-15,22-22 0,-22-20 16,0 21-16,21-1 0,-21 1 0,21-22 15,-21 22-15,21 21 0,-21-21 16,0 20-16,0 1 0,0 0 0,21 0 16,0 21-16,-21-21 15</inkml:trace>
  <inkml:trace contextRef="#ctx0" brushRef="#br0" timeOffset="45228.14">6667 6519 0,'0'0'16,"0"-42"-16,0-21 16,-21 20-16,21 22 0,0 0 0,-21 0 15,21 0-15,-21-1 0,0 22 16,0 0 0,-1 0-16,1 0 0,21 22 0,-21 20 15,0-21-15,0 21 0,0 1 16,21 20-16,0-20 0,-22-1 0,1 21 15,21-20-15,0-1 0,0 0 16,0 1-16,0-22 0,0 21 16,0-21-16,0 1 0,21-1 0,1 0 15,-1-21-15,0 0 0,21 0 16,1 0-16,-1 0 0,0 0 0,1 0 16,20-21-16,-21 0 0,1-1 0,20 1 15,-20 0-15,-1-21 0,0 21 16,1-22-16,-1 1 0,-21 0 0,0-1 15,-21-20-15,0 20 0,0-20 0,-21 21 16,0-1-16,-21 1 0,-1 21 16,1-22-16,-22 22 0,22 0 0,-21 21 15,-1 0-15,22 0 16,-22 0-16,22 21 0,0 0 0,-1 1 16,22 20-16,-21 43 0,42-43 15,0 0-15,0 1 0,0-1 16,0 0-16,0 1 0,0-1 0,21-21 15,0 0-15,21 0 0,-20 1 16,20-22-16,0 0 0,1 0 0,-1 0 16,21 0-16,-20-22 0,20 22 0</inkml:trace>
  <inkml:trace contextRef="#ctx0" brushRef="#br0" timeOffset="46036.64">7366 6287 0,'0'0'0,"0"-43"0,0 22 0,0-21 0,0 21 15,0-1-15,-21 22 16,21 22 0,-21-1-16,21 21 0,0 0 15,0 1-15,0-1 0,0 0 16,0 22-16,0-22 0,0 1 0,0-1 16,0 0-16,0 1 0,0-1 0,-22 0 15,22-21-15,-21 1 0,21-1 16,-21 0-16,21-42 31,0 0-15,0-1-16,0 1 0,0 0 0,21-21 15,0 21-15,-21-22 0,22 22 16,-1-21-16,0-1 0,0 22 0,0 0 16,22 0-16,-22 0 0,0 21 15,0 0-15,21 0 0,-20 0 0,-1 0 16,0 21-16,0 21 0,0-21 0,0 1 15,-21 20-15,0-21 0,0 0 16,0 22-16,-21-22 0,0 0 0,0 21 16,0-21-16,-22 1 15,22-1-15,-21 0 0,0-21 0,20 21 16,-20-21-16,21 0 0,-21 0 0,20 0 16,1 0-16,0 0 0,42 0 46,0 0-46,1 0 0,-1 0 16,21 0-16,-21 0 0,22 0 0,-1 0 16,0 0-16,1 0 0,-1-21 0,0 21 15,1-21-15,20 21 0,-21-21 16,1-1-16,-1 1 0,-21 0 0,22 0 16,-22 0-16,0 0 15,-21-22-15,0 22 0,21 0 0,-21-21 16,0 20-16,0 1 0,0 0 0,0 0 15,0 42 1,-21 0 0,21 0-16,0 1 0,0 20 15,0-21-15,0 21 0,0 22 0,0-22 16,0 1-16,0 20 0,0-21 0,0 22 16,0-1-16,0 1 0,0 21 15,0-1-15,-21-20 0,0 20 0,21 1 16,-22-21-16,1 20 0,0-20 0,0-1 15,-21 1-15,20-22 0,1 0 16,0 1-16,21-1 0,-21-21 16,21 0-16,-21 1 0,0-22 15,21-22-15,0 1 16,0-21-16,0 21 0,0-22 16,0 1-16,0 0 0,0-1 0,21-20 15,0-1-15,-21 1 0</inkml:trace>
  <inkml:trace contextRef="#ctx0" brushRef="#br0" timeOffset="46228.68">7959 6287 0,'0'0'0,"0"-22"0,-22 22 16,1 0-16,21 22 31,0-1-16,21-21-15,1 0 0,-1 0 16,0 21-16,0-21 0,0 21 0,0-21 16,1 0-16,-1 21 0,0-21 0</inkml:trace>
  <inkml:trace contextRef="#ctx0" brushRef="#br0" timeOffset="47000.65">8318 6562 0,'0'0'0,"43"21"31,-22-21-31,0 0 16,0 0-16,0 0 0,-21-21 0,22 21 15,-1-21-15,-21-1 0,21 1 0,0 0 16,-21 0-16,0 0 16,0 0-16,0-1 0,-21 22 15,0 0 1,0 0-16,-1 0 0,1 22 0,0-1 15,0 0-15,21 0 0,-21 0 16,0 22-16,21-22 0,-22 21 16,22-21-16,0 22 0,0-22 0,0 0 15,0 21-15,0-21 0,0 1 0,22-22 16,-1 21-16,0 0 0,0-21 16,21 0-16,-20 0 0,-1 0 0,21 0 15,0 0-15,-20 0 0,20 0 0,0 0 16,22-21-16,-22 0 0,0-1 15,1 22-15,-1-42 0,0 21 0,1 0 16,-22 0-16,21-22 0,-21 22 16,1-21-16,-22-1 0,0 22 0,0 0 15,0 0-15,0 0 0,0 0 16,0-1-16,-22 22 16,1 22-16,21-1 15,0 0-15,-21 0 0,0 21 0,21-20 16,-21 20-16,21 0 0,0-21 15,0 22-15,0-22 0,0 0 0,0 0 16,0 22-16,0-22 0,0 0 16,21 0-16,0-21 0,0 0 15,0 0-15,22 0 0,-22 0 0,21 0 16,-21 0-16,22-21 16,-22 0-16,21 21 0,-21-21 0,1-1 0,20-20 15,-21 21-15,0-21 0,0 20 16,1-20-16,-1 0 0,0-22 15,0 22-15,0 0 0,-21-1 0,0 1 16,0-22-16,0 22 0,0 21 16,0 0-16,-21 21 15,21 21 1,-21 0-16,21 0 0,0 22 0,0-1 16,0 0-16,0 1 0,-21-1 15,21 0-15,0 1 0,0-1 0,0 0 16,0-21-16,0 22 0,0-22 15,0 0-15,0 0 0,0 0 16,0 1-16,21-22 31,-21-22-15,0 1-16</inkml:trace>
  <inkml:trace contextRef="#ctx0" brushRef="#br0" timeOffset="47160.89">9377 6477 0,'0'0'0,"42"0"32,0 0-32,-20 0 15,-1 0-15,21 0 0,-21-21 16,22 21-16,-22 0 0,21-21 0,0 21 16,1-21-16,-1-1 0,0 22 15,1-21-15,-1 21 0</inkml:trace>
  <inkml:trace contextRef="#ctx0" brushRef="#br0" timeOffset="47884.34">11642 6900 0,'0'0'0,"0"-21"32,0 0-17,0 0-15,0 0 16,0 0-16,21-1 0,-21 1 15,0 0-15,21-21 0,-21 21 16,0-1-16,0-20 0,0 21 16,0-21-16,-21 20 0,0-20 0,-1 21 15,-20 0-15,21 0 0,0 21 16,-22 0-16,22 0 0,-21 0 0,21 0 16,-22 21-16,22 0 0,0 0 0,-21 21 15,21-20-15,21 20 0,-22 0 16,1 1-16,21-1 0,0 0 0,0-21 15,0 22-15,0-22 0,0 0 16,0 0-16,0 0 0,21 1 0,1-1 16,-1-21-16,0 0 0,0 0 15,21 0-15,-20 0 0,-1 0 16,0-21-16,21-1 0,-21 1 16,1 0-16,20 0 0,-21-21 0,21 20 15,-20-20-15,-1 0 0,0-1 16,21 1-16,-42 0 0,21-1 0,-21-20 15,22 21-15,-22-1 0,21-20 16,-21 42-16,0-22 0,0 1 0,0 21 16,0 0-16,0-1 0,0 1 0,0 42 31,0 1-31,0 20 0,-21-21 0,21 21 16,-22 22-16,22-22 0,0 22 15,0-1-15,0-20 0,0 20 0,0-21 16,0 1-16,0-1 0,0-21 15,0 22-15,0-22 0,0 0 16,22 0-16,-1 0 0,0-21 0,21 0 16,-21 0-16,1 0 0,20 0 0,0 0 15,-21 0-15,22-21 0,-1 21 16,0-21-16,1 0 0,-1 0 0</inkml:trace>
  <inkml:trace contextRef="#ctx0" brushRef="#br0" timeOffset="49000.09">12467 6604 0,'0'0'16,"21"-21"-16,0-21 0,1 20 0,-1-20 15,-21 21-15,0-21 0,0 20 16,0 1-16,0 0 0,0 0 0,0 0 16,-21 21-16,-1 0 0,1 0 0,0 0 15,0 0-15,0 0 0,0 0 16,-1 21-16,-20 0 0,21 0 0,-21 22 16,20-1-16,-20 0 0,21 1 15,-21-1-15,20 0 0,1 1 0,0-1 16,0-21-16,21 21 0,0-20 0,0 20 15,0-21-15,0 0 0,21 0 16,0-21-16,0 0 0,1 0 16,-1 0-16,21 0 0,-21 0 0,22 0 15,-22-21-15,21 21 16,-21-21-16,22 0 0,-22 0 0,21 0 16,-21-22-16,0 22 0,-21-21 0,22 21 15,-22-22-15,21 1 0,-21 0 16,0-1-16,0 22 0,0-21 0,0 21 15,0-1-15,0 44 16,0-1 0,0 0-16,-21 21 0,21-21 0,-22 22 15,22-1-15,0 0 0,0 1 16,0-22-16,0 21 0,0 1 0,0-22 16,0 0-16,0 0 0,22 0 15,-1 0-15,0 1 0,0-22 16,21 0-16,-20 0 0,-1 0 15,0 0-15,21-22 0,-21 22 0,22-21 16,-22 0-16,21 0 0,1 0 16,-22 0-16,21-22 0,-21 1 0,22 0 15,-22-1-15,21 1 0,-21-22 16,0 22-16,1-21 0,-1 20 0,0 1 16,0 0-16,0-22 0,-21 43 15,0 0-15,0 0 16,-21 21-16,0 21 15,0 0-15,0 0 16,21 21-16,-22 1 0,1-1 0,21 22 16,0-22-16,0 21 0,0 1 0,0-22 15,0 1-15,0-1 0,0 0 16,0 1-16,0-22 0,43 0 0,-22 21 16,21-42-16,-21 21 0,22 1 0,-1-22 15,0 0-15,1 0 0,20 0 16,-21 0-16,1 0 0,-1 0 0,0-22 15,1 1-15,-1 21 0,0-21 16,-20 0-16,20 0 0,-21-22 0,0 22 16,0-21-16,-21 21 0,0-22 15,0 1-15,0 0 0,0-1 16,0 1-16,0 21 0,0 0 0,-21 0 16,0-1-16,0 22 0,0 0 15,-22 22-15,22 20 0,0-21 16,0 21-16,0 1 0,0-1 0,-1-21 15,1 22-15,0-1 0,0 0 16,21 1-16,0-22 0,0 0 16,0 21-16,0-21 0,0 1 15,21-22-15,0 0 0,0 0 16,1 0-16,-1 0 0,0-22 16,0 1-16,0 21 0,0-21 15,1-21-15,-22 21 0,21-1 16,0-20-16,-21 21 0,0-21 0,21-1 15,-21 1-15,0 21 0,0 0 16,0-1-16,0 1 0,0 42 16,0 1-1,0 20-15,-21-21 0,21 21 0,-21-20 16,21 20-16,0 0 0,0-21 0,0 22 16,0-22-16,0 21 0,0-21 15,0 1-15,21-1 0,0 0 0,0-21 16,0 21-16,1-21 0,-1 0 0,21 0 15,-21 0-15,22 0 16,-1 0-16,0 0 0,-21-21 0,22 0 16,-1 0-16,-21-1 0,0 1 0,1 0 15,-1-21-15,-21 21 0,0-22 16,0 1-16</inkml:trace>
  <inkml:trace contextRef="#ctx0" brushRef="#br0" timeOffset="49175.89">13017 6350 0,'0'0'0,"-42"0"0,21 21 0,0 0 0,42-21 31,0 22-31,0-22 0,22 0 16,20 0-16,1 0 0,-1 0 0,1 0 15,-1-22-15,22 22 0,-22-21 16,1 21-16,-1 0 0</inkml:trace>
  <inkml:trace contextRef="#ctx0" brushRef="#br0" timeOffset="49584.94">16425 6604 0,'0'0'0,"0"-21"0,0-85 15,0 85-15,0 0 16,0 0-16,21 21 31,-21 21-31,0 0 0,0 0 0,0 21 16,0 1-16,0-22 0,0 21 15,0 1-15,0-1 0,0 0 0,-21-21 16,21 22-16,-21-22 0,0 0 0,21 0 16,0 0-16,-21 1 0,21-1 15,0 0-15,21-21 16,0 0-16,0 0 15,0 0-15,1-21 0,20 0 16,0-1-16,-21 22 0</inkml:trace>
  <inkml:trace contextRef="#ctx0" brushRef="#br0" timeOffset="49888.87">16997 6583 0,'0'0'0,"42"-21"0,-21-22 16,0 22-16,1-21 0,-22 21 15,0 0-15,-22 21 0,1 0 16,0 0-16,0 0 0,0 21 15,-22 0-15,22 0 0,0 0 0,0 0 16,21 1-16,0-1 0,-21 0 16,21 0-16,0 0 0,0 0 0,0 1 15,21-1-15,0 0 0,0 0 16,0-21-16,1 21 0,-1-21 16,0 21-16,0-21 0,0 22 0,-21-1 15,0 0-15,0 0 16,0 0-16,0 0 15,-21 1-15,0-22 0,-21 0 16,20 0-16,1 0 0,-21 0 16,21 0-16,-22 0 0,22 0 0,0 0 15,0 0-15,0 0 0,0-22 0,-1 1 16,1 0-16,21 0 0,-21 0 16</inkml:trace>
  <inkml:trace contextRef="#ctx0" brushRef="#br0" timeOffset="50052.87">16616 6265 0,'0'-21'15,"0"0"1,21 21 15,0 0-15,0 0-16</inkml:trace>
  <inkml:trace contextRef="#ctx0" brushRef="#br0" timeOffset="51252.69">18394 6329 0,'0'0'0,"0"-21"0,-64-43 31,64 43-31,-21 21 0,0 0 16,21 21 15,-21 0-31,21 1 0,0 20 0,0 0 15,0 1-15,0 20 0,-21-21 16,21 1-16,0-1 0,0 22 0,-22-22 16,1-21-16,21 21 0,-21 1 0,21-22 15,0 0-15,0 0 0,0 0 16,0-42 0,0 0-1,21 0-15,0 0 0,1 0 16,-1-1-16,0-20 0,0 0 15,0 21-15,0-22 0,1-20 16,-1 20-16,0 1 0,-21 21 0,21-21 16,0 20-16,-21 1 0,21 21 0,-21 21 31,0 1-31,0-1 0,0 21 0,0 0 16,0-20-16,0 20 0,0 0 15,0 1-15,0-22 0,0 21 0,22-21 16,-22 22-16,21-22 0,-21 0 0,21 0 15,0 0-15,0-21 16,0 0-16,1 0 0,-1 0 0,21 0 16,-21 0-16,0 0 0,22-21 15,-22 0-15,0 0 0,21 0 16,-20-1-16,-1-20 0,0 0 0,0-1 16,0 1-16,0 0 0,1-1 15,-22-20-15,21-22 0,0 43 16,-21 0-16,0 20 0,0 1 15,0 0-15,0 0 0,0 0 0,0 42 32,0 0-32,0 0 0,0 0 15,0 22-15,0-1 0,0 0 0,-21 1 16,21-1-16,0 0 16,-21 1-16,21-1 0,0 0 0,0 1 15,0-22-15,0 21 0,0-21 16,0 1-16,21-1 0,0 0 0,0-21 15,0 21-15,0-21 0,1 0 16,20 0-16,-21 0 0,0-21 16,0 0-16,22 21 0,-22-21 0,21-22 15,-21 22-15,1 0 0,20-21 16,-21-1-16,0 22 0,0-21 0,1 21 16,-22-22-16,0 22 0,0 0 0,-22 21 31,1 0-31,0 21 0,21 21 15,-21-20-15,21-1 16,0 0-16,0 21 0,0-21 0,0 22 16,0-22-16,0 0 0,0 0 0,0 0 15,21 1-15,0-1 0,-21 0 16,21-21-16,1 21 0,-1-21 16,0 0-16,0 0 0,21 0 15,-20 0-15,-1 0 0,0 0 0,21 0 16,-21-21-16,1 21 0,-1-21 0,21 0 15,-21-1-15,0 1 0,1-21 16,-1 21-16,-21-22 0,21 22 0,-21-21 16,21 21-16,-21 0 0,0-1 15,0 1-15,0 42 32,-21 1-32,21-1 0,-21 0 0,0 21 15,21-21-15,0 1 0,-22 20 0,22-21 16,-21 0-16,0 0 0,21 1 15,0-1-15,0 0 0,0 0 16,0-42 15,0 0-31,0 0 0,0-1 16,21 1-16</inkml:trace>
  <inkml:trace contextRef="#ctx0" brushRef="#br0" timeOffset="51416.6">19875 6371 0,'0'0'0,"0"-42"0,0 21 0,0 0 0,0-1 16,0 1-16,-21 21 16,0 0-16,21 21 15,0 1 1,0-1 0,21-21-16,0 0 15,1 0-15,-1 0 0,21 0 0</inkml:trace>
  <inkml:trace contextRef="#ctx0" brushRef="#br0" timeOffset="51689.88">20320 6202 0,'0'0'15,"0"-21"-15,0 0 0,0-1 16,-21 22 0,0 0-16,21 22 0,-22-1 15,1 0-15,21 0 0,-21 21 0,0 1 16,0-1-16,21 0 0,-21 22 15,-1-22-15,22 1 0,-21 20 0,0-21 16,21 1-16,-21-1 0,21-21 16,0 22-16,0-22 0,0 0 15,0 0-15,0 0 16,21-21-16,0 0 0,0 0 16,1 0-16,-1-21 0,0 21 0,0-21 15,0 0-15,22 0 0,-22-1 16,21-20-16,-21 21 0,22-21 15,-1-1-15,0-20 0</inkml:trace>
  <inkml:trace contextRef="#ctx0" brushRef="#br0" timeOffset="51920.34">20659 6265 0,'0'0'0,"21"-42"0,0 0 0,-21 21 0,0-22 15,0 22-15,0 0 0,-21 42 32,0 0-32,-1 0 15,1 22-15,0-22 0,0 42 0,0-20 16,0-1-16,-1 22 0,1-1 0,0-21 15,0 1-15,0 20 0,21-20 16,0-1-16,0-21 0,0 21 0,0-20 16,0-1-16,0 0 0,0 0 15,21-21-15,0 0 16,0 0-16,0 0 0,1 0 0,-1 0 16,0 0-16,21-21 0,-21 0 15,1 0-15,-1-1 0,21 1 0,-21 0 16</inkml:trace>
  <inkml:trace contextRef="#ctx0" brushRef="#br0" timeOffset="52664.89">20891 6625 0,'0'0'0,"0"21"0,22-21 16,-1 0-16,0 0 15,0 0-15,0 0 0,0-21 16,1 0-16,-1 0 0,0 21 15,0-21-15,0 0 0,0-1 0,-21 1 16,22 0-16,-22-21 0,0 21 16,0-1-16,0 1 0,0 0 15,-22 21-15,1 0 16,0 0-16,0 0 0,0 21 16,-22 0-16,22 1 0,0 20 0,0-21 15,0 21-15,0-20 0,-1 20 16,22-21-16,-21 21 0,21-20 0,0-1 15,0 21-15,0-21 0,21-21 16,1 21-16,-1 1 0,0-22 0,21 0 16,1 21-16,-1-21 0,0 0 0,1 0 15,-1 0-15,0 0 0,1-21 16,-22 21-16,21-22 0,0 1 0,-20 0 16,20 0-16,-21-21 15,0 20-15,0-20 0,1 0 0,-1 21 16,-21-22-16,0 22 0,0 0 0,0 0 15,0 42 1,-21 0 0,-1 21-16,22-20 0,-21-1 15,21 21-15,0-21 0,-21 0 0,21 22 16,-21-22-16,21 0 0,-21 0 16,21 0-16,0 1 0,0-1 15,-21-21-15,21-21 31,0-1-15,0 1-16,0 0 16,0 0-16,0-21 0,21 20 0,0-20 15,21 0-15,-21-1 0,22 1 0,-1 0 16,-21-1-16,22 22 0,-1 0 16,0 0-16,1 0 0,-22 21 0,21 0 15,-21 0-15,0 21 0,1 21 16,-1-21-16,0 22 0,0-1 0,-21 0 15,0 1-15,0-1 0,0 0 16,0 1-16,0-22 0,-21 21 0,0-21 16,0 1-16,21-1 0,-22 0 15,1 0-15,0-21 16,0 0-16,0 0 16,0 0-16,-1-21 15,1 0-15,-21 0 0</inkml:trace>
  <inkml:trace contextRef="#ctx0" brushRef="#br0" timeOffset="52904.37">20193 6202 0,'0'0'0,"-21"0"0,42 0 15,0 0-15,21 0 16,1 0-16,-1 0 0,22 0 15,20-21-15,-20 21 0,20 0 0,1-21 16,-21 21-16,20 0 0,-20 0 16,-1-22-16,1 22 0,-22 0 0,0 0 15,1 0-15,-22 0 0,0 0 16,-42 0 0,-21 0-16,-1 0 0,1 0 15</inkml:trace>
  <inkml:trace contextRef="#ctx0" brushRef="#br0" timeOffset="53532.44">4932 8107 0,'0'0'0,"0"-21"0,0 0 0,0-1 16,0 1-16,0 0 0,0 42 31,0 0-31,0 1 16,0-1-16,0 21 0,0-21 15,0 22-15,0-22 0,0 0 16,-21 21-16,21-21 0,0 1 0,0-1 16,0 0-16,0 0 0,-22-21 15,22 21-15,-21-21 16,21-21 0,0 0-1,0 0-15</inkml:trace>
  <inkml:trace contextRef="#ctx0" brushRef="#br0" timeOffset="53712.62">4932 7853 0,'0'0'0,"0"-64"31,21 86 16,0-22-32,0 0-15,-21 21 16,21-21-16,1 0 0</inkml:trace>
  <inkml:trace contextRef="#ctx0" brushRef="#br0" timeOffset="54147.86">5313 7832 0,'0'0'0,"21"-21"0,0 21 0,0 0 0,0 0 15,-21 21 1,22-21-16,-22 21 15,0 0-15,0 0 0,0 0 0,0 1 16,0-1-16,0 0 0,0 21 16,0-21-16,0 1 0,0-1 0,0 0 15,0 21-15,0-21 0,0 1 16,0-1-16,-22 0 0,1-21 16,0 0-1,0-21 1,21 0-16,0-1 0,0 1 15,0-21-15,0 21 16,0-22-16,0 22 0,21-21 0,0 0 16,0-1-16,1 22 0,20-21 0,0 21 15,1-22-15,20 22 0,1 21 16,-1-21-16,1 21 0,-1 0 0,1 0 16,-1 0-16,-21 21 0,22 0 0,-22 0 15,-21 22-15,22-22 0,-43 21 16,21 1-16,-21-22 0,0 21 0,0 0 15,0 1-15,-21-22 0,0 21 16,-1-21-16,1 1 0,21-1 0,-21 0 16,0 0-16,0-21 0,21 21 15,21-42 1,0 0 0,0 21-16,0-21 0,1 0 0</inkml:trace>
  <inkml:trace contextRef="#ctx0" brushRef="#br0" timeOffset="54464.65">7832 7535 0,'0'0'0,"0"-21"0,-22 21 15,22-21-15,-21 21 16,21 21-1,-21 0-15,21 1 0,0 20 16,-21-21-16,21 21 0,0 1 0,0-1 16,0 0-16,0 1 0,-21-1 15,0 22-15,21-22 0,-22 0 0,1 1 16,21-22-16,0 21 0,-21-21 0,21 0 16,-21 1-16,21-1 0,21-21 31,0-21-31,0-1 0,1 1 15,20-21-15,0 21 0,1-22 16,-1 22-16,0-21 0,1 0 0,-1-1 16</inkml:trace>
  <inkml:trace contextRef="#ctx0" brushRef="#br0" timeOffset="55553.07">8276 7557 0,'21'0'0,"-42"0"0,42-22 16,-42 22-1,0 22-15,-21-1 16,-1 0-16,1 0 0,0 0 0,-22 0 15,22 1-15,-22-1 0,1 21 16,20-42-16,-20 21 0,21 0 0,20 1 16,-20-22-16,21 0 0,0 0 15,0 0-15,42 0 32,0 0-32,0 0 0,21 0 15,-20 21-15,-1-21 0,0 21 0,21 0 16,-21 0-16,1 0 0,20 1 0,-21-1 15,0 0-15,0 0 0,1 0 16,20 0-16,-21 1 0,0-1 0,0 0 16,22 0-16,-22-21 0,0 0 0,21 0 15,-20 0-15,20 0 0,-21 0 16,21 0-16,1 0 0,-22-21 0,21 0 16,1 0-16,-1-1 0,-21 1 15,21 0-15,-20 0 0,20-21 16,-21 20-16,0-20 0,0 21 0,-21-21 15,0 20-15,0 1 0,0-21 16,0 21-16,0 0 0,0-1 16,-21 22-16,0 0 0,0 22 15,0-1-15,0 0 16,-1 0-16,1 0 0,0 0 0,0 22 16,21-1-16,0-21 0,0 22 0,0-22 15,0 21-15,0-21 0,0 22 16,0-22-16,0 0 0,0 0 0,21-21 15,0 21-15,0-21 16,22 0-16,-22 0 0,21 0 0,1 0 16,-1-21-16,0 0 0,1 21 0,-1-21 15,0-22-15,1 22 0,-1 0 16,0 0-16,-21-21 0,1 20 0,-1-20 16,0 21-16,0 0 0,0-22 0,-21 22 15,21 21-15,-21-21 0,0 0 16,0 42-1,-21 0-15,0-21 0,21 21 16,0 1-16,-21-1 16,21 0-16,-21 0 0,21 21 0,0-20 0,0-1 15,0 0-15,0 0 16,21-21-16,0 0 0,0 21 16,0-21-16,1 0 0,20 0 0,0 0 15,-21 0-15,22-21 0,-1 0 16,-21 21-16,22-21 0,-22 0 0,21-1 15,-21 1-15,0 0 0,-21 0 0,22 0 16,-22 0-16,21-1 0,-21 1 16,0 0-16,0 42 31,0 0-31,-21 1 0,21-1 16,0 0-16,-22 21 0,1 1 15,0-1-15,21 0 0,0 22 0,0-1 16,0 1-16,0-1 0,0 1 15,0-1-15,0 1 0,0-1 0,0 22 16,21-22-16,-21 22 0,21 0 0,-21-1 16,0 1-16,22-21 0,-22 20 15,21 1-15,-21-22 0,0 22 0,0-21 16,0-1-16,0 1 0,0-1 0,0-21 16,-21 1-16,-1-1 0,1-21 0,0 0 15,0-21-15,0 0 0,-22 0 16,22-21-16,0 0 0,-21-21 15,21-1-15,-1 1 0,-20-21 0,21 20 16,0-41-16,-22 20 0,22-21 0,0 22 16,0-43-16,0 21 0,0 1 15,21-22-15,0 21 0,0 22 0,0-22 16,0 22-16,21-1 0,0 1 0,0-1 16,21 22-16,-20-1 0,20 1 15,0 0-15,1 21 0,20-22 0,-21 22 16,22-21-16,21 21 0</inkml:trace>
  <inkml:trace contextRef="#ctx0" brushRef="#br0" timeOffset="56999.85">11239 8022 0,'22'-21'31,"-1"0"-31,0 0 0,0 21 16,0-21-16,0-1 0,1 1 15,-1 0-15,0 0 0,0 0 0,-21 0 16,0-1-16,0 1 0,0 0 15,0 0-15,-21 0 0,0 0 0,0-1 16,-22 1-16,22 0 0,-21 21 16,-1 0-16,-20 0 0,21 0 0,-1 21 15,-20 0-15,20 1 0,1-1 0,0 0 16,21 21-16,-22 1 0,22-22 16,0 21-16,0 0 0,0 1 0,21-1 15,0-21-15,0 22 0,0-22 0,0 0 16,0 21-16,21-42 15,0 21-15,0 1 0,21-22 0,-20 0 16,20 0-16,-21 0 0,21 0 0,1-22 16,-1 22-16,0-21 0,1 0 15,20-21-15,-20 21 0,-1-22 0,-21 22 16,21-21-16,1 21 0,-22-22 0,0 1 16,-21 21-16,0-22 0,21 1 15,-21 21-15,0 0 0,0 0 0,0-1 16,-21 22-1,21 22-15,-21-1 0,0 0 16,21 0-16,0 21 0,0-20 0,-21 20 16,21-21-16,0 21 0,0 1 0,0-22 15,0 21-15,21-21 16,-21 1-16,21-1 0,0-21 0,0 21 16,22-21-16,-22 0 0,0 0 0,21 0 15,-21 0-15,22 0 0,-22-21 16,21 0-16,-21-1 0,22 1 0,-22 0 15,21 0-15,-21-21 0,1 20 16,-1 1-16,0-21 0,-21 21 0,0 0 16,0-1-16,0 1 0,0 0 0,-21 42 31,0 0-31,21 1 0,0-1 16,-22 0-16,1 0 0,21 21 0,-21-20 15,21 20-15,0-21 16,0 0-16,0 0 0,-21 1 0,21-1 15,0 0-15,0 0 0,0-42 32,21 21-32,0-21 15,0 0-15,1-1 0,-1 1 0,21 0 16,-21-21-16,0 21 0,22-1 16,-22 1-16,0-21 0,21 21 15,-20 0-15,-1-1 0,0 22 0,0 0 0,0-21 16,0 21-1,-21 21-15,22 1 0,-22-1 16,0 0-16,0 21 0,21-21 16,-21 1-16,21-1 0,-21 21 15,21-21-15,-21 0 0,21 1 0,0-1 16,1 0-16,-1 0 0,0-21 0,0 21 16,21-21-16,-20 0 0,20 0 15,-21 0-15,21 0 0,-20 0 0,20 0 16,0-21-16,-21 21 0,22-21 15,-1 0-15,-21 0 0,0-1 0,22 1 16,-22-21-16,-21 21 0,0 0 0,21-22 16,-21 22-16,0 0 0,0-21 15,0 20-15,-21 1 0,0-21 16,0 21-16,-1 21 0,1-21 0,0 21 16,0 0-16,-21 0 0,20 0 15,-20 0-15,21 21 0,0 0 0,-22 0 16,22 0-16,-42 43 0,42-22 15,21-21-15,0 22 0,0-22 16,0 21-16,0-21 0,0 0 0,0 1 16,21-1-16,-21 0 0,42-21 15,-21 0-15,0 0 0,1 0 0,20 0 16,-21 0-16,21 0 0,1 0 0,-22-21 16,21 0-16,-21-22 0,1 22 15,20 0-15,-21-21 0,0 20 16,0-20-16,1 0 0,-1-1 0,-21 1 15,21-21-15,-21 20 0,21-20 16,-21-43-16,0 64 0,0-22 16,0 22-16,0-1 0,0 22 15,0 0-15,0 0 0,0 42 16,-21 0-16,0 0 0,21 22 16,-21-1-16,21 22 0,-22-22 0,22 21 15,0 1-15,0-22 0,0 22 0,0-22 16,0 0-16,0 22 0,0-22 15,0 1-15,22-22 0,20 21 16,-21 0-16,0-20 0,22-1 0,-1 0 16,-21-21-16,43 0 0,-22 0 15,0 0-15,1 0 0,-1 0 0,0-21 16,22 0-16</inkml:trace>
  <inkml:trace contextRef="#ctx0" brushRef="#br0" timeOffset="57484.04">14414 7726 0,'0'0'0,"-21"-21"0,21 0 15,-21 21-15,21-22 0,0 1 16,0 0-16,-21 21 16,0 21-1,21 0-15,0 1 16,0 20-16,0 0 0,0 22 0,0-1 15,0 1-15,0-1 0,0 22 16,-21 0-16,21-1 0,-22 1 0,22 0 16,-21-1-16,0 22 0,0-21 0,0 21 15,0-22-15,-22 1 0,22 0 16,0-1-16,0-20 0,0-1 0,-1-20 16,22 20-16,0-42 0,-21 22 0,21-22 15,0 0-15,-21-21 0,21-21 16,0 0-1,0-1-15,0 1 0,21-21 16,-21 0-16,21-1 0,1 1 0,-1-22 16,-21 1-16,21-1 0,0-20 15,0-1-15</inkml:trace>
  <inkml:trace contextRef="#ctx0" brushRef="#br0" timeOffset="57796.69">14160 7938 0,'0'0'16,"0"-43"-16,0 1 0,-21 0 0,21 20 0,0-20 15,0 21-15,0 0 0,21 0 0,1-1 16,20 1-16,-21 21 0,21-21 16,1 21-16,-1 0 0,0 0 0,1 0 15,20 0-15,-20 21 16,-1 0-16,0 1 0,-21-1 0,22 0 16,-22 21-16,-21-21 0,0 22 0,0-22 15,0 21-15,0-21 0,-21 1 16,-22-1-16,1 21 0,0-21 0,-1-21 15,1 21-15,0-21 0,-1 0 16,1 0-16,0 0 0,21 0 0,-22 0 16,22 0-16,0 0 0,0 0 0,42 0 31,21 0-15,-21 0-16,22 0 0,-1 0 0,0 0 15,1-21-15,-1 21 16,0-21-16</inkml:trace>
  <inkml:trace contextRef="#ctx0" brushRef="#br0" timeOffset="58444.1">15134 7811 0,'0'0'0,"0"-22"0,0 1 0,0 0 0,0 0 16,0 0-16,-21 0 16,0 21-16,0 0 0,21-22 0,-43 22 15,22 0-15,0 0 0,0 0 0,0 0 16,-1 22-16,1-1 0,0-21 15,0 21-15,0 21 0,0-21 16,21 1-16,-22 20 0,22 0 0,-21-21 16,21 22-16,-21-22 0,21 21 15,0-21-15,0 22 0,0-22 0,0 0 16,0 0-16,21-21 16,0 0-16,1 0 0,-1 0 0,0 0 15,0 0-15,0 0 0,0-21 0,1 0 16,-1 0-16,21 0 0,-21-1 15,0-20-15,1 21 0,-22 0 0,21-22 16,0 1-16,-21 21 0,0-21 0,0 20 16,21-20-16,-21 21 15,0 0-15,0 0 0,21 21 0,-21 21 32,0 0-32,0 0 0,0 21 15,0-20-15,0-1 0,0 21 0,0 0 16,0-20-16,0 20 0,0-21 15,0 21-15,0-20 0,0-1 0,21 0 16,1 0-16,-1 0 0,0-21 0,0 0 16,0 0-16,0 0 0,22 0 15,-22 0-15,21 0 0,-21-21 0,22 0 16,-22 0-16,0 0 0,0-1 0,0 1 16,1-21-16,-1 21 15,0 0-15,0-22 0,-21 22 0,0 0 16,0 0-16,0 0 0,0 42 31,0 21-31,-21-21 16,0 0-16,21 1 0,-21-1 15,21 21-15,0-21 0,0 0 0,0 1 16,-22-1-16,22 0 0,0 0 16,0-42 15,0 0-16,0 0-15,0-1 0</inkml:trace>
  <inkml:trace contextRef="#ctx0" brushRef="#br0" timeOffset="58623.85">15621 7599 0,'0'0'0,"-21"-21"15,0 21-15,-1 0 16,22-21-1,0 42 17,22 0-32,-1 0 15,0 0-15,0 0 0,0 1 16,0-1-16</inkml:trace>
  <inkml:trace contextRef="#ctx0" brushRef="#br0" timeOffset="59008.82">15875 7874 0,'0'-21'16,"21"21"0,-21-21-16,0 0 0,21 21 0,-21-22 15,0 1-15,21 0 0,1 0 16,-1 0-16,0 21 0,0-21 16,0 21-16,0 0 15,1 0-15,-1 21 0,0 0 16,-21 0-16,42 0 0,-21 0 0,1 22 15,-1-22-15,0 21 0,0 1 16,-21-22-16,0 21 0,0 0 0,0-20 16,0 20-16,0-21 0,0 0 0,-21 0 15,0 1-15,0-22 16,-1 0-16,1 0 16,21-22-16,-21 1 0,21 0 15,0 0-15,0 0 0,0-22 16,0 22-16,21-21 0,0 0 15,1 20-15,-22-20 0,21 21 0,0 0 16,0 0-16,0-1 0,0 1 16,1 0-16,-1 0 0,0 21 0,0-21 15,21 21-15,-20-21 0,20 21 16,-21-22-16,21 22 0,-20 0 0</inkml:trace>
  <inkml:trace contextRef="#ctx0" brushRef="#br0" timeOffset="60120.19">17632 7726 0,'0'-21'16,"0"0"78,0-1 31,0 1-125,0 0 15,21 21-15,-21-21 0,21 21 16,-21-21-16,0 42 31,0 0-15,0 21-16,0-20 0,0 20 15,0 0-15,-21 22 0,21-1 16,0 1-16,0-1 0,-21 1 0,0 20 16,-1 1-16,22-21 0,-21 20 0,0 1 15,-21 0-15,21 20 0,-1-20 16,-20 0-16,21-1 0,-21 1 0,20-21 16,-20 20-16,21-41 0,0 20 0,0-21 15,-1 1-15,1-22 0,21 21 16,-21-42-16,21-21 15,0 0 1,21-21-16,0 20 0,1-41 0,-1 21 16,0-1-16,0-41 15,0 20-15,22 1 0,-22-22 0,0 0 16</inkml:trace>
  <inkml:trace contextRef="#ctx0" brushRef="#br0" timeOffset="60440">17695 7811 0,'0'-22'0,"0"44"0,21-65 0,-21 22 16,0 0-16,0 0 0,22 0 16,-1 21-16,0-22 0,0 1 0,0 21 15,0-21-15,1 21 0,20 0 0,-21 0 16,21 0-16,1 0 0,-1 0 16,-21 0-16,22 21 0,-1 0 15,-21 1-15,0-1 0,0 0 0,-21 21 16,0-21-16,0 1 0,0 20 15,-21-21-15,-21 0 0,21 0 0,-22 1 16,1-1-16,21 0 0,-21 0 16,-1-21-16,1 21 0,21-21 0,0 0 15,-22 0-15,22 0 0,0 0 16,42 0 15,0 0-31,0 0 0,-21-21 16,43 21-16,-22 0 0,0-21 0,0 21 15,22-21-15</inkml:trace>
  <inkml:trace contextRef="#ctx0" brushRef="#br0" timeOffset="61663.96">18627 7768 0,'0'0'15,"21"-21"-15,-21 0 0,0 0 16,0 0-16,-21-1 15,-1 22-15,1 0 16,0 0-16,0 0 16,0 0-16,0 0 0,-1 22 15,1-1-15,0 0 0,0 0 16,0 0-16,0 0 0,-1 1 16,1 20-16,21-21 0,-21 0 0,21 0 15,-21 22-15,21-22 0,0 0 0,0 0 16,0 0-16,21-21 15,0 0-15,0 0 16,1 0-16,-1 0 0,0 0 16,21 0-16,-21 0 0,1-21 0,-1 0 15,0 0-15,0 0 0,0 21 0,0-43 16,1 22-16,-1 0 0,-21 0 16,21 0-16,-21 0 0,21-22 0,-21 22 15,0 0-15,0 0 0,0 0 16,21 21-16,-21 21 31,0 0-15,-21 0-16,21 0 0,0 0 0,0 1 15,0-1-15,-21 0 0,21 0 0,0 0 16,0 0-16,0 1 0,0 20 16,0-21-16,0 0 0,21 0 0,0-21 15,-21 22-15,21-1 0,1-21 16,-1 0-16,0 21 0,0-21 15,0 0-15,0 0 0,1 0 16,-1 0-16,0-21 0,0 0 16,0 21-16,0-22 0,-21 1 0,22 0 15,-1-21-15,0 21 0,0-1 0,0 1 16,-21-21-16,21 21 0,-21 0 16,0-1-16,22 1 0,-22 0 0,21 21 15,-21-21-15,0 42 31,0 0-31,0 0 16,0 1-16,0-1 16,0 0-16,0 0 0,0 0 15,0 0-15,0 1 0,0-1 0,0 0 16,0 0-16,0 0 0,0 0 16,21-21-16,0 0 15,0 0-15,0 0 0,1 0 16,-1 0-16,0 0 0,21-21 15,-21 0-15,22 21 0,-22-21 0,21 0 16,1 0-16,-22-1 0,21 1 16,-21 0-16,22 0 0,-22 0 0,0 0 15,-21-1-15,0 1 0,21 21 0,-21-21 16,-21 42 15,21 0-15,0 1-16,-21-1 0,21 0 15,-21 0-15,21 21 0,0-20 0,-22-1 16,22 0-16,0 0 0,0 0 16,0 0-16,0 1 0,22-1 15,-1-21-15,0 0 0,0 0 0,0 0 16,0 0-16,22 0 0,-22 0 16,21 0-16,-21-21 0,22 21 0,-1-22 15,-21 1-15,22 0 0,-22 0 16,0 0-16,0 0 0,0-1 0,0 1 15,1-21-15,-1 21 0,-21 0 16,0-22-16,0 22 0,0 0 16,0 0-16,0 0 0,0-1 0,-21 22 15,-1 0 1,1 0-16,0 0 0,21 22 16,-21-1-16,21 0 0,0 0 0,0 21 15,0-20-15,0-1 0,0 0 16,0 0-16,0 21 0,0-20 0,0-1 15,0 0-15,0 0 0,0 0 16,0 0-16,0 1 0,0-1 16,-21-21-1,0 0-15,-1 0 16,1 0-16,0 0 16,0-21-16,21-1 0,-21 1 15,0 0-15,-1 0 0</inkml:trace>
  <inkml:trace contextRef="#ctx0" brushRef="#br0" timeOffset="61835.86">19029 7408 0,'0'0'0,"-21"0"16,-43-21-1,43 21-15,0 0 16,0 0-16,-1 0 0,1 21 15,0-21-15,0 0 16,0 22-16,0-22 0,-22 0 0</inkml:trace>
  <inkml:trace contextRef="#ctx0" brushRef="#br0" timeOffset="62968.57">254 9991 0,'0'0'16,"-42"0"-16,20 0 0,-20 0 0,0 0 16,-1 0-16,22 0 0,-21 0 0,63 0 46,43 0-30,-22 0-16,43 0 0,-22 0 0,22 0 16,-1 0-16,1 0 0,0 0 15,-1 0-15,-20 0 0,21 21 16,-22-21-16,1 0 0,-1 0 16,1 0-16,-1 0 0,-21 0 0,1 0 15,-1 0-15,-21 0 0,0 0 16,1 0-16,-44-21 31,1 21-31,-21-21 0,21 21 16,-22 0-16,22-22 0,-21 22 15,0 0-15,20-21 0,-20 0 16,21 21-16,-21 0 0,20 0 0,-20-21 16,21 21-16,0 0 15,42 0 1,0 0-16,0 0 15,22 0-15,-1 0 0,0 0 16,1 0-16,20 21 0,-21 0 0,-20 0 16,20 1-16,-21-1 0,-21 0 15,0 21-15,0-21 0,-21 1 16,-21 20-16,20-21 0,-41 21 0,21-20 16,-1 20-16,-20-21 0,-1 21 15,22-20-15,0-1 0,-1 0 0,1 0 16,21-21-16,0 0 0,42 0 15,0 0 1,21-21-16,1 0 0,-1 0 16</inkml:trace>
  <inkml:trace contextRef="#ctx0" brushRef="#br0" timeOffset="63788.1">2349 9758 0,'-21'0'15,"21"-21"1,21 21 0,1-21-1,20-1-15,-21 22 0,21-21 0,1 0 16,-22 21-16,21-21 0,1 0 16,-1 0-16,0-1 0,-21 1 0,22 0 15,-22 0-15,0 21 0,-21-21 0,0 0 16,-21 21-1,0 0-15,-22 0 0,1 0 0,0 0 16,-22 0-16,1 0 16,20 21-16,1 0 0,-21 0 0,20 0 15,22 22-15,0-22 0,0 21 16,21-21-16,0 0 0,0 22 0,0-22 16,0 0-16,0 21 0,21-20 15,0-1-15,21-21 0,-20 21 0,-1 0 16,21-21-16,0 0 0,-20 0 15,20 0-15,-21 0 0,21 0 0,-20 0 16,20 0-16,-21 0 0,-21-21 16,0 0-1,-21 21-15,-21-21 16,20 21-16,-20 0 0,0 0 0,-1 0 16,-20 0-16,21 21 0,-1 0 15,22-21-15,-21 21 0,21 0 16,-22 0-16,43 22 0,-21-22 0,21 0 15,0 21-15,0-20 0,0 20 16,0-21-16,0 0 0,21 0 0,0 1 16,1-1-16,-1 0 0,0 0 15,21 0-15,-21-21 0,22 0 16,20 0-16,-20 0 0,-1 0 0,21 0 16,-20 0-16,20-21 0,1 0 15,-22 0-15,22 0 0,-22-1 0</inkml:trace>
  <inkml:trace contextRef="#ctx0" brushRef="#br0" timeOffset="64203.86">3217 9927 0,'0'0'0,"0"-21"0,0-42 15,0 41-15,-21 22 16,0 0-16,0 0 16,0 22-16,-1-1 0,1 0 0,0 0 15,21 0-15,-21 0 0,0 22 16,21-22-16,-21 0 0,21 0 0,0 22 15,0-22-15,0 0 16,0 0-16,0 0 16,21-21-1,0 0-15,0-21 16,0 21-16,0-21 0,1 0 0,-1 0 16,0 21-16,0-22 0,0 1 15,22-21-15,-22 21 0,0 0 0,-21-1 16,21 1-16,-21 0 0,21 0 15,-21 0-15,0 0 0,0 42 16,0 0 0,0 0-16,0 0 0,0 0 15,0 22-15,0-22 0,0 0 16,0 0-16,0 0 0,0 22 0,0-22 16,0 0-16,0 0 15,0 0-15,21-21 0,1 22 16,-1-22-16,21 0 0,-21 0 15,22 0-15,-22 0 0,21-22 0,0 1 16,1 0-16</inkml:trace>
  <inkml:trace contextRef="#ctx0" brushRef="#br0" timeOffset="64932.26">4127 9779 0,'0'0'0,"0"-21"0,0 0 0,0 0 15,0-1-15,0 1 0,-21 21 16,0 0-16,0 0 15,0 0-15,0 21 0,-1 22 16,1-22-16,21 21 0,0-21 0,-21 22 16,0-1-16,21 0 0,0 1 15,-21-22-15,21 21 0,0 1 0,0-22 16,0 0-16,0 21 0,21-21 0,0 1 16,0-22-16,0 21 0,1-21 15,-1 0-15,0 0 0,0 0 0,21 0 16,-20 0-16,20-21 0,-21-1 15,21 22-15,-20-21 0,20 0 0,-21 0 16,21-21-16,-20 20 0,-1-20 16,0 0-16,0-1 0,-21 1 15,21 0-15,-21-22 0,0-42 16,0 64-16,0 0 0,0-1 0,0 1 16,0 21-16,0-21 0,21 42 15,1 0-15,-22 21 16,0 0-16,0 21 15,0-21-15,0 22 0,0 20 0,0-20 16,0-1-16,-22 0 0,1 1 0,21-1 16,-21 0-16,21-21 15,-21 22-15,0-22 0,21 0 0,0 0 16,0 0-16,0-42 31,0 0-31,21 0 0,0 21 16,0-21-16,0-22 0,1 22 15,-1 0-15,0 0 0,0 0 0,21 0 16,-20-1-16,-1 1 0,0 0 0,0 21 16,0 0-16,0 0 15,-21 21 1,-21 0-16,0-21 16,0 22-16,0-22 0,-22 21 15,22-21-15,0 0 0,0 21 0,-21-21 16,20 0-16,1 0 0,21 21 15,-21-21-15,0 21 0,21 0 16,0 1-16,0-1 16,0 0-16,21 0 0,0-21 15,0 21-15,1 0 0,-1 1 0,0-1 16,0-21-16,0 21 0,0 0 0,1-21 16,20 0-16,-21 21 0,0-21 15,22 0-15,-22 0 0,21 0 0,-21 0 16,22 0-16,-22 0 0,21-21 15</inkml:trace>
  <inkml:trace contextRef="#ctx0" brushRef="#br0" timeOffset="66549.74">6625 9483 0,'0'0'0,"42"-191"31,-42 170-31,0 0 0,0 0 0,0 42 32,0 21-17,0 1-15,0-22 0,0 42 16,0-20-16,0 20 0,0-21 15,0 22-15,-21-1 0,0-20 0,21 20 16,0-20-16,-21-1 0,0 0 16,0 1-16,-1-22 0,22 21 0,0-21 15,0 0-15,-21-21 0,21 22 0,-21-22 32,21-22-32,0 1 0,0 0 15,0 0-15,0 0 0,0-22 0,21 22 16,0-21-16,-21 0 0,22-22 15,20 22-15,-21-22 0,21 22 16,-20 0-16,20-1 0,0 22 0,1 0 16,20 0-16,-21 0 0,1 21 15,-1 0-15,0 0 0,-20 0 0,20 21 16,-21-21-16,-21 21 0,0 0 0,0 0 16,0 22-16,0-22 0,-21 0 15,0 0-15,-22 0 0,1 0 0,21 1 16,-21-1-16,-1-21 0,-20 0 15,20 21-15,1-21 0,0 0 0,21 0 16,-22 0-16,22 0 0,0-21 0,0 21 16,0-21-16,-1 21 15,22-22-15,0 44 16,22-22 0,-1 21-16,0 0 0,0 0 15,-21 0-15,21 0 0,0 22 0,1-22 16,-1 0-16,0 0 0,0 0 0,0 1 15,0-1-15,1 0 0,-1-21 16,0 21-16,21-21 0,-21 21 16,22-21-16,-22 0 0,21 0 0,1 0 15,-22 0-15,21-21 0,43 0 16,-64 0-16,21 0 0,-21-1 0,22 1 16,-22 0-16,21-21 15,-21 21-15,1-22 0,-1 22 0,-21-21 16,0-1-16,21 1 0,-21 21 0,0-21 15,0 20-15,0 1 0,0 0 16,-21 21-16,0 0 16,-1 0-16,1 42 0,21-20 15,-21-1-15,0 21 0,21 0 16,-21 1-16,21-1 0,-21 0 0,21-20 16,0 20-16,0 0 0,0 1 0,0-22 15,0 0-15,0 0 0,0 0 16,0 0-16,0 1 0,21-22 0,0 0 15,21 0-15,-21 0 0,1 0 0,20 0 16,-21-22-16,21 1 16,1 0-16,-22 0 0,21 0 0,1 0 15,-1-22-15,-21 22 0,21-21 0,-20-1 16,-1 22-16,0-21 0,0 0 16,0 20-16,0 1 0,-21 0 0,0 0 15,0 42 1,0 0-1,-21 0-15,21 1 0,-21 20 0,21-21 16,-21 21-16,21-20 16,0-1-16,0 21 0,0-21 0,0 0 15,0 1-15,21-1 0,21 0 16,-20-21-16,20 0 0,-21 0 16,21 0-16,1 0 0,-22 0 0,21 0 15,1-21-15,-1 0 0,0-1 0,-21 1 16,22 0-16,-22 0 0,21 0 15,-21 0-15,1-22 0,-22 22 16,0-21-16,21 21 0,-21-22 0,0 22 16,0-21-16,0 21 0,0-1 15,0 44 1,0-1 0,0 21-16,0-21 0,0 22 15,0-1-15,-21 0 0,21 1 0,0-1 16,0 21-16,0-20 0,0-1 15,0 22-15,0-22 0,0 21 0,0 1 16,0-1-16,0 22 0,0-21 0,0 20 16,0 1-16,0-22 0,0 22 15,0-21-15,0 20 0,0 1 0,0 0 16,0-22-16,0 22 0,-22-22 0,22 22 16,-21-43-16,0 22 0,0-22 0,0 0 15,0-20-15,-1-1 0,1-21 16,0 0-16,0 0 0,21-21 0,0-1 15,-21 1-15,0-21 0,-1-22 16,1 22-16,21-21 0,-21-86 16,21 65-16,0-1 0,0 0 15,0 1-15,0-1 0,0 0 0,21-20 16,0 20-16,1 21 0,-1-20 0,21 20 16,0-20-16,1 41 0,-1-20 15,0-1-15,22 1 0,-1 20 0,22-20 16,-21 21-16</inkml:trace>
  <inkml:trace contextRef="#ctx0" brushRef="#br0" timeOffset="67987.89">10562 10075 0,'0'0'0,"0"-21"31,0 0-15,21 21-16,0-21 0,1-21 0,-22 20 16,0 1-16,21-21 0,-21 21 15,0-22-15,0 1 0,0 0 16,0-1-16,-21 1 0,-1 21 0,1-21 15,0 20-15,-21 1 0,21 0 16,-22 0-16,22 21 0,-21 0 0,-1 0 16,1 21-16,0 0 0,-1 22 15,1-1-15,0 0 0,21 1 0,-22-1 16,22 0-16,21 1 0,0 20 0,0-42 16,0 22-16,0-1 0,0-21 15,0 0-15,21 0 0,0 1 0,1-1 16,-1 0-16,21-21 0,-21 0 0,22 0 15,-22 0-15,21 0 0,-21 0 16,22-21-16,-1 0 0,-21-1 16,21 1-16,-20 0 0,-1 0 0,21-21 15,-21 20-15,-21-20 0,21 0 16,-21-1-16,0 1 0,0 0 0,0-1 16,0 1-16,0 0 0,0 21 0,0-1 15,0 1-15,0 0 0,-21 21 16,21 21-16,0 0 15,0 22-15,0-1 0,0 0 16,0 1-16,0-1 0,0 0 0,0-20 16,0 20-16,0 0 0,0-21 0,21 1 15,1 20-15,-1-42 0,0 21 16,0 0-16,0-21 0,0 0 16,22 0-16,-22 0 0,21 0 0,-21 0 15,22-21-15,-1 0 0,-21 0 16,22 0-16,-1-1 0,-21 1 0,0 0 15,22-21-15,-22-1 0,-21 22 0,0-21 16,21 0-16,-21 20 0,0-20 16,0 21-16,0 0 0,0 0 0,0 42 31,0 0-31,-21 0 0,0 0 16,21 22-16,0-22 0,-22 21 0,22 0 0,-21-20 15,21 20-15,-21-21 0,21 0 16,0 22-16,0-22 0,-21 0 15,21 0-15,21-42 32,0 0-32,0 0 15,1-22-15,-1 22 0,0 0 16,0 0-16,0-22 0,0 22 16,1-21-16,-1 0 0,0-1 0,0 22 15,0 0-15,0-21 0,1 42 0,-1-22 16,0 22-1,-21 22-15,21-1 0,-21 0 0,0 21 16,0 1-16,0-22 0,0 21 16,0 0-16,21-20 0,0 20 15,-21-21-15,22 21 0,-1-20 0,0-1 16,0 0-16,21 0 0,-20 0 0,20-21 16,0 0-16,1 21 0,-1-21 15,0 0-15,1 0 0,20 0 0,-21 0 16,22-21-16,-22 0 0,1 0 0,20 0 15,-21 0-15,1-1 0,-1 1 16,-21 0-16,0-21 0,1-1 0,-1 22 16,-21-21-16,0 0 0,0-1 15,0 1-15,-21 0 0,-1 20 16,1 1-16,0 0 0,0 0 0,0 21 16,-22 0-16,22 0 0,-21 21 0,21 0 15,-22 0-15,22 22 0,0-22 16,0 21-16,0 1 0,0-1 0,21 0 15,-22 1-15,22-22 0,0 21 16,0-21-16,0 22 0,0-22 0,22 0 16,-1-21-16,0 21 0,21 0 15,-21-21-15,1 0 0,20 0 0,-21 0 0,21 0 16,-20 0-16,20-21 0,-21 0 16,0 0-16,22 0 0,-22-22 15,0 22-15,0-21 0,0-1 0,0-20 16,-21 21-16,22-22 0,-1 1 15,-21 20-15,0-20 0,21-1 0,-21 22 16,21-22-16,-21 22 0,0 0 0,0-1 16,0 22-16,0 0 0,0 42 15,-21 0 1,0 22-16,21-1 0,0 0 16,0 1-16,0 20 0,0-20 0,0 20 15,0 1-15,0-22 0,0 21 0,0-20 16,0-1-16,0 0 0,0 1 15,21-22-15,0 21 0,0-21 16,0-21-16,1 22 0,-1-22 0,0 0 16,0 0-16,0 0 0,22 0 0,-22-22 15,21 1-15</inkml:trace>
  <inkml:trace contextRef="#ctx0" brushRef="#br0" timeOffset="68496.94">13822 9462 0,'0'0'0,"-21"0"0,-1-106 31,22 85-31,22-1 16,-1 1-16,0 21 0,0 0 0,0 0 15,22 0-15,-22 0 0,21 0 0,-21 21 16,22 1-16,-22 20 0,21-21 16,-21 21-16,0 1 0,1 20 15,-22-20-15,0-1 0,0 0 0,0 22 16,0-22-16,0 0 0,0-20 15,0 20-15,-22-21 0,22 0 0,0 0 16,-21-21-16,0 0 16,21-21-1,0-21-15,0 21 0,0-22 16,21 22-16,0-21 0,1-22 16,-1 22-16,0 0 0,21-22 0,-21 22 15,1 0-15,20-22 0,-21 22 0,21-1 16,-20 1-16,20 21 0,-21-21 15,0 20-15,0 22 0,1 0 16,-1 0-16,0 0 0,0 0 0,0 22 16,0-1-1,-21 0-15,0 0 0,22 0 0,-1 0 16</inkml:trace>
  <inkml:trace contextRef="#ctx0" brushRef="#br0" timeOffset="69864.25">14901 9800 0,'0'0'0,"21"0"0,22 0 32,-22 0-32,0-21 0,0 0 0,-21 0 15,21 0-15,1-1 0,-22 1 16,0-21-16,21 21 0,-21-22 16,0 22-16,0-21 0,0 0 0,0 20 15,0-20-15,-21 21 0,21-21 0,-22 20 16,-20 1-16,21 21 0,0-21 15,0 21-15,-22 0 0,22 0 0,-21 0 16,21 21-16,-22 0 0,22 1 0,-21 20 16,21-21-16,-1 21 0,-20 1 15,21-1-15,0 0 0,21 1 0,0-1 16,0 0-16,0 1 0,0-22 16,0 21-16,0-21 0,0 1 0,42-1 15,-21 0-15,0-21 0,1 0 16,-1 0-16,0 0 0,21 0 15,-21 0-15,22-21 0,-22 21 0,0-21 16,21-1-16,-20 1 0,-1-21 0,0 21 16,0-22-16,0 1 0,0 0 15,-21 21-15,22-22 0,-22 1 0,0 0 16,0-1-16,0 22 0,0 0 0,0 0 16,0 0-16,0-1 0,-22 22 15,22 22 1,-21-1-16,21 0 0,0 21 0,0-21 15,0 22-15,0-22 0,0 21 16,0 1-16,0-1 0,0 0 16,0-21-16,0 22 0,21-22 0,1 0 15,-1 0-15,0 0 0,0-21 16,0 0-16,0 0 0,22 0 0,-22 0 16,21 0-16,1 0 0,-1 0 0,-21-21 15,21 0-15,1-21 0,-22 21 16,21-22-16,-21 1 0,1 0 0,20-1 15,-21 1-15,0 0 0,0-1 16,-21-20-16,22 20 0,-22 1 16,21-21-16,-21 20 0,0 1 0,0 0 0,0 20 15,0 1-15,0 0 0,0 0 16,-21 42 0,-1 0-16,22 22 0,0-1 15,-21-21-15,0 43 0,21-22 0,-21 0 16,21 1-16,0-1 0,0 0 0,0 22 15,0-22-15,0 0 0,0-20 16,0 20-16,0 0 0,0-21 0,0 1 16,21-1-16,0 0 0,0-21 0,1 0 15,-1 0-15,0 0 0,0 0 16,21 0-16,-20 0 0,-1-21 0,21 0 16,-21-1-16,0 1 0,1 0 15,20-21-15,-21 21 0,0-22 16,0 22-16,1-21 0,-1 21 0,0-22 15,0 22-15,-21 0 0,0 0 16,0 0-16,21 21 0,-21 21 16,-21-21-1,21 21-15,0 21 0,0-21 16,-21 1-16,21 20 0,0-21 0,0 0 16,0 22-16,0-22 0,0 0 0,0 0 15,0 0-15,0 0 0,21-21 16,0 22-16,0-22 0,22 0 15,-22 0-15,0 0 0,0 0 16,22 0-16,-22-22 0,21 1 0,0 0 16,-20 0-16,-1 0 0,21 0 15,-21-1-15,22-20 0,-22 21 16,0 0-16,0 0 0,-21-22 0,21 22 16,-21 0-16,-21 42 31,0 0-31,21 0 15,0 1-15,-21-1 0,21 0 0,0 21 16,0-21-16,0 1 0,0-1 16,0 0-16,0 0 0,0 0 15,0 0-15,21-21 0,0 22 0,0-22 16,22 0-16,-22 0 0,21 0 16,-21 0-16,22 0 0,-22 0 0,21-22 15,-21 1-15,22 0 0,-22 0 16,21 0-16,-21 0 0,0-22 0,1 22 15,-1-21-15,0 21 0,-21-22 0,0 1 16,0 21-16,0-22 0,0 1 16,0 21-16,0 0 0,-21 21 0,0 0 15,-1 0-15,1 0 0,0 0 0,0 0 16,0 21-16,0 0 16,-1 21-16,1-20 0,21 20 0,0-21 15,0 21-15,0-20 0,0 20 0,0 0 16,0-21-16,21 22 0,-21-22 15,22 0-15,-1 0 0,0 0 0,0 1 16,0-22-16,0 0 0,1 0 16,20 0-16,-21 0 0,0 0 0,0-22 15,43 1-15</inkml:trace>
  <inkml:trace contextRef="#ctx0" brushRef="#br0" timeOffset="70288.64">18732 9229 0,'0'0'0,"0"-21"0,0-1 16,0 1-16,0 0 0,0-21 15,0 21-15,0-1 0,-21 22 16,0 0-16,0 0 16,0 22-16,0 20 0,21 0 15,0 1-15,-22-1 0,22 0 16,-21 22-16,21-1 0,0 22 0,0 0 16,-21-22-16,21 22 0,-21-1 15,21 1-15,-21 21 0,21-21 0,-21-1 16,-1 1-16,1 0 0,21-1 0,-21 1 15,0 0-15,0-1 0,0-20 16,-1-22-16,1 22 0,21-22 0,-21 0 16,21-21-16,-21 1 0,21-1 0,0-42 31,0-1-31,0-20 0,0 21 16,21-43-16,0 22 0,0-21 0,1-1 15,-22 1-15,21-22 0</inkml:trace>
  <inkml:trace contextRef="#ctx0" brushRef="#br0" timeOffset="70581.2">18457 9737 0,'0'0'0,"0"-85"0,0 43 16,0-22-16,0 22 0,0-22 15,0 22-15,0 0 0,21-1 0,1 1 16,-1 21-16,21-21 0,0 20 0,1-20 16,-1 21-16,0 21 0,1-21 15,20 21-15,-20 0 0,20 0 0,-21 21 16,1 0-16,-1 0 0,-21 22 15,0-22-15,1 21 0,-22 0 16,0 1-16,0-22 0,0 21 0,-22-21 16,1 22-16,-21-22 0,0 21 15,-1-21-15,1 1 0,0-22 0,-1 21 16,1-21-16,0 0 0,20 0 0,1 0 16,0 0-16,42-21 31,0 21-31,1 0 0,20-22 0,-21 1 15,21 21-15,1-21 0,-1 21 16,0-21-16</inkml:trace>
  <inkml:trace contextRef="#ctx0" brushRef="#br0" timeOffset="71520.31">19621 9229 0,'0'0'0,"0"-43"15,0 22-15,0 0 0,-21 0 16,0 0-16,0 21 0,0 0 0,0 0 15,-22 0-15,22 0 0,0 0 16,-21 21-16,20 0 0,1 21 0,-21-20 16,21 20-16,0-21 0,-1 21 15,1-20-15,0-1 0,21 21 0,0-21 16,0 0-16,0 1 0,0-1 0,0 0 16,0 0-16,0 0 0,21-21 15,0 0-15,1 0 0,-1 0 16,21 0-16,-21 0 0,0 0 0,22 0 15,-22-21-15,0 0 0,21 21 16,-20-21-16,-1 0 0,21-22 0,-21 22 16,0 0-16,1-21 0,-1-1 0,0 22 15,0-21-15,-21-1 0,0 1 16,21 21-16,-21 0 0,21 0 0,-21-1 16,0 1-16,0 42 31,-21 1-31,0-1 0,21 21 15,0-21-15,0 22 0,-21-22 16,21 0-16,0 21 0,0-21 0,0 1 16,0 20-16,0-21 0,21 0 0,-21 0 15,21 1-15,0-22 0,-21 21 16,22-21-16,-1 0 0,0 0 0,0 0 16,21 0-16,-20 0 0,-1 0 0,0 0 15,21 0-15,-21-21 0,1-1 16,-1 22-16,21-21 0,-21 0 0,0 0 15,1-21-15,-22 20 0,21 1 16,0-21-16,-21 21 0,0 0 0,0-1 16,21 1-16,-21 42 31,-21 1-15,21-1-16,0 0 0,0 0 0,-21 0 15,21 0-15,0 1 0,0-1 16,0 21-16,0-21 0,0 0 15,0 1-15,0-1 0,0 0 16,21-21-16,0 0 16,0 0-16,0 0 0,1 0 15,-1 0-15,21 0 0,-21 0 16,0-21-16,22 21 0,-22-21 0,0-1 16,21 1-16,-20 0 0,20-21 15,-21 21-15,21-22 0,-20 22 0,-1-21 16,0 21-16,0-1 0,0 1 15,0 0-15,-21 0 0,0 42 32,0 0-32,0 0 0,0 1 0,0-1 15,0 0-15,0 21 0,-21-21 16,21 1-16,-21-1 0,21 0 0,0 0 16,0 0-16,0 0 0,0 1 0,21-1 15,0-21-15,22 0 16,-22 0-16,0 21 0,21-21 0,1 0 15,-22 0-15,0 0 0,21 0 16,-20-21-16,-1 0 0,0 21 16,0-22-16,0 1 0,0 0 0,1 0 15,-22 0-15,0-22 0,0 22 16,0-21-16,0 21 0,0-22 0,0 1 16,0 21-16,0-21 0</inkml:trace>
  <inkml:trace contextRef="#ctx0" brushRef="#br0" timeOffset="71712.17">20299 8742 0,'0'0'0,"-21"0"16,-1 0-16,1 0 16,0 0 30,0 0-46,0 0 16,0 21-16,-1-21 0,-20 21 0</inkml:trace>
  <inkml:trace contextRef="#ctx0" brushRef="#br0" timeOffset="73876.42">1397 11388 0,'0'0'0,"0"-21"0,0-1 16,0 1-16,0-21 0,-21 21 16,21 0-16,0-1 0,0 1 15,0 0-15,-21 0 0,21 42 31,0 21-15,0 1-16,0-1 0,0 0 0,0 22 16,0-22-16,-22 1 0,22 20 15,-21-21-15,21 1 0,0-1 0,-21-21 16,21 0-16,-21 1 0,21-1 16,0 0-16,-21-21 0,21-21 31,0 0-31,0-1 0,0 1 15,0-21-15,21 21 0,0-22 16,-21 1-16,21 0 0,-21-1 16,21 1-16,1 0 0,-22-1 15,21 1-15,0 0 0,0 21 0,0-22 16,0 22-16,1 21 0,20 0 16,-21 0-16,0 0 0,22 42 15,-22-20-15,0-1 0,0 21 0,0 0 16,0 1-16,-21-1 0,0 0 15,22 1-15,-22-22 0,0 21 0,0-21 16,21 22-16,-21-22 0,0 0 16,0 0-16,0 0 0,21-21 31,-21-21-31,21 21 16,-21-21-16,21 0 0,0 0 0,-21 0 15,22-22-15,-1 22 0,-21-21 16,21 21-16,0-22 0,-21 1 0,21 0 15,0-1-15,1 1 0,-22 21 16,21 0-16,0-1 0,-21 1 16,21 21-16,0 0 0,-21 21 15,0 1-15,0 20 0,21-21 0,-21 21 16,0 1-16,0-1 0,22 0 16,-22 1-16,0-22 0,0 21 0,0-21 15,0 22-15,0-22 16,21 0-16,0 0 0,0-21 0,0 0 15,0 0-15,1 0 0,20 0 16,-21 0-16,0-21 0,22 21 16,-22-21-16,21 0 0,-21 0 0,0-1 15,1-20-15,-1 21 0,0-21 16,0 20-16,-21-20 0,21 0 0,-21-1 16,0 22-16,0-21 0,0 21 15,0 0-15,0-1 0,21 1 0,-21 42 31,0 22-31,0-22 16,0 0-16,0 21 0,0-20 0,0 20 16,0-21-16,0 21 0,0-20 15,0 20-15,0-21 0,0 0 0,22 0 16,-22 1-16,21-1 16,0-21-16,0 0 0,0 0 15,0 0-15,1 0 0,20-21 16,-21-1-16,0 1 0,0 21 0,1-21 15,-1 0-15,0-21 0,0 20 0,0 1 16,-21-21-16,21 21 0,-21-22 16,22 1-16,-22 21 0,0-21 0,0 20 15,0 1-15,0 0 16,0 0-16,0 42 31,0 0-31,0 0 0,0 22 0,0-1 16,0-21-16,0 22 0,0-1 0,0-21 15,0 21-15,0-20 0,0 20 16,0-21-16,0 0 0,0 0 0,21-21 16,0 22-16,0-22 0,0 0 15,0 0-15,1 0 0,20 0 16,-21 0-16,21-22 0,-20 22 16,20-21-16,0 0 0,-21 0 0,22 0 15,-1 0-15,-21-1 0,64-62 16,-64 63-16,0-22 15,0 1-15,-21 0 0,22 20 0,-22-20 16,0 21-16,0 0 0,0 0 0,-22 21 16,1 0-16,0 0 0,-21 21 15,21 0-15,-1 0 0,1 0 0,0 22 16,21-22-16,0 21 0,0-21 16,0 22-16,0-22 0,0 21 0,0-21 15,0 0-15,0 1 0,0-1 16,21 0-16,0-21 0,-21 21 0,22-21 15,-22-21 17,-22 0-17,1 21-15,21-21 0,-21-1 16,0 22-16,0-21 0,0 21 16,-1 0-16,1 0 15,21 21 1,0 1-16,0-1 0,0 0 15,21 0-15,1 0 16,-1-21-16,0 21 0,0-21 16,21 0-16,-20 0 0,20 0 0,0 0 0,1 0 15,20 0-15,-21 0 16,1 0-16,20-21 0,-20 0 0,-1 0 16,21 0-16,-41 0 0,20-22 0,0 22 15,-21-21-15,1-1 0,-1 1 16,0 0-16,0-64 0,0 64 15,-21-1-15,0 1 0,0 21 16,0-22-16,0 22 0,0 0 0,-21 21 31,21 21-31,-21 22 0,21-22 16,0 21-16,-21 0 0,21 1 0,-21-1 16,21 22-16,-22-22 15,22 0-15,0 1 0,0-1 0,0 0 16,0-21-16,0 22 0,0-22 0,0 0 15,0 0-15,22-21 16,-1 0-16,0 0 0,0 0 16,0 0-16,-21-21 0,21 21 15,-21-21-15,22 0 0,-22 0 0,0-22 16,0 22-16</inkml:trace>
  <inkml:trace contextRef="#ctx0" brushRef="#br0" timeOffset="74052.84">3916 11134 0,'-21'0'0,"42"0"0,-42 21 16,42-21-1,0 0-15,0 0 0,21 0 16,-20 0-16,-1 0 0,21 0 16,0 0-16,-20 0 0,20 0 0,0-21 15,1 21-15,-1-21 0,0 21 0,1-22 16,-1 1-16</inkml:trace>
  <inkml:trace contextRef="#ctx0" brushRef="#br0" timeOffset="75247.83">6032 11345 0,'0'0'16,"-21"43"-16,0-22 0,0 0 0,0-21 0,0 21 16,21 0-16,-22-21 0,22-21 31,22 21-31,-1-21 0,0 0 16,0 0-16,0-22 0,0 22 15,22-21-15,-22 0 0,21-1 0,-21-20 16,1 20-16,-1 1 0,0 0 15,0-1-15,-21-20 0,21 21 16,-21-1-16,0 1 0,0 21 0,0-22 16,0 22-16,0 0 0,-21 21 0,0 0 15,0 0-15,21 21 0,-21 0 16,-1 1-16,1 20 0,21 0 0,-21 1 16,0-1-16,21 0 0,0 22 15,-21-22-15,0 22 0,21-1 0,-22-21 16,22 1-16,0 20 0,0-20 0,0-22 15,0 21-15,0-21 16,22 22-16,-1-22 0,0-21 0,21 21 16,-21-21-16,22 0 0,-22 0 0,21 0 15,1 0-15,-22-21 0,21 0 16,0-1-16,-20 1 0,20 0 0,-21-21 16,0 21-16,0-1 0,1-20 0,-22 0 15,21-1-15,-21 22 0,0-21 16,0 21-16,0-22 0,-21 22 0,-1 0 15,1 21-15,0 0 16,0 0-16,0 0 0,21 21 16,0 22-16,0-22 0,0 0 15,0 0-15,0 0 16,0 0-16,21 1 0,0-1 16,0-21-16,22 0 0,-22 0 0,0 0 15,21 0-15,1 0 0,-1 0 16,-21-21-16,21-1 0,1 1 0,-1 0 15,0 0-15,-20 0 0,20 0 0,-21-1 16,0 1-16,0 0 0,1 21 16,-22-21-16,0 0 0,0 42 31,-22 0-15,1 0-16,21 0 0,-21 1 0,21-1 15,-21 0-15,21 21 0,0-21 16,0 1-16,0-1 0,0 0 15,0 0-15,21-21 0,0 21 0,0-21 16,1 0-16,-1 0 0,21 0 16,-21 0-16,0 0 0,22 0 0,-22 0 15,21-21-15,-21 0 0,22 21 0,-22-21 16,0 0-16,0-22 0,0 22 16,1 0-16,-22 0 0,21 0 0,-21-1 15,0 1-15,0 0 0,0 0 0,0 0 16,-21 21 15,21 21-31,0 0 0,-22 21 0,22-20 16,0 20-16,0 21 0,-21-20 15,21 20-15,0 1 0,0-22 0,0 22 16,0-1-16,0 1 0,0-1 0,0 1 16,0-1-16,0 1 0,0-1 15,0 22-15,0-22 0,0 22 0,0-22 16,0 1-16,0-1 0,0 1 0,0 63 15,0-64-15,0 1 16,0-22-16,0 1 0,0-1 0,-21 0 16,21-21-16,-21 1 0,0-22 15,0 0-15,21-22 16,-22-20-16,22 21 0,-21-21 16,21-1-16,-21-63 0,0 43 15,0-1-15,21-20 0,-21-1 0,21 0 16,-22 1-16,22-1 0,0 22 15,0-22-15,0 21 0,22 1 0,-1-1 16,21 1-16,0-22 0,1 43 16,-1 0-16,-21-1 0,43 1 15,-22 0-15,0-1 0,22 1 0,-1 21 16</inkml:trace>
  <inkml:trace contextRef="#ctx0" brushRef="#br0" timeOffset="77756.73">10266 11070 0,'0'-42'31,"21"21"-31,0 0 0,0 21 16,0-22-16,22 1 0,-22 0 0,0 0 16,0 0-16,0-22 0,1 22 0,-22 0 15,0 0-15,0 0 0,0 0 16,0-1-16,-22 1 0,-20 0 0,21 21 15,-21 0-15,-1 0 0,1 0 16,0 0-16,-1 0 0,1 0 0,0 21 16,20-21-16,-20 21 0,21 1 0,0-22 15,21 21-15,0 0 16,0 21-16,0-21 0,21 1 0,21-1 16,-21 21-16,1-21 0,20 22 0,0-22 15,-21 21-15,22 0 0,-22-20 16,0 20-16,0-21 0,0 21 0,-21 1 15,0-22-15,0 0 0,0 21 16,-21-20-16,0-1 0,0 0 0,-21 0 16,-1-21-16,1 21 0,0-21 0,-1 0 15,1 0-15,0 0 0,-1 0 16,1 0-16,0-21 0,-1 0 0,22 0 16,-21 0-16,21-22 0,-1 22 15,1-21-15,21-1 0,-21 1 16,21 0-16,-21-1 0,21 1 0,-21 0 15,21 21-15,0-1 0,0 1 0,0 0 16,0 0-16,0 42 16,21 0-16,0 0 15,-21 1-15,21 20 0,0 0 0,1 1 16,-1-1-16,0 0 0,0-21 16,0 22-16,0-1 0,1-21 0,-1 0 15,0 22-15,0-43 0,21 21 16,-20 0-16,-1-21 0,0 0 0,0 0 15,21 0-15,-20 0 0,-1 0 0,21-21 16,-21 21-16,22-21 16,-1 0-16,-21-1 0,21-20 0,-20 21 15,-1 0-15,0-22 0,0 22 0,0-21 16,0 0-16,-21 20 0,0 1 16,0-21-16,0 21 0,0 0 15,0 42 16,0 0-31,0 0 0,0 0 0,0 22 16,0-22-16,0 21 0,0-21 0,0 22 16,0-22-16,0 0 0,0 21 15,0-21-15,0 1 0,22-1 16,-1-21-16,0 0 0,0 0 16,0 0-16,0 0 0,1 0 15,-1-21-15,21 21 0,-21-22 0,22 1 16,-22 0-16,21 0 0,-21 0 15,22 0-15,-22-22 0,0 22 0,0-21 16,-21 21-16,21-22 0,-21 1 16,0 21-16,0 0 15,-21 42 1,0 0-16,21 0 16,0 0-16,0 0 0,-21 1 15,21 20-15,0-21 0,0 0 16,0 0-16,0 22 0,0-22 0,0 0 15,21 0-15,0-21 16,0 0-16,22 0 0,-22 0 16,0 0-16,21 0 0,-21 0 0,22-21 15,-1 21-15,-21-21 0,22 0 16,-1-22-16,-21 1 0,0 21 16,0 0-16,1 0 0,-22-1 0,0 1 15,0-21-15,0 21 0,0 0 16,0-1-16,0 1 0,0 42 31,0 1-31,0-1 16,0 21-16,-22-21 0,1 22 0,21-1 15,-21 21-15,21-20 0,-21 20 0,0-20 16,21 20-16,-21 1 0,-1-22 16,1 21-16,0 1 0,21-22 0,-21 22 15,21-1-15,-21-20 0,21 20 0,0-21 16,0 1-16,0-1 0,0 0 15,0-20-15,0-1 0,0 0 0,0 0 16,0 0-16,0-42 16,0 0-1,21 0-15,-21 0 16,21 21-16,-21-22 0,0 1 0,0 0 16,0 0-16,0 0 15,0 0 1,0-1 140,0 1 532,-21 21-454,21-21-234</inkml:trace>
  <inkml:trace contextRef="#ctx0" brushRef="#br0" timeOffset="81277.25">10626 11113 0,'-22'0'0,"22"21"16,-21-21-16,21-21 46,21-1-30,1 22-16,-22-21 0,21 21 0,0-21 16,0 21-16,-21-21 0,21 21 0,-21-21 15,21 21 1,-21-21-16,-21 21 16,0 0-16,0 0 15,0 0-15,0 0 0,-1 21 16,1-21-16,0 21 0,0 0 0,0-21 15,21 21-15,0 0 0,-21 1 16,21-1-16,0 0 0,0 0 0,0 0 16,0 0-16,0 1 0,0-1 0,0 0 15,21-21-15,0 0 16,0 0-16,0 0 0,0 0 0,22 0 16,-22 0-16,21 0 0,-21-21 15</inkml:trace>
  <inkml:trace contextRef="#ctx0" brushRef="#br0" timeOffset="81647.92">11070 10986 0,'-42'0'16,"42"21"0,-21-21-16,21 21 0,0 21 0,0-21 15,0 22-15,0-1 0,0 0 0,-22 22 16,22-22-16,0 22 0,-21-1 16,21 1-16,-21-22 0,0 22 0,21-1 15,-21 1-15,0-22 0,-1 21 0,1 1 16,21-22-16,-21 22 0,0-22 15,21 0-15,0 1 0,-21-22 0,21 0 16,0 0-16,0 0 0,0-42 31,0 0-31,21-21 0,0 21 16,-21-22-16,21 22 0,0-21 0,1-1 16,-22-20-16,21 21 0</inkml:trace>
  <inkml:trace contextRef="#ctx0" brushRef="#br0" timeOffset="81948.24">10964 11176 0,'0'0'0,"0"-21"0,0-106 31,21 106-31,1-22 0,-1 22 0,0 0 16,21 21-16,-21-21 0,22 0 16,-1 21-16,-21 0 0,22 0 0,-1 0 15,0 0-15,1 0 0,-1 21 16,0 0-16,1 21 0,-22-20 0,0-1 15,0 21-15,-21 0 0,0-20 0,0 20 16,-21 0-16,0-21 0,-22 22 16,1-22-16,0 21 0,-1-21 0,1 1 15,-21-1-15,20-21 0,1 21 0,21-21 16,-22 0-16,22 0 0,0 0 16,21-21-1,21 21-15,0-21 0,1-1 16,-1 1-16,21 0 15,-21 0-15,22 21 0,-22-42 0,21 20 16</inkml:trace>
  <inkml:trace contextRef="#ctx0" brushRef="#br0" timeOffset="82616.24">11578 11113 0,'0'0'0,"0"21"15,21-21 1,0 0-16,1 0 15,-1 0-15,0 0 16,0-21-16,0 21 0,22-22 0,-22 1 16,0 21-16,21-21 0,-21 0 15,1 0-15,-1 21 0,0-21 16,-21-1-16,0 1 16,-42 21-16,20 0 0,1 0 15,0 0-15,-21 21 0,21 1 16,-1-22-16,-20 21 0,21 0 0,0 21 15,0-21-15,-1 1 0,22 20 16,0-21-16,0 21 0,0-20 0,0-1 16,0 0-16,0 0 0,0 0 0,0 0 15,22-21-15,-1 22 0,0-22 16,0 0-16,21 0 0,-20 0 16,-1 0-16,21 0 0,-21 0 0,22-22 15,-22 22-15,0-21 0,0 0 16,0 0-16,0 0 0,1 0 0,-22-1 15,0 1-15,0 0 0,0 0 0,0 0 16,0 0-16,21-22 0,-21 22 16,0 0-16,21 0 0,-21 0 0,42-1 15,-21 1-15,1 21 0,20 0 16,-21 0-16,21 0 0,-20 0 16,20 0-16,-21 0 0,21 21 0,-20 1 15,20-1-15,-21 0 0,0 0 0,22 0 16,-22 22-16,-21-22 0,21 21 15,-21-21-15,0 22 0,0-22 0,0 0 16,-21 21-16,0-21 0,-1-21 16,22 22-16,-21-1 0,0-21 15,0 0-15,0 0 0,21-21 16,0-1-16,0 1 16,0-21-16,0 21 0,0 0 15,21-22-15,0 22 0,-21-21 0,21 21 16,0-1-16,1-20 0,-1 21 15,0 0-15,0 21 0,21-21 0,-20-1 16,-1 22-16,0 0 0,0 0 0,21 0 16,-20 0-16,-1 0 15,21 0-15,-21 0 0,22 0 0</inkml:trace>
  <inkml:trace contextRef="#ctx0" brushRef="#br0" timeOffset="84032.78">13377 11134 0,'0'0'15,"21"0"-15,1 0 0,-1-21 16,-21-1-16,0 1 16,21 0-16,-21 0 0,0 0 15,0 0-15,-21-1 16,0 1-16,-1 0 0,1 0 0,0 0 16,0 21-16,0-21 0,-22 21 0,22 0 15,-21 0-15,21 0 16,-22 0-16,22 21 0,-21 0 0,0 0 15,-1 0-15,22 22 0,-21-1 0,21 0 16,-1 1-16,1-1 0,21 0 16,0 1-16,0-1 0,0-21 0,0 21 15,0-20-15,21-1 0,1 0 16,-1 0-16,0-21 0,21 0 0,1 0 16,-1 0-16,-21 0 0,21 0 0,1-21 15,-1 0-15,0 0 0,-20-1 16,20-20-16,-21 21 0,21 0 0,-20-22 15,-22 1-15,21 21 0,0-21 16,-21 20-16,0-20 0,0 0 16,0 21-16,0-1 0,0-20 0,0 21 15,0 0-15,-21 42 32,21 0-32,-21 0 0,21 0 15,0 22-15,0-22 0,0 21 0,0 1 16,0-22-16,0 21 0,0-21 15,0 22-15,0-22 0,0 0 0,21 0 16,0 0-16,0-21 0,0 21 0,0-21 16,1 0-16,-1 0 0,21 0 15,-21 0-15,0 0 0,22-21 16,-22 0-16,21 0 0,-21 0 0,1 0 16,20-22-16,-21 22 0,0-21 15,22 21-15,-22-22 0,0 1 0,-21 21 16,21-22-16,0 1 0,-21 0 0,0-1 15,0 1-15,0 0 0,0-1 16,0 1-16,0 21 0,0 0 0,0 0 16,0-1-16,0 44 15,-21-1-15,0 0 0,0 21 16,21-21-16,0 22 0,-21-1 16,-1 0-16,22 1 0,-21-1 0,21 22 15,0-43-15,0 21 0,0 0 16,0 1-16,0-1 0,0-21 0,0 0 15,21 22-15,-21-22 0,22 0 0,20-21 16,-21 21-16,0-21 0,22 0 16,-1 0-16,-21 0 0,21 0 0,1 0 15,-1-21-15,0 0 0,1 21 0,-1-21 16,0-22-16,-20 22 0,20 0 16,0-42-16,-21 41 0,1 1 15,-22-21-15,0 21 0,0 0 16,0-1-16,0 1 0,0 0 15,-22 21-15,1 0 16,0 0-16,0 21 0,21 0 16,0 1-16,-21-1 0,21 0 15,0 0-15,0 21 0,0-20 0,0-1 16,0 21-16,0-21 0,21 0 16,0 1-16,21-1 0,-20 0 0,20 0 15,0 0-15,22-21 0,-22 0 16,0 0-16,22 0 0,-22 0 0,22 0 15,-1 0-15,1-21 0,-22 21 0,22-21 16,-22 0-16,0 0 0,1-1 16,-22-20-16,0 21 0,0-21 15,0 20-15,-21-20 0,0 21 0,0-21 16,0 20-16,0 1 0,-21-21 16,0 21-16,0 21 0,0-21 0,-22 21 15,22 0-15,-21 0 0,21 0 0,-22 21 16,1 0-16,21 0 0,0 0 15,-22 22-15,22-22 0,0 0 0,0 21 16,0 1-16,21-22 0,0 21 16,0-21-16,0 22 0,0-22 0,0 0 15,21 0-15,0 0 0,0-21 0,0 0 16,0 0-16,1 0 0,20 0 16,-21 0-16,21 0 0,-20-21 15,-1 0-15,21 0 0,-21 0 0,22-1 16,-22-20-16,0 0 0,0-1 15,0 1-15,0 0 0,1-22 0,-1 22 16,0-22-16,0 1 0,-21-1 16,0 1-16,21 21 0,-21-1 0,21 1 15,-21 0-15,0 20 0,0 1 0,0 42 16,-21 1 0,0 20-16,0 0 0,0 1 0,21-1 15,-21 64-15,-1-43 16,22 22-16,0-43 0,0 22 15,0-22-15,0 0 0,0 1 0,0-1 16,0-21-16,0 22 16,0-22-16,0 0 0,22 0 0,-1 0 15,0-21-15,21 0 0,-21 0 0,1 0 16,-1 0-16,21-21 0,-21 0 16,0 0-16,1 0 0,-1-1 0,0-20 15,0 21-15</inkml:trace>
  <inkml:trace contextRef="#ctx0" brushRef="#br0" timeOffset="84236.03">14182 10753 0,'0'21'16,"21"-21"-16,0 0 15,21 0-15,1 0 0,-1 0 0,0 0 16,1 0-16,-1 0 0,21 0 16,-20 0-16,-1 0 0,22 0 0,-22 0 15,0 0-15</inkml:trace>
  <inkml:trace contextRef="#ctx0" brushRef="#br0" timeOffset="85477.32">16933 11176 0,'0'0'0,"-21"0"0,21-21 15,0 0 1,0 0-16,21 21 0,-21-22 16,21 1-16,1 0 0,-1 0 15,0 0-15,0 0 0,-21-22 0,21 22 16,0-21-16,1 21 0,-22-22 0,21 22 15,-21-21-15,21-1 0,-21 22 16,0-21-16,0 21 0,0 0 0,0-1 16,0 1-16,0 42 31,0 1-31,0-1 0,-21 21 0,0 0 16,21 1-16,-22-1 0,22 0 15,0 1-15,-21-1 0,0 0 0,21 1 16,-21-1-16,21 0 0,0 1 0,0-22 15,0 21-15,0 1 0,0-22 16,0 0-16,21 0 0,0-21 16,22 0-16,-22 0 0,0 0 15,21 0-15,-21 0 0,22-21 0,-1 0 16,0 0-16,-20-1 0,20 1 0,0 0 16,-21-21-16,1 21 0,-1-22 15,0 22-15,-21 0 0,21-21 16,-21 20-16,0 1 0,0 0 0,-21 21 31,21 21-15,0 22-1,0-22-15,0 0 0,0 0 16,21 0-16,0-21 0,-21 21 0,21 1 16,1-22-16,-1 0 0,0 0 15,0 0-15,0 0 0,0 0 0,22 0 16,-22 0-16,0-22 0,0 1 0,0 21 15,1-21-15,-1 0 0,0 0 16,-21 0-16,21-1 16,-21 1-16,21 21 0,-42 0 47,21 21-47,-21 1 15,21-1-15,0 0 0,0 0 16,0 0-16,0 0 0,0 1 15,21-1-15,0 0 16,0-21-16,1 0 0,-1 0 0,0 0 16,0 0-16,21 0 0,-20 0 0,-1 0 15,21-21-15,-21 21 0,0-21 16,1-1-16,-1 22 0,0-21 16,0 0-16,-21 0 0,0 0 0,21 0 15,-21-1-15,0 1 16,0 0-16,21 21 0,-21-21 15,0 42 1,0 0 0,0 0-16,0 1 0,-21 20 0,21 0 15,0 1-15,-21-1 0,21 21 16,-21-20-16,21 20 0,0-20 16,0 20-16,0 1 0,-21-1 0,21-21 0,0 22 15,0-1-15,0 1 0,0-1 16,0 22-16,0-21 0,0-1 15,-21 22-15,21-22 0,0 1 0,0 20 16,-22-20-16,22-1 0,-21 1 0,0-22 16,21 22-16,-21-22 0,0-21 15,0 22-15,-1-22 0,-20 0 0,21-21 16,0 0-16,0 0 0,-1 0 0,1-21 16,0 0-16,-21-22 0,21 22 15,-1-21-15,1 21 0,0-22 0,0 1 16,21 0-16,0-1 0,0 1 0,0-22 15,0 22-15,0-21 0,21 20 16,0-20-16,0-1 0,1 1 0,-1-1 16,21 22-16</inkml:trace>
  <inkml:trace contextRef="#ctx0" brushRef="#br0" timeOffset="87799.88">19262 10774 0,'0'0'16,"21"-21"-16,-21 0 0,21 21 0,-21-22 15,0 1-15,0 0 16,-21 21 0,0 0-16,-1 21 15,1 0-15,0 1 0,0-1 16,0 0-16,0 0 0,-1 21 0,22-20 16,-21 20-16,0-21 0,0 21 0,21-20 15,0 20-15,0-21 16,0 21-16,0-20 0,0-1 0,0 0 15,0 21-15,0-21 0,21-21 0,0 22 16,0-1-16,1-21 0,-1 0 16,0 0-16,21 0 0,-21 0 0,22 0 15,-22 0-15,21-21 0,1-1 0,-22 1 16,21 0-16,-21 0 0,22 0 16,-22 0-16,0-1 0,0 1 0,0-21 15,0 21-15,1 0 0,-1-1 16,-21 44 15,-21-22-15,-1 21-16,22 0 0,-21 0 0,21 0 15,0 0-15,0 1 0,0-1 0,0 0 16,0 0-16,0 0 0,0 0 16,0 1-16,21-1 0,1-21 15,-1 0-15,0 0 0,0 0 0,0 0 16,0 0-16,1 0 0,-1 0 15,0 0-15,0-21 0,0-1 0,0 1 16,-21 0-16,0 0 0,22 0 16,-22 0-16,0-1 0,0 1 0,0 0 15,0 0-15,-22 21 0,1-21 0,0 0 16,0 21-16,0 0 16,0 0-16,-1 0 0,44 0 46,-1 0-46,0 0 0,0-22 0,0 22 16,22 0-16,-22 0 0,0 0 0,0 0 16,0 0-16,0 0 0,1 0 15,-1 0-15,0 0 0,0 22 16,0-1-16,-21 0 0,0 0 16,0 0-16,0 0 15,0 1-15,0-1 0,0 0 0,0 0 16,0 0-16,0 0 0,0 1 0,0-1 15,0 0-15,-21-21 16,21 21-16,-21-21 16,21-21-1,0 0 1,0 0-16,0-1 0,0 1 16,0-21-16,0 21 0,0 0 15,0-1-15,0-20 0,21 21 0,0 0 16,0 0-16,1-1 0,-22 1 0,21 21 15,0-21-15,0 21 16,0 0-16,0 0 0,1 0 16,-22 21-16,0 0 15,21 1-15,-21-1 0,0 0 16,0 0-16,0 0 0,0 22 0,0-22 16,0 0-16,0 0 0,0 0 0,0 0 15,0 1-15,0-1 16,21-21-1,0 0 1,0-21-16,0-1 16,1 22-16,-22-21 0,21 0 0,0-21 15,0 21-15,0-1 0,0 1 16,1 0-16,-1 0 0,-21 0 16,21 0-16,0-1 0,0 1 0,-21 0 15,21 21-15,-21 21 31,0 0-31,0 1 0,0-1 0,0 0 16,0 0-16,0 0 0,0 0 16,0 1-16,0 20 0,0-21 0,0 0 15,22 0-15,-1 1 0,0-1 16,0 0-16,0-21 0,0 0 0,22 21 16,-22-21-16,0 0 0,0 0 15,22 0-15,-22 0 0,0-21 16,0 0-16,0 0 0,0-1 0,1 1 15,-1 0-15,-21 0 0,0 0 16,21-22-16,-21 22 0,0 0 0,21 0 16,-21 0-16,0 0 0,0-1 0,-21 22 31,0 0-31,21 22 0,-21-1 16,21 0-16,0 0 0,-22 0 0,1 0 15,21 1-15,0 20 0,0-21 16,-21 0-16,21 0 0,-21 1 15,21-1-15,0 0 16,0-42 15,0 0-31,21 21 0,-21-22 16,21 1-16,0 0 0,-21 0 0,22 0 16,-1 0-16,0-1 0,-21 1 15,21 0-15,0 0 0,0 21 0,-21-21 16,22 21-16,-22 21 31,0 0-31,0 0 16,0 0-16,0 1 0,0-1 0,0 0 15,0 0-15,0 0 16,0 0-16,0 1 0,21-1 0,0 0 16,0-21-16,0 0 15,0 0-15,1 0 16,-1-21-16,0 0 0,-21-1 15,21 22-15,0-21 0,-21 0 16,21 0-16,1-21 0,-22 20 0,21 1 16,0 0-16,0 0 0,0 0 0,0 0 15,1-1-15,-1 1 0,0 21 16,0 0 0,-21 21-1,0 1-15,0-1 16,0 0-16,0 0 0,0 0 0,0 0 15,0 1-15,0-1 0,0 0 0,21 0 16,0 0-16,1 0 0,-1 1 16,0-22-16,0 21 0,0-21 0,22 0 15,-22 0-15,21 0 0,-21 0 16,22 0-16,-22 0 0,21 0 0,0 0 16,-20-21-16,20-1 0,-21 1 15,0 0-15,22 0 0,-22 0 0,0-22 16,0 22-16,0 0 0,0-21 0,-21 21 15,0-1-15,22-20 16,-22 21-16,0 0 0,0 0 0,-22 21 16,1 0-1,0 0-15,0 21 0,0 0 16,-22 0-16,22 0 0,0 0 0,0 1 16,0 20-16,0-21 0,21 0 15,0 22-15,0-22 0,-22 21 16,22-21-16,0 0 0,22 1 15,-1-22-15,0 0 16,0 0-16,0 0 0,0-22 16,1 1-1,-1 21-15,0-21 0,0 0 0,0 0 16,-21 0-16,21-1 0,1 1 0,-1 0 16,0 0-16,-21 0 0,21 0 15,-21-1-15,21 22 0,-21 22 31,0-1-31,0 0 0,0 0 16,0 0-16,0 0 0,0 1 0,0-1 16,0 0-16,0 0 0,0 0 15,0 0-15,21-21 32,1 0-32,-1 0 15,0 0-15,0 0 0,0-21 16,-21 0-16,21 21 0</inkml:trace>
  <inkml:trace contextRef="#ctx0" brushRef="#br0" timeOffset="87987.77">22458 11261 0,'-21'0'16,"42"0"-16,-64 21 0,22-21 0,0 0 0,0 0 15,21-21 17,0 0-32,-21-1 15,0 22-15</inkml:trace>
  <inkml:trace contextRef="#ctx0" brushRef="#br0" timeOffset="89045.17">487 13356 0,'0'0'0,"-43"0"0,1 0 0,0 0 0,21 0 16,-22 0-16,22 0 0,-21 0 15,21 0-15,63 21 31,0-21-31,1 22 16,20-22-16,22 0 0,-22 21 0,22-21 16,0 0-16,-1 0 0,1 0 15,0 0-15,20 0 0,-20 0 0,-21-21 16,20 21-16,1-22 16,-22 22-16,1 0 0,-22-21 0,1 21 15,-22 0-15,0-21 0,-21 0 16,-21 0-16,0 21 15,-22 0-15,1-21 0,0 21 16,-22 0-16,22-22 0,-22 22 16,22 0-16,0-21 0,20 21 0,1-21 15,42 21 1,1 0-16,-1 0 16,21 0-16,0 0 0,-20 0 15,20 0-15,0 21 0,1-21 0,-22 21 16,0 1-16,-21 20 0,0-21 15,0 0-15,-21 22 0,-22-22 16,22 21-16,-21 0 0,0-20 0,-1 20 16,1 0-16,0-21 15,20 1-15,1-1 0,0 0 0,0-21 16,42-21 0,0 0-16,22-1 15,-22-20-15,21 0 0,22-1 16</inkml:trace>
  <inkml:trace contextRef="#ctx0" brushRef="#br0" timeOffset="89286.03">2201 12848 0,'0'0'0,"43"-21"16,-22-21-16,-21 21 0,0-1 0,0 1 16,0 0-16,0 42 31,0 22-31,0-22 0,0 21 15,0 0-15,0 1 0,0 20 0,-21-20 16,21-1-16,-22 0 0,22 22 16,-21-43-16,21 21 0,-21 1 15,21-1-15,-21-21 0,21 0 0,0 0 16,0 1-16,42-44 31,-21 1-31</inkml:trace>
  <inkml:trace contextRef="#ctx0" brushRef="#br0" timeOffset="90449.36">2836 12700 0,'0'0'0,"0"-21"0,0 0 16,-21 21 0,0 21-16,0 0 0,0 0 0,-22 0 15,1 1-15,0 20 0,-22-21 16,22 0-16,-1 22 0,-20-22 0,21 0 15,-1 0-15,22 0 16,-21-21-16,21 21 0,-1-21 0,1 0 16,0 0-16,21-21 15,21 21 17,0 0-32,1 0 0,-1 21 15,-21 1-15,21-1 0,0 0 16,0 21-16,-21-21 0,21 1 0,1 20 15,-1-21-15,0 0 0,-21 0 16,21 1-16,21-1 0,-20 0 0,-1 0 16,0-21-16,21 21 0,1-21 15,-22 0-15,21 0 0,0 0 16,1 0-16,20 0 0,-20 0 16,-1-21-16,0 21 0,1-21 0,20 0 15,-21 0-15,1-1 0,-1-20 0,-21 21 16,22-21-16,-22 20 0,0-20 15,0 0-15,-21 21 0,0-1 0,0-20 16,0 21-16,0 0 16,-21 21-16,0 0 0,0 0 15,-1 0-15,1 21 0,0-21 16,0 21-16,21 21 0,-21-20 0,0-1 16,21 21-16,-22-21 0,22 0 15,0 22-15,0-22 0,0 0 16,0 0-16,0 0 0,0 1 0,22-1 15,-1-21-15,0 0 0,21 21 16,-21-21-16,22 0 0,-22 0 0,21 0 16,1-21-16,-1 21 0,21-21 15,-20-1-15,-1 1 0,0 0 0,1 0 16,-22 0-16,21 0 0,-21-22 16,1 22-16,-1 0 0,0 0 0,-21 0 15,0-1-15,0 1 0,0 42 31,-21-21-31,21 22 16,-21-1-16,21 0 16,-22 0-16,22 0 0,0 0 15,0 1-15,0-1 0,22 0 16,-1-21-16,0 0 0,0 0 16,21 0-16,-20 0 0,20 0 0,0 0 15,-21 0-15,22 0 0,-1-21 16,0 0-16,-20-1 0,-1 1 0,21 0 15,-21 0-15,-21 0 0,21 0 16,-21-1-16,0 1 0,22-21 0,-22 21 16,0 0-16,0-1 15,0 44 1,-22-1 0,22 0-16,0 21 0,-21-21 15,21 22-15,0-22 0,0 21 0,0 1 16,0-1-16,0 0 0,-21 22 15,21-22-15,0 22 0,-21-1 0,21 1 16,0 20-16,0-20 0,0 20 0,0 1 16,0-21-16,0 20 0,0-20 15,0 20-15,0-20 0,0 21 0,0-22 16,0 22-16,0-22 0,0-20 16,0 20-16,-21-21 0,21-20 0,-21-1 15,-1 0-15,22 0 0,-21-21 16,21-21-16,-21 21 15,21-42-15,-21 20 0,21-20 0,0-21 16,0-1-16,-21 22 0,21-43 0,-21 22 16,21-1-16,-22-21 0,22 22 15,0-22-15,0 1 0,0 20 0,0-21 16,0 22-16,0-1 0,0 1 16,22 21-16,-1-1 0,0 1 0,0 0 15,0 20-15,0-20 0,22 21 0,-22-21 16,21 20-16,22 1 15,-22-21-15,43 21 0,-22 0 0,43-1 16</inkml:trace>
  <inkml:trace contextRef="#ctx0" brushRef="#br0" timeOffset="92302.4">5863 12975 0,'0'0'0,"0"-148"31,0 106-31,0 21 0,0-1 16,0 1-16,0 0 15,-21 21-15,21 21 16,0 0-16,0 1 16,0-1-16,0 21 0,-21-21 0,21 22 15,-21-1-15,21 0 0,-22 1 16,22-1-16,0 0 0,0-21 16,-21 22-16,0-22 0,21 0 0,-21 21 15,21-20-15,-21-1 16,0-21-16,21-21 31,0-1-31,0 1 16,0 0-16,0 0 0,0-21 0,21-1 15,0 1-15,0 0 0,-21-1 16,21 1-16,0 0 0,22-1 0,-22 1 16,0 21-16,21-22 0,-20 22 0,-1 21 15,21 0-15,-21 0 0,0 0 16,1 0-16,-1 21 0,0 1 15,0 20-15,0-21 0,-21 21 0,0-20 16,21 20-16,-21 0 0,22 1 16,-22-22-16,0 21 0,0-21 0,0 0 15,0 22-15,0-22 0,0 0 16,0 0-16,21-21 31,0-21-15,-21 0-16,0 0 0,21 0 0,0-1 15,-21-20-15,21 0 0,1 21 16,-1-22-16,0 1 0,-21 0 0,21-1 16,0 1-16,0 21 15,1-22-15,-1 22 0,0 0 0,0 21 16,0 0-16,-21 21 16,0 0-16,21 22 15,-21-22-15,0 21 0,0 1 0,22-22 16,-22 21-16,0 0 0,0-20 15,0 20-15,0-21 0,21 21 0,-21-20 16,21-1-16,0-21 0,-21 21 0,21 0 16,0-21-16,1 0 0,-1 0 15,0 0-15,0 0 0,0 0 16,22 0-16,-22-21 0,0 0 0,21 0 16,-21-1-16,1 1 0,20 0 15,-21-21-15,0 21 0,0-22 0,1 1 16,-22 21-16,0-22 0,21 1 15,-21 21-15,0-21 0,0 20 0,0 1 16,0 42 15,0 1-31,0-1 0,0 21 0,0-21 16,0 22-16,0-1 0,0-21 16,0 21-16,0-20 0,0 20 0,0-21 15,0 0-15,0 22 0,0-22 0,21 0 16,0 0-16,0-21 15,0 0-15,1 0 0,-1 0 16,0 0-16,0 0 0,0 0 0,0-21 16,1 0-16,-1 0 0,0-1 15,0 1-15,0 0 0,0 0 0,1-21 16,-1-1-16,-21 22 0,0-21 16,21-1-16,-21 1 0,0 21 0,0 0 15,0-22-15,0 22 0,0 42 31,0 22-31,0-22 0,0 0 16,0 21-16,0 1 0,0-22 16,0 21-16,0 1 0,0-22 0,0 0 15,0 21-15,0-21 0,0 1 16,0-1-16,21-21 0,0 21 16,0-21-16,1 21 0,-1-21 0,21 0 15,-21 0-15,22 0 0,-1 0 0,0-21 16,-21 0-16,22 0 0,-1 21 15,0-43-15,1 22 0,-1 0 0,-21-21 16,22-1-16,-1 22 0,-21-21 16,0-1-16,0 1 0,1 0 0,-22-1 15,0 22-15,0 0 0,0 0 0,-22 21 16,1 0-16,0 0 16,0 0-16,0 21 0,0 0 0,-22 22 15,22-22-15,0 21 16,21-21-16,0 22 0,0-1 0,0-21 15,0 21-15,0 1 0,0-22 0,21 0 16,0 0-16,0 22 0,1-22 16,-1 0-16,-21 0 15,0-42 17,-21 21-32,-1-21 0,1 0 15,-21-1-15,21 22 0,0-21 16,-1 0-16,1 0 0,0 21 0,0 0 15,21 21 17,21 0-32,0-21 0,22 21 15,-22-21-15,21 22 0,-21-1 16,22-21-16,-1 0 0,-21 0 0,21 0 16,1 0-16,-1 0 0,-21 0 0,22 0 15,-1 0-15,0-21 0,1-1 16,-22 22-16,21-21 0,-21-21 0,22 21 15,-22-22-15,0 22 0,0-21 0,0-22 16,-21 22-16,21 0 16,1-43-16,-22 22 0,0 20 0,21 1 15,-21 21-15,0-22 0,21 22 16,-21 0-16,0 0 0,0 42 16,-21-21-1,0 42-15,21-20 0,0 20 16,-22 0-16,22 1 0,-21 20 0,21-21 15,0 22-15,0-22 0,0 1 0,0-1 16,-21 0-16,21 1 0,0-1 16,0-21-16,0 0 0,0 0 0,0 1 15,21-22-15,0 0 16,1 0-16,-1 0 16,0 0-16,0 0 0,0-22 0,-21 1 15,21 0-15,-21 0 0,0 0 16,0 0-16</inkml:trace>
  <inkml:trace contextRef="#ctx0" brushRef="#br0" timeOffset="92452.32">8594 12742 0,'0'0'15,"-22"0"-15,22-21 0,-21 21 0,42 0 32,1 0-32,-1 0 15,21 0-15,-21 0 0,22 0 16,-22 0-16,21 0 0,0 0 0,-20 0 15,20 0-15,21 0 0,-20-21 0,-1 21 16</inkml:trace>
  <inkml:trace contextRef="#ctx0" brushRef="#br0" timeOffset="93215.88">10287 13039 0,'0'0'16,"0"21"-16,0 0 16,21-42 15,0 0-15,0 0-16,1-1 0,-1 1 15,-21 0-15,21 0 0,0-21 0,0-1 16,0 22-16,-21-21 0,22-1 15,-1 1-15,-21 21 0,0-21 0,0-1 16,0 22-16,0 0 0,0-21 16,0 20-16,-21 22 15,-1 22 1,1-1-16,0 0 0,21 21 16,-21 1-16,0-1 0,21-21 15,0 21-15,0 1 0,0-1 16,0 0-16,0 1 0,0-22 0,0 21 15,21-21-15,0 1 0,0-1 0,0 0 16,1-21-16,20 0 0,-21 0 16,21 0-16,-20 0 0,20 0 0,21 0 15,-20-21-15,-22 0 16,21-1-16,-21 1 0,1 0 0,20 0 16,-42 0-16,21-22 0,-21 22 15,21 0-15,-21-21 0,0 21 0,0-1 16,0 1-16,0 42 31,0 1-15,0-1-16,21-21 15,1 21-15,20-21 0,-21 0 16,0 0-16,22 0 0,-1 0 0,0 0 16,1 0-16,-1 0 0,-21-21 15,21 21-15,1-21 0,-1-1 0,-21 1 16,22 0-16,-22 0 0,0 0 0,-21 0 15,0-1-15,0 1 0,-21 21 32,0 0-32,-1 0 0,-20 21 15,21 1-15,-21 20 0,20-21 16,-20 21-16,21-20 0,0 20 0,21 0 16,0-21-16,0 22 0,0-22 15,0 21-15,0-21 0,21 1 0,0-1 16,0 0-16,0-21 0,1 21 15,20-21-15,-21 0 0,21 0 0,1 0 16,-1 0-16,0-21 0,1 0 0,20 0 16</inkml:trace>
  <inkml:trace contextRef="#ctx0" brushRef="#br0" timeOffset="93400.77">13949 12552 0,'0'0'0</inkml:trace>
  <inkml:trace contextRef="#ctx0" brushRef="#br0" timeOffset="94140.61">13949 12552 0,'21'0'16,"21"0"-1,-21 0-15,1-21 16,-1 0-16,0 21 0,0-22 16,0 22-16,-21-21 0,0 0 0,0 0 15,0 0-15,-21 0 16,0-1-16,0 22 0,0-21 0,-22 21 16,22 0-16,-21 0 0,-1 0 15,22 0-15,-21 21 0,21-21 0,0 22 16,-1-1-16,1 21 0,21-21 0,0 0 15,0 22-15,0-22 0,0 21 16,0-21-16,21 22 0,1-22 0,-1 21 16,-21 1-16,21-22 0,0 21 15,0 0-15,0-20 0,1 20 16,-22-21-16,0 0 0,0 22 0,0-22 16,0 0-16,-22 0 0,1-21 15,0 21-15,0-21 0,-21 21 0,-1-21 16,22 0-16,-21 0 0,-1 0 0,1-21 15,0 0-15,21 0 0,-22 0 16,22 0-16,-21-1 0,21-20 0,-1 21 16,22-21-16,0-1 0,-21 1 15,21 0-15,0-1 0,0 1 0,0 21 16,0 0-16,0-1 0,0 1 16,21 21-16,1 0 15,-1 21-15,0 1 16,-21 20-16,0-21 0,21 21 15,0 1-15,0-22 0,-21 21 0,22 1 16,-1-1-16,0-21 0,0 21 0,0-20 16,0-1-16,1 0 0,-1 0 15,0-21-15,0 0 0,21 0 0,-20 0 16,20 0-16,-21 0 0,21 0 16,1-21-16,-1 0 0,22 0 0,-22-1 15,0 1-15,22-21 0,-22 0 16,0-1-16,1 1 0,-1 0 0,0-1 15,-20 1-15,-1-22 0,0 22 0,0 0 16,-21 21-16,0-22 0,0 1 16,0 21-16,0 0 0,-21 21 15,0 21 1,21 0-16,-21 0 0,-1 0 16,22 22-16,0-1 0,-21-21 0,21 21 15,-21 1-15,21-1 0,0 22 0,0-22 16,-21-21-16,21 21 0,0 1 15,0-22-15,0 21 0,0-21 0,0 1 16,0-1-16,21-21 16,0 0-16,0 0 0,1 0 15,-1 0-15,0 0 0,-21-21 16,21-1-16,0 1 0,-21 0 16,21-21-16</inkml:trace>
  <inkml:trace contextRef="#ctx0" brushRef="#br0" timeOffset="94352.53">14372 12679 0,'0'0'0,"-21"0"0,0 0 0,21-21 31,21 21-15,0 0-16,0 0 0,0-21 16,1 21-16,20 0 0,-21 0 0,0-22 15,22 22-15,-22 0 0,0 0 16,21 0-16,-21 0 0,1 0 15,-1 0-15,21 0 0,-21 0 16,0 0-16,1 0 0,-1 0 0,0 22 16</inkml:trace>
  <inkml:trace contextRef="#ctx0" brushRef="#br0" timeOffset="94772.73">14901 12806 0,'-21'0'15,"21"-21"1,0 0 0,0-1-16,0 1 0,0 0 15,21 0-15,0 21 0,-21-21 16,22 0-16,-1 21 0,0-22 16,0 22-16,0 0 15,0 0-15,1 0 16,-1 22-16,-21-1 0,21 0 0,-21 0 15,0 21-15,21-20 0,-21 20 16,21-21-16,-21 21 0,0 1 0,0-22 16,0 0-16,0 21 0,0-20 15,0-1-15,0 0 0,0 0 16,-21-21 0,21-21-1,0 0-15,0 0 16,0-1-16,0 1 0,0 0 0,0 0 15,0 0-15,21 0 0,-21-22 16,21 22-16,1 0 0,-1 0 0,0 0 16,0-1-16,0 22 0,0-21 15,1 21-15,-1 0 0,0-21 0,21 21 16,-21 0-16,1 0 0,-1 0 16,0-21-16,0 21 0</inkml:trace>
  <inkml:trace contextRef="#ctx0" brushRef="#br0" timeOffset="94960.55">15727 12679 0,'21'0'0,"-21"21"16,0 0-16,0 0 16,0 1-16,-21-1 0,0 0 15,21 0-15,-22 0 0,22 0 0,0 1 16,-21-1-16,21 0 0,-21 0 16,21 0-16,0 0 0,0 1 15,0-44 16,0 1-15,0 0-16</inkml:trace>
  <inkml:trace contextRef="#ctx0" brushRef="#br0" timeOffset="95120.46">15748 12594 0,'0'-21'0,"0"42"0,0-63 0,0 21 15,0 0-15,0-1 0,0 1 16,0 42 15,0 1-31,0-1 16,21 0-16,0 0 15,0-21-15,-21 21 0,22 0 0</inkml:trace>
  <inkml:trace contextRef="#ctx0" brushRef="#br0" timeOffset="95972.64">16150 12721 0,'0'43'16,"-21"-22"-16,0 0 0,0 0 16,21 0-16,0 0 0,-22-21 15,22 22-15,-21-1 0,21 0 16,-21 0-16,21 0 0,0 0 16,0 1-16,0-44 46,0 1-46,21 0 0,0 21 0,-21-21 16,22-21-16,-1 20 0,0 1 0,0-21 16,21 21-16,-20-22 0,-1 22 15,0-21-15,0 21 0,21 0 0,-20-1 16,-1 22-16,0 0 16,0 0-16,-21 22 15,0-1-15,0 0 0,0 21 16,0-21-16,21 1 0,-21 20 15,21-21-15,1 0 0,-1 0 0,0 1 16,0-1-16,21 0 0,-20 0 16,20-21-16,0 0 0,-21 21 15,22-21-15,-1 0 0,0 0 0,1 0 16,-22-21-16,21 21 0,1-21 16,-22 0-16,0-22 0,21 22 0,-21 0 15,1-21-15,-1-1 0,-21 22 16,0-21-16,0 0 0,0-1 0,0 22 15,0-21-15,0 21 0,-21-1 0,21 1 16,-43 21-16,22 0 0,0 0 16,-21 0-16,-1 21 0,22 1 0,-21 20 15,-1-21-15,22 0 0,-21 22 16,21-1-16,0-21 0,21 21 16,0-20-16,0 20 0,0-21 0,0 0 15,0 0-15,21 1 0,0-1 16,0-21-16,0 0 0,0 0 0,1 0 15,20 0-15,-21 0 0,0 0 0,0 0 16,22-21-16,-22 21 0,0-22 16,0 22-16,-21-21 0,21 21 15,-21 21 1,0 1 0,-21-1-16,21 0 0,-21 21 15,0 1-15,0-1 0,0 0 0,-1 1 16,1-1-16,0 0 0,21 22 15,-21-22-15,21 22 0,-21-1 0,21 1 16,0-1-16,0 1 0,0-1 16,0 1-16,0-1 0,0 1 0,0-1 15,0 1-15,-21-22 0,-1 21 0,1-20 16,0-1-16,-21-21 0,-1 22 16,1-43-16,-21 21 0,20-21 0,1 0 15,-22 0-15,22-21 0,0 21 16,21-43-16,-22 22 0,22-21 0,-21-1 15,21 1-15,21-21 0,0-1 0,0 1 16,0-1-16,21-21 0,0 1 16,21-1-16,1 0 0</inkml:trace>
  <inkml:trace contextRef="#ctx0" brushRef="#br0" timeOffset="97500.65">18965 12827 0,'0'0'15,"21"0"-15,1 0 31,-22-21-31,21 0 0,-21 0 16,21-1-16,-21 1 0,21 21 16,-21-21-16,0 0 0,0 0 0,0 0 15,0-22-15,0 22 0,0 0 0,0 0 16,-21 0-16,-21 21 16,20 0-16,1 0 0,-21 0 15,21 0-15,-22 0 0,1 21 16,0 0-16,-1 0 0,1 0 0,21 22 15,-21-1-15,-1-21 0,22 21 0,0 1 16,0-22-16,21 21 0,0-21 16,0 22-16,0-22 0,0 0 0,21 0 15,0 0-15,21-21 0,-20 0 0,20 22 16,0-22-16,1 0 0,-1 0 16,0 0-16,1-22 0,-1 1 0,-21 0 15,21 0-15,1 0 0,-22 0 16,21-1-16,-21-20 0,1 0 0,-1 21 15,0-22-15,-21 22 0,0-21 16,21 21-16,-21-1 0,0 1 0,21 0 16,-21 42 15,0 0-31,0 1 0,0 20 16,0-21-16,0 0 0,0 22 0,0-22 15,0 21-15,0-21 0,0 0 16,0 1-16,0-1 0,21 0 0,1 0 15,-1-21-15,21 0 0,-21 0 0,0 0 16,22 0-16,-22 0 0,21 0 16,-21-21-16,22 21 0,-22-21 15,21 0-15,-21-1 0,1 1 0,-1-21 16,-21 21-16,21-22 0,-21 22 16,21-21-16,-21 0 0,0 20 0,0 1 15,0-21-15,0 21 0,0 0 16,-21 42-1,0 0-15,21 0 0,-21 0 16,-1 0-16,1 22 0,0-22 16,21 21-16,-21-21 0,0 22 0,21-22 15,0 0-15,0 21 0,0-20 16,21-44 15,0 22-15,0-21-16,0 0 0,1 0 0,-1 0 15,0 0-15,0-1 0,0 1 0,22 0 16,-22 0-16,0 0 0,21 0 16,-21-1-16,1 1 0,-1 0 0,0 21 15,0 0-15,0 0 0,-21 21 16,0 0 0,0 1-16,0-1 0,0 0 0,0 0 15,0 21-15,0-20 0,21-1 16,-21 0-16,22 0 0,-1 0 0,0 0 15,0 1-15,0-1 0,0 0 16,22-21-16,-22 0 0,21 0 16,1 0-16,-22 0 0,21 0 0,0 0 15,1 0-15,-1 0 0,22-21 16,-22 21-16,0-21 0,1-1 0,-1 1 16,-21 0-16,21-21 0,-20-1 15,-1 22-15,0-21 0,0 0 0,-21 20 16,0-20-16,0 0 0,0 21 0,0-22 15,-21 22-15,0 0 0,0 21 16,-1 0-16,1 0 0,-21 0 0,21 0 16,-22 0-16,22 21 0,-21 0 15,21 22-15,-22-22 0,22 21 16,0-21-16,0 22 0,0-1 0,0-21 16,21 21-16,-22 1 0,22-22 15,0 0-15,0 21 0,0-20 0,0-1 16,22-21-16,-1 21 0,0 0 0,0-21 15,0 0-15,0 0 0,1 0 16,20 0-16,0-21 0,1 0 16,-22 0-16,0-1 0,21 1 15,-21-21-15,1 21 0,20-22 0,-21 1 16,21 0-16,-20-1 0,-1 1 16,0 0-16,21-22 0,-21 22 15,1-22-15,-1 22 0,0-21 0,-21 20 16,0 1-16,21 0 0,-21 20 15,0 1-15,0 0 0,0 42 16,-21 0-16,0 22 16,0-1-16,-1 0 0,1 22 0,0-22 15,0 22-15,0-1 0,21-20 16,-21 20-16,21 1 0,0-22 0,0 21 16,0-20-16,0 20 0,21-20 0,0-1 15,0-21-15,21 21 0,-20-20 16,-1-1-16,21 0 0,-21-21 15,22 0-15,-1 0 0,-21 0 0,21 0 0,1 0 16,-1 0-16,0-21 16,1 0-16,-1-1 0,0 1 0,-20 0 15,20 0-15,-21-21 0,0 20 16,-21 1-16</inkml:trace>
  <inkml:trace contextRef="#ctx0" brushRef="#br0" timeOffset="98284.58">5334 14372 0,'0'0'0,"0"-42"0,0 21 0,0 0 16,0-22-16,0 22 0,0-21 15,0 21-15,0-22 0,0 22 0,21 0 16,0 0-16,0 0 0,22 21 16,-22 0-16,21 0 0,-21 0 0,22 21 15,-1 0-15,-21 21 0,22 1 0,-22-1 16,21 0-16,-21 1 0,0 20 15,1-21-15,-22 22 0,0-22 0,0 1 16,0 20-16,0-21 0,0-20 16,0 20-16,0-21 0,0 0 0,0 0 15,0-42 17,0-21-32,21 21 0,0-22 15,0 1-15,0 0 0,0-22 16,22 22-16,-22-22 0,0 1 0,21 21 15,-20-22-15,-1 1 0,0 20 0,0-20 16,0 20-16,0 1 16,1 21-16,-22 0 0,0 0 0,0-1 0,21 22 15,0 0-15,-21 22 16,21-1-16,-21 0 0,0 0 16,0 21-16,21-20 0,-21-1 0,21 21 15,-21 0-15</inkml:trace>
  <inkml:trace contextRef="#ctx0" brushRef="#br0" timeOffset="99642.8">6540 14584 0,'22'0'0,"-44"0"0,65 21 0,-22-21 0,0 0 15,0 0-15,0 0 0,1-21 16,-1 0-16,0 21 0,0-21 0,0-22 16,0 22-16,1 0 0,-22-21 0,21 20 15,-21 1-15,21-21 0,-21 21 16,0-22-16,0 22 0,0 0 0,-21 0 15,0 0-15,-1 0 0,1-1 16,-21 22-16,21 0 0,-22 0 16,1 0-16,21 0 0,-21 0 0,-1 22 15,22-1-15,-21 21 0,21-21 16,-1 22-16,-20-1 0,21 21 16,0-20-16,21-1 0,0 0 0,-21 1 15,21-1-15,0 0 0,0 22 16,0-43-16,21-21 0,-21 21 0,21-21 15,0 0-15,0 0 0,22 0 16,-22 0-16,0-21 0,21 0 0,1 0 16,-22 0-16,21-1 0,0-20 15,-20 21-15,20-21 0,0-1 16,-21 1-16,1 0 0,-1-1 0,-21 1 16,0 21-16,0-22 0,0 1 15,0 21-15,0 0 0,0 0 0,0 42 31,0 0-15,-21 0-16,21 21 0,-22-20 0,22 20 16,0 0-16,0 1 0,0-1 15,0-21-15,0 21 0,0-20 0,0 20 16,0-21-16,22 0 0,-1 0 16,0-21-16,0 0 0,0 0 15,0 0-15,22 0 0,-22 0 0,0 0 16,21-21-16,-20 0 0,20 0 15,0-21-15,-21 20 0,22-20 0,-1 0 16,-21-1-16,22 1 0,-22 0 0,0-1 16,21-20-16,-42 21 0,21-1 15,-21 1-15,0 0 0,0-1 0,0 1 16,0 0-16,0 20 0,0 1 16,0 0-16,-21 21 0,0 0 15,21 21-15,-21 0 0,0 1 0,21 20 16,-21 0-16,-1 1 0,22-1 15,-21 0-15,21 1 0,0 20 16,0-21-16,0 22 0,0-22 16,0 1-16,0-1 0,0 0 0,0 1 15,21-22-15,-21 21 0,22-21 0,-1-21 16,0 21-16,0-21 0,0 0 16,0 0-16,1 0 0,20-21 0,-21 0 15,21 0-15,-20 0 0,20 0 16,-21-1-16,0-20 0,22 21 0,-22-21 15,0-1-15,0 22 0,0-21 0,0 21 16,1-1-16,-22 1 0,0 0 16,0 0-16,0 42 15,0 0 1,-22 0-16,1 22 16,21-22-16,0 21 0,0-21 0,-21 22 15,21-22-15,0 21 0,0-21 16,0 1-16,0-1 0,0 0 0,0 0 15,0 0-15,21 0 0,0-21 0,1 0 16,20 0-16,-21 0 16,21 0-16,-20-21 0,-1 0 0,21 0 15,-21 0-15,0 0 0,1-1 16,20-20-16,-21 21 0,0-21 16,0-1-16,-21 22 0,22-21 0,-22 21 15,21-22-15,-21 22 0,0 0 16,0 0-16,0 42 31,0 0-31,0 0 0,0 0 0,0 1 16,0-1-16,0 21 0,0-21 0,0 22 15,0-22-15,0 0 0,0 21 16,0-21-16,21 1 0,0-1 0,0 0 16,0-21-16,22 21 0,-22-21 15,0 0-15,21 0 0,-20 0 0,-1 0 16,21-21-16,-21 21 0,22-21 0,-22 0 15,21-1-15,0 1 16,-20-21-16,-1 21 0,0-22 0,0 1 16,0 21-16,-21-21 0,0 20 15,0-20-15,0 21 0,0 0 0,0 0 16,-21 21-16,0 0 0,0 0 16,0 0-16,-1 21 0,1 0 15,0 0-15,0 0 0,0 43 16,21-43-16,0 21 0,0-21 0,0 1 15,0 20-15,21 0 16,0-42-16,0 21 0,0 1 0,1-22 16,-1 0-16,0 0 15,0 0-15,0 0 0,0 0 16,1-22-16,-1 1 0,0 0 0,0 0 16,21 0-16</inkml:trace>
  <inkml:trace contextRef="#ctx0" brushRef="#br0" timeOffset="101527.72">10287 14182 0,'0'0'0,"-42"0"0,20 0 0,1 0 16,-21 0-16,21 0 0,0 0 0,-1 0 15,1-21-15,0-1 0,21 1 16,0 0-16,0 0 16,0 0-16,21 0 0,0-1 0,1 22 15,-1-21-15,21 21 0,-21 0 16,0 0-16,22 0 0,-22 0 0,0 0 15,0 21-15,0 1 0,1-1 0,-1 0 16,0 21-16,0-21 16,-21 22-16,21-22 0,-21 21 0,0-21 15,0 22-15,0-1 0,0-21 0,0 0 16,0 22-16,0-22 16,-21 0-16,21 0 0,-21-21 0,0 0 15,0-21 1,21 0-1,0-21-15,0 20 0,0 1 0,0-21 16,0 0-16,0 20 0,21-20 16,-21 0-16,21 21 0,0-22 0,-21 1 15,21 21-15,0 0 0,1-1 16,-1 1-16,0 21 0,0 0 16,0 0-16,0 0 0,1 0 0,-1 21 15,0 1-15,0 20 0,0-21 16,0 0-16,1 22 0,-22-22 0,0 21 15,21 0-15,-21 1 0,0-22 0,21 21 16,-21-21-16,0 22 0,0-22 16,0 0-16,0 0 0,0 0 0,0-42 31,0 0-15,0 0-16,0 0 0,21 0 0,0-22 15,0 1-15,1 21 16,-1-22-16,0 1 0,0 0 0,0-1 15,0 22-15,1-21 0,20 0 0,-21 20 16,0 1-16,22 0 0,-22 21 16,0 0-16,0 0 0,0 0 0,0 42 15,-21 1 1,0-22-16,0 0 0,22 0 0,-22 22 16,0-22-16,0 21 0,0-21 0,0 22 15,0-1-15,21-21 0,-21 21 16,0-20-16,21-1 0,0 0 15,-21 0-15,21 0 0,0-21 0,1 0 16,-1 0-16,21 0 0,-21 0 16,0 0-16,1 0 0,-1 0 0,21-21 15,-21 0-15,0 0 0,1 0 16,-1-22-16,21 22 0,-21-21 16,0 21-16,-21-22 0,22 22 0,-22-21 0,21 21 15,-21-1-15,0-20 0,0 21 16,0 0-16,0 0 0,-21 42 31,21 0-31,0 0 16,0 0-16,0 0 0,0 1 0,-22-1 15,22 21-15,0-21 16,0 22-16,0-22 0,0 0 0,0 21 16,0-21-16,0 1 0,22-1 0,-1 0 15,0-21-15,0 0 16,0 0-16,0 0 0,1 0 0,20 0 15,-21-21-15,0 21 0,22-21 16,-22-1-16,21 1 0,-21-21 0,0 21 16,1 0-16,-1-22 0,0 22 15,0 0-15,0-21 0,0 20 0,1-20 16,-22 21-16,0 0 0,0 0 16,0-1-16,21 22 0,-21 22 31,0-1-31,0 0 0,-21 0 15,21 0-15,-22 22 0,22-22 16,0 0-16,0 21 0,0-21 0,0 22 16,0-22-16,0 0 0,0 0 0,22 0 15,20 1-15,-21-1 0,0-21 16,22 0-16,-22 0 0,21 0 0,0 0 16,1 0-16,-22 0 0,21-21 0,1-1 15,-22 1-15,21 0 0,0-21 16,-20 21-16,-1-1 0,0 1 15,0-21-15,0 21 0,-21-22 16,0 22-16,0 0 0,0 0 0,0 0 16,-21 21-1,0 0-15,0 0 16,21 21-16,0 0 0,0 0 0,-21 0 16,21 1-16,0 20 0,0-21 0,0 0 15,0 22-15,0-22 0,0 0 16,21 0-16,-21 21 0,21-20 15,-21-1-15,21 0 0,-21-42 47,0 0-47,-21-1 16,0 22-16,21-21 0,-21 0 0,21 0 16,0 0-16,-22 21 0,22-21 0,-21 21 15,21 21 16,0 0-31,0 0 0,21 0 16,1 0-16,-1-21 0,-21 22 16,21-1-16,0-21 0,0 0 0,22 0 15,-22 0-15,21 0 0,0 0 16,1 0-16,-1 0 0,0 0 0,-20-21 16,20 21-16,0-22 0,-21 1 15,22 0-15,-22 0 0,21 0 16,-21 0-16,1-22 0,-1 22 0,0-21 15,0 21-15,0-22 0,0 22 16,1-21-16,-22-1 0,21 1 0,0-21 16,-21 41-16,0 1 0,0 0 15,0 42 1,0 0-16,-21 1 0,0-1 16,-1 21-16,1-21 0,21 22 15,-21-1-15,21-21 0,-21 21 0,21 1 16,0-22-16,0 21 0,0-21 0,0 22 15,0-22-15,0 0 16,0 0-16,0 0 0,21-21 16,0 0-16,0 0 0,1 0 15,-1 0-15,0-21 0,0 21 16,0-21-16,0 0 0,1 0 0,-1 0 16,-21-1-16,0 1 0,0 0 15</inkml:trace>
  <inkml:trace contextRef="#ctx0" brushRef="#br0" timeOffset="101688.62">13398 13949 0,'-63'0'16,"126"0"-16,-105 0 31,63 0-15,0 0-16,22 0 0,-22 0 0,21 21 15,1-21-15,-22 0 0,21 0 16,0 0-16,-20 0 0,20 0 0,0 0 15,1 0-15</inkml:trace>
  <inkml:trace contextRef="#ctx0" brushRef="#br0" timeOffset="102500.75">15049 14097 0,'0'0'0,"-21"0"0,0 0 0,0 21 0,-21-21 16,-1 0-1,86-21 17,-22 0-32,0 0 15,21 21-15,-21-21 0,22-1 0,-22-20 16,21 21-16,-21 0 0,22-22 15,-22 22-15,0-21 0,0 0 16,-21-1-16,0-20 0,0 42 16,0-1-16,0 1 0,-21 21 15,0 0-15,0 0 0,0 21 16,-1 1-16,1 20 0,0-21 16,0 21-16,0 1 0,0-1 0,-1 0 15,1 1-15,21-1 0,0-21 0,0 22 16,0-1-16,0-21 0,0 0 15,0 22-15,0-22 0,0 0 0,21 0 16,1 0-16,-1-21 0,0 21 16,21-21-16,-21 0 0,22 0 15,-1 0-15,0 0 0,1 0 0,-22-21 0,21 21 16,1-21-16,-22 0 16,21 0-16,-21 0 0,0-1 0,22 1 15,-43-21-15,0 21 0,21 0 0,-21-1 16,0 1-16,0 0 15,-21 21 1,21 21 0,0 0-16,0 1 15,21-22-15,0 0 16,0 21-16,0-21 0,22 21 0,-22-21 16,0 0-16,21 0 0,-20 0 15,20 0-15,-21 0 0,21 0 16,-20 0-16,20-21 0,-21 0 0,0 21 15,0-22-15,1 1 0,-22 0 0,21 0 16,-21 0-16,0 0 0,0-1 16,-21 1-16,-1 21 0,1 0 15,0 0-15,0 0 0,0 0 16,0 21-16,-1-21 0,1 22 0,0-1 16,0 21-16,21-21 0,0 0 0,0 1 15,0-1-15,0 0 0,0 0 16,0 0-16,0 0 0,0 1 0,21-1 15,0 0-15,0-21 16,1 21-16,-1-21 0,0 0 0,0 0 16,0 0-16,0 0 0,1 0 0,-1 0 15,21 0-15,-21 0 0,22-21 16,-1 0-16</inkml:trace>
  <inkml:trace contextRef="#ctx0" brushRef="#br0" timeOffset="103161.42">17272 13991 0,'0'0'0,"-21"-21"0,21 0 16,0 0-16,0 0 0,0-1 15,0 1-15,21 0 16,0 21-16,0 0 0,0 0 0,1 0 16,-1 0-16,0 0 0,21 21 0,-21 0 15,22 1-15,-22 20 16,21 0-16,-21-21 0,1 22 0,-1-1 15,0 0-15,0-20 0,-21 20 0,0 0 16,0 1-16,0-22 0,0 0 16,0 21-16,0-21 0,0 1 0,0-44 47,0 1-47,0 0 0,0-21 15,21 21-15,0-22 0,1 22 0,-1-21 16,0-1-16,0 22 0,21-21 15,-20 0-15,-1-22 0,0 22 0,0-1 16,0 1-16,0 21 0,1-21 0,-1 20 16,0 1-16,0 0 0,0 21 15,0 0-15,1 0 16,-22 21-16,21 0 0,0 1 16,-21-1-16,0 0 0,0 21 15,21-21-15,-21 1 0</inkml:trace>
  <inkml:trace contextRef="#ctx0" brushRef="#br0" timeOffset="104668.56">18457 14288 0,'0'0'0,"21"0"0,22 0 0,-22 0 16,0 0-16,0-22 0,0 1 16,1 0-16,-22 0 0,21 0 15,-21 0-15,0-1 0,0 1 16,0 0-16,0-21 0,0 21 0,0-1 15,-21-20-15,-1 21 0,1 0 16,0 0-16,0 21 0,0 0 0,0 0 16,-1 0-16,1 0 0,-21 0 15,21 42-15,0-21 0,-22 0 0,1 43 16,21-22-16,0-21 0,-1 22 16,22-22-16,0 0 0,0 21 15,0-21-15,0 1 0,0-1 0,22-21 16,-1 21-16,0-21 0,0 0 15,0 0-15,22 0 0,-22 0 0,0 0 16,21-21-16,1 21 0,-22-21 0,21-1 16,-21 1-16,0 0 15,1 0-15,-1 0 0,21-22 0,-42 22 16,21 0-16,-21-21 0,21 21 16,-21-22-16,0 22 0,0 0 15,0 0-15,-21 21 16,0 21-1,21 0-15,0 0 0,-21 22 0,21-22 16,-21 0-16,21 0 0,0 21 16,0-20-16,0-1 0,0 0 15,0 0-15,0 0 0,0 0 0,21 1 0,0-22 16,-21 21-16,21-21 16,0 0-16,1 0 0,20 0 0,-21 0 15,0 0-15,0 0 0,22-21 16,-22 21-16,21-22 0,-21 1 0,1 0 15,20 0-15,-21 0 0,0 0 0,0-22 16,1 22-16,-1-21 0,0 21 16,-21-22-16,0 1 0,21 0 0,-21-1 15,0 22-15,0-21 0,0-1 16,0 22-16,0 0 0,0 0 0,0 0 16,0 42 15,-21 21-31,21-21 0,-21 22 0,0-22 15,21 21-15,0 1 0,-22-1 0,1 0 16,21 1-16,-21-22 0,21 63 16,0-62-16,0-1 0,0 21 15,0-21-15,0 0 0,0 1 16,21-1-16,0 0 0,1 0 0,-1-21 16,0 0-16,0 0 0,21 0 0,-20 0 15,20 0-15,0-21 0,-21 21 16,22-21-16,-22 0 0,21-1 15,1 1-15,-22 0 0,21 0 16,-21 0-16,0 0 0,1-1 0,-1 1 16,0-21-16,-21 21 0,0 0 15,-21 21 17,21 21-32,-21 0 0,21 0 15,0 0-15,0 0 0,0 1 0,0-1 16,0 0-16,0 0 0,0 0 0,0 0 15,21 1-15,21 20 16,0-42-16,-20 21 0,20 0 0,-21-21 16,21 0-16,1 21 0,-1-21 15,0 0-15,22 0 0,21 0 16,-22 0-16,-21-21 0,1 21 16,-1-21-16,0 0 0,1 0 15,20-22-15,-42 1 0,1 21 16,-1 0-16,-21 0 0,0-1 15,0 1-15,0 0 0,0 0 0,-21 0 16,-1 0-16,1 21 0,0-22 0,0 22 16,0 0-16,-22 0 0,22 0 15,0 0-15,-21 0 0,21 22 0,-1-22 16,1 21-16,0 0 0,0 0 16,0 0-16,0 0 0,21 1 15,0 20-15,0-21 0,0 0 0,0 0 16,0 1-16,0-1 0,0 0 15,21 0-15,0 0 0,0-21 0,0 0 16,0 21-16,1-21 0,-1 0 0,0 0 16,21 0-16,-21 0 0,1-21 15,-1 0-15,0 0 0,21 0 0,-21 0 16,1-1-16,-1 1 0,0-21 16,0 21-16,0-22 0,0 1 0,1 0 15,-1-1-15,0 1 0,0 0 0,0-1 16,0-20-16,1 21 15,-1-1-15,-21 1 0,0 21 0,0 0 16,0-1-16,0 1 0,0 42 16,0 1-16,-21-1 15,-1 21-15,1-21 0,0 22 0,0 20 16,0-21-16,0 1 0,21-1 16,0 0-16,-22 1 0,22-1 0,0 0 15,0 1-15,0-22 0,0 21 16,0-21-16,0 22 0,0-22 15,22 0-15,-1-21 0,0 21 0,0 0 0,0-21 16,0 0-16,22 0 16,-1 0-16,-21 0 0,0-21 0,22 0 15,-22 0-15,21 21 0,-21-21 16,22 0-16,-22-1 0,0 1 16,0 0-16,-21 0 0,0 0 0,0 0 15,0-1-15,0 1 0,0 0 16</inkml:trace>
  <inkml:trace contextRef="#ctx0" brushRef="#br0" timeOffset="104916.42">19918 13716 0,'-21'0'0,"42"0"0,-64 0 15,43-21 1,22 21 47,-1 0-63,0 21 15,0-21-15,0 0 0,0 21 0</inkml:trace>
  <inkml:trace contextRef="#ctx0" brushRef="#br0" timeOffset="105276.21">21696 14288 0,'-21'0'63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5:00:25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1080 0,'0'-22'0,"0"1"15,-21 21 1,21-21-16,21 21 47,1 0-31,-1 0-16,0-21 0,0 21 15,21 0-15,1-21 0,-22 0 0,21-1 16,1 22-16,-1-21 0,-21 0 15,21 0-15,-20 0 0,-1 0 16,0 21-16,-21-22 0,21 1 0,-21 0 16,0 0-16,-21 21 15,0-21-15,0 21 0,-1 0 0,-20 0 16,21-21-16,0 21 0,-22 0 16,22 0-16,0 21 0,0-21 15,0 21-15,0 0 0,21 21 16,-22-20-16,22 20 0,-21 0 15,21 1-15,0-22 0,0 21 16,0 0-16,0-20 0,0 20 0,0-21 16,21 0-16,1 0 0,-1 22 15,0-43-15,0 21 0,0 0 0,0-21 16,22 0-16,-22 0 0,0 0 16,0 0-16,0 0 0,1 0 15,-1 0-15,0 0 0,0 0 16,-21-21-16,0 0 15,-21 21 1,0 0-16,0 0 0,-22 0 16,22 0-16,0 21 0,-21 0 15,20 0-15,1 0 0,0 1 0,0-1 16,0 0-16,0 0 0,21 0 16,-22 22-16,22-22 0,0 0 15,0 21-15,0-21 0,0 1 0,0-1 16,0 0-16,0 0 0,22-21 15,-1 21-15,0-21 0,0 0 16,0 0-16,0 0 0,1 0 16,20 0-16,-21-21 0,21 0 0,-20 0 15,-1 21-15,21-21 0,0-1 16,-20 1-16</inkml:trace>
  <inkml:trace contextRef="#ctx0" brushRef="#br0" timeOffset="664.53">2011 1185 0,'0'0'0,"21"-42"0,0 21 16,-21-21 0,0 20-16,0 1 15,-21 21-15,0 0 0,0 0 16,-1 21-16,1-21 0,0 22 0,0-1 16,0 0-16,0 21 15,-1-21-15,1 22 0,0-1 0,0-21 16,21 22-16,0-22 0,-21 0 15,21 21-15,0-21 0,0 1 16,0-1-16,21-21 16,0 0-16,0 0 0,0-21 15,1 21-15,-1-22 0,21 1 0,-21 0 16,0 0-16,1 0 0,-1-22 16,-21 22-16,0 0 0,21 0 0,-21-21 15,0 20-15,0 1 0,0 0 16,0 0-16,0 0 0,0 42 31,0 0-15,0 0-16,0 22 0,0-22 15,21 21-15,-21 0 0,21 1 16,-21-1-16,21 0 0,1 1 0,-1 20 16,0 22-16,0-22 0,0 22 15,22-21-15,-22 20 0,21 1 0,-21 0 16,22-22-16,-22 22 0,0-1 15,0 1-15,0-21 0,-21 20 0,21-20 16,-21-1-16,0 1 0,0-22 16,0 22-16,-21-22 0,0-21 15,0 21-15,0-20 0,-22-1 16,22-21-16,0 21 0,0-21 0,0 0 16,-22 0-16,22 0 0,0 0 15,0-21-15,-21 0 0,20-1 0,1-20 16,0 0-16,0-1 0,0 1 15,0-21-15,-1-1 0,1-21 0,0 22 16,0-1-16,21 1 0,0-22 16,0 22-16,-21-1 0,21 22 0,0-22 15,0 1-15,0 21 0,21-22 16,0 22-16,0-1 0,0-20 0,1 21 16,-1 20-16,0-20 0,0 0 15,0-1-15,22 22 0,-22 0 16</inkml:trace>
  <inkml:trace contextRef="#ctx0" brushRef="#br0" timeOffset="884.5">2730 1249 0,'-21'0'31,"0"0"-31,21 21 47,0 0-47,21-21 16,-21 21-16</inkml:trace>
  <inkml:trace contextRef="#ctx0" brushRef="#br0" timeOffset="1064.2">2794 1588 0,'0'21'15,"-21"-21"1,0 0-16,-1 0 16,22-21 15,0-1-31,22 22 15,-1-21-15,0 0 0</inkml:trace>
  <inkml:trace contextRef="#ctx0" brushRef="#br0" timeOffset="2424.41">5355 275 0,'0'0'0,"21"0"15,-21-21-15,0 0 0,0 0 16,0 0 0,0-1-16,0 1 0,0 0 15,-21 21 17,0 0-32,0 0 0,-22 21 15,22 0-15,-21 1 0,0-1 16,-1 0-16,1 0 0,0 0 15,-22 22-15,22-22 0,-1 0 0,-20 21 16,21-21-16,-1 1 0,22-1 16,-21 0-16,21 0 0,21 0 15,-22 0-15,44-21 16,-1 0 0,0 0-16,21 0 0,1 0 15,-1 22-15,0-22 0,1 0 0,-1 0 16,21 21-16,-20 0 0,-1-21 15,-21 21-15,22-21 0,-1 21 0,-21 0 16,21 1-16,-20-22 16,-1 21-16,0 0 0,-21 21 0,0-21 15,0 1-15,0 20 0,0 0 16,-21-21-16,0 22 0,-1-1 0,1-21 16,-21 22-16,0-1 0,20-21 15,-20 21-15,0-20 0,-1-1 0,1 21 16,0-21-16,-1-21 0,22 21 15,0 1-15,0-22 0,21-22 32,21 1-17,0 0 1,0 21-16,1-21 0,-1 0 0,0 21 16,21 0-16,-21-21 0,1 21 15,-1 0-15,0 0 0,0 0 16,0 0-16,-21 21 0,21-21 15,-21 21-15,0 0 0,0 0 0,0 0 16,0 1-16,0-1 0,0 0 16,0 0-16,0 21 0,-21-20 0,21 20 15,-21 0-15,0 1 0,0-1 16,21 0-16,0 1 0,-21-1 0,21 0 16,-22 1-16,22-1 0,0 0 15,0 1-15,0-1 0,0 0 16,0 1-16,0-22 0,0 21 0,0-21 15,0 22-15,0-22 0,0 21 16,0-21-16,22 0 0,-22 1 0,21-1 16,0 0-16,0 0 0,0-21 15,0 21-15,22-21 0,-22 0 0,0 0 16,21 0-16,-20 0 0,20 0 0,-21 0 16,0-21-16,22 0 0,-22 21 15,0-21-15,0 21 0,0-21 0,0-1 16,1 22-1,-22-21-15,21 0 0,-21 0 47,21 21-15,0 0-17</inkml:trace>
  <inkml:trace contextRef="#ctx0" brushRef="#br0" timeOffset="4092.2">6604 9991 0,'0'21'0,"-21"-21"31,0 0-15,21-21 0,0 0-1,0-1-15,21 1 16,0 21-16,0-21 0,21 21 0,-20-21 15,20 21-15,-21 0 0,21 0 16,1-21-16,-22 21 0,21 0 0,-21 0 16,22 0-16,-22 0 0,0 21 15,-21 0-15,0 21 16,0-20-16,-21-1 0,0 21 0,0-21 16,-22 22-16,22-1 0,-21-21 15,-1 21-15,1 1 0,0 20 16,21-20-16,-22-1 0,1 21 0,21-20 15,0 20-15,-1-20 0,1-1 16,21 0-16,0 1 0,0-22 0,0 21 16,0-21-16,21 0 0,1 1 0,-1-1 15,0-21-15,21 21 0,43-21 16,-43 0-16,22 0 0,-22 0 16,0 0-16,1 0 0,-1 0 0,0 0 15,1-21-15,-22 21 0,0 0 16,-21-21-16,-21 21 15,-21 0 1,20 0-16,-20 0 0,0 0 16,-1 0-16,1 21 0,0-21 0,21 21 15,-22 0-15,22 0 0,0 0 0,-21 1 16,42-1-16,-22 21 0,22-21 16,0 22-16,0-1 0,0 0 0,0 1 15,0-1-15,0 0 0,22 1 0,-1 20 16,-21-21-16,21 1 0,0-1 15,0 22-15,-21-22 0,0 0 16,21 1-16,-21-1 0,0 0 0,0 1 0,0-1 16,-21 0-16,0 1 0,0-22 15,0 21-15,0-21 0,-22 22 16,22-22-16,0 0 0,-21-21 0,20 21 16,-20-21-16,21 0 0,0 0 0,0 0 15,-1 0-15,1 0 0,0 0 16,0 0-16,21-21 0,-21 21 0,21-21 15,0 0-15,0-1 0,0 1 16,0 0-16,0 0 0,0 0 16,-21 0-16</inkml:trace>
  <inkml:trace contextRef="#ctx0" brushRef="#br0" timeOffset="26016.22">4762 3768 0,'0'21'16,"0"0"47,22-21-17,-22-21 64,0 0-95,0 0 1,0-1-16,0 1 16,-22 21 31,22 21-47,0 1 15,-21-1-15,21 0 0,-21 0 16,0 0-16,21 0 15,0 1-15,0-1 0,0 0 16,0 0-16,0 0 16,21-21 15,0 0-31,0-21 16,1 21-16</inkml:trace>
  <inkml:trace contextRef="#ctx0" brushRef="#br0" timeOffset="26233.09">5016 3704 0,'0'0'0,"-21"0"47,21 21-32,-21 1-15,21-1 16,-21-21-16,21 21 15,0 0-15,-21-21 0,21 21 0,0 0 16,0 1 0,21-22-1</inkml:trace>
  <inkml:trace contextRef="#ctx0" brushRef="#br0" timeOffset="27521.19">5419 3747 0,'0'21'15,"0"0"17,0 0-17,21-21 1,0 0-16,0 0 0,0 0 0,0 0 15,1 0-15,-1 0 0,21-21 0,-21 21 16,22-21-16,-22 0 0,0 21 16,0-22-16,0 22 0,0-21 0,-21 0 15,22 0-15,-22 0 16,-22 0 0,1 21-16,-21 0 0,21 0 0,0 0 15,-22 21-15,1-21 0,21 21 16,-22 0-16,1 0 0,21 0 0,-21 1 15,20 20-15,1-21 0,0 0 16,0 0-16,21 22 0,-21-22 0,21 21 16,0-21-16,0 1 0,0-1 15,21 0-15,0 0 0,0 0 0,0 0 16,1-21-16,20 0 0,-21 0 0,21 0 16,-20 0-16,20 0 0,-21 0 15,0 0-15,0 0 0,1 0 16,-44 0-1,-20 0 1,21 0-16,-21 0 0,-1 0 0,22 22 16,-21-1-16,-1 0 0,1 0 15,0 0-15,21 0 0,-22 22 0,1-22 16,21 0-16,0 21 0,-1-20 16,1-1-16,21 0 0,0 0 0,0 0 15,0 0-15,0 1 0,21-1 0,1-21 16,-1 0-16,21 0 0,0 0 15,1 0-15,-1 0 0,22 0 0,-1 0 16,1-21-16,-1 21 16,-21-22-16,22 1 0,-22 0 0,22 21 15,-22-42-15,-21 21 0,22-1 0,-22 1 16,0-21-16,-21 21 0,0-22 16,0 22-16,0-21 0,0 21 0,0 0 15,0-1-15,0 1 0,0 0 16,0 42 15,0 0-31,0 1 16,0-1-16,0 21 0,0-21 0,0 0 15,0 1-15,-21 20 16,21-21-16,-21 0 0,21 0 0,0 1 16,0-1-16,-22 0 0,22 0 15,-21-21-15,0 0 31,21-21-15,0 0-16,0 0 0,0-1 16,0-20-16,0 21 0,0 0 0,21-22 15,0 1-15,1 21 0,-1-21 16,0 20-16,0 1 0,0 0 0,22 0 16,-22 0-16,0 21 0,21 0 15,-21 0-15,1 0 0,-1 0 16,0 0-16,0 21 0,0 0 0,-21 0 15,0 0-15,21 1 0,-21 20 16,22-21-16,-22 21 0,0-20 16,0-1-16,0 21 0,0-21 0,0 0 15,0 1-15,0-1 0,0 0 16,-22-21-16,22-21 31,0 0-31,0-1 16,0 1-16,0 0 0,0 0 15,0-21-15,22 20 0,-1-20 0,0 21 16,0-21-16,0 20 0,0-20 16,22 21-16,-22 0 0,21 0 15,-21 21-15,22 0 0,-1 0 0,-21 0 16,22 0-16,-22 21 0,0 0 16,0 0-16,0 0 0,-21 22 0,0-22 15,0 21-15,0-21 0,0 22 0,-21-22 16,0 0-16,0 21 0,0-21 15,-1 1-15,1-1 0,0 0 0,0-21 16,0 21-16,42-21 47,0 0-47,0-21 0,0 0 0,1 0 16,-1-1-16,0 1 0</inkml:trace>
  <inkml:trace contextRef="#ctx0" brushRef="#br0" timeOffset="27864.99">7070 4128 0,'21'-22'0,"-21"-41"31,0 42-31,0 42 32,-21-21-17,21 21-15,0 21 0,0-20 0,0-1 16,0 21-16,-22 0 0,22 1 15,0-1-15,-21 0 0,21 22 0,0-22 16,-21 1-16,21 20 0,0 1 16,-21-1-16,0 1 0,21 20 0,-21-20 15,-1 20-15,1 1 0,21-21 0,-21 20 16,0-20-16,0-1 0,0 1 0,-1-1 16,22 1-16,-21-22 0,0 0 15,0-20-15,0 20 0,21-21 0,-21-21 16,21-21-1,0-21 1,21 20-16,0-20 0,-21 21 16,21-21-16,0-1 0,0-20 0,1 20 15,-1-20-15,0-1 0,0 1 0</inkml:trace>
  <inkml:trace contextRef="#ctx0" brushRef="#br0" timeOffset="28155.82">7006 4403 0,'0'0'0,"0"-43"0,0-105 31,0 106-31,21 21 0,-21 0 0,21 21 16,1-22-16,-1 1 0,21 21 15,-21 0-15,22 0 0,-22 0 16,21 0-16,0 21 0,-20 1 0,20-1 16,-21 0-16,0 0 0,0 21 15,-21-20-15,0 20 0,0-21 0,0 0 16,0 22-16,-21-22 0,0 0 15,-21 0-15,21 0 0,-22 0 0,1-21 16,0 22-16,20-22 0,-20 21 0,0-21 16,21 0-16,-1 0 0,1 0 15,0 0-15,42-21 16,0-1-16,1 22 16,-1-21-16,21 0 0,-21 0 15,0 21-15</inkml:trace>
  <inkml:trace contextRef="#ctx0" brushRef="#br0" timeOffset="28424.67">7895 3810 0,'0'0'0,"0"-21"0,0 0 16,-21 0-1,0 21-15,0 0 16,-1 0-16,22 21 0,-21 0 15,0 0-15,21 0 0,-21 22 0,0-1 16,21 0-16,-21 1 0,-1-1 16,1 0-16,21 1 0,-21-1 15,21 0-15,-21 1 0,21-22 0,-21 21 16,21-21-16,0 0 0,0 1 0,0-1 16,21-21-16,0 0 15,0 0-15,0 0 0,22 0 0,-22-21 16,21 21-16,-21-22 0</inkml:trace>
  <inkml:trace contextRef="#ctx0" brushRef="#br0" timeOffset="28818.44">8149 4085 0,'0'0'0,"-21"-21"32,0 21-32,0 21 15,-1 0-15,1-21 0,0 22 0,0 20 16,21-21-16,-21 0 0,0 0 0,-1 22 15,22-22-15,-21 0 0,21 0 16,0 0-16,0 1 0,0-1 0,0 0 16,21 0-16,1-21 0,-1 0 0,21 21 15,-21-21-15,0 0 0,22 0 16,-22 0-16,21 0 0,-21-21 16,22 21-16,-22-21 0,21 0 0,-21 0 15,1-1-15,-1-20 0,0 21 0,-21-21 16,0 20-16,0-20 0,0 0 15,0-1-15,0 1 0,0 0 16,-21 21-16,0-1 0,-1 1 0,-20 0 16,21 21-16,0 0 0,-22 0 15,1 0-15,21 0 0,-21 21 0,20 0 16,-20 1-16,21-1 0,0 21 0,0-21 16,21 22-16,0-22 0,0 0 15,0 21-15,0-21 0,0 1 0,21-22 16,0 21-16,0 0 0,0-21 0,22 0 15,-22 0-15</inkml:trace>
  <inkml:trace contextRef="#ctx0" brushRef="#br0" timeOffset="29451.94">8721 4022 0,'0'-21'0,"0"42"0,0-64 0,0 22 16,-22 21-16,1 0 15,0 0-15,0 21 16,21 1-16,0 20 16,-21-21-16,21 0 0,0 22 15,0-22-15,0 0 0,0 21 0,0-21 0,0 1 16,0-1-16,0 0 16,0 0-16,21 0 0,0 0 0,0-21 15,0 0-15,1 0 0,20 0 0,-21 0 16,0 0-16,22 0 0,-22 0 15,21-21-15,-21 0 0,22 0 0,-22 0 16,0 0-16,0-22 0,0 22 16,0-21-16,1 21 0,-22-22 0,21 22 15,-21-21-15,0 21 0,0-1 0,0 1 16,0 0-16,-21 21 31,-1 21-31,1 0 0,21 1 16,0 20-16,0-21 0,-21 21 15,0 1-15,21 20 0,-21-20 0,0-1 16,21 21-16,-22-20 0,22 20 0,0 1 16,0-1-16,0 1 0,0-1 15,0 1-15,0 20 0,22-20 0,-22 21 16,21-22-16,-21 22 0,21-22 0,0 22 16,-21-22-16,21 22 0,-21-21 15,21-1-15,-21 1 0,0-1 0,0 1 16,0-22-16,0 0 0,-21-21 0,0 1 15,0-1-15,0 0 0,-22-21 16,22 0-16,-21 0 0,0-21 16,-1 0-16,1-1 0,0-20 0,-1 0 15,-20-22-15,20 1 0,1 20 0,0-41 16,-1 20-16,22 1 0,-21-1 16,42 1-16,0-1 0,0 1 0,0-1 15,0 1-15,21 20 0,0-20 0,0-1 16,22 22-16,-1 0 0,0-22 15,1 22-15,20 0 0,1-22 0,-1 22 16,1-1-16</inkml:trace>
  <inkml:trace contextRef="#ctx0" brushRef="#br0" timeOffset="29884.54">9525 4022 0,'0'0'0,"-21"21"0,0-21 16,-1 0-16,22 21 15,22-42 17,-1 21-17,0-21-15,0 21 0,0-21 16,0 21-16,1-22 0,-1 22 0,0-21 15,0 21-15,0-21 0,-21 0 16,0 0 0,-21 21-1,0 0-15,0 0 0,0 0 16,-22 21-16,22 0 0,0-21 0,0 21 16,0 0-16,-1 1 0,1 20 15,0-21-15,0 0 0,0 0 0,21 22 16,0-22-16,0 0 0,0 0 15,0 0-15,0 1 0,0-1 0,21 0 16,0-21-16,0 0 16,0 21-16,22-21 0,-22 0 15,21 0-15,1 0 0,20 0 0,-21 0 16,1-21-16,-1 0 0,22 21 0,-22-21 16</inkml:trace>
  <inkml:trace contextRef="#ctx0" brushRef="#br0" timeOffset="30226.69">10075 4001 0,'0'0'0,"-21"0"0,-21 0 15,42 21-15,0 0 16,0 0 0,21-21-16,0 0 15,21 0-15,-20 0 0,-1 0 0,21 0 16,-21 0-16,22-21 0,-22 0 0,21 21 15,-21-21-15,0 21 0,1-22 16,-22 1-16,0 0 0,0 0 16,0 0-16,-22 21 15,1 0-15,-21 0 0,21 0 16,-22 0-16,1 21 0,0 0 0,21 0 16,-22 0-16,22 22 15,-21-1-15,21-21 0,-1 22 0,22-22 16,0 21-16,0-21 0,0 22 0,0-22 15,22 0-15,-1 0 0,21 0 16,-21-21-16,22 0 0,20 0 0,-21 0 16,1 0-16,20 0 0,-20-21 0</inkml:trace>
  <inkml:trace contextRef="#ctx0" brushRef="#br0" timeOffset="31169.73">10541 3260 0,'0'-21'16,"0"-1"93,0 1-93,0 42 30,0 1-30,0-1-16,0 0 16,0 0-16,0 0 0,0 0 0,-21 1 15,0-1-15,21 0 16,-22-21-16,1 21 0,0 0 16,0-21-16,0 0 15</inkml:trace>
  <inkml:trace contextRef="#ctx0" brushRef="#br0" timeOffset="31392.16">10731 3196 0,'22'-21'31,"-1"21"-16,-21 21-15,0 0 0,0 1 16,0-1-16,0 0 16,0 0-16,0 0 0,0 0 15,0 1-15,-21-1 0,-1 0 16,1-21-16,0 0 0,21 21 16</inkml:trace>
  <inkml:trace contextRef="#ctx0" brushRef="#br0" timeOffset="31776.36">11366 3810 0,'0'-21'47,"0"0"-32,-21 21 16,0 0-31,0 0 16,0 0-16,21 21 0,-21-21 16,21 21-16,0 0 62</inkml:trace>
  <inkml:trace contextRef="#ctx0" brushRef="#br0" timeOffset="32080.18">11239 4191 0,'0'0'0,"0"21"15,22-21 1,-1 0-16,0 0 15,0 0-15,0 0 16,-21-21-16,0 0 16,-21 21-1,0 0 1,0 21-16,0-21 16,21 21-16,-22-21 0,22 21 0,-21 1 15,42-22 16,1 0-31,-1-22 16,0 22-16,0-21 0</inkml:trace>
  <inkml:trace contextRef="#ctx0" brushRef="#br0" timeOffset="32931.9">12975 3344 0,'0'0'0,"0"-21"0,85-63 16,-64 62-1,-21 1-15,0 0 16,0 0-16,0 0 0,-21 21 15,0-21 1,-1 21-16,1 0 0,-21 0 16,21 0-16,-22 0 0,22 21 0,0-21 15,-21 21-15,21 0 0,-1 0 16,1-21-16,0 21 0,21 1 16,0-1-16,0 0 0,0 0 0,0 0 15,0 0-15,0 1 16,21-1-16,0 0 0,1 0 0,-1-21 15,0 21-15,0 0 0,0 1 16,22-1-16,-22 0 0,0 0 0,-21 0 16,0 22-16,0-22 0,0 0 0,0 0 15,0 0-15,-21 0 0,0-21 16,-22 22-16,22-1 0,-21 0 0,-1-21 16,1 0-16,0 21 0,21-21 15,-22 0-15,22 0 0,0 0 16,0 0-16,42 0 31,0 0-31,21-21 0,-20 21 16,20 0-16,-21 0 0,21 0 0,-20 0 15,20 0-15,-21 0 0,21 0 16,-20 0-16,-1 21 0,0 0 0,0-21 16,-21 21-16,0 1 0,0-1 15,0 21-15,0-21 0,0 22 0,-21-22 16,0 21-16,-22 0 0,22 1 0,-21-1 15,0 0-15,-1 1 16,22-1-16,-21 0 0,21 1 0,-1-22 16,1 21-16,21-21 0,0 1 0,0-1 15,0 0-15,21 0 16,1-21-16,-1 0 0,21 0 0,0 0 16,-20 0-16,20 0 0,0 0 0,1 0 15,-22 0-15,21-21 0,0 21 16,-20-21-16,-1 21 0,0 0 0,0-21 15</inkml:trace>
  <inkml:trace contextRef="#ctx0" brushRef="#br0" timeOffset="33448.6">11980 5673 0,'21'0'16,"-21"21"15,0 0-15,-21 0-16,21 0 0,-21 1 15,0-22-15,21 21 0,0 0 16,-21-21-16,21 21 0,-21 0 0,21 0 16,0-42 30,21 0-46,0 21 16</inkml:trace>
  <inkml:trace contextRef="#ctx0" brushRef="#br0" timeOffset="33617.51">12171 5694 0,'0'0'0,"0"-21"16,0 42 15,-21 0-31,-1 0 15,22 0-15,-21 1 0,21-1 16,0 0-16,0 0 16,0 0-16,0 0 0,0 1 15,0-1-15</inkml:trace>
  <inkml:trace contextRef="#ctx0" brushRef="#br0" timeOffset="34105.23">12615 5842 0,'0'-42'15,"0"63"1,0 0 0,-21-21-16,21 21 0,0 22 0,0-22 15,-21 0-15,21 21 0,0-21 0,0 1 16,0 20-16,0-21 0,-21 0 15,21 22-15,-21-22 0,21 0 0,0 0 16,0 0-16,-22-21 0,22 21 16,0 1-16,-21-22 15,21-22 1,0 1-16,0 0 16,0 0-16,0 0 0,0 0 15,0-22-15,21 22 0,1-21 0,-1-1 16,0 1-16,0 0 0,0 21 0,22-22 15,-1 1-15,0 21 0,1 0 16,-1-1-16,21 1 0,-20 21 0,20 0 16,-20 0-16,41 43 15,-41-22-15,-1 0 0,-21 21 16,0-21-16,0 22 0,1-1 0,-22-21 16,0 22-16,0-1 0,-22-21 0,1 0 15,0 22-15,0-22 0,-21 0 16,20 0-16,1-21 0,-21 21 0,21 0 15,0-21-15,42 0 32,0 0-17</inkml:trace>
  <inkml:trace contextRef="#ctx0" brushRef="#br0" timeOffset="34576.96">13864 6054 0,'0'0'0,"42"-21"0,-42-1 16,22 1-16,-22 0 0,21-21 0,-21 21 16,0-1-16,0 1 0,0 0 0,-21 0 15,-1 21-15,1 0 0,0-21 16,0 21-16,0 0 0,0 0 0,-22 21 16,22 0-16,-21 0 0,21 0 0,-22 1 15,1 20-15,21-21 0,-22 21 16,22-20-16,-21 20 0,21-21 0,0 0 15,-1 22-15,22-22 0,0 0 16,0 0-16,0 0 16,22-21-16,-1 0 0,0 0 0,21 0 15,-21 0-15,22 0 0,-1 0 0,0 0 16,1-21-16,-1 0 0,0 0 16,1 0-16,-22-1 0,21 1 0,-21 0 15,22 0-15,-22-21 0,-21 20 0,21-20 16,-21 21-16,21 0 0,-21 0 15,-21 21 1,0 0-16,21 21 16,-21 0-16,0 0 0,21 0 0,-22 0 15,22 22-15,-21-22 0,21 0 16,-21 0-16,21 0 0,0 1 0,0-1 16,0 0-16,0 0 0,0 0 15,21-21-15,0 0 0,22 0 16,-22 0-16,0 0 0,21 0 0,-20 0 15,20-21-15,0 0 0,-21 21 16,22-21-16</inkml:trace>
  <inkml:trace contextRef="#ctx0" brushRef="#br0" timeOffset="35188.28">14393 6011 0,'0'0'0,"21"-21"0,1 0 16,-22 0-16,0 0 0,0 0 0,0-1 0,-22 44 31,1-1-15,0 0-16,21 0 0,-21 0 0,21 0 15,-21 1-15,21-1 0,-21 0 16,21 21-16,0-21 0,-22 1 0,1-1 16,21 0-16,-21-21 0,21 21 0,0 0 15,0-42 17,21 0-17,0 0-15,1 0 16,-22-1-16,21-20 0,0 21 0,0 0 15,0 0-15,0-22 0,1 22 16,-1 0-16,21 0 0,-21 21 16,0-21-16,1 21 0,-1 0 0,0 0 15,0 0-15,0 0 0,0 21 0,1 0 16,-22 0-16,21 0 0,-21 0 16,21 1-16,-21-1 0,0 0 0,0 0 15,0 0-15,0 0 0,0 1 16,0-1-16,0 0 0,-21 0 15,0-21-15,-1 0 0,1 0 32,21-21-32,0 0 15,0 0-15,0-1 16,0 1-16,21 0 0,1 0 0,-1 0 16,0 0-16,0-1 0,21-20 15,1 21-15,-22 0 0,21 0 0,1-1 16,-1 1-16,0 21 0,1 0 15,-1 0-15,-21 0 0,0 21 0,0 1 16,1-1-16,-22 0 0,0 0 0,0 0 16,0 0-16,0 22 0,-22-22 15,1 0-15,0 0 0,0 0 0,0 1 16,0-22-16,-1 21 0,1 0 0,0-21 16,42 0 15,0 0-31,1 0 15,-1 0-15,0-21 0</inkml:trace>
  <inkml:trace contextRef="#ctx0" brushRef="#br0" timeOffset="35541.5">15536 6011 0,'-21'0'0,"21"22"16,21-22-1,0 0-15,1 0 16,-1 0-16,0 0 0,0 0 0,0 0 16,22 0-16,-22-22 0,0 22 15,0-21-15,0 0 16,-21 0-16,0 0 0,0 0 16,-21 21-1,-21 0-15,21 0 0,-22 0 0,22 21 16,-21 0-16,-1-21 0,1 21 0,21 0 15,-21 22-15,20-22 0,1 0 16,21 0-16,0 0 0,0 0 0,0 1 16,0-1-16,21 0 0,1-21 0,20 21 15,-21-21-15,21 0 0,1 0 16,-1 0-16,-21 0 0,22 0 16,-1 0-16,-21 0 0,21-21 0,-20 0 15,20 21-15,-21-21 0,0-1 16</inkml:trace>
  <inkml:trace contextRef="#ctx0" brushRef="#br0" timeOffset="35880.42">16341 5440 0,'0'21'62,"0"0"-46,-22 0-16,22 1 15,-21-1-15,21 0 16,0 0-16,0-42 47,21 21-47</inkml:trace>
  <inkml:trace contextRef="#ctx0" brushRef="#br0" timeOffset="36068.31">16510 5461 0,'0'0'0,"21"0"16,-21 21 15,0 0-31,0 1 16,0-1-16,-21 0 0,0 0 15,21 0-15,0 0 0,0 1 16,0-1-16,-21 0 15</inkml:trace>
  <inkml:trace contextRef="#ctx0" brushRef="#br0" timeOffset="36620.08">17314 5800 0,'0'0'15,"21"0"32,1 0-47,-1 0 16,0 0-16,0 0 0,0 0 15,-21-21-15,0-1 16,-21 22 0,0 0-1,0 0-15,0 0 16,21 22-16,0-1 15,-22-21-15,22 21 16,0 0-16</inkml:trace>
  <inkml:trace contextRef="#ctx0" brushRef="#br0" timeOffset="36924.18">17293 6033 0,'0'0'16,"0"21"-16,-21 0 15,21 0-15,0 0 0,0 0 16,21-21-16,0 0 16,0 0-16,1 0 15,-1 0-15,0 0 0,0 0 16,-21-21-1,0 0-15,0 0 16,-21 21-16,0 0 16,0 0-16,-1 0 15,1 0-15,0 0 16,0 21-16,21 0 16,21-21-1,0 0-15,0 0 16,1 0-16,20-21 0</inkml:trace>
  <inkml:trace contextRef="#ctx0" brushRef="#br0" timeOffset="37758.41">18288 5419 0,'0'0'0,"-21"0"15,0 0-15,21-21 16,21 21 0,0 0-1,21 0-15,-21 0 0,22 0 16,-1 0-16,0 0 0,22 0 0,-22 0 16,1 0-16,-1 0 0,21 0 15,-41 0-15,20 0 0,-21 0 0,21 0 16,-20 0-16,-44 0 31,1 0-15,0 0-16,0 0 0,0 0 15,0 0-15,-1 0 16,1 0-16</inkml:trace>
  <inkml:trace contextRef="#ctx0" brushRef="#br0" timeOffset="38080.23">18711 5398 0,'-21'0'0,"0"0"15,21 21 1,-21-21 0,21 21-16,-21 0 0,21 0 0,0 0 15,0 1-15,0 20 0,0-21 16,0 21-16,0 1 0,0-1 0,0 0 16,-22 1-16,22-1 0,-21 0 15,21-20-15,-21 20 0,21 0 0,-21-21 16,0 22-16,0-22 0,-1 0 0,-20 0 15,21 0-15,-21 1 0,20-22 16,-20 21-16,21-21 0,-21 0 0,20 0 16,-20 0-16,21 0 0,0 0 15,0-21-15,-1 21 0,1-22 0,21 1 16,-21 0-16,21 0 16,0 0-16,0 0 0,0-1 15,0 1-15,21 21 0,0-21 16,1 0-16,-1 21 0,0-21 0,21 21 15,-21-21-15,22 21 0,-22-22 16,21 22-16,1-21 0</inkml:trace>
  <inkml:trace contextRef="#ctx0" brushRef="#br0" timeOffset="38461.15">18838 5779 0,'0'0'0,"21"0"0,1 0 0,-1 0 16,0-22-16,0 22 15,-21 22 1,-21-1-1,0 0-15,0 0 16,-1 21-16,1-20 0,0-1 0,21 0 16,-21 0-16,0 21 0,0-20 15,21-1-15,0 0 0,0 0 0,0 0 16,0 0-16,21-21 0,0 0 16,0 0-16,0 0 0,22 0 15,-22 0-15,21 0 0,-21 0 0,22-21 16,-22 21-16,21-21 0,-21 0 0,22 0 15,-22 0-15,0-1 16,0-20-16,0 21 0,-21-21 0,0-1 16,0 1-16,0 0 0,0 20 15,-21-20-15,0 21 0,-21 0 0,20 0 16,-20 21-16,21 0 0,-21 0 0,-1 0 16,22 0-16,-21 21 0,-1 0 15,22 0-15,-21 0 0,21 0 0,21 1 16,0-1-16,0 0 0,0 0 15,21 0-15,0-21 0,0 21 16,22-21-16,-1 0 0,0 0 0</inkml:trace>
  <inkml:trace contextRef="#ctx0" brushRef="#br0" timeOffset="38933.03">19621 5482 0,'0'0'0,"0"-21"0,0 0 0,0 0 15,-21 21-15,0 0 16,0 21-16,0 0 16,21 21-16,0-20 0,-21 20 0,21 0 15,-22 1-15,1-1 0,21 0 16,-21 1-16,21-1 0,-21 0 0,0 1 16,21-1-16,-21-21 0,21 21 0,-22-20 15,22-1-15,-21 0 16,21 0-16,0 0 15,0-42 1,0 0 0,0 0-16,0 0 0,21-22 15,-21 22-15,22-21 0,-1 21 16,0-22-16,21 22 0,-21-21 0,22 21 16,-1-22-16,22 22 0,-22 0 15,0 21-15,1 0 0,-1 0 0,0 0 16,1 0-16,-22 0 0,0 21 0,0 0 15,-21 22-15,21-22 16,-21 21-16,0 0 0,0 1 0,-21-22 16,0 21-16,-21 1 0,20-22 0,-20 0 15,21 0-15,-21 0 0,20 0 16,1 1-16,0-22 0,0 0 0,0 0 16,42 0-1,0-22-15,0 22 16,0-21-16,22 0 0,-22 0 0,21 0 15</inkml:trace>
  <inkml:trace contextRef="#ctx0" brushRef="#br0" timeOffset="39360.01">20278 5779 0,'0'0'0,"0"21"31,0 0-31,0 0 0,-22 0 15,22 0-15,0 1 0,0-1 16,0 0-16,0 21 0,0-21 0,0 1 16,-21-1-16,21 0 0,0 0 0,-21-21 15,21 21-15,-21 0 0,21 1 16,-21-22 0,0 0-1,21-22-15,0 1 16,0 0-16,0 0 0,0 0 15,0 0-15,0-22 0,21 22 16,0-21-16,21 21 0,-21-22 0,22 22 16,-1-21-16,0 21 0,1-1 0,20 1 15,-20 21-15,-1 0 0,0 0 16,1 0-16,-1 0 0,-21 21 0,0 1 16,0-1-16,-21 21 0,0-21 15,0 22-15,0-22 0,-21 21 0,0-21 16,-21 0-16,21 22 0,-22-22 0,1 0 15,21 0-15,-22-21 16,22 21-16,-21-21 0,21 0 0,0 0 16,-1 0-16,1 0 0,0-21 15</inkml:trace>
  <inkml:trace contextRef="#ctx0" brushRef="#br0" timeOffset="39944.79">17759 5017 0,'0'-22'16,"-21"22"-1,-1 0-15,22 22 16,0-1-16,0 0 16,-21 0-16,21 0 15,-21 0-15,21 1 16,0-1-16,0 0 16,21-21 15,0 0-31,-21-21 0,22 21 15,-1-21-15,0-1 0</inkml:trace>
  <inkml:trace contextRef="#ctx0" brushRef="#br0" timeOffset="40099.71">17949 4974 0,'0'0'0,"0"21"31,0 1-31,0-1 16,0 0-16,-21 0 0,21 0 15,0 0-15,0 1 16,-21-1-16,21 0 0,0 0 16</inkml:trace>
  <inkml:trace contextRef="#ctx0" brushRef="#br0" timeOffset="40756.41">21018 5165 0,'0'-21'32,"0"42"-1,0 0-15,0 0-16,0 0 0,0 0 15,0 1 1,-21-22-16,0 0 15,21 21-15,-21-21 16,0 0-16,0 0 16,42 0 15</inkml:trace>
  <inkml:trace contextRef="#ctx0" brushRef="#br0" timeOffset="40949.33">21167 5186 0,'0'0'0,"21"-21"0,0 0 16,0 21-16,0 0 16,-21 21 15,0 0-31,0 0 16,0 0-16,-21 0 15,0-21-15,0 22 0,21-1 0,-21-21 16,-1 21-16,22 0 0,-21-21 15,21 21-15</inkml:trace>
  <inkml:trace contextRef="#ctx0" brushRef="#br0" timeOffset="41984.25">21823 6160 0,'21'0'15,"0"0"1,-21 21-1,0 0 1,0 0 0,0 0-1,-21-21-15,0 0 16,0 0-16,-1 0 16,1 0-1,21-21-15,0 0 16,0 0-16,21 0 15,1 21-15,-1-22 16,0 22-16,0 0 0,0 0 0,0 0 16,1 0-16,-1 0 0,0 0 15,-21 22 1,0-1 0,0 0-1,-21 0-15,0-21 0,-1 0 16,22 21-16,-21-21 0,0 0 15,0 0 1,21-21 15,0 0-31,0 0 16,21 21 0,0-21-1,0 21-15,1 0 0,-1 0 16,0 0-1,-21 21-15,0 0 16,0 0-16,0 0 16,-21-21-16,0 0 0,21 21 15,-22-21-15,1 0 16,0 0-16,21-21 47,0 0-32,0 0-15,21 0 16,0 21-16,1 0 0,-22-21 16,21 21-16,0 0 0,0 0 15,0 0-15,0 0 16,1 0-16,-22 21 0,0 0 16,21-21-16,-21 21 0,0 0 15,0 0-15,0 1 0,-21 20 16,-1-21-16,1 0 0,-21 0 0,21 1 15,-22-1-15,1 0 0,0 0 16,-22 0-16,22 0 0,0-21 0,-1 22 16,-20-22-16,20 0 0,1 21 15,-21-21-15,20 21 0</inkml:trace>
  <inkml:trace contextRef="#ctx0" brushRef="#br0" timeOffset="42836.41">12150 7006 0,'0'0'0,"0"-21"16,-22 21-16,1 0 15,21 21 1,-21-21-16,21 21 16,0 1-16,-21-22 0,21 21 0,0 0 15,0 0-15,0 0 16,0 0-16,21-21 15,0 0 1,0 0-16,1 0 0</inkml:trace>
  <inkml:trace contextRef="#ctx0" brushRef="#br0" timeOffset="42995.89">12382 6985 0,'0'0'15,"0"-21"-15,-21 21 16,0 0-16,21 21 15,-21-21-15,0 21 0,21 0 0,-21 1 16,21-1-16,0 0 0,0 0 16,0 0-16,0 0 0,0 1 15,0-1-15,0 0 16,0 0-16</inkml:trace>
  <inkml:trace contextRef="#ctx0" brushRef="#br0" timeOffset="43579.86">13822 7472 0,'0'0'0,"21"0"15,0 0-15,-21-21 16,0 0-16,0-1 0,21 22 0,-21-21 15,0 0-15,0 0 0,0 0 0,0-22 16,0 22-16,-21 0 0,0-21 16,21 21-16,-21-1 0,0 1 0,-1 0 15,22 0-15,-21 21 0,0 0 16,-21 0-16,21 0 0,-1 0 0,-20 21 16,0-21-16,-1 21 0,22 22 0,-42-22 15,20 21-15,1 0 0,0-20 16,-1 20-16,22 0 0,-21 1 0,21-22 15,0 21-15,21-21 0,0 0 16,0 1-16,21-1 0,0 0 16,0-21-16,21 0 0,1 0 0,-1 0 15,0 0-15,22 0 0,-22-21 0,1 0 16,-1 21-16,0-22 0,1 1 16,-1 0-16,-21-21 0,0 21 0,22-1 15,-43 1-15,21 0 0,-21-21 0,21 21 16,-21-1-16,0 1 0,0 0 15,0 0-15,-21 21 16,0 21-16,21 0 16,-22 0-16,22 1 0,0-1 15,0 0-15,-21 21 0,21-21 16,-21 22-16,21-22 0,-21 21 0,21-21 16,0 22-16,0-22 0,0 0 15,0 0-15,0 0 0,21-21 0,21 22 16,-20-22-16,-1 0 0,21 0 0,0 0 15,22 0-15,-22 0 0,22-22 16,-1 22-16,-20-21 0</inkml:trace>
  <inkml:trace contextRef="#ctx0" brushRef="#br0" timeOffset="44120.55">14626 7387 0,'0'0'0,"0"-42"0,-21-64 31,0 85-31,0 21 0,-1 0 16,-20 0-16,0 0 0,-1 0 0,1 21 15,0 0-15,-1 0 0,22 1 16,-21-1-16,0 21 0,-1-21 0,22 22 16,0-22-16,0 21 0,0-21 0,21 0 15,0 1-15,0-1 0,0 0 16,21 0-16,0-21 0,21 0 16,-21 0-16,22 0 0,-22 0 0,21 0 0,1 0 15,-1 0-15,0 0 0,1-21 16,-1 0-16,-21 0 0,21-1 0,-20 1 15,-1 0-15,0 0 0,0 0 0,-21 0 16,0-1-16,0 1 16,0 0-16,0 0 0,0 0 15,-21 21-15,0 0 16,21 21-16,-21 0 16,21 0-16,0 0 0,0 1 0,0-1 15,0 21-15,0-21 0,-22 22 0,22-1 16,-21 0-16,21 1 0,0-1 15,-21 0-15,0 1 0,21 20 0,-21-21 16,0 22-16,21-1 0,-22 1 0,1-22 16,21 22-16,-42 42 15,21-64-15,0-21 0,-1 21 0,1 1 16,-21-22-16,21 0 0,-22 0 16,1-21-16,0 0 0,-1 0 0,1 0 15,0 0-15,-1 0 0,1 0 0,0-21 16,-1-21-16,1 21 0,0-1 15,-1-20-15,22 0 0,0 21 0,0-22 16,21 1-16,0 0 0,0-1 0,0 1 16,21 21-16,0-22 0,22 1 15,-22 0-15,21 21 0,0-22 0,22 1 16</inkml:trace>
  <inkml:trace contextRef="#ctx0" brushRef="#br0" timeOffset="44468.35">14817 7493 0,'21'0'47,"0"0"-47,0-21 0,0 21 0,0-21 15,22 0-15,-22 21 0,0-22 0,21 1 16,-20 21-16,-1-21 15,0 21-15,-21-21 0,0 0 0,0 0 16,-21 21 0,0 0-16,-1 0 15,-20 0-15,21 21 0,0 0 0,0 0 16,-1 0-16,1 0 0,0 1 0,0-1 16,0 21-16,21-21 0,0 0 15,0 1-15,0-1 0,0 0 16,0 0-16,21-21 0,0 0 0,-21 21 15,42-21-15,-20 0 0,-1 0 16,21 0-16,-21 0 0,22-21 0,-1 0 16,0 21-16</inkml:trace>
  <inkml:trace contextRef="#ctx0" brushRef="#br0" timeOffset="44696.22">15748 7049 0,'0'0'0,"0"21"47,0 0-47,-21 0 16,0 0-16,-1 0 0,22 1 16,-21-1-16,21 0 15,-21-21-15,21 21 0,21-21 31,0-21-31,1 0 16</inkml:trace>
  <inkml:trace contextRef="#ctx0" brushRef="#br0" timeOffset="44876.12">15938 7049 0,'-21'21'47,"21"0"-47,0 0 0,0 0 15,-21 0-15,21 1 16,0-1-16,-21 0 0,21 0 0,0 0 16,0 0-16,0 1 0</inkml:trace>
  <inkml:trace contextRef="#ctx0" brushRef="#br0" timeOffset="45157.75">16997 7260 0,'0'0'0,"0"-21"0,-21 0 0,21 0 31,-22 21-15,44 21 31,-22 0-47,0 0 16,0 0-1</inkml:trace>
  <inkml:trace contextRef="#ctx0" brushRef="#br0" timeOffset="45356.32">16933 7557 0,'0'0'0,"0"21"0,-21-21 16,21 21-1,21-21 32,0 0-31,1 0-16,-1 0 15,-21-21-15</inkml:trace>
  <inkml:trace contextRef="#ctx0" brushRef="#br0" timeOffset="46128.61">17970 7049 0,'22'0'16,"-22"-22"-16,21 22 0,-21-21 15,21 21-15,0 0 0,0 0 16,0-21-16,1 21 0,-1-21 0,0 21 16,21 0-16,-21 0 0,22 0 15,-1 0-15,-21 0 0,22 0 0,-22 0 16,0 21-16,0 0 0,-21 0 16,0 1-16,0-1 0,-21 0 15,0 0-15,-22 0 0,22 0 0,-21 1 16,0-1-16,-1 0 0,1 0 15,0-21-15,20 21 0,-41-21 16,42 0-16,0 0 16,21-21 15,21 21-31,0 0 0,0 0 16,0-21-16,0 21 0,22 0 0,-22 0 15,21 0-15,1 0 0,-1 0 0,0 0 16,1 21-16,-1 0 0,0-21 15,1 21-15,-1 1 0,-21-1 0,0 0 16,0 0-16,-21 0 0,0 0 16,0 1-16,-42-1 0,21-21 15,-21 21-15,-1-21 0,-20 0 0,20 21 16,-20-21-16,21 0 0,-1 0 16,-20 0-16,20 0 0,1 0 15,21 0-15,-21 0 0,20 0 0,1 0 16,21-21-1,-21 21-15,42 0 16,0 0 0,1-21-16,-1 21 15,0 0-15,0 0 0,0 0 0,0-21 16,1 21-16,-1 0 0</inkml:trace>
  <inkml:trace contextRef="#ctx0" brushRef="#br0" timeOffset="46584.41">19198 7133 0,'0'0'0,"0"-21"16,0 0 0,-21 21-16,0 0 15,0 0-15,-1 21 0,1-21 16,0 21-16,0 0 0,0 1 0,0-1 15,-1 21-15,1-21 0,0 0 16,0 22-16,0-22 0,0 0 0,21 21 16,-22-20-16,22-1 0,0 0 15,0 0-15,0 0 0,22 0 16,-1-21-16,0 22 0,0-22 0,21 21 16,1-21-16,-22 0 0,21 0 0,1 0 15,-1 0-15,0 0 0,22-21 16,-22-1-16,0 1 0,22 0 0,-22 0 15,1 0-15,-22-22 0,21 1 0,-21 0 16,0-1-16,-21 1 0,0 0 16,0-1-16,0 1 0,0 21 15,-21-21-15,0 20 0,0 1 0,-21 0 16,20 21-16,-20 0 0,0 0 16,21 0-16,-22 0 0,22 0 0,-21 21 15,21-21-15,-1 21 0,1 1 16,0-1-16,0 0 0,21 0 0,0 0 15,0 0-15,0 1 0,0-1 0,0 0 16,21 0-16,0 0 0,0 0 0</inkml:trace>
  <inkml:trace contextRef="#ctx0" brushRef="#br0" timeOffset="46832.18">20045 7599 0,'0'0'0,"21"0"16,-21 21-1,0 0 1,0 0-16,0 1 16,0-1-16,0 0 15,-21 0-15,0-21 0,21 21 0,-22-21 16,-20 21-16,21-21 0,0 0 0,0 22 15,-22-22-15,22 0 0,0 0 16,-21 0-16,-1 0 0</inkml:trace>
  <inkml:trace contextRef="#ctx0" brushRef="#br0" timeOffset="47499.91">11451 8678 0,'0'0'0,"0"-21"0,0 0 0,0 0 15,0 42 32,0 0-47,0 0 16,0 1-16,0-1 0,0 0 15,0 0-15,0 0 16,0 0-16,21-42 47</inkml:trace>
  <inkml:trace contextRef="#ctx0" brushRef="#br0" timeOffset="47667.81">11642 8615 0,'0'0'0,"21"-21"31,-21 42 0,0 0-31,-21-21 0,21 21 0,0 0 16,0 1-16,-22-1 0,22 0 16,-21 0-16,21 0 0,0 0 15,0 1-15</inkml:trace>
  <inkml:trace contextRef="#ctx0" brushRef="#br0" timeOffset="47931.96">12065 8805 0,'0'0'15,"0"22"16,0-1-31,0 0 0,0 0 16,0 21-16,0-20 0,0-1 16,0 21-16,0-21 0,0 0 0,0 22 15,-21-22-15,0 0 0,21 0 0,0 0 16,-22-21-16,22 22 0,-21-22 16,42-22 15,1 1-31,-1 0 15</inkml:trace>
  <inkml:trace contextRef="#ctx0" brushRef="#br0" timeOffset="48268.25">12594 8869 0,'0'0'0,"21"0"0,0-21 16,-21 0-16,-21 21 31,0 0-31,0 0 0,0 0 0,0 0 15,-1 0-15,1 21 0,0 0 0,0-21 16,0 21-16,0-21 0,21 21 16,0 0-16,0 1 0,0-1 15,0 0-15,21 0 16,21-21-16,-42 21 0,21 0 0,0-21 16,1 22-16,-1-1 0,0 0 15,-21 0 1,0 0-16,0 0 0,-21-21 15,0 0-15,-1 22 0,-20-22 0,21 0 16,-21 0-16,-1 0 0,22 0 0,-21 0 16,21 0-16,-1 0 0,1 0 15,0 0-15,0 0 0,21-22 16,0 1-16,0 0 0,0-21 16,0 21-16</inkml:trace>
  <inkml:trace contextRef="#ctx0" brushRef="#br0" timeOffset="48436.15">12361 8551 0,'0'0'0,"-21"-21"31,0 21-31,0 0 16,42 21-1,0-21-15,0 0 16,0 22-16,1-22 0,-1 0 15,21 0-15</inkml:trace>
  <inkml:trace contextRef="#ctx0" brushRef="#br0" timeOffset="49556.3">13144 8827 0,'85'21'31,"-64"-21"-31,0 0 0,1-21 0,-1-1 16,21 22-16,-21-21 0,22 21 16,-22-21-16,0 0 0,0 21 0,0-21 15,0 21-15,-21-21 0,0-1 16,-21 1 0,0 21-16,0 0 0,-21 0 0,-43 0 15,43 0-15,-22 0 16,22 21-16,-1-21 0,1 22 15,0-1-15,21 0 0,-22 0 0,22 21 16,21-20-16,0-1 0,0 0 16,0 0-16,0 0 0,21 0 15,22 1-15,-22-22 0,21 0 0,0 0 16,-20 0-16,20 0 0,0 0 16,1 0-16,-22 0 0,0 0 0,0 0 15,0 0-15,0 0 0,-42 0 16,0 21-1,0-21-15,-21 21 0,-1-21 16,1 21-16,-22-21 0,22 21 0,0 0 16,-22 1-16,22-1 0,0-21 0,20 21 15,1 0-15,0 0 0,0 0 16,21 1-16,0-1 0,0 0 0,21 0 16,0-21-16,22 0 0,-22 21 15,21-21-15,0 0 0,22 0 16,-22 0-16,22 0 0,-1 0 0,-20-21 15,20 0-15,1 21 0,-22-21 0,0 0 16,1 21-16,-1-22 0,-21 1 16,21 0-16,-20 0 0,-22 0 15,0 0-15,0-1 0,0 1 0,0 0 16,-22 21 15,22 21-31,-21 0 0,0 1 16,21-1-16,0 0 0,0 0 0,-21 0 15,21 0-15,-21 1 16,21-1-16,0 0 0,0 0 16,0-42 15,0 0-15,21 0-16,0-1 15,0 1-15,0 0 0,1 0 16,-1 0-16,0-22 0,0 22 15,0 0-15,0 0 0,1 0 0,20 0 16,-21 21-16,0 0 0,22 0 0,-22 0 16,0 0-16,0 0 0,21 0 15,-20 21-15,-1 0 0,0 0 0,-21 0 16,0 0-16,0 1 0,0-1 16,0 0-16,0 0 0,-21 0 0,0 0 15,-1 1-15,1-22 0,21 21 0,-21-21 16,0 0-16,0 0 0,21-21 47,21-1-32,0 1-15,0 0 0,0 21 0,1-21 16,-1 0-16,0 0 0,0-1 16,0 1-16,22 0 0,-22 21 0,0-21 15,21 21-15,-21 0 0,1 0 16,-1 0-16,0 0 0,0 0 0,-21 21 15,0 0-15,0 0 0,0 1 16,0-1-16,0 21 0,0-21 16,0 0-16,-21 1 0,0-22 0,21 21 15,-21 0-15,-1 0 0,1-21 16,21 21-16,-21 0 0,42-21 47,0-21-47,1 0 0,-1 0 0,0 21 15</inkml:trace>
  <inkml:trace contextRef="#ctx0" brushRef="#br0" timeOffset="49860.3">14690 8996 0,'0'0'16,"0"-21"-16,21 21 16,-21 21-1,0 0 1,0 0-16,-21 0 0,21 22 15,-22-22-15,22 21 0,-21 1 0,0-22 16,21 21-16,-42 64 0,21-64 16,-1 22-16,-20-1 0,21 1 15,0 20-15,-22-20 0,22 21 0,0-22 16,0 1-16,-21-1 0,20 1 0,1-1 16,0 1-16,0-1 0,0-21 15,21 1-15,0-1 0,-21 0 0,21-20 16,-22-1-16,22 0 0,0-42 31,0 0-31,0-1 0,22 1 0,-1-21 16,0 0-16,21-1 0,-21-20 15,22 20-15,-22-20 0</inkml:trace>
  <inkml:trace contextRef="#ctx0" brushRef="#br0" timeOffset="50084.84">14605 9250 0,'0'0'16,"0"-42"-16,0-22 0,0 22 0,21 21 0,0-22 15,0 22-15,-21 0 0,22 0 0,-1 0 16,0 21-16,0 0 0,0 0 16,0 0-16,1 21 0,20 0 15,-21 0-15,-21 0 0,21 0 0,-21 1 16,21 20-16,-21-21 0,0 0 0,0 0 16,-21 1-16,0-1 0,0 0 15,0 0-15,0 0 0,-22-21 0,22 0 16,-21 0-16,-1 21 0,22-21 15,0 0-15,0 0 0,0 0 0,0-21 16,21 0-16</inkml:trace>
  <inkml:trace contextRef="#ctx0" brushRef="#br0" timeOffset="50520.15">15113 8488 0,'0'0'0,"21"-21"31,-21 42-15,0 0-16,-21 0 0,0 22 15,0-22-15,-1 21 0,1 0 0,0 1 16,0-1-16,0-21 0,0 22 15,21-1-15,-22 0 0,1 1 0,0-22 16,21 21-16,0-21 0,0 0 0,-21 1 16,21-1-16,0 0 15,21-21 1,0-21-16,0 21 16,1-21-16,-1-1 0</inkml:trace>
  <inkml:trace contextRef="#ctx0" brushRef="#br0" timeOffset="50872.67">15240 8805 0,'0'0'0,"42"-63"32,-63 84-17,0 0-15,0 0 0,0 1 16,-1-1-16,1 0 0,0 21 0,0-21 16,0 1-16,21-1 0,0 21 15,0-21-15,0 0 0,0 1 16,0-1-16,21-21 0,21 0 15,-21 0-15,1 0 16,20 0-16,-21 0 0,21 0 0,-20 0 16,20-21-16,-21 21 0,0-22 0,0 1 15,1 0-15,-1 21 0,-21-21 16,0 0-16,0-22 0,0 22 0,0 0 16,-21 0-16,-1 0 0,1 0 0,0-1 15,0 1-15,0 21 0,0 0 16,-22 0-16,22 0 0,0 0 0,21 21 15,-21 1-15,21-1 0,-21 0 0,21 0 16,0 0 0,0 0-16,21-21 0,0 0 15,0 0-15,0 0 0,0 0 0,22 0 16</inkml:trace>
  <inkml:trace contextRef="#ctx0" brushRef="#br0" timeOffset="51376.9">15769 8827 0,'0'-22'15,"0"44"-15,0-65 0,0 22 16,-21 21 15,0 21-31,0 0 0,-1-21 0,22 43 16,-21-22-16,0 0 16,0 0-16,21 0 0,-21 1 0,21-1 15,0 0-15,0 0 0,0 0 0,0 0 16,21-21-16,0 0 0,0 0 15,0 0-15,1 0 0,20 0 0,-21 0 16,21 0-16,-20 0 0,20-21 0,-21 0 16,0 0-16,22 21 0,-22-21 15,0 0-15,0-1 0,0 1 0,0 0 16,-21 0-16,0 0 0,0 0 16,0-1-16,0 44 31,-21-1-31,0 0 15,21 0-15,0 21 0,-21 1 0,0-1 16,0 0-16,21 1 0,-22-1 0,1 0 16,21 22-16,-21-22 0,21 22 15,0-1-15,-21 1 0,0-1 0,0 1 16,21-1-16,-22 1 0,1-1 0,0 1 16,0-22-16,0 22 0,-22-22 0,22-21 15,0 21-15,-21-42 16,21 22-16,-1-22 0,1 0 0,0 0 15,0 0-15,0 0 0,0-22 0,-1-41 16,22 42-16,-21-22 16,21 1-16,0 0 0,0-22 0,0 1 15,0 20-15,21-20 0,22-1 0,-22 1 16,0 21-16,21-22 0</inkml:trace>
  <inkml:trace contextRef="#ctx0" brushRef="#br0" timeOffset="51744.54">16108 8869 0,'21'0'62,"0"-21"-62,0 21 0,0-21 0,22 21 16,-22-22-16,0 22 0,0-21 15,-21 0-15,21 21 0,-21-21 0,0 0 16,-21 21 0,0 0-1,0 0-15,0 0 0,0 0 0,-1 0 16,1 21-16,0 0 0,0 0 16,0 0-16,0 1 0,21-1 0,-22 0 15,22 0-15,-21 0 0,21 0 16,0 1-16,0-1 0,0 0 0,21 0 15,1-21 1,-1 0-16,0 0 0,0 0 0,21 0 16,-20 0-16,20 0 0,-21 0 15,21-21-15,-20 21 0,20-21 0,-21 21 16</inkml:trace>
  <inkml:trace contextRef="#ctx0" brushRef="#br0" timeOffset="51975.95">16595 8805 0,'0'0'0,"0"-21"0,21 21 15,-21-21-15,-21 21 32,-1 0-32,1 0 0,0 21 15,21 0-15,-21 1 0,0-1 16,0 0-16,-1 0 0,1 21 0,0-20 16,0-1-16,21 0 0,0 0 15,0 0-15,0 0 0,0 1 0,21-22 16,0 21-16,0-21 0,1 0 0,-1 0 15,21 0-15,-21 0 0,22 0 16,-22 0-16,21-21 0,-21 21 0,22-22 16,-22 1-16,0 0 0,0 0 0</inkml:trace>
  <inkml:trace contextRef="#ctx0" brushRef="#br0" timeOffset="53276.92">16806 8403 0,'0'-21'0,"0"0"15,21 21 1,-21 21 15,0 0-15,0 0-16,0 1 15,0-1-15,0 0 16,-21 0-16,0-21 16,21 21-16,-21-21 15,21-21 17,21 0-17</inkml:trace>
  <inkml:trace contextRef="#ctx0" brushRef="#br0" timeOffset="53452.2">17018 8382 0,'0'0'0,"0"-21"0,21 21 16,-21-21-16,21 21 0,-21 21 31,0 0-15,0 0-16,0 0 0,0 1 15,-21-1-15,21 0 0,-21-21 16,0 21-16,21 0 0,0 0 15,-21-21-15</inkml:trace>
  <inkml:trace contextRef="#ctx0" brushRef="#br0" timeOffset="53680.89">17695 8657 0,'0'0'16,"21"0"-16,-21 21 94,0 1-94,0-1 0</inkml:trace>
  <inkml:trace contextRef="#ctx0" brushRef="#br0" timeOffset="53864.2">17589 9017 0,'0'0'0,"-42"21"31,42 0-31,0-42 78</inkml:trace>
  <inkml:trace contextRef="#ctx0" brushRef="#br0" timeOffset="54269.09">19092 8509 0,'0'0'0,"0"-21"0,-21 21 15,0 0 1,21 21-16,-21 0 0,0 0 16,-1 1-16,1-1 0,21 0 15,-21 21-15,-21 1 0,21-22 16,-1 21-16,1 0 0,0 1 0,0-1 15,0-21-15,21 0 0,0 22 0,0-22 16,0 0-16,0 0 16,21-21-16,0 0 0,0 0 15,22 0-15,-22 0 0,21 0 0,-21 0 16,22 0-16,-22-21 0,0 0 16,0 0-16,0 0 0</inkml:trace>
  <inkml:trace contextRef="#ctx0" brushRef="#br0" timeOffset="54456.01">18754 8805 0,'-22'0'16,"44"0"-16,-65 0 0,22 0 0,0 0 15,0 0-15,42 0 16,0 0 0,0 0-16,0 0 0,22-21 15,-1 21-15,-21 0 0,22 0 0,-1 0 16,43-21-16,-43 21 15,0 0-15,22 0 0,-22 0 0,-21 0 16,22 0-16,-1 0 0</inkml:trace>
  <inkml:trace contextRef="#ctx0" brushRef="#br0" timeOffset="54812.5">19389 8763 0,'-22'0'16,"1"0"-16,21-21 15,0 0 1,0 0-16,0-1 15,21 22-15,1 0 0,-1 0 16,0-21-16,0 21 0,0 0 0,0 0 16,1 0-16,-1 0 0,0 21 0,0 1 15,0-1-15,0 21 0,1-21 16,-22 0-16,0 22 0,0-1 0,0-21 16,0 22-16,0-22 0,0 0 15,0 21-15,-22-21 0,1 1 16,0-22-16,0 21 0,0-21 15,0 0-15,21-21 32,0-1-32,0 1 0,0 0 15,21 0-15,0 0 0,0 0 16,-21-1-16,21 1 0,0 0 0,1 0 16,-1 0-16,0 0 0,0 21 0,21 0 15,-20-22-15,-1 22 0,0 0 16,0 0-16,0 0 0,22 0 0,-22 0 15,0 0-15</inkml:trace>
  <inkml:trace contextRef="#ctx0" brushRef="#br0" timeOffset="55189.85">20193 8763 0,'21'-21'16,"-21"0"-16,0 42 47,-21 0-47,21 0 15,-21 0-15,21 1 0,0 20 0,0-21 16,0 0-16,-21 22 0,21-22 16,-22 0-16,22 0 0,0 21 0,0-20 15,0-1-15,0 0 0,0 0 16,22-21 0,-1 0-16,0 0 0,0 0 0,0 0 15,22 0-15,-22 0 0,0 0 0,0-21 16,21 21-16,-20-21 0,-1 0 15,0-1-15,0 1 0,0 0 0,0-21 16,1 21-16,-22-22 0,0 1 0,21 21 16,-21-22-16,0 22 0,0 0 15,0 0-15,0 0 0,0 42 47,0 0-47,0 0 16,21 0-16,-21 1 0,0-1 15,21-21-15</inkml:trace>
  <inkml:trace contextRef="#ctx0" brushRef="#br0" timeOffset="55554.31">20764 8954 0,'22'0'0,"-1"0"31,0 0-31,0 0 16,-21-22-16,21 22 0,0 0 0,1-21 15,-1 21-15,0-21 16,0 21-16,0-21 0,0 0 0,1 21 16,-1-21-16,-21-1 0,0 1 15,0 0-15,-21 21 16,-1 0-16,1 0 16,0 0-16,-21 0 0,21 21 15,-1 0-15,-20 1 0,21-1 0,-21 0 16,20 21-16,1-21 0,0 1 0,21 20 15,0-21-15,0 0 0,0 0 16,0 1-16,0-1 0,0 0 0,21-21 16,0 21-16,1-21 0,-1 21 15,0-21-15,0 0 0,21 0 16,-20 0-16,-1 0 0,0 0 0,21 0 16,-21 0-16,1 0 0,-22-21 15,21 21-15,-21-21 0,21 21 0,-21-21 16</inkml:trace>
  <inkml:trace contextRef="#ctx0" brushRef="#br0" timeOffset="55736.32">21040 9165 0,'0'0'16,"-22"0"0,1 0-1,0 0 63,0 0-78</inkml:trace>
  <inkml:trace contextRef="#ctx0" brushRef="#br0" timeOffset="58381.43">11409 9716 0,'0'0'0,"0"-22"0,0 1 16,0 0 0,0 0-1,21 21-15,0-21 16,0 0-16,0 21 15,1 0-15,-1 0 0,21-22 0,-21 22 16,0 0-16,1 0 0,-1 0 16,-21 22-16,0-1 0,0 0 15,0 0-15,0 0 0,0 0 16,-21 22-16,-1-22 0,-20 21 16,0 1-16,-1-22 0,1 21 0,0 0 15,-1 1-15,1-22 0,0 21 0,21-21 16,-22 22-16,22-22 0,21 0 15,0 0-15,0 0 0,21-21 16,0 0-16,22 0 0,-22 0 0,21 0 16,1 0-16,-22 0 0,21 0 15,0 0-15,-20 0 0,20-21 0,-21 21 16,0-21-16,0 21 0,-21-21 16,0 0-16,-21 21 15,0 0-15,0 0 16,0 0-16,-22 21 0,22 0 15,0 0-15,0 0 0,0 1 16,0 20-16,21 0 0,0-21 0,0 22 16,0-1-16,0 0 0,21 1 15,0-1-15,0 0 0,0 1 0,0-1 16,1-21-16,-22 22 0,0-22 0,0 0 16,0 0-16,-22 21 15,1-20-15,0-22 0,-21 21 0,-1-21 16,1 0-16,21 0 0,-21 0 15,-1 0-15,22 0 0,-21 0 0,21 0 16,-1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5:02:06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826 0,'-21'0'0,"0"0"16,0 0-1,-1 0 1,44 0 0,-1 21-1,0-21-15,0 0 0,21 0 16,1 0-16,20 0 0,1 0 15,-1 0-15,1 0 0,20 0 0,-20 0 16,21 0-16,-22 0 0,1 0 16,-1 0-16,-21 21 0,1-21 15,-1 0-15,-21 0 0,0 21 0,22-21 16,-22 0 0,0 0-16,-42 0 46,0 0-46,0 0 0,-1 0 0,1 0 16</inkml:trace>
  <inkml:trace contextRef="#ctx0" brushRef="#br0" timeOffset="416.01">1757 868 0,'0'0'0,"-21"0"31,-1 0-31,22 21 16,0 0-16,0 0 16,0 1-16,0-1 15,0 0-15,0 21 0,0-21 0,0 1 16,0 20-16,0 0 0,0-21 16,0 22-16,0-22 0,0 21 0,0 1 15,0-22-15,0 21 0,0-21 16,-21 22-16,21-22 0,0 0 0,-21 21 15,0-21-15,21 22 0,-21-22 16,0 0-16,-1 0 0,1 0 16,0 1-16,-21-22 0,21 21 15,-22-21-15,22 0 0,-21 0 16,21 0-16,-22 0 0,1 0 0,21-21 16,-22-1-16,22 22 0,-21-21 15,21 0-15,0 0 0,-1 0 0,1 21 16,0-21-16,0 21 15,21-22-15,0 1 16,21 0 0,0 21-16,0 0 15,1-21-15,20 21 0</inkml:trace>
  <inkml:trace contextRef="#ctx0" brushRef="#br0" timeOffset="871.78">2328 1080 0,'0'0'0,"21"-22"0,1 1 0,-1 0 0,-21 0 15,21 21-15,-21-21 0,0 0 16,-21 21-16,0 0 16,-1 0-16,-20 0 0,21 0 15,-21 0-15,20 21 0,-20 0 0,0 0 16,21 0-16,-22 0 15,22 22-15,0-22 0,0 0 0,0 0 16,21 0-16,0 1 0,0-1 16,0 0-16,0 0 0,21 0 15,0 0-15,21-21 0,-21 22 16,22-22-16,-1 21 0,0-21 16,1 21-16,-22-21 0,21 21 0,1-21 15,-22 21-15,0 0 0,-21 1 16,0-1-16,0 0 0,-21-21 15,0 21-15,-22 0 0,22 0 16,-21 1-16,-22-22 0,22 21 0,0-21 16,-1 0-16,1 21 15,0-21-15,-1 0 0,1 0 0,21 0 16,-22 0-16,22 0 0,0 0 16,21-21-16,21 0 31,0 21-31,1-22 0,20 22 0,-21-21 15,21 0-15,1 21 0</inkml:trace>
  <inkml:trace contextRef="#ctx0" brushRef="#br0" timeOffset="1335.93">3175 889 0,'0'-21'0,"-21"21"16,0 0-16,-1 0 0,1 0 0,0 0 16,0 0-16,0 42 0,0-21 15,-1 1-15,1 20 0,-21 0 16,21 1-16,0-1 0,-1 0 0,1 1 16,0-1-16,0 0 0,0-21 15,21 22-15,0-1 0,0-21 0,0 0 16,0 1-16,21-1 0,21 0 15,-21-21-15,22 0 0,-1 0 16,-21 0-16,22 0 0,-1 0 0,0 0 16,1-21-16,-1 21 0,0-21 15,1-1-15,-1 1 0,-21 0 0,21 0 16,-20 0-16,-1-22 0,-21 22 16,0-42-16,0 20 0,0 1 15,-21 0-15,-1-1 0,1 1 16,0 21-16,0 0 0,-21 0 15,20-1-15,1 22 0,-21 0 0,0 0 16,-1 0-16,1 22 16,21-22-16,-22 21 0,1 0 0,21 21 15,-21-21-15,20 1 0,1 20 16,21-21-16,0 0 0,0 0 0,0 22 16,21-22-16,1 0 15,-1-21-15,21 0 0</inkml:trace>
  <inkml:trace contextRef="#ctx0" brushRef="#br0" timeOffset="1601.46">4000 931 0,'-63'0'31,"42"0"-31,0 22 0,21-1 0,-22 21 0,1-21 15,0 22-15,21-22 0,-21 21 16,0 0-16,21-20 0,-21 20 0,21 0 16,0-21-16,-22 22 0,1-22 15,21 0-15,-21 0 0,21 0 0,0 1 16,0-1-16,0 0 0,0 0 16</inkml:trace>
  <inkml:trace contextRef="#ctx0" brushRef="#br0" timeOffset="2059.98">3831 1037 0,'0'0'0,"0"-21"0,0 0 0,21 21 0,-21-21 16,21 21-1,1 21-15,-1 0 0,0 0 16,0 0-16,0 22 0,22-1 15,-22-21-15,0 22 0,21-1 16,-21 0-16,1-21 0,-1 22 0,0-1 16,0-21-16,0 22 0,0-22 15,-21 0-15,0 0 0,22 0 0,-1 0 16,0-21 0,0-21-1,0 0-15,-21 0 16,21 0-16,-21 0 0,22-22 0,-1 22 15,-21-21-15,21-1 0,0-20 16,0 21-16,0-22 0,-21 1 0,22 20 16,-1-20-16,-21 20 0,0 1 15,0 21-15,0 0 0,0 0 0,0 42 32,-21 21-32,21-21 0,-22 22 15,1-1-15,0 21 0,21-20 16,-21-1-16,0 22 0,21-22 0,-21 0 15,21 1-15,0-1 0,-22-21 16,22 21-16,-21-20 0,21-1 0,0 0 16,0 0-16,0-42 31,21 0-31,1 0 0</inkml:trace>
  <inkml:trace contextRef="#ctx0" brushRef="#br0" timeOffset="2559.02">5884 656 0,'0'0'0,"21"-21"0,1 0 0,-1 0 16,-21-64 15,-21 85-15,21 21-16,-22-21 0,1 21 15,21 22-15,-21-22 0,0 21 16,21 1-16,-21-1 0,0 0 16,-1 22-16,1-22 0,0 22 15,0-22-15,-21 0 0,20 22 0,1-22 16,21 0-16,-21-20 0,21 20 15,-21-21-15,21 0 0,0 0 0,0 1 16,21-22 0,0-22-1,-21 1-15,21 21 0,-21-21 0,0-21 16,22 21-16,-22-22 0</inkml:trace>
  <inkml:trace contextRef="#ctx0" brushRef="#br0" timeOffset="2846.97">5715 826 0,'0'0'0,"0"-43"0,21 22 0,-21-21 15,21 21-15,-21-22 0,0 22 16,0 0-16,21 0 0,1 0 0,-1 21 16,0-22-16,0 1 0,0 21 15,22 0-15,-1-21 0,0 21 0,1 0 16,-1 0-16,0 0 0,1 21 16,-1 0-16,0 1 0,-21 20 0,22-21 15,-22 21-15,0 1 0,0-1 16,-21 0-16,0 1 0,0-1 0,0 22 15,0-22-15,0 0 0,-21 1 16,0-22-16,0 21 0,21-21 16,-21 0-16,-1 1 0,1-1 0,0 0 15,21 0 1,-21-21-16,0 0 16,0-21-1,21 0-15,0 0 0,-22-1 16</inkml:trace>
  <inkml:trace contextRef="#ctx0" brushRef="#br0" timeOffset="3047.01">5736 1016 0,'0'0'0,"-21"0"0,0 0 31,42 0-15,0 0-1,21-21-15,1 21 0,-1 0 0,0-21 16,1 21-16,20-21 0,-20 21 16,-1-22-16,21 22 0,-20-21 0,-1 0 15,0 21-15,1-21 0,-1 21 16</inkml:trace>
  <inkml:trace contextRef="#ctx0" brushRef="#br0" timeOffset="3470.64">6519 804 0,'0'0'0,"0"-21"0,-21 21 15,21-21-15,-21 21 0,21-42 32,21 21-32,0 21 15,0 0-15,1 0 0,20 0 16,0 0-16,-21 0 0,22 0 0,-1 21 15,0 0-15,-20 0 0,20 0 16,-21 0-16,0 22 0,22-22 16,-43 21-16,0 1 0,0-1 0,0-21 15,0 21-15,0-20 0,0 20 16,-22-21-16,1 0 0,-21 0 0,21 1 16,0-1-16,21 0 0,-22-21 15,1 0-15,0 0 0,21-21 16,0 0-1,0-1-15,0 1 0,0 0 16,0-21-16,0 21 0,0-22 16,0 22-16,21-21 0,0 21 0,1-22 15,20 22-15,-21 0 0,0 0 16,22 0-16,-22-1 0,21 22 16,-21-21-16,22 21 0,-22 0 15,0 0-15,21 0 0,-21 0 0</inkml:trace>
  <inkml:trace contextRef="#ctx0" brushRef="#br0" timeOffset="3908.03">7302 889 0,'0'0'0,"0"-21"0,-21-21 31,21 20-31,0 1 15,0 0-15,21 21 16,1-21-16,-1 21 0,0 0 16,0 0-16,21 0 0,-20 0 15,-1 0-15,21 0 0,-21 21 0,22 0 16,-22 0-16,21 1 0,-21-1 16,0 0-16,1 21 0,-1-21 0,-21 1 15,0 20-15,0-21 0,0 21 0,0-20 16,-43-1-16,22 0 0,0 0 15,0 0-15,0 0 0,0 1 0,-1-22 16,1 0-16,0 0 16,21-22-1,0 1 1,0 0-16,0 0 0,0-21 16,21 20-16,0-20 0,-21 0 15,22 21-15,-1-22 0,0 1 0,0 21 16,21 0-16,-20-1 0,-1 1 0,0 0 15,0 21-15,0 0 0,22-21 16,-22 21-16,0 0 0,0 0 0,0 0 16,0 0-16,1 0 0,-1 0 15</inkml:trace>
  <inkml:trace contextRef="#ctx0" brushRef="#br0" timeOffset="5347.99">8763 953 0,'0'0'16,"0"-22"-16,21 22 0,-21-21 0,0 0 15,0 0-15,0-21 0,0 20 0,0 1 16,0 0-16,0 0 0,0-21 16,-21 20-16,21 1 0,-21 0 15,0 21-15,-1-21 0,1 0 16,0 21-16,0 0 0,-21 0 0,20 0 15,1 0-15,-21 0 0,21 21 0,-22 0 16,22 0-16,-21 0 0,0 22 16,20-1-16,-20 0 0,0 1 0,-1-1 15,22 0-15,0 1 0,0-22 16,0 21-16,21 1 0,0-22 0,0 0 16,0 0-16,0 0 0,21 0 15,0 1-15,0-1 0,0-21 0,1 0 16,20 0-16,-21 0 0,21 0 15,1 0-15,-22-21 0,21 21 0,-21-22 16,22 1-16,-22 0 0,0-21 16,21 21-16,-20-22 0,-1 1 15,0 21-15,0-22 0,-21 1 0,21 0 16,-21-1-16,21 22 0,-21 0 16,0 0-16,0 0 0,0 42 31,0 0-16,-21 0-15,0 0 0,21 22 16,-21-22-16,21 21 0,0 1 0,-21-1 16,21-21-16,0 21 0,-21-20 15,21-1-15,0 0 0,0 0 0,0 0 16,0 0-16,21 1 0,0-22 16,0 0-16,0 0 0,22 0 15,-22 0-15,21 0 0,0 0 0,1-22 16,-1 22-16,0-21 0,1 0 15,-1-21-15,0 21 0,1-1 0,-1-20 16,-21 0-16,22-1 0,-22 22 16,0-21-16,0 0 0,-21 20 0,0 1 15,21 21-15,-21-21 0,-21 21 32,21 21-32,-21 0 0,0 1 15,0 20-15,-1-21 16,22 0-16,-21 22 0,21-22 0,-21 21 15,21-21-15,0 0 0,0 1 16,0-1-16,0 0 0,0 0 0,21 0 16,0-21-16,1 0 15,20 0-15,-21 0 0,0 0 0,22 0 16,-1 0-16,-21-21 0,21 0 16,1 21-16,-22-21 0,0-22 0,0 22 15,22 0-15,-22-21 0,0 21 0,0-22 16,-21 22-16,21-21 0,-21 21 15,21-1-15,-21 1 0,0 0 16,0 42 15,0 0-31,0 1 0,0-1 16,-21 0-16,21 21 0,-21 1 0,21-1 16,0 0-16,0 22 0,0-22 0,0 22 15,0-22-15,21 21 0,-21 1 16,21-1-16,-21 1 0,0-1 0,22 22 15,-22-21-15,21 20 0,-21 1 16,0 0-16,0-22 0,0 22 0,0-22 16,0 22-16,0-22 0,0 22 0,0-21 15,-21-22-15,-1 21 0,1-20 0,21-22 16,-42 21-16,21-42 16,0 21-16,-1-21 0,-20 0 0,0 0 15,21-21-15,-22 0 0,1-21 0,0-1 16,20 1-16,-20 0 0,21-1 15,0 1-15,0 0 0,21-1 0,0 1 16,0-21-16,0 20 0,0 1 16,21-22-16,0 1 0,0-1 15,21 1-15,1-1 0,-1-20 0,22 20 0,-22 1 16,21-1-16,1-20 0,-1 20 16,1 1-16,21-1 0,-22 1 0,1-1 15,20 1-15,-20-1 16,-1 1-16,-20 20 0,20 1 0,-21 0 15,-20-1-15,-1 22 0,0 0 16,-21 0-16,0 0 16,-21 21-16,-22 0 0,1 21 15,21 0-15,-21-21 0,20 21 16,-41 43-16,63-43 0,0 0 16,0 21-16,0-21 0,21 1 15,0 20-15,0-21 0,22 0 0,-22 0 16,21 1-16,1-1 0,-22 0 15,21 0-15,-21 0 0,0 0 16,1-21-16,-1 22 0,-21-1 16,-21-21-1,-1 0 1,-20 21-16,21-21 0,0 0 0,-22 0 16,22 0-16,-21 21 0,21-21 0,-22 0 15,1 21-15,0-21 0,-1 21 16,1-21-16</inkml:trace>
  <inkml:trace contextRef="#ctx0" brushRef="#br0" timeOffset="6115.74">1672 1947 0,'0'0'0,"-21"0"16,0 0-16,0 0 15,42 0 48,0 0-63,21 0 0,1 0 16,-1 0-16,0 0 0,22 0 0,-1 0 15,1 0-15,20 0 0,22 0 16,0 0-16,21 0 0,21 0 0,0 0 15,22 0-15,-1 0 0,22 0 16,-1 0-16,22 0 0,-1-21 0,22 21 16,0 0-16,0 0 0,21-21 15,-21 21-15,21 0 0,-21 0 0,21-21 16,-22 21-16,22-21 0,0 21 16,0 0-16,22-21 0,-22 21 15,0 0-15,0 0 0,21-22 0,-21 22 16,-21 0-16,-1-21 0,1 21 15,-21 0-15,0 0 0,-1 0 0,-41 0 16,-1 0-16,-21-21 0,-21 21 16,-21 0-16,-21 0 0,-22 0 0,1-21 15,-22 21-15,0 0 0,-21 0 16,1 0-16,-1 0 16,-42 0 15,-1 0-31,1 0 0,0 21 0,-21-21 15,-1 21-15,-20-21 0</inkml:trace>
  <inkml:trace contextRef="#ctx0" brushRef="#br0" timeOffset="6876.25">550 3239 0,'0'0'0,"-106"-22"31,85 22-31,0 0 0,0 0 16,42 0-1,0 0 1,22 0-16,-1 22 0,0-22 0,22 0 16,-1 0-16,22 0 0,-22 0 15,22 0-15,-21 0 0,20 0 16,-20 0-16,20 0 0,-20 0 15,21 0-15,-22 0 0,1 0 0,-22 0 16,0 0-16,-21 0 0,1 0 16,-22-22-16,0 1 15,-22 21-15,1 0 0,0-21 16,-21 21-16,21-21 0,-22 21 16,22 0-16,0 0 0,0-21 0,21 0 31,21 21-16,21 0-15,-21 0 16,1 0-16,-1 0 0,0 0 16,0 0-16,-21 21 15,0 0-15,0 0 0,0 0 16,-21 22-16,0-22 0,-22 21 0,1 0 16,0-20-16,-1 20 0,1-21 15,0 21-15,-1-20 0,1-1 0,21 0 16,0-21-16,21 21 0,21-21 15,0-21-15,21 0 16</inkml:trace>
  <inkml:trace contextRef="#ctx0" brushRef="#br0" timeOffset="7951.79">2582 2900 0,'0'0'0,"-21"21"0,-21-21 15,21 21-15,-22-21 0,22 0 16,-21 21-16,21-21 0,-1 0 0,22 22 16,22-22-1,-1 0 1,0 0-16,21 0 15,-21-22-15,22 22 0,-1-21 0,0 0 16,1 0-16,-1 0 0,0 0 16,1-1-16,-22 1 0,21 0 0,-21-21 15,1 21-15,-1-1 0,-21 1 16,0 0-16,0 0 0,0 0 0,0 0 16,-21 21-1,-1 0-15,1 0 0,21 21 0,-21 0 16,0 0-16,0 21 0,0 1 15,-1-1-15,22 0 0,0 1 0,-21-1 16,0 22-16,21-22 16,-21 21-16,21-20 0,0 20 0,-21-20 15,21 20-15,-21-21 0,21 1 16,-22-1-16,22 0 0,0-20 0,0 20 16,0-21-16,-21 0 0,21 0 15,-21-21-15,21 22 0,-21-22 16,0 0-16,0-22 0,-1 1 15,1 0-15,0-21 16,-21 21-16,21-22 0,-1 22 0,1-21 16,-21-1-16,21 1 0,0 21 15,-1 0-15,22 0 0,0-1 16,-21 22-16,0 0 16,21 22-16,0-1 15,0 0-15,0 21 0,0-21 0,0 22 16,0-1-16,0-21 0,0 22 15,21-22-15,0 0 0,1 0 0,-1 0 16,0 0-16,21 1 0,-21-22 16,22 0-16,-1 0 0,0 0 0,1 0 15,-1 0-15,0-22 0,1 22 16,20-21-16,-20 0 0,-1-21 16,0 21-16,1-22 0,-1 22 0,-21-21 15,21-1-15,-20 1 0,-1 0 16,-21 21-16,0-22 0,0 22 0,21 0 15,-21 0-15,0 42 16,0 0 0,-21 21-16,21-20 15,-21 20-15,21-21 0,0 21 0,0 1 16,-22-1-16,22-21 0,-21 22 16,21-22-16,0 21 0,-21-21 0,21 0 15,-21 1-15,0-1 16,21-42 15,0-1-31,0 1 0,0 0 0,0 0 16,0-21-16,0-1 0,21 1 15,0 0-15,0-22 0,0 22 16,22-1-16,-22 1 0,21 0 0,1 21 16,20-1-16,-21 1 0,22 21 15,-1 0-15,-20 0 0,20 0 0,-20 21 16,-1 1-16,0-1 0,1 21 15,-22 0-15,0 1 0,-21-1 0,0 22 16,0-22-16,0 0 0,-21-21 0,0 22 16,-22-22-16,22 21 0,-21-21 15,21 1-15,-1-1 0,1-21 0,42-21 32,1-1-17</inkml:trace>
  <inkml:trace contextRef="#ctx0" brushRef="#br0" timeOffset="8299.06">4911 2921 0,'0'0'0,"-22"-21"0,44 21 31,-1 0-15,21 0-16,0-21 0,1 21 0,-1 0 15,22 0-15,-1 0 0,-21 0 0,22 0 16,-1 0-16,1 0 0,-22 0 15,22 0-15,-22 0 0,-21 0 0,0 0 16,1 0-16,-44 0 31,-20 0-31,21 0 0,-21 0 0,-1 0 16</inkml:trace>
  <inkml:trace contextRef="#ctx0" brushRef="#br0" timeOffset="8629.02">5292 2879 0,'0'42'15,"0"-21"-15,0 0 16,0 1-16,0-1 0,21 0 16,-21 0-16,0 0 0,0 0 0,0 22 15,21-22-15,-21 21 0,0 1 16,0-1-16,0-21 0,0 21 16,-21 1-16,21-1 0,-21 0 15,-1-20-15,1 20 0,0-21 0,0 0 16,0 0-16,-22 1 0,22-1 0,0-21 15,0 0-15,-21 0 0,20 0 16,1 0-16,0 0 0,0 0 0,0-21 16,0-1-16,-1 22 0,22-21 15,-21 0-15,0 0 0,21 0 0,-21 0 16,0-1-16,21 1 16,-21 21-16,21-21 15,21 21 1,0-21-16,0 21 15,21-21-15,1 0 0,-22 21 16,21-22-16</inkml:trace>
  <inkml:trace contextRef="#ctx0" brushRef="#br0" timeOffset="9039.94">6286 3027 0,'0'0'16,"0"-21"-16,0 0 0,0-1 15,-21 22-15,0 0 16,0 0-16,-21 0 0,20 0 16,-20 0-16,21 0 0,-21 0 15,20 22-15,-20-1 0,21 0 16,0-21-16,0 21 0,-1 0 0,22 22 16,0-22-16,0 0 0,0 0 0,0 0 15,22 0-15,-1 1 0,0-1 16,0 0-16,21 0 0,-20 0 0,-1 0 15,21 1-15,-21-1 0,0 0 16,1 0-16,-22 0 0,0 0 16,0 1-16,-22-1 0,-20-21 15,21 21-15,-21-21 0,-1 0 16,1 0-16,-22 0 0,22 0 16,0 0-16,-22 0 0,22 0 15,0 0-15,-1 0 0,22 0 0,0 0 16,0 0-16,0 0 0,21-21 0,-22 21 15,22-21-15,22 21 16,-1-22-16,21 22 0,0-21 16,1 21-16,-1-21 0,0 0 15,22 21-15,-1-21 0</inkml:trace>
  <inkml:trace contextRef="#ctx0" brushRef="#br0" timeOffset="9452">6837 3006 0,'0'0'0,"0"-21"0,0-1 16,-21 22-16,-1 0 16,1 0-16,0 0 0,-21 0 15,21 22-15,-1-1 0,1 0 16,-21 0-16,21 0 0,0 0 0,-22 22 16,22-1-16,0 0 0,0 1 15,0-1-15,-1 0 0,1 1 0,21-22 16,0 21-16,0-21 0,0 22 0,0-22 15,21 0-15,1-21 0,20 21 16,-21-21-16,21 0 0,1 0 0,-1 0 16,0 0-16,1 0 0,-1 0 15,0-21-15,22 0 0,-22 0 16,1 0-16,-22-22 0,21 22 0,-21-21 16,0-1-16,1 1 0,-22 0 15,0-1-15,0 1 0,0 21 0,-22-21 16,-20-1-16,21 22 0,-21 0 15,20 0-15,-20 0 0,0 21 0,-1 0 16,-20 0-16,21 0 0,20 21 0,-20-21 16,0 21-16,21 0 0,-1 0 15,1 0-15,21 1 0,-21-1 0,21 0 16,0 0-16,21 0 0,0 0 16,1 1-16,20-22 0,0 0 15</inkml:trace>
  <inkml:trace contextRef="#ctx0" brushRef="#br0" timeOffset="9715.52">7599 3090 0,'0'0'0,"-43"-63"32,22 63-32,0 0 0,0 0 15,0 0-15,21 21 0,-21-21 16,21 21-16,0 22 0,-22-22 15,22 21-15,-21 0 0,21 1 0,0-1 16,0 0-16,-21 1 0,21-1 0,-21 0 16,21 1-16,0-22 0,0 21 15,-21-21-15,21 1 0,0-1 0,21-21 32,0 0-17,0-21-15,0-1 0,-21 1 0</inkml:trace>
  <inkml:trace contextRef="#ctx0" brushRef="#br0" timeOffset="10070.99">7556 3239 0,'0'0'0,"0"-43"16,0-41-1,22 62-15,-22 1 0,21 0 16,0 21 0,0 21-16,0 0 0,-21 1 15,43 20-15,-22-21 0,0 21 0,0 1 16,0-1-16,0 0 0,1 1 15,-22-1-15,21-21 0,-21 22 0,21-22 16,-21 21-16,0-21 0,21 0 0,-21 1 16,21-22-16,-21 21 0,21-21 15,1 0-15,-1 0 16,-21-21-16,21-1 16,0-20-16,0 21 0,-21 0 15,21-22-15,1 1 0,-1 0 0,-21-22 16,21 22-16,0-22 0,0 1 15,0 21-15,1-1 0,-1 1 0,0 0 16,0 20-16,-21 1 0,0 0 16,0 0-16,0 42 15,0 0 1,0 0-16,0 1 16,-21-1-16</inkml:trace>
  <inkml:trace contextRef="#ctx0" brushRef="#br0" timeOffset="11155.63">9842 3175 0,'0'0'0,"0"-148"31,0 127-31,22 21 31,-22 21-31,21 0 0,-21 0 16,0 0-16,0 1 0,0 20 16,0 0-16,0 1 0,0-1 0,0-21 15,-21 21-15,-1 1 0,22-1 0,-21-21 16,21 22-16,0-22 16,-21 0-16,21 0 0,0 0 15,21-21 1,0-21-1,1 0-15,-1 0 0,0 0 0,0-22 16,0 22-16,0-21 0,1-1 16,20 1-16,-21 0 0,0-1 0,0 1 15,1 21-15,-1-21 0,0 20 16,0 22-16,0 0 16,-21 22-16,0-1 15,0 21-15,0-21 0,0 22 16,0-1-16,0-21 0,0 21 15,0 1-15,0-1 0,0-21 0,0 22 16,0-22-16,0 21 0,0-21 16,21 0-16,1-21 0,-22 22 0,21-1 15,0-21-15,0 0 0,0 0 0,0 0 16,22 0-16,-22-21 0,21-1 16,-21 22-16,1-21 0,20-21 0,-21 21 15,21-22-15,-20 22 0,-1-21 16,0 0-16,0-22 0,0 22 0,0 21 15,1-22-15,-22 1 0,0 21 0,21 0 16,-21-1-16,0 1 16,0 0-16,0 42 31,0 0-31,-21 1 16,-1 20-16,22-21 0,-21 0 0,21 22 15,-21-22-15,21 21 0,0 0 0,0-20 16,0 20-16,0-21 0,0 21 15,0-20-15,0-1 0,21 0 0,-21 0 16,21 0-16,1-21 0,20 21 16,-21-21-16,21 0 0,-20 0 0,20 0 15,0 0-15,1 0 0,-1-21 0,0 0 16,1 0-16,-1 0 16,0 0-16,1-1 0,-22-20 0,21 21 15,-21-21-15,0-1 0,1 1 0,-22 21 16,0-22-16,0 1 0,0 21 15,0 0-15,0 0 0,0-1 0,-22 22 16,1 0-16,0 0 0,0 0 0,0 0 16,-22 22-16,22-1 0,0 0 15,0 21-15,-21-21 0,20 22 0,22-1 16,-21-21-16,21 22 0,0-1 16,0-21-16,0 21 0,0-20 0,0-1 15,21 0-15,1 0 0,-22 0 16,42-21-16,-21 0 0,0 21 15,0-21-15,22 0 0,-22 0 0,0 0 16,21 0-16,1-21 0,-22 0 0,21 0 16,1 0-16,20 0 0,-21-22 15</inkml:trace>
  <inkml:trace contextRef="#ctx0" brushRef="#br0" timeOffset="11578">13398 3006 0,'0'0'0,"22"0"0,-1-43 31,-21 22-31,0 0 0,0 0 0,0 0 15,0 0-15,0-1 0,0 1 16,0 0-16,0 0 0,-21 21 16,-1 0-16,1 0 0,0 0 0,0 0 15,-21 0-15,20 0 16,1 0-16,-21 21 0,0 21 0,20-20 16,-20 20-16,21-21 0,-21 21 0,20 1 15,1-1-15,0 0 0,0 1 16,0-1-16,21 0 0,0 1 0,0-1 15,0 0-15,0-20 0,0 20 0,21-21 16,21 0-16,-21 0 0,22 1 16,-1-1-16,0-21 0,22 0 0,-1 0 15,1 0-15,-1 0 0,-20 0 16,20 0-16,64-43 0,-63 22 16,-1 0-16,-20 0 0,20-21 0</inkml:trace>
  <inkml:trace contextRef="#ctx0" brushRef="#br0" timeOffset="12385.93">14097 3175 0,'0'0'0,"21"-21"15,-21 0-15,0-43 16,0 43-16,-21 0 0,0 21 16,0-21-16,-1 21 0,1 0 0,-21 0 15,0 0-15,20 0 16,1 0-16,-21 21 0,21 0 0,0 0 16,-22 0-16,22 1 0,0 20 0,0 0 15,21-21-15,0 22 0,-21-22 16,21 21-16,0-21 0,0 1 0,0-1 15,0 0-15,21 0 0,0 0 16,0-21-16,0 0 0,0 0 16,1 0-16,-1 0 0,21 0 0,-21 0 15,22-21-15,-22 0 0,21 0 16,-21 0-16,0-1 0,22-20 0,-22 21 16,0-21-16,0 20 0,-21-20 0,21 21 15,-21-21-15,22 20 0,-22 1 16,0 0-16,0 42 31,-22 0-31,1 1 0,21-1 16,-21 0-16,21 21 0,-21-21 0,21 1 15,0-1-15,0 0 0,0 21 16,0-21-16,0 1 16,21-1-16,0-21 0,0 0 0,22 0 15,-22 0-15,21 0 0,-21 0 16,22 0-16,-22 0 0,21 0 0,1-21 15,-22-1-15,21 1 0,-21-21 16,0 21-16,1-22 0,-1 22 0,0-21 16,-21 0-16,0 20 0,0-20 0,0 21 15,21 0-15,-21 0 0,0 42 32,0 0-32,0 0 15,0 21-15,-21-20 0,21 20 0,0 0 16,0-21-16,-21 22 0,0-1 15,21-21-15,-22 22 0,22-22 16,0 0-16,0 0 0,-21 0 0,21 0 16,-21-21-16,21-21 31,0 0-31,0 0 0,0 0 16,0 0-16,0-22 0,0 22 15,0-21-15,21-1 0,0 1 0,1 0 16,20-1-16,-21 1 0,21 21 0,1 0 15,-1 0-15,0-1 0,1 1 16,-1 21-16,22 0 0,-22 0 16,0 21-16,1 1 0,-1-1 0,-21 21 15,21-21-15,-20 22 0,-22-1 16,0-21-16,0 21 0,0 1 0,-22-22 16,1 21-16,0-21 0,0 1 15,0-1-15,-22 0 0,22 0 0,0-21 16,0 0-16,21 21 0,0-42 15,0 0 1,0 0-16</inkml:trace>
  <inkml:trace contextRef="#ctx0" brushRef="#br0" timeOffset="14079.48">16277 3260 0,'0'0'0,"-21"21"0,0 0 16,0 0-16,21 0 0,-22 1 15,1-22-15,21 21 16,0-42 0,21 21-16,1-22 0,-1-20 15,21 21-15,0-21 16,1-1-16,-1 22 0,22-21 0,-22-22 15,0 22-15,1-22 0,-1 22 16,0-21-16,-21-1 0,22 1 0,-22-1 16,0 1-16,-21-1 0,0 22 0,0-1 15,0 1-15,0 21 0,0 0 16,-21 21-16,0 21 16,-22 21-16,22 1 0,0-1 15,0 21-15,-21 1 0,20-1 0,1 1 16,0-22-16,-21 22 0,21-1 15,-1 1-15,1-22 0,0 22 0,0-22 16,0 21-16,0-20 0,-1-22 16,1 21-16,21 1 0,0-22 15,-21 0-15,0 0 0,21-42 32,21 0-32,0 0 0,22-1 15,-22-20-15,0 0 0,21 21 0,-21-22 16,22 1-16,-22 21 0,0 0 15,21-1-15,-20 1 0,-1 21 0,0 0 16,0 0-16,0 0 16,-21 21-16,0 1 15,21-1-15,-21 0 0,0 21 0,0-21 16,22 1-16,-1-1 16,-21 21-16,21-21 0,0 0 0,-21 1 15,21-1-15,0 0 0,22-21 0,-22 21 16,0-21-16,21 0 0,-20 0 15,20 0-15,0 0 0,1 0 0,-1 0 16,0-21-16,22 0 0,-22 0 16,0-1-16,1 1 0,-1-21 0,-21 21 15,0-22-15,1 1 0,-1 0 0,-21-1 16,0 1-16,0 21 0,0-21 16,0-1-16,-21 22 0,-1 0 15,1 0-15,-21 21 0,21 0 0,-22 0 16,1 0-16,0 0 0,-1 21 15,1 0-15,0 21 0,-1-20 0,22-1 16,-21 21-16,21 0 0,0-20 16,-1 20-16,22 0 0,-21-21 0,21 22 15,0-22-15,0 0 0,0 0 16,21 0-16,1 1 0,-1-22 0,21 0 16,-21 0-16,22 0 0,-1 0 0,-21 0 15,21-22-15,1 22 0,-1-21 16,0 0-16,-20 0 0,20-21 0,-21 20 15,21-20-15,-20 21 0,-1-21 16,-21-1-16,21 22 0,-21 0 16,21-21-16,-21 20 0,0 1 15,0 42 1,0 1-16,-21 20 16,21-21-16,-21 0 0,21 22 15,-21-1-15,21-21 0,0 21 0,0-20 16,0 20-16,0-21 0,0 21 15,0-20-15,0-1 0,21 0 0,0-21 16,-21 21-16,21-21 0,21 0 0,-20 0 16,-1 0-16,0 0 0,21 0 15,-21-21-15,22 0 0,-22 0 0,0-1 16,21 1-16,-20-21 16,-1 21-16,0-22 0,21 1 0,-21 21 15,1-21-15,-1 20 0,0-20 0,-21 21 16,21 0-16,-21 42 31,0 0-31,0 0 16,0 0-16,0 1 0,0 20 0,0-21 15,0 21-15,0-20 0,-21 20 0,21-21 16,0 0-16,0 0 0,0 1 16,0-1-16,0 0 0,21-21 15,0 0 1,0 0-16,1 0 0,-1 0 0,0 0 15,0-21-15,0 0 0,22-1 0,-22 1 16,0 0-16,21 0 0,-21-21 16,1 20-16,20-20 0,-21 0 0,21 21 15,-20-1-15,-1-20 0,21 21 16,-21 0-16,-21 42 31,0 0-31,-21 0 16,21 0-16,0 1 0,-21-1 0,21 21 15,-21-21-15,21 0 0,0 1 16,0 20-16,0-21 0,0 0 16,0 0-16,0 1 0,21-1 15,0-21-15,21 21 0,-20-21 0,20 0 16,0 0-16,1 0 0,-1 0 0,0 0 16,1 0-16,20 0 0,-21 0 15,1-21-15,-1 0 0,0-1 0,1 1 16,-1 0-16,-21-21 0,22 21 15,-22-22-15,0 22 0,0-21 0,-21 21 16,21-1-16,-21 1 0,0 0 16,-21 21-16,0 0 0,0 0 15,-22 0-15,22 21 0,0 0 0,-21 22 16,21-22-16,-1 21 0,1-21 16,0 22-16,21-22 0,-21 21 15,21-21-15,0 22 0,0-22 16,0 0-16,21 0 0,0 0 0,0 1 15,1-22-15,-1 0 0,21 0 16,-21 0-16,22 0 0,-1 0 0,0 0 16,1-22-16,-1 22 0,0-21 0,1 0 15,-1 0-15,0-21 0,-21 20 16,22-20-16,-22 21 0,0 0 0,0-22 16,-21 22-16,0 0 15,-21 21-15</inkml:trace>
  <inkml:trace contextRef="#ctx0" brushRef="#br0" timeOffset="16680">5630 4678 0,'0'0'0,"21"-21"16,1 21-16,-1 0 15,0 0-15,-21-21 0,21 21 16,0 0-16,-21-22 0,21 22 15,-21-21-15,22 0 0,-22 0 16,0 0-16,0 0 16,-22-1-16,1 1 0,0 0 0,0 0 15,0 0-15,-22 21 0,22-21 16,-21-1-16,21 1 0,-22 21 16,22 0-16,-21 0 0,21 0 0,0 0 15,-22 21-15,22 1 0,0-1 16,0 0-16,0 21 0,-1-21 0,22 22 15,-21-1-15,21-21 0,0 22 16,0-1-16,0 0 0,0-21 0,0 22 16,0-22-16,0 0 0,21 0 15,1 0-15,-1-21 0,0 0 0,0 0 16,0 0-16,0 0 0,1 0 16,-1-21-16,21 0 0,-21 0 0,0 0 15,22 0-15,-22-1 0,21-20 0,-21 21 16,1 0-16,-1-22 0,0 22 15,0-21-15,0 21 0,0-22 16,-21 1-16,0 21 0,0 0 0,0 0 16,0-1-16,22 1 0,-22 42 31,0 1-31,0-1 0,0 0 16,-22 21-16,22-21 0,0 22 0,0-1 15,0-21-15,-21 22 0,21-1 16,0-21-16,0 21 0,0 1 0,0-22 15,0 0-15,21 0 0,1 0 0,-1-21 16,0 0-16,21 0 0,-21 0 16,22 0-16,-22 0 0,21 0 0,1-21 15,-1 0-15,0 0 16,1-21-16,-22 20 0,21-20 0,0 21 16,22-43-16,-22 22 0,-21 0 15,1-1-15,-1 22 0,-21-21 16,0 21-16,0-22 0,0 22 0,-21 0 15,-1 21-15,-20 0 16,21 0-16,0 21 0,0-21 0,-1 21 16,1 1-16,0-1 0,21 0 0,0 0 15,0 0-15,0 0 0,0 1 16,21-1-16,0 0 0,1 0 16,-1 0-16,0 0 0,0 1 0,0-1 15,0 0-15,1 0 0,-1 0 16,-21 0-16,0 1 0,0-1 0,0 0 15,0 0-15,0 0 0,0 0 16,21-21 0,0 0-16,0 0 15,0 0-15,1-21 0,-1 0 0,0 21 16,0-21-16,21 0 0,-20-22 0,20 22 16,0 0-16,1-21 0,-1 21 15,-21-22-15,21 1 0,-20 21 0,-1-22 16,0 1-16,-21 21 0,0-21 15,0 20-15,0 1 0,0 0 0,-21 21 16,0 0-16,-1 0 0,1 0 16,0 0-16,0 21 0,-21 0 15,20 1-15,1-1 0,0 0 0,21 0 16,0 0-16,0 0 0,0 1 0,0-1 16,21 0-16,0-21 0,1 21 15,-1 0-15,0 0 0,0 1 0,0-1 16,22-21-16,-22 21 0,0 0 15,0 0-15,-21 0 0,21 1 0,0-1 16,1 0-16,-22 0 0,21-21 16,0 21-16,0-21 15,0 0-15,22 0 0,-22 0 16,0 0-16,21 0 0,1-21 16,-22 0-16,21 0 0,0 21 0,1-21 15,-1-1-15,0 1 0,1 0 0,-1 0 16,-21 0-16,22 0 0,-22-1 15,0-20-15,0 21 0,-21 0 0,0 0 16,0-22-16,0 1 0,-21 21 16,-21 0-16,20 21 15,1 0-15,0 0 0,-21 0 0,21 0 16,-22 21-16,22 0 0,-21 0 16,21 0-16,-1 0 0,-20 1 0,21 20 15,0-21-15,0 0 0,-1 22 0,22-22 16,0 21-16,0-21 15,0 0-15,0 1 0,0-1 0,0 0 16,22 0-16,-1-21 0,0 0 16,21 0-16,-21 0 0,1 0 0,20 0 15,-21 0-15,21-21 0,-20 0 0,20 0 16,0-1-16,-21 1 0,22 0 16,-22 0-16,21 0 0,-21-22 0,1 22 15,-1-21-15,0 21 0,0-22 0,-21 22 16,0 0-16,0 0 0,0 0 15,0 0-15,0 42 32,-21 0-32,21 0 0,0 0 0,-21 0 15,0 1-15,21 20 0,-22-21 0,22 0 16,0 22-16,0-22 0,-21 0 16,21 21-16,0-21 0,0 1 0,0-1 15,0 0-15,0 0 0,21 0 16,1-21-16,-1 0 0,0 21 0,21-21 15,1 0-15,-22 0 0,21-21 0,0 0 16,1 21-16,-1-21 0,0 0 16,1 0-16,-22-1 0,21-20 0,-21 21 15,22 0-15,-22-22 0,0 22 16,0-21-16,-21 21 0,21 0 0,-21-1 16,0 1-16,22 0 0,-22 0 15,0 42 1,-22-21-1,22 21-15,-21 0 0,21 1 0,0-1 16,-21 21-16,21-21 0,0 0 16,0 1-16,0-1 0,0 0 0,0 0 15,0 0-15,21-21 16,0 0-16,1 0 0,-1 0 0,0 0 16,21 0-16,-21 0 0,22 0 0,-1 0 15,-21-21-15,22 0 16,-22 21-16,21-21 0,-21 0 0,0-1 0,1 1 15,-1-21-15,0 21 0,0 0 16,0-1-16,-21 1 0,0 0 16,0 0-16,0 0 0,0 42 47,0 0-47,0 0 15,0 22-15,-21-22 0,21 0 16,0 21-16,-21 1 0,0-1 0,0 0 15,21 1-15,0 20 0,0 1 0,0-1 16,0 1-16,0-1 16,0 1-16,0-1 0,0 1 0,0-1 15,0 22-15,0-22 0,0 22 0,21-22 16,0 22-16,-21 0 0,21-22 16,-21 22-16,21-22 0,-21 1 0,0-1 15,0 1-15,0-1 0,0 1 0,0-22 16,0 1-16,-21-1 0,0-21 0,0 0 15,0 0-15,-22 1 0,22-22 16,-21 0-16,21 0 0,-22-22 0,22 1 16,-21-21-16,-1 0 0,1 20 0,21-41 15,-21 21-15,-1-22 0,22 22 16,0-22-16,0-20 0,0 20 16,21-21-16,0 1 0,0-1 0,0 0 15,0 1-15,21-1 0,0 0 0,0 1 16,21-1-16,-20 0 0,20 22 15,-21-22-15,21 22 0,1 20 0,-22 1 16,21 0-16,1-1 0,-22 22 0,21 0 16,-21 0-16,0 0 15,1 21-15,-22-21 0,0 42 47,0 0 0,21-21-16,0 21-15</inkml:trace>
  <inkml:trace contextRef="#ctx0" brushRef="#br0" timeOffset="17475.56">11134 4403 0,'0'0'0,"0"-21"0,0-1 15,21 1-15,0 0 16,0 0-16,0 0 0,0 21 16,1 0-16,-1 0 0,0 0 15,0 21-15,0 0 0,0 0 16,1 0-16,-1 22 0,0-22 0,0 21 16,-21 1-16,21-1 0,-21 0 15,0 1-15,0-1 0,0 0 0,0 1 16,0-22-16,0 21 0,0 0 0,0-20 15,0-1-15,-21 0 0,21 0 16,-21 0-16,0-21 16,21-21-1,0 0-15,0 0 0,0 0 16,0-22-16,21 22 0,0-21 0,0-1 16,0 1-16,1 0 0,-1-1 0,0 1 15,0 0-15,0-1 0,0 1 16,22 0-16,-22-1 0,21 1 0,-21 0 15,1 21-15,-1-1 0,0 1 16,0 0-16,0 21 0,0 0 0,1 0 16,-22 21-16,0 0 0,0 1 15,0-1-15,0 0 16,0 0-16,0 0 0,0 0 16,0 1-16,0-1 0,0 0 15,0 0-15,0 0 0,0 0 16,0 1-16</inkml:trace>
  <inkml:trace contextRef="#ctx0" brushRef="#br0" timeOffset="19208.62">12404 4657 0,'0'0'0,"105"21"16,-105-42-1,0 0-15,22 21 0,-1-22 16,-21 1-16,0 0 0,21 21 15,-21-21-15,0 0 0,0 0 0,0-22 16,0 22-16,0 0 0,0 0 16,-21-22-16,21 22 0,-21 0 0,-1 21 15,-20-21-15,21 21 0,0 0 0,0 0 16,-22 0-16,22 21 0,-21 0 16,21 0-16,-22 22 0,1-22 0,21 21 15,-22 1-15,22-1 0,0-21 16,0 21-16,0 1 0,21-22 0,0 21 15,0-21-15,0 22 0,0-22 0,21 0 16,0 0-16,0-21 16,22 0-16,-22 21 0,21-21 0,0 0 15,1 0-15,-1-21 0,-21 21 0,22-21 16,-22 0-16,21 0 0,-21 0 16,0-1-16,1 1 0,20-42 15,-21 42-15,-21-22 0,21 22 16,-21-21-16,0 21 0,0-1 0,0 1 15,0 0-15,0 0 0,0 0 0,-21 21 32,21 21-32,-21 0 0,0 0 0,0 0 15,21 1-15,0 20 0,-22-21 16,22 0-16,0 22 0,-21-22 16,21 21-16,0-21 0,0 22 0,0-22 15,0 0-15,21 0 0,1 0 16,-1-21-16,0 0 0,0 0 0,0 0 15,0 0-15,1 0 0,-1 0 0,0-21 16,21 21-16,-21-21 0,1 0 16,-1-22-16,21 22 0,-21 0 15,0-21-15,22 21 0,-22-22 0,0 1 16,0 0-16,0-1 0,1-20 16,-1 20-16,0 1 0,-21 0 0,0-1 15,0 1-15,21 21 0,-21 0 16,-21 42-1,0 0-15,0 21 0,21-20 16,-22 20-16,1 0 0,0 1 16,0-1-16,21 0 0,0 1 0,0-1 15,-21-21-15,21 21 0,0-20 16,0 20-16,0-21 0,0 0 0,0 0 16,21 1-16,0-1 0,-21 0 0,21-21 15,0 0-15,22 0 0,-22 0 16,0 0-16,21 0 0,-20-21 0,20 21 15,-21-21-15,21-1 0,-20 1 16,-1 0-16,21 0 0,-21 0 0,0-22 16,1 22-16,-1 0 0,0-21 15,0 21-15,-21-1 0,0 1 16,0 0-16,0 42 31,0 0-31,0 1 16,0-1-16,0 0 0,-21 0 0,21 0 15,0 0-15,0 1 0,0-1 16,0 0-16,0 0 0,0 0 0,0 0 16,21-21-16,-21 22 0,21-1 0,0-21 15,1 0-15,-1 0 0,21 0 16,-21 0-16,0 0 0,22 0 16,-22-21-16,0-1 0,21 22 0,-20-21 15,20 0-15,-21 0 0,0 0 16,22-22-16,-22 22 0,0 0 0,0 0 15,0 0-15,0 0 0,-21-1 16,0 1-16,-21 42 31,21 1-15,-21-1-16,0 0 0,21 0 16,0 21-16,0-20 0,0-1 0,0 0 15,0 0-15,0 0 16,0 0-16,0 1 0,0-1 15,0 0-15,21-21 0,0 21 0,0-21 16,1 0-16,20 0 0,0 0 16,-21 0-16,22 0 0,-1 0 0,0-21 15,1 0-15,-1 21 0,-21-21 16,22-1-16,-1 1 0,-21 0 0,0 0 16,22-21-16,-22 20 0,0-20 0,0 21 15,-21-21-15,0 20 0,0 1 16,0-21-16,0 21 0,0 0 15,-21 21 1,0 0-16,0 0 16,-1 21-16,22 0 0,0 0 0,-21 0 15,21 0-15,-21 22 0,21-22 16,0 0-16,0 0 0,0 22 0,0-22 16,0 0-16,0 0 0,0 0 0,21 0 15,0 1-15,1-1 0,-1 0 16,0 0-16,0-21 0,0 0 0,22 0 15,-22 21-15,21-21 0,-21 0 16,22 0-16,-22 0 0,21-21 0,0 0 16,1 0-16,-22 21 0,21-21 0,1-1 15,-1-20-15,0 21 0,-21 0 16,22-22-16,-1 22 0,-21-21 16,0 0-16,1-1 0,-1 22 15,-21-21-15,0 21 0,0-1 0,0 1 16,0 0-16,-21 21 0,-1 0 0,1 0 15,0 0-15,0 21 0,21 0 16,-21 1-16,0-1 0,21 0 0,-22 21 16,22-21-16,0 1 0,0-1 15,0 21-15,0-21 0,0 0 0,0 1 16,0-1-16,0 0 0,0 0 16,22 0-16,-22 0 0,0 1 0,0-1 15,21-21-15,-21 21 0,0 0 16,-21-21-1,-1 0-15,1 0 0,0 0 16,0 0-16,0 0 0,0 0 16,-1-21-16,22 0 31,22 21-15,-1 0-16,0 0 15,0 0-15</inkml:trace>
  <inkml:trace contextRef="#ctx0" brushRef="#br0" timeOffset="19419.99">15557 4911 0,'0'21'109,"-21"-21"-109</inkml:trace>
  <inkml:trace contextRef="#ctx0" brushRef="#br0" timeOffset="20811.25">148 6287 0,'0'0'16,"-63"0"-16,-1 0 0,43 0 0,21 21 47,21 0-31,43 0-1,20-21-15,-20 0 0,20 21 0,1-21 16,0 21-16,-1-21 0,1 0 15,0 22-15,-1-22 0,-20 0 0,21 0 16,-22 0-16,1 0 0,-1 0 16,-21 0-16,22 0 0,-22 0 0,-21 0 15,1 0-15,-1 0 0,-21-22 16,0 1-16,-21 21 16,-1-21-16,1 21 0,-21-21 0,21 21 15,-22-21-15,1 21 0,0-21 16,-1 21-16,22 0 0,-21-22 15,21 22-15,-22 0 0,22 0 16,21-21-16,-21 21 0,42 0 31,0 0-31,1 0 0,20 0 16,-21 0-16,21 0 0,1 21 16,-1 1-16,-21-1 0,22 0 15,-43 0-15,0 0 0,0 22 0,0-22 16,-22 21-16,1 0 0,0-20 15,-21-1-15,-1 21 0,-20-21 16,21 0-16,-22 1 0,22-1 16,-1 0-16,-20-21 0,42 0 0,-22 21 15,22-21-15,21-21 16,21 0-16,1 0 16</inkml:trace>
  <inkml:trace contextRef="#ctx0" brushRef="#br0" timeOffset="21162.99">2413 5842 0,'-21'0'0,"42"0"0,-63-21 16,63 0-1,0 21 1,21 0-16,-21 0 0,22 0 0,-1 0 16,22 0-16,-22 0 0,21 0 15,-20 0-15,20 0 0,-20 0 16,-1 0-16,0 0 0,1 0 15,-22 0-15,0 0 0,0 0 0,-21 21 32,-21-21-32,0 0 0,0 0 0,-1 0 15,1 0-15,-21 0 0</inkml:trace>
  <inkml:trace contextRef="#ctx0" brushRef="#br0" timeOffset="21499.33">2773 5821 0,'0'-21'16,"0"42"15,21 0-31,0 0 0,0 0 16,-21 22-16,21-22 0,1 21 15,-22 1-15,0-22 0,21 21 16,-21 0-16,0 1 0,0-1 16,0 0-16,0 1 0,0-22 0,-21 21 15,-1 1-15,1-1 0,0-21 16,0 21-16,0-20 0,-22-1 0,22 0 15,0-21-15,-21 0 0,21 21 0,-22-21 16,22 0-16,0 0 0,-21 0 16,20-21-16,1 0 0,0 0 0,-21-1 15,21 1-15,-1 0 16,1 0-16,21 0 0,-21 0 16,21-1-16,0 1 0,0 0 15,0 0-15,21 0 16,22 21-16,-22-21 15,21 21-15,-21-22 0,22 22 0,20 0 16</inkml:trace>
  <inkml:trace contextRef="#ctx0" brushRef="#br0" timeOffset="21939.92">3831 5927 0,'0'0'15,"0"-21"-15,0-1 0,0 1 16,0 0-16,-21 21 16,-21 0-16,20 0 0,1 0 0,-21 0 15,0 0-15,-1 0 0,22 0 0,-21 0 16,-1 21-16,1 0 0,21 1 16,-21-1-16,20 0 0,1 0 0,0 0 15,21 0-15,0 1 0,0-1 16,0 0-16,0 0 0,21 0 0,0 0 15,1-21-15,20 22 16,-21-1-16,21 0 0,1-21 0,-22 21 0,21-21 16,1 21-16,-22 0 0,0-21 15,0 22-15,-21-1 16,0 0-16,-21 0 0,-21-21 16,20 21-16,-20-21 0,0 0 15,-22 21-15,22-21 0,0 0 0,-22 0 16,22 0-16,-1 0 0,1 0 15,0 0-15,-1 0 0,22 0 0,0 0 16,0 0-16,0-21 0,42 21 31,0-21-31,0 21 0,0-21 0,22 21 16,-1-21-16,0 21 16,1-21-16</inkml:trace>
  <inkml:trace contextRef="#ctx0" brushRef="#br0" timeOffset="22384.37">4339 5906 0,'0'0'0,"-42"-43"32,21 43-32,-1 0 0,1 0 15,0 21-15,0-21 0,0 22 16,0-1-16,-1 21 0,1-21 15,0 0-15,0 22 0,0-22 0,0 0 16,21 21-16,0-20 0,-22 20 16,22-21-16,0 0 0,0 0 0,0 1 15,0-1-15,22 0 0,-1 0 16,0 0-16,0-21 0,0 0 0,22 0 16,-22 0-16,21 0 0,0 0 0,1 0 15,-22-21-15,21 0 0,1 0 16,-1 21-16,-21-21 0,21-1 0,-20 1 15,-1 0-15,0 0 0,-21-21 0,0 20 16,0-20-16,0 21 16,0-21-16,-21 20 0,0-20 0,-1 21 15,-20-21-15,21 20 0,0 1 16,-22 0-16,22 21 0,0 0 0,-21 0 16,21 0-16,-1 0 0,1 21 0,0 0 15,0 1-15,21-1 0,-21 0 16,21 0-16,0 0 0,0 0 0,0 1 15,21-1-15,0 0 0,0 0 16,22-21-16,-22 21 0</inkml:trace>
  <inkml:trace contextRef="#ctx0" brushRef="#br0" timeOffset="23015.63">5165 5990 0,'0'0'0,"-22"0"15,1-21-15,0 0 0,-21-21 32,21 42-32,-1 0 15,22 21-15,0 0 16,0 0-16,0 0 0,0 0 0,0 22 16,0-22-16,0 0 0,0 21 15,-21-20-15,21-1 0,0 21 16,-21-21-16,21 0 0,-21 1 0,21-1 15,0 0-15,0 0 0,-21-21 16,21 21-16,-21-21 16,21-21-1,0 0 1,0 0-16,0 0 0,0-1 0,0-20 16,0 0-16,21 21 15,0-1-15,0-20 0,0 0 0,0-1 16,22 22-16,-22-21 0,21 0 0,-21 20 15,22 1-15,-1 0 16,0 21-16,1 0 0,-22 0 0,21 0 0,1 21 16,-22 0-16,21 22 15,-21-22-15,0 21 0,1 1 0,-22-22 16,0 21-16,0 0 0,0 1 16,0-22-16,0 21 0,0-21 0,0 22 15,0-22-15,0 0 0,0 0 0,0 0 16,0-42 15,0 0-31,21 0 0,0 0 0,-21 0 16,21-1-16,0 1 0,0 0 15,1-21-15,-22 21 0,42-22 0,-21 1 16,0 0-16,0-1 0,1 1 0,-1 0 16,0-1-16,0 1 15,-21 21-15,0 0 0,21-1 0,-21 1 16,0 42-1,0 1-15,-21-1 16,21 0-16,0 0 16</inkml:trace>
  <inkml:trace contextRef="#ctx0" brushRef="#br0" timeOffset="24959.5">6604 5969 0,'0'0'0,"-21"-21"16,21 0-16,-21 0 0,21-1 16,0 1-16,0 0 15,0 0-15,0 0 16,21 21-16,0 0 0,0-21 0,0 21 16,0 0-16,22 0 0,-22 0 0,0 21 15,21 0-15,-20 0 0,-1 0 16,0 22-16,0-22 0,-21 0 0,0 21 15,21-21-15,-21 22 0,0-22 16,0 21-16,0-21 0,0 1 0,0-1 16,0 0-16,-21 0 0,21 0 0,-21-21 15,21 21-15,-21-21 16,0 0-16,-1 0 16,22-21-16,0 0 15,0 0-15,0 0 0,0 0 16,0-1-16,0 1 0,0-21 0,0 0 15,43-22-15,-22 22 0,0-1 16,0 1-16,22 0 0,-22 21 16,21-22-16,-21 22 0,22 21 0,-1 0 15,-21 0-15,21 0 0,-20 0 16,-1 21-16,0 0 0,0 22 16,0-22-16,0 21 0,-21-21 0,0 22 15,0-1-15,0-21 0,0 22 16,0-1-16,0-21 0,0 0 0,0 0 15,0 22-15,0-22 0,0 0 16,-21-21 0,21-21-1,0 0 1,0 0-16,0-22 0,0 22 16,0 0-16,21-21 0,1-1 0,-1 22 15,-21-21-15,42-1 0,-21 1 16,0 21-16,1 0 0,20 0 0,-21-1 15,0 1-15,0 21 0,22 0 0,-22 0 16,-21 21-16,21 1 16,0-1-16,-21 0 0,0 0 0,21 21 15,-21-20-15,0 20 0,0 0 16,0-21-16,0 22 0,0-22 0,0 0 16,0 21-16,0-20 0,0-1 0,0 0 15,22 0-15,-1-21 16,0 0-16,0 0 0,0 0 15,22 0-15,-22 0 0,0 0 0,21 0 16,-21-21-16,1 0 0,20 0 16,-21-1-16,21 1 0,-20 0 0,20 0 15,-21-21-15,0 20 0,0-20 0,1 21 16,-1-21-16,-21-1 16,0 1-16,21 21 0,-21 0 0,0-1 15,0 1-15,0 0 0,-21 42 31,21 0-31,-21 22 0,21-22 0,-22 21 16,22-21-16,-21 22 0,21-22 16,0 21-16,-21 1 0,21-22 0,0 0 15,0 21-15,0-21 0,0 1 0,0-1 16,0 0-16,21 0 16,0-21-16,1 0 0,-1 0 15,0 0-15,21 0 0,-21 0 0,1 0 16,20 0-16,-21-21 0,0 21 15,22-21-15,-22 0 0,0-1 0,21 1 16,-21 0-16,1-21 0,-1 21 0,0-22 16,0 22-16,0 0 0,-21-21 15,0 20-15,0 1 0,21 0 0,-21 0 16,-21 42 0,21 0-1,0 0-15,-21 1 0,0-1 0,21 0 16,-21 0-16,21 21 0,-21-20 15,21-1-15,0 0 0,0 0 0,0 0 16,0 0-16,0 1 0,0-1 16,0 0-16,21-21 0,0 0 0,21 21 15,-21-21-15,1 0 0,20 0 16,0 0-16,-21 0 0,22 0 0,-1 0 16,0-21-16,1 0 0,-1 0 15,0-1-15,22 1 0,-22 0 0,1 0 16,-1-21-16,0 20 0,1-20 0,-22 21 15,0 0-15,0-22 0,0 22 16,-21 0-16,-21 21 16,0 0-1,0 21-15,0 0 0,-1 1 0,1-1 16,0 0-16,21 0 0,-21 0 16,21 22-16,0-22 0,0 0 15,0 0-15,0 0 0,0 0 16,0 1-16,21-22 0,-21 21 15,21-21 1,-21-21 15,-21-1-31,0 1 16,0 0-16,0 21 0,21-21 16,-22 21-16,22-21 0,-21 21 15,0 0-15,21 21 31,0 0-31,0 0 0,0 0 16,21 1-16,0-22 0,1 21 16,-1-21-16,0 0 0,0 21 0,21-21 15,-20 0-15,-1 0 0,21 0 16,-21 0-16,22 0 0,-1 0 0,0 0 16,-21-21-16,22 0 0,-1 21 0,0-22 15,1 1-15,-1 0 0,0-21 16,1 21-16,-22-22 0,21 22 0,1-21 15,-22-1-15,0-20 0,0 21 0,0-1 16,0 1-16,-21 0 0,22-1 16,-22 22-16,0 0 0,0 0 15,0 0-15,-22 21 0,1 0 16,0 0-16,0 21 0,-21 0 16,20 21-16,1-21 0,0 22 0,0-1 15,0 0-15,0 1 0,-1 20 16,1-42-16,0 22 0,21-1 0,-21 0 15,21-20-15,0-1 0,0 0 0,0 0 16,0 0-16,0 0 0,0 1 16,21-22-16,0 0 15,0 0-15,1 0 0,-1 0 0,0 0 16,0 0-16,0 0 0,0-22 16,1 1-16,-1 0 15,-21 0-15,0 0 0</inkml:trace>
  <inkml:trace contextRef="#ctx0" brushRef="#br0" timeOffset="25117.95">9800 5906 0,'0'0'16,"-21"-22"-16,0 22 0,0 0 0,-1 0 15,44 0 17,-1 0-32,21 0 15,-21 0-15,22 0 0,-1-21 16,0 21-16,1-21 0,-1 21 0,21-21 15,1 21-15</inkml:trace>
  <inkml:trace contextRef="#ctx0" brushRef="#br0" timeOffset="26567.97">11091 6075 0,'0'0'0,"0"21"0,21-21 47,1-21-47,-1 21 16,0-21-16,0 0 0,0-1 0,0 1 15,1 0-15,-1 0 0,0-21 16,0-1-16,-21 22 0,21-21 0,-21-1 16,21-20-16,-21 21 0,0-1 15,0 1-15,0 21 0,0-22 0,0 22 16,0 0-16,0-21 16,0 63-1,0 0-15,-21 21 16,21-20-16,-21 20 0,21 21 0,-21-20 15,21-1-15,0 0 0,0 1 16,0-1-16,-21 0 0,21 1 0,0-22 16,0 21-16,0-21 0,0 1 15,0-1-15,21-21 0,0 21 0,0-21 16,0 0-16,1 0 0,-1 0 0,0 0 16,0 0-16,0 0 0,22 0 15,-22 0-15,0-21 0,0 0 16,0 21-16,0-22 0,-21 1 15,0 0-15,22 21 0,-22-21 16,0 0-16,0 0 31,21 21-15,0 0-16,0 0 0,0 0 16,0 0-16,1 0 15,-1 0-15,0-22 0,0 22 0,0-21 16,22 21-16,-22-21 0,0 21 15,21-21-15,-21 0 0,1 0 0,-22-1 16,21 1-16,-21 0 0,0 0 0,0 0 16,0 0-16,-21 21 15,-1 0-15,1 0 0,-21 0 16,21 0-16,0 21 16,-22 0-16,22 21 0,0-21 0,0 1 15,0 20-15,-1-21 0,22 21 0,0-20 16,0 20-16,0-21 0,0 0 15,0 0-15,0 1 0,0-1 0,0 0 16,22-21-16,-1 21 0,0-21 16,21 0-16,-21 0 0,1 0 15,-1 0-15,0 0 0,21 0 0,-21-21 16,1 0-16,20 21 0,-21-21 16,21-1-16</inkml:trace>
  <inkml:trace contextRef="#ctx0" brushRef="#br0" timeOffset="27958.96">13208 5969 0,'0'0'0,"0"21"0,0 0 16,-21 1-16,21-1 31,21-21-15,0-21-16,0-1 0,0 22 16,1-21-16,-1 0 0,21 0 0,0-21 15,1 20-15,-22-20 0,21 0 16,1-1-16,-1 1 0,0 0 0,1-1 15,-22-20-15,0 42 0,0-22 0,-21 1 16,0 21-16,0 0 0,0 0 16,-21 21-16,0 0 0,0 0 15,-1 0-15,1 21 0,0 0 16,-21 0-16,21 21 0,21-20 16,-22 20-16,22 0 0,0-21 0,0 22 15,0-1-15,0 0 0,0-20 16,22 20-16,-1-21 0,-21 21 0,21-20 15,0 20-15,0-21 0,0 0 0,1 0 16,-1 1-16,-21-1 16,-21-21-1,-1 0-15,1 0 0,0 0 16,0 0-16,-21 0 0,20-21 0,-20-1 16,21 22-16,-21-21 0,20 0 0,1 0 15,0 21-15,0-21 0,0 21 16,21-21-16,-21 21 0,21 21 31,0 0-31,21 0 0,0-21 16,0 21-16,0 0 0,22-21 0,-22 22 15,21-22-15,-21 0 0,22 21 0,-22-21 16,21 0-16,0 0 0,-20 0 16,20 0-16,0 0 0,-21 0 0,22-21 15,-22-1-15,21 22 0,1-21 16,-22 0-16,21 0 0,-21 0 0,0-22 15,1 22-15,-1 0 0,0-21 16,-21-1-16,0 22 0,21-21 16,-21 21-16,0-22 0,0 22 15,0 42 1,-21 1 0,0-1-16,0 21 0,-1-21 0,22 0 15,-21 22-15,21-22 0,-21 0 16,21 21-16,0-20 0,0 20 15,0-21-15,0 0 0,0 0 0,21 1 16,0-22-16,1 0 0,-1 0 16,0 0-16,21 0 0,-21 0 0,1 0 15,20 0-15,0 0 0,1-22 16,-22 1-16,21 0 0,0 0 0,1 0 16,-22 0-16,0-22 0,21 22 15,-20-21-15,-1-1 0,0 22 16,0-21-16,-21 21 0,0 0 0,0-1 15,0 1-15,-21 42 32,0 1-32,21-1 0,-21 21 0,-1-21 15,22 0-15,0 22 0,0-22 16,0 21-16,-21-21 0,21 1 0,0 20 16,0-21-16,0 0 0,0 0 0,21-21 15,1 22-15,-1-1 16,0-21-16,0 0 0,21 0 0,-20 21 15,-1-21-15,21 0 0,-21 0 0,0 0 16,1 0-16,-1-21 0,0 21 16,-21-21-16,21-1 0,-21 1 0,21 21 15,-21-42-15,0 21 0,0 0 16,21-1-16,-21-20 0,22 21 0,-1-21 16,-21 20-16,21 1 0,0-21 0,0 21 15,0 21-15,1-21 0,-1 21 16,0 0-16,0 0 0,0 0 0,22 0 15,-22 21-15,0 0 0,21 0 16,-21 0-16,22 0 0,-22 22 0,21-22 16,-42 21-16,21-21 0,-21 1 0,0-1 15,0 0-15,0 0 16,0 0-16,-21 0 0,0 1 0,0-22 16,0 0-16,0 0 0,-1 0 15,1 0-15,0 0 0,0 0 16,21-22-16,0 1 15,0 0-15,0 0 0,0 0 16,0 0-16,21-1 0,0 1 16,0 0-16,1 0 0,-1 0 0,0 0 15,0 21-15,0-22 0,0 22 16,22 0-16,-22-21 0,0 21 16,21-21-16,-20 21 0,-1 0 0,0 0 15</inkml:trace>
  <inkml:trace contextRef="#ctx0" brushRef="#br0" timeOffset="28303.38">15748 5673 0,'0'0'0,"-21"0"0,21-21 0,0-22 31,21 43-15,0 0-16,0 0 15,0 0-15,1 0 0,-1 0 0,0 21 16,-21 1-16,21-1 0,0 0 15,0 0-15,-21 0 0,0 0 16,22 1-16,-22 20 0,0-21 0,0 0 16,0 0-16,0 1 0,0-1 0,-22 0 15,22 0-15,-21-21 16,0 0-16,21-21 31,0 0-15,0 0-16,0-1 0,0-20 15,21 21-15,-21 0 0,21 0 16,1-1-16,-22-20 0,21 21 0,0 0 16,-21 0-16,0-1 0,21 22 15,0-21-15,-21 0 0,21 21 16,1 0-16</inkml:trace>
  <inkml:trace contextRef="#ctx0" brushRef="#br0" timeOffset="30995.29">16595 5715 0,'0'0'0,"0"-21"0,0 0 16,0 0-16,0-1 16,0 1-16,0 0 0,21 0 0,-21 0 15,0 0-15,0-1 16,0 1-16,-21 21 16,-1 0-1,1 21-15,0-21 0,-21 22 16,21-1-16,-1 21 0,1-21 0,0 22 15,0-22-15,-21 21 0,20-21 16,1 22-16,0-1 0,21-21 0,0 0 16,-21 22-16,21-22 0,0 0 0,0 0 15,0 0-15,21-21 0,0 21 16,22 1-16,-22-22 0,21 0 0,0 0 16,22 0-16,-22 0 0,1 0 0,20 0 15,-21 0-15,1-22 0,20 22 16,-20-21-16,-1 0 0,-21 0 0,21 0 15,-20 0-15,-1-1 0,0-20 16,-21 21-16,0-21 0,0 20 16,0-20-16,0 0 0,-21-1 0,0 22 15,-1-21-15,1 21 0,0 0 16,-21-1-16,-1 1 0,22 21 0,-21 0 16,0 0-16,-1 21 0,1-21 15,0 22-15,-1 20 0,1-21 16,0 21-16,-1 1 0,22-1 0,0-21 15,0 22-15,21-1 0,0-21 0,0 21 16,0-20-16,0-1 0,21 0 0,0 0 16,0-21-16,0 21 0,22-21 15,-1 0-15,0 0 0,1 0 0,-1 0 16,22 0-16,-22 0 0,0-21 16,22 0-16,-22 0 0,0 0 15,1-1-15,-1 1 0,0 0 0,1 0 16,-22-21-16,21 20 0,-21-20 0,1 0 15,-22 21-15,0-1 0,0-20 16,0 21-16,0 0 0,-22 21 31,1 21-31,0 0 0,0 0 16,0 0-16,0 1 0,-1 20 0,1-21 16,21 21-16,0-20 15,0 20-15,0-21 0,0 0 0,0 0 0,0 1 16,0-1-16,0 0 0,21-21 15,1 0-15,20 21 0,-21-21 16,0 0-16,22 0 0,-1 0 0,0 0 16,1 0-16,-1-21 0,0 0 15,-21 21-15,22-21 0,-1-1 0,0 1 16,-20 0-16,20-21 0,-21 21 16,0-22-16,0 22 0,-21 0 15,0-21-15,22 20 0,-22 1 0,0 0 0,0 0 16,-22 21 15,1 21-31,0 0 0,21 0 0,-21 1 16,21-1-16,-21 21 0,21-21 15,0 0-15,0 1 0,0-1 0,0 0 16,0 0-16,0 0 0,21-21 16,0 21-16,21-21 0,-20 0 15,-1 0-15,21 0 0,-21 0 16,22 0-16,-22 0 0,21 0 0,-21 0 15,22-21-15,-22 21 0,0-21 0,21 0 16,-21 0-16,1 0 0,-22-22 16,21 22-16,-21 0 0,21-21 0,-21 20 15,0 1-15,0 0 16,-21 21 0,0 21-16,21 22 15,-22-22-15,1 0 16,0 0-16,21 21 0,-21-20 0,21-1 15,0 0-15,-21 21 0,21-21 16,-21 1-16,21-1 0,0 0 16,21-42 15,0 21-15,-21-21-16,21-1 0,0 1 0,-21 0 15,21-21-15,1 21 16,-1-22-16,0 22 0,21-21 0,-21 21 15,1-1-15,-1 1 0,0 0 16,0 0-16,0 21 0,-21 21 16,0 0-1,0 22-15,0-22 16,0 0-16,0 0 0,0 0 0,0 0 16,0 1-16,0-1 0,0 0 15,0 0-15,21 0 0,1 0 0,-1 1 16,0-22-16,21 21 0,1-21 0,-1 0 15,0 0-15,22 0 0,-22 0 16,0 0-16,22 0 0,-22 0 16,1 0-16,-1 0 0,0-21 15,1 21-15,-1-22 0,-21 1 0,21 0 16,-20 0-16,-1-21 0,-21 20 0,0-20 16,21 0-16,-21 21 0,0-22 15,0 22-15,0 0 0,-21 0 0,0 0 16,-1 21-16,1 0 0,0 0 0,-21 0 15,21 0-15,-22 0 0,1 0 16,0 21-16,-1 21 0,22-21 0,-21 0 16,21 22-16,-1-22 0,1 21 15,21-21-15,0 22 0,0-22 0,0 0 16,0 0-16,21 0 0,1 1 16,-1-1-16,0 0 0,0-21 15,0 0-15,0 0 0,1 0 0,20 0 16,-21 0-16,0 0 0,0 0 15,1-21-15,-1 0 0,0-1 0,0 1 16,0 0-16,0-21 0,1 21 0,-1-22 16,21 1-16,-21-22 0,0 22 15,1 0-15,20-1 0,-21 1 0,0 0 16,22-1-16,-43 1 0,21 21 16,-21 0-16,0 0 0,0-1 0,0 1 15,-21 21-15,-1 0 16,1 21-16,0 1 0,0-1 15,0 0-15,0 0 0,-1 0 0,1 0 16,21 22-16,-21-22 0,21 21 0,-21 1 16,21-22-16,-21 21 0,21 0 15,0-20-15,0 20 0,0-21 0,0 21 16,0-20-16,0-1 0,0 0 16,21 0-16,0 0 0,0-21 0,0 21 15,1-21-15,-1 0 0,21 0 0,-21 0 16,22 0-16,-1 0 0,0 0 15,1 0-15,20-21 0,-21 21 16,1-21-16,-1 0 0,-21 0 0,22 0 16,-22-1-16,0 1 0,0-21 15,0 21-15,-21 0 0,21-1 0,-21 1 16,0 0-16,0 0 0,-21 21 16,0 0-16,0 0 0,0 0 15,0 0-15,-1 21 0,1-21 16,21 21-16,-21 0 0,0 1 0,21-1 15,0 0-15,0 0 0,0 0 0,0 0 16,0 1-16,0-1 0,0 0 16,21-21-16,0 21 0,0 0 0,1-21 15,-1 21-15,21-21 16,-21 0-16,22 22 0,-1-22 0,0 0 16,1 0-16,-1 0 0,0 0 0,1 0 15,-22 0-15,21 0 0,0 0 16,-20 0-16,20-22 0,0 1 0,-21 0 15,43-21-15,-43 21 16,0-22-16,0 1 0,1 21 0,-22-22 16,0 1-16,0 21 0,0 0 0,0 0 15,0-1-15,-22 22 0,1 0 16,0 0-16,-21 0 0,21 0 0,-1 0 16,-20 0-16,21 22 0,-21-1 15,20 0-15,1 0 0,-21 0 16,21 0-16,21 1 0,-21 20 0,21-21 15,-22 0-15,22 0 0,0 22 16,0-22-16,0 0 0,0 0 0,22 0 16,-1-21-16,0 22 0,0-22 15,0 0-15,0 0 0,1 0 16,-1 0-16,0 0 0,0 0 0,0 0 16,0-22-16,1 1 0,-1 0 15,21-21-15,-21 21 0,0-22 0,22 1 16,-22-22-16,0 22 0,21 0 15,-20-1-15,-1-20 0,0 21 16,0-1-16,0-20 0,0 20 0,1 1 16,-1 0-16,0-1 0,-21 22 0,0 0 15,0 0-15,-21 21 16,0 21-16,-1 0 16,-20 22-16,21-1 0,-21 0 0,20 1 15,1 20-15,0-21 0,0 1 16,0 20-16,21-20 0,0-1 15,0 0-15,0 1 0,0-1 0,42 21 16,-21-41-16,0-1 0,22 0 16,-22 0-16,21-21 0,1 0 0,-22 0 15,21 0-15,0 0 0,1 0 16,-1 0-16,0 0 0,1 0 16,-1-21-16,-21 0 0,22 21 0,-22-21 15,0-1-15,0-20 0,0 21 16,-21 0-16,0 0 0,0-1 0,0 1 15,0 0-15</inkml:trace>
  <inkml:trace contextRef="#ctx0" brushRef="#br0" timeOffset="32493.91">6286 7281 0,'0'0'0,"0"22"0,-21-22 0,21 21 16,0-42 15,21-1-15,1 1-16,-1 0 0,0 0 15,21 0-15,-21 0 0,22-22 0,-1 22 16,0 0-16,-20-21 0,20 20 16,-21-20-16,21 21 0,-20-21 0,-22-1 15,21 22-15,-21-21 0,0-1 0,0 22 16,0 0-16,0-21 0,-21 21 16,-1 21-16,1 0 15,0 0-15,0 21 0,0 0 16,0 21-16,-1-21 0,1 22 15,21-1-15,-21 0 0,0 1 0,21 20 16,-21-20-16,0-1 0,-1 21 16,22-20-16,0-1 0,0 0 0,0 1 15,0-22-15,0 21 0,0-21 0,0 1 16,22-1-16,-1-21 0,0 0 16,21 0-16,-21 0 0,22 0 0,-1-21 15,0-1-15,22 1 0,-22 0 0,1 0 16,-1-21-16,-21 20 0,21 1 15,-20-21-15,-1 21 0,0-22 0,-21 22 16,0-21-16,0 21 0,0 0 16,0-1-16,0 1 0,-21 21 15,0 0-15,-1 0 16,1 0-16,0 0 0,21 21 16,0 1-16,-21-22 0,21 21 0,0 0 15,0 0-15,0 0 0,0 0 16,21-21-16,0 0 15,22 0-15,-22 0 0,0 0 0,21 0 16,-21 0-16,22 0 0,-22-21 16,21 21-16,1-21 0,-22 0 0,21 21 15,-21-21-15,0 21 0,1-21 0,-1-1 16,0 22-16,-21-21 16,0 42 15,0 1-31,0-1 15,0 0-15,-21 0 0,21 21 0,-21-20 16,21-1-16,0 0 0,0 0 0,0 0 16,0 0-16,0 1 0,0-1 15,21-21-15,0 0 0,21 0 16,-21 0-16,1 0 0,-1 0 16,21 0-16,0-21 0,-20-1 15,20 1-15,0 0 0,1 0 0,-1 0 16,-21 0-16,0-1 0,22 1 15,-43 0-15,21 0 0,-21 0 0,21 0 16,-21-1-16,0 1 0,0 0 16,0 42 15,-21 0-31,21 1 16,0 20-16,0-21 0,0 21 15,0 1-15,-21-1 0,21 22 0,-22-22 16,22 21-16,0 1 0,0-22 0,0 22 15,0-1-15,0 1 16,0-1-16,22 1 0,-1-1 0,-21 1 0,21-1 16,0 1-16,-21-1 0,21 1 15,0-1-15,-21-20 0,0 20 0,22-21 16,-22 22-16,0-22 0,0 1 16,0-22-16,-22 21 0,1-21 15,0 0-15,0 1 0,0-1 0,-22 0 16,22-21-16,-21 0 0,21 0 0,-22 0 15,1-21-15,21 0 0,-21-1 0,20-20 16,1 21-16,0-21 0,-21-64 16,42 63-16,0-41 0,0 20 15,0-20-15,0 20 0,0-21 0,21 1 16,0-1-16,21 0 0,1 22 16,-22-22-16,42 22 0,-20-22 0,-1 22 15,22-1-15,-1 22 0,-21-22 16,22 22-16,-22 0 0,22 20 0,-22-20 15,0 21-15,22 0 0</inkml:trace>
  <inkml:trace contextRef="#ctx0" brushRef="#br0" timeOffset="33140.58">10075 6985 0,'0'0'0,"-21"0"31,21-21-15,21 0-16,0 21 0,22-21 0,-22-1 16,21 1-16,-21 0 0,22 0 0,-22 0 15,21 0-15,-21-1 0,1 1 16,-22 0-16,0 0 0,0 0 16,-22 21-1,-20 0-15,21 0 0,-21 0 0,-1 0 16,1 21-16,0-21 0,-1 21 0,1 0 15,0 0-15,20 1 0,1 20 16,0-21-16,21 0 0,0 0 0,0 22 16,0-22-16,21 0 0,0 0 0,1 22 15,-1-22-15,21 0 0,-21 21 16,22-21-16,-22 22 0,21-22 16,-21 21-16,0-21 0,-21 1 0,0 20 15,0-21-15,0 0 0,-21 0 16,-21 1-16,21-22 0,-22 21 0,-20-21 15,21 0-15,-22 0 0,22 0 0,-22 0 16,22 0-16,0 0 0,-1-21 16,1-1-16,0 22 0,20-42 0,1 21 15,0 0-15,0-22 0,21 22 0,-21 0 16,21-21-16,0 21 0,0-1 16,0 1-16,21 0 0,0 0 0,0 0 15,0 21-15,1 0 0,-1-21 16,0 21-16,21 0 0,-21 0 15,1 0-15,20 0 0,-21 0 0,0 0 16,22 0-16,-1 0 0,0 21 0,-21-21 16</inkml:trace>
  <inkml:trace contextRef="#ctx0" brushRef="#br0" timeOffset="34971.51">10710 7218 0,'0'0'0,"233"-42"31,-212 20-31,0 22 0,1-21 0,-1 0 16,-21 0-16,0 0 16,0 0-16,0-1 0,0 1 0,-21 0 15,-1 0-15,-20 0 0,21 21 0,0-21 16,0-1-16,-22 22 0,22 0 16,-21 0-16,21 0 0,-22 0 0,1 0 15,21 22-15,-22-1 0,22 0 0,-21 0 16,21 21-16,-22-20 0,22 20 15,-21 0-15,21 1 0,0-1 0,-1 0 16,22-21-16,0 22 0,0-22 0,0 21 16,0-21-16,0 1 0,22-22 15,-1 21-15,0-21 0,21 0 0,-21 0 16,22 0-16,-1-21 0,0 21 0,1-22 16,-1 1-16,0 0 15,1 0-15,-22 0 0,21-22 0,1 22 16,-22 0-16,0 0 0,0-21 0,0 20 15,-21 1-15,0 0 0,0 0 16,0 0-16,0 0 0,0-1 16,0 44-1,0-1 1,0 0-16,0 0 0,-21 0 0,21 22 16,-21-1-16,0 0 0,0 22 0,-1-22 15,1 22-15,0-1 0,0 1 16,21-1-16,-21 1 0,0 20 15,-1-20-15,1 20 0,0 1 0,21-21 16,-21 20-16,21-20 0,-21-1 0,21 1 16,-21-22-16,21 0 0,0 1 15,0-22-15,0 0 0,0 0 0,0 0 16,21-21 0,0 0-16,0-21 0,0 0 0,0 0 15,1 0-15,20 0 0,-21-22 16,0 1-16,0 0 0,22-22 0,-22 1 15,21-1-15,-21-21 0,22 22 0,-1-22 16,0 1-16,-20-1 0,20 0 16,0 1-16,1-1 0,-22 0 15,21 1-15,-21-1 0,22 21 0,-22 1 16,0-1-16,0 22 0,0 0 16,0-1-16,1 1 0,-22 21 0,0 0 15,0 0-15,0 42 31,0 0-31,0 0 0,0 0 16,0 0-16,0 22 0,0-22 16,-22 0-16,22 21 0,0-20 0,0-1 15,0 0-15,0 21 0,0-21 16,0 1-16,0-1 0,22 0 16,-1-21-16,0 0 15,0 0-15,0 0 0,22 0 0,-22 0 16,0 0-16,21-21 0,-21 0 0,106-43 31,-84 43-31,-22 0 0,21-22 0,-21 22 16,22 0-16,-22 0 0,0 0 0,0 0 15,-21-1-15,0 1 0,21 0 16,-21 0-16,-21 21 31,0 0-31,21 21 0,-21 0 0,0-21 16,21 21-16,0 1 0,-21 20 15,21-21-15,-22 0 0,22 0 0,0 1 16,0-1-16,0 21 0,0-21 16,0 0-16,22 1 0,-1-1 0,0 0 15,0 0-15,21-21 0,-20 21 16,20-21-16,-21 0 0,21 0 0,1 0 16,-1 0-16,22 0 0,-22 0 0,0-21 15,1 0-15,-1 0 0,0 0 16,1-1-16,-22 1 0,21 0 0,-21 0 15,0 0-15,1 0 0,-22-22 0,0 22 16,0 0-16,0 0 16,0-22-16,0 22 0,-22 0 15,22 0-15,-21 21 0,0 0 0,-21 0 16,21 0-16,-1 0 0,-20 0 16,21 21-16,0 0 0,-22 0 0,22 1 15,0-1-15,0 0 0,0 0 0,21 21 16,-21-20-16,21-1 0,0 0 15,0 0-15,0 0 0,0 22 0,0-22 16,21-21-16,0 21 0,0 0 0,21-21 16,-20 0-16,-1 0 15,0 0-15,0 0 0,0 0 0,22 0 16,-22-21-16,0 0 0,0 0 16,0-1-16,-21 1 0,21 0 15,1 0-15,-22 0 0,0 0 0,0-22 16,0 22-16,0 0 0,0 0 0,0 0 15,0-1-15,0 44 32,0-1-32,-22 0 15,22 0-15,0 0 0,0 22 16,0-22-16,0 0 0,0 0 0,0 21 16,0-20-16,0-1 0,22 0 15,-1 0-15,0 0 0,0 0 0,0 1 16,0-22-16,1 0 0,-1 0 15,0 0-15,0 0 0,0 0 0,0 0 16,1 0-16,-22-22 0,21 1 16,-21 0-16,21 0 0,-21-21 15,21 20-15,-21 1 0,0-21 0,21 21 16,0-22-16,1 22 0,-1-21 16,0 21-16,0 0 0,21-1 0,-20 1 15,20 0-15,-21 0 0,0 21 16,0 0-16,22 0 0,-22 0 0,0 0 15,0 21-15,0 0 0,1 22 16,-1-22-16,0 0 0,-21 0 16,21 21-16,-21-20 0,0 20 15,0-21-15,0 21 0,0-20 0,-21-1 16,0 0-16,0 0 0,-1 0 16,1-21-16,0 0 15,21-21 1,0 0-16,0 0 15,0 0-15,0-1 0,0 1 0,0 0 16,21 0-16,-21 0 0,21 0 16,1-1-16,-1 1 0,0 0 0,0-21 15,0 21-15,0-1 0,1 1 0,-1 0 16,21 0-16,-21 0 0,0 0 16,1 21-16,-1 0 0,0 0 15,0 0-15,0 0 16</inkml:trace>
  <inkml:trace contextRef="#ctx0" brushRef="#br0" timeOffset="35363.07">13885 7027 0,'0'0'16,"0"22"-16,21-22 16,1 0-16,-1 0 0,0 0 15,0 0-15,0 0 0,0 0 0,1 0 16,20 0-16,-21-22 0,21 22 15,-20-21-15,20 21 0,-21-21 0,0 0 16,0 0-16,-21 0 16,0-1-16,0 1 0,0 0 0,0 0 15,0 0-15,0 0 0,-21-1 0,0 22 16,0 0-16,0 0 0,0 0 16,-22 0-16,22 0 0,0 22 0,-21-1 15,20 0-15,1 0 0,0 0 16,21 0-16,0 1 0,-21-1 0,21 0 15,0 21-15,0-21 0,0 1 0,0-1 16,21 0-16,0 0 0,0 0 16,22 0-16,-22 1 0,21-22 15,-21 21-15,22-21 0,-22 0 0,21 0 16,-21 0-16,22 0 0,-22 0 16,0 0-16,-21-21 0,21 21 0,0-22 15,-21 1-15,22 21 0,-22-21 0,0 0 16,0 0-16,0 0 0,0-1 15,0 1-15</inkml:trace>
  <inkml:trace contextRef="#ctx0" brushRef="#br0" timeOffset="36139.33">15028 6519 0,'0'0'16,"0"-21"-16,0-21 16,0 21-16,-21 0 0,21-1 15,0 1-15,-21 0 0,0 21 16,21-21-16,-21 21 15,-1 0-15,1 0 0,0 21 0,21 0 16,-21 22-16,21-1 0,-21 0 0,21 22 16,0-22-16,0 22 0,-21-22 15,21 21-15,0-20 0,0-1 0,0 0 16,-22-20-16,22 20 0,0-21 16,0 0-16,0 0 0,0 1 0,0-1 15,0 0 1,0-42-1,0 0 1,0-1-16,0 1 0,0 0 16</inkml:trace>
  <inkml:trace contextRef="#ctx0" brushRef="#br0" timeOffset="36651.5">14817 6646 0,'0'0'0,"-22"-21"0,22-21 15,0 21-15,0 0 0,0-22 0,0 22 16,0 0-16,0-21 0,0 20 15,0 1-15,0 0 0,22 0 16,-1 21-16,0-21 0,21 21 0,-21-21 0,22 21 16,-22 0-16,21 0 15,1 21-15,-1 0 0,0 0 0,1 0 16,-22 22-16,0-1 0,0 0 0,-21 1 16,0-22-16,0 21 0,-21 0 15,-21-20-15,20 20 0,-20-21 0,0 0 16,-1 0-16,1 1 0,0-1 15,-1-21-15,22 0 0,-21 21 0,21-21 16,0 0-16,21-21 16,21 21-1,0-21-15,0 21 16,0 0-16,22 0 0,-1 0 16,0 0-16,1 0 0,-1 21 15,0 0-15,1 0 0,-1-21 0,0 21 16,1 0-16,-22 1 0,0-1 15,-21 21-15,0-21 0,0 0 0,-21 1 16,0-1-16,-22 0 0,-20 0 0,20 0 16,-20 0-16,21 1 0,-22-1 15,22-21-15,-1 0 0,1 0 0,0 0 16,21 0-16,-22 0 0,22 0 0,0 0 16,21-21-16,0-1 15,0 1-15,0 0 16,0 0-16,21 21 0,0 0 15,0-21 1,1 21-16,-1-21 0,0 21 0,0 0 16,21 0-16,-20-22 0,20 22 0</inkml:trace>
  <inkml:trace contextRef="#ctx0" brushRef="#br0" timeOffset="37039.74">15430 6858 0,'0'0'15,"22"-21"-15,-1 0 0,0 21 16,-21-21-16,21-1 0,-21 1 0,21 21 16,0-21-16,1 21 0,-1-21 0,0 21 15,0-21-15,21 21 0,-20 0 16,-1 0-16,21 0 0,-21 21 0,0 0 16,1 0-16,-1 0 0,-21 1 15,0-1-15,21 21 0,-21-21 0,0 22 16,0-22-16,0 0 0,0 0 15,0 21-15,0-20 0,-21-1 0,21 0 16,0 0-16,-21 0 0,-1 0 16,22-42-1,0 0 1,0 0-16,0 0 0,0 0 16,0-1-16,0 1 15,0 0-15,22 0 0,-1-21 0,-21 20 16,21 1-16,0 0 0,0-21 0,-21 21 15,21-1-15,1 22 0,-1-21 16,0 21-16,0 0 0,0 0 0,0 0 16,1 0-16,-1 0 0,0 21 15,21-21-15</inkml:trace>
  <inkml:trace contextRef="#ctx0" brushRef="#br0" timeOffset="37594.96">16743 7027 0,'0'0'0,"21"0"0,0 0 0,0 0 16,0-21-16,1 0 15,-1 0-15,0 0 0,-21 0 16,0-1-16,0 1 0,0 0 0,0 0 16,0 0-16,0-22 0,0 22 15,0 0-15,-21-21 0,0 21 0,-1-1 16,-20 22-16,21 0 0,-21 0 0,-1 0 15,1 0-15,0 0 16,-1 22-16,-20-1 0,20 0 0,1 0 0,0 21 16,-1 1-16,22-22 0,-21 21 15,21 1-15,0-22 0,21 21 16,0-21-16,0 22 0,0-22 0,0 0 16,21 0-16,0 0 0,21-21 0,-21 21 15,22-21-15,-1 0 0,0 0 16,1 0-16,-1 0 0,0-21 0,1 21 15,-22-21-15,21 0 0,-21 21 0,22-21 16,-22 0-16,0-1 16,0-20-16,-21 21 0,0 0 0,21-22 15,-21 22-15,0-21 0,0 21 0,0-22 16,0 1-16,0 21 0,0 0 16,0 0-16,-21 21 0,0 0 15,21 21-15,-21 0 16,0 0-16,21 0 0,0 22 0,0-22 15,-21 21-15,21-21 0,0 0 0,0 22 16,0-22-16,0 0 0,0 0 16,0 0-16,0 1 0,0-1 0,0 0 15,21-21-15,0 0 0,0 21 0,21-21 16,-20 0-16,-1 0 16,0 0-16,21-21 0,1 21 0,-22-21 15,21 0-15,0-1 0,1 1 0,-1 0 16</inkml:trace>
  <inkml:trace contextRef="#ctx0" brushRef="#br0" timeOffset="39119.98">17441 6795 0,'0'0'0,"21"-22"0,1-20 0,-1 21 16,0-21-16,0 20 0,-21 1 15,21 0-15,-21 0 0,0 0 16,-21 21 0,0 21-16,0 0 0,0 0 15,-1 0-15,1 1 0,0 20 0,0 0 16,0-21-16,0 22 0,21-22 15,-22 21-15,22-21 0,0 1 16,0-1-16,0 21 0,0-21 0,0 0 16,22 1-16,-1-22 15,0 0-15,0 21 0,0-21 0,22 0 16,-22 0-16,21 0 0,-21 0 0,22 0 16,-22-21-16,21 21 0,-21-22 15,0 1-15,1 21 0,-1-21 0,0-21 16,0 21-16,0-1 0,0-20 15,1 0-15,-1 21 0,-21-43 0,21 22 16,-21-1-16,21 1 0,-21 0 0,0-1 16,21 22-16,-21-21 0,0 21 15,0 0-15,0 42 16,0 21 0,0-21-16,0 22 0,0-22 15,-21 21-15,21 0 0,-21-20 0,21 20 16,0-21-16,0 21 0,-21-20 15,21-1-15,-21 0 0,21 0 0,-22-21 16,22 21-16,22-42 47,-1 0-47,0 21 16,0-21-16,-21 0 0,21-1 15,0 22-15,1-21 0,-1 21 0,0-21 16,0 0-16,0 21 0,0 0 15,1 0-15,-1 0 16,-42 0 15,-1 0-31,1 0 0,0 21 16,0-21-16,0 21 16,0-21-16,21 21 0,-22-21 15,22 22-15,-21-1 0,21 0 16,0 0-16,0 0 15,0 0-15,0 1 0,21-1 16,1 0-16,-1 0 16,0 0-16,21-21 0,-21 21 15,22-21-15,-22 0 0,21 0 16,1 0-16,-1 0 0,0 0 0,1 0 16,-1 0-16,0 0 0,1 0 15,-22 0-15,21 0 0,-21-21 0,22 0 16,-22 0-16,0 0 0,0 0 15,-21-1-15,0 1 0,21-21 0,-21 21 16,0 0-16,0-1 0,0 1 0,0 0 16,0 0-16,-21 21 15,0 0-15,0 0 0,0 0 0,-1 21 16,22 0-16,-21 0 0,0 1 16,0-1-16,21 0 0,0 0 15,0 0-15,0 0 0,0 1 0,0-1 16,0 0-16,0 0 0,0 0 15,21-21-15,0 21 16,0-21-16,1 0 0,-1 0 0,0 0 16,21 0-16,-21 0 0,22 0 15,-22 0-15,21 0 0,-21 0 0,1-21 16,-1 21-16,0-21 0,0 0 0,21 0 16,-42 0-16,22-22 0,-1 22 15,0-21-15,0-1 0,0 22 0,0-21 16,1 0-16,-1-1 15,-21-20-15,21 42 0,-21-22 0,0 1 16,0 21-16,0 0 0,0-1 0,0 1 16,0 0-16,-21 42 31,0 0-31,21 1 0,0 20 16,0-21-16,-22 0 0,22 22 15,0-1-15,-21-21 0,21 21 0,0 22 16,0-22-16,0-21 15,0 22-15,0-22 0,0 0 0,0 0 16,0 22-16,0-22 16,0 0-16,21 0 0,1-21 15,-1 21-15,21-21 0,-21 0 16,0 0-16,22 0 0,-1 0 0,-21 0 16,22 0-16,20 0 0,-21 0 15,1 0-15,-1-21 0,0 0 0,1 21 16,-1-21-16,-21 0 0,22-1 0,-22-20 15,0 21-15,0 0 0,-21 0 16,0-22-16,0 22 0,0 0 0,0 0 16,-21 21-16,-21 0 15,20 0-15,1 0 0,0 0 0,0 21 16,21 0-16,0 0 16,0 0-16,0 1 0,0-1 15,0 0-15,0 21 0,0-21 0,0 1 16,0-1-16,0 0 0,0 0 15,0 0-15,0 0 16,0 1-16,0-1 16,-21-21-16,0 0 15,-1 0-15,1 0 16,0 0 0,21-21-16,0-1 15,0 1-15,0 0 16,0 0-16,0 0 15,0 0-15,0-1 0</inkml:trace>
  <inkml:trace contextRef="#ctx0" brushRef="#br0" timeOffset="39411.25">19029 6456 0,'0'0'16,"-21"0"-16,-1-21 15,44 21 1,-1-21-16,21 21 0,0 0 0,1 0 16,-1 0-16,22 0 15,-22 0-15,21 0 0,-20 0 0,20 0 16,-20 0-16,20 0 0,-21-22 16,-20 22-16,20 0 0,-21 0 0,0 0 15,0 0-15,1 0 0,-44 0 47,1 0-31,-21 0-16,21 0 0,0 0 0,-22 22 15,1-1-15</inkml:trace>
  <inkml:trace contextRef="#ctx0" brushRef="#br0" timeOffset="40487.18">402 9123 0,'0'0'0,"-42"0"0,21 0 15,-1 0-15,44 0 32,20 21-32,-21-21 15,21 21-15,22-21 0,-1 21 16,1-21-16,-1 0 0,1 0 15,21 0-15,-22 0 0,22 0 16,-22 0-16,1 0 0,20 0 0,-20 0 16,-1 0-16,1-21 0,-1 21 15,-20 0-15,-1-21 0,0 21 0,1 0 16,-22 0-16,-21-21 0,0 0 16,0 0-16,-21 21 15,0-22-15,-1 22 16,-20 0-16,0-21 0,-1 0 0,1 21 15,0 0-15,21-21 0,-22 21 16,1 0-16,21 0 0,0-21 16,-1 21-16,1 0 0,0 0 15,21-21-15,21 21 16,0 0-16,1 0 16,-1 0-16,21 0 0,0 0 15,1 0-15,-1 0 0,0 0 0,1 0 16,-22 21-16,0 0 0,0 0 15,-21 0-15,0 22 0,-21-22 0,0 21 16,0-21-16,-22 0 0,-20 22 16,21-22-16,-1 21 0,-20-21 0,20 1 15,1-1-15,0 0 0,-1 0 16,1 0-16,21-21 0,0 0 16,0 21-16,42-21 31,0 0-31,21-21 15,1 0-15</inkml:trace>
  <inkml:trace contextRef="#ctx0" brushRef="#br0" timeOffset="41007.33">2857 8573 0,'0'0'0,"-21"0"15,21-22-15,21 22 16,1 0 0,-1 0-16,0 0 0,21 0 0,-21 0 15,22 0-15,-1 0 0,-21 0 0,22 0 16,-1 0-16,0 0 16,1 0-16,-22 0 0,21 0 0,-21 0 15,0 0-15,1 0 0,-44 0 31,1 0-31,0 0 0,0 0 16,0 22-16</inkml:trace>
  <inkml:trace contextRef="#ctx0" brushRef="#br0" timeOffset="41343.37">3196 8573 0,'-21'0'0,"21"21"47,0 0-47,0 0 0,0 0 15,0 0-15,0 22 16,0-22-16,0 21 0,0-21 0,0 22 16,0-22-16,0 21 0,0 1 15,0-22-15,0 21 0,0-21 0,-21 22 16,0-22-16,-1 21 0,1-21 0,0 0 16,0 1-16,0-1 0,0 0 15,-1-21-15,1 0 0,-21 21 0,21-21 16,-22 0-16,22 0 0,0 0 15,0 0-15,0-21 0,0 0 0,-1 21 16,1-21-16,0-1 0,21 1 16,-21 0-16,21 0 15,0 0-15,0 0 0,0-1 16,0 1-16,21 21 16,0-21-16,0 21 0,1-21 0,-1 21 15,0 0-15,21-21 0,-21 21 16</inkml:trace>
  <inkml:trace contextRef="#ctx0" brushRef="#br0" timeOffset="41783.4">4191 8636 0,'0'0'0,"0"-85"31,-21 85-31,0 0 0,-1-21 0,-20 21 16,21 0-16,-21 0 0,20 0 16,-20 0-16,0 0 0,-1 0 0,1 21 15,21-21-15,-21 22 0,20-1 0,1 0 16,21 0-16,0 0 0,0 0 16,0 1-16,0-1 0,0 0 0,21 0 15,1 21-15,-1-20 0,21-1 16,-21 0-16,22 0 0,-22 0 15,21 22-15,-21-22 0,0 0 0,1 0 16,-22 0-16,0 0 16,0 1-16,-22-1 0,1 0 0,0-21 15,-21 21-15,-1 0 0,1-21 16,0 0-16,-22 0 0,22 0 0,0 0 16,-1 0-16,1 0 0,0 0 0,-1-21 15,22 21-15,0-21 0,0 21 16,21-21-16,-21 21 0,21-21 0,0-1 15,21 22 1,21-21-16,-21 21 0,22-21 16,-22 0-16,21 21 0,0-21 0,1 0 0,20 21 15</inkml:trace>
  <inkml:trace contextRef="#ctx0" brushRef="#br0" timeOffset="42219.51">4572 8594 0,'-42'-21'32,"20"21"-32,1 0 0,0 0 0,0 21 15,0 0-15,-22 0 0,22 0 0,0 0 16,-21 1-16,21 20 16,-1 0-16,1-21 0,-21 22 0,42-1 15,-21 0-15,21 1 0,-21-22 0,21 21 16,0-21-16,0 22 0,0-22 15,21 0-15,0 0 0,0-21 0,21 0 16,1 21-16,-1-21 0,0 0 16,1 0-16,20 0 0,-20-21 0,20 0 15,-21 0-15,22 0 0,-22 0 0,22-1 16,-22 1-16,0 0 0,-20-21 16,20 21-16,-42-22 0,0 1 0,0 21 15,0-22-15,0 1 0,-21 21 0,-22-21 16,1 20-16,0-20 15,-1 21-15,1 0 0,-21 21 0,20-21 16,1 21-16,0 0 0,-1 0 0,1 0 16,0 21-16,-1-21 0,22 21 15,0 0-15,0 0 0,21 0 0,0 1 16,0-1-16,0 21 0,0-21 16,0 0-16,21 1 0,0-1 0,21 0 15,-20 0-15,20-21 0,0 0 0,22 0 16</inkml:trace>
  <inkml:trace contextRef="#ctx0" brushRef="#br0" timeOffset="42791.5">5313 8657 0,'0'0'0,"-64"-21"31,43 21-31,21 21 0,-21 0 16,21 1-16,-21-1 0,21 0 15,0 21-15,-21 1 0,21-22 0,-22 21 0,22 0 16,-21 1-16,21-1 0,0-21 16,-21 22-16,21-22 0,-21 0 0,21 0 15,-21 0-15,21 0 0,0 1 16,0-44 15,0 1-31,0 0 16,0-21-16,0 21 0,21-22 0,-21 22 15,21-21-15,0-1 0,-21 1 0,21 0 16,1-1-16,-1 1 0,0 0 16,0 21-16,21-22 0,-20 22 0,-1 21 15,21 0-15,-21 0 0,22 0 0,-1 0 16,-21 0-16,21 21 0,-20 22 16,-1-22-16,21 21 0,-21 0 0,0 1 15,1-22-15,-1 21 0,0 1 0,-21-1 16,21 0-16,-21-21 15,21 1-15,-21 20 0,0-21 0,21 0 16,1-21 0,-22-21-1,21 0-15,-21 0 16,21 0-16,-21-64 16,21 64-16,-21-22 0,21 1 15,-21 0-15,0-22 0,21 22 0,1 0 16,-22 20-16,21-20 0,-21 21 15,0 0-15,21 0 0,-21-1 16,21 22 0,0 0-16,0 0 15,1 0-15</inkml:trace>
  <inkml:trace contextRef="#ctx0" brushRef="#br0" timeOffset="45425.15">7387 8763 0,'0'0'0,"21"0"0,22-42 16,-22 21 0,-21-1-16,0 1 15,0 0-15,-21 0 16,-1 0-16,1 0 0,0 21 0,0-22 15,0 1-15,0 0 0,-1 21 16,1-21-16,0 21 0,0 0 0,0 0 16,0 0-16,-1 0 0,1 21 15,0 0-15,0 0 0,21 1 16,-21 20-16,21-21 0,-21 21 0,21 1 16,-22-1-16,22 0 0,0 1 0,0-22 15,0 21-15,0-21 0,0 22 16,0-22-16,0 0 0,22 0 15,-1-21-15,0 0 0,0 0 16,0 0-16,0 0 0,1 0 16,-1-21-16,0 21 0,0-21 0,0 0 15,0 0-15,1-1 0,-1-20 0,0 21 16,0-21-16,0 20 0,0-20 16,-21 0-16,22 21 0,-22-22 0,21 22 15,-21-21-15,0 21 0,0-1 16,21 22-16,-21-21 0,0 0 15,0 42 1,0 0 0,0 1-16,0-1 0,0 0 0,0 0 15,0 21-15,0-20 0,0 20 0,0-21 16,0 21-16,0-20 0,0 20 16,0-21-16,0 0 0,21 0 0,-21 1 15,21-1-15,0 0 0,1-21 0,-1 0 16,0 0-16,0 0 0,21 0 15,-20 0-15,20 0 0,0-21 0,-21 0 16,22-1-16,-1 1 0,-21 0 0,22 0 16,-1-21-16,-21 20 0,0-20 15,22 21-15,-22-21 0,0 20 0,-21-20 16,0 21-16,0 0 0,0 0 16,0-1-16,-21 22 15,0 0 1,21 22-16,0-1 15,0 0-15,0 0 0,0 0 16,0 0-16,21 1 0,-21 20 0,21-21 16,-21 0-16,21 22 0,0-22 15,-21 0-15,0 0 0,0 0 0,21 0 16,-21 1-16,22-1 0,-22 0 0,21 0 16,0-21-16,0 0 15,0 0-15,0 0 0,1 0 16,-1 0-16,21 0 0,-21-21 0,0 0 15,22 21-15,-22-21 16,0-1-16,21 1 0,-20 0 0,-1-21 16,-21 21-16,21-1 0,-21-20 0,0 21 15,0 0-15,0-22 0,0 22 16,0 0-16,0 0 0,-21 0 0,0 21 16,21-21-16,-22 21 0,1 0 15,21 21 1,0 0-16,0 0 0,0 0 15,0 0-15,21 1 0,1 20 16,-22-21-16,21 0 0,0 22 16,0-22-16,-21 0 0,21 21 0,0-21 15,1 1-15,-1-1 0,0 0 0,0 0 16,0 0-16,0-21 0,22 21 16,-22-21-16,21 0 0,-21 0 0,22 0 15,-1 0-15,0 0 0,1 0 0,-1 0 16,0-21-16,22 0 0,-22 0 15,-21 0-15,22 0 0,-1-1 16,0 1-16,-20-21 0,-1 0 0,0 20 16,0-20-16,-21 0 0,0 21 0,0-22 15,0 22-15,0 0 0,0 0 16,0 0-16,-21-1 0,0 22 0,0 0 16,-1 0-16,-20 0 0,21 0 15,-21 22-15,-1-1 0,1 0 0,0 0 16,-1 0-16,22 0 0,-21 22 15,21-22-15,-22 21 0,22 1 0,21-22 16,0 21-16,0-21 0,0 0 0,0 1 16,0-1-16,0 0 0,21 0 15,0-21-15,1 0 0,20 0 0,-21 0 16,21 0-16,1 0 0,-22 0 0,21-21 16,-21 21-16,22-21 0,-22 0 15,21-1-15,-21-20 0,1 21 16,-1 0-16,0-22 0,-21 22 0,0-21 0,21 21 15,-21-22-15,0 22 16,0 0-16,0 0 0,0 0 16,-21 42-1,21 0-15,-21-21 16,0 42-16,21-20 0,-22-1 0,1 0 16,21 21-16,0-21 0,0 22 0,0-22 15,0 0-15,0 21 0,0-20 16,0-1-16,21 0 0,1 0 15,-1-21-15,0 0 0,0 0 16,21 0-16,-20 0 0,20 0 16,-21 0-16,21-21 0,-20 0 0,20 0 15,-21-1-15,0 1 0,22 0 0,-22 0 16,0-21-16,0 20 0,0 1 16,0-21-16,1 21 0,-22 0 0,0-1 15,0 1-15,0 0 0,0 0 0,-22 21 31,22 21-31,-21 0 0,0 0 16,21 1-16,-21-1 0,21 0 0,0 0 16,0 21-16,0-20 0,0-1 15,0 0-15,0 0 0,21 0 0,0 0 16,0 1-16,22-22 0,-22 0 0,21 0 16,1 0-16,-1 0 15,0 0-15,-21 0 0,22-22 0,-1 22 16,-21-21-16,0 0 0,22 0 0,-22-21 15,0 20-15,-21 1 0,21-21 16,-21 21-16,21-22 0,-21 22 0,0 0 16,0 0-16,0 0 0,0 0 0,0 42 31,0 21-15,0-21-16,0 0 0,0 22 15,-21-1-15,0 0 0,21 1 16,-21-1-16,0 0 0,0 22 0,21-1 15,-22 1-15,22-1 0,0 1 16,0-1-16,0 1 0,0 21 16,0-1-16,0 1 0,0 0 0,0 20 15,0-20-15,22 0 0,-22-1 0,21 22 16,-21-21-16,0 0 0,0-1 0,0 1 16,0 0-16,0-1 0,-21-20 15,-1-1-15,1 1 0,0-1 0,0-20 16,0-1-16,-22 0 0,22-21 0,0 1 15,0-22-15,0 0 0,0 0 16,-1 0-16,1-22 0,-21-20 16,21 21-16,0-21 0,-1-1 0,1 1 15,0-22-15,0 1 0,0-1 0,0-20 16,21-1-16,0 0 0,0 1 0,0-1 16,0 0-16,21 1 0,0-1 15,0 0-15,21 1 0,-20-1 0,20 0 16,0 22-16,1-22 0,-1 22 0,0-1 15,1 22-15,-1-22 0,0 22 16,1-21-16,-1 20 0,0 1 16,-21 21-16,22-22 0,-22 1 0,0 21 0,21-21 15,-20 20-15,20 1 16,0 0-16</inkml:trace>
  <inkml:trace contextRef="#ctx0" brushRef="#br0" timeOffset="45977.73">12213 8488 0,'0'0'0,"0"-21"0,0-43 16,0 43-16,0 0 15,21 21-15,0-21 16,1 21-16,-1 0 0,0 0 16,0 0-16,0 0 0,0 21 0,1 0 15,-1 0-15,0 0 0,0 22 0,0-1 16,-21-21-16,0 22 0,0-1 15,0 21-15,0-20 0,0-1 0,0 0 16,0 1-16,0-1 0,0 0 16,0-20-16,0-1 0,0 0 15,0 0-15,0-42 16,0-21 0,21 20-16,1 1 15,-1-21-15,0 21 0,0-22 0,0 1 16,0 0-16,1-1 0,-1 1 15,21 0-15,-21-1 0,0 1 0,22 0 16,-22-1-16,0 1 0,21 21 0,-20-21 16,-1 20-16,0 22 0,-21-21 15,21 21-15,0 0 16,-21 21-16,0 1 0,21-22 0,-21 21 16,22 21-16,-22-21 0,0 0 15,0 22-15,0-22 0,21 21 0,0-21 16,0 22-16,0-22 0</inkml:trace>
  <inkml:trace contextRef="#ctx0" brushRef="#br0" timeOffset="47563.21">13398 8869 0,'0'0'0,"22"0"0,20 0 15,-21 0-15,0 0 0,22 0 0,-22 0 16,21-21-16,-21 0 0,0-1 0,1 22 16,-1-21-16,0-21 0,-21 21 15,0 0-15,0-1 0,0 1 16,0-21-16,0 21 0,0 0 0,-21-22 15,0 22-15,-1 0 0,1 0 16,0 21-16,-21 0 0,21 0 0,-22 0 16,22 0-16,-21 0 0,-1 21 0,22 0 15,-21 0-15,0 0 0,20 22 16,-20-22-16,21 21 0,0 1 0,0-1 16,-1-21-16,22 21 0,0 1 0,0-22 15,0 0-15,22 0 0,-1 0 16,0 1-16,0-22 0,0 0 0,22 0 15,-22 0-15,21 0 0,0 0 16,1-22-16,-22 1 0,21 0 16,1 0-16,-22 0 0,0-22 0,0 22 15,0 0-15,0-21 0,1-1 0,-22 22 16,0-21-16,0 21 0,0-22 16,0 22-16,0 0 0,0 0 0,0 0 15,0 0-15,0 42 31,0 0-31,0 0 0,-22 0 0,1 0 16,21 1-16,-21 20 0,21-21 0,0 0 16,0 22-16,0-22 0,0 21 15,0-21-15,0 0 0,0 22 0,21-22 16,0 0-16,1 0 16,-1-21-16,0 0 0,0 0 15,0 0-15,0 0 0,1 0 0,20-21 16,-21 21-16,0-21 0,0-21 0,1 20 15,-1 1-15,0-21 0,21 21 16,-21-22-16,1 1 0,-22 0 0,21-1 16,0 1-16,0 0 0,0-1 0,-21 1 15,0 0-15,21-1 0,-21 22 16,22-21-16,-22 21 0,0 42 31,-22 0-31,1 0 0,0 22 16,21-22-16,-21 21 0,0 0 15,21-20-15,0 20 0,-21 0 16,21 1-16,-22-22 0,22 21 0,0 0 16,0-20-16,0 20 0,0 0 0,0-21 15,22 1-15,-22-1 0,21 0 16,21 0-16,-21-21 0,0 0 0,22 0 16,-22 0-16,0 0 0,21 0 0,-20 0 15,-1-21-15,21 0 0,-21 21 16,0-21-16,1-22 0,-1 22 0,0 0 15,0 0-15,0-22 0,0 22 0,-21 0 16,0-21-16,0 21 16,0-1-16,0 1 0,-21 42 31,21 1-15,0-1-16,-21 0 0,21 0 0,-21 0 15,21 0-15,0 1 0,0 20 0,0-21 16,0 0-16,0 0 0,0 1 15,0-1-15,0 0 0,21 0 16,0-21-16,0 0 0,1 0 0,-1 0 16,21 0-16,-21 0 0,0 0 15,22 0-15,-22-21 0,0 21 16,21-21-16,-20 0 0,-1-1 0,0-20 16,0 21-16,0 0 0,0 0 15,-21-22-15,22 22 0,-22 0 0,21 0 16,-21 0-16,0-1 0,0 1 15,0 42 17,-21 1-32,21-1 0,-22-21 0,22 21 15,-21 0-15,21 0 0,0 22 16,0-22-16,0 0 0,0 0 0,0 0 16,0 0-16,0 1 0,0-1 0,0 0 15,0 0 1,21-21-16,1 0 0,-1 0 0,21 21 15,-21-21-15,22 0 0,-1 0 0,0 0 16,-21-21-16,22 21 0,-1-21 16,0 0-16,-20 0 0,20-1 0,-21 1 15,21 0-15,-20-21 0,-22 21 16,21-1-16,-21-20 0,21 0 16,-21 21-16,0-1 0,0 1 0,-21 21 15,0 0-15,-1 0 16,1 0-16,0 0 0,0 21 15,0 1-15,0-22 0,21 21 0,0 21 16,0-21-16,0 0 0,0 1 16,0-1-16,0 21 0,0-21 15,0 0-15,21 1 0,-21-1 0,21-21 16,0 21-16,0-21 0,0 0 16,22 0-16,-22 0 0,21 0 0,1 0 15,-22 0-15,21-21 0,0 0 0,-20-1 16,20 1-16,-21 0 0,21 0 15,-20 0-15,20-22 0,-21 22 0,0-21 16,0 21-16,1-22 0,-22 22 16,0 0-16,0 0 0,0 0 0,-22 21 31,22 21-15,0 0-16,-21 0 0,21 0 15,0 1-15,0 20 0,0-21 0,0 0 16,0 0-16,0 1 0,0-1 0,0 21 15,0-21-15,0 0 0,0 1 16,0-1-16,-21-21 0,0 21 16,0-21-16,-22 0 15,22 0-15,0 0 0,-21 0 0,21 0 16,-1 0-16,1-21 0,0 21 0,21-21 16</inkml:trace>
  <inkml:trace contextRef="#ctx0" brushRef="#br0" timeOffset="48551.62">17378 8594 0,'0'0'0,"-21"0"0,-1 0 0,1 0 0,21-21 47,43 21-47,-22-22 0,0 1 0,21 21 16,-21-21-16,22 0 0,-1 0 0,-21-22 16,22 22-16,-22 0 0,0-21 15,0 21-15,-21-22 0,0 22 0,0 0 16,0-21-16,-42 20 15,21 22-15,-22 0 0,1 0 0,0 0 16,-1 22-16,-20-1 0,20 21 0,-20-21 16,21 22-16,-1-22 0,1 21 15,0 0-15,20 1 0,-20-22 0,21 21 16,0 1-16,21-22 0,0 0 16,0 0-16,0 0 0,0 0 15,21 1-15,0-1 0,0-21 0,22 0 16,-1 0-16,0 0 0,1 0 0,-1 0 15,21 0-15,1 0 0,-22-21 16,22-1-16,-22 22 0,0-21 0,1 0 16,-1-21-16,-21 21 0,0-1 0,1-20 15,-1 21-15,-21-21 0,0 20 16,0 1-16,0 0 0,0 0 0,0 0 16,0 42-1,0 0 1,0 0-16,0 22 0,0-22 0,0 0 15,0 21-15,0-21 16,0 1-16,0-1 0,0 0 0,0 0 16,0 0-16,0 0 0,21 1 0,0-1 15,0 0-15,0-21 16,1 0-16,-1 0 0,0 0 16,0 0-16,-21-21 15,21 0-15,-21-1 0,21 1 16,-21-21-16,0 21 0,0 0 15,0-1-15,0-20 0,22 21 16,-22 0-16,21-22 0,0 22 16,-21 0-16,21 0 0,0 0 0,0 0 15,1 21-15,20 0 0,-21-22 0,0 22 16,22 0-16,-22 0 0,0 0 16,21 22-16,-21-1 0,1 0 0,20 0 15,-42 21-15,21-20 0,0-1 16,-21 0-16,0 21 0,0-21 0,0 1 15,0-1-15,0 0 0,-21 0 0,0 0 16,0 0-16,0-21 16,-1 0-16,22-21 31,0 0-31,0 0 16,0 0-16,22 0 15,-1-22-15,0 22 0,0 0 0,0 0 16,0-22-16,1 22 0,-1 0 15,21-21-15,-21 21 0,0-1 0,22 22 16,-22-21-16,0 21 0,0 0 0,0 0 16,1 0-1,-1 21-15,-21 1 0,0-1 16</inkml:trace>
  <inkml:trace contextRef="#ctx0" brushRef="#br0" timeOffset="48895.55">18775 8467 0,'0'0'0,"0"21"0,0 0 0,0 0 16,21 0-1,0-21-15,0 0 16,0 0-16,1 0 0,-1 0 16,0 0-16,0 0 0,21-21 15,-20 21-15,20-21 0,-21 0 0,0 21 16,0-21-16,1 0 0,-1-1 0,0-20 16,-21 21-16,0 0 0,0 0 15,0-1-15,-21 22 16,0 0-16,-1 0 0,1 0 0,-21 22 15,21-1-15,-22 0 0,22 0 16,-21 0-16,21 0 0,0 22 16,-1-22-16,1 21 0,21-21 0,0 1 15,0-1-15,0 21 0,21-21 16,1 0-16,-1 1 0,0-22 0,21 21 16,-21 0-16,22-21 0,-22 0 15,21 0-15,1 0 0,20 0 0,-21 0 16,1-21-16,63 0 15,-64-1-15,0 22 0,-21-21 0,1 0 16,-1 0-16,0 0 0,-21 0 16,0-1-16</inkml:trace>
  <inkml:trace contextRef="#ctx0" brushRef="#br0" timeOffset="50283.59">4149 10139 0,'0'0'0,"0"21"0,0-42 32,0 0-32,21 0 15,0 21-15,0-22 0,0 1 0,0 0 16,1 0-16,-1 0 0,0 0 15,0-1-15,-21 1 0,0 0 16,0 0-16,-21 0 0,0 21 16,0 0-16,-1 0 0,-20 0 15,21 0-15,-21 0 0,20 0 0,1 21 16,-21 0-16,21 0 0,0 0 16,-1 22-16,22-22 0,-21 21 15,21-21-15,0 22 0,0-1 0,21-21 16,1 22-16,-1-22 0,-21 21 15,21-21-15,0 0 0,0 22 0,0-22 16,-21 0-16,0 0 0,0 0 0,0 1 16,0-1-16,0 0 15,-21-21-15,-21 21 0,21-21 16,-22 0-16,22 0 0,-21 0 0,0 0 16,20-21-16,-20 0 0,21 0 15,-21-1-15,20 1 0,1-21 16,-21 21-16,21 0 0,0-22 0,21 22 15,-22-21-15,22 21 16,-21-1-16,21 1 0,0 0 0,0 0 0,0 42 31,21 0-31,1 22 16,-22-22-16,21 0 0,0 21 0,0 1 16,0-22-16,0 21 0,1 0 15,-1-20-15,0 20 0,0-21 0,0 0 16,0 0-16,1-21 0,-1 22 15,21-22-15,-21 0 0,22 0 0,-22 0 16,21 0-16,-21-22 0,22 1 16,-1 0-16,0 0 0,-21 0 15,22 0-15,-1-1 0,0-20 0,1 21 16,-22-21-16,21 20 0,-21 1 0,-21-21 16,0 21-16,0 0 0,0-1 15,0 1-15,0 0 0,-21 21 16,0 0-16,0 0 0,0 0 15,0 21-15,-1 0 0,1 1 16,0-1-16,21 21 0,0-21 0,-21 22 16,21-22-16,0 21 0,0-21 15,0 0-15,0 1 0,0-1 0,0 0 16,21 0-16,0-21 0,0 0 16,22 0-16,-22 0 0,21 0 0,1 0 15,-1 0-15,21 0 0,-20-21 16,-1-21-16,22 20 0,-22 1 0,0 0 15,1-21-15,-1 21 0,0-22 16,-21 22-16,22 0 0,-22-21 0,0 20 16,-21 1-16,0 0 0,21 0 0,-21 0 15,0 0-15,0 42 32,0 0-32,0 0 0,-21 0 0,21 22 15,0-1-15,0 0 0,0 22 16,0-1-16,0 1 0,0-1 15,-21 1-15,21 20 0,0-20 0,0 21 16,0-1-16,0 1 0,0 21 0,0-22 16,0 22-16,-21 0 0,21-21 15,-21-1-15,21 1 0,-22 0 0,1-1 16,0 1-16,0-21 0,0-1 0,0-21 16,21 1-16,-22-1 0,22-21 15,-21-21-15,21-21 16,0 0-16,0 0 0,0-22 0,0 1 15,21 0-15,1-22 0,-1 22 16,-21-22-16,21 1 0,0-22 16,-21 22-16,21-22 0,-21-21 0,21 22 15,1-1-15</inkml:trace>
  <inkml:trace contextRef="#ctx0" brushRef="#br0" timeOffset="50571.93">5059 10562 0,'0'0'0,"0"-63"15,0-191 1,0 211-1,0 22-15,21 0 0,0 0 16,0 0-16,0 21 0,1 0 16,20 0-16,-21 0 0,21 0 0,1 0 15,-1 0-15,0 21 0,1 0 16,-1 0-16,0 0 0,-20 1 0,-1-1 16,-21 21-16,0-21 0,0 22 15,-21-22-15,-1 0 0,-20 0 0,21 21 16,-21-20-16,-1-22 0,1 21 0,0 0 15,-1-21-15,1 0 0,0 0 16,20 0-16,1 0 0,0 0 0,0 0 16,21-21-1,21 0-15,0 21 0,0-22 16,1 22-16,20-21 0,-21 0 0,0 21 16,22-21-16,-22 0 0</inkml:trace>
  <inkml:trace contextRef="#ctx0" brushRef="#br0" timeOffset="50911.54">5630 10308 0,'0'0'0,"21"21"16,1-21-16,-1 0 15,0 0-15,0 0 16,0 0-16,0 0 0,1-21 16,20 21-16,-21-21 0,0 0 15,22 0-15,-1 0 0,-21-1 0,21 1 16,-20 0-16,-1 0 0,0 0 0,0 0 15,-21-1-15,0 1 0,0 0 16,-21 0-16,0 21 0,0 0 16,-22 0-16,22 0 0,-21 0 15,21 21-15,-22 0 0,1 0 16,0 1-16,-1 20 0,1 0 16,21-21-16,21 22 0,0-22 0,0 0 15,0 21-15,0-20 0,0-1 16,0 0-16,21 0 0,21 0 0,-21 0 15,22-21-15,-1 0 0,0 22 0,1-22 16,20 0-16,-20 0 0,-1 0 16,0-22-16,22 22 0,-22-21 15,22 0-15,-1 21 0</inkml:trace>
  <inkml:trace contextRef="#ctx0" brushRef="#br0" timeOffset="51627.53">6794 10097 0,'0'0'0,"0"-22"16,0 1-16,0 0 0,-21 0 15,-21 21-15,21-21 0,0 21 0,-1 0 16,-20 0-16,21 0 0,-21 0 0,20 0 16,1 21-16,-21 0 0,21 0 15,0 0-15,-1 1 0,1 20 0,0-21 16,21 0-16,0 22 0,-21-22 0,21 21 16,0-21-16,0 0 0,0 22 15,0-22-15,0 0 0,21 0 0,0 0 16,0-21-16,1 0 0,-1 0 15,0 0-15,21 0 0,-21 0 16,22 0-16,-22-21 0,21 0 0,-21 0 16,1 21-16,-1-42 0,0 20 0,0 1 15,0 0-15,-21 0 0,21-21 16,-21 20-16,0 1 0,0 0 0,0-21 16,0 21-16,0-1 0,0 44 31,-21-1-31,21 0 15,0 0-15,0 0 0,0 0 0,0 1 16,0-1-16,0 21 0,0-21 16,0 0-16,0 1 0,0-1 15,0 0-15,21-21 0,-21 21 0,22-21 16,-1 0-16,0 0 0,0 0 0,0 0 16,0-21-16,1 0 0,-1 21 15,0-21-15,0-1 0,0 1 0,0 0 16,1 0-16,-1 0 0,21 0 15,-21-1-15,43-41 0,-43 42 16,0 0-16,21-1 0,-20 1 0,20 21 16,-21 0-16,0 0 0,22 0 0,-22 0 15,0 21-15,0 1 0,0-1 16,0 0-16,1 0 0,-22 0 16,0 22-16,0-22 0,0 21 0,0-21 15,0 0-15,0 1 0,0 20 16,-22-21-16,1-21 0,21 21 0,0 0 15,-21-21-15,0 0 16,21-21 0,0 0-16,0 0 0,0 0 15,0 0-15,0-1 0,0 1 0,21 0 16,0-21-16,-21 21 0,21-1 16,-21 1-16,22 0 0,-1-21 0,0 21 15,-21-1-15,21 22 0,0-21 0,0 0 16,1 21-16,-1-21 15,0 21-15,0-21 0,0 21 16,0 0-16</inkml:trace>
  <inkml:trace contextRef="#ctx0" brushRef="#br0" timeOffset="52543.51">8022 9821 0,'0'0'0,"0"-21"0,0 0 0,0 0 0,0 0 15,0 0-15,0-1 0,0 44 31,0-1-31,0 0 0,-21 0 16,21 21-16,-21 1 16,0-22-16,21 21 0,0 1 0,0-1 15,-22 0-15,22 1 0,-21-22 0,21 21 16,0 0-16,0-20 0,0 20 16,0-21-16,0 0 0,0 0 0,21 1 15,1-1-15,-1-21 0,0 0 0,0 0 16,21 0-16,1 0 0,-1 0 15,0 0-15,1 0 0,-1-21 0,0-1 16,1 1-16,-22 21 0,21-21 16,-21 0-16,1-21 0,-1 20 0,0 1 15,0 0-15,-21 0 0,0-21 16,0 20-16,0 1 0,0 0 0,-21 21 31,0 0-31,0 0 0,-1 0 0,1 21 16,21 0-16,-21 1 0,0-22 0,21 42 15,-21-21-15,21 0 0,0 0 16,0 1-16,0-1 0,0 0 0,0 0 16,0 0-16,21 0 0,0-21 0,0 22 15,0-22-15,22 21 0,-22-21 16,21 21-16,22-21 0,-22 0 0,22 0 16,-1 0-16,1 0 0,-22 0 0,21 0 15,-20 0-15,20-21 0,-20 0 16,-1-1-16,0 1 0,1 0 15,-22 21-15,21-42 0,-21 21 0,0-1 16,1 1-16,-22 0 0,21 0 0,-21 0 16,0 0-16,0-1 0,0 1 15,-21 0-15,-1 21 0,1 0 0,0 0 16,0 0-16,0 0 0,-22 0 16,22 21-16,0-21 0,0 21 15,0 1-15,0-1 0,-1 0 0,1 0 16,21 0-16,0 0 0,0 1 0,0-1 15,0 0-15,0 0 0,0 0 16,21 0-16,1-21 0,-1 0 16,0 0-16,0 0 0,0 0 15,0 0-15,1 0 0,-1-21 16,-21 0-16,21 21 0,0-21 0,0 0 16,0 0-16,1-1 0,-22-20 0,21 21 15,0-21-15,-21 20 0,0-20 16,21 0-16,0-1 0,-21 1 0,0 0 15,0-1-15,21 1 0,-21 21 0,0 0 16,0 0-16,0-1 0,0 44 31,0-1-31,-21 21 0,21-21 0,-21 22 16,21-22-16,0 21 0,0 0 16,-21 1-16,21-22 0,0 21 0,-21 1 15,21-22-15,0 21 0,0-21 0,0 22 16,0-22-16,0 0 0,0 0 15,0 0-15,0 0 0,21-21 0,0 0 16,0 0-16,0 0 0,1 0 16,-1 0-16,0 0 0,0-21 15,21 0-15,-20 0 0</inkml:trace>
  <inkml:trace contextRef="#ctx0" brushRef="#br0" timeOffset="52772.58">8213 9906 0,'0'0'0,"-43"21"0,22-21 16,-21 0-16,21 0 0,21 21 16,42-21-1,-21 0-15,0 0 0,22 0 0,-1 0 16,0 0-16,1 0 0,-1 0 15,0 0-15,1 0 0,20 0 0,-21-21 16,1 21-16,-22 0 0,21-21 0,-21 21 16,22 0-16</inkml:trace>
  <inkml:trace contextRef="#ctx0" brushRef="#br0" timeOffset="54051.65">11599 10224 0,'0'0'0,"-21"21"0,21-42 32,0-1-32,0 1 0,21 0 15,0 0-15,-21 0 0,22 0 16,-22-1-16,21-20 0,0 21 0,-21-21 16,0-1-16,21 1 0,0-22 0,-21 22 15,21 0-15,-21-1 16,0 1-16,0 0 0,0-1 0,22 22 15,-22 0-15,0 0 0,0 42 32,0 0-32,0 0 0,-22 1 0,22 20 15,0 0-15,-21 1 0,0-1 0,21 0 16,-21 1-16,21-1 0,0 0 16,0 1-16,0-1 0,0 0 0,0-21 15,0 1-15,0 20 0,0-21 0,0 0 16,0 0-16,21-21 0,0 22 15,0-22-15,1 0 0,-1 0 0,21 0 16,-21 0-16,0 0 0,1 0 16,20-22-16,-21 22 0,0-21 15,0 0-15,1 0 0,-1 0 0,0 0 16,-21-1-16,0 1 0,21 0 0,-21 0 16,0 0-16,0 0 0,0-1 15,0 1-15,0 42 47,0 1-47,21-22 16,0 21-1,1-21-15,-1 0 0,0 0 16,0 0-16,0 0 0,0 0 16,22 0-16,-22-21 0,0-1 0,0 22 15,22-21-15,-22 21 0,0-21 16,0 0-16,0 0 0,-21 0 15,21 21-15,-21-22 0,0 1 16,0 42 15,0 1-31,-21-22 0,21 21 0,-21 0 16,21 0-16,0 0 0,-21 0 16,21 1-16,0-1 0,-21 0 0,21 0 15,0 0-15,0 0 0,0 1 0,21-1 16,0-21-16,0 0 15,0 0-15,1 0 0,-1 0 16,0 0-16,0 0 0,21 0 0,-20 0 16,20 0-16,-21-21 0,21-1 15,-20 22-15,-1-21 0,0 0 0,0 0 16,0 0-16,0 0 0,1-1 0,-22-20 16,0 21-16,0 0 0,0 0 15,21-1-15,-21 1 0,0 0 16,0 42-1,0 0-15,-21 1 16,21-1-16,0 0 0,0 21 16,-22-21-16,22 22 0,-21-1 15,21-21-15,0 22 0,0-1 0,0 0 16,-21 22-16,21-22 0,0 22 16,0-1-16,0 1 0,0-1 0,0 1 15,-21-1-15,21 1 0,0-1 0,-21 1 16,0-1-16,-1 1 0,22 20 0,-21-20 15,0 20-15,0-20 0,0-1 16,21 1-16,-21-1 0,-1-20 16,1-1-16,0 0 0,21-20 0,-21-1 0,0 0 15,0-21-15,-1 0 0,1 0 0,0 0 16,0 0-16,0-21 16,0 0-16,-22-1 0,22-20 0,-21 0 15,21 21-15,-22-43 0,1 22 0,21-1 16,-22-20-16,22 21 0,-21-22 15,21 22-15,21-22 0,-21 22 0,21-22 16,0 22-16,0-21 0,0 20 0,0 1 16,21 0-16,0-1 0,0-20 0,21 20 15,1 1-15,-1 0 0,0-1 0,22 1 16</inkml:trace>
  <inkml:trace contextRef="#ctx0" brushRef="#br0" timeOffset="54614.92">14457 9970 0,'0'0'0,"42"-85"31,-42 64-31,0 0 0,0-1 15,0 1-15,0 0 0,0 0 16,0 0-16,0 0 0,-21-1 16,0 1-16,0 0 0,-1 21 0,1-21 15,0 21-15,0 0 0,-21 0 16,20 0-16,-20 0 0,21 21 0,-21 0 16,-1 0-16,22 1 0,-21 20 0,21 0 15,-22-21-15,22 22 0,-21-1 16,21 0-16,-1-20 0,1 20 0,21-21 15,0 21-15,0-20 0,0-1 0,0 0 16,0 0-16,21-21 16,1 0-16,-1 0 0,21 0 0,-21 0 15,22 0-15,-1 0 0,0 0 0,-21 0 16,22-21-16,-1 0 0,0 0 16,1-1-16,-22 1 0,21 0 15,-21-21-15,22 21 0,-22-22 0,0 22 16,0-21-16,0 21 0,1-1 15,-22 1-15,0 0 0,0 42 32,0 0-32,-22 1 0,22-1 15,-21 21-15,21-21 0,0 0 0,0 1 16,0-1-16,0 0 0,0 0 0,0 0 16,0 0-16,21 1 0,1-1 15,-1-21-15,0 0 0,0 0 16,0 0-16,0 0 15,22 0-15,-22 0 0</inkml:trace>
  <inkml:trace contextRef="#ctx0" brushRef="#br0" timeOffset="57095.55">15917 9462 0,'0'0'0,"0"-22"0,0 1 0,0 0 15,0 0-15,0 0 0,0 0 16,0-1-16,0 1 0,0 0 15,-21 21-15,0 0 16,0 0-16,0 0 0,-1 0 16,22 21-16,-42 0 0,42 1 15,-42-1-15,21 21 0,-1-21 16,1 22-16,0 20 0,-21-21 0,21 1 16,-1 20-16,1-20 0,0-1 15,0 0-15,0 1 0,21-1 0,-21-21 16,21 21-16,0-20 0,0-1 0,21 0 15,0 0-15,21-21 0,-21 0 16,22 21-16,-22-21 0,21 0 0,1 0 16,-1 0-16,0 0 0,1-21 0,-1 0 15,0 0-15,1 21 0,-1-21 16,0-22-16,-21 22 0,22 0 0,-22 0 16,21-22-16,-21 22 0,1 0 15,-22 0-15,0 0 0,21 0 0,-42 21 47,-1 0-47,1 21 0,21 0 0,-21 21 16,0-21-16,0 1 0,0-1 0,21 21 15,0-21-15,-22 0 0,22 1 16,0-1-16,0 0 0,0 0 0,0 0 16,0 0-16,22-21 0,-1 22 0,0-22 15,0 0-15,0 0 0,22 0 16,-1 0-16,-21 0 0,21 0 0,1 0 15,-1-22-15,0 22 0,1-21 0,-1 0 16,0 0-16,-20 0 0,20 0 16,-21-22-16,0 22 0,0-21 15,-21-1-15,0 22 0,0-21 0,0 0 16,-21-1-16,0 22 0,-21 0 16,21 0-16,-22 0 0,1-1 0,21 22 15,-22 0-15,1 0 0,0 0 0,-1 22 16,1-1-16,0 0 0,21 0 15,-22 0-15,22 22 0,0-22 0,21 21 16,0-21-16,0 0 0,0 22 16,0-22-16,0 0 0,21 0 15,0 22-15,22-43 0,-22 21 0,21 0 0,0 0 16,1-21-16,-1 0 0,0 0 16,22 0-16,-22 0 0,22 0 15,-22 0-15,0 0 0,1-21 0,-1 21 16,0-21-16,-20 0 0,20-1 0,-21 1 15,0 0-15,0-21 0,1 21 16,-22-1-16,0 1 0,0 0 0,0 0 16,0 0-16,0 42 31,0 0-31,-22 0 0,1 0 16,21 1-16,-21 20 0,21-21 15,0 0-15,-21 0 0,0 1 0,21-1 16,0 0-16,0 0 0,-21 0 15,21-42 32,0 0-47,21 21 0,-21-21 16,0 0-16,21-1 0,0-20 0,0 21 16,-21 0-16,21-22 0,1 22 0,-22-21 15,21 21-15,0 0 0,0-1 16,0 1-16,-21 0 0,21 21 0,1 0 15,-22 21-15,0 0 16,0 22-16,0-22 16,0 0-16,0 21 0,0-20 15,0-1-15,0 21 0,0-21 0,0 0 16,0 1-16,0-1 0,0 0 16,21-21-1,0 0-15,0 0 16,0 0-16,0 0 15,-21-21-15,22 0 0,-1-1 0,0 22 16,0-21-16,0 0 0,-21-21 0,21 21 16,1-1-16,-1 1 0,0 0 15,0-21-15,-21 21 16,21-1-16,-21 44 31,0-1-31,0 0 0,0 0 16,0 0-16,-21 22 0,21-22 15,0 0-15,0 0 0,0 0 0,0 0 16,21 1-16,0-1 0,1-21 16,20 21-16,-21-21 0,21 0 15,1 21-15,-22-21 0,21 0 0,1 0 16,-22 0-16,21 0 0,0 0 0,-20-21 16,-1 21-16,0-21 0,0 0 15,0-1-15,0 1 0,-21 0 16,22-21-16,-22 21 0,0-1 0,0-20 0,0 21 15,0 0-15,0 0 16,-22 21 0,22 21-16,-21 0 15,21 0-15,-21 0 0,21 0 16,0 22-16,0-22 0,0 0 0,-21 0 16,21 0-16,0 1 0,0-1 0,-21 0 15,21 0-15,21-42 63,-21 0-63,21 0 0,0 21 15,-21-43-15,0 22 0,21 0 0,1 0 16,-1-22-16,-21 22 0,21 0 16,0 0-16,0 0 0,-21 0 0,0-1 15,21 22-15,1 0 16,-22 22-16,0-1 0,0 0 15,0 0-15,0 0 0,0 0 0,0 22 16,0-22-16,0 0 0,0 0 16,0 0-16,0 1 0,21-1 0,-21 0 15,21 0-15,-21 0 0,21-21 16,0 0-16,0 0 0,1 0 16,-1 0-1,0-21-15,0 21 0,0-21 16,-21 0-16,21 0 0,1-1 0,-1 1 15,0 0-15,0-21 0,0 21 16,0-1-16,22-20 0,-22 21 0,0-21 16,0 20-16,0 1 0,1 0 15,-1 0-15,0 21 16,-21 21-16,0 0 16,0 0-16,0 1 0,0-1 15,0 21-15,0-21 0,0 0 0,0 22 16,0-22-16,0 0 0,0 0 0,21 0 15,-21 1-15,21-1 16,0 0-16,1 0 0,20-21 0,-21 21 16,0-21-16,22 0 0,-1 0 0,-21 0 15,21 0-15,-20 0 0,20 0 16,0 0-16,-21 0 0,22-21 0,-22 0 16,0 21-16,0-21 0,0-22 0,1 22 15,-1-21-15,-21 21 0,0-22 16,0 1-16,0 0 0,0 21 0,0-22 15,0 22-15,0-21 0,-21 42 16,-1-21-16,1 21 0,0 0 0,-21 21 16,21-21-16,-22 21 0,22 21 15,-21-21-15,-1 22 0,22-22 16,-21 21-16,21 1 0,0-22 0,-1 21 16,22-21-16,0 22 0,0-22 0,0 0 15,0 0-15,22 0 0,-1-21 16,0 21-16,0-21 0,0 0 0,0 0 15,1 0-15,-1 0 0,0 0 0,0 0 16,0-21-16,0 21 0,1-21 16,-1 0-16,0 0 0,0 0 15,0-22-15,0 22 0,1-21 0,-1 21 16,-21-1-16,0-20 0,21 42 0,-21-21 16,0 42-1,-21 0-15,21 0 16,-21 1-16,21 20 0,-22-21 15,22 0-15,-21 0 0,21 1 0,0-1 16,0 0-16,0 0 0,0 0 0,0 0 16,21-21-1,1 0-15,-1 0 0,0 0 16,0 0-16,0 0 0,0 0 16,1 0-16,-1 0 15,21-21-15,-21 21 0,0 0 0,1 0 16</inkml:trace>
  <inkml:trace contextRef="#ctx0" brushRef="#br0" timeOffset="57307.55">19897 10245 0,'0'0'0,"-22"0"31,1 0-31,0-21 32,0 21-32,21-22 15,-21 1-15,21 0 0,0 0 16,-21 21-16</inkml:trace>
  <inkml:trace contextRef="#ctx0" brushRef="#br0" timeOffset="60715.53">487 12467 0,'0'0'0,"-21"0"15,-1 0 1,1 0-1,0 0-15,0 0 0,0 0 16,0 0-16,-1 0 0,1 0 16,-21 0-16,21 0 0,0 0 15,-1 0-15,1 0 0,-21 0 0,21 0 16,0 0-16,-1 0 0,1 0 16,0 0-16,0 0 15,42 0 48,0 0-63,22 0 0,-1 21 0,21-21 0,1 0 15,-1 0-15,1 0 16,21 0-16,-1 0 0,1 0 0,-22 0 16,22 0-16,0 0 0,-22 0 15,22 0-15,-22 0 0,22 0 0,-21 0 16,-1 0-16,-21 0 0,22 0 15,-43-21-15,21 21 0,-20 0 16,-1 0-16,0 0 0,-21-21 0,-21 0 16,0 21-1,-1 0-15,1 0 16,-21-21-16,0 21 0,20-21 0,-20 21 16,0 0-16,-1 0 0,22 0 15,-21-22-15,21 22 0,0 0 16,-1 0-16,1 0 0,0 0 15,42 0 17,0 0-32,22 0 15,-22 0-15,21 0 0,1 0 0,-22 0 16,21 0-16,0 0 0,-20 22 16,-1-1-16,0-21 0,0 21 0,-21 0 15,0 0-15,0 0 16,0 1-16,0-1 0,-21 0 0,-21 0 0,20 0 15,-20 22-15,0-22 16,-1 0-16,1 21 0,0-21 0,21 1 16,-22-1-16,22 0 0,0-21 15,0 21-15,0-21 0,42-21 47,21 0-47,-21 0 0,22-1 0</inkml:trace>
  <inkml:trace contextRef="#ctx0" brushRef="#br0" timeOffset="61399.82">2392 12044 0,'0'0'16,"0"-21"-16,21 0 16,-21-1-16,0 1 0,0 0 15,0 0 1,-21 21-1,0 21-15,-1 0 16,22 0-16,-21 1 0,21 20 0,-21 0 16,0 1-16,21-1 0,-21 0 15,0 1-15,21-22 0,-22 21 0,1 0 16,0-20-16,0 20 0,21-21 16,-21 21-16,0-20 0,21-1 0,-22 0 15,22 0-15,-21-21 16,21-21 15,0 0-15,0 0-16,0-1 0,0 1 0,0-21 15,0 21-15,21-22 0,1 1 16,-1-21-16,-21 20 0,21 1 0,0-22 16,21 22-16,-20-21 0,-1 20 15,0 1-15,0 0 0,0 20 0,64-41 31,-64 84-31,0 0 0,0 0 16,-21 22-16,22-1 0,-1 0 16,-21 22-16,0-1 0,0-20 15,0 20-15,0-20 0,0 20 0,0-21 16,0 1-16,0-22 0,0 21 16,0-21-16,0 1 0,0-1 0,0 0 15,0 0-15,0-42 47,0 0-47,0 0 16,0-1-16,0 1 0</inkml:trace>
  <inkml:trace contextRef="#ctx0" brushRef="#br0" timeOffset="61611.44">2265 12340 0,'0'0'0,"-21"0"15,42 0 17,0-21-17,21 21-15,-21-21 16,1 21-16,20 0 0,-21 0 0,21-21 16,1 21-16,-22 0 15,21 0-15,-21 0 0,22 0 0,-22-21 0,0 21 16,21 0-16,-20 0 15,-1 0-15</inkml:trace>
  <inkml:trace contextRef="#ctx0" brushRef="#br0" timeOffset="62033.18">2921 12298 0,'0'0'0,"-21"0"0,0 0 15,-1 0-15,22-21 16,0 0-1,0-1-15,0 1 0,22 0 16,-1 0-16,0 0 16,0 0-16,0 21 0,0 0 15,1 0-15,-1 0 0,0 0 0,0 0 16,0 21-16,0 0 0,1 21 16,-1-21-16,0 1 0,0 20 0,0-21 15,-21 21-15,0-20 0,0-1 16,0 21-16,0-21 0,0 0 0,0 1 15,0-1-15,0 0 0,-21-21 16,21 21-16,0-42 31,0 0-31,0 0 16,0-1-16,0 1 0,0 0 16,0 0-16,0 0 0,0-22 15,0 22-15,0 0 0,21 0 0,0-21 16,-21 20-16,22 1 0,-22 0 0,21 0 15,0 21-15,0-21 16,0 21-16,0 0 0,1 0 0,-1 0 16,0 0-16,0 0 0,0 0 15</inkml:trace>
  <inkml:trace contextRef="#ctx0" brushRef="#br0" timeOffset="62404.3">3662 12129 0,'0'0'0,"0"-22"15,0 1 1,0 0-16,21 21 16,0 0-16,0 0 15,0 0-15,1 0 0,-1 0 0,0 0 16,0 21-16,21 0 0,-20 1 0,-1-1 16,21 21-16,-21-21 0,0 0 15,1 22-15,-1-22 0,-21 21 0,0-21 16,0 1-16,0 20 0,0-21 15,0 0-15,-21 0 0,21 1 16,-22-22 0,22-22-1,-21 1-15,21 0 16,0 0-16,0 0 0,0 0 16,0-22-16,0 22 0,0 0 15,21 0-15,-21-22 0,22 22 0,-22 0 16,21 0-16,0 0 0,-21 0 15,21-1-15,0 22 0,0-21 16,1 21-16,-1 0 0,0 0 16,0 0-16,0 0 0</inkml:trace>
  <inkml:trace contextRef="#ctx0" brushRef="#br0" timeOffset="63503.9">4826 12129 0,'21'0'0,"-42"0"0,84 0 15,-41 0-15,-22-22 0,21 1 16,-21 0-16,0 0 16,0 0-16,0 0 0,-21-1 15,-1 1-15,1 21 0,0 0 16,0 0-16,-21 0 0,-1 0 16,22 0-16,-21 0 0,-1 21 15,1 1-15,-21-1 0,20 21 0,1 0 16,21-20-16,-22 20 0,22 0 15,0-21-15,0 22 0,21-1 0,0-21 16,0 0-16,0 22 0,0-22 16,21 0-16,0 0 0,0-21 15,22 0-15,-22 0 0,21 0 0,1 0 16,-22 0-16,21 0 0,0-21 16,1 0-16,-1 0 0,0 0 0,1-1 15,-22 1-15,21 0 0,1-21 16,-22 21-16,0-22 0,0 1 0,0 21 15,0-22-15,1 22 0,-22-21 16,0 21-16,0 0 0,0-1 16,-22 22-1,22 22-15,-21-1 16,0 0-16,21 21 0,0-21 0,0 22 16,0-22-16,0 21 0,0-21 0,0 22 15,0-22-15,0 0 0,21 21 16,0-42-16,1 22 0,-1-1 0,0 0 15,21-21-15,-21 0 0,1 0 0,20 0 16,-21 0-16,21 0 0,-20 0 16,20-21-16,-21 0 0,21 21 0,-20-22 15,-1 1-15,0 0 0,0 0 16,-21 0-16,0 0 0,21-22 16,-21 22-16,0 0 0,0 0 0,0 0 15,0 42 16,0 0-31,0 0 0,0 0 0,0 0 16,0 1-16,0-1 16,0 0-16,0 0 0,0 0 0,0 0 15,21-21-15,1 0 16,-1 0-16,0 0 0,21 0 16,-21 0-16,22 0 0,-22-21 0,21 0 15,1 21-15,-22-21 0,0 0 0,21 0 16,-21-1-16,1 1 0,-22 0 15,21-21-15,-21 21 0,0-1 16,21 1-16,-21 0 0,0 0 0,0 0 16,0 0-16,0-1 15,0 44 1,0-1-16,0 0 16,0 0-16,0 21 0,0-20 0,0 20 15,0 0-15,-21-21 0,21 22 0,-21-1 16,21 0-16,0 22 0,0-22 15,0 1-15,0 20 0,0 1 0,21-1 16,0 1-16,-21 20 0,21 1 16,-21-22-16,21 22 0,-21-21 15,21 20-15,-21 1 0,22 0 0,-1-22 16,0 22-16,-21-1 0,21-20 0,0-1 16,-21 22-16,0-21 0,0-22 15,0 0-15,0 1 0,0-1 0,0-21 16,0 0-16,0 0 0,-21-21 0,0 0 15,-21 0-15,20 0 0,-20-21 16,0-21-16,-1 21 0,1-22 0,0 1 16,-1-21-16,22 20 0,-21-20 15,0-22-15,20 22 0,-20-1 0,21 1 16,0-1-16,21 1 0,0-1 16,0 1-16,0-1 0,0 22 0,0-1 15,0-20-15,21 21 0,0-1 16,0 1-16,22 0 0,-22-1 0,21 1 15,0 0-15,1 20 0,-1-20 0,22 0 16,-1 21-16</inkml:trace>
  <inkml:trace contextRef="#ctx0" brushRef="#br0" timeOffset="64023.15">6964 11790 0,'0'0'16,"-21"0"-16,21-21 0,0 0 0,0-1 15,0 1-15,0 0 16,21 21-16,0 0 0,0 0 15,0 0-15,22 0 0,-22 0 0,21 21 16,-21 0-16,22 1 16,-22-1-16,21 21 0,-21 0 0,0 1 15,1-1-15,-1 0 0,0 1 0,-21 20 16,21-20-16,-21-1 0,0 0 16,0 1-16,0-1 0,0-21 0,-21 21 15,0-20-15,0-1 0,21 0 16,0-42-1,0 0 1,0-1-16,0 1 0,21-21 16,-21 21-16,21-22 0,0 1 0,0 0 15,0-22-15,1 22 0,-1 0 0,0-1 16,0-20-16,0 20 16,0 1-16,1 0 0,-1 21 0,0-22 15,0 22-15,0 0 0,0 0 0,1 0 16,-1 21-16,0 0 15,-21 21-15,21 0 0,0-21 16,-21 21-16,21 0 0,1 22 0,-22-22 16,21 0-16</inkml:trace>
  <inkml:trace contextRef="#ctx0" brushRef="#br0" timeOffset="65599.16">8255 12234 0,'0'0'0,"42"0"15,-21 0-15,-21-21 0,22 21 16,-1-21-16,-21 0 0,0 0 16,0 0-16,21-1 0,-21 1 0,0 0 15,0-21-15,0 21 0,0-22 0,0 22 16,0 0-16,0-21 0,-21 20 16,21 1-16,-21 21 0,-22-21 15,22 0-15,0 21 0,0 0 16,0 0-16,-22 21 0,22 0 0,-21 0 15,21 1-15,-22 20 0,22-21 0,0 21 16,-21 1-16,42-22 16,-22 21-16,22 1 0,0-22 0,0 21 15,0-21-15,0 0 0,0 1 0,22-1 16,-1 0-16,21-21 16,-21 0-16,0 0 0,1 0 0,20 0 15,-21 0-15,0-21 0,0 21 0,22-21 16,-22-1-16,0 1 0,0 0 15,0 0-15,1 0 0,-22-22 0,0 22 16,21-21-16,-21 21 0,21 0 16,-21-22-16,0 22 0,0 0 15,0 0-15,0 42 32,0 0-32,0 21 0,0-20 0,0 20 15,0-21-15,0 21 0,0-20 0,21-1 16,-21 21-16,21-21 0,-21 0 15,21 1-15,-21-1 0,22 0 0,-1-21 16,0 0-16,0 21 0,0-21 0,0 0 16,22 0-16,-22 0 0,21 0 15,1-21-15,-1 0 0,0 0 0,1-1 16,-22 1-16,21-21 0,-21 21 16,22-22-16,-22 1 0,0 0 0,0-1 15,0-20-15,0 21 0,1-1 0,-22 1 16,0 0-16,0-1 15,0 22-15,0-21 0,0 21 0,0-1 16,0 1-16,0 42 16,0 1-1,-22 20-15,22-21 0,-21 21 0,21 1 16,0-1-16,0 0 0,-21 1 0,21-1 16,-21 22-16,21-22 0,0 0 15,0 1-15,0-22 0,0 21 0,0-21 16,0 22-16,0-22 0,21 0 15,0 0-15,0-21 0,22 0 16,-22 0-16,0 0 0,21 0 16,-20 0-16,-1-21 0,21 0 15,-21 21-15,22-21 0,-22-1 0,0 1 16,0-21-16,0 21 0,0-22 0,1 22 16,-22-21-16,0 0 0,0 20 15,21-20-15,-21 21 0,0 0 0,0 0 16,21 21-16,-21 21 31,0 21-31,0-21 0,0 0 16,0 22-16,0-22 0,-21 0 15,21 21-15,0-20 0,0-1 16,0 0-16,0 0 0,0 0 0,0 0 16,21-21-1,0 0-15,0 0 0,0 0 0,22 0 16,-22 0-16,0 0 0,21 0 0,-20-21 15,-1 0-15,21 21 0,-21-42 16,0 21-16,1-1 0,-1 1 0,0-21 16,0 21-16,0 0 0,0-22 0,-21 22 15,22 21-15,-22-21 0,0 0 16,0 42 0,-22 0-16,1 21 15,0-20-15,21-1 16,0 0-16,0 21 0,0-21 0,-21 1 15,21-1-15,0 21 0,0-21 16,0 0-16,0 1 0,21-1 16,0-21-16,0 0 0,1 21 15,-1-21-15,0 0 0,21 0 0,1 0 16,-22 0-16,21 0 0,0-21 0,-20 0 16,20-1-16,0 1 0,-21 0 0,22 0 15,-22 0-15,0-22 0,0 22 16,0-21-16,1 0 0,-22 20 0,21-20 15,-21 21-15,0 0 0,0 0 16,0-1-16,0 1 0,-21 21 16,-1 0-16,1 0 0,0 0 15,0 21-15,0 1 0,0-1 16,21 21-16,0-21 0,-22 22 0,22-1 16,0-21-16,0 21 0,0-20 0,0 20 15,0-21-15,0 0 0,22 0 16,-1 1-16,0-1 0,0-21 0,0 21 15,0-21-15,22 0 0,-22 0 0,0 0 16,21 0-16,-20 0 0,20 0 16,-21-21-16,21 0 0,-20-1 0,20 1 15,-21 0-15,0 0 0,22 0 16,-22-22-16,0 22 0,0-21 16,0 0-16,0 20 0,-21-20 0,0 21 15,0 0-15,0 0 0,0 42 31,0 21-31,-21-21 0,21 0 16,-21 22-16,0-22 0,21 0 16,0 21-16,0-20 0,0-1 0,0 0 15,-21 0-15,21 0 0,-21 0 0,-1 1 16,22-1-16,-21-21 16,0 0-16,0 0 0,0 0 15,0 0-15,21-21 16</inkml:trace>
  <inkml:trace contextRef="#ctx0" brushRef="#br0" timeOffset="67485.47">12679 11917 0,'0'-21'0,"0"0"16,0-1-16,0 1 15,0 0-15,0 0 16,0 0-16,0 0 0,0-1 15,21 1-15,0 0 0,0 21 16,0 0-16,22 0 0,-22 0 0,0 0 16,21 0-16,-20 21 0,-1 0 15,0 1-15,0-1 0,0 0 0,0 21 16,-21 1-16,0-22 0,0 21 16,0 0-16,0 1 0,0-1 15,0-21-15,-21 22 0,0-22 0,21 21 16,0-21-16,-21-21 0,0 21 0,21 1 15,-21-22-15,-1 0 16,22-22-16,0 1 16,0 0-16,0-21 0,0 21 15,0-22-15,22 22 0,-1-21 16,0-1-16,-21 1 0,42 0 0,-21-1 16,1 22-16,-1-21 0,21 21 15,-21-22-15,22 22 0,-1 0 0,-21 21 16,21 0-16,-20 0 0,-1 0 15,0 0-15,0 21 0,0 0 16,0 1-16,-21 20 0,0-21 0,0 0 16,0 22-16,0-1 0,0-21 15,0 21-15,0-20 0,0 20 0,0-21 16,0 0-16,-21 0 0,0-21 16,21 22-16,-21-22 15,21-22-15,-21 1 16,21 0-16,0 0 0,0 0 0,0 0 15,0-22-15,21 22 0,0-21 16,-21 21-16,21-22 0,0 22 0,22-21 16,-22 21-16,0-22 0,0 22 15,22 0-15,-22 0 0,21 0 16,0-1-16,-20 22 0,-1 0 0,0 0 16,0 0-16,0 22 0,0-1 0,-21 0 15,0 0-15,0 0 0,0 22 16,0-22-16,0 21 0,0 0 0,0-20 15,0 20-15,0-21 0,0 21 0,0-20 16,0 20-16,0-21 0,0 0 16,0 0-16,22 1 0,-1-22 15,0 0-15,0 0 0,21 0 0,-20 0 16,20 0-16,-21 0 0,21-22 16,1 1-16,-22 0 0,21 0 15,1 0-15,-1 0 0,-21-22 16,21 22-16,1 0 0,-22-21 0,42-22 15,-63 43-15,22-21 0,-22 20 16,21 1-16,-21 0 0,0 0 16,-21 21-1,-1 0-15,22 21 0,-21 0 16,0-21-16,0 43 0,21-22 16,0 0-16,-21 0 0,21 0 0,-21 22 15,21-22-15,0 21 0,0-21 0,0 0 16,0 1-16,0-1 15,21 0-15,0 0 0,0-21 0,0 0 16,0 21-16,1-21 0,-1 0 16,21 0-16,0 0 0,-20 0 0,20-21 15,0 0-15,-21 0 0,22 0 16,-22-1-16,0 1 0,21 0 0,-20 0 16,-1-21-16,-21 20 0,21 1 0,-21-21 15,21 21-15,-21 0 0,0-1 0,0 1 16,0 0-16,-21 21 15,21 21 1,-21-21-16,21 21 0,0 1 0,-21-1 16,21 0-16,0 0 0,0 21 15,0-20-15,0-1 0,0 0 16,0 0-16,0 0 0,0 0 16,0 1-16,21-1 0,0-21 0,-21 21 15,42-21-15,-21 0 0,1 0 0,20 0 16,0 0-16,1 0 0,-22-21 15,21 21-15,0-21 0,1-1 0,-1 1 16,0 0-16,1-21 0,-1 21 16,-21-1-16,0-20 0,1 21 0,-1 0 15,-21-22-15,0 22 0,0 0 16,0 0-16,0 0 0,0 0 0,-21 21 16,-1 0-1,22 21-15,-21 0 0,0 0 0,21 0 16,0 0-16,0 1 0,0 20 15,0-21-15,0 0 0,0 22 0,0-22 16,0 0-16,0 21 0,0-21 0,0 1 16,0-1-16,0 0 0,0 0 15,21-21-15,-21 21 0,-21-21 32,21-21-32,-21 0 15,0 0-15,0 0 0,-1-1 16,1 1-16,21 0 0,-21 21 15,0-21-15,0 21 16,21 21 0,0 0-16,0 0 0,0 1 15,21-1-15,-21 0 0,21 0 16,0 0-16,0-21 0,22 21 0,-22-21 16,0 0-16,0 0 0,22 0 15,-1 0-15,-21 0 0,21 0 0,1 0 16,-1 0-16,0-21 0,-20 0 15,20 0-15,-21 0 0,21-22 0,-20 22 16,-1-21-16,21 0 0,-21 20 16,0-20-16,22 0 0,-22-1 15,0 1-15,0 0 0,-21-22 0,0 22 16,0 0-16,0 20 0,0-20 0,0 21 16,0 0-16,0 0 0,-21 42 15,0 0 1,21 0-16,-21 21 0,21-20 15,0 20-15,0 0 0,-21 1 0,21-1 16,0 0-16,-22 22 0,22-22 16,0 0-16,0 1 0,0-1 15,0-21-15,0 22 0,0-22 16,0 0-16,0 0 0,0 0 0,22-21 16,-1 0-1,0 0-15,0 0 0,0 0 0,0-21 16,1 0-16,-1 0 0,0 0 0,0-1 15</inkml:trace>
  <inkml:trace contextRef="#ctx0" brushRef="#br0" timeOffset="67655.08">15896 11684 0,'0'0'0,"-21"0"0,0 0 16,42 0 15,0 0-16,0 0-15,0 0 16,1 0-16,20 0 0,0 0 0,22 0 16,-1 0-16,22 0 0,0-21 0</inkml:trace>
  <inkml:trace contextRef="#ctx0" brushRef="#br0" timeOffset="68490.86">17843 11790 0,'0'0'0,"-42"21"0,21 0 0,0-21 0,21 21 15,0 1 1,21-22 0,0 0-1,0 0-15,0 0 0,1-22 0,-1 1 16,21 21-16,-21-21 0,22 0 0,-22-21 15,21 20-15,-21-20 0,22 0 16,-22 21-16,21-43 0,-21 22 0,0-22 16,1 22-16,-22-22 0,0 1 0,21 21 15,-21-1-15,0 1 0,0 0 16,0 20-16,0 1 0,-21 21 16,-1 0-16,1 21 15,0 22-15,0-1 0,0 0 16,0 22-16,-1-22 0,1 22 0,0-22 15,0 22-15,0-22 0,21 0 16,0 22-16,0-22 0,0-21 0,0 22 16,0-1-16,0-21 0,0 21 0,21-20 15,0-1-15,0 0 0,22 0 16,-22-21-16,21 0 0,0 21 0,1-21 16,-1 0-16,0 0 0,22 0 0,-22-21 15,1 0-15,-1 0 0,0 21 16,-21-21-16,22-1 0,-22 1 15,0 0-15,0 0 0,-21-21 0,0 20 16,0 1-16,0 0 16,0 0-16,-21 21 15,0 0-15,0 0 16,21 21 0,42 0-16,-21-21 15,0 0-15,1 21 0,20-21 16,-21 0-16,21 0 0,1 0 0,-1 0 15,0 0-15,1 0 0,-1 0 0,0 0 16,-20-21-16,20 21 0,0-21 16,-21 0-16,22 0 0,-22 0 15,0-1-15,-21 1 0,0 0 16,0 0-16,0 0 0,0 0 16,-21-1-16,0 1 0,0 21 0,-1 0 15,1 0-15,-21 0 0,21 0 0,-22 21 16,22 1-16,-21-1 0,21 21 15,0-21-15,-1 0 0,1 22 0,21-22 16,0 21-16,0-21 0,0 1 16,0 20-16,21-21 0,1 0 15,-1 0-15,0 1 0,0-1 0,0 0 0,0 0 16,1-21-16,-1 0 16,21 0-16,-21 0 0,0 0 0,22 0 15,-22 0-15,0 0 0,21 0 0,-20-21 16,-1 0-16,0 21 0,0-21 15,0-1-15</inkml:trace>
  <inkml:trace contextRef="#ctx0" brushRef="#br0" timeOffset="68646.88">19494 11832 0,'-21'21'15,"0"-21"-15,0 0 31,0 0-31,0 0 0,-1 0 16,1 0-16,0 0 0,0 22 16,-21-22-16,-1 21 0</inkml:trace>
  <inkml:trace contextRef="#ctx0" brushRef="#br0" timeOffset="69251.88">8064 13102 0,'0'0'0,"0"-21"0,0-42 15,22 41-15,-22 1 16,21 0-16,0 21 0,0 0 15,0 0-15,22 21 0,-22 0 16,0 1-16,0 20 0,0 0 0,0 1 16,1-1-16,-1 0 0,-21 1 15,0-1-15,0 0 0,0 1 0,0-1 16,0 0-16,0 1 0,0-1 16,0 0-16,-21-21 0,21 22 0,0-22 15,-22-21-15,22 21 0,0-42 31,0 0-31,0-22 0,0 22 16,22-21-16,-1 0 0,0-1 0,0 1 16,0 0-16,0-22 0,22 22 15,-22-22-15,0 22 0,21-22 0,-20 1 16,20 21-16,-21-1 0,0 1 16,0 0-16,22 20 0,-22 1 0,0 21 15,0 0-15,0 21 0,-21 1 16,22 20-16,-22-21 0,0 21 15,0-20-15,21 20 0,-21 0 0,21 1 16</inkml:trace>
  <inkml:trace contextRef="#ctx0" brushRef="#br0" timeOffset="70635.32">9017 13504 0,'0'0'0,"21"22"0,0-1 0,0 0 16,1-21-16,-1 0 0,0 0 0,0 0 15,0 0-15,0 0 0,22 0 0,-22-21 16,0 0-16,21-1 0,-20 1 15,-1 0-15,0 0 0,0 0 0,-21 0 16,0-22-16,0 22 0,0 0 16,0-21-16,0 20 0,-21-20 0,0 21 15,0 0-15,-22 0 0,1-1 0,21 1 16,-22 21-16,1 0 16,0 0-16,-1 21 0,1 1 0,0-1 15,-1 21-15,22-21 0,-21 22 0,21-1 16,0 0-16,-1 1 0,1-1 15,21 0-15,0 1 0,0-22 0,0 21 16,0-21-16,21 0 0,1 1 16,-1-1-16,0-21 0,21 0 0,1 0 15,-1 0-15,0-21 0,1-1 0,-1 1 16,0 0-16,1 0 0,-22 0 16,21-22-16,-21 22 0,22 0 0,-22-21 15,0 21-15,0-22 0,-21 22 16,0-21-16,0 21 0,0-22 15,0 22-15,0 0 0,0 0 0,-21 21 32,0 21-32,21 0 0,-21 0 15,21 0-15,-22 22 0,22-22 16,0 21-16,0-21 0,0 22 0,0-1 16,0-21-16,0 22 0,0-22 0,0 0 15,22 0-15,-1 0 0,21-21 16,-21 0-16,0 0 0,1 0 15,20 0-15,-21 0 0,21-21 0,-20 0 16,20 0-16,0 0 0,-21-22 16,22 22-16,-1-21 0,0 21 15,-20-22-15,20 22 0,-21-21 0,0-1 16,0 1-16,-21 0 0,0-1 16,0 1-16,0 0 0,0-1 0,0 22 15,0 0-15,0 42 16,0 0-1,0 22-15,0-22 0,-21 21 0,0 1 16,0-1-16,21 0 0,0 1 16,-21-1-16,21-21 0,-21 21 0,21 1 15,0-22-15,0 21 0,0-21 0,0 1 16,0-1-16,21 0 16,21 0-16,-21-21 0,0 0 0,22 0 15,-1 0-15,0 0 0,1-21 0,-22 0 16,21 0-16,1-1 0,-1 1 15,0 0-15,-21 0 0,22 0 0,-22-22 16,0 22-16,0 0 0,0 0 16,-21-21-16,0 20 0,0 1 0,0 0 15,0 42 17,0 0-32,0 1 0,0-1 0,0 0 15,0 21-15,0-21 0,0 1 0,0 20 16,0-21-16,0 21 15,0-20-15,0-1 0,22 0 0,-1 0 16,21 0-16,-21 0 0,22-21 0,-1 0 16,0 0-16,22 0 0,-22 0 15,22 0-15,-1 0 0,1-21 16,-1 0-16,1 0 0,-1 21 0,-21-21 16,1-22-16,-22 22 0,21-21 15,-42 0-15,21 20 0,-21-20 0,0 21 16,0-21-16,-21 20 0,0 1 15,0-21-15,0 42 0,-22-21 0,22 21 16,-21 0-16,0 0 0,20 21 16,-20 0-16,0 0 0,-1 0 15,1 1-15,21 20 0,-21-21 0,20 21 16,1 1-16,21-22 0,0 21 0,0-21 16,0 22-16,0-22 0,21 0 15,1 0-15,20 0 0,-21-21 0,21 0 16,1 0-16,-22 0 0,21 0 0,1 0 15,-1-21-15,0 0 0,1 0 16,-22 0-16,21 0 0,0-1 0,-20 1 16,-1-21-16,0 21 0,0-22 0,0 1 15,0 0-15,1-1 16,-22-20-16,0 21 0,21-22 0,-21 1 16,0-1-16,21 22 0,-21-22 15,0 22-15,0 0 0,0 20 0,0 1 16,0 42-16,0 1 15,-21 20-15,0 0 0,21 1 16,-22-1-16,22 21 0,0-20 0,-21 20 16,21 1-16,-21-22 0,21 22 0,0-22 15,0 0-15,0 1 0,0-1 16,0 0-16,0 1 0,0-22 0,21 21 16,0-21-16,1 0 15,-1-21-15,0 0 0,0 0 0,0 0 16,0-21-16,22 21 0,-22-21 0,0 0 15,0 0-15,0 0 16,1-1-16,20-20 0,-42 21 0</inkml:trace>
  <inkml:trace contextRef="#ctx0" brushRef="#br0" timeOffset="70827.17">10753 13039 0,'0'0'0,"-43"0"0,22 0 16,-21 0-16,21 0 0,-1 0 16,1 21-1,42-21 17,1 0-32,-1 0 0,21 0 15</inkml:trace>
  <inkml:trace contextRef="#ctx0" brushRef="#br0" timeOffset="71191.71">13525 12975 0,'0'0'15,"-42"0"-15,21-21 0,-21 21 0,20 0 16,1-21-16,42 21 16,22 0-1,-1 0-15,0 0 0,1 0 16,-1 0-16,0 0 0,22 0 0,-22 0 15,22 0-15,-22 0 16,0 0-16,22 0 0,-43 0 0,21 0 16,-20 0-16,-1 0 0,-21 21 15,-21-21 1,-1 0-16,1 0 0,-21 0 16,21 0-16</inkml:trace>
  <inkml:trace contextRef="#ctx0" brushRef="#br0" timeOffset="71487.87">13822 12954 0,'21'0'16,"-42"0"-16,0 0 0,-1 0 0,22 21 15,-21-21-15,21 21 0,0 1 16,0-1-16,0 0 0,0 0 0,0 0 16,21 0-16,-21 22 0,22-22 15,-1 21-15,0-21 0,0 22 16,0-22-16,-21 21 0,21-21 0,-21 22 16,0-1-16,0-21 0,0 22 15,0-22-15,-21 21 0,0-21 0,0 0 16,-21 1-16,-1-1 0,1 0 0,0 0 15,-22-21-15,22 0 0,-22 0 16,22 0-16,-22 0 0,22-21 0,-21 0 16,20 0-16,1-1 0,0 1 0,20 0 15,-20-21-15,21 21 0,21-1 16,0 1-16,0 0 0,0 0 16,0 0-16,42 0 0,-21 21 0,22-22 15,-1 22-15,0 0 0,22-21 16,-22 21-16,22 0 0,-1-21 0,1 21 15,-1-21-15</inkml:trace>
  <inkml:trace contextRef="#ctx0" brushRef="#br0" timeOffset="71863.33">14563 13187 0,'0'0'0,"21"-21"16,0 0-16,0-1 0,0 22 0,-21-21 0,21 0 15,-21 0-15,0 0 16,-21 21-1,0 0-15,-21 0 0,21 0 0,-22 0 16,1 0-16,21 21 0,-22 0 16,22 0-16,-21 0 0,21 1 0,0-1 15,-1 21-15,22-21 0,0 0 16,0 1-16,0-1 0,22 0 0,20-21 16,-21 21-16,21 0 0,1 0 0,-22 1 15,21-22-15,1 21 0,-22 0 16,0 0-16,21 0 0,-21-21 0,-21 21 15,0 1-15,0-1 0,-21 0 16,0 0-16,0-21 16,-21 21-16,-1-21 0,1 21 0,-22-21 15,22 0-15,0 0 0,-22 0 0,22 0 16,0 0-16,-1 0 0,22 0 16,0-21-16,0 21 0,21-21 0,0 0 15,0 0-15,21 21 16,21-21-16,-21-1 0,22 1 0,-1 0 15,22 0-15</inkml:trace>
  <inkml:trace contextRef="#ctx0" brushRef="#br0" timeOffset="72255.89">15261 13081 0,'0'0'0,"-21"0"15,0 0-15,-22 0 0,22 21 16,0 0-16,-21 1 0,21-1 0,-22 21 15,22-21-15,-21 0 0,21 22 16,-1-22-16,1 0 0,0 21 0,0-20 16,21 20-16,0-21 0,0 0 0,0 0 15,0 1-15,0-1 0,0 0 16,21 0-16,0-21 0,22 0 0,-22 0 16,21 0-16,0 0 0,1 0 15,-1 0-15,0-21 0,1 0 0,20 0 16,-20-1-16,-1 1 0,0 0 0,-21-21 15,22 21-15,-43-1 16,0-20-16,0 0 0,0 21 0,0-22 16,0 1-16,-43 0 0,22 20 0,0 1 15,-21-21-15,-1 42 0,22-21 16,-21 21-16,0 0 0,-1 0 0,22 21 16,-21 0-16,21-21 0,-22 42 15,22-20-15,0-1 0,0 0 0,21 0 16,0 21-16,0-20 0,0-1 0,21 0 15,21 0-15,-21-21 16,22 0-16</inkml:trace>
  <inkml:trace contextRef="#ctx0" brushRef="#br0" timeOffset="72795.16">15854 13123 0,'0'0'0,"0"-21"0,0 0 0,0 0 16,0 0-16,-21 21 15,-1 21-15,22 0 16,0 0-16,-21 22 0,21-22 0,0 21 16,0-21-16,0 22 0,0-1 15,0-21-15,0 21 0,0-20 0,0 20 16,0-21-16,0 0 0,0 22 16,0-22-16,0 0 15,0-42 1,0 0-1,0-1-15,0 1 0,0 0 0,0 0 16,0 0-16,0-22 0,0 1 0,0 21 16,0-21-16,21-1 0,-21 1 15,43 0-15,-22-1 0,0 1 0,0 21 16,0 0-16,22-1 0,-22 22 16,21 0-16,-21 0 0,1 22 0,20-1 15,-21 0-15,0 0 0,0 21 16,1 1-16,-1-22 0,-21 21 15,0 1-15,0-1 0,0-21 0,0 21 16,0-20-16,0-1 0,0 21 0,0-21 16,21 0-16,0-21 15,-21-21 1,0 0 0,21 0-16,-21 0 0,0 0 0,0-1 15,21-20-15,1 21 0,-22-21 0,21 20 16,0-20-16,0 0 0,0-22 15,0 22-15,1 0 0,-1-1 0,0 1 16,-21 21-16,0 0 0,21-1 16,-21 1-16,21 21 15,0 0-15,1 0 16</inkml:trace>
  <inkml:trace contextRef="#ctx0" brushRef="#br0" timeOffset="73435.89">17949 13377 0,'0'0'0,"-21"22"16,0-22 0,0 0-16,21-22 31,0 1-16,21 21-15,0-21 0,0 0 0,-21 0 16,21 0-16,-21-1 0,22 1 16,-22-21-16,0 21 0,0 0 0,0-22 15,-22 22-15,1 0 16,0 0-16,0 21 0,-21 0 0,20 0 16,-20 21-16,0 0 0,21 0 0,-22 0 15,1 22-15,0-22 16,20 21-16,-20 1 0,21-22 0,0 21 15,0 0-15,21-20 0,-22 20 0,22-21 16,0 0-16,0 0 0,22 1 16,-1-1-16,21 0 0,0-21 0,1 0 15,-1 0-15,0 0 0,1 0 16,-1 0-16,0-21 0,1 0 0,-1 21 16,0-22-16,1-20 0,-22 21 0,21 0 15,-21-22-15,1 22 0,20-21 16,-21 0-16,-21-1 0,21 1 0,0-22 15,-21 22-15,22 0 0,-22-22 0,0 22 16,0 0-16,0-1 16,21 22-16,-21 0 0,0 0 0,0 42 15,0 0 1,-21 0-16,-1 22 0,22-1 0,-21 0 16,0 1-16,21 20 0,0-21 0,-21 1 15,0-1-15,21 0 0,0-20 16,0 20-16,0 0 0,0-21 0,0 1 15,0-1-15,0 0 0,0 0 0,0 0 16,21 0-16,0-21 0,0 0 16,0 0-16,22 0 0,-1 0 0,0 0 15,1 0-15,-1-21 0,0 21 16,22-21-16,-22 0 0,1 0 16</inkml:trace>
  <inkml:trace contextRef="#ctx0" brushRef="#br0" timeOffset="74439.34">18796 13356 0,'42'-42'0,"-148"127"0,170-128 0,-1-20 0,-41 42 16,-1-1-16,-21 1 0,0 0 0,0 0 15,0 0-15,0 0 0,-21 21 16,-1 0-16,1 0 0,0 0 16,-21 0-16,21 0 0,-1 21 0,-20 0 15,21-21-15,-21 21 0,20 0 16,1 22-16,0-22 0,0 0 16,0 0-16,21 0 0,-21 0 0,21 1 15,0-1-15,0 0 0,0 0 16,21-21-16,0 0 0,0 0 15,0 21-15,0-21 0,22 0 16,-22 0-16,0 0 0,0-21 0,0 0 16,22 21-16,-22-21 0,0 0 0,0-1 15,0 1-15,-21 0 0,22 0 16,-1 0-16,-21 0 0,21-1 0,-21-20 16,0 21-16,21 0 0,-21 42 31,0 0-31,0 21 0,-21-20 15,21-1-15,-21 0 0,21 21 16,0-21-16,-21 1 0,21 20 0,0-21 16,0 0-16,0 0 0,0 1 0,0-1 15,21-21-15,0 0 16,0 0-16,0 0 0,22 0 0,-22 0 16,21 0-16,0 0 0,1-21 0,-22-1 15,21 1-15,1 0 0,-22 0 16,21 0-16,-21-22 0,0 22 0,1-21 15,-1 21-15,0-22 0,0 1 16,0 0-16,0-22 0,1 22 0,-22 0 16,0-1-16,21 22 0,-21 0 0,0 0 15,0 0-15,0 42 16,-21 21 0,-1-21-16,1 22 0,21-1 15,-21 0-15,0-21 0,21 22 0,0-1 16,-21 0-16,21-20 0,-21 20 0,21-21 15,0 21-15,0-20 0,0-1 16,0 0-16,0 0 0,0 0 0,0 0 16,21-21-16,0 22 0,21-22 0,-21 0 15,22 0-15,-1 0 0,0 0 16,1 0-16,-1 0 0,22-22 0,-22 22 16,0-21-16,1 0 0,-22 21 15,0-21-15,21 0 0,-21 0 0,-21-22 16,0 22-16,22-21 0,-22 21 15,0-1-15,0-20 0,0 21 16,0 0-16,-22 21 0,1 0 16,0 0-16,0 0 0,0 21 15,0 0-15,-22 21 0,22-20 0,0-1 16,0 21-16,0-21 0,-1 22 0,1-22 16,21 0-16,0 0 0,0 0 15,0 0-15,0 1 0,0-1 16,21-21-16,22 0 0,-1 0 15,-42-21-15,42 21 16,-20-22-16,-1 1 0,-21 0 0,21 0 16,0 0-16,0 0 15,0-1-15,-21 1 0,22 0 0,-1 0 16,-21 0-16,0 0 0,0 42 31,0 0-31,-21 0 16,21 0-16,-22 0 0,22 1 15,0-1-15,0 0 0,0 21 0,0-21 16,0 1-16,0-1 0,0 0 0,22 0 16,-1 0-16,0-21 15,21 0-15,-21 0 0,1 0 0,-1 0 16,0-21-16,0 0 0,0 21 0,0-21 16</inkml:trace>
  <inkml:trace contextRef="#ctx0" brushRef="#br0" timeOffset="74630.92">19473 13039 0,'0'0'0,"-42"0"0,0 0 0,-1 0 0,1 0 16,21 0-16,0 0 0,21 21 16,42-21-1,-21 21-15,21-21 16,1 0-16,20 0 0,1 0 0,-1 0 15,22 0-15,-22 0 0,22 0 16,-21 0-16,-1 0 0</inkml:trace>
  <inkml:trace contextRef="#ctx0" brushRef="#br0" timeOffset="75543.81">20574 12869 0,'0'-21'15,"0"42"-15,-21-42 16,0 21-16,-1 21 15,1 1-15,0 20 0,0-21 0,0 21 16,0 1-16,-1-1 0,1 0 16,0 1-16,21-1 0,-21-21 15,0 22-15,0-1 0,21-21 0,-22 21 16,22-20-16,0-1 0,0 21 16,0-21-16,0 0 0,0 1 15,22-22 1,-1 0-16,0 0 15,-21-22-15,0 1 0,0 0 16,0 0-16,0 0 16,0 0-16,0-1 0,-21 1 0,21 0 15,-21 0-15,-1 0 0,22 0 16,-21 21-16,21-22 0,21 22 31,1 0-31,20 0 16,-21 0-16,0 0 0,22 0 15,-1 0-15,-21 0 0,21 0 0,1 0 16,-1 0-16,-21 0 0,22 0 0,-22 0 16,0 0-16,0 0 0,0 0 15,-42 0 1,0 22-16,0-22 16,0 21-16,-1 0 0,1-21 0,0 21 15,0-21-15,21 21 0,0 0 0,0 1 16,0-1-1,21-21-15,0 0 16,0 0-16,1 0 0,-1 0 0,0 0 16,0 0-16,21 0 0,-20 0 15,20 0-15,-21-21 0,21 21 0,-20-22 16,-1 1-16,0 0 0,0 0 0,0 0 16,0 21-16,-21-21 0,0-1 15,0 1-15,0 0 0,0 0 16,0 0-1,0 0 1,0 42 15,0 0-31,0 0 0,0 0 16,0 0-16,-21 1 0,21 20 16,-21-21-16,21 0 0,0 22 0,0-22 15,0 21-15,0-21 0,0 22 0,0-1 16,0-21-16,0 21 0,0 1 15,0 41-15,0-41 0,-21 20 16,21-20-16,0-1 0,-21 0 0,0 1 16,-1-1-16,1 21 0,-21-20 15,21 20-15,-22-20 0,-20-1 0,-1 21 16,22-20-16,-21-1 0,-1 0 16,1-20-16,-22-1 0,43 0 15,-22 0-15,1-21 0,-1 0 0,22 0 16,-22 0-16,22-21 0,0 0 0,20 0 15,-20-22-15,21 1 0,0 21 16,21-22-16,0 1 0,0 0 0,42-1 16,-21-20-16,22 21 0,-1-1 0,21-20 15,-20 20-15,20-20 0</inkml:trace>
  <inkml:trace contextRef="#ctx0" brushRef="#br0" timeOffset="75835.28">21315 13081 0,'0'0'0,"-21"0"16,-1 0-16,1 0 15,0 21-15,0 0 0,0 22 0,0-22 16,-1 21-16,1 22 0,0-22 16,0 22-16,0-1 0,0 1 0,-1 20 15,22-20-15,-21 20 0,21-20 16,-21-1-16,0 1 0,0-1 0,21 1 15,-21-1-15,-1-20 0,1 20 0,0-20 16,-21-1-16,42 0 16,-21-21-16,-1 1 0,1-1 0,21 0 15,0-42 1,21 0-16,1-1 16,-1-20-16,0 21 0,21-21 0,-21-1 15,1 22-15,20-42 0</inkml:trace>
  <inkml:trace contextRef="#ctx0" brushRef="#br0" timeOffset="76119.02">21124 13589 0,'0'0'0,"0"-42"0,21-1 16,-21 1-16,22 0 0,-22 21 15,21-22-15,-21 1 0,21 21 16,0-22-16,0 22 0,0 0 0,1 0 16,20-21-16,-21 42 0,21-22 15,-20 1-15,20 21 0,-21 0 0,0 0 16,0 0-16,1 21 0,-22 1 15,0-1-15,0 0 0,0 21 0,0-21 16,-22 1-16,-20 20 0,21-21 0,-21 0 16,20 0-16,-20 1 0,21-22 15,-21 21-15,20 0 0,1-21 0,0 0 16,0 0-16,42-21 31,0 21-31,0-21 16,1 21-16,20-22 0,-21 1 15,0 21-15,22 0 0</inkml:trace>
  <inkml:trace contextRef="#ctx0" brushRef="#br0" timeOffset="76415.5">21569 13356 0,'21'0'16,"0"0"0,0 0-16,0 0 15,1 0-15,-1-21 0,21 0 0,-21 21 16,22-21-16,-22 0 0,21 21 0,0-22 15,-20 1-15,-1 0 0,0 0 16,0 0-16,-21 0 0,0-1 16,-21 22-16,0 0 15,0 0-15,-22 0 0,1 0 0,0 0 16,-1 0-16,1 22 0,21-1 0,-22 0 16,22 0-16,0 0 0,0 0 15,21 22-15,-21-22 0,21 0 0,0 0 16,0 0-16,0 1 0,21-1 0,0 0 15,0 0-15,0 0 0,22-21 16,-22 0-16,0 21 0,0-21 0,0 0 16,22 0-16,-22 0 0,0 0 15,21 0-15,-20-21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5:03:28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444 699 0,'0'21'109,"0"0"-93,0 0 0</inkml:trace>
  <inkml:trace contextRef="#ctx0" brushRef="#br0" timeOffset="579.75">466 762 0,'21'-21'94,"0"21"-94,0 0 0,0 0 15,0 0-15,1-21 0,-1 21 0,0 0 16,21-21-16,-21 21 0,1-22 15,-1 22-15,0-21 0,0 21 0,0-21 16,-21 0-16,0 0 16,0 0-16,0-1 15,-21 22-15,0 0 16,-21 0-16,20 0 0,1 0 16,-21 0-16,21 0 0,-22 22 0,22-1 15,-21 0-15,21 0 16,-22 0-16,22 0 0,0 1 0,0-1 15,0 21-15,21-21 0,0 0 16,0 1-16,0-1 0,0 0 0,21 0 16,21 0-16,-21-21 0,1 21 15,20-21-15,0 0 0,1 0 16,-1 0-16,-21 0 0,21 0 0,1 0 16,-22 0-16,0 0 0,0 0 15,-21-21-15,-21 21 31,-21 0-31,21 0 16,-22 0-16,1 21 0,0 1 16,20-22-16,-20 21 0,0 0 15,-1 0-15,22 0 0,-21 0 0,21 1 16,0-1-16,-1 0 0,1 0 16,21 0-16,0 0 0,0 1 15,0-1-15,21 0 16,1-21-16,-1 0 0,0 21 15,21-21-15,-21 0 0,22 0 0,-1 0 16,0 0-16,22 0 0</inkml:trace>
  <inkml:trace contextRef="#ctx0" brushRef="#br0" timeOffset="1228.58">1503 868 0,'0'0'0,"0"-21"0,0 0 0,0-1 0,-21 22 15,-22-21-15,22 0 0,0 21 16,-21 0-16,-1 0 0,22 0 16,-21 0-16,21 21 0,-22 0 0,22 1 15,0-1-15,0 0 0,0 0 16,-1 21-16,1-20 0,21 20 0,0-21 16,0 0-16,0 22 0,0-22 15,0 0-15,0 0 16,21-21-16,1 0 0,-1 0 0,0 0 15,21 0-15,1 0 16,-22 0-16,21-21 0,0 0 0,1 0 16,-22-1-16,21 1 0,-21 0 15,22 0-15,-22 0 0,-21-22 0,0 22 16,21 0-16,-21 0 0,0 0 16,0 0-16,-21 21 31,0 0-31,21 21 15,0 0-15,0 0 0,0 21 16,0 1-16,0-22 0,0 42 0,0-20 16,0-1-16,0 0 0,0 22 15,0-1-15,21 1 0,-21-1 16,42 86-16,-42-86 0,21 22 16,1-1-16,-22 1 0,21 0 15,0-1-15,-21-20 0,0 21 0,0-1 16,21-20-16,-21 20 0,0-20 15,0-1-15,0 1 0,-21-1 0,0-20 16,0-1-16,-1-21 0,1 0 16,0 1-16,-21-1 0,21-21 0,-22 0 15,1 0-15,0-21 0,-1-1 16,1 1-16,0-21 0,-22 21 16,22-43-16,-22 22 0,22-22 15,0 1-15,-1-1 0,1 1 0,21-1 16,21 22-16,0-21 0,0-1 15,0 1-15,0 20 0,0-20 0,21-1 16,0 1-16,21-1 0,-20 1 16,20-1-16,0 1 0,1-1 15,-1 1-15</inkml:trace>
  <inkml:trace contextRef="#ctx0" brushRef="#br0" timeOffset="1628.28">2201 677 0,'-21'0'0,"0"22"15,0-1-15,21 0 31,21-21 1,0-21-17,-21 0 17,-21 21-32,0 0 15,0 0-15,-1 0 16,1 0-1,21 21-15,0 0 16,0 0 15,21-21-15,1 21-16,-1-21 0</inkml:trace>
  <inkml:trace contextRef="#ctx0" brushRef="#br0" timeOffset="1947.96">2138 1228 0,'0'21'31,"21"-21"-16,-21-21 1,21 21-16,-21-21 0,0-1 31,-21 22 1,0 0-32,21 22 0,-21-22 15,21 21-15,-22-21 0,22 21 16,22-21-1,-1 0 1,0 21-16</inkml:trace>
  <inkml:trace contextRef="#ctx0" brushRef="#br0" timeOffset="3039.94">1079 3556 0,'22'-21'0,"-22"0"15,21 0-15,-21-1 16,21 22-16,-21-21 16,-21 21-1,0 0 1,-1 0-16,1 0 0,0 0 15,-21 21-15,21 1 0,-22-22 0,22 21 16,-21 0-16,21 0 0,-1 0 16,-20 0-16,21-21 0,0 22 0,21-1 15,0 0 1,0 0 0,21-21-16,0 21 0,0-21 15,0 21-15,22-21 16,-22 22-16,0-22 0,0 21 0,0 0 15,22 0-15,-22 0 0,-21 0 16,0 1-16,0-1 0,0 0 0,0 0 16,0 21-16,-21-20 0,0-1 15,-22 21-15,22-21 0,-21 0 0,-1 1 16,1-1-16,-21 0 0,20 0 16,22-21-16,-21 0 0,21 0 15,-1 0-15,1 0 0,21-21 16,0 0-1,21 0-15,1 21 0,-1-22 16,21 1-16,-21 21 0,22 0 16,-1 0-16,-21 0 0,21 0 0,-20 0 15,20 0-15,-21 21 0,0 1 16,0-1-16,-21 0 0,0 21 0,0 1 16,0-1-16,-21 0 0,0 1 15,-21-1-15,21 21 0,-1-20 0,-20-1 16,21 0-16,-21 22 0,20-22 15,1 1-15,0-1 0,0 0 16,21 1-16,-21-22 0,21 21 0,0-21 16,0 0-16,21 1 0,0-22 15,0 0-15,0 0 0,1 0 16,20 0-16,-21 0 0,21 0 16,-20 0-16,-1-22 0,0 22 0,0-21 15,0 0-15,0 21 0,1-21 16,-1 0-16</inkml:trace>
  <inkml:trace contextRef="#ctx0" brushRef="#br0" timeOffset="3744.48">1503 5355 0,'0'-21'0,"-21"21"63,21 21-48,-22 0-15,22 1 0,0-1 16,0 0-16,-21 0 0,21 0 15,-21 0-15,21 1 16,0-1-16,21-21 31,0-21-15,1 21-16</inkml:trace>
  <inkml:trace contextRef="#ctx0" brushRef="#br0" timeOffset="3936.48">1714 5292 0,'0'0'0,"22"-21"31,-22 42 0,-22-21-31,22 21 0,-21-21 0,21 21 16,-21 0-16,21 0 16,0 1-16,0-1 15,-21 0-15,21 0 0,21-21 31,-21 21-31</inkml:trace>
  <inkml:trace contextRef="#ctx0" brushRef="#br0" timeOffset="4547.93">2138 5482 0,'0'21'16,"21"-21"31,0-21-47,0 21 0,0 0 16,1-21-16,-1 0 0,0 21 15,0-21-15,0 21 0,0-21 0,-21-1 16,0 1-1,-21 21 1,0 0-16,-21 0 16,21 0-16,-22 0 0,22 21 0,0-21 15,-21 22-15,20-1 0,1 0 16,0 0-16,0 21 0,0-20 0,0-1 16,21 21-16,0-21 0,0 0 15,-22 1-15,22 20 0,0-21 16,0 0-16,22 0 15,-1-21-15,0 0 0,0 0 16,0 0-16,22 0 0,-22 0 16,0 0-16,0 0 0,-21-21 15,-21 21 1,0 0-16,0 0 0,-1 0 16,-20 0-16,0 0 0,21 21 15,-22 1-15,1-22 0,0 42 0,-1-21 16,1 0-16,21 0 0,-22 1 15,22 20-15,0-21 0,21 0 16,0 0-16,0 22 0,0-22 0,0 0 16,21 0-16,0-21 15,1 21-15,20-21 0,-21 0 16,21 0-16,1 0 0,-1 0 0,0 0 16,22 0-16,-22-21 0,1 21 0,20-21 15,-21 0-15,1 0 0,-1 0 16,0-1-16,1 1 0,-1 0 0</inkml:trace>
  <inkml:trace contextRef="#ctx0" brushRef="#br0" timeOffset="5151.68">2603 5715 0,'0'0'0,"0"-42"31,-21 42-31,0 21 16,0 0-16,21 0 0,0 0 15,-21 1-15,21 20 0,-21-21 16,21 0-16,-22 22 0,22-22 0,-21 0 15,21 0-15,0 0 0,-21 0 16,21 1-16,-21-22 0,21-22 47,0 1-47,0 0 16,0 0-16,0 0 0,0-22 15,0 22-15,21 0 0,0-21 16,0 21-16,1-1 0,-1 1 15,0 0-15,21 0 0,-21 21 0,1 0 16,-1 0-16,0 0 0,21 0 16,-21 0-16,1 21 0,-1 0 0,-21 0 15,21 1-15,-21-1 0,21 0 16,-21 0-16,0 21 0,0-20 0,0-1 16,0 0-16,0 0 0,0 0 0,0 0 15,-21 1-15,0-22 16,21-22 15,0 1-31,0 0 16,0 0-16,0 0 0,21 0 0,0-22 15,0 22-15,0 0 0,1-21 16,-1 20-16,0 1 0,21 0 0,-21 0 16,1 0-16,-1 21 0,0 0 15,0 0-15,0 0 0,0 0 0,-21 21 16,0 0-16,0 0 0,0 0 15,0 1-15,0 20 0,0-21 0,0 0 16,0 0-16,0 1 0,-21 20 16,0-21-16,0 0 0,0-21 0,21 21 15,-21 1-15,42-22 32,0-22-17,0 22-15,21-21 0</inkml:trace>
  <inkml:trace contextRef="#ctx0" brushRef="#br0" timeOffset="5512.09">3641 5609 0,'-85'0'31,"64"21"-31,0-21 0,-1 22 0,22-1 0,-21 21 16,0-21-16,21 22 15,0-1-15,-21 0 0,0 1 0,0-1 16,21 21-16,-22-20 0,1 20 16,0 1-16,0-1 0,21 22 0,-21 0 15,0-1-15,-1 1 0,1 0 0,0-1 16,0 22-16,21-21 0,-21-1 16,0 1-16,-1 0 0,1-1 0,21-20 15,-21-1-15,0-20 0,0-1 0,0 0 16,21-20-16,0-1 0,-22 0 15,22-42 1,0 0-16,0-22 0,0 22 0,0-21 16,22-1-16,-1 1 15,-21-21-15,21-1 0,0 1 0,0-1 16,0 1-16,-21-1 0,22-21 0,-1 1 16,-21-1-16</inkml:trace>
  <inkml:trace contextRef="#ctx0" brushRef="#br0" timeOffset="5763.45">3238 5969 0,'0'0'0,"0"-63"0,22-1 0,-22 22 16,21-1-16,0 1 0,-21 0 16,21 21-16,0-1 0,22 1 0,-22 0 15,0 0-15,21 21 0,1 0 0,-22 0 16,21 21-16,-21 0 16,0 0-16,1 1 0,-1 20 0,-21-21 15,0 21-15,0-20 0,0 20 16,0-21-16,-21 21 0,-1-20 0,-20-1 15,21 0-15,0 0 0,-22 0 0,22-21 16,-21 21-16,21-21 0,0 0 16,-1 0-16,1 0 0,0 0 15,21-21 1,0 0-16,21 21 0,0-21 16,1 0-16,20 0 0</inkml:trace>
  <inkml:trace contextRef="#ctx0" brushRef="#br0" timeOffset="6020.15">4064 5292 0,'0'0'0,"-21"0"32,0 21-32,21 0 15,-22 0-15,1 0 0,0 1 0,0 20 16,21 0-16,-21-21 0,0 22 15,-1-1-15,1 0 0,21 1 0,-21-1 16,21 0-16,-21-20 0,21-1 0,0 21 16,0-21-16,0 0 15,21-21-15,21 0 0,-20 0 16,-1 0-16,21 0 0,-21 0 0,22-21 16,-22 21-16,21-21 0,-21 0 15</inkml:trace>
  <inkml:trace contextRef="#ctx0" brushRef="#br0" timeOffset="6379.91">4254 5609 0,'0'-21'0,"-42"21"31,21 0-31,0 0 0,0 21 0,-1 0 16,1 1-16,0-1 16,0 21-16,0-21 0,0 22 0,21-22 15,0 0-15,0 21 0,0-21 0,0 1 16,0-1-16,0 0 0,21 0 15,0-21-15,0 0 0,0 21 0,0-21 16,22 0-16,-22 0 0,0 0 16,21-21-16,-20 21 0,-1-21 0,0 0 15,0 0-15,0-1 0,0 1 0,-21 0 16,22 0-16,-22 0 0,0-22 16,0 22-16,0-21 0,0 21 15,-22-22-15,-20 1 0,21 21 16,0 0-16,0 0 0,-1 21 15,1 0-15,-21 0 0,21 0 0,0 21 16,-1 0-16,1 0 0,21 0 16,0 0-16,-21 1 0,21-1 0,0 0 15,0 0-15,0 0 0,21 0 0,0-21 16,22 22-16,-22-22 16</inkml:trace>
  <inkml:trace contextRef="#ctx0" brushRef="#br0" timeOffset="7027.14">4720 5588 0,'0'0'0,"-63"0"31,41 21-31,1 0 16,0-21-16,21 22 0,0-1 15,-21 21-15,0-21 0,21 0 0,0 1 16,-21 20-16,21-21 0,0 0 0,0 0 15,0 1-15,0-1 16,21-21-16,0 0 0,21 0 0,-21 0 16,1 0-16,20 0 0,-21 0 15,0 0-15,22 0 0,-22-21 0,21-1 16,-21 1-16,0 0 0,1 0 16,-1 0-16,0-22 0,0 22 15,0 0-15,-21-21 0,21 21 0,-21-1 16,0 1-16,0 0 0,0 0 0,0 0 15,-21 42 17,21 0-17,0 21-15,0-20 0,0-1 0,0 21 16,0-21-16,0 22 0,0-1 0,-21 0 16,21-21-16,0 22 0,-21 63 15,0-64-15,21 0 0,-21 22 16,21-1-16,0 1 0,0 20 15,0 1-15,0 0 0,0-22 16,0 22-16,0 0 0,0-1 0,0 1 16,21-22-16,-21 22 0,0 0 0,0-22 15,0 1-15,0-1 0,-21 1 0,-1-22 16,1-21-16,0 22 0,0-22 16,0-21-16,-22 0 0,22 0 15,0 0-15,0 0 0,-21-21 0,20-1 0,-20 1 16,0-21-16,-1 0 0,1-22 15,0 22-15,21-22 0,-22 22 0,1-22 16,21 22-16,0-21 0,-1 20 16,1-20-16,21 20 0,0-20 0,0-1 15,0 1-15,0 21 0,21-22 16,22 1-16,-1-1 0,0 1 0,1-1 16,20 1-16,1 20 0,-1-20 15,22-1-15</inkml:trace>
  <inkml:trace contextRef="#ctx0" brushRef="#br0" timeOffset="7408.41">5376 5567 0,'0'0'0,"-21"0"16,-21 42-1,63-42 16,0 0-31,0 0 16,0-21-16,1 21 0,-1-21 0,0 21 16,0-21-16,0 21 0,0-21 0,1 21 15,-22-22-15,0 1 16,0 0-16,-22 21 16,1 0-16,0 0 0,0 0 0,0 0 15,0 0-15,-1 21 0,1-21 16,-21 21-16,21 1 0,21 20 15,-21-21-15,-1 0 0,22 22 16,0-22-16,0 0 0,0 0 0,0 21 16,0-20-16,0-1 0,0 0 15,22 0-15,-1-21 0,0 0 16,21 0-16,-21 0 0,1 0 0,20 0 16,0 0-16,-21 0 0,22-21 0,-1 21 15,0-21-15,1 21 0</inkml:trace>
  <inkml:trace contextRef="#ctx0" brushRef="#br0" timeOffset="7756.04">5969 5588 0,'0'0'0,"-21"0"0,0 0 0,-1 0 16,1 0 0,21 21-16,-21-21 0,21 21 15,21-21 1,0 0-16,1 0 15,-1 0-15,0 0 0,0-21 16,0 21-16,0-21 0,-21 0 16,22 0-16,-22 0 0,0-1 15,0 1-15,0 0 16,-22 21 0,1 0-16,0 0 0,0 21 0,0-21 15,0 21-15,-22 22 16,22-22-16,0 21 0,0-21 0,21 22 15,-21-22-15,21 21 0,-22-21 0,22 1 16,0-1-16,0 0 0,0 0 16,22 0-16,-1-21 0,0 0 0,0 0 15,21 0-15,-20 0 0,20 0 16,0 0-16,-21-21 0,22 0 0,-1 21 16</inkml:trace>
  <inkml:trace contextRef="#ctx0" brushRef="#br0" timeOffset="8071.9">6562 5186 0,'0'0'0,"0"-21"15,-22 21-15,1 0 16,0 0 0,0 0-1,21 21-15,-21 0 16,21 0-16,0 0 16,0 1-16,0-1 15,21-42 32</inkml:trace>
  <inkml:trace contextRef="#ctx0" brushRef="#br0" timeOffset="8301.45">6667 5165 0,'0'0'0,"0"-21"31,22 21-15,-1 0 0,-21 21-16,0 0 15,0 0-15,0 0 16,0 0-16,-21 1 16,-1-22-1,1 0 1,0 0-16</inkml:trace>
  <inkml:trace contextRef="#ctx0" brushRef="#br0" timeOffset="8795.45">7345 5461 0,'21'0'16,"0"0"-16,-21-21 15,21 21-15,0 0 16,1-21-16,-1 21 16,-21-21-1,0-1 1,-21 22-1,-1 0 1,1 0-16,21 22 16,-21-22-16,21 21 15,0 0 17,0 0-1</inkml:trace>
  <inkml:trace contextRef="#ctx0" brushRef="#br0" timeOffset="9076.46">7408 5630 0,'0'0'0,"0"43"15,0-22 16,21-21-15,1 0 0,-22-21-1,0 0 1,-22 21 0,1 0-16,42 0 46,1-22-30,-1 22-16</inkml:trace>
  <inkml:trace contextRef="#ctx0" brushRef="#br0" timeOffset="9844.17">8551 4678 0,'0'0'15,"-21"0"-15,21-21 0,21 21 16,0-21-1,1 21-15,20 0 0,0 0 0,-21-22 16,43 22-16,-22 0 0,1 0 16,-1 0-16,0 0 0,1 0 15,-1 0-15,-21 0 0,0 0 0,0 0 16,-42 0 0,0 0-16,-21 22 15,-1-22-15,22 0 0,-21 0 0,0 0 16,-1 0-16,22 0 0,-21 0 15,21 0-15,-1 0 0,1 0 0,0 0 16,0 0-16,0 0 0,0 0 0,-1 0 16,1 0-1,0 0 1,21 21-16,0 0 16,0 0-16,-21 0 0,0 0 0,21 1 15,-21 20-15,21 0 0,0 1 0,0-1 16,0 0-16,0 22 0,-22-22 15,22 22-15,-21-1 0,21-21 0,-21 22 16,21-1-16,-21 1 0,0-1 16,0 22-16,-1-21 0,1-1 0,0 1 15,-21-1-15,42 1 0,-21-1 0,-1 1 16,22-22-16,-21 0 0,21 1 16,0-1-16,0 0 0,0-21 0,0 22 15,0-22-15,21 0 0,1 0 0,-1 0 16,0-21-16,0 0 15,0 0-15,22 0 0,-22 0 0,21-21 16,0 0-16,-20 0 0,20 0 0,21 0 16,-20-22-16,-1 22 0,0-21 0</inkml:trace>
  <inkml:trace contextRef="#ctx0" brushRef="#br0" timeOffset="10615.83">9080 5313 0,'22'0'0,"-1"-21"32,0 0-17,0-1 1,-21 1-1,0 0 1,-21 21-16,0 0 0,0 0 16,-1 0-16,-20 0 0,21 0 15,0 0-15,-22 21 0,22 0 0,0 1 16,-21-1-16,21 0 0,-1 21 0,1 1 16,0-22-16,0 21 0,21 0 15,0 1-15,-21-1 0,21 0 0,0 1 16,0-1-16,0-21 0,21 0 0,0 1 15,0-1-15,0 0 0,22-21 16,-22 0-16,21 0 0,1 0 16,-1 0-16,-21 0 0,21-21 0,1 0 15,-1-1-15,0 1 0,1 0 0,-22 0 16</inkml:trace>
  <inkml:trace contextRef="#ctx0" brushRef="#br0" timeOffset="11100.45">9546 5271 0,'0'0'0,"0"-22"0,0-20 0,0 21 16,0 0-16,0 42 31,0 0-31,-21 0 0,21 22 16,-21-22-16,21 21 0,0 0 0,0 1 16,0-22-16,-21 21 0,21 1 0,0-1 15,-22 0-15,22 1 16,0-1-16,0-21 0,0 0 0,0 22 15,0-22-15,0 0 0,0 0 16,-21-21 0,21-21-1,0 0-15,0 0 0,0-1 16,0-20-16,0 21 0,0-21 16,0 20-16,21-20 0,1 0 0,-1 21 15,0-22-15,0 22 0,21 0 16,-20-21-16,20 42 0,0-22 0,1 1 15,-1 21-15,0 0 0,1 0 0,-1 0 16,0 21-16,-21 1 16,22-1-16,-22 0 0,0 0 0,0 0 15,-21 22-15,0-22 0,0 21 0,0-21 16,0 22-16,-21-22 0,0 21 16,0-21-16,0 0 0,-22 1 0,22-1 15,0-21-15,0 21 0,0 0 0,-1-21 16,1 0-1,21-21 1,21 0-16,1 21 16,20-21-16,-21 21 0,0-22 15</inkml:trace>
  <inkml:trace contextRef="#ctx0" brushRef="#br0" timeOffset="11759.62">10477 5525 0,'0'0'0,"22"-22"0,-1 1 16,-21 0-16,0 0 0,0 0 16,0 0-16,-21 21 0,-1-22 15,1 22-15,0 0 16,0 0-16,0 0 0,0 0 0,-1 0 16,1 0-16,0 22 0,0-1 0,-21 0 15,20 0-15,1 0 16,0 22-16,-21-22 0,21 21 0,-1 0 15,1-20-15,0 20 0,0-21 0,21 21 16,0-20-16,0-1 0,0 0 16,0 0-16,0 0 0,21-21 15,0 0-15,0 0 0,22 0 0,-22 0 16,21 0-16,-21 0 0,22-21 16,-22 0-16,21 0 0,-21 0 0,22-1 15,-22 1-15,0 0 0,0 0 16,0-21-16,1 20 0,-22-20 0,0 21 15,21-21-15,-21 20 0,21 1 16,-21 0-16,0 0 0,0 42 31,0 0-15,0 22-16,-21-22 0,21 0 16,0 21-16,-21-21 0,21 1 0,0 20 15,0-21-15,0 0 0,0 0 0,0 1 16,0-1-16,21-21 15,0 0-15,0 0 0,0 0 16,0 0-16,1 0 0,20-21 0,-21-1 16,0 1-16,0 0 0,1 0 15,-1 0-15,0 0 0,0-1 0,-21 1 16,21-21-16,-21 21 0,21 0 16,-21-1-16,0 44 31,-21-1-31,0 0 0,21 0 15,-21 0-15,21 22 0,0-22 16,-21 0-16,21 0 0,-21-21 0,21 21 16,0 0-16,-22-21 0,22 22 15,22-44 1,-22 1 0,21 0-16</inkml:trace>
  <inkml:trace contextRef="#ctx0" brushRef="#br0" timeOffset="11928.99">10943 5271 0,'0'0'0,"0"-22"0,-21 22 0,21-21 15,-21 21-15,0 0 16,-1 0-16,1 0 16,21 21-16,0 1 15,0-1 1,21-21-16,1 0 0,-1 0 0,0 0 15</inkml:trace>
  <inkml:trace contextRef="#ctx0" brushRef="#br0" timeOffset="12203.95">11451 5122 0,'0'0'0,"-21"0"31,0 22-31,0-1 0,21 21 16,-22-21-16,1 22 0,0-22 0,0 21 16,0 0-16,0 1 0,-1-1 0,1 0 15,0 1-15,0-1 0,21 0 16,-21 1-16,21-22 0,-21 21 0,21-21 16,0 1-16,0-1 0,0 0 15,21-21 1,0 0-16,0 0 15,0 0-15,-21-21 0,0 0 0,21-1 16,-21 1-16</inkml:trace>
  <inkml:trace contextRef="#ctx0" brushRef="#br0" timeOffset="12363.89">11007 5482 0,'0'0'0,"-22"0"0,1 0 15,42 0 16,1 0-31,-1 0 0,21 0 0,-21 0 16,22 0-16,-1 0 0,0 0 0,1 0 16,-1 0-16,0-21 0,1 21 15,-1 0-15,-21-21 0,21 21 0,1 0 16</inkml:trace>
  <inkml:trace contextRef="#ctx0" brushRef="#br0" timeOffset="12763.43">11578 5440 0,'0'0'0,"-21"0"0,-21 0 31,20 0-31,22-21 16,0 0 0,22 21-16,-1 0 0,0-22 15,0 22-15,0 0 0,0 0 0,1 0 16,-1 0-16,0 22 0,0-1 0,21 0 15,-20 0-15,-1 0 0,0 0 16,0 1-16,0-1 0,0 21 0,-21-21 16,0 0-16,0 22 0,0-22 0,0 0 15,0 0-15,-21 0 16,0 1-16,0-1 0,0-21 16,0 0-16,-1 0 15,22-21 1,0-1-16,0 1 0,0 0 15,0 0-15,22-21 0,-1 20 16,-21 1-16,21 0 0,0 0 0,0 0 16,0 0-16,1-1 0,-1 1 0,0 0 15,21 0-15,-21 21 0,1 0 16,-1-21-16,0 21 0,21 0 0,-21 0 16,22 0-16,-22 0 0</inkml:trace>
  <inkml:trace contextRef="#ctx0" brushRef="#br0" timeOffset="13279.88">12573 5525 0,'0'0'0,"21"0"16,0 0-16,0 0 0,1-22 16,-1 1-16,0 21 0,-21-21 15,0 0-15,21 0 16,-21 0-16,0-1 0,0 1 0,0 0 15,0 0-15,-21 0 0,0 21 16,0-21-16,-1 21 16,-20 0-16,21 0 0,-21 0 15,20 21-15,-20 0 0,0 0 0,21 0 16,-22 22-16,22-22 0,0 21 16,-21-21-16,20 22 0,1-1 0,21-21 15,0 21-15,0-20 0,0-1 0,0 0 16,0 0-16,21 0 0,1 0 15,20-21-15,-21 0 0,0 0 0,22 0 16,-22 0-16,21 0 0,-21 0 0,0 0 16,22-21-16,-22 0 0,0 0 15,0 0-15,0 0 0,22-1 0,-22-20 16,-21 21-16,21 0 0,0-22 0,-21 22 16,0 0-16,21 0 15,-21 0-15,0 42 31,-21 0-31,21 0 0,0 0 16,0 22-16,0-22 0,0 0 0,0 21 16,0-20-16,0-1 0,0 0 0,0 0 15,0 0-15,21 0 16,1-21-16,-1 0 0,0 0 0,0 0 16,21 0-16,-20 0 0,-1-21 0,21 0 15,-21 0-15</inkml:trace>
  <inkml:trace contextRef="#ctx0" brushRef="#br0" timeOffset="13895.83">8975 4890 0,'0'0'0,"-22"0"15,1 0 1,0 0-1,21 21 1,-21 0-16,0-21 0,21 21 16,-21-21-16,21 21 0,0 0 0,-22 1 15,22-1 1,22-21 15</inkml:trace>
  <inkml:trace contextRef="#ctx0" brushRef="#br0" timeOffset="14051.91">9123 4847 0,'0'43'16,"-21"-22"-16,21 0 16,-22 0-16,1 0 0,21 0 0,0 1 15,-21-1-15,21 0 16,0 0-16</inkml:trace>
  <inkml:trace contextRef="#ctx0" brushRef="#br0" timeOffset="14659.86">12975 4784 0,'0'21'31,"0"0"-15,-21 0 0,21 0-16,-21-21 0,21 22 0,0-1 15,-21-21-15,21 21 16,-22-21 0</inkml:trace>
  <inkml:trace contextRef="#ctx0" brushRef="#br0" timeOffset="14843.79">13102 4784 0,'0'0'0,"21"0"0,-21 21 47,0 0-47,0 0 16,0 0-16,0 1 15,0-1-15,0 0 0,-21 0 16,21 0-16,-21 0 0,21 1 16,0-1-16,0 0 0</inkml:trace>
  <inkml:trace contextRef="#ctx0" brushRef="#br0" timeOffset="15584.16">13504 5736 0,'21'0'31,"-21"-21"0,0 42 16,0 0-47,0 1 16,0-1-16,0 0 16,0 0-1,-21-21 1,0 0-16,0 0 0,0 0 15,0 0 1,21-21-16,0 0 16,0 0-16,0-1 15,0 1 1,21 21-16,0-21 0,0 21 16,0 0-1,0 0 1,-21 21 15,0 0-31,0 1 16,-21-1-1,0-21 1,0 0-16,21-21 47,0-1-32,0 1-15,0 0 16,21 21 0,0 0-1,0 0-15,1 0 0,-22 21 16,21-21-16,-21 21 0,0 1 16,0-1-16,0 0 0,0 0 0,0 21 15,-21-20-15,-1-1 0,-20 21 0,0-21 16,-1 0-16,-20 22 0,-1-22 15,22 0-15,-21 0 0,-1 0 0,22 1 16,-1-22-16,1 0 0,0 0 0,21 0 16</inkml:trace>
  <inkml:trace contextRef="#ctx0" brushRef="#br0" timeOffset="16276.96">14414 4953 0,'0'0'0,"0"-21"0,22 0 15,-22 0-15,0-1 16,0 44-1,-22-1-15,22 0 16,-21 0-16,21 21 0,-21-20 0,21-1 16,0 0-16,0 21 0,-21-21 15,21 1-15,0-1 0,0 0 16,21-21 0</inkml:trace>
  <inkml:trace contextRef="#ctx0" brushRef="#br0" timeOffset="16463.78">14668 4911 0,'0'0'16,"0"21"15,-21 0-31,21 0 16,0 0-16,-21 1 0,21-1 15,-21 0-15,21 0 0,0 0 0,0 0 16,0 1-16,0-1 16</inkml:trace>
  <inkml:trace contextRef="#ctx0" brushRef="#br0" timeOffset="16972.68">15113 5017 0,'0'0'0,"0"-22"0,-21 22 32,0 22-17,-1 20-15,1-21 0,0 21 16,0-20-16,0 20 0,0 21 16,-1-20-16,1-1 0,0 0 0,-21 22 15,21-22-15,-1 1 0,-20 20 16,21-21-16,-21 1 0,20-1 0,1 0 15,-21 1-15,21-22 0,21 0 0,-21 0 16,21 0-16,0-42 31,21 0-31,0 0 0,0-21 0,0 20 16,0-20-16,1 0 0,-1-22 16,0 22-16,21-22 0,-21 22 0,22-21 15,-22 20-15,21-20 0,-21-1 16,22 1-16,-1 20 0,-21-20 15,22 21-15,-22 20 0,0-20 0,21 42 16,-21 0-16,1 21 16,-22 22-16,0-1 0,0 0 15,0 1-15,0-1 0,0 21 0,0-20 16,0 20-16,0-20 0,-22 20 16,22-21-16,-21 1 0,21-1 15,0 0-15,0-20 0,-21 20 16,21-21-16,0 0 0,-21 0 0,21 1 15,-21-22 1,0 0-16,21-22 16,-22 22-16,1-21 0,0 0 15</inkml:trace>
  <inkml:trace contextRef="#ctx0" brushRef="#br0" timeOffset="17412.18">14668 5588 0,'0'0'0,"-21"-21"0,42 21 31,1 0-31,20 0 16,-21 0-16,21 0 0,1 0 0,20 0 16,-20 0-16,20-21 0,1 21 15,-1 0-15,22 0 0,-22-21 0,1-1 16,20 22-16,-41-21 0,20 21 0,1-21 16,-22 0-16,0 21 15,-20-21-15,-1 21 0,-21-21 0,0-1 16,-21 22-16,-1 0 15,-20 0-15,21 0 0,-21 0 16,-1 0-16,22 0 0,-21 0 0,-1 22 16,22-22-16,0 21 0,0 0 0,0 0 15,21 0-15,0 0 16,0 1-16,0-1 0,0 0 0,21 0 16,0 0-16,21-21 0,-20 21 15,-1 1-15,21-1 0,-21 0 16,0 0-16,1-21 0,-1 21 0,-21 0 15,0 1-15,-21-22 16,-1 21-16,-20-21 16,0 0-16,-1 0 0,1 0 0,0 0 15,-1 0-15,22 0 0,-21-21 16,21 21-16,0-22 0,-1 1 0,22 0 16,0 0-16,0 0 15,22-22-15,20 22 0,-21-21 0,21 0 16</inkml:trace>
  <inkml:trace contextRef="#ctx0" brushRef="#br0" timeOffset="17888.36">16023 4974 0,'0'0'0,"21"-21"0,-21 0 16,0 0 0,-21 21-16,0 21 15,21 21-15,-21-21 0,0 22 16,-1-1-16,22 22 0,-21-22 0,0 0 15,21 1-15,-21-1 0,0 21 0,0-20 16,21-1-16,-22 0 0,1 1 16,21-22-16,0 21 0,-21 1 0,0-22 15,21 0-15,0 0 0,0 0 0,-21 0 32,21-42-17,0 0-15,0 0 16,21-21-16,-21 20 0,21 1 15,0 0-15,-21 0 0,21-21 0,1 20 16,-1 1-16,0 0 0,0 0 16,0 0-16,0 21 0,22-21 0,-22 21 15,0 0-15,0 0 0,0 0 0,1 21 16,-22 0-16,21 0 16,-21 0-16,0 0 0,0 1 0,0-1 15,0 21-15,-21-21 0,21 0 0,-22 1 16,22-1-16,0 0 15,0 0-15,-21 0 0,21 0 16,21-21 0,1 0-1,-1-21-15,0 21 0,0-21 0,0 0 16,22 0-16,-22 0 0,21-1 16,0 1-16,-20 0 0</inkml:trace>
  <inkml:trace contextRef="#ctx0" brushRef="#br0" timeOffset="18635.41">16510 5419 0,'0'0'15,"21"-21"-15,-42 21 32,0 0-32,0 21 15,-1 0-15,1 0 0,21 0 0,-21 22 16,0-22-16,0 0 0,0 21 0,-1-21 16,22 1-16,0-1 0,-21 0 15,21 0-15,0 0 0,0 0 0,0 1 16,21-22-1,1 0-15,-1 0 0,21 0 16,-21 0-16,0-22 0,22 1 0,-22 21 16,21-21-16,-21 0 0,1 0 15,20-22-15,-21 22 0,0 0 16,0 0-16,-21 0 0,22 21 16,-22-21-16,0 42 31,-22 0-31,1 0 15,0 0-15,21 0 0,-21 1 0,21-1 16,-21 0-16,0 0 0,21 0 16,0 0-16,0 1 0,0-1 15,21-21-15,0 0 16,0 0-16,0 0 0,22 0 0,-22 0 16,21 0-16,-21 0 0,22-21 15,-22-1-15,0 22 0,21-21 0,1-21 16,-22 0-16,0 20 15,0 1-15,-21 0 0,0-21 16,21 21-16,-21-1 0,0 1 16,-21 21 15,21 21-31,-21 1 0,0-1 16,21 0-16,-21 0 0,21 0 15,0 0-15,0 1 0,0-1 0,0 0 16,0 0-16,0 0 0,0 0 15,21 1-15,0-22 0,0 0 16,0 0-16,0 0 0,1 0 0,20 0 16,-21 0-16,21 0 0,1 0 15,-22-22-15,21 22 0,-21-21 16,22 0-16,-22 0 0,0 0 0,0 0 16,0-1-16,1 1 0,-22 0 15,0 0-15,0 0 0,-22 42 31,1-21-31,0 21 16,21 0-16,-21-21 0,21 21 0,-21 1 16,0-22-16,21 21 0,0 0 0,0 0 15</inkml:trace>
  <inkml:trace contextRef="#ctx0" brushRef="#br0" timeOffset="18808.45">17484 5398 0,'0'0'0,"-22"-22"31,1 22-15,21 22-1,0-1 1,21-21-16,1 21 15,-1 0-15</inkml:trace>
  <inkml:trace contextRef="#ctx0" brushRef="#br0" timeOffset="19264.23">17759 5525 0,'21'0'15,"-21"21"1,-21 0-1,21 0-15,-21-21 0,21 21 16,-22 0-16,22 1 16,0-1-16,0 0 0,-21 0 0,0 0 15,21 0-15,-21-21 0,21 22 0,-21-1 16,21 0 0,-21-21-16,21-21 31,0 0-31,0-1 15,0 1-15,21 0 0,-21 0 16,21 0-16,0-22 0,0 22 16,0 0-16,1 0 0,-1-21 0,21 20 15,-21 1-15,0 21 0,22-21 0,-22 21 16,0-21-16,0 21 16,0 0-16,-21 21 0,22 0 15,-22 0-15,0 1 0,0-1 0,0 0 16,0 0-16,0 21 0,0-20 15,-22-1-15,1 0 0,21 0 0,-21 0 16,0-21-16,21 21 0,-21 1 16,21-1-16,21-21 31,0-21-15,0-1-16</inkml:trace>
  <inkml:trace contextRef="#ctx0" brushRef="#br0" timeOffset="19488.21">18288 5525 0,'0'0'0,"-21"0"31,0 0-15,21 21-16,-22 0 0,1 0 0,0 0 16,0 0-16,0 1 0,21-1 15,-21 0-15,21 0 0,-22 0 0,22 0 16,0 1-16,0-1 0,0 0 0,0 0 15,22-21 1,-1 0-16,0 0 0,0 0 16,0 0-16,0-21 0,1 21 15,20-21-15,-21 0 0,0-1 16</inkml:trace>
  <inkml:trace contextRef="#ctx0" brushRef="#br0" timeOffset="19667.55">18415 5249 0,'-42'0'16,"84"0"-16,-106 0 0,43 0 0,0 0 15,0 0-15,21 22 32,21-22-17,0 0 1,0 0-16,1 0 0</inkml:trace>
  <inkml:trace contextRef="#ctx0" brushRef="#br0" timeOffset="20222.3">18457 4657 0,'0'0'0,"0"21"63,0 0-63,0 0 16,0 0-16,-21 1 15,0-1-15,21 0 0,-21-21 16,21 21-16,-21-21 0,-1 0 15,1 0-15</inkml:trace>
  <inkml:trace contextRef="#ctx0" brushRef="#br0" timeOffset="20404.38">18648 4657 0,'0'0'0,"0"21"47,-21-21-47,21 21 0,-22 0 0,1 0 15,21 1-15,0-1 16,-21 0-16,0 0 0,21 0 16,-21 0-16,21 1 15</inkml:trace>
  <inkml:trace contextRef="#ctx0" brushRef="#br0" timeOffset="21924.44">19177 5630 0,'0'0'0,"0"-21"16,0 42 31,0 1-47,0-1 0,0 0 15,-21 0-15,0 0 16,-1 0-16,22 1 0,-21-1 0,21 0 16,-21-21-16,0 0 15,21-21 17,0 0-32,0-1 15,0 1-15,0 0 16,0 0-16,21 0 0,0 0 0,-21-1 15,21 1-15,1 21 0,-22-21 16,21 21-16,0 0 16,-21 21-16,0 0 0,0 1 15,0-1-15,-21 0 0,0 0 0,-1 21 16,1-20-16,-21 20 0,0-21 0,-1 0 16,1 22-16,-22-22 0,22 0 15,0 0-15,21 0 0,-22-21 16,22 0-16</inkml:trace>
  <inkml:trace contextRef="#ctx0" brushRef="#br0" timeOffset="22264.46">20002 4868 0,'0'0'0,"-21"0"31,0 0-31,21 22 15,-21-1-15,0-21 0,21 21 0,-21 0 16,-1 0-16,1-21 0,21 21 16,-21 1-16,0-22 0,21 21 0,0 0 15,21-21 17,0 0-32,0 0 0</inkml:trace>
  <inkml:trace contextRef="#ctx0" brushRef="#br0" timeOffset="22423.76">20108 4932 0,'0'0'0,"0"-21"0,0 42 31,-21 0-15,0 0-16,21 0 0,-21 1 16,21-1-16,-21 0 0,21 0 0,-22-21 15,22 21-15,0 0 0,0 1 16</inkml:trace>
  <inkml:trace contextRef="#ctx0" brushRef="#br0" timeOffset="22691.73">20574 4974 0,'0'0'0,"0"-21"0,0 0 16,-21 21-1,0 21-15,-1 0 0,1 22 16,21-22-16,-21 21 0,0-21 16,0 22-16,0-1 0,-1 0 0,1 1 15,-21-1-15,21 0 0,0 1 16,-1-1-16,1 0 0,-21 1 16,21-1-16,0-21 0,-1 21 0,1-20 15,0-1-15,21 0 0,0 0 16,0-42-1,21 21-15,0-21 16</inkml:trace>
  <inkml:trace contextRef="#ctx0" brushRef="#br0" timeOffset="23104.42">20383 5186 0,'0'0'0,"22"-42"0,-1 20 0,42-105 31,-63 85-31,21 21 0,22 0 15,-1 0-15,0-1 0,1 22 16,-22 0-16,21 0 0,-21 0 16,1 22-16,-1-1 0,0 0 0,0 0 15,-21 0-15,0 22 0,0-1 0,0-21 16,-21 21-16,0-20 0,-22-1 16,1 0-16,0 21 0,-1-21 0,-20-21 15,21 22-15,-22-1 0,22-21 16,-1 0-16,1 0 0,21 21 15,0-21-15,0 0 0,-1 0 0,1 0 16,21-21-16,21 21 31,1 0-15,-1 0-16,0 21 0,-21 0 16,21 0-16,-21 0 0,21 1 0,-21 20 15,0-21-15,21 0 0,1 0 16,-22 1-16,0-1 0,0 0 0,21 0 15,0-21-15,-21 21 0,21-21 0,0 0 16,-21 21-16,21-21 0,22 0 16,-22 0-16,0 0 0,21 0 0,-20 0 15,20-21-15</inkml:trace>
  <inkml:trace contextRef="#ctx0" brushRef="#br0" timeOffset="23535.42">21082 5334 0,'0'-21'0,"0"-21"32,-21 42-32,0 0 0,-1 0 15,1 0-15,0 0 0,-21 21 16,21 0-16,-1 0 0,1 0 16,0 0-16,0 1 0,0-1 0,0 0 15,-1 0-15,22 0 0,0 0 0,0 1 16,0-1-1,0 0-15,43-21 16,-22 0-16,0 0 0,0 0 16,0 0-16,1 0 0,-1-21 0,0 21 15,0-21-15,0-1 0,0 22 0,1-21 16,-1 0-16,-21 0 0,0 0 16,21 0-16,-21-1 0,21 1 0,-21 0 15,0 42 16,-21 0-31,21 1 16,-21-1-16,21 0 0,0 0 16,-21 0-16,21 0 0,0 1 15,0-1-15,0 0 16,21-21 0,0 0-16,0 0 15,0 0-15,0-21 16</inkml:trace>
  <inkml:trace contextRef="#ctx0" brushRef="#br0" timeOffset="24143.71">21230 5440 0,'0'-21'16,"0"42"-16,21-42 0,-21 0 0,0-1 16,21 1-16,-21 0 0,0 42 47,0 0-47,0 1 15,-21-1-15,21 0 0,-21 0 16,21 0-16,-21 0 0,21 1 15,0-1-15,0 0 0,-21 0 16,21-42 31,0 0-47,0 0 0,0-1 16,0 1-16,21 0 0,-21 0 15,21 0-15,0 0 0,-21-1 16,21 22-16,1-21 0,-22 0 15,21 21-15,0 0 0,0 0 16,0 21 0,-21 0-16,0 1 15,0-1-15,0 0 0,0 0 0,0 0 16,0 0-16,0 1 0,0-1 16,0 0-16,0 0 15,-21-21-15,21-21 31,0 0-15,0 0-16,0-1 16,21 1-16,0 0 15,1 0-15,-1 0 0,0 0 0,0 21 16,0-22-16,0 1 0,1 21 16,-1 0-16,0 0 0,0 0 15,-21 21-15,0 1 16,0-1-16,0 0 0,0 0 15,0 0-15,0 0 0,-21 22 0,21-22 16,-21 0-16,21 0 0,-21 0 16,21 1-1,21-22 17,-21-22-32,21 22 0,0-21 15</inkml:trace>
  <inkml:trace contextRef="#ctx0" brushRef="#br0" timeOffset="24643.43">21823 5503 0,'0'0'0,"0"-21"16,0 0-16,21 21 15,-21-21-15,21 21 0,-21-21 0,21 21 16,-21-21-16,21 21 0,1-22 0,-1 1 16,0 0-1,-21 0 1,-21 21-1,0 21 1,-1 0-16,1-21 0,0 21 0,-21 1 16,21-1-16,-1 0 0,1 0 15,0 0-15,21 0 0,0 1 0,-21-22 16,21 21-16,0 0 0,0 0 0,0 0 16,21-21-1,0 0-15,0 21 0,1-21 0,-1 0 16,0 0-16,0 0 0,21-21 15,1 21-15,-1-21 0,-21 0 0,22 21 16,-1-21-16,-21 0 0,0-1 0,0 1 16,1 0-16,-22 0 15,0 0-15,-22 21 32,1 0-32,0 0 0,21 21 15,0 0-15,0 0 16,0 0-16,0 1 15,0-1-15,0 0 0,0 0 0,0 0 16,0 0-16,0 1 16,-21-22-1,0 0-15,21-22 16,0 1 0,-21 21-16,21-21 0,0 0 15</inkml:trace>
  <inkml:trace contextRef="#ctx0" brushRef="#br0" timeOffset="25111.88">22415 5059 0,'0'21'32,"0"0"-32,-21 0 15,21 1-15,-21-1 0,21 0 0,0 21 16,0-21-16,-21 1 15,21 20-15,-21-21 0,21 0 0,-21 22 16,21-22-16,0 0 0,-22 21 0,1-21 16,21 1-16,0-1 0,0 0 15,-21 0-15,21 0 0,-21-21 32,21-21-17,0 0-15,21 0 16,-21 0-16,21-1 15,0 1-15,1-21 0,-22 21 16,21 0-16,0-1 0,0 22 0,0-21 16,0 21-16,1 0 0,-1 0 15,0 0-15,0 0 0,0 0 0,-21 21 16,0 1-16,0-1 16,0 0-16,0 0 15,0 0-15,0 0 0,0 1 0,-21-1 16,21 0-16,-21 0 0,0 0 15,0-21-15,-1 0 16,22-21 0,0 0-1,0 0-15,0 0 0</inkml:trace>
  <inkml:trace contextRef="#ctx0" brushRef="#br0" timeOffset="25376.43">22627 4826 0,'-21'0'31,"0"0"-31,21 21 0,0 0 16,0 1-16,-21-1 15,21 0-15,-22 0 16,22 0-16,0 0 0,0 1 16,0-44 15</inkml:trace>
  <inkml:trace contextRef="#ctx0" brushRef="#br0" timeOffset="25556.44">22712 4911 0,'0'21'31,"0"0"-31,0 0 16,0 0-16,-21-21 0,21 22 0,-22-1 16,22 0-16,0 0 15,-21-21-15,21 21 0,-21-21 0</inkml:trace>
  <inkml:trace contextRef="#ctx0" brushRef="#br0" timeOffset="26179.91">22839 4551 0,'0'0'0,"-21"0"0,-1 0 16,44 0 15,-1 0-31,0 0 0,0 0 16,21 0-16,1 0 0,-22 0 0,21 0 15,1 0-15,-22 0 0,21 0 16,-21 0-16,0 0 0,1 0 16,-1 0-16,-21 21 31,0 0-15,0 0-16,0 1 15,-21-1-15,-1 21 0,22-21 0,-21 22 16,21-22-16,-21 21 15,21 0-15,-21 1 0,0-1 0,21 0 0,0 1 16,-21 20-16,21-20 0,-22-1 16,22 21-16,-21-20 0,21 20 15,0-20-15,0 20 0,-21-21 0,0 85 16,21-63-16,0-22 16,-21 22-16,21-22 0,0 22 0,0-22 15,0 0-15,0-21 0,-21 22 0,-1-22 16,22 21-16,-21-21 0,0 1 15,0-22-15,0 21 0,0-21 0,-1 0 16,-20 0-16,21 21 0,-21-21 0,20 0 16,-20 0-16,21 0 0,-21 0 15,20 0-15,1 0 0,0 0 0,0 0 16,0-21-16,0 21 16,21-21-16,-22 21 15,22-22 1,-21 22-1</inkml:trace>
  <inkml:trace contextRef="#ctx0" brushRef="#br0" timeOffset="29016.45">1355 7303 0,'-22'0'0,"1"0"15,0-22-15,0 1 16,0 0 0,21 0-1,0 0-15,0 0 16,0-1-16,0 1 0,0 0 16,21 0-16,0 21 15,0-21-15,0 21 0,1 0 16,20-21-16,-21 21 0,21 0 0,-20 0 15,20 0-15,-21 0 0,0 0 16,0 0-16,1 0 0,-1 0 0,-21 21 16,0 0-16,0 0 0,0 0 15,-21 22-15,-1-1 0,1-21 0,-21 21 16,0 1-16,20-1 16,-20 0-16,0-20 0,-1 20 0,22 0 15,-21-21-15,21 22 0,0-22 16,-1 0-16,22 0 0,0 0 0,0 1 15,0-1-15,0 0 16,22 0-16,-1-21 0,0 0 0,21 0 16,-21 0-16,1 0 0,20 0 15,-21 0-15,21 0 0,-20 0 16,-1 0-16,0 0 0,0 0 0,0 0 16,-42 0-1,0 0 1,-21 0-16,20 21 15,1-21-15,-21 21 0,21 1 0,0-1 16,-1 0-16,1 0 0,21 21 16,-21-20-16,21 20 0,0 0 0,0-21 15,0 22-15,0-1 0,0-21 16,0 22-16,0-22 0,0 0 0,0 0 16,21 0-16,-21 0 0,0 1 15,0-1-15,-21 0 0,0-21 16,0 21-16,0-21 0,-1 0 15,1 0-15,0 0 0,0 0 0,0 0 16,-22 0-16,22 0 16,0 0-16,0 0 0,0 0 15,21-21 1,0 0 0</inkml:trace>
  <inkml:trace contextRef="#ctx0" brushRef="#br0" timeOffset="30991.79">3895 508 0,'0'-21'0,"-22"0"15,22 0-15,0-1 16,0 1-16,-21 0 15,21 0-15,0 0 16,0 42 0,0 21-16,0-21 15,0 22-15,0-1 0,0 22 16,-21-22-16,0 21 0,21 1 0,-21-1 16,0 1-16,21-1 0,-22-20 15,1 20-15,21-20 0,0-1 0,-21-21 16,21 0-16,-21 0 15,21 1-15,0-1 0,-21-21 0,21 21 16,-21-21 15,-1 0-15</inkml:trace>
  <inkml:trace contextRef="#ctx0" brushRef="#br0" timeOffset="32035.91">1037 9377 0,'0'0'0,"0"21"16,0 0 0,21-21 31,0 0-47,1 0 0,-1 0 15,0 0-15,0 0 0,0-21 16,0 21-1,-21-21-15,-21 0 16,-21 21 0,21 0-16,0 0 0,-22 0 0,22 0 15,-21 0-15,21 21 0,-1-21 16,1 21-16,0 0 0,0-21 0,0 21 16,21 1-16,0-1 0,0 0 15,0 0-15,0 0 0,0 0 16,21-21-16,0 0 0,0 22 15,0-22-15,1 0 0,-1 0 16,0 0-16,0 0 0,21 0 16,-20 0-16,-1 0 0,-21-22 0,-21 22 31,-22 0-15,22 0-16,-21 0 0,21 0 15,-22 22-15,1-1 0,21 0 0,-22 0 16,1 21-16,21-20 0,0 20 0,0-21 15,-1 21-15,22-20 16,-21 20-16,21-21 0,0 21 0,0-20 16,21-1-16,1 0 0,-1-21 15,0 21-15,21-21 0,-21 0 0,1 0 16,20 0-16,-21 0 0,21 0 16,1 0-16,-1 0 0,0-21 0,1 0 15,-1 0-15,22-1 0,-22 1 16</inkml:trace>
  <inkml:trace contextRef="#ctx0" brushRef="#br0" timeOffset="32591.87">1799 9567 0,'0'0'0,"0"-21"0,0 0 31,-21 21-31,0 0 0,-22 0 0,22 0 16,0 0-16,-21 0 0,21 21 15,-22 0-15,22 1 0,-21 20 16,21-21-16,-1 21 0,1-20 0,0-1 15,21 21-15,0-21 0,0 0 16,0 1-16,0-1 0,0 0 16,21-21-16,0 0 0,22 0 15,-22-21-15,0 21 0,21-21 16,-20-1-16,20 1 0,-21 0 0,21 0 16,-20 0-16,-1 0 0,-21-1 15,21 1-15,-21 0 0,0 0 0,0 0 16,0 42 15,0 0-31,0 0 0,0 0 16,0 22-16,-21-1 0,21 0 0,0 1 15,0-1-15,0 0 0,0 1 16,0 20-16,0 1 0,0-22 0,0 22 16,0 20-16,0-20 0,0-1 15,0 22-15,0-22 0,0 1 0,-21-1 16,21 1-16,-22-1 0,1-20 0,21 20 15,-21-20-15,0-1 16,0 0-16,0-21 0,-1 1 0,1-1 16,-21 0-16,21-21 0,-22 0 15,22 0-15,-21-21 0,21 0 0,-22-1 16,22 1-16,0 0 0,-21-21 16,21-1-16,-1 1 0,1 0 0,0-1 15,21 1-15,-21-21 0,21 20 16,0-20-16,0 20 0,0 1 0,21-21 15,0 20-15,22 1 0,-22 0 16,21-1-16,-21 1 0,22 0 0,-1-1 16,0 1-16,22 0 0</inkml:trace>
  <inkml:trace contextRef="#ctx0" brushRef="#br0" timeOffset="32808.75">2455 9589 0,'0'0'0,"0"-22"0,-21 22 47,0 0-31,21 22-16,0-1 15,0 0-15,0 0 16,0 0-16,-21 0 15,21 1-15</inkml:trace>
  <inkml:trace contextRef="#ctx0" brushRef="#br0" timeOffset="32975.65">2328 9906 0,'0'0'16,"0"-21"46,21 21-62,1 0 16,-1-21-16,0 0 0,0 21 15,0-22-15</inkml:trace>
  <inkml:trace contextRef="#ctx0" brushRef="#br0" timeOffset="33399.86">3281 9483 0,'0'-21'15,"0"42"-15,0-64 0,0 22 16,0 0 0,21 21-1,0 0-15,0 0 0,0 0 16,22 0-16,-22 0 0,0 0 0,0 0 15,0 0-15,1 21 0,-1 0 0,0 1 16,-21-1-16,21 0 0,-21 21 16,0-21-16,0 22 0,-21-22 0,-21 21 15,20 1-15,-20-22 0,0 21 0,-1-21 16,1 0-16,0 22 0,-1-22 16,22-21-16,-21 21 0,21 0 0,0-21 15,-1 0-15,65 0 31,-22 0-31,0 0 16,21 0-16,1 0 0,-1 0 16,0 0-16,1 0 0,-1 0 0,0 0 15,1 0-15,-1 0 0,0 0 0,1 0 16,-22 0-16,0-21 0,0 21 16,0 0-16</inkml:trace>
  <inkml:trace contextRef="#ctx0" brushRef="#br0" timeOffset="34756.05">3746 10816 0,'0'0'0,"22"0"0,-1-21 16,0 21-16,21-21 0,-21 0 15,1 21-15,-1-21 0,0-1 0,0 22 16,-21-21-16,0 0 15,21 21-15,-21-21 0,0 0 0,-21 21 16,0 0-16,0 0 16,0 0-16,-22 0 0,1 0 15,0 21-15,20-21 0,-20 21 0,0 0 16,-1 0-16,22 1 0,-21-1 16,21 0-16,21 0 0,0 0 15,0 0-15,0 1 0,21-1 16,21-21-16,-21 21 15,22-21-15,-1 21 0,-21-21 0,22 21 16,-1 0-16,0-21 0,-21 22 0,1-1 16,-1-21-16,0 21 15,-21 0-15,0 0 0,0 22 0,0-22 16,-21 0-16,0 0 0,-1 0 0,-20 0 16,21 1-16,-21-1 0,-1 0 15,1 0-15,0-21 0,-1 0 0,22 0 16,0 0-16,0 0 0,0 0 15,21-21 1,0 0-16,21 0 0,0 21 0,0-22 16,21 1-16,-20 21 0,20 0 15,0 0-15,-21 0 0,22 0 0,-22 21 16,0 22-16,0-22 0,-21 21 16,0 1-16,0 20 0,0-21 15,-42 1-15,21 20 0,0-20 0,-22 20 16,1-21-16,0 22 0,20-22 15,-20 1-15,21-1 0,0-21 16,0 21-16,21-20 0,0-1 0,21 0 16,0-21-16,21 0 15,1 0-15,-1-21 0,0 21 0,1-21 16,-1-1-16,0 1 0,1 21 16</inkml:trace>
  <inkml:trace contextRef="#ctx0" brushRef="#br0" timeOffset="35079.86">4424 11938 0,'-43'-42'32,"22"42"-17,0 0 1,0 21-16,21 0 0,0 0 0,0 0 16,-21 1-16,21-1 15,0 0-15,0 0 0,0 0 16,21-21 15,0-21-31</inkml:trace>
  <inkml:trace contextRef="#ctx0" brushRef="#br0" timeOffset="35239.76">4508 11875 0,'0'0'0,"22"0"0,-22 21 31,0 0-31,0 0 15,-22-21-15,22 21 0,-21 0 0,0 1 16,21-1-16,0 0 0,0 0 16,0 0-16,0 0 0,0 1 15,0-1-15</inkml:trace>
  <inkml:trace contextRef="#ctx0" brushRef="#br0" timeOffset="35813.44">5228 12023 0,'0'0'0,"0"-21"0,0-22 15,0 22-15,-21 0 16,21 0-16,0 42 31,0 0-31,0 21 16,0-20-16,0 20 0,0-21 0,0 21 16,0 1-16,0-1 0,-21 0 0,21-20 15,0 20-15,0-21 0,-21 21 16,21-20-16,-22-1 0,22 0 0,0 0 15,-21-21-15,0 0 16,0 0-16,21-21 16,0 0-16,0 0 15,0-1-15,0-20 0,0 21 16,21-21-16,0-1 0,0 1 16,1 0-16,-1-1 0,0 1 0,21 0 15,-21 20-15,22-20 0,-1 21 16,0 0-16,1 21 0,-1 0 0,22 0 15,-22 0-15,0 21 0,1 0 0,-22 21 16,21-20-16,-21 20 0,0 0 16,-21 1-16,0-22 0,0 21 0,0 0 15,0 1-15,0-22 0,-21 21 0,0-21 16,0 1-16,0-1 0,0 0 16,-1 0-16,1 0 0,42-21 31,1 0-16,-1-21-15,0 0 0,21 0 0</inkml:trace>
  <inkml:trace contextRef="#ctx0" brushRef="#br0" timeOffset="37080.71">6286 12107 0,'0'0'0,"22"-21"0,-22-63 31,0 62-31,0 1 0,0 0 0,-22 21 16,1-21-16,0 21 0,0 0 0,-21 0 15,20 0-15,1 0 0,-21 21 16,0 0-16,20 0 0,-20 22 0,21-22 16,-21 21-16,20 1 0,-20-1 15,21 0-15,0 1 0,0-22 16,-1 21-16,22 0 0,0-20 0,0-1 16,0 0-16,0 0 0,0 0 0,22-21 15,-1 0-15,21 0 0,-21 0 16,22 0-16,-22 0 0,21 0 0,0-21 15,-20 0-15,20 21 0,0-21 0,-21 0 16,22-22-16,-22 22 0,0 0 16,0-21-16,0 20 0,-21-20 0,0 0 15,22 21-15,-22-22 0,0 22 16,0 0-16,0 0 0,0 0 0,0 42 31,-22 0-31,22 0 0,0 0 16,-21 0-16,21 22 0,-21-22 0,21 21 15,-21-21-15,21 22 0,0-22 0,0 21 16,0-21-16,0 1 0,0-1 16,21 0-16,0-21 0,0 0 0,-21 21 15,22-21-15,20 0 0,-21 0 0,0 0 16,22-21-16,-1 21 0,-21-21 16,21 0-16,1-1 0,-1 1 0,0 0 15,-20 0-15,20 0 0,-21-22 0,0 1 16,0 21-16,-21-21 0,0-1 15,0 22-15,0-21 0,0 21 16,0-1-16,0 1 0,0 42 31,0 1-31,-21-1 0,21 21 16,-21-21-16,0 22 0,21-22 0,0 21 16,-21-21-16,21 22 0,-21-22 15,-1 0-15,22 21 0,0-21 0,-21 1 16,0-22-16,21 21 0,0 0 0,-21-21 15,21-21 17,0 0-32,0-1 0,0 1 15,21 0-15,0 0 0,0 0 16,1-22-16,-1 1 0,0 21 0,21-21 16,-21-1-16,1 22 0,20-21 0,-21 21 15,21-1-15,-20 22 0,-1 0 16,0 0-16,0 0 0,0 0 0,0 22 15,-21-1-15,22 0 0,-22 21 16,0-21-16,0 22 0,0-22 16,0 0-16,0 21 0,0-20 0,0-1 15,0 0-15,0 0 0,0 0 0,0 0 16,21-21 0,0 0-1,0-21-15,0 21 0,-21-21 16,21 0-16,1 0 0,-1 0 15,0-1-15,0-20 0,0 21 0,0 0 16,1-22-16,-1 1 0,0 21 0,21 0 16,-21-22-16,1 22 0,-1 0 15,0 21-15,0 0 16,-21 21-16,0 0 0,0 1 16,0-1-16,0 0 0,0 0 15,0 21-15,0-20 0,-21 20 0,21-21 16,0 0-16,-21 22 0,21-22 15,0 0-15,0 0 0,0 0 16,0 0-16,21 1 0,0-22 0,0 0 16,0 21-16,1-21 0,-1 0 0,21 0 15,0 0-15,1 0 0,-1-21 16,0 21-16,1-22 0,-1 1 0,0 0 16,1 0-16,-22 0 0,21 0 0,-21-1 15,1-20-15,-1 21 0,0-21 16,-21 20-16,0-41 0,0 21 15,0 20-15,0 1 0,-21 21 0,0 0 16,-1 0-16,1 0 16,0 0-16,-21 21 0,21 1 0,-1-1 15,1 21-15,0 0 0,21 1 0,0-22 16,0 21-16,0 1 0,0-22 16,0 21-16,0-21 0,0 0 0,0 1 15,21-1-15,0 0 0,1-21 0,-1 0 16,21 0-16,-21 0 0,22 0 15,-22 0-15,21 0 0,-21-21 0,0 21 16,22-21-16,-22-1 0,0 1 0</inkml:trace>
  <inkml:trace contextRef="#ctx0" brushRef="#br0" timeOffset="37508.01">8890 11896 0,'-21'0'0,"-22"0"31,22 0-31,21-21 110,0-1-95,21 22 1,-21-21 0,22 21-16,-22 21 62,0 1-62,0-1 16,0 0-1,0 0-15,0 0 16,0 0-16,0 1 16</inkml:trace>
  <inkml:trace contextRef="#ctx0" brushRef="#br0" timeOffset="37716.12">8784 12319 0,'0'21'15,"0"-42"-15,-21 42 0,0-21 16,21-21 62,0 0-62</inkml:trace>
  <inkml:trace contextRef="#ctx0" brushRef="#br0" timeOffset="38059.66">8086 11409 0,'0'21'47,"0"0"-31,0 0 0,-22-21-16,22 22 0,-21-22 15,21-22 16</inkml:trace>
  <inkml:trace contextRef="#ctx0" brushRef="#br0" timeOffset="38215.39">8191 11388 0,'0'0'0,"22"0"0,-22 21 16,0 0-1,0 0-15,0 0 16,-22 1-16,22-1 0,0 0 0,-21 0 15,21 0-15,0 0 16,0 1-16,0-1 0</inkml:trace>
  <inkml:trace contextRef="#ctx0" brushRef="#br0" timeOffset="39099.93">9885 11409 0,'0'0'0,"0"-21"15,-21 21 1,-1 0 0,1 21-16,21 0 0,-21 0 15,0 0-15,0 1 16,21-1-16,0 0 15,21-21 32</inkml:trace>
  <inkml:trace contextRef="#ctx0" brushRef="#br0" timeOffset="39279.82">10075 11324 0,'0'0'0,"0"21"31,0 1-31,-21-22 0,0 21 16,0 21-16,21-21 0,-21 0 15,21 1-15,-22-1 0,22 0 0,0 0 16,0 0-16,0 0 0,0 1 0,0-1 16,22-21-1,-1 0-15,0 0 0</inkml:trace>
  <inkml:trace contextRef="#ctx0" brushRef="#br0" timeOffset="39512.23">10562 11388 0,'21'0'31,"0"0"-31,1 0 0,20 0 15,-21 0-15,21 0 0,1 0 16,-1 0-16,0 0 0,1 0 16,-1 0-16,22 0 0,-22 0 0,-21 0 0,21 0 15,-20 0-15,-1 21 0,0-21 16,-42 0 0,0 0-16</inkml:trace>
  <inkml:trace contextRef="#ctx0" brushRef="#br0" timeOffset="39843.62">10922 11409 0,'-64'21'32,"43"0"-32,21 0 15,0 1-15,-21-1 16,21 21-16,0-21 0,0 0 0,0 1 0,0 20 16,0-21-16,0 21 0,0-20 15,0 20-15,0-21 0,21 21 16,-21-20-16,0 20 0,0 0 0,0-21 15,0 22-15,-21-22 0,0 0 16,0 21-16,0-20 0,-22-1 0,22 0 16,-21-21-16,21 21 0,-22-21 0,1 0 15,21 0-15,-22 0 0,22 0 0,-21-21 16,21 0-16,-22 21 0,22-21 16,0-1-16,0-20 0,0 21 0,21 0 15,0 0-15,0-1 0,0 1 16,0 0-16,0 0 0,21 0 15,0 21-15,0 0 0,0 0 16,1-21-16,-1 21 0,21 0 0,-21 0 16,22-22-16,-22 22 0</inkml:trace>
  <inkml:trace contextRef="#ctx0" brushRef="#br0" timeOffset="40252.35">11345 11621 0,'-21'0'32,"0"0"-32,-21 0 0,20 21 0,1-21 15,0 21-15,0 0 0,21 0 16,-21 0-16,0 1 0,21 20 0,-22-21 16,22 0-16,0 22 0,0-22 0,-21 21 15,21-21-15,0 0 0,0 22 16,0-22-16,0 0 0,21-21 0,-21 21 15,22 0-15,-1-21 0,21 0 16,-21 0-16,22 0 0,-22 0 0,21 0 16,-21-21-16,22 0 0,-22 0 0,21 0 15,0-22-15,-20 1 16,-1 21-16,0-21 0,-21 20 16,0-20-16,0 21 0,0-21 0,0-1 15,0 22-15,-21-21 0,0 21 16,-1-1-16,-20 1 0,21 0 0,0 21 15,0 0-15,-1 0 0,1 0 0,0 0 16,-21 0-16,21 21 0,-1 0 16,22 1-16,-21-1 0,21 0 15,0 0-15,0 0 0,0 0 0,0 1 16,21-1-16,1-21 0</inkml:trace>
  <inkml:trace contextRef="#ctx0" brushRef="#br0" timeOffset="41131.4">11874 11536 0,'0'0'0,"0"-42"0,0-1 0,0 22 15,0-21-15,0 21 0,0-22 0,0 22 16,0 0-16,-21 21 16,21 21-1,-21 0-15,21 22 0,0-1 0,-21-21 16,21 21-16,0 1 0,0-1 15,-21 0-15,21 1 0,-21-1 0,-1 0 16,22-20-16,-42 41 16,42-21-16,-21-20 0,21-1 15,0 0-15,-21 0 0,21-42 32,21 0-32,-21 0 15,21 21-15,0-22 0,0-20 0,1 21 16,-22 0-16,21 0 0,0-22 0,0 22 15,0 0-15,0-21 0,1 20 16,-1 1-16,0 0 0,0 0 0,0 21 16,0 0-16,1 0 15,-22 21-15,0 0 16,0 0-16,0 22 0,0-22 0,0 0 16,0 0-16,0 0 0,0 22 15,0-22-15,0 0 0,21 0 16,-21 0-16,21 1 0,0-1 0,0-21 15,0 21-15,22-21 0,-22 0 0,21 0 16,-21 0-16,22 0 0,-1 0 16,0 0-16,-20-21 0,20 21 0,-21-21 15,21-1-15,-20 1 0,-1 0 0,0 0 16,0 0-16,-21 0 0,0-1 16,21 1-16,-21-21 0,0 21 0,0 0 15,0-1-15,0 44 31,0-1-15,-21 0-16,21 0 0,0 0 0,0 0 16,-21 1-16,21-1 0,-21 0 15,21 0-15,-21 0 0,21 0 0,0 1 16,0-1-16,-22-21 0,22 21 0,-21-21 16,21-21 15,0 0-31,0-1 0,0 1 15,0 0-15,0 0 0,0 0 16,21 0-16,-21-1 0,22-20 16,-1 21-16,21-21 0,-21 20 0,0 1 15,1 0-15,-1 0 0,21 0 16,-21 0-16,0 21 0,1 0 0,20 0 16,-21 0-16,0 21 0,-21 0 15,21 0-15,1 0 0,-1 0 0,-21 22 16,0-22-16,0 0 0,0 21 0,0-20 15,0-1-15,0 0 0,-21 0 16,21 0-16,-22 0 0,1 1 0,0-1 16,0 0-16,0-21 15,21-21 1,0 0-16,0-1 16</inkml:trace>
  <inkml:trace contextRef="#ctx0" brushRef="#br0" timeOffset="41367.64">13017 11155 0,'0'-21'16,"0"42"-1,0 0 1,0 0-16,0 0 0,0 1 15,0-1-15,0 0 16,-21-21-16,21 21 0,-21 0 16,0-21-1</inkml:trace>
  <inkml:trace contextRef="#ctx0" brushRef="#br0" timeOffset="41549.39">13166 11176 0,'0'0'16,"21"0"-16,-21 21 31,0 0-31,0 1 0,-21-1 16,21 0-16,0 0 16,0 0-16,0 0 0,0 1 15,0-1-15,0 0 0,0 0 16</inkml:trace>
  <inkml:trace contextRef="#ctx0" brushRef="#br0" timeOffset="51922.09">14139 11811 0,'21'0'16,"-21"21"31,-21-21 0,0 0-32,0 0 1,21-21-16,-21 21 0,21-21 16,0 0-16,0 0 0,0-1 15,0 1-15,21 21 0,0 0 16,0 0-16,0 0 15,1 0-15,-1 0 0,0 0 16,0 0-16,0 21 0,-21 1 16,21-1-16,-21 0 0,0 0 15,0 0-15,0 0 16,-21 1-16,0-1 16,0-21-16,0 0 0,0 0 15,21 21-15,-22-21 0,1 0 0,0 0 16,0 0-16,21-21 15,-21 0-15,21-1 16,0 1-16,0 0 16,0 0-16,21 0 15,0 21-15,0 0 16,0 0-16,1 0 0,-1 0 16,0 0-16,-21 21 15,0 0 1,0 0-16,0 0 0,0 1 15,0-1-15,0 0 0,0 0 0,-21-21 16,0 21-16,-1 0 16,1-21-16,0 0 0,0 0 15,0 0 1,21-21-16,-21 0 16,21 0-16,0 0 0,0 0 15,0-1-15,0 1 16,0 0-16,0 0 0,0 0 15,21 0-15,0-1 0,0 22 16,0 0-16,0 0 0,1 0 0,-1 0 16,0 0-16,0 22 15,0-1-15,0 0 0,1 0 0,-22 21 16,0 1-16,0-1 0,0 0 0,0 1 16,-22 20-16,1-20 0,-21 20 15,0-21-15,-1 1 0,-20 20 0,-1-20 16,1-1-16,-1-21 0</inkml:trace>
  <inkml:trace contextRef="#ctx0" brushRef="#br0" timeOffset="52591.33">4170 13187 0,'0'21'31,"0"0"-31,-21 0 16,21 1-16,0-1 0,-22 0 15,22 0-15,-21 0 0,21 0 16,0 1-16,0-1 0,0 0 15,21-21 17,1-21-32</inkml:trace>
  <inkml:trace contextRef="#ctx0" brushRef="#br0" timeOffset="52743.55">4381 13187 0,'0'0'0,"-21"0"31,21 21-31,-21 0 16,0-21-16,21 21 0,0 1 0,0-1 16,-21 0-16,21 0 0,0 0 15,0 0-15,0 1 0,21-1 16,0-21-16</inkml:trace>
  <inkml:trace contextRef="#ctx0" brushRef="#br0" timeOffset="53773.32">5948 13695 0,'0'-21'15,"21"0"-15,0-1 16,0 1-16,0 0 16,-21 0-16,22 0 0,-1 0 15,-21-1-15,21 1 0,-21 0 0,0 0 16,0 0-16,0 0 0,0-1 16,-21 22-16,0-21 0,-1 0 0,-20 21 15,0 0-15,-1 0 0,1 0 0,0 0 16,-22 0-16,1 21 0,20 0 15,-20 1-15,21 20 0,-1-21 0,1 21 16,0 1-16,20-1 0,1 22 0,0-22 16,21 0-16,-21 1 15,21 20-15,0-42 0,0 0 0,21 1 16,0-1-16,0 0 0,1-21 16,20 0-16,-21 0 0,21 0 15,1 0-15,-1 0 0,0-21 0,1 0 16,-1-1-16,0 1 0,1 0 15,-1 0-15,0-21 0,1 20 0,-22-20 16,0 21-16,21-21 0,-42-1 0,22 22 16,-22-21-16,0 21 0,0-1 15,0 1-15,0 0 0,0 42 32,-22 0-32,22 1 0,0 20 15,0-21-15,-21 21 0,21 1 0,0-22 16,0 21-16,0-21 15,0 22-15,0-22 0,0 0 0,21 0 0,1 0 16,-1 1-16,0-1 0,0-21 16,21 0-16,1 0 0,-22 0 15,21 0-15,22 0 0,-22-21 0,0 21 16,22-22-16,-22 1 0,22 0 0,-22 0 16,22-21-16,-22 20 0,0-20 15,1 21-15,-1-21 0,-21 20 16,0-20-16,-21-21 0,0 41 0,-21 1 15,0 0-15,0 21 0,-22 0 16,1 0-16,0 0 0,-1 0 16,1 0-16,0 0 0,-1 21 0,1 0 15,0 22-15,21-22 0,-22 0 16,22 21-16,0-20 0,0-1 0,21 21 16,0-21-16,0 0 0,0 1 15,0-1-15,0 0 0,21 0 0,21-21 16,-21 21-16,22 0 0,-22-21 0,21 22 15,1-1-15,-1-21 0,0 21 16,1 0-16,-1 0 0,0 0 0,-21 1 16,22 20-16,-22-21 0,0 0 0,-21 22 15,0-1-15,0 0 0,-21 22 16,0-22-16,-22 22 0,1-1 0,0 1 16,-22-22-16,1 21 0,-1-20 15,1 20-15,-22-20 0,22-22 16,-1 21-16,-21 0 0,22-20 0,-1-1 15,-20 0-15,41 0 0,-20 0 0,21-21 16,-1 0-16,1-21 0,21 0 16,-22 0-16,43-22 0,0 22 0,0-21 15,0-22-15,0 22 0,43-64 16,-1 43-16,0-1 0,1 1 16,20 20-16,1-20 0,-1-1 0,22 22 15</inkml:trace>
  <inkml:trace contextRef="#ctx0" brushRef="#br0" timeOffset="54128.35">7154 13737 0,'0'0'0,"0"-21"31,0 0-31,21 21 15,1-21-15,-1 0 0,0-1 16,-21 1-16,21 0 0,0 0 16,0 0-16,-21 0 0,0-1 0,22 1 15,-22 0-15,0 0 0,-22 21 16,1 0 0,0 0-16,-21 0 0,21 21 0,-1 0 15,-20 22-15,21-22 0,0 21 16,0-21-16,-1 22 0,22-22 0,0 21 15,0 0-15,0-20 0,0-1 0,0 42 16,22-63-16,-1 21 16,0 1-16,0-22 0,0 0 0,22 0 15,-22 0-15,21 0 0,0 0 0,1 0 16,-1-22-16,0 1 16</inkml:trace>
  <inkml:trace contextRef="#ctx0" brushRef="#br0" timeOffset="54395.7">8086 13293 0,'-22'0'15,"1"0"1,21 21-1,-21-21-15,21 21 0,0 0 0,-21-21 0,21 21 16,0 1-16,0-1 0,-21 0 16,0-21-16,21 21 0,-22 0 15,22 0-15,22-42 47</inkml:trace>
  <inkml:trace contextRef="#ctx0" brushRef="#br0" timeOffset="54583.93">8297 13314 0,'0'0'0,"0"21"32,0 0-32,-21-21 15,21 21-15,-21 1 0,21-1 0,-21 0 16,21 0-16,-21 0 0,21 0 15,0 1-15,0-1 16,21-21 0</inkml:trace>
  <inkml:trace contextRef="#ctx0" brushRef="#br0" timeOffset="54800.17">8911 13483 0,'0'-21'31,"0"42"16,0 0-47,0 1 16,0-1-16,0 0 0</inkml:trace>
  <inkml:trace contextRef="#ctx0" brushRef="#br0" timeOffset="54967.74">8911 13907 0,'0'0'0,"-42"42"31,42-63 16,21 0-31,0 21-16</inkml:trace>
  <inkml:trace contextRef="#ctx0" brushRef="#br0" timeOffset="55620.35">10583 13314 0,'0'0'0,"0"-21"0,-21 21 0,21-21 0,-21-1 15,21 1-15,0 0 16,0 0-16,21 0 16,0 21-16,0-21 0,1 21 15,20 0-15,0 0 0,1 0 0,-1 0 16,0 0-16,1 21 0,-1 0 0,0 0 16,-21 0-16,1 0 0,-1 1 15,-21 20-15,0-21 0,0 0 0,-21 0 16,-1 1-16,-20-1 0,0 0 15,-1 21-15,1-21 0,0-21 16,-1 22-16,1-1 0,21-21 0,-21 0 16,20 21-16,1-21 0,0 0 0,0 0 15,21-21 1,21 0-16,0 21 16,0 0-16,22 0 0,-22-22 15,21 22-15,1 0 0,-22 0 0,21 0 16,0 0-16,1 22 0,-1-22 0,0 21 15,-20 0-15,20 0 0,0 0 16,-21 0-16,1 1 0,-1-1 0,0 0 16,-21 0-16,0 21 0,0-20 15,0-1-15,-21 0 0,-22 0 16,1 21-16,0-20 0,-22-22 0,22 21 16,-22 0-16,22 0 0,-21-21 0,20 0 15,-20 0-15,20 0 0,1 0 16,0 0-16,21 0 0,-1 0 0,-20 0 15,42-21-15,-21 21 0,21-21 0,0 0 16,0-1-16,21 1 16,21 0-16,-20 0 15,-1 21-15,21-21 0,0 0 0,1 21 16,-1-22-16</inkml:trace>
  <inkml:trace contextRef="#ctx0" brushRef="#br0" timeOffset="56064.36">11747 13377 0,'0'0'0,"0"-21"0,-21 21 16,21-21-16,-21 21 0,0 0 15,0 0-15,0 21 16,21 0-16,-22-21 15,1 43-15,0-22 0,0 21 0,21-21 16,-21 22-16,0-1 0,-1 0 0,22 1 16,0-1-16,0-21 0,0 22 15,0-22-15,0 21 0,0-21 0,0 0 16,22 1-16,-1-22 0,0 21 0,0-21 16,21 0-16,-20 0 0,20 0 15,0 0-15,1 0 0,-1-21 0,0-1 16,22 1-16,-22 0 0,0 0 0,1 0 15,-1-22-15,-21 1 0,0 0 16,1-1-16,-1 1 0,-21 0 0,0-22 16,0 22-16,-21 0 0,-1 20 15,-20-20-15,21 21 0,-21 0 16,-1 0-16,1-1 0,21 22 0,-22 0 16,22 0-16,-21 0 0,21 22 0,0-1 15,-1 0-15,1 0 0,21 0 16,0 22-16,0-22 0,0 21 0,0-21 15,0 0-15,0 22 0,21-22 0</inkml:trace>
  <inkml:trace contextRef="#ctx0" brushRef="#br0" timeOffset="56421.93">12806 13843 0,'-21'0'15,"21"-21"-15,0 0 16,0 0-1,0 42 17,0 0-17,0 0-15,0 0 0,0 0 0,0 1 16,0-1-16,0 21 0,-22-21 0,1 0 16,0 1-16,0-22 0,21 21 15,-21 0-15,0 0 0,-1-21 0,-20 21 16,21 0-16,0-21 0</inkml:trace>
  <inkml:trace contextRef="#ctx0" brushRef="#br0" timeOffset="57128.54">4043 15219 0,'0'-21'16,"-21"21"-1,-1 0-15,1 0 16,21 21-16,0 0 0,0 0 15,-21 0-15,21 1 0,0-1 16,0 0-16,0 0 0,0 0 0,0 0 16,0 1-16,0-1 15,21-21 1</inkml:trace>
  <inkml:trace contextRef="#ctx0" brushRef="#br0" timeOffset="57316.34">4339 15240 0,'-21'21'31,"0"0"-31,0 1 0,21-1 16,0 0-16,0 0 0,-22 0 0,22 22 15,0-22-15,0 0 0,0 0 16,0 0-16,0 0 15,0 1-15,22-22 0,-1 0 16</inkml:trace>
  <inkml:trace contextRef="#ctx0" brushRef="#br0" timeOffset="57662.52">5397 15431 0,'0'0'16,"0"-64"-1,0 43-15,0 0 16,0 0-16,-21-1 0,0 22 16,0 0-16,0-21 0,0 21 0,-1 0 15,1 0-15,0 0 0,0 21 0,0 1 16,-22-1-16,22 21 0,0-21 15,-21 22-15,21-1 0,-1-21 0,1 21 16,0 1-16,0-1 0,21-21 16,0 22-16,0-22 0,0 21 0,0-21 15,0 22-15,0-22 0,0 0 0,21 0 16,0 0-16,22-21 16,-22 21-16,21-21 0,-21 0 0,22 0 15,-1 0-15,0 0 0,22 0 0,-22 0 16</inkml:trace>
  <inkml:trace contextRef="#ctx0" brushRef="#br0" timeOffset="58087.86">6159 15579 0,'0'-21'0,"0"42"0,0-64 0,0 22 0,0-21 16,-21 21-16,-21 21 0,21-21 15,0-1-15,-1 22 0,1 0 16,-21 0-16,21 0 0,-22 22 0,22-1 15,-21 0-15,21 0 0,0 0 0,-1 22 16,1-22-16,0 21 0,0-21 16,0 0-16,21 22 0,0-22 0,-21 0 15,21 0-15,0 0 0,0 1 16,21-1-16,0-21 0,0 0 16,0 0-16,22 0 0,-22 0 15,21 0-15,-21 0 0,22-21 0,-22 21 16,0-22-16,21 1 0,-21 0 0,1 0 15,-1 0-15,0-22 0,-21 22 16,0 0-16,21-21 0,-21 21 0,21-1 16,-21 1-16,0 0 0,0 0 15,0 42 1,0 0-16,0 0 16,0 1-16,0-1 0,0 0 0,0 0 15,0 0-15,0 0 0,0 1 16,0-1-16,0 0 0,0 0 0,0 0 15,21 0-15,1-21 0,-1 0 16,0 0-16,0 0 16,0 0-16</inkml:trace>
  <inkml:trace contextRef="#ctx0" brushRef="#br0" timeOffset="58459.87">6519 15600 0,'0'0'0,"0"-21"16,0 0-16,0-1 0,0 1 15,0 0-15,0 0 0,0 0 16,0 0-16,0-1 0,21 1 16,1 21-16,20-21 15,-21 21-15,0 0 0,22 0 0,-1 0 16,0 21-16,-21 0 0,22 1 0,-1-1 16,-21 21-16,22-21 0,-22 22 15,0-22-15,0 21 0,0-21 0,-21 22 16,0-22-16,0 0 0,0 0 0,0 0 15,-21 0-15,0 1 16,0-1-16,0-21 0,-1 0 16,1 0-16,21-21 15,0-1 1,0 1-16,0 0 0,0 0 16,0 0-16,21 0 0,-21-1 15,22-20-15,-1 21 0,0 0 0,21 0 16,-21-1-16,1 1 0,20 0 0,-21 0 15,0 0-15,22 21 16,-22 0-16,21-21 0,-21 21 0,0 0 0,22 0 16</inkml:trace>
  <inkml:trace contextRef="#ctx0" brushRef="#br0" timeOffset="58859.51">7556 15515 0,'0'0'0,"22"0"0,-1 0 16,0-21-1,0 0-15,0 21 0,-21-21 0,0 0 16,0-1-16,0 1 0,0 0 16,-21 21-1,0 0-15,0 0 16,0 0-16,-1 0 0,1 0 16,0 21-16,0 0 0,0 1 15,21-1-15,-21 0 0,21 0 0,0 0 16,0 0-16,0 1 15,0-1-15,21 0 0,0-21 0,0 21 16,0 0-16,0 0 0,1-21 0,-1 22 16,0-1-16,0-21 0,0 21 15,-21 0-15,0 0 16,0 0-16,-21-21 16,0 0-16,0 0 0,0 22 15,-22-22-15,22 0 0,-21 21 16,-1-21-16,1 0 0,21 0 0,-21 0 15,20 0-15,-20 0 0,21 0 16,0-21-16,21-1 16,0 1-16,21 0 15,0 0-15,0 0 0</inkml:trace>
  <inkml:trace contextRef="#ctx0" brushRef="#br0" timeOffset="59135.96">8064 14944 0,'0'0'0,"-21"0"0,21 21 31,-21 0-16,21 0-15,0 0 16,0 1-16,0-1 16,-21 0-16,21 0 0,0 0 15</inkml:trace>
  <inkml:trace contextRef="#ctx0" brushRef="#br0" timeOffset="59328.85">8297 14944 0,'0'21'15,"0"0"1,0 0-16,0 0 16,0 1-16,-21-1 0,21 0 0,-21-21 15,21 21-15,0 0 16,0 0-16,0 1 0,0-1 15,-21-21-15</inkml:trace>
  <inkml:trace contextRef="#ctx0" brushRef="#br0" timeOffset="59727.65">9525 15261 0,'0'-21'16,"0"0"0,0 42 46,0 0-62,0 0 16,0 1-16,0-1 15</inkml:trace>
  <inkml:trace contextRef="#ctx0" brushRef="#br0" timeOffset="59920.36">9483 15706 0,'0'0'0,"0"21"0,0 0 16,21-21 62,0-21-62,0 21-16,0-21 0</inkml:trace>
  <inkml:trace contextRef="#ctx0" brushRef="#br0" timeOffset="60532.3">10435 14817 0,'0'0'0,"21"0"46,0 0-46,1 0 0,-1 0 0,0 0 16,21 0-16,-21 0 0,22 0 16,-1 0-16,0 0 0,-20 0 0,20 0 15,-21 0-15,21 0 0,-20 0 16,-44 0 15,1 0-31,-21 0 0,21 0 0,-22 0 16,1 0-16,0-21 0,-1 21 15,22 0-15,-21 0 0,21 0 0,-22 0 16,22 0-16,0 0 0,0 0 16,0 21-16,21 0 15,0 0-15,-21 0 0,21 0 0,0 22 16,0-22-16,0 21 0,0 22 16,0-22-16,0 22 0,0-22 0,-22 21 15,22 1-15,-21-1 0,21 1 16,-21-1-16,21-20 0,0 20 0,0 1 15,0-22-15,-21 22 0,21-22 0,0 21 16,0-20-16,0-1 0,0-21 16,0 22-16,0-22 0,0 0 15,0 0-15,21-21 0,0 0 16,0 0-16,1 0 0,-1 0 16,21-21-16,-21 0 0,0-22 0,22 22 15,-22-21-15,21 21 0,-21-22 0</inkml:trace>
  <inkml:trace contextRef="#ctx0" brushRef="#br0" timeOffset="60791.84">11049 15092 0,'0'0'0,"0"-21"31,-21 21-16,21 21-15,-21 0 0,21 0 16,-22-21-16,22 21 0,0 1 16,0-1-16,0 0 0,0 0 15,0 0-15,22-42 47,-22 0-47,21 21 16</inkml:trace>
  <inkml:trace contextRef="#ctx0" brushRef="#br0" timeOffset="60927.77">11134 15071 0,'0'0'0,"0"21"31,0 0-31,0 0 16,0 0-16,0 1 0,0-1 15,0 0-15,0 0 16,0 0-16</inkml:trace>
  <inkml:trace contextRef="#ctx0" brushRef="#br0" timeOffset="62112.56">12213 15198 0,'0'0'0,"0"-21"31,0-1-15,0 1 15,-21 21-31,0 0 16,0 0 93,21 21-77,-22-21 30,22-21 32,0 0-63,0 0-15,-21 21-1,0 0 1,0 0-16,-21 0 16,20 0-16,1 0 0,0 0 15,-21 21-15,21-21 0,-22 21 16,22 0-16,0 1 0,-21-1 0,20 0 15,1 21-15,0 1 0,0-22 0,0 21 16,21 0-16,-21 1 0,21-1 16,-22-21-16,22 22 0,0-1 0,0-21 15,0 0-15,0 22 0,22-22 16,-1 0-16,0-21 0,21 21 0,1 0 16,-22-21-16,21 0 0,22 0 0,-22 0 15,0 0-15,1 0 0,-1-21 16,0 21-16,1-21 0,-1 0 0,0 0 15,-21-1-15,1 1 0,-22 0 16,0 0-16,0 0 0,0 0 16,0-1-16,-22-20 0,-20 21 0,21 0 15,-21 21-15,-1-21 0,1-1 16,0 22-16,-1 0 0,1 0 0,21 0 16,0 0-16,-1 0 0,1 0 0,21 22 31,21-22-31,1 21 0,20 0 15,-21-21-15,21 21 0,1 0 16,-1 0-16,22 22 16,-22-22-16,-21 21 0,-21-21 0,0 22 15,0-1-15,0 0 0,0 1 16,0 20-16,0-20 0,-21 20 0,0 1 16,0-22-16,-22 21 0,22-20 0,-21-1 15,21 0-15,-1 1 0,1-1 16,0-21-16,0 0 0,0 1 0,0-22 15,21-22 1,0 1 0,0 0-16,21 0 0,0 0 0,21-22 15,-21 1-15,1 0 0,20-22 0</inkml:trace>
  <inkml:trace contextRef="#ctx0" brushRef="#br0" timeOffset="62336.6">12615 15346 0,'0'0'0,"0"-21"0,0 0 0,0-1 16,0 1-16,0 42 16,0 1-1,0-1-15,0 21 0,0-21 0,0 22 16,0-22-16,0 0 0,0 21 16,0-21-16,0 1 0,0-1 0,0 0 15,0 0-15,0 0 0,0 0 16,0-42 15,-21 21-31,21-21 0,0 0 16,0 0-16</inkml:trace>
  <inkml:trace contextRef="#ctx0" brushRef="#br0" timeOffset="62519.6">12594 15282 0,'21'-21'16,"-42"42"-16,42-84 0,0 42 0,-21 0 15,22-1-15,-22 1 0,21 21 0,0 0 16,0 0-16,0 21 0,0 1 15,1-1-15,-1 0 0,0 21 0,0-21 16,0 22-16,-21-22 0,21 21 0,-21-21 16,22 22-16,-22-22 15,0 0-15,0 0 0,0 0 0,0 1 16</inkml:trace>
  <inkml:trace contextRef="#ctx0" brushRef="#br0" timeOffset="62924.14">13271 15155 0,'22'-21'0,"-44"42"0,22-42 31,-21 21-31,0 0 16,0 21-16,0-21 0,-22 22 15,22-1-15,-21 0 0,21 0 0,0 0 16,-22 0-16,22-21 0,0 22 0,0-1 15,0-21-15,21 21 0,21-21 32,21 0-32,-21 0 15,0-21-15,1 0 0,20 21 16,-21-22-16,21 1 0,-20 0 0,20 0 16,-21 0-16,0 0 0,0-1 15,1 1-15,-1 21 0,0 0 0,-21 21 31,0 1-31,0-1 0,0 0 16,0 21-16,0-21 0,0 22 0,0-1 16,0-21-16,0 22 0,0-1 15,-21-21-15,0 21 0,-1-20 0,22-1 16,-21 21-16,21-21 0,-21 0 16,21 1-16,0-44 31,21 1-31,0 21 0</inkml:trace>
  <inkml:trace contextRef="#ctx0" brushRef="#br0" timeOffset="63307.74">13843 14880 0,'0'21'47,"0"1"-31,0-1-16,0 0 15,0-42 32,0 0-47,21-1 16,-21 1-16,21 21 15,-21-21-15,0 42 32,0 0-32,0 1 15,0-1-15,0 0 0,0 0 0,-21 0 16,0 0-16,0 1 0,21-1 16,-21 0-16,21 0 0,-22-21 15,22 21-15,22-21 31</inkml:trace>
  <inkml:trace contextRef="#ctx0" brushRef="#br0" timeOffset="63507.88">14097 14880 0,'0'21'31,"0"1"-16,0-1-15,0 0 16,0 0-16,-21 0 0,21 0 16,-21 1-16,21-1 15,-22 0-15,1-21 0,21 21 16,0 0-16,-21-21 0,0 21 0,21 1 16</inkml:trace>
  <inkml:trace contextRef="#ctx0" brushRef="#br0" timeOffset="63804.37">14584 15685 0,'21'-22'31,"-21"44"0,0-1-31,0 0 0,0 0 16,0 0-16,-21 0 0,0 1 16,-1-22-16,1 21 0,0 0 0,0 0 15,0-21-15,-22 21 0,22-21 16,0 0-16,0 0 0,-21 0 15,20 0-15</inkml:trace>
  <inkml:trace contextRef="#ctx0" brushRef="#br0" timeOffset="64200.46">15430 15028 0,'0'0'0,"0"-21"0,22 0 15,-22 0-15,21 21 16,-21 21 15,0 0-31,0 0 16,0 1-16,0-1 0,0 0 16,-21 0-16,21 0 0,-22 0 15,22 1-15,-21-1 0,21 0 16,21-21 15,1-21-31,-1 21 0</inkml:trace>
  <inkml:trace contextRef="#ctx0" brushRef="#br0" timeOffset="64368.6">15727 15007 0,'0'0'0,"0"21"31,0 1-31,-21-1 15,21 0-15,-22 0 16,22 0-16,-21 0 0,21 1 0,0-1 16,0 0-16,0 0 0,0 0 15,21-21 1,1 0-16</inkml:trace>
  <inkml:trace contextRef="#ctx0" brushRef="#br0" timeOffset="64611.35">16277 15007 0,'0'0'0,"0"21"31,-21 1-31,0-1 0,0 21 0,-1 22 16,1-43-16,0 21 0,21 0 0,-21 1 15,0-1-15,21-21 0,-21 22 16,21-1-16,0-21 0,-22 21 0,22-20 15,0-1-15,0 0 0,0 0 16,0 0-16,0 0 16,22-21-16,-1-21 15,0 0-15</inkml:trace>
  <inkml:trace contextRef="#ctx0" brushRef="#br0" timeOffset="65060.35">16171 15346 0,'0'-42'0,"0"84"0,0-127 0,0 64 0,0-21 15,0 21-15,21-1 0,1-20 0,-22 21 16,21 0-16,0 21 0,0-21 16,21-1-16,-20 22 0,20 0 0,-21-21 15,21 21-15,1 0 16,-22 0-16,0 0 0,21 21 0,-20 1 16,-1-22-16,-21 42 0,0-21 0,0 43 15,0-43-15,-21 21 16,-1-21-16,-20 0 0,21 22 0,-21-22 0,-1 0 15,-20-21-15,20 21 0,1 0 16,0-21-16,-1 0 0,22 0 16,0 0-16,0 0 0,42 0 31,0-21-31,22 21 0,-22-21 0,21 21 16,0 0-16,-20 0 0,20 0 0,0 0 15,1 0-15,-1 21 0,-21 0 16,21-21-16,-20 22 0,-1-1 0,21 0 15,-42 0-15,0 0 0,0 0 0,0 1 16,0-1-16,0 0 0,-21 0 16,-21 0-16,20 0 0,-20-21 15,0 22-15,-1-1 0,-20-21 0,21 0 16,-1 0-16,-20 0 0,20 0 16,1 0-16,21 0 0,0 0 0,0 0 15,-1 0-15,22-21 0,0-1 16,22 22-16,-1-21 15,0 0-15,21 21 0</inkml:trace>
  <inkml:trace contextRef="#ctx0" brushRef="#br0" timeOffset="65283.33">16912 15134 0,'0'0'0,"0"-21"0,0 42 16,0 0-1,0 1-15,-21 20 0,21-21 16,-21 21-16,21-20 0,0 20 0,-21-21 16,21 21-16,-22-20 0,22-1 0,0 21 15,0-21-15,0 0 16,0 1-16,0-1 0</inkml:trace>
  <inkml:trace contextRef="#ctx0" brushRef="#br0" timeOffset="65491.85">16912 15219 0,'0'0'15,"21"-42"-15,-21 20 0,21-20 0,-21 21 0,22 0 16,-1 0-16,0 21 16,0 21-16,0-21 15,-21 21-15,0 0 0,21 21 0,1-20 16,-1-1-16,-21 21 0,0-21 15,0 22-15,21-22 0,0 0 0,-21 0 16,0 21-16,0-20 0,0-1 16,0 0-16,21-21 15,0 0 1</inkml:trace>
  <inkml:trace contextRef="#ctx0" brushRef="#br0" timeOffset="65708.3">17547 15134 0,'0'0'0,"0"-21"0,0 0 16,-21 21 0,0 0-16,0 0 0,-1 21 15,-20 0-15,21 0 0,0 1 0,-22-1 16,22 0-16,-21 0 0,21 21 0,0-20 16,-22-1-16,22 0 15,0 0-15,21 0 0,0 0 0,-21 1 16,21-1-1,21-21 1,0 0-16,0-21 0,0-1 0,1 22 16</inkml:trace>
  <inkml:trace contextRef="#ctx0" brushRef="#br0" timeOffset="65912.22">17462 15155 0,'0'-42'0,"0"84"0,22-105 16,-1 42-16,0 0 0,-21-1 15,0 44 16,0-1-31,0 0 0,0 21 0,0 1 16,0-22-16,-21 21 0,0 0 0,21 1 16,-22-22-16,22 21 0,0 1 15,-21-22-15,21 21 0,-21-21 0,21 0 16,0 1-16,0-1 0,0 0 0,0 0 16,21-21-1,0 0 1</inkml:trace>
  <inkml:trace contextRef="#ctx0" brushRef="#br0" timeOffset="66476.32">17928 15113 0,'0'0'0,"0"-21"0,0 0 31,0 42-15,0 0-16,0 21 0,-21-20 0,0 20 15,21 0-15,-21 1 0,-1-1 0,1-21 16,0 21-16,0 1 0,21-1 16,-21-21-16,0 22 0,21-22 0,-22 0 15,22 0-15,0 0 0,0 0 16,22-21 15,-1-21-31,0 0 0,0 0 16,0 0-16,0 0 0,1-1 0,-1 1 15,0-21-15,21 0 0,-21 20 0,1-20 16,-1 21-16,0 0 0,0 0 16,0 21-16,-21 21 15,0 0-15,0 0 16,0 0-16,0 0 0,0 1 16,0-1-16,0 0 0,0 21 15,0-21-15,0 1 0,0-1 0,0 0 16,21 0-16,1-21 0,-1 21 0,0 0 15,21-21-15,-21 0 0,1 0 16,20 0-16,-21 0 0,0 0 16,0 0-16,22-21 0,-22 21 0,0-21 15,0 0-15,0-21 0,-21 20 0,22-20 16,-1 0-16,-21-22 0,21 22 16,-21 0-16,0-22 0,0 22 0,0-1 15,0 22-15,-21-21 0,0 21 16,-1 21-16,1-21 0,0 21 0,0 0 15,0 0-15,0 0 0,-1 0 16,22 21 0</inkml:trace>
  <inkml:trace contextRef="#ctx0" brushRef="#br0" timeOffset="66716.96">18965 14796 0,'0'0'0,"-21"21"47,0 0-47,0 0 16,21 0-16,0 0 15,-21-21-15,21 22 0</inkml:trace>
  <inkml:trace contextRef="#ctx0" brushRef="#br0" timeOffset="66903.33">19135 14838 0,'0'0'0,"0"21"47,0 0-32,-22-21-15,22 21 0,-21-21 0,21 22 16,0-1-16,0 0 0,0 0 16,-21-21-1</inkml:trace>
  <inkml:trace contextRef="#ctx0" brushRef="#br0" timeOffset="67287.45">19875 15642 0,'0'0'0,"0"-21"16,0 42 15,0 0-31,0 1 0,-21-1 16,0 0-16,0-21 0,0 21 15,0 0-15,-22-21 0,22 21 16,-21-21-16,-1 0 0,22 22 0,0-22 16,0 0-16,0 0 0,0 0 15,21-22-15,0 1 0</inkml:trace>
  <inkml:trace contextRef="#ctx0" brushRef="#br0" timeOffset="67647.34">20595 15050 0,'0'-22'15,"-21"22"1,0 0-16,0 22 15,21-1-15,-22-21 0,22 21 16,-21 0-16,0 0 0,21 0 16,0 1-16,0-1 0,0 0 15,0 0 1,21-21 0,0 0-16,1-21 15</inkml:trace>
  <inkml:trace contextRef="#ctx0" brushRef="#br0" timeOffset="67823.67">20849 14965 0,'0'0'15,"21"0"-15,-21 21 32,-21 0-32,21 0 0,-21 1 15,0-1-15,0 0 0,-1 0 16,22 0-16,0 0 0,-21 1 15,21-1-15,0 0 0</inkml:trace>
  <inkml:trace contextRef="#ctx0" brushRef="#br0" timeOffset="68311.86">21251 15050 0,'0'0'0,"0"-22"16,-21 44 15,0-1-15,21 21-16,-21-21 0,0 22 15,-1-1-15,1-21 0,0 21 16,0 1-16,0-1 0,0 0 0,-1 1 16,1-1-16,-21-21 0,21 22 15,0-22-15,-1 0 0,1 0 0,21 0 16,0 0-16,21-21 31,1-21-31,-1 0 0,0 0 0,0 0 16,21 0-16,-20-22 0,-1 22 0,0-21 15,0-1-15,0 1 0,-21-21 16,21 20-16,1 1 0,-22-22 16,42-20-16,-42 63 15,21-1-15,-21 1 0,21 0 0,-21 0 16,21 21-16,-21 21 15,0 0-15,22 22 0,-22-22 16,0 21-16,0 0 0,0 22 0,0-22 16,0 1-16,0 20 0,0-21 0,0 1 15,0-1-15,0 0 0,0 1 16,0-22-16,0 0 0,0 21 0,0-20 16,0-1-16,0 0 0,-22-21 31,1 0-31,21-21 0,-21 21 15,0-21-15,0-1 0</inkml:trace>
  <inkml:trace contextRef="#ctx0" brushRef="#br0" timeOffset="68827.74">20807 15515 0,'0'0'0,"-21"0"0,42 0 31,21 0-31,-21 0 0,0 0 16,22 0-16,-1 0 0,0 0 0,1 0 15,-1 0-15,22 0 0,-22 0 16,0 0-16,22-21 0,-22 21 0,22-21 16,-22 21-16,0-21 0,-21 21 15,1-21-15,-1-1 0,0 22 16,-21-21-16,-21 42 31,21 1-31,-21-1 16,-1 0-16,22 0 0,0 0 15,0 0-15,0 1 0,-21-1 16,21 0-16,0 0 0,0 0 16,0 0-16,21-21 15,1 0-15,-1 0 16,0 0-16,0 0 0,0 0 16,0-21-16,22 0 0,-22 21 0,0-21 15,21 0-15,-20 0 0,-1-1 16,21 1-16,-21 0 0,0-21 0,1 21 15,-1-1-15,0 1 0,-21 0 16,0 0-16,21 0 0,-21 42 31,0 0-31,-21 0 16,0 0-16,21 1 0,0 20 0,0-21 16,-21 0-16,21 0 0,0 1 15,0-1-15,0 0 0,21-21 16,-21 21-16,21-21 0,21 0 15,-21 0-15,1 0 0,20 0 16,0 0-16,1 0 0,-22 0 0</inkml:trace>
  <inkml:trace contextRef="#ctx0" brushRef="#br0" timeOffset="69496.1">22691 15388 0,'0'0'15,"0"-21"-15,0-21 0,0 21 0,-22-1 0,1 1 16,0 0-16,0 0 0,-21 21 0,20 0 15,-20 0-15,21 0 0,-21 0 16,20 0-16,-20 21 0,21 0 16,0 0-16,-22 1 0,22 20 15,0-21-15,0 0 0,21 22 0,0-22 16,-21 21-16,21-21 0,0 0 0,0 1 16,0-1-16,0 0 0,21 0 15,-21 0-15,21-21 0,0 0 0,0 21 16,1-21-16,-1 0 0,0 0 15,0 0-15,21 0 0,-20-21 0,-1 0 16,0 0-16,0 0 0,21 0 0,-20-1 16,-1-20-16,0 21 0,0-21 15,0-1-15,22-20 0,-22 20 0,0-20 16,0 21-16,0-22 0,0 22 16,1-1-16,-1 22 0,0-21 15,-21 21-15,0 0 0,-21 63 31,0-21-31,-1 0 16,1 22-16,0-1 0,0 0 16,0 1-16,0-1 0,-1 21 0,22-20 15,0-22-15,-21 64 0,21-64 16,0 21-16,0-21 0,0 0 16,0 1-16,21-1 0,1-21 0,-1 21 15,21-21-15,-21 21 16,22-21-16,-22 0 0,21 0 0,0 0 15,-20 0-15,20-21 0,-21 0 0,21 0 16,-20-1-16,-1 1 0,0 0 16,0 0-16,0 0 0,0 0 0,1-22 15,-22 22-15,0 42 32,0 0-32,-22-21 0,1 43 0,21-22 15,-21 0-15,21 0 0,0 0 16,-21 1-16,21-1 0,0 0 15,0 0-15,21-21 16,0 0 0,0 0-16,1-21 15,-1 21-15,0-21 16,-21 0-16,0-1 0</inkml:trace>
  <inkml:trace contextRef="#ctx0" brushRef="#br0" timeOffset="69675.89">23347 15113 0,'0'0'0,"0"-21"0,-21 21 47,42 0 0</inkml:trace>
  <inkml:trace contextRef="#ctx0" brushRef="#br0" timeOffset="69936">23728 15050 0,'0'0'0,"0"-22"0,0 1 16,21 21-16,-21 21 16,-21 1-1,0-1-15,-1 0 0,22 0 16,-21 0-16,0 0 0,21 1 0,-21-1 16,0 0-16,21 0 0,0 0 0,-21-21 15,21 21-15,-22 1 0</inkml:trace>
  <inkml:trace contextRef="#ctx0" brushRef="#br0" timeOffset="70145">23812 15050 0,'0'-22'0,"0"44"0,0-22 31,-21 21-16,21 0-15,-21 0 0,21 0 16,-21 0-16,21 1 0,-21-1 16,21 0-16,0 0 0,0 0 0,-21 0 15,21 1-15,-22-1 0</inkml:trace>
  <inkml:trace contextRef="#ctx0" brushRef="#br0" timeOffset="70576.37">24066 14880 0,'0'0'0,"0"-21"16,22 21 15,-1 0-31,0 0 15,0 0-15,0 0 0,22 0 0,-22 0 16,0 0-16,0 0 0,0 0 16,0 0-16,1 0 0,-1 0 15,-21 21 1,0 0 0,-21 1-16,-1-1 0,22 0 15,-21 21-15,0-21 0,0 22 16,0-1-16,0 0 0,-1 1 0,22-1 15,-21 0-15,0 22 0,21-22 16,-21 1-16,21-1 0,-21 21 0,21-20 16,-21-1-16,-1 0 0,1 1 15,0-1-15,0 0 0,0 1 16,0-1-16,-22-21 0,22 22 0,-21-1 16,-1-21-16,1 0 0,21 0 15,-21 1-15,-1-22 0,22 0 0,-21 0 16,21 0-16,-1 0 0,1 0 0,0 0 15,0-22-15,0 22 0,0-21 16,-22 0-16,22 0 0</inkml:trace>
  <inkml:trace contextRef="#ctx0" brushRef="#br0" timeOffset="71507.75">2159 16785 0,'0'0'0,"0"-21"16,0 0-16,21 21 0,-21-21 15,21 0-15,0-1 0,1 1 0,-22 0 16,42 21-16,-21-21 0,0 0 15,22 21-15,-22 0 0,21-21 0,-21 21 16,0 0-16,1 0 0,-1 0 16,-21 21-16,0 0 0,-21 0 15,-1 0-15,-20 22 0,0-1 16,-1-21-16,1 21 0,0 1 16,-1-1-16,1 0 0,0 1 15,-1-1-15,22 0 0,0-20 0,0 20 16,21-21-16,0 0 0,0 0 15,21 1-15,0-22 0,22 21 0,-1 0 16,0-21-16,1 0 0,20 21 16,1-21-16,-1 21 0,1-21 0,-1 21 15,1 1-15,-22-1 0,0 0 16,-21 0-16,1 0 0,-22 0 0,0 1 16,-22 20-16,1 0 0,-21-21 15,21 22-15,-43-1 0,22 0 0,0-20 16,-1 20-16,1-21 0,0 21 15,-1-20-15,22-1 0,-21 0 16,21-21-16,-1 21 0,-20-21 16,21 0-16,-21 0 0,20 0 0,-20 0 15,-21 0-15,20 0 0,-20 0 16,-1-21-16,1 0 0,-1 0 16,-20-22-16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5:32:02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9419 12912 0</inkml:trace>
  <inkml:trace contextRef="#ctx0" brushRef="#br0" timeOffset="23974.75">6562 7641 0,'0'0'0,"0"-423"0</inkml:trace>
  <inkml:trace contextRef="#ctx0" brushRef="#br0" timeOffset="24241.78">7345 5906 0</inkml:trace>
  <inkml:trace contextRef="#ctx0" brushRef="#br0" timeOffset="25360.39">7006 4995 0,'-21'0'78,"0"0"-63,0 0-15,-1 0 0,1 0 0,0 0 16,0 0-16,0 0 0,0-21 16,-22 21-16,22-21 0,0 0 0,0 0 15,0 0-15,-1-1 16,22 1-16,0 0 0,0 0 15,0 0-15,0-22 0,0 22 0,0 0 16,22 0-16,-1 0 0,0-22 16,21 22-16,1 0 0,-1 0 0,21 21 15,-20-21-15,20 0 0,-20-1 16,20 22-16,-21 0 0,22-21 0,-22 21 16,22 0-16,-22 0 0,0 0 0,1 0 15,-22 0-15,0 21 0,0 1 16,-21-1-16,0 0 0,-21 0 15,-21 21-15,21-20 0,-22 20 16,1-21-16,0 21 0,-22 1 0,22 20 16,-22-20-16,1-1 0,20 21 15,-20-20-15,21-1 0,-22 22 16,22-22-16,21 0 0,-22 1 0,22-22 16,0 21-16,21-21 0,0 22 0,0-22 15,0 0-15,21 0 0,0 0 16,22 0-16,-22-21 0,21 22 0,0-22 15,1 0-15,-1 0 0,22 0 0,-22 0 16,0 0-16,22-22 0,-22 22 16,0-21-16,1 0 0,-1 0 15,0-21-15,1 20 0,-22 1 0,0-21 16,0 0-16,-21-1 0,0 1 16,0 0-16,-21-1 0,0 1 0,0 0 15,-22 20-15,22-20 0,-21 21 16,0 0-16,20 21 0,-20 0 0,0 0 15,-1 0-15,22 0 0,-21 0 0,0 21 16,20 0-16,-20 0 0,21 0 16,0 1-16,0-1 0,21 0 0,0 0 15,-22 0-15,22 0 0,0 1 16,0-1-16,0 0 0,22-21 16,-1 0-16,0 0 0,0 0 0,21 0 15,-20 0-15,20 0 0,0-21 16,1 0-16,-1 21 0</inkml:trace>
  <inkml:trace contextRef="#ctx0" brushRef="#br0" timeOffset="25873.18">8276 4678 0,'0'0'0,"42"-85"31,-42 64-31,-21 21 31,0 21-15,0 0-16,0 1 0,0-1 15,-1 21-15,1 0 0,-21 22 0,21-22 16,-22 22-16,22-22 0,0 22 16,-21-22-16,21 21 0,-1-20 0,1-1 15,21 0-15,0 1 0,0-22 0,0 21 16,0-21-16,21 1 0,1-1 15,-1 0-15,0 0 0,21-21 0,-21 0 16,22 21-16,-1-21 0,0 0 0,1 0 16,-1 0-16,0-21 0,1 0 15,-1 21-15,0-21 0,1-22 0,-1 22 16,0-21-16,1 0 0,-1-1 16,-21 1-16,22-22 0,-22 1 15,0-1-15,0 22 0,-21-21 0,0-43 16,-21 63-16,0 1 15,-22 21-15,22-21 0,-21 20 0,0 1 16,-1 21-16,1 0 0,0 0 0,-64 0 16,63 0-16,1 21 15,0 1-15,-1-1 0,1 0 0,21 0 16,-21 21-16,-1-20 0,1 20 0,21 0 16,0-21-16,-1 1 0,1 20 15,21-21-15,0 0 0,0 0 16,0 1-16,21-22 15,1 0-15</inkml:trace>
  <inkml:trace contextRef="#ctx0" brushRef="#br0" timeOffset="26840.78">9588 4932 0,'22'0'15,"-1"0"1,0 0-16,0-21 16,0 21-16,-21-21 0,21 21 0,1-22 15,-1 22-15,0-21 0,0 0 16,-21 0-16,0 0 0,0 0 16,0-1-16,0 1 0,0 0 15,-21 0-15,-21 0 16,20 21-16,1 0 0,-21-21 0,0 21 15,20 0-15,-20 0 0,21 0 0,-21 0 16,20 21-16,-20 0 0,21 0 16,-21 0-16,20 0 0,1 1 0,0-1 15,0 0-15,0 0 0,21 0 16,0 0-16,0 1 0,0-1 0,0 0 16,0 0-16,21-21 0,0 0 15,21 0-15,-20 0 0,-1 0 16,0 0-16,21 0 0,-21 0 0,22-21 15,-1 0-15,0 21 0,1-21 16,-1-1-16,0 1 0,-20 0 16,-1 21-16,21-21 0,-21 0 0,-21 0 15,21 21-15,-21-22 16,0 44 0,-21-1-1,21 0-15,-21 21 0,21-21 16,-21 22-16,21-1 0,-21 0 0,21 22 15,-21-22-15,-1 1 0,1-1 0,21 0 16,-21 22-16,0-22 0,0 0 16,21 1-16,-21-22 0,-1 21 0,1 1 15,21-22-15,-21 0 0,0 21 16,0-21-16,0 1 16,-1-22-16,1 0 0,0 0 0,0 0 15,0 0-15,0 0 0,-1 0 0,1-22 16,0 1-16,0 0 0,0 0 15,0 0-15,-1 0 0,1-1 0,21 1 16,0-21-16,-21 21 0,21 0 16,0-1-16,0 1 0,0 0 15,0 0-15,21 21 0,-21-21 0,21 21 16,1 0-16,-1-21 0,21 21 16,-21-22-16,0 22 0,22-21 15,-22 21-15,21-21 0</inkml:trace>
  <inkml:trace contextRef="#ctx0" brushRef="#br0" timeOffset="27480.36">10520 4847 0,'21'-42'15,"0"42"-15,0 0 16,22 0-16,-22 0 0,0 0 0,21 0 15,-21 0-15,22 0 0,-1 0 16,0 0-16,1 0 0,-1 0 0,0 0 16,-20 0-16,20 0 0,-21 0 15,0 0-15,0 0 0,1 0 16,-65 0 0,22 0-16,-21 0 0,21 0 15,-22 0-15,1 0 0,0 0 16,-1 0-16,1 0 0,0 0 0,-1 0 15,1 0-15,21 0 0,0 21 16,-22 0-16,22-21 0,0 21 0,-21-21 16,20 22-16,1-1 0,0 0 15,21 0-15,0 0 16,0 0-16,-21-21 0,21 22 16,0-1-16,21 0 31,0-21-31,0 0 0,1 0 0,-1 0 15,0 0-15,0 0 0,21 0 16,-20 0-16,20 0 0,-21 0 0,21 21 16,-20-21-16,20 0 0,-21 21 0,0 0 15,0-21-15,1 22 0,-1-1 16,0-21-16,-21 21 0,21 0 0,-21 0 16,0 0-16,0 1 0,-21-1 0,0 0 15,0 0-15,-22 0 16,1 0-16,0 1 0,-1-1 0,1-21 15,0 21-15,-22 0 0,22-21 0,-1 0 16,1 21-16,0-21 0,-1 0 16,1 0-16,21 0 0,0 0 0,0 0 15,-1 0-15,1 0 0,0 0 16,21-21-16,0 0 16,0 0-16,21 21 0,0-21 15,1 21-15,20-22 0,-21 22 0,21-21 16,1 0-16</inkml:trace>
  <inkml:trace contextRef="#ctx0" brushRef="#br0" timeOffset="27624.37">11874 4805 0,'0'0'0,"-63"-42"31</inkml:trace>
  <inkml:trace contextRef="#ctx0" brushRef="#br0" timeOffset="27936.38">11261 5398 0,'0'63'15,"0"-42"-15,0 0 0,0 1 0,21-1 16,0 0-16,0 0 0,21-21 15,-20 21-15,20-21 0,0 0 0,-21 0 16,22 0-16,-1 0 0,0 0 16,1 0-16,-22-21 0,21 0 0,-21 0 15,1 21-15,-1-21 0,0-1 0,-21-20 16,0 21-16,0 0 0,0-22 16,0 22-16,-21-21 0,0 21 0,-22-22 15,22 22-15,0 0 0,0 0 0,-22 21 16,22 0-16,-21 0 15,21 0-15,-22 0 0,22 0 0,0 0 16,0 0-16,0 0 0,21 21 0,0 0 16,21-21-1,21 0-15,-21 0 16,22 0-16,-1 0 0</inkml:trace>
  <inkml:trace contextRef="#ctx0" brushRef="#br0" timeOffset="28049.81">12615 4932 0,'0'0'0,"0"-21"16,-21-43-1</inkml:trace>
  <inkml:trace contextRef="#ctx0" brushRef="#br0" timeOffset="28344.85">12975 8615 0,'0'0'0</inkml:trace>
  <inkml:trace contextRef="#ctx0" brushRef="#br0" timeOffset="28457.95">12763 5503 0,'-21'0'0,"0"0"0,0 0 16,0 0-16,0 0 0,-1 0 0,1 0 16,0 22-16,0-22 0,0 0 0,0 0 15,21-22 1,0 1 0,0 0-16,0 0 0</inkml:trace>
  <inkml:trace contextRef="#ctx0" brushRef="#br0" timeOffset="31164.86">11769 4741 0,'0'0'0,"0"-21"0,21 21 0,-21-21 15,0 0 1,-21 21 31,-1 0-47,1 0 16,0 0-16,0 0 0,0 21 0,0 0 15,-1 0-15,1 1 0,0-1 16,-21 21-16,21 0 0,-1 1 0,1-1 15,-42 43-15,42-43 16,-22 22-16,22-22 0,0 0 0,0 1 16,0-1-16,-1-21 0,-20 21 15</inkml:trace>
  <inkml:trace contextRef="#ctx0" brushRef="#br0" timeOffset="31424.39">11282 8382 0,'21'0'16,"0"0"-16,0 0 15,22 0-15,-22 0 0,0 0 0,21 0 16,-21 0-16,22-21 0,-1 0 0,-21 21 15,22-21-15,-1-1 0,-21 1 0,21 0 16,1 0-16,-22-21 0,21-1 0,-21 1 16,1-297-16,-1-105 0,-21 20 0,0 43 15,0 64-15,0 63 0,0 63 0,-21 22 16,-22 42-16,22 21 0,-21 22 16,-1 20-16,22 22 0,-21 21 15,0-1-15,-1 1 0,22 21 0,-21 0 16,21 0-16,-1 21 0,-20 1 0,21-22 15,0 21-15,21 21 0,-21-21 16,21 0-16,0 1 0,-22-22 16,22 21-16,0 0 0,0 0 0,22-21 15,-1 0-15</inkml:trace>
  <inkml:trace contextRef="#ctx0" brushRef="#br0" timeOffset="34081.24">4530 11684 0</inkml:trace>
  <inkml:trace contextRef="#ctx0" brushRef="#br0" timeOffset="34662.12">5588 13758 0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3:47:09.3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825 995 0,'0'-21'0,"0"0"15,0-1-15,22 1 0,-22 0 16,0 0-16,0 0 16,0 0-16,0-1 0,0 1 15,0 0-15,0 0 31,0 42 1,0 0-32,0 0 0,0 1 0,0 20 15,0 0-15,0 1 0,0-1 16,0 0-16,0 1 0,0 20 16,0-21-16,0 1 0,0 20 0,-22-20 15,22-1-15,0 0 0,-21 22 16,21-22-16,0 0 0,0-20 0,0 20 15,0-21-15,0 21 16,0-20-16,0-1 16,0-42-1,0-1-15,0 1 16,21 0-16,1 0 0,-1-21 0,-21-1 16,21 22-16,0-21 0,-21-1 15,21 1-15,0 0 0,-21-1 16,22 22-16,-1-21 0,0 21 0,-21 0 15,0-1-15,21 1 0,0 21 16,0 0-16,1 21 31,-22 1-31,0 20 16,0-21-16,0 0 0,0 22 0,21-22 16,-21 21-16,21-21 0,-21 22 15,21-22-15,-21 0 0,21 0 16,0 21-16,1-20 0,-1-1 15,21-21-15,-21 0 0,0 0 16,22 0-16,-1 0 0,-21 0 16,22-21-16,-1-1 0,0 1 0,-21 0 15,22 0-15,-22 0 0,0-22 16,0 22-16,0-21 0,-21 0 0,0-1 16,0 1-16,0 0 15,0-22-15,0 22 0,-21-1 0,0 1 16,0 0-16,-21 21 0,20-1 15,1 1-15,-21 0 0,21 21 16,-22 0-16,22 0 0,0 0 0,-21 0 16,21 0-16,-1 0 0,1 21 15,0 0-15,21 1 0,0-1 16,0 0-16,0 21 0,0-21 0,0 1 16,0-1-16,21-21 0,22 21 15,-22-21-15,0 0 0,21 0 16</inkml:trace>
  <inkml:trace contextRef="#ctx0" brushRef="#br0" timeOffset="547.5">2138 699 0,'0'0'0,"-21"-22"0,-1 22 16,1 0-16,0 0 15,0 0-15,0 22 16,21-1-16,0 0 0,0 21 16,-21 1-16,21-1 0,-22 0 15,22 1-15,0 20 0,0-21 16,0 1-16,0-1 0,0 22 16,0-22-16,0-21 0,0 21 0,0 1 15,-21-22-15,21 21 0,0-21 16,0 1-16,0-1 0,0 0 15,0-42 17,0 0-32,0-1 15,0 1-15,0 0 0,0-21 16,0 21-16,0-22 0,0 22 0,21-21 16,1-1-16,-22 22 0,21-21 15,0 0-15,21 20 0,-21 1 16,22 0-16,-22 0 0,21 0 15,1 21-15,20 0 0,-21 0 0,1 21 16,-22-21-16,21 21 0,-21 21 16,1-20-16,-1 20 0,-21-21 15,0 21-15,0-20 0,0 20 0,0 0 16,0-21-16,-21 1 0,-1 20 16,1-21-16,0 0 0,0 0 0,21 1 15,-21-22-15,21 21 16,0-42 15,21-1-31,0 1 16</inkml:trace>
  <inkml:trace contextRef="#ctx0" brushRef="#br0" timeOffset="1140.02">3133 1101 0,'0'0'0,"0"-21"16,0-1-16,0 1 0,0 0 16,0 0-16,0 0 0,0 0 0,-22-1 15,1 22-15,21-21 16,-21 0-16,0 21 0,0 0 16,0 0-16,-1 0 0,1 21 15,-21 0-15,21 22 0,0-22 16,-1 21-16,1 1 0,-21-1 0,21 0 15,0-21-15,-1 22 0,1-1 16,0-21-16,0 22 0,21-22 0,0 21 16,0-21-16,0 0 0,0 1 15,0-1-15,0 0 0,21-21 16,0 0-16,0 0 0,1 0 16,-1 0-16,0 0 0,21 0 0,-21 0 15,1-21-15,20 0 16,-21-1-16,0 1 0,0 0 0,22 0 15,-22 0-15,0-22 0,0 22 16,0-21-16,1 0 0,-22 20 16,0-20-16,21 21 0,-21 0 0,0 0 15,0-1-15,0 1 0,0 42 32,0 1-32,0-1 15,-21 21-15,21-21 0,0 22 0,-22-1 16,22-21-16,-21 21 15,21-20-15,0 20 0,0-21 0,0 0 16,0 0-16,0 1 0,0-1 16,0 0-16,0 0 0,21-21 15,1 0-15,-1 0 16,0 0-16,0 0 0,0 0 0,22-21 16,-22 21-16,21-21 0,0 0 15,-20-1-15,20 1 0,0 0 0,-21-21 16,22 21-16,-22-22 0,0 22 15</inkml:trace>
  <inkml:trace contextRef="#ctx0" brushRef="#br0" timeOffset="1415.03">3704 974 0,'0'0'0,"0"-43"0,21 1 0,-21 0 15,21 21-15,-21-22 0,0 22 16,0 0-16,22 21 0,-22-21 16,0 42-1,0 0 1,0 0-16,0 22 0,0-1 0,-22-21 15,1 21-15,0 22 0,21-22 16,-21 1-16,0-1 0,21 0 0,-21 1 16,-1-1-16,22 0 0,0-21 15,-21 22-15,21-22 0,-21 0 0,21 0 16,0 0-16,0 1 16,0-1-16,0 0 0,21-21 15,0 0 1,1 0-16,-1 0 0,0 0 0,0-21 15,0 0-15,0-1 0,1 1 16,-1 0-16,0 0 0,0 0 0</inkml:trace>
  <inkml:trace contextRef="#ctx0" brushRef="#br0" timeOffset="1639.44">3492 1101 0,'0'0'0,"22"0"16,-1 0 0,21 0-16,0 0 0,-20 0 15,20 0-15,0 0 0,1 0 0,-1 0 16,0-21-16,1 21 0,-22-22 16,21 22-16,-21 0 0,0 0 0,1 0 15,-22-21-15,0 0 16</inkml:trace>
  <inkml:trace contextRef="#ctx0" brushRef="#br0" timeOffset="2135.02">5609 889 0,'0'0'16,"0"-21"-16,0 42 31,0 0-15,0 0-16,0 22 0,-21-22 15,0 21-15,21-21 0,0 22 16,0-22-16,-21 21 0,21-21 16,-22 22-16,1-22 0,21 0 0,0 0 15,0 0-15,0 1 0,-21-1 0,21 0 16,0 0 0,21-21-1,0-21-15,1 0 16,-1 0-16,0-1 0,21 1 0</inkml:trace>
  <inkml:trace contextRef="#ctx0" brushRef="#br0" timeOffset="2555.15">6159 868 0,'0'0'0,"22"-21"0,-1 21 0,0-21 16,-42 21 15,0 0-31,-1 0 0,1 21 0,-21 0 15,0-21-15,20 21 0,-20 0 16,21 0-16,0 1 0,0-1 0,-1 0 16,22 0-16,0 0 15,22-21 1,-1 0-16,0 0 16,0 0-16,21 21 0,-20-21 15,20 0-15,-21 0 0,21 0 16,-20 22-16,20-1 0,-21-21 0,21 21 15,-20-21-15,-1 21 0,0 0 16,0-21-16,-21 21 0,0 1 0,0-1 16,0 0-16,0 0 0,0 0 15,-21 0-15,0-21 0,0 22 0,-1-1 16,-20-21-16,21 21 0,0-21 16,-22 0-16,22 21 0,0-21 0,0 0 15,-43 0-15,43 0 16,0 0-16,0 0 0,0 0 15,0-21-15,-1 0 0,1 0 16,0-1-16,0 1 0,0 0 16,0 0-16,-1 0 0,22-22 0</inkml:trace>
  <inkml:trace contextRef="#ctx0" brushRef="#br0" timeOffset="2967.03">5567 445 0,'0'0'0,"-21"0"16,21 21-16,-22 0 16,22 0-16,-21 0 15,0-21-15,21 21 0,0 1 0,0-1 16,0 0-16,0 0 15,21-21 1,0 0-16,1 0 16,-1 0-16,0 0 0,0-21 0,21 21 15,-20-21-15,-1 0 0,0-1 16,0 1-16,-21 0 0,0 0 16,0 0-16,0 0 15,-21-1-15,0 22 0,0 0 16,-1 0-16,1 0 0,-21 0 15,21 22-15,0-22 0,-1 21 0,1 21 16,0-21-16,21 0 16,0 1-16,0-1 0,0 0 15,0 0-15,0 0 16,21-21-16,0 0 0,22 0 16</inkml:trace>
  <inkml:trace contextRef="#ctx0" brushRef="#br0" timeOffset="3572.05">8467 614 0,'0'0'0,"-22"0"16,44 0 15,-1 0-31,0 0 16,0 0-16,21 0 0,1 0 15,-1 0-15,22 0 0,-22 0 0,21 0 16,1 0-16,-1 0 0,1 0 16,-22-21-16,22 21 0,-22 0 0,-21 0 15,22 0-15,-22 0 0,0 0 16,-42 0 15,0 0-31,-1 0 0,1 0 0,0 0 16,-21 0-16,21 0 0,-1 0 15,1 0-15,0 0 0,0 0 0</inkml:trace>
  <inkml:trace contextRef="#ctx0" brushRef="#br0" timeOffset="3939.32">8911 572 0,'0'0'0,"-21"0"16,0 0-1,21 21 1,0 0 0,0 0-16,0 0 0,0 0 15,0 1-15,0 20 0,0-21 16,0 21-16,0 1 0,0-1 0,0 0 16,0 1-16,0-1 0,0 0 15,0 1-15,0-1 0,0-21 0,0 22 16,0-22-16,0 0 0,0 0 15,0 0-15,0 0 0,0 1 0,-21-1 16,-1-21-16,1 0 16,0 0-16,0 0 0,-21 0 15,20 0-15,-20 0 0,0 0 0,21 0 16,-22-21-16,1 21 0,21-22 16,0 1-16,-22 0 0,22 21 0,0-21 15,0 0-15,0 21 0,-1-21 16,22-1-16,0 1 15,0 0 1,22 21-16,-1 0 16,0-21-16,21 0 0,1 21 15,-1-21-15</inkml:trace>
  <inkml:trace contextRef="#ctx0" brushRef="#br0" timeOffset="4404.04">9821 635 0,'0'0'0,"21"-21"16,-21 0-16,0 0 15,-21-1-15,0 22 16,0 0-16,0 0 0,-22 0 16,22 0-16,0 0 0,-21 0 0,21 0 15,-22 22-15,22-1 0,-21 0 16,21 0-16,-22 0 0,22 0 0,0 1 15,21-1-15,0 21 0,0-21 16,0 0-16,0 1 0,0 20 0,0-21 16,0 0-16,21 0 15,0 1-15,0-22 0,1 21 0,20 0 16,-21-21-16,21 21 0,1 0 16,-22-21-16,21 21 0,1-21 0,-22 22 15,21-22-15,-21 21 0,0-21 16,1 21-16,-22 0 0,0 0 15,-22-21-15,1 21 16,-21-21-16,0 22 0,20-22 0,-41 21 16,21-21-16,-1 0 0,1 21 15,0-21-15,-1 0 0,1 0 0,21 0 16,-22 0-16,22 0 0,0 0 16,0 0-16,0 0 0,0 0 15,42-21 16,0 0-31,0 21 0,21-22 16</inkml:trace>
  <inkml:trace contextRef="#ctx0" brushRef="#br0" timeOffset="4891.26">10266 699 0,'0'0'0,"0"-22"31,0 1-31,-21 21 16,-1 0-16,1 0 16,0 0-16,0 21 15,21 1-15,-21 20 0,0-21 0,-1 21 16,22 1-16,-21-1 0,0 0 16,0 1-16,21-1 0,-21-21 0,0 22 15,21-1-15,0-21 0,0 21 16,0-20-16,0-1 0,0 0 0,0 0 15,21-21-15,21 21 16,-21-21-16,0 0 0,22 0 0,-1 0 16,-21 0-16,22-21 15,-1 0-15,-21 0 0,21 0 0,1-1 0,20-41 16,-20 42 0,-22-22-16,0-20 0,0 21 0,-21-1 15,0 1-15,0-22 0,0 22 16,0 0-16,-21 21 0,0-22 0,-22 22 15,22 0-15,-21 0 0,0 21 0,-1 0 16,1 0-16,0 0 0,-1 0 16,1 21-16,0 0 0,20 0 0,-20 22 15,21-22-15,-21 21 16,20 0-16,22 1 0,0-1 0,0-21 0,0 22 16,0-22-16,0 21 15,22-21-15,-1 0 0,0 1 0,21-22 16,1 0-16,-1 0 0,21 0 15,-20 0-15</inkml:trace>
  <inkml:trace contextRef="#ctx0" brushRef="#br0" timeOffset="5160.37">10964 677 0,'0'0'0,"0"-21"0,-42 0 31,21 21-31,0 21 15,21 0-15,-22 1 0,22 20 16,0-21-16,0 21 0,0 1 16,0-1-16,0 0 0,0 1 0,-21-1 15,21 0-15,0-20 0,0 20 16,0 0-16,0-21 0,0 1 0,0-1 16,0 0-16,0 0 0,0 0 15,21-42 16,-21 0-31,0 0 0,0 0 16,0-1-16</inkml:trace>
  <inkml:trace contextRef="#ctx0" brushRef="#br0" timeOffset="5399.03">10922 804 0,'0'0'0,"21"-63"16,21-64 0,-20 106-16,-1 21 15,0 0-15,0 0 16,0 0-16,0 21 0,-21 0 0,22 21 15,20-20-15,-21 20 0,0 0 16,0 1-16,1-1 0,-1 0 16,0 1-16,0-1 0,-21 0 0,21-21 0,0 22 15,1-22-15,-1 0 0,-21 0 16,0 0-16,21-21 0,0 0 0,0 0 31,0 0-31,-21-21 0,22 21 16,-1-42-16,-21 21 0,21 0 15,0-22-15,0-20 0,0 20 0</inkml:trace>
  <inkml:trace contextRef="#ctx0" brushRef="#br0" timeOffset="5599.13">11747 593 0,'0'0'0,"0"-191"31,-21 191-31,0 0 16,0 0-16,0 21 0,0 1 15,-1 20-15,1-21 0,0 21 0,0 22 16,0-22-16,0 22 0,-1-1 15,1-20-15,21 20 0,-21 1 16,21-22-16,0 0 0,0 1 0,0-1 16,0-21-16,0 43 15,0-43-15,21-21 0,-21 21 0,21-21 16,1 0-16,-1-21 16</inkml:trace>
  <inkml:trace contextRef="#ctx0" brushRef="#br0" timeOffset="6183.92">13758 677 0,'0'-21'15,"0"0"1,-21 21-16,0-21 0,0 0 16,0 0-16,-1-1 15,22 1-15,0 0 0,0 0 16,0 0-16,0-22 0,0 22 0,0 0 16,22-21-16,-1 21 0,0-22 15,21 22-15,1 0 0,-1 0 0,0 0 16,22 21-16,-1 0 0,-20 0 15,20 0-15,1 21 0,-22 0 0,0 21 16,-21 1-16,1-1 16,-1 0-16,-21 1 0,0-1 0,0 0 15,-21 22-15,-22-22 0,22 0 16,-21 22-16,-1-22 0,-20 1 0,21 20 16,-1-21-16,1 1 0,0-22 15,-1 21-15,1 1 0,21-22 0,0 0 16,-1 0-16,1 0 0,21 0 15,0 1-15,0-1 0,0 0 16,21-21 0,1 21-16,-1-21 0,0 21 0</inkml:trace>
  <inkml:trace contextRef="#ctx0" brushRef="#br0" timeOffset="6692.26">13885 1651 0,'0'0'16,"-42"85"-1,42-64 1,21-21 0,0 0-1,0 0-15,1-21 0,-22 0 0,21 21 16,0-22-16,-21 1 0,0 0 15,0 0-15,0 0 0,0 0 0,0-1 16,0 1-16,-21 21 16,0 0-1,-1 0-15,1 0 0,0 21 16,0 1-16,0-1 16,21 0-16,0 0 0,0 0 15,0 0-15,0 1 16,21-22-16,0 0 0,0 0 15,0 0-15,1 0 16,-1 0-16,0 0 0,0-22 0,-21 1 16,21 0-16,-21 0 0,0 0 15,0 0-15,0-1 16,-21 1-16,0 21 0,0 0 16,0 0-16,-1 0 0,1 0 15,0 0-15,0 0 0,0 0 0,21 21 16,-21 1-16,-1-1 15,22 0-15,22-21 32,-1 0-17</inkml:trace>
  <inkml:trace contextRef="#ctx0" brushRef="#br1" timeOffset="45279.51">1545 2265 0,'-21'0'31,"0"0"-15,0 0 15,-1 0-31,1 0 16,0 0-1,0 0-15,0 0 16,0 0-1,-1 0-15,1 0 0,0 0 16,0 0-16,0 0 0,0 0 16,-1 0-16,1 0 15,42 0 17,1 0-17,20 0-15,0 0 0,1 0 16,20 0-16,1 0 0,-22 0 0,21 0 15,1 0-15,-1 0 0,-20 0 16,20 0-16,-20 0 0,-1 0 16,0 0-16,1 0 0,-22 0 15,21 0-15,-21 0 0,0 0 16,1 0-16,-44 0 47,1 0-47,0 0 0,0 0 15,0 0-15,0 0 0,-1 0 16</inkml:trace>
  <inkml:trace contextRef="#ctx0" brushRef="#br1" timeOffset="45723.32">1778 2307 0,'0'0'0,"-21"0"0,0 0 47,21 21-31,-22-21-16,22 22 0,0-1 15,0 0-15,0 0 16,0 21-16,0-20 16,0-1-16,0 21 0,0-21 0,0 22 15,0-1-15,0 0 0,0 1 16,0-22-16,0 21 0,0 0 0,0 1 15,0-1-15,0-21 16,0 22-16,0-1 0,0-21 0,0 21 16,0-20-16,-21 20 0,21-21 15,-21 0-15,0 22 0,0-22 0,0-21 16,-1 21-16,1 0 0,-21-21 16,21 0-16,-22 0 0,1 0 15,0 0-15,-1 0 0,1-21 0,0 0 16,-1 0-16,22-1 0,-21 1 15,21 0-15,0 21 0,-1-21 0,1 0 16,21 0-16,-21 21 0,21-22 16,0 1-16,0 0 15,21 21 1,0-21-16,1 21 0,-1 0 16,0-21-16,0 21 0</inkml:trace>
  <inkml:trace contextRef="#ctx0" brushRef="#br1" timeOffset="46317.16">2201 2773 0,'0'0'0,"0"-21"0,0 0 0,-21-1 31,0 22-31,0 0 0,0 0 16,-1 0-16,1 0 16,0 22-16,0-1 0,0 0 0,0 0 15,-22 0-15,22 22 0,0-22 16,0 21-16,0 0 0,21-20 16,-22 20-16,1-21 0,21 21 0,-21-20 15,21-1-15,0 21 0,0-21 16,0 0-16,0 1 0,0-1 15,21-21-15,0 0 16,1 0-16,-1 0 0,0 0 16,0-21-16,0-1 0,0 1 15,1 0-15,-1 0 0,0 0 0,0 0 16,0-1-16,22 1 0,-22-21 16,0 21-16,-21 0 0,21-1 0,0 1 15,-21-21-15,21 21 0,-21 0 16,0-1-16,0 1 0,0 0 15,0 42 17,0 0-32,0 1 15,0-1-15,0 0 0,0 0 16,0 0-16,0 22 0,0-22 16,0 0-16,0 0 0,0 0 0,0 0 15,0 1-15,0-1 0,0 0 16,0 0-16,22-21 15,-1 0-15,0 0 0,0 0 16,0 0-16,0-21 16,1 0-16,-1 0 0,0 21 0,0-22 15,0 1-15</inkml:trace>
  <inkml:trace contextRef="#ctx0" brushRef="#br1" timeOffset="46579.65">2540 2667 0,'0'0'16,"0"21"0,0 0-16,0 1 15,0-1-15,0 0 0,0 0 0,21 0 16,0 0-16,-21 1 0,21-1 16,-21 21-16,22-21 0,-22 0 0,0 1 15,21-1-15,-21 0 0,21-21 16,-21 21-16,0 0 0,0 0 0,0 1 31,0-44 0,0 1-31,0 0 16,21 21-16</inkml:trace>
  <inkml:trace contextRef="#ctx0" brushRef="#br1" timeOffset="46819.47">2921 2709 0,'0'0'0,"0"-21"16,21 21-16,-21 21 31,0 1-31,-21-1 16,0 0-16,0 0 0,-1 21 16,-20-20-16,21-1 0,0 21 15,0-21-15,-22 0 0,22 22 0,0-22 16,-21 0-16,20 0 0,1 0 15,21 1-15,0-1 0,-21-21 16,42 0 0,0 0-16,1-21 15,-1 21-15,21-22 0</inkml:trace>
  <inkml:trace contextRef="#ctx0" brushRef="#br1" timeOffset="47343.18">3302 2794 0,'0'0'0,"0"-63"31,0 41-15,-21 22 0,0 0-16,-1 0 15,1 0-15,0 0 0,21 22 0,-21-1 16,0 0-16,0 0 0,-1 0 15,1 0-15,0 1 0,0 20 16,0-21-16,0 0 0,21 22 0,0-22 16,-22 0-16,22 0 0,0 0 15,0 0-15,0 1 0,0-1 0,0 0 16,22-21 0,-1 0-16,0 0 0,0 0 15,0 0-15,0-21 0,1 21 16,-1-21-16,0-1 0,0 1 15,21 0-15,-20 0 0,-22 0 16,21-22-16,0 22 0,0-21 0,-21 21 0,21-22 16,-21 22-16,0 0 0,0 0 15,21 0-15,-21 0 0,0 42 32,0 0-32,0 0 15,0 0-15,0 0 0,-21 1 0,21 20 16,0-21-16,0 21 0,0-20 15,0-1-15,0 21 0,0-21 0,0 0 16,0 1-16,0-1 0,0 0 16,21-21-16,1 0 0,-1 0 15,21 0-15,-21 0 0,0-21 16,22 0-16,-22-1 0,21 22 16,-21-42-16</inkml:trace>
  <inkml:trace contextRef="#ctx0" brushRef="#br1" timeOffset="48138.88">4445 2604 0,'0'0'0,"21"-22"16,0 22-16,0 0 15,1-21-15,-1 21 0,0-21 0,21 0 16,-21 0-16,22 21 0,-1-21 16,0-22-16,1 22 0,-1 0 15,0 0-15,1 0 0,-22-1 0,21 1 16,-21-21-16,1 21 0,-1 0 15,-21-1-15,0 1 0,0 0 16,-21 0-16,-1 21 0,-20 0 16,21 0-16,-21 0 0,-1 0 0,1 0 15,-22 0-15,22 21 0,0 0 16,-1 0-16,-20 1 0,21-1 0,20 0 16,-20 0-16,21 0 0,0 22 15,21-22-15,0 21 0,0-21 16,0 0-16,21 22 0,0-22 0,0 21 15,0-21-15,22 43 16,-1-43-16,-21 0 0,22 22 0,-22-22 16,21 21-16,-21-21 0,22 0 15,-22 22-15,0-22 0,-21 0 0,0 21 16,0-20-16,0-1 0,0 0 16,-21 0-16,0 0 0,-22 0 0,22 1 15,-21-1-15,21-21 0,-22 21 0,1-21 16,21 0-16,-22 0 0,1 0 15,0 0-15,-1 0 0,1-21 0,21 0 16,-21-1-16,20 1 16,-20 0-16,21 0 0,0 0 0,0-22 15,-1 22-15,1-21 0,21 21 0,-21 0 16,21-1-16,0 1 0,0 0 16,0 0-16,21 21 15,0 0-15,1 0 0,-1 0 16,0 0-16,0 0 0,0 0 0,0 0 15</inkml:trace>
  <inkml:trace contextRef="#ctx0" brushRef="#br1" timeOffset="49090.93">5228 2625 0,'0'0'0,"0"-21"0,0-1 0,-21 22 16,0 0-16,0 0 16,-1 0-16,1 0 0,0 0 15,0 22-15,0-1 16,0 21-16,21-21 0,-22 0 16,22 22-16,-21-1 15,0-21-15,21 22 0,0-1 0,0-21 16,0 21-16,0-20 0,0 20 0,0-21 15,0 0-15,0 0 0,0 1 16,21-1-16,0-21 0,1 0 16,-1 0-16,0 0 0,0 0 15,21 0-15,-20-21 0,-1-1 0,21 22 16,-21-21-16,22 0 0,-22 0 16,21-21-16,-21 20 0,22-20 0,-22 0 15,0 21-15,0-22 0,0 1 0,0 21 16,1-22-16,-22 22 0,0 0 15,0 0-15,0 0 0,-22 21 32,1 0-32,0 0 0,0 0 15,0 21-15,0 0 0,21 0 16,-22 0-16,1-21 0,21 22 0,0-1 16,0 0-16,0 0 0,0 0 15,0 0 1,21-21-1,1 0-15,-1 0 0,0-21 16,21 0-16,-21 21 0,1-21 0,-1 0 16,21 21-16,-21-21 0,0-1 15,1 22-15,-1-21 0,-21 0 16,21 21-16,0 0 0,-21-21 0,0 42 47,0 0-32,0 0-15,0 22 0,0-22 0,-21 0 16,21 0-16,-21 22 0,21-22 16,-21 0-16,21 21 0,0-21 0,0 1 15,0 20-15,0-21 16,21-21-16,0 21 0,0-21 16,0 0-16,0 0 0,1 0 15,-1 0-15,0-21 0,21 0 16,-21 21-16,22-21 0,-1 0 0,-21-1 15,22 1-15,-22 0 0,0-21 16,21 21-16,-21-1 0,22-41 16,-43 42-16,21 0 0,-21-1 0,0 1 15,21 21-15,-42 21 32,21 1-32,-21-1 15,0 21-15,21-21 0,0 0 0,0 1 16,0 20-16,0-21 0,0 0 15,0 0-15,0 1 0,0-1 16,0 0-16,21-21 31,0 0-31,0 0 0,-21-21 0,21 0 16,-21-1-16,21 1 0,1 0 16</inkml:trace>
  <inkml:trace contextRef="#ctx0" brushRef="#br1" timeOffset="49283.95">6181 2350 0,'0'0'0,"-43"0"16,43 21-1,-21-21-15,21 21 0,0 0 16,0 0-16,0 0 15,0 1-15,0-1 16</inkml:trace>
  <inkml:trace contextRef="#ctx0" brushRef="#br1" timeOffset="49662.15">6604 2582 0,'0'-21'0,"-21"21"32,21 21-17,-21-21-15,21 22 0,0-1 16,0 0-16,0 21 0,0-21 0,0 22 16,0-1-16,0-21 0,0 22 15,0 20-15,0-21 0,0 1 0,0 20 16,0 1-16,0 20 0,0-20 15,0 21-15,0-22 0,0 22 0,-22-1 16,1-20-16,0 21 0,0-1 16,21 1-16,-21 0 0,0-22 15,-1 22-15,22-22 0,0 1 0,-21-22 16,0 22-16,21-22 0,-21 0 0,21-21 16,0 1-16,0-1 0,0 0 0,0 0 15,0-42 1,0 0-16,0 0 15,21-1-15,0-20 0,0 0 0,1-1 16,-1 1-16</inkml:trace>
  <inkml:trace contextRef="#ctx0" brushRef="#br1" timeOffset="50016.42">6583 2688 0,'0'0'0,"0"-21"0,0 0 16,0 0-16,0 0 0,21-1 15,0 1-15,0 21 0,0-21 16,1 0-16,20 21 0,0 0 0,-21 0 16,22 0-16,-1 0 0,-21 0 15,22 21-15,-22 21 0,0-20 16,0-1-16,-21 21 0,0-21 0,0 22 15,0-22-15,-21 21 0,-21-21 16,20 22-16,-20-22 0,0 0 0,-1 0 16,1 0-16,0 0 0,-1 1 15,22-22-15,-21 21 0,21-21 0,0 0 16,-1 0-16,1 0 0,21-21 31,21 21-31,1-22 16,-1 1-16,0 0 0,0 0 15</inkml:trace>
  <inkml:trace contextRef="#ctx0" brushRef="#br1" timeOffset="50291.71">7387 2223 0,'0'0'0,"-21"21"31,0 0-15,0 0-16,21 21 0,0 1 16,-22-1-16,1 22 0,0-22 15,21 0-15,-21 22 0,0-22 0,0 0 16,21 1-16,-22-1 0,1 0 16,21-20-16,-21-1 0,21 0 0,0 21 15,0-21-15,21-21 16,0 0-16,1 0 0,-1 0 15,0 0-15,0 0 0,0-21 0,0 0 16,1 0-16,-1 0 0</inkml:trace>
  <inkml:trace contextRef="#ctx0" brushRef="#br1" timeOffset="50511.28">7133 2582 0,'0'0'0,"-63"0"31,84 0-15,0 0-1,0 0-15,0 0 0,22 0 0,-22 0 16,21 0-16,0 0 0,-20 0 16,20 0-16,-21 0 0,0 0 0,0 0 15,1 0-15,-22-21 16,21 21-16,-21-21 0,21 21 15</inkml:trace>
  <inkml:trace contextRef="#ctx0" brushRef="#br1" timeOffset="51348.31">9271 2244 0,'0'0'0,"0"-21"16,-21-22-1,0 43-15,-1 0 0,1 0 16,0 0-16,0 0 0,-21 0 0,20 0 16,1 0-16,-21 0 0,21 21 15,0 1-15,-22-1 0,1 0 0,21 21 16,-22 1-16,22 20 0,0-21 0,-21 22 16,21-22-16,-1 22 0,1-1 15,0 1-15,21-22 0,0 22 0,-21-22 16,21 0-16,0 1 0,0-1 15,21-21-15,0 21 0,0-20 16,1-1-16,20-21 0,0 21 0,1-21 16,-1 0-16,21 0 0,-20 0 15,20-21-15,1 0 0,-22 21 0,22-43 16,-1 22-16,-21 0 0,22-21 16,-22 20-16,22-20 0,-22 0 0,0-1 15,1-20-15,-22 21 0,0-22 0,0 1 16,-21-1-16,0 1 0,0 20 15,-21-20-15,0-1 0,-21 22 0,20 0 16,-20-1-16,0 1 0,-1 21 16,1 0-16,0-1 0,-22 22 0,22 0 15,0 0-15,-22 22 0,22-1 16,-22 0-16,22 21 0,0-21 16,-1 22-16,1 20 0,0-20 0,20 20 15,-20 1-15,21-1 0,0 1 16,0-22-16,-1 21 0,22-20 0,0-1 15,0 0-15,0 1 0,0-1 16,22-21-16,20 0 0,-21 1 0,0-1 16,22 0-16,-1-21 0,0 0 0,1 0 15,-1 0-15,0 0 0,1 0 16,20-21-16,-21 0 0,1-1 16,20 1-16,-20 0 0</inkml:trace>
  <inkml:trace contextRef="#ctx0" brushRef="#br1" timeOffset="51871.73">10033 2201 0,'0'0'0,"0"-21"0,0 0 0,0 0 0,0 0 15,-21 21 1,0 0-16,-1 21 0,1 0 16,21 21-16,-21-20 0,0 20 15,21 0-15,-21 22 0,21-1 0,-21 1 16,-1-1-16,1 1 0,21-22 0,-21 22 15,21-22-15,-21 21 16,21-20-16,-21-1 0,0-21 0,21 22 16,0-22-16,0 0 0,-22 0 0,22 0 15,0 0-15,0-42 32,0 0-17,0 0-15,0 0 0,0-22 16,0 22-16,0 0 0,22-21 15,-1 21-15,-21-22 0,21 1 0,21 0 16,-21 20-16,1-20 0,20 21 0,-21-21 16,21 20-16,1 22 0,-1-21 15,22 21-15,-22 0 0,0 21 16,1-21-16,-1 43 0,-21-22 0,21 0 16,-20 21-16,-1-20 0,0 20 15,-21-21-15,0 21 0,0-20 0,0-1 16,-21 21-16,0-21 0,-22-21 15,1 21-15,21 1 0,-22-1 0,1-21 16,0 21-16,-1-21 0,22 0 0,-21 0 16,0 0-16,20 0 0,1 0 15,0 0-15,0 0 0,0 0 16,42 0 15,0 0-31,0-21 0,22 21 16</inkml:trace>
  <inkml:trace contextRef="#ctx0" brushRef="#br1" timeOffset="52367.62">10604 2963 0,'0'-21'31,"0"0"-31,0 0 0,0 0 0,22-22 15,-1 22-15,-21 0 0,21-21 16,-21 21-16,21-22 0,0 22 16,-21 0-16,21 0 0,-21 0 0,0-1 15,0 1-15,0 0 0,22 21 16,-22 21 15,0 0-31,0 1 0,0-1 0,0 21 16,0 0-16,0 1 0,-22-1 0,22 0 15,0 1-15,0 20 0,-21-20 16,21 20-16,-21 1 0,21 20 16,-21-20-16,21 20 0,0-20 0,0 21 0,0-22 15,0 22-15,0-22 0,-21 1 16,21 20-16,0-20 0,0-1 16,-21 22-16,21-21 0,0-1 0,0-21 15,0 22-15,-22-22 0,1 1 16,0-1-16,21-21 0,-21 21 0,0-20 15,0-1-15,-1-21 0,1 21 0,0-21 16,0 0-16,0 0 0,0 0 16,-22 0-16,22-21 0,0 0 0,0-1 15,0 1-15,-1 0 0,22 0 0,0-21 16,0 20-16,0-20 0,0 0 16,0-1-16,0 1 0,0 0 0,0-22 15,22 1-15,-1-1 0</inkml:trace>
  <inkml:trace contextRef="#ctx0" brushRef="#br1" timeOffset="52575.68">10753 2350 0,'0'0'0,"0"-22"0,-22 22 0,22-21 16,-21 21-16,21 21 47,0 1-32,0-1-15</inkml:trace>
  <inkml:trace contextRef="#ctx0" brushRef="#br1" timeOffset="52943.74">11049 2752 0,'0'21'0,"21"-21"31,0 0-15,0-21-16,1 21 0,-1-21 0,0-1 15,0 1-15,0 0 0,0 0 16,1 0-16,-1 0 0,0-1 15,-21 1-15,0 0 0,-21 21 16,0 0 0,-1 0-16,1 0 0,0 21 0,0-21 15,-21 21-15,20 22 0,1-22 16,0 0-16,0 21 0,0-20 0,0 20 16,21-21-16,-22 0 0,22 22 15,-21-22-15,21 0 0,0 0 16,0 0-16,0 0 0,0 1 15,21-22-15,1 0 16,-1 0-16,21 0 0,-21 0 0,22 0 16,-22 0-16,21 0 0,0-22 0,1 22 15,-22-21-15</inkml:trace>
  <inkml:trace contextRef="#ctx0" brushRef="#br1" timeOffset="53463.77">11705 2582 0,'0'0'0,"0"-21"0,0 0 0,0-42 15,-21 63 17,0 21-32,0 0 15,-1 0-15,22 0 0,-21 22 16,0-22-16,0 21 0,0 0 0,21-20 16,0 20-16,0-21 0,0 21 15,0-20-15,0-1 0,0 0 0,0 0 16,0 0-16,21-21 15,0 0-15,0 0 0,0 0 16,1 0-16,20 0 0,-21 0 0,21 0 16,-20-21-16,20 0 0,-21 0 15,21 0-15,1-1 0,-22-20 16,21 0-16,-21-1 0,1 1 0,20-21 16,-21-1-16,0 22 0,-21-22 15,21 22-15,-21-22 0,22 22 0,-22 0 16,0 21-16,0-1 0,0 1 15,0 0-15,0 42 32,-22 0-32,1 1 0,21 20 15,-21-21-15,21 21 0,0 1 0,-21 20 16,0-20-16,21-1 0,-21 0 16,21 1-16,0-1 0,0 0 0,-22 1 15,22-22-15,0 21 0,0-21 16,0 0-16,0 1 0,0-1 15,0 0-15,22-21 0,-1 0 16,0 0-16,0 0 16,0 0-16,0 0 0,1 0 0,-1-21 15,0 21-15,0-21 0,0-1 0,0 1 16,1 0-16,-1 0 0</inkml:trace>
  <inkml:trace contextRef="#ctx0" brushRef="#br1" timeOffset="53677.74">12044 2477 0,'0'0'0,"-21"0"0,-1 21 0,1-21 15,0 21-15,42-21 32,0 0-32,1 0 0,20 0 15,-21 0-15,0 0 0,22 0 0,-22 0 16,21 0-16,-21 0 0,0 0 15,1 0-15,-1-21 0,0 21 16,-21-21-16,0-1 16</inkml:trace>
  <inkml:trace contextRef="#ctx0" brushRef="#br1" timeOffset="54163.73">13589 2328 0,'0'0'15,"0"-21"-15,0 0 0,0 42 31,0 0-31,0 1 16,0-1-16,0 21 0,0-21 16,-21 43-16,21-22 0,0 0 15,-21 1-15,21 20 0,-22-20 0,1-1 16,21 0-16,-21-21 0,0 22 16,0-22-16,21 0 0,0 0 0,-21 0 15,21 1-15,21-44 31,-21 1-31,0 0 16,21 0-16,-21 0 0</inkml:trace>
  <inkml:trace contextRef="#ctx0" brushRef="#br1" timeOffset="54431.71">13462 2434 0,'0'0'0,"0"-21"0,0-21 0,0 21 0,0-1 15,0 1-15,21 21 0,0 0 16,0 0-16,1 0 15,-1 0-15,21 21 0,-21 22 0,0-22 16,1 21-16,20 1 0,-21 20 16,0-21-16,22 1 0,-22-1 0,0 0 15,0 1-15,-21-1 0,21 0 0,-21-20 16,0-1-16,0 21 0,0-21 16,0 0-16,0 1 0,0-44 46,0 1-46,0 0 0,0 0 16,0-21-16,0 20 0,21-20 16,-21 0-16,22-1 0,-1 1 0</inkml:trace>
  <inkml:trace contextRef="#ctx0" brushRef="#br1" timeOffset="54655.76">14097 2265 0,'0'0'0,"0"-21"0,21 0 0,-21-1 15,0 1-15,-21 21 31,0 0-31,0 21 0,-1 1 16,22 20-16,-21-21 0,0 21 16,0 1-16,0-1 0,0 0 0,-1 1 15,1-1-15,0 22 0,21-22 16,-21 0-16,0-21 0,0 22 0,21-22 16,0 21-16,0-21 0,0 1 0,0-1 15,0 0 1,21-21-16,21 0 15,-21-21-15,0 0 0,22-1 16</inkml:trace>
  <inkml:trace contextRef="#ctx0" brushRef="#br1" timeOffset="55071.7">14372 2477 0,'0'0'0,"21"-22"16,-21 1-16,0 0 0,0 0 15,0 42 16,0 0-31,0 0 0,-21 1 16,0-1-16,0 21 0,21-21 0,-21 22 16,-1-1-16,1 0 0,-21-21 15,21 22-15,0-1 0,21-21 0,-22 22 16,22-22-16,0 0 0,0 0 0,0 0 16,0 0-16,22-21 0,-1 0 15,0 0-15,21 0 0,1 0 16,-1 0-16,0 0 0,-21 0 0,22 0 15,-1-21-15,0 0 0,1 21 16,-22-42-16,0 21 0,21-1 0,-20 1 16,-1-21-16,0 0 0,0-1 15,-21 1-15,0 0 0,0-1 0,0 1 16,0 0-16,-21 20 0,0-20 16,0 21-16,-1 21 0,1 0 0,-21 0 15,21 0-15,-22 0 0,1 0 0,0 0 16,21 21-16,-22 0 0,22 0 15,-21 1-15,21 20 0,-1-21 0,22 0 16,0 0-16,0 1 16,0-1-16,22-21 15,-1 0-15,0 0 0,21 0 0</inkml:trace>
  <inkml:trace contextRef="#ctx0" brushRef="#br1" timeOffset="55355.71">15028 2244 0,'0'0'0,"21"-21"0,-21-1 16,0 1-16,0 0 16,0 0-16,0 42 31,-21 0-31,0 22 16,0-22-16,0 21 0,0 0 0,-1 22 15,22-22-15,-21 22 0,0-22 0,0 0 16,0 1-16,21-1 0,0 0 15,0 1-15,-21-22 0,21 21 0,0-21 16,0 1-16,0-1 0,0 0 16,21 0-16,0-21 15,0 0-15,0 0 0,0-21 16,1 0-16,-1 0 16,0 21-16,21-22 0,-21-20 0</inkml:trace>
  <inkml:trace contextRef="#ctx0" brushRef="#br1" timeOffset="55563.62">14838 2455 0,'0'0'16,"-21"0"-16,-1 0 0,44 0 47,-1-21-47,0 21 15,0 0-15,0 0 0,22 0 0,-22 0 16,21 0-16,-21 0 0,22 0 16,-22 0-16,0 0 0,0 0 15,0 0-15</inkml:trace>
  <inkml:trace contextRef="#ctx0" brushRef="#br1" timeOffset="56143.31">15600 2752 0,'0'0'0,"42"0"31,-21-21-31,-21-1 0,21 1 16,1 0-16,-22 0 0,0 0 16,0 0-16,0-1 0,0 1 15,0 0-15,0 0 0,0 0 0,0 0 16,0-1-16,0 1 15,-22 21-15,1 0 0,0 0 0,0 0 16,-21 0-16,20 0 0,-20 21 16,21 1-16,-21-1 0,-1 0 0,22 21 15,-21-21-15,21 22 0,-22-22 0,22 21 16,0 1-16,0-22 0,0 21 16,21-21-16,-22 22 0,22-22 0,0 0 15,0 0-15,0 0 0,22 0 16,-1-21-16,0 0 15,0 0-15,21 0 0,-20 0 0,20 0 16,-21 0-16,21 0 0,1-21 16,-22 0-16,21 0 0,-21 0 0,1 0 15,20-1-15,-21-20 0,0 21 16,0-21-16,1-1 0,-22 22 0,0-21 16,21-1-16,-21 1 0,0 21 0,0 0 15,0 0-15,0-1 0,0 44 31,0-1-15,0 0-16,-21 21 0,21-21 0,0 22 0,0 41 16,-22-62-1,22 20-15,0-21 0,0 21 0,0-20 16,0-1-16,0 0 0,0 0 0,0 0 16,22-21-16,-1 0 15,0 0-15,0 0 0,0 0 16,0-21-16,1 0 0,-1 21 15,0-21-15</inkml:trace>
  <inkml:trace contextRef="#ctx0" brushRef="#br1" timeOffset="56427.15">16277 2180 0,'0'0'0,"0"-21"0,0-21 0,0 21 15,0-1-15,-21 22 31,0 22-31,0-1 0,-1 0 0,22 0 16,-21 21-16,0 1 0,0-1 16,21 0-16,-21 22 0,0-22 0,21 22 15,-22-22-15,22 0 0,-21 1 0,0-1 16,21 0-16,0 1 0,0-22 16,-21 21-16,21-21 0,0 1 15,-21-1-15,21 0 16,21-21-1,0 0 1,0 0-16,0-21 0,1 0 16,20-1-16,-21 22 0</inkml:trace>
  <inkml:trace contextRef="#ctx0" brushRef="#br1" timeOffset="56679">16552 2519 0,'21'0'16,"-42"0"-16,42-21 0,-42 42 31,0 0-31,21 0 16,-21 0-16,0 1 0,0-1 15,-1 0-15,22 21 0,-21-21 0,0 1 16,0-1-16,21 21 0,-21-21 0,21 0 16,-21 1-16,21-1 0,-22-21 15,22 21-15,0 0 0,0 0 16,22-21-1,-1 0 1,0 0-16,21 0 0,-21 0 0,22-21 16,-1 0-16,0 21 0</inkml:trace>
  <inkml:trace contextRef="#ctx0" brushRef="#br1" timeOffset="57415.93">16954 2604 0,'0'0'16,"-21"0"15,0 0-31,0 21 0,21 0 0,-21 0 16,0 0-16,-1 0 0,22 1 15,-21-1-15,0 0 0,21 0 0,0 0 16,0 0-16,-21-21 0,21 22 16,0-1-16,0 0 0,0 0 15,21-21 1,-21-21 15,21 21-31,-21-21 0,0 0 0,0-1 16,0 1-16,21 0 0,-21 0 15,0-21-15,0 20 0,22-20 0,-1 21 16,-21-21-16,21 20 0,0-20 16,0 21-16,0 0 0,-21 0 0,22-1 15,-1 22-15,0-21 0,0 21 16,0 0-16,0 0 0,1 0 0,-1 0 15,0 21-15,0 1 0,0-1 16,-21 0-16,21 0 0,-21 21 16,22-20-16,-22 20 0,0-21 0,0 21 15,0-20-15,0 20 0,0-21 16,0 0-16,0 0 0,0 1 0,0-1 16,0 0-16,0 0 0,0 0 15,-22-21-15,1 0 16,21-21 15,0 0-31,0 0 0,0 0 16,0-1-16,0 1 0,0 0 0,21-21 15,1-1-15,-1 1 16,0 0-16,0-1 0,21 22 0,1-21 16,-1 0-16,0 20 0,22-20 15,-22 21-15,1 21 0,20 0 0,-21 0 16,1 0-16,-1 0 0,-21 21 15,22 0-15,-22 0 0,-21 22 0,0-22 16,0 21-16,0 1 0,0-22 16,0 21-16,0 0 0,-21 1 0,-1-22 15,22 21-15,-42-21 0,42 1 0,-42 20 16,42-21-16,-21-21 0,-1 21 16,1 0-16,0-21 0,21 22 15,-21-22 1,21-22-1,0 1-15,0 0 16,0 0-16,0-21 0</inkml:trace>
  <inkml:trace contextRef="#ctx0" brushRef="#br1" timeOffset="57647.93">17335 2011 0,'0'0'0,"-21"0"0,-63 0 16,62 0-1,1 0-15,0 0 63,0 0-48</inkml:trace>
  <inkml:trace contextRef="#ctx0" brushRef="#br1" timeOffset="57911.32">15917 2307 0,'0'0'0,"21"0"31,22 0-31,-22 0 0,0 0 0,21 0 16,1 0-16,-22 0 0,21 0 16,1 0-16,-1 0 0,0 0 15,-21 0-15,22 0 0,-22 0 16,0 0-16,0 0 0,0 0 15,-42 0 1</inkml:trace>
  <inkml:trace contextRef="#ctx0" brushRef="#br1" timeOffset="58943.18">13483 3175 0,'-42'0'31,"21"0"-31,-1 0 0,1 0 16,0 0-16,0 0 31,0 0-31,42 0 32,0 0-32,0 0 15,22 0-15,-1 0 0,0 21 16,1-21-16,-1 0 0,0 0 0,1 0 15,-1 0-15,0 0 0,1 0 16,-1 0-16,0 0 0,1 0 0,-22 0 16,21 0-16,-21 0 0,0 0 15,1 0-15,-1 0 0,-42 0 63,-1 0-48,1 0 17,0 0-32,0 0 0,0 0 15,0 0-15,-1 0 0</inkml:trace>
  <inkml:trace contextRef="#ctx0" brushRef="#br1" timeOffset="59276.16">13441 3260 0,'0'0'16,"-21"0"-1,21 21 1,21-21-16,0 0 16,0 0-16,0 0 0,0 0 15,1 0-15,20 0 0,-21 0 0,21 0 16,-20 0-16,20 0 0,-21 0 15,21 0-15,-20 0 0,20 0 16,-21 0-16,21 0 0,-20-21 0,-1 21 16,21 0-16,-21 0 0,0 0 15,1 0-15,-22-21 32</inkml:trace>
  <inkml:trace contextRef="#ctx0" brushRef="#br1" timeOffset="60154.87">8678 3366 0,'0'0'0,"-42"0"32,21 0-32,42 21 31,0-21-15,0 0-16,0 0 0,1 0 15,20 0-15,-21 0 0,21 0 0,1 0 16,-1 0-16,0 0 0,22 0 15,-22 0-15,1 0 0,-1 0 0,-21 0 16,21 0-16,-20 0 0,-1 0 16,0 0-16,0 0 0,0 0 15,-42 0 32,0 0-31,0 0-16,0 0 0,-1 0 15,1 0-15,0 0 0,0 0 16,0 0-16</inkml:trace>
  <inkml:trace contextRef="#ctx0" brushRef="#br1" timeOffset="60491.38">8551 3493 0,'0'0'0,"0"21"47,21-21-31,22 0-16,-22 0 0,0 0 16,21 0-16,1 0 0,-1 0 15,22 0-15,-22 0 0,0 0 0,22 0 16,-22 0-16,0-21 0,1 21 15,-1 0-15,-21 0 0,0 0 16,1 0-16,-1 0 0,0-22 0,-21 1 47,-21 21-47,0 0 16,-1 0-16,1 0 15,0 0-15,0 21 0</inkml:trace>
  <inkml:trace contextRef="#ctx0" brushRef="#br1" timeOffset="61401.38">4212 3323 0,'-21'0'15,"42"0"32,0 0-47,0 0 0,22 0 0,-22 0 16,21 0-16,1 0 0,-1 0 0,0 0 15,1 0-15,-1 0 0,-21 0 16,21 0-16,1 0 0,-1 0 0,-21 0 16,0 0-16,22 0 0,-22 0 15,0 0-15,-42 0 32,0 0-17,0 0-15,-1 0 16,1 0-16,0 0 0,0 0 15,0 0-15,-22 0 0,22 0 0</inkml:trace>
  <inkml:trace contextRef="#ctx0" brushRef="#br1" timeOffset="61727.19">4149 3408 0,'0'0'0,"-22"0"0,44 0 47,-1 0-32,0 0-15,0 0 0,0 0 16,22 0-16,-22 0 0,21 0 0,0 0 16,1 0-16,-1 0 0,-21 0 15,22 0-15,-1 0 0,-21-21 0,21 21 16,-20 0-16,20 0 0,-21 0 15,0 0-15,0-21 0,1 21 16</inkml:trace>
  <inkml:trace contextRef="#ctx0" brushRef="#br1" timeOffset="62483.75">952 3662 0,'0'0'0,"-21"0"15,42 0 17,1 0-32,-1 0 15,0 0-15,21 0 0,1 0 16,-22 0-16,42 0 0,-20 0 0,-1 0 16,21 0-16,-20 0 0,20 0 15,-20 0-15,20 0 0,-21 0 16,1 0-16,-1 0 0,0 0 15,-20 0-15,-1 0 0,0 0 0,0 0 16,0 0-16,-42 0 47,0 0-47,0 0 16,0 0-16,-1 0 0,1 0 15</inkml:trace>
  <inkml:trace contextRef="#ctx0" brushRef="#br1" timeOffset="62851.54">931 3725 0,'0'0'15,"21"0"1,1 0-16,-1 0 16,0 0-16,0 0 0,21 0 0,1 0 15,-22 0-15,42 0 16,-20 0-16,-1 0 0,22 0 0,-22 0 16,21 0-16,-20-21 0,-1 21 15,0 0-15,1 0 0,-1 0 16,-21 0-16,22 0 0,-22 0 0,0 0 15,0 0 1,-21-21 47</inkml:trace>
  <inkml:trace contextRef="#ctx0" brushRef="#br1" timeOffset="72302.89">339 5440 0,'0'0'0,"-43"0"0,22 0 15,-21 0-15,21 0 0,-1 0 0,1 0 16,0 0-16,0-21 31,42 21 0,0 0-31,0 0 0,22 0 16,-1 0-16,0 0 0,22 0 16,21 0-16,-22 0 0,22 0 0,-1 0 15,-20 0-15,21 0 0,-22 0 16,1 0-16,20 0 0,-20 0 15,-1 0-15,1-21 0,-1 21 0,-20 0 16,20 0-16,-21 0 0,1-22 16,-1 22-16,0 0 0,1 0 0,-22 0 15,0-21-15,0 21 0,0 0 16,1 0-16,-22-21 47,-22 21-32,1 0-15,0 0 0,0 0 16,21-21-16,-21 21 0,0 0 16,21-21-16</inkml:trace>
  <inkml:trace contextRef="#ctx0" brushRef="#br1" timeOffset="72823.16">1355 5080 0,'0'0'0,"-22"0"0,1 0 0,0 0 16,0 0-1,21 21 17,0 0-32,21 1 15,0-1-15,0-21 0,1 21 16,20 0-16,-21-21 0,21 21 15,-20-21-15,20 0 0,0 21 16,1-21-16,-1 0 0,-21 0 0,21 0 16,-20 0-16,-1 0 0,21 0 15,-21 0-15,0 0 0,1 0 16,-1 0-16,0 0 16,-42 0 15,0 0-16,-1 22-15,-20-1 0,21 0 0,-21 0 16,20 0-16,-20 22 0,0-22 16,-1 0-16,1 21 0,0 1 15,-1-22-15,1 21 0,0-21 16,21 0-16,-1 1 0,1-1 0,0 0 16,0 0-16,0 0 0,21 0 15,-21-21 1,42-21 46,-21 0-62,21 21 0,0-21 0</inkml:trace>
  <inkml:trace contextRef="#ctx0" brushRef="#br1" timeOffset="73664.09">3450 5059 0,'21'0'0,"-42"0"0,42 21 16,0-21 0,1 0-1,-1 0-15,0 0 16,0-21-16,0 0 0,0 0 16,1 21-16,20-22 0,-21 1 15,0 0-15,0 0 0,1 0 0,-1 0 16,0-1-16,0 1 0,-21 0 15,0 0-15,0 0 0,0 0 0,-21-1 16,0 22-16,0 0 16,-1 0-16,1 0 0,-21 0 0,21 0 15,-22 22-15,22-22 0,-21 21 16,21 0-16,-22 0 0,22 0 0,0 0 16,0 1-16,0-1 0,0 0 0,21 0 15,0 0-15,0 0 16,0 1-16,0-1 0,0 0 0,0 0 15,21 0-15,0-21 16,0 21-16,0-21 0,0 22 0,1-22 16,20 21-16,-21-21 0,21 21 15,1-21-15,-22 21 0,21-21 0,-21 21 16,1 0-16,-1-21 0,0 22 16,-21-1-16,0 0 0,0 0 0,0 0 15,0 0-15,-21 1 0,0-22 0,-22 21 16,22 0-16,-21 0 0,21 0 15,-22-21-15,1 21 0,0-21 16,-1 0-16,1 0 0,21 0 16,-22 0-16,22 0 0,-21 0 0,21 0 15,-22-21-15,22 21 0,0-21 16,0 0-16,0 0 0,0 0 0,-1 21 16,22-22-16,0 1 0,0 0 0,0 0 15,22 21 1,20-21-16,-21 21 0,0 0 15,22 0-15,-1-21 0,-21 21 16,21 0-16,1-22 0</inkml:trace>
  <inkml:trace contextRef="#ctx0" brushRef="#br1" timeOffset="73935.83">4064 5144 0,'0'21'47,"-21"0"-47,21 0 0,-21 0 16,21 0-16,0 1 0,0-1 0,0 0 16,0 0-16,0 0 0,0 0 15,-22 1-15,22-1 16,-21 0-16,21-42 47,0 0-32</inkml:trace>
  <inkml:trace contextRef="#ctx0" brushRef="#br1" timeOffset="74135.89">4085 4911 0,'0'0'0,"0"-21"0,0 42 79,0 0-64,21 0 1,0 0-16</inkml:trace>
  <inkml:trace contextRef="#ctx0" brushRef="#br1" timeOffset="74899.81">4424 5101 0,'0'0'0,"0"21"0,-21-21 15,21 22-15,0-1 16,0 0 0,0 0-16,0 0 15,0 0-15,0 1 0,0-1 16,-22-21-16,22 21 0,0 0 0,-21 0 16,21 0-16,0 1 15,0-1 16,-21-21-15,21-21-16,0-1 16,0 1-16,0 0 15,0 0-15,0 0 0,0 0 16,0-1-16,0 1 0,0 0 16,21-21-16,0 21 0,1 21 0,-22-22 15,21 1-15,0 0 0,0 21 16,0 0-16,0-21 0,1 21 0,20 0 15,-21 0-15,0 0 0,0 21 16,1-21-16,-22 21 0,21 0 0,0 1 16,0-1-16,-21 0 0,0 0 15,21 0-15,-21 0 0,0 1 16,0-1-16,21 0 0,-21 0 16,0 0-16,0 0 15,0-42 32,0 0-47,0 0 16,0 0-16,0 0 0,22-1 0,-22 1 15,21 0-15,21 0 16,-21 0-16,0-22 0,22 22 0,-1 0 16,-21 0-16,22 0 0,-1 0 15,-21-1-15,21 22 0,-20 0 0,-1 0 16,21 0-16,-21 0 0,-21 22 15,21-1-15,-21 0 0,0 0 0,0 0 16,0 0-16,0 1 0,0 20 0,0-21 16,0 0-16,-21 0 0,0 1 15,21-1-15,-21-21 0,0 21 0,21 0 16,-21-21 0,21 21-16,0-42 31,0 0-16</inkml:trace>
  <inkml:trace contextRef="#ctx0" brushRef="#br1" timeOffset="75148.27">5503 5038 0,'0'21'31,"0"0"-15,0 0-16,0 0 0,0 1 16,0-1-16,0 0 0,0 0 0,-21 0 15,21 0-15,-21 1 16,21-1-16,0 0 0,0-42 47,0 0-32</inkml:trace>
  <inkml:trace contextRef="#ctx0" brushRef="#br1" timeOffset="75499.88">5546 4720 0,'0'0'0,"-43"0"31,43 21-31,0 1 16,0-1-16,21-21 31,1 0-31,-1 0 0,0 0 16,0 0-16,0-21 0,0 21 16,-21-22-16,22 1 15,-22 0-15,0 0 16,0 0-16,0 0 0,-22 21 15,1 0-15,0 0 0,0 0 16,0 0-16,0 0 0,-1 0 0,1 0 16,0 0-16,0 21 0,0 0 15,0 0-15,21 0 0,0 0 16,0 1-16,0-1 16,0 0-16,21 0 0,0-21 0,0 0 15,0 21-15,0-21 0,1 0 0</inkml:trace>
  <inkml:trace contextRef="#ctx0" brushRef="#br1" timeOffset="75810.14">6117 4636 0,'-21'0'15,"0"0"1,21 21-16,0 0 0,0 0 16,0 0-16,-21 22 0,21-1 15,-22 0-15,22 1 0,-21-1 16,0 0-16,21 1 0,-21-1 0,0 0 16,0 1-16,-1-1 0,22 0 0,-21 1 15,21-22-15,-21 0 0,21 21 16,0-21-16,0 1 0,0-1 15,21-21 1,0-21 0,1-1-16,-1 1 0</inkml:trace>
  <inkml:trace contextRef="#ctx0" brushRef="#br1" timeOffset="76395.88">6562 5038 0,'0'0'0,"0"-21"16,21 21-16,-21-22 0,0 1 15,0 0-15,0 0 0,0 0 0,0 0 16,0-22-16,0 22 0,0 0 0,0 0 15,-21 0-15,-1 21 16,1 0-16,0 0 0,0 21 16,0-21-16,-22 21 0,22 21 15,0-21-15,-21 1 0,21 20 16,-22 0-16,22-21 0,0 22 0,0-1 16,0-21-16,-1 22 0,22-22 0,-21 0 15,21 0-15,0 0 0,0 0 16,0 1-16,0-1 0,21-21 0,1 21 15,-1-21-15,0 0 0,0 0 16,0 0-16,0 0 0,1 0 16,-1 0-16,21 0 0,-21-21 0,0 0 15,1-1-15,-1 1 16,0 0-16,0 0 0,0-21 0,0 20 16,1-20-16,-22 0 0,21 21 0,-21-22 15,0 22-15,0-21 0,0 21 16,0-1-16,-21 22 15,-1 22 1,22-1-16,0 0 0,-21 0 0,21 0 16,0 22-16,0-22 0,0 21 0,0-21 15,0 0-15,0 22 0,0-22 16,0 0-16,0 0 0,21 0 0,1 1 16,-1-1-16,0 0 15,0-21-15,0 0 0,0 0 16,1 0-16,-1 0 0,0 0 0,0 0 15,0 0-15,22-21 0</inkml:trace>
  <inkml:trace contextRef="#ctx0" brushRef="#br1" timeOffset="76840.27">7006 5059 0,'0'0'0,"-21"-21"0,0-43 31,21 43-31,0 0 0,0 0 16,21 21-16,-21-21 0,21 21 16,0 0-16,0 0 0,22 0 15,-22 0-15,0 0 0,0 0 0,0 0 16,1 0-16,-1 21 0,0 0 16,0-21-16,-21 42 0,0-21 0,21 1 15,-21-1-15,0 21 0,21-21 16,-21 0-16,0 22 0,0-22 0,0 0 15,0 0-15,0 0 0,0 1 0,0-1 16,0 0-16,0 0 16,-21-21-16,0 0 15,0 0 1,21-21-16,0 0 16,0 0-16,0-1 0,21 1 0,0 0 15,0 0-15,1-21 0,-1 20 0,0-20 16,0 0-16,21 21 0,-20-22 15,-1 22-15,0 0 0,21 0 0,-21 0 16,1 21-16,-1 0 0,0-22 16,0 22-16,0 0 0,0 0 15,-21 22-15,0-1 16</inkml:trace>
  <inkml:trace contextRef="#ctx0" brushRef="#br1" timeOffset="88339.97">8996 4720 0,'21'0'15,"-21"-21"-15,0 0 16,0 0-16,0 0 16,0-1-1,0 1-15,0 0 0,0 0 16,0 0-16,0 0 15,0-1-15,0 1 16,-21 21-16,21 21 31,-21 1-31,21-1 16,0 0-16,0 0 0,-22 21 16,1 1-16,0-1 0,0 22 0,21-22 15,-21 21-15,0-20 0,21-1 16,0 22-16,-22-22 0,1-21 0,21 21 15,-21 1-15,21-22 0,0 0 0,0 0 16,0 0-16,0 1 0,21-22 31,0-22-15,1 1-16,-22 0 0,21 0 0</inkml:trace>
  <inkml:trace contextRef="#ctx0" brushRef="#br1" timeOffset="88779.48">9377 4678 0,'0'21'31,"-21"-21"-31,21 21 0,-22 0 16,1 1-16,21-1 0,0 21 15,-21-21-15,21 22 0,-21-22 16,21 21-16,0-21 0,0 0 0,0 22 16,0-22-16,0 0 0,0 0 15,0 0-15,0 1 0,21-22 16,0 0 0,0 0-16,1 0 0,-1 0 15,0 0-15,0-22 0,0 1 0,0 0 16,1 0-16,-1 0 0,0-22 15,-21 22-15,0-21 0,21 0 0,-21 20 16,0-20-16,0 0 0,0 21 16,0-1-16,-21 1 0,0 0 0,0 21 15,-1-21-15,1 21 0,0 0 16,0 0-16,0 0 16,-22 0-16,22 21 0,0-21 15,0 21-15,0-21 0,0 0 16,21 21-16,-22-21 15</inkml:trace>
  <inkml:trace contextRef="#ctx0" brushRef="#br1" timeOffset="89011.21">8742 4657 0,'0'0'0,"21"0"32,21 0-32,-21 0 0,22 0 15,-1-21-15,0 21 0,1 0 16,-1-22-16,22 1 0,-22 21 0,0 0 16,1-21-16,-1 21 0,-21 0 15,21 0-15,-20 0 0,-1 0 16,0 0-16</inkml:trace>
  <inkml:trace contextRef="#ctx0" brushRef="#br1" timeOffset="89683.12">10795 5017 0,'21'0'0,"-21"-43"31,21 22-31,-21 0 0,0 0 0,0 0 0,0-1 16,21 1-16,1 0 0,-1-21 15,-21 21-15,21-1 0,0 1 16,-21 0-16,21 0 0,0 0 0,-21 0 15,22-1-15,-1 22 16,-21 22 15,0-1-15,0 0-16,-21 0 0,21 0 0,-22 22 16,22-1-16,-21 0 0,21 1 15,0 20-15,0-21 0,-21 1 0,21 20 16,0-20-16,-21 20 0,21-21 0,0 1 15,0-1-15,-21 0 0,21 1 16,-21 20-16,21-20 0,-22-1 16,22 0-16,-21 1 0,0-1 0,21 0 15,-21-21-15,0 22 0,0-22 16,-1 21-16,1-21 0,21 1 0,-21-1 16,0 0-16,0-21 0,0 0 0,-1 0 15,1 0-15,0 0 0,0 0 16,0 0-16,0-21 0,21 0 15,-22-1-15,22-20 0,0 21 0,0-21 16,0 20-16,0-20 0,0 0 16,0-1-16,0 1 0,22 0 15</inkml:trace>
  <inkml:trace contextRef="#ctx0" brushRef="#br1" timeOffset="89895.89">10964 4382 0,'0'0'16,"0"-22"-16,-21 22 0,0 0 0,0-21 15,0 21-15,21-21 16,0 42 15,21-21-31,0 21 16,0 1-16,0-1 15,0 0-15,22-21 0</inkml:trace>
  <inkml:trace contextRef="#ctx0" brushRef="#br1" timeOffset="90450.86">11578 4741 0,'21'0'15,"0"-21"1,-21 0-16,22 21 0,-22-21 0,0 0 16,0 0-16,21-1 0,-21 1 15,0 0-15,0 0 0,0 0 16,0 0-16,-21-1 0,-1 1 0,1 21 16,0 0-16,0 0 0,0 0 15,0 0-15,-22 21 0,22 1 0,-21-22 16,21 21-16,-22 21 0,1-21 0,21 0 15,-22 22-15,22-22 0,0 21 16,0 1-16,21-22 0,0 21 0,0-21 16,0 22-16,0-22 0,0 0 15,0 0-15,21 0 0,0-21 16,0 0-16,22 0 0,-22 0 16,0 0-16,21-21 0,-20 21 15,-1-21-15,21 0 0,-21 0 0,0-1 16,1-20-16,-1 21 0,0 0 0,0-22 15,-21 22-15,21-21 0,-21 21 16,0 0-16,0-22 0,0 22 0,0 0 16,0 42 15,0 0-31,0 0 0,0 1 16,0-1-16,0 21 15,0-21-15,0 22 0,0-22 0,0 0 16,0 21-16,0-21 0,0 1 15,0-1-15,0 0 0,21-21 0,1 21 16,-1-21-16,0 0 0,0 0 16,0-21-16,0 21 15,1-21-15,-1 0 0,-21-1 0,21-20 16</inkml:trace>
  <inkml:trace contextRef="#ctx0" brushRef="#br1" timeOffset="90655.85">11959 4445 0,'0'21'32,"0"0"-32,0 1 0,0 20 0,21-21 15,-21 0-15,0 22 0,0-22 0,0 0 16,21 21-16,-21-21 0,0 1 16,22 20-16,-22-21 0,0 0 15,0 0-15,21-21 0,0 0 16,0 0-1,0 0-15,0-21 0,1 0 16</inkml:trace>
  <inkml:trace contextRef="#ctx0" brushRef="#br1" timeOffset="90883.1">12382 4466 0,'0'0'0,"0"-21"15,-21 21 1,0 0-1,0 21-15,21 0 0,-21 1 0,0 20 16,-1-21-16,1 0 0,0 22 16,0-22-16,-21 0 0,20 21 0,-20-21 15,21 22-15,0-22 0,0 0 0,-1 0 16,1 0-16,21 1 0,0-1 16,21-21-1,1 0 1,20-21-16,-21-1 0,21 1 0</inkml:trace>
  <inkml:trace contextRef="#ctx0" brushRef="#br1" timeOffset="91355.29">12806 4593 0,'-21'-106'31,"-1"106"-16,1 0-15,0 0 0,0 0 0,0 0 0,0 0 16,-1 0-16,1 22 0,0-1 16,-21 0-16,21 0 0,-1 0 15,1 0-15,-21 22 0,21-22 0,0 21 16,-1-21-16,22 22 0,0-22 16,0 0-16,0 0 0,0 0 0,0 1 15,0-1-15,22-21 0,-1 0 16,21 0-16,-21 0 0,0 0 15,1 0-15,20 0 0,-21-21 0,21-1 16,-20-20-16,-1 21 0,0 0 16,21-22-16,-21 22 0,1-21 15,-22 21-15,21-22 0,-21 22 0,21 0 0,-21-21 16,0 21-16,0-1 16,0 44 15,-21-1-31,21 0 0,-21 0 0,-1 21 15,22-20-15,0-1 0,0 21 0,0-21 16,0 22-16,-21-22 0,21 0 16,0 21-16,0-21 0,0 1 0,0-1 15,21-21-15,1 0 0,-1 0 16,0 0-16,0 0 16,21-21-16,1 21 0,-1-22 15</inkml:trace>
  <inkml:trace contextRef="#ctx0" brushRef="#br1" timeOffset="91790.87">13779 4191 0,'0'0'0,"-21"-21"0,-63 21 31,41 0-31,22 0 0,-21 21 16,21-21-16,-22 21 0,1 0 15,0 1-15,-1-1 0,22 0 16,-21 21-16,21-21 0,-1 1 0,1-1 16,21 0-16,0 0 0,0 0 15,21 0-15,1 1 0,20-22 16,-21 21-16,21 0 0,-20-21 16,62 42-16,-63-42 0,22 21 15,-22 1-15,21-22 0,-21 21 0,1-21 16,-1 21-16,-21 0 0,21 0 15,-21 0-15,0 1 0,0-1 16,-21 0-16,0-21 16,-1 21-16,-20-21 0,0 21 0,-1-21 15,1 0-15,0 0 0,-22 0 16,22 0-16,0 0 0,20 0 16,-20 0-16,0 0 0,21 0 0,-1 0 15,1-21-15,21 0 0,0 0 16,0 0-16,0-1 15,21 1-15,1 21 16,-1 0-16,21-21 0</inkml:trace>
  <inkml:trace contextRef="#ctx0" brushRef="#br1" timeOffset="92563.6">14203 4424 0,'0'0'0,"-21"0"0,-1 0 15,22-21-15,-21 21 16,0 0-16,0 0 0,0 0 16,0 0-16,-1 21 15,1 0-15,21 0 0,0 0 16,-21 1-16,0-1 0,0 21 0,0-21 15,21 0-15,0 1 0,-22-1 16,22 21-16,0-21 0,-21 0 16,21 1-16,0-1 0,0 0 0,0 0 15,0 0-15,21-21 0,1 21 16,-1-21-16,0 0 0,0 0 0,0 0 16,22 0-16,-22 0 0,21 0 0,0 0 15,1-21-15,-22 0 0,21 0 16,1 0-16,-1 0 0,0-1 0,-21-20 15,22 21-15,-22 0 0,0-22 16,-21 22-16,0 0 0,0-21 0,0 21 16,0-1-16,-21 22 0,0 0 15,0 0-15,-1 0 16,1 0-16,0 0 0,0 0 0,0 0 16,21 22-16,-21-1 0,21 0 15,0 0-15,21 0 16,0 0-16,-21 1 0,21-22 0,0 21 15,0 0-15,1 0 16,-22 0-16,21 0 0,-21 1 0,21-22 16,-21 21-16,0 0 0,0 0 15,0 0-15,21-21 16,-21 21-16,21-21 0,0 0 16,1 0-1,-1 0-15,0-21 16,0 0-16,0 0 15,0 0-15,-21-22 0,22 22 0,-1 0 16,-21-21-16,0 21 0,21-1 0,-21 1 16,21 0-16,-21 0 0,21 0 15,-21 42 1,0 0-16,0 0 16,-21 22-16,0-22 0,21 0 15,-21 0-15,0 0 0,21 0 16,0 1-16,0-1 0,0 0 0,-22 0 15,22 0-15,0 0 16,22-21 0,-1-21-1</inkml:trace>
  <inkml:trace contextRef="#ctx0" brushRef="#br1" timeOffset="92743.38">14880 4339 0,'0'0'16,"-106"0"0,85 0-1,21 21 1,0 1 0,0-1-16,21-21 15,0 0-15,-21 21 0</inkml:trace>
  <inkml:trace contextRef="#ctx0" brushRef="#br1" timeOffset="93139.45">15176 4509 0,'0'0'0,"-21"0"0,0 0 0,0 0 0,0 0 15,0 21-15,-1 0 16,1 0-16,21 0 0,0 0 16,-21 1-16,21 20 0,0-21 15,-21 21-15,21 1 0,0-22 0,0 42 16,0-20-16,0-1 0,0 22 0,-21-22 16,21 21-16,0-20 0,0 20 15,-21 1-15,21-1 0,0 1 0,0-1 16,-22 1-16,1 20 0,0-20 15,0-1-15,0 1 0,0-1 16,-1-20-16,1 20 0,0-20 0,-21-1 16,21 0-16,-1 1 0,22-22 0,-21 21 15,0-21-15,21 0 16,0-42 0,21 0-1,0 0-15,1 0 0,20 0 0,-21-22 16,0 22-16,0-21 0,22-1 15</inkml:trace>
  <inkml:trace contextRef="#ctx0" brushRef="#br1" timeOffset="93430.85">15007 4636 0,'0'0'0,"0"-43"0,42-63 16,-20 106-1,20-21-15,0 0 0,-21 21 0,22 0 16,-1 0-16,0 0 0,-20 0 16,-1 21-16,21 0 0,-21 1 0,-21-1 15,0 0-15,0 0 0,0 0 0,0 0 16,-21 1-16,0-1 0,-64 42 16,64-42-16,-21 1 15,-43-1-15,43 0 16,-1 0-16,22-21 0,0 0 0,0 0 15,0 0-15,42-21 32,0 0-32,21 0 0,-20 21 0</inkml:trace>
  <inkml:trace contextRef="#ctx0" brushRef="#br1" timeOffset="93699.63">15727 4191 0,'0'0'0,"21"-21"0,-21 0 0,21 21 0,-21-21 16,0 42 15,-21 0-31,0 0 0,0 21 16,-1-20-16,1 20 0,0 0 0,0 1 16,0-1-16,0 0 0,-1 1 0,1-1 15,0 0-15,0 1 0,21-22 16,-21 42-16,21-42 0,0 22 15,0-22-15,0 0 16,21 0-16,0-21 0,0 0 0,0 0 16,1 0-16,-1 0 0,21-21 15,-21 0-15,0 0 0,1 0 0</inkml:trace>
  <inkml:trace contextRef="#ctx0" brushRef="#br1" timeOffset="93875.53">15600 4466 0,'0'0'0,"-21"0"0,-1 0 0,1 0 0,21-21 31,21 21-31,1 0 0,-1 0 16,0 0-16,21 0 0,-21-21 0,22 21 16,-22 0-16,0 0 0,21-21 15,-20 21-15,-1-21 0,0 21 16,0 0-16</inkml:trace>
  <inkml:trace contextRef="#ctx0" brushRef="#br1" timeOffset="94624.1">17124 4255 0,'0'0'0,"0"-22"0,0 1 0,0 0 0,0 0 16,0 0-16,0 0 0,0-1 16,0 1-16,-21 21 15,-1-21-15,1 21 0,0 0 0,0 21 16,0 0-16,-22 1 0,22-1 15,-21 21-15,21-21 0,-22 22 0,1-1 16,21 21-16,-21-20 0,20-1 0,-20 0 16,21 1-16,0-1 0,21 0 15,0 1-15,0-1 0,0-21 0,0 22 16,21-22-16,0 0 16,21 0-16,-20 0 0,20-21 0,0 0 15,1 0-15,-1 0 0,0 0 0,22 0 16,-22-21-16,0 0 0,22 0 15,-22-22-15,1 22 0,-1-21 0,-21 21 16,21-22-16,-20 1 0,-22 0 16,0-1-16,0 1 0,0-21 0,0 20 15,0-20-15,0 20 0,-22 1 16,-20 0-16,21-1 0,0 22 0,-22 0 16,1 21-16,21 0 0,-21 0 15,20 0-15,-20 21 0,0 22 0,21-22 16,-22 21-16,22 0 0,0 1 15,0-1-15,0 22 0,-1-22 16,1 0-16,21-21 0,0 22 0,0-1 16,0-21-16,0 0 0,0 1 15,0-1-15,0 0 0,21-21 0,1 0 16,-1 0-16,0 0 0,0 0 0,0 0 16,22 0-16,-1-21 0,0 0 15,1-1-15,20 1 0,-21 0 0,22-21 16</inkml:trace>
  <inkml:trace contextRef="#ctx0" brushRef="#br1" timeOffset="95515.62">17759 3958 0,'0'0'0,"21"-42"0,-21 0 15,21 20-15,-21 1 0,0 0 0,0 0 16,-21 42 0,0 21-16,0-20 15,-1 20-15,22 0 0,-21 22 16,0-1-16,0 1 0,0-1 0,0-20 15,-1 20-15,1 1 0,0-22 16,21 0-16,0 1 0,0-1 0,0 0 16,0-21-16,0 1 0,0-1 0,0 0 15,0 0-15,0-42 32,0 0-17,0 0-15,0-1 0,0 1 16,0 0-16,0-21 0,21 21 0,0-1 15,1-20-15,-1 21 0,0-21 16,0 20-16,0 1 0,0 0 0,1 21 16,-1-21-16,0 21 0,21 0 15,-21 0-15,1 0 0,-1 21 0,0 0 16,0 0-16,21 1 0,-20 20 16,-22-21-16,21 21 0,-21-20 0,0 20 15,0-21-15,0 0 0,0 0 0,0 1 16,-21-1-16,-1 0 0,-20 0 15,21-21-15,-21 21 0,-1-21 16,1 0-16,21 0 0,-22 0 16,1 0-16,21 0 0,-21 0 0,20 0 15,1 0-15,0 21 16,21 1 0,0-1-16,21-21 0,-21 21 0,21-21 15,22 0-15,-22 21 0,0-21 16,21 0-16,1 0 0,-1 0 0,-21 0 15,22 0-15,-1-21 0,0 21 16,1-21-16,20 0 0,-21-1 0,1 1 16,-22 0-16,21 0 0,1 0 0,-22-22 15,21 22-15,-21-21 16,0 21-16,1-22 0,-1 22 0,0 0 16,-21 0-16,0 0 0,0 0 15,0-1-15,-21 44 31,0-1-31,21 21 16,-22-21-16,1 22 0,21-22 0,0 21 16,0 0-16,-21 1 0,0-1 15,21 22-15,-21-22 0,21 21 0,0 22 16,-21-21-16,21-1 0,-22 22 16,22-1-16,0-20 0,0 21 0,-21-1 15,21 1-15,-21 0 0,0-1 16,0 1-16,21-22 0,-21 1 0,-1-1 15,1-20-15,21 20 0,-21-42 16,0 22-16,21-22 0,0 0 0,-21 0 16,0 0-16,-1 1 15,1-22-15,0 0 16,0 0-16,21-22 0,0 1 16,0 0-16,0 0 0,0 0 15,0-22-15,0 22 0,21-21 16,0 0-16,0-1 0,1 1 0,-1-22 15</inkml:trace>
  <inkml:trace contextRef="#ctx0" brushRef="#br1" timeOffset="95739.38">18351 4170 0,'0'0'15,"0"-21"-15,0 0 0,0-1 0,0 1 16,0 42 31,22 1-31,-1-22-16,0 21 0,0-21 15,0 21-15</inkml:trace>
  <inkml:trace contextRef="#ctx0" brushRef="#br1" timeOffset="96103.83">18817 4424 0,'0'0'0,"42"21"31,-20-21-31,-1 0 16,0 0-16,0 0 0,0 0 15,0-21-15,1 0 0,-1 0 16,0-1-16,0 1 0,0 21 0,-21-21 16,0 0-16,21 0 0,-21 0 15,-21 21 1,0 0 0,0 0-16,0 21 0,0 0 0,-1 21 15,1-21-15,0 1 0,0 20 16,21-21-16,-21 0 0,0 22 15,21-22-15,-22 0 0,22 0 0,0 0 16,0 0-16,0 1 16,0-1-16,22-21 15,-1 0-15,0 0 0,0 0 16,0 0-16,0 0 0,1 0 0,20-21 16,0-1-16,-21 1 0,43 21 0</inkml:trace>
  <inkml:trace contextRef="#ctx0" brushRef="#br1" timeOffset="96671.74">19621 4297 0,'0'0'0,"0"-21"0,0-43 31,-21 64-15,0 0-16,0 21 0,0 1 16,0-22-16,21 21 0,-22 21 15,1-21-15,0 0 0,0 22 0,21-22 16,-21 0-16,21 21 0,0-20 15,0-1-15,0 0 0,0 0 0,0 0 16,0 0-16,0 1 0,21-22 0,0 21 16,0-21-16,0 0 0,1 0 15,-1 0-15,21 0 0,0 0 0,1 0 16,-22 0-16,21-21 0,1 21 16,-1-22-16,0 1 0,1 0 0,-22-21 15,21-1-15,0 1 0,-20 0 16,20-1-16,-21-20 0,21-1 15,-20 1-15,-1 21 0,0-22 0,0 1 16,-21 20-16,0 1 0,21 0 16,-21 20-16,0 1 0,0 0 0,0 0 15,0 0-15,0 42 32,-21-21-32,0 42 0,21-21 0,0 22 15,-21-22-15,0 21 0,21 22 16,-22-22-16,1 0 0,21 22 0,-21-22 15,0 22-15,21-22 0,-21 0 16,21 1-16,-21-1 0,21-21 16,0 22-16,0-22 0,-22 0 0,22 0 15,0 0-15,0 0 0,0 1 16,22-22 0,-1 0-1,0 0-15,0 0 0,0 0 0,0-22 16,1 1-16,-1 21 0,0-21 0,0 0 15,0 0-15,0 0 0,1-1 16,-1 1-16,0-21 0,0 21 16,-21 0-16</inkml:trace>
  <inkml:trace contextRef="#ctx0" brushRef="#br1" timeOffset="96932.06">20087 4043 0,'0'0'0,"-21"0"0,0 0 0,42 0 31,0 0-31,0 0 0,0 0 16,1-21-16,-1 21 0,21 0 15,-21 0-15,22-21 0,-22 21 0,0-22 16,0 22-16,21 0 0,-20 0 16,-1 0-16,0 0 0,0 0 15,-21-21 1,-21 21 15,21 21-15,-21 1-16,0-22 0,-1 21 0</inkml:trace>
  <inkml:trace contextRef="#ctx0" brushRef="#br1" timeOffset="98807.72">508 7070 0,'-21'0'32,"0"0"-17,-1 0-15,1 0 0,0 0 16,0 0-16,-21 0 0,-1 0 16,1 0-16,0 0 0,-1 0 0,1 0 15,0 0-15,-22 21 0,43-21 16,63 0 46,43 0-62,-22 0 16,22 0-16,21 0 0,-21 0 0,20 0 16,-20 0-16,0 0 0,-1 0 15,1 0-15,-21 0 0,20 0 0,-20 0 16,-1-21-16,22 21 0,-22 0 15,-20 0-15,-1 0 0,0 0 0,-20 0 16,-1-21-16,0 21 0,-42-22 31,0 22-15,-1 0-16,1-21 0,0 0 16,0 21-16,0-21 0,0 21 0,-1-21 15,1 21-15,0-21 16,0-1-16,0 1 0,0 21 0,-1-21 15,1 0-15,0 21 0,0-21 16,0 21-16,0 0 0,21-21 16,-22 21-16,1 0 15,42 21 32,1 0-47,-1-21 0,0 21 0,0-21 16,21 21-16,-20 0 0,20-21 15,0 22-15,-21-1 0,22-21 16,-1 21-16,0-21 0,1 0 16,-1 21-16,-21-21 0,22 0 0,-22 0 15,21 0-15,-21 0 0,0 0 16,1 0-16,-1 0 0,-42 0 31,-1 0-15,1 0-16,-21 0 0,21 21 15,-22 0-15,1-21 0,0 22 16,-1-1-16,1 21 0,0-21 0,-1 22 16,1-1-16,0-21 0,-1 21 15,22 1-15,-21-22 0,21 21 16,0-21-16,-1 1 0,1-1 16,0 0-16,21 0 0,-21-21 15,21-21 32,21 21-31,0-21-16,0 0 0</inkml:trace>
  <inkml:trace contextRef="#ctx0" brushRef="#br1" timeOffset="101667.22">2371 6731 0,'-22'-21'16,"1"21"-16,0 0 31,21 21-15,0 0 0,0 0-16,0 1 0,0-1 15,21-21 1,0 0-16,1 0 0,-1 0 15,0 0-15,0 0 0,0 0 16,0 0-16,1 0 0,20-21 0,-21-1 16,0 1-16,22 21 0,-22-21 15,0 0-15,0 0 0,0 0 0,-21-22 16,0 22-16,0 0 0,0 0 16,0 0-16,0-1 0,0 1 15,0 0-15,0 0 16,-21 21-1,21 21-15,0 0 0,-21 0 16,21 1-16,-21 20 0,21-21 0,-21 21 16,21-20-16,0 20 0,0 0 15,0 1-15,0-22 0,0 21 0,0 0 16,0 1-16,0-22 0,0 21 16,0 1-16,0-1 0,0-21 0,0 21 15,0-20-15,0 20 0,0-21 16,0 0-16,0 0 0,0 1 15,0-1-15,-22-21 16,1 21-16,0-21 0,0 0 0,0 0 16,-22 0-16,22-21 0,-21 21 15,21-21-15,-22-1 0,22 1 0,-21 0 16,21 0-16,0 21 0,-1-21 16,1 0-16,0-1 0,0 22 0,21-21 15,0 0-15,0 0 16,21 21-1,0-21-15,0 21 16,22-21-16,-22 21 0,21-22 0</inkml:trace>
  <inkml:trace contextRef="#ctx0" brushRef="#br1" timeOffset="101983.86">3069 6519 0,'0'0'0,"0"-21"0,0 0 16,0 42 15,0 0-31,0 1 16,0 20-16,0 0 0,0-21 16,0 22-16,0-1 0,0 0 15,-21 1-15,21-1 0,-21 0 0,21 1 16,0-1-16,0-21 0,-21 22 15,21-22-15,0 21 0,0-21 0,0 0 16,0 1-16,0-1 0,0 0 16,21-21-1,0-21 1,0 0-16,-21-1 0,21-20 16,-21 21-16,21 0 0,-21 0 15</inkml:trace>
  <inkml:trace contextRef="#ctx0" brushRef="#br1" timeOffset="102167.15">3048 6837 0,'0'0'0,"-21"0"0,21 21 0,21-21 32,0 0-17,0 0-15,0 0 0,1 0 16,-1 0-16,0 0 0,0 0 0,0 0 15,22 0-15,-22 0 0,21-21 16,-21 0-16,22 21 0,-1 0 0</inkml:trace>
  <inkml:trace contextRef="#ctx0" brushRef="#br1" timeOffset="102475.83">4254 6752 0,'0'0'0,"0"-42"16,0 21-1,-21 42 17,21 0-32,0 0 15,0 0-15,-21 1 0,21-1 16,0 0-16,0 0 0,-21 0 15,21 0-15,-21 1 0,21-1 16,0 0-16,-21 0 0,-1 0 16,22 0-16,22-21 31,-1-21-31,21 0 16,-21 0-16,0 0 0</inkml:trace>
  <inkml:trace contextRef="#ctx0" brushRef="#br1" timeOffset="102823.01">4508 6710 0,'0'0'0,"0"-21"16,-21 21-1,0 0 1,0 21-16,0-21 0,0 21 0,-1 0 16,22 0-16,-21 1 15,21-1-15,0 0 16,0 0-1,21-21-15,1 21 16,-1-21-16,0 21 0,0 1 16,0-22-16,0 21 0,-21 0 15,0 0 1,0 0 0,-21-21-16,0 21 0,-21-21 15,21 0-15,-1 0 0,-20 0 0,21 0 16,0 0-16,0 0 0,-1 0 15,1 0-15,0 0 0,0 0 0,0 0 16,21-21-16,-21 0 16,21 0-1,0 0-15,0 0 0,0-1 0</inkml:trace>
  <inkml:trace contextRef="#ctx0" brushRef="#br1" timeOffset="103011.84">4064 6392 0,'0'0'0,"0"-21"15,21 21 48</inkml:trace>
  <inkml:trace contextRef="#ctx0" brushRef="#br1" timeOffset="103671.96">5673 6837 0,'0'0'0,"42"-21"16,-21 0-1,0 21-15,0-22 0,1 1 16,-1 0-16,-21 0 0,21 0 16,-21 0-16,0-1 0,0 1 0,0 0 15,0 0-15,0 0 0,-21 0 0,0-1 16,-1 1-16,-20 0 0,21 21 16,0 0-16,-22 0 0,22 0 0,0 0 15,-21 21-15,21 0 16,-64 43-16,64-43 0,-22 21 15,22 1-15,0-22 0,0 21 0,0 1 16,0-22-16,21 21 0,0-21 16,0 0-16,0 1 0,0-1 0,0 0 15,21-21-15,-21 21 16,21-21-16,21 0 0,-21 0 0,1 0 16,20 0-16,0-21 0,1 0 0,-1 0 15,0-1-15,1 1 0,-1 0 16,-21 0-16,21 0 0,1 0 15,-22-22-15,0 22 0,0-21 16,-21 21-16,0-22 0,0 22 0,0 0 16,0 0-16,-21 42 31,0 0-31,0 0 0,0 0 0,21 22 16,0-22-16,0 0 0,-22 21 15,22-20-15,0-1 0,0 0 0,0 21 16,0-21-16,0 1 0,22-1 15,-1 0-15,0-21 0,0 0 16,0 0-16,22 0 0,-22 0 0,21 0 16</inkml:trace>
  <inkml:trace contextRef="#ctx0" brushRef="#br1" timeOffset="104107.84">6456 6519 0,'0'0'0,"0"-21"0,0 0 15,0 0-15,0 42 31,0 21-15,0-20-16,21 20 0,-21-21 0,0 43 16,21-22-16,-21 0 0,0 22 0,0-22 15,0 22-15,0-1 0,0 22 16,0-1-16,-21 1 0,0 21 0,0-21 16,-1 20-16,-41 107 0,21-106 15,20 0-15,-20 0 0,0-1 16,-1 1-16,1-21 0,0-22 15,-1 1-15,22-1 0,-21 1 0,21-22 16,0-21-16,-1 1 0,22-1 0,-21 0 16,21-42-1,0 0-15,21-1 0,1 1 0,-1-21 16,0 21-16,0-43 0,0 22 0,0-22 16,22-20-16,-22 20 0,21-20 15</inkml:trace>
  <inkml:trace contextRef="#ctx0" brushRef="#br1" timeOffset="104423.22">6456 6773 0,'0'0'0,"-21"-42"0,-1-170 31,22 191-15,22 0-16,-1 0 0,21 0 0,0 21 15,1 0-15,-1-21 0,0 21 0,1 0 16,20 0-16,-20 21 0,-1 0 15,0 0-15,1 0 0,-22 22 0,0-22 16,-21 21-16,0 0 0,0-20 16,0 20-16,-42-21 0,-1 21 0,1-20 15,0-1-15,-22 21 0,1-21 0,20-21 16,1 21-16,0 1 0,-1-22 16,1 0-16,21 0 0,0 0 15,-1 0-15,1 0 0,42-22 31,1 1-31,-1 21 0,0-21 16,21 0-16,-21 0 0,22 0 16,-1-1-16</inkml:trace>
  <inkml:trace contextRef="#ctx0" brushRef="#br1" timeOffset="104647.84">7239 6223 0,'0'0'0,"0"21"47,0 0-47,-21 22 0,21-22 0,0 21 16,0 1-16,-21-1 0,-1 21 15,1-20-15,21-1 0,-21 0 0,0 1 16,21-22-16,0 21 0,-21-21 16,21 1-16,0-1 0,0 0 0,0 0 15,21-21-15,0 0 16,0 0-16,0 0 0,1 0 15,20-21-15,-21 0 0</inkml:trace>
  <inkml:trace contextRef="#ctx0" brushRef="#br1" timeOffset="105338.76">7662 6604 0,'0'0'0,"43"-85"31,-43 64-31,0 0 16,0 0-16,0 0 15,0 0-15,-22-1 0,1 22 0,0 0 16,0 0-16,0 0 0,0 0 16,-1 0-16,1 22 0,-21-1 0,21 21 15,-22-21-15,22 22 0,0-1 16,-21 0-16,21 1 0,-1-22 0,22 21 16,0-21-16,0 22 0,0-22 0,0 0 15,0 0 1,0 0-16,22-21 0,-1 0 15,0 0-15,0 0 0,0 0 0,0 0 16,1-21-16,-1 0 0,21 0 16,-21 0-16,0-1 0,1 1 0,-1-21 15,0 21-15,0-22 0,0 1 16,-21 21-16,21-21 0,-21-1 0,0 22 16,0 0-16,0 0 0,0 42 31,-21 0-31,0 21 0,0-20 15,21-1-15,0 21 16,-21 0-16,21-20 0,0 20 0,-21-21 16,21 21-16,0-20 0,0-1 0,0 0 15,0 0-15,21 0 0,0 0 16,0-21-16,0 0 0,0 0 0,1 0 16,-1 0-16,21 0 0,-21 0 15,22 0-15,-1-21 0,0 0 0,1 0 16,-1 0-16,-21-22 0,21 22 0,1-21 15,-22 0-15,0-1 0,0-20 16,22-1-16,-22 22 0,-21-22 0,21 22 16,0-43-16,-21 43 15,0 21-15,0 0 0,-21 42 32,0 0-32,0 0 0,21 22 15,-22-1-15,1 0 0,0 22 0,0-22 16,0 0-16,21 1 0,-21 20 0,21-20 15,-22-22-15,22 21 0,0 0 16,0-20-16,0-1 0,0 0 0,0 0 16,22-21-16,-1 0 15,0 0-15,0 0 0,0-21 16,0 21-16,1-21 0,-1 0 0</inkml:trace>
  <inkml:trace contextRef="#ctx0" brushRef="#br1" timeOffset="105499.61">8086 6456 0,'0'0'0,"-22"0"15,44 0 1,-1 21-16,21-21 16,-21 0-16,0 0 15,22 0-15,-22-21 0,21 21 16,1-21-16</inkml:trace>
  <inkml:trace contextRef="#ctx0" brushRef="#br1" timeOffset="106479.25">8784 6392 0,'0'-21'16,"0"0"-16,0 0 16,0 0-16,0 0 15,0-1-15,21 22 0,0-21 16,1 0-16,-1 0 0,-21 0 0,21 0 15,0-1-15,0 1 0,-21 0 16,0 0-16,0 0 0,-21 21 16,0 0-1,0 0-15,0 21 16,-1 0-16,1 21 0,0-20 0,-21 20 16,21 21-16,-22 43 15,22-42-15,-21 20 0,21-20 0,-1 21 16,1-22-16,0 22 0,-21-1 0,21 1 15,-1 0-15,1-1 0,-21 22 16,21-21-16,0 21 0,-22-22 0,22 1 16,-21 21-16,21-21 0,-22 20 0,22-20 15,-21 0-15,21-1 0,-1 1 0,-20-21 16,21-1-16,0 1 0,21-22 16,0 0-16,0-21 0,0 22 15,0-22-15,21-21 0,0 0 16,21 0-16,1-21 0,-1 0 0,0-22 15,22 22-15,-1-21 0,-20-1 16,20-20-16,1-1 0,-1 1 0,1-1 16,-22 1-16,22-1 0,-22-20 0,-21 20 15,0-20-15,-21 20 0,0 1 16,0-22-16,-21 21 0,0 1 0,-21-22 16,-1 43-16,1-22 0,-22 1 15,22 21-15,-21-1 0,20 22 0,22-21 16,-21 21-16,21-1 0,-1 22 15,22-21-15,0 0 0,22 21 16,-1-21-16,0 21 16,0 0-16,21-21 0,-20 21 0,-1 0 15,21-21-15,0-1 0,-20 22 0,20-21 16,0 0-16,1 0 0,-22 0 16,21-22-16,0 22 0,1 0 0,-22-21 15,21-1-15,-21 22 0,1-21 16,-1 21-16,0 0 0,-21-1 0,0 1 15,0 0-15,0 0 0,-21 21 32,0 0-32,-1 21 15,1-21-15,21 21 0,-21 0 16,21 1-16,-21-1 0,21 0 16,-21 0-16,21 21 0,0-20 0,0-1 15,0 0-15,0 21 0,21-21 16,0 1-16,0-1 0,0-21 0,1 21 15,-1-21-15,0 0 0,0 0 0,0 0 16,0 0-16,1 0 0,-1 0 16,0 0-16,0 0 0,0 0 0,0-21 15,1 0-15,-1-1 0,0 1 16,0 0-16,0 0 0,-21 0 0,0-22 16,0 22-16,0-21 0,0 0 0,0 20 15,0-20-15,0 21 0,-21 0 16,0 0-16,0-1 0,0 22 15,-22 0-15,22 0 16,0 0-16,0 0 0,0 22 0,-1-1 16,1 0-16,21 0 0,0 0 0,-21 0 15,21 1-15,0-1 0,0 0 16,0 0-16,0 0 0,21-21 16,0 0-16,1 21 0,20-21 0</inkml:trace>
  <inkml:trace contextRef="#ctx0" brushRef="#br1" timeOffset="106854.81">9461 6604 0,'0'0'0,"0"-21"0,0 0 16,0 0-16,0-1 16,22 1-16,-22 0 15,21 21-15,0 0 0,-21-21 16,21 21-16,0 0 15,0 0-15,-21 21 0,22 0 16,-22 0-16,21 1 16,-21 20-16,0-21 0,0 0 0,0 0 15,0 1-15,0-1 0,0 0 16,0 0-16,0 0 0,0 0 0,-21-21 16,21 22-16,0-44 46,0 1-46,0 0 0,0 0 0,0 0 16,0 0-16,21-1 0,-21 1 0,21-21 16,0 21-16,-21 0 0,21-22 15,0 22-15,1 0 0,-1 0 0,0 21 16,0-21-16,0 21 0,0-22 0,1 22 16,-1 0-16,21 0 0</inkml:trace>
  <inkml:trace contextRef="#ctx0" brushRef="#br1" timeOffset="107455">10096 6414 0,'0'63'31,"0"-42"-31,0 0 0,-21 1 16,0-1-16,21 0 16,0 0-16,0 0 0,0 0 0,0 1 15,-21-1-15,21 0 16,-21-21-1,21-21 32,0 0-47,0-1 16,0 1-16,21 0 0,0 0 0,0 0 16,0-22-16,1 22 0,-1 0 15,0 0-15,0 0 0,0 0 0,0-1 16,1 22-16,-1 0 0,0 0 15,0 0-15,-21 22 16,0-1-16,0 0 16,0 21-16,0-21 0,0 1 15,0-1-15,0 0 0,0 21 0,0-21 16,-21-21-16,21 22 0,-21-1 16,21 0-16,-21-21 15,21-21 16,0 0-31,21-1 0,0 1 16,0 0-16,0-21 0,0 21 16,1-22-16,-1 22 0,21-21 0,-21 21 15,22-22-15,-1 22 0,-21 0 0,21 0 16,1 21-16,-22 0 0,21 0 16,-21 0-16,1 0 0,-1 21 0,-21 0 15,0 0-15,0 0 0,0 22 16,0-1-16,0-21 0,0 22 15,-21-22-15,-1 21 0,1-21 0,21 22 16,-21-22-16,0 0 0,0 0 0,0 0 16,21 0-16,-22-21 15</inkml:trace>
  <inkml:trace contextRef="#ctx0" brushRef="#br1" timeOffset="109278.81">12107 6117 0,'-42'0'31,"42"21"-31,-21 1 16,21-1-1,-21 0-15,21 0 0,0 0 16,21-21 0,0 0-16,0 0 15,21 0-15,-20 0 0,20 0 16,-21-21-16,21 21 0,1-21 0,-1 0 16,-21 0-16,22-1 0,-22 1 0,0 0 15,0 0-15,0 0 16,-21 0-16,21-1 0,-21-20 0,0 21 15,0 0-15,0 0 0,0-1 0,0 1 16,-21 21 0,21 21-1,-21 1-15,21-1 0,0 21 16,0-21-16,0 22 0,0-1 0,-21 0 16,21 1-16,0-1 0,-21 0 0,21 1 15,0-1-15,0 0 0,-21 1 16,21 20-16,-22-42 0,22 22 0,-21-1 15,21-21-15,0 0 0,0 22 16,0-22-16,-21 0 16,0-21-16,0 0 0,0 0 0,-1 0 15,1 0-15,0-21 16,0 0-16,0 21 0,0-22 0,-22 1 16,22-21-16,0 21 0,0-22 0,0 22 15,-1-21-15,1 21 0,0-22 16,0 22-16,0 21 0,21-21 15,-21 21-15,21 21 16,0 0-16,0 1 16,0-1-16,0 21 0,0-21 15,21 22-15,0-22 0,0 21 0,0-21 16,0 0-16,1 1 0,-1-1 0,21 0 16,-21-21-16,22 21 0,-1-21 15,0 0-15,-21 0 0,22 0 16,-1 0-16,0 0 0,-20-21 0,20 21 15,0-21-15,-21 0 0,22-1 16,-22-20-16,21 21 0,-21-21 0,1 20 16,-1-20-16,0 0 0,0-1 15,0 22-15,-21-21 0,0 21 0,21 0 16,-21-1-16,0 1 0,0 42 31,0 1-31,0-1 16,0 21-16,0-21 0,-21 22 0,21-1 15,-21-21-15,21 21 0,0-20 16,0 20-16,-21-21 0,21 0 16,0 0-16,0 1 0,0-1 15,0-42 17,0-1-32,21 22 0,-21-21 15,21-21-15,0 21 0,-21 0 0,22-22 16,-1 22-16,0-21 0,0 21 15,0-22-15,0 22 0,1 0 16,-1 0-16,0 21 0,0 0 0,0 0 16,-21 21-1,21 0-15,-21 0 0,0 0 16,0 1-16,22-1 0,-22 0 0,21 21 16,-21-21-16,21 1 0,-21-1 15,21 0-15,0 0 0,0 0 0,1 0 16,-1 1-16,21-1 0,-21-21 15,0 0-15,22 21 0,-1-21 0,-21 0 16,22 0-16,-1 0 0,0 0 0,-21-21 16,22 0-16,-1-1 0,0 22 15,-20-21-15,20 0 0,-21-21 0,0 21 16,0-1-16,-21-20 0,0 21 16,0-21-16,0 20 0,0-20 0,0 21 15,0 0-15,-21 0 0,0-1 0,0 22 16,0 0-16,0-21 15,-22 21-15,22 0 0,-21 0 0,21 21 16,-1-21-16,-20 43 0,21-22 16,0 0-16,0 21 0,-1 1 0,1-1 15,21-21-15,-21 22 0,21-1 0,0-21 16,0 0-16,0 0 0,0 1 16,0-1-16,0 0 0,21-21 0,0 0 15,1 0-15,-1 0 16,0 0-16,0 0 0,0 0 0,0 0 15,22-21-15,-22 0 0,0-1 0,0-20 16,22 21-16,-22-21 0,0-1 16,0 1-16,0 0 0,22-1 0,-22-63 15,0 64-15,0 0 0,0-1 16,-21 1-16,0 21 0,0-21 16,0 20-16,0-20 0,0 21 15,-21 42 1,0 0-16,0 0 15,21 1-15,-21-1 0,21 21 0,0 0 16,-22-20-16,22 20 0,0 0 16,0 1-16,0-1 0,0-21 0,0 21 15,0 1-15,0-1 16,0-21-16,0 0 0,22 1 0,-1-1 16,-21 0-16,21 0 0,0-21 0,0 0 15,0 0-15,1 0 16,-1 0-16,0-21 0,21 0 0,-21 0 15,22-1-15,-22 1 0,21 0 16</inkml:trace>
  <inkml:trace contextRef="#ctx0" brushRef="#br1" timeOffset="109963.97">14287 6371 0,'-21'0'15,"42"0"-15,-63 21 0,21-21 0,21 22 0,0-1 16,0 0-1,21-21 1,0 0 0,0 0-16,1-21 0,-1 21 0,21-21 15,-21-1-15,0 22 0,1-21 16,-1 0-16,0 0 0,0 21 0,0-21 16,0 0-16,-21-1 0,0 1 15,-21 21 1,0 0-16,0 0 0,0 0 15,0 0-15,-22 0 0,22 21 16,0 1-16,0-1 0,0 21 16,-1-21-16,1 22 0,21-22 0,0 21 15,0-21-15,0 0 0,0 1 16,0-1-16,0 0 0,21 0 0,1-21 16,20 21-16,-21-21 0,21 0 0,-20 0 15,20 0-15,0 0 0,1 0 16,-1 0-16,-21-21 0,21 21 0,1-21 15,-1 0-15,-21 0 0,22-1 16,-22 1-16,0-21 0,0 21 0,0-22 16,0 22-16,1 0 0,-1-21 15,-21 21-15,0-1 0,0 1 16,0 0-16,0 42 31,-21 0-15,-1 22-16,22-22 0,-21 42 0,21-20 15,0 20-15,0-20 0,0 20 0,-21 1 16,21-1-16,0 1 0,0-1 16,-21 22-16,21-22 0,0 1 0,0 20 15,-21-20-15,0 21 0,-1-1 0,22-20 16,-21-1-16,0 22 0,0-22 16,0 1-16,0-1 0,-1 1 0,1-22 15,0 22-15,0-22 0,0 0 16,0 1-16,-1-22 0,22 0 15,-21 0-15,21 0 0,0-42 16,0 0-16,21 0 16,1-21-16,-1-1 0,0 22 15,0-21-15,0-22 0,0 22 0,22-22 16,-22 1-16,42-85 0</inkml:trace>
  <inkml:trace contextRef="#ctx0" brushRef="#br1" timeOffset="110231.7">14944 6392 0,'0'0'0,"-22"-42"0,22 21 0,0 0 16,0 0-16,0-1 0,0 1 0,0 0 15,22 0-15,-1 21 0,0 0 16,0-21-16,0 21 0,0 0 0,43 0 16,-22 0-16,-21 0 15,1 0-15,20 21 0,-21 0 0,0-21 16,-21 21-16,0 0 0,0 1 0,0-1 15,0 21-15,-42-21 0,21 0 16,0 1-16,-22-1 0,1 0 0,0-21 16,20 21-16,-20-21 0,0 0 15,21 21-15,-1-21 0,1 0 0,0 0 16,42-21 15</inkml:trace>
  <inkml:trace contextRef="#ctx0" brushRef="#br1" timeOffset="112587.35">15494 6414 0,'0'0'0,"-21"0"0,0 0 16,-1 0 0,1 0-1,42 0 1,1 0-1,-1 0-15,21 0 0,-21-22 16,0 22-16,22-21 0,-22 0 0,21 21 16,-21-21-16,1 0 0,-1 0 0,0 21 15,0-22-15,0 1 16,-21 0-16,0 0 0,0 0 16,0 0-16,-21 21 15,0 0-15,0 0 16,0 0-16,-1 21 0,1-21 0,0 21 15,0 0-15,0 0 0,0 0 16,21 22-16,0-22 0,0 21 0,0-21 16,0 1-16,0 20 0,0-21 0,0 0 15,21 0-15,-21 1 0,21-22 16,0 0-16,0 21 0,0-21 0,22 0 16,-22 0-16,0 0 0,21-21 15,-20-1-15,20 1 0,-21 21 0,21-21 16,-20-21-16,20 21 0,-21-1 15,0 1-15,0-21 0,1 21 16,-1 0-16,-21-1 0,0 1 0,0 0 16,0 0-1,0 42 1,-21 0-16,21 0 0,-22 1 16,22-1-16,-21 21 0,0-21 15,21 0-15,-21 22 0,21-22 0,-21 0 16,21 0-16,-21 0 0,21 1 15,21-44 17,0 1-17,-21 0-15,21 0 0,0 0 0,22 0 16,-22-22-16,0 22 0,21 0 0,-21 0 16,22-22-16,-22 22 0,0 21 15,21-21-15,-20 0 0,-1 21 0,0 0 16,0 0-16,0 0 0,0 21 15,-21 0-15,0 0 16,0 1-16,0-1 0,0 0 0,0 0 16,0 0-16,0 0 0,0 22 15,0-22-15,22 0 0,-1 0 0,-21 0 16,21-21-16,0 22 16,21-22-16,-20 0 0,20 0 0,-21 0 15,21 0-15,-20 0 0,20 0 0,-21 0 16,21-22-16,-20 1 0,20 0 15,-21 0-15,0 0 0,0 0 0,1-22 16,-1 22-16,0-21 0,-21 21 16,0-1-16,0-20 0,0 21 0,0 0 15,0 0-15,0-1 0,-21 1 0,0 21 16,-1 0-16,1 0 0,0 0 16,0 0-16,0 0 0,-22 0 15,-20 43-15,42-22 0,0 0 16,-22 0-16,22 21 0,0-20 15,21 20-15,0-21 0,-21 21 0,21-20 16,0-1-16,0 21 0,0-21 16,21 0-16,0-21 0,0 22 0,0-22 15,1 0-15,-1 0 0,0 0 16,21 0-16,-21 0 0,1-22 0,20 1 16,-21 0-16,0 0 0,22 0 0,-22-22 15,0 1-15,21 21 0,-21-21 16,1-1-16,-1 1 0,21 21 15,-21-22-15,0-20 0,1 21 0,-1-1 16,-21 1-16,0 0 0,21 20 16,-21-20-16,0 21 0,0 0 0,0 0 15,0-1-15,-21 22 16,0 0-16,21 22 0,-22-1 16,1 21-16,0-21 0,0 22 15,0-1-15,0 0 0,-1-21 0,1 22 16,21-1-16,0 0 0,-21 1 0,21-1 15,0-21-15,0 22 0,0-1 16,0 21-16,0-20 0,21-22 16,0 0-16,1 0 0,-1 0 15,0-21-15,21 0 0,-21 0 0,1 0 16,62 0-16,-63 0 16,22-21-16,-1 0 0,0 0 15,1 0-15,-1 0 0,0-1 0,-20 1 16,20-21-16,-21 21 0,0 0 15,-21-22-15,0 22 0,0 0 0,0 0 16,-21 21 0,0 0-16,0 0 15,0 0-15,-1 21 0,1 0 0,0-21 16,0 42-16,0-20 0,0-1 16,-1 0-16,22 21 0,0-21 0,0 22 15,0-22-15,0 0 0,0 0 16,0 0-16,22 1 0,-1-22 15,0 21-15,0-21 0,21 0 0,-20 0 16,20 0-16,0 0 0,-21 0 16,22-21-16,-1 21 0,0-22 0,1 1 15,-1 0-15,-21-21 0,22 21 0,-22-22 16,0 22-16,0-21 0,0 21 16,-21-1-16,0 1 0,0 0 0,0 42 46,-21 0-46,0 1 0,21-1 16,0 21-16,-21-21 0,21 0 16,-21 22-16,21-22 0,-22 0 0,22 0 15,0 0-15,0 1 0,0-1 16,22-42 15,-1-1-31,0 1 0,-21 0 16,21 0-16,0 0 0,0-22 0,1 22 15,-1 0-15,0-21 0,0 21 16,0-1-16,0 1 0,1 21 0,-22-21 16,0 42-1,0 0 1,0 1-16,0-1 16,0 0-16,0 0 0,0 21 0,0-20 15,0-1-15,0 0 0,0 0 16,0 0-16,0 0 0,0 1 15,21-22-15,0 21 0,0-21 0,0 0 16,0 0-16,1 0 0,20 0 0,-21 0 16,0-21-16,22-1 0,-22 1 15,21 0-15,0 0 0,-20-21 0,-1 20 16,21-20-16,0 0 0,-20-1 16,-1 1-16,21 0 0,-21-1 0,0-20 15,1 21-15,-1-1 0,0-20 0,-21 42 16,21-22-16,-21 22 15,0 0-15,0 0 0,-21 21 16,0 21-16,0 0 16,-1 21-16,22-20 0,-21 20 15,0-21-15,0 21 0,0 1 0,0-1 16,21-21-16,0 22 0,-22-1 16,22-21-16,-21 21 0,21 1 0,0-22 15,0 21-15,0-21 0,0 22 16,0-22-16,0 0 0,0 0 15,21-21-15,1 0 0,-1 0 16,0 0-16,0 0 16,0 0-16,0-21 0,1 0 0,-1 0 15,0 0-15,0-1 0,0 1 16,0 0-16,1 0 0,-1-21 0</inkml:trace>
  <inkml:trace contextRef="#ctx0" brushRef="#br1" timeOffset="112788.39">18478 6054 0,'0'0'0,"-21"21"0,0-21 15,21 21-15,21-21 16,0 0-16,22 0 16,-22 0-16,21 0 0,1 0 0,-1 0 15,0 0-15,1 0 0,-1 0 16,-21 0-16,21 0 0,-20 0 0,-1 0 15,0 0-15,0 0 0,-21-21 0</inkml:trace>
  <inkml:trace contextRef="#ctx0" brushRef="#br1" timeOffset="114807.62">20299 5779 0,'0'-22'16,"0"44"-16,0-65 0,0 22 0,0 0 15,0 0-15,0 0 16,0 42 0,0 0-1,0 21-15,-21-21 0,-1 22 0,22-1 16,0 0-16,-21 22 16,0-22-16,0 1 0,21-1 0,-21 21 15,0-20-15,-1-1 0,1 0 0,0 1 16,0 20-16,0-42 0,-22 22 15,22-1-15,0-21 0,0 0 0,0 1 16,21-1-16,-21-21 0,-1 0 16,1 0-16,0 0 0,0 0 15,0-21-15,0-1 0,-1-20 0,22 21 16,-21-21-16,21-1 0,-21 1 16,21 21-16,0-22 0,0 1 0,0 0 15,0 21-15,0-22 16,0 22-16,21 0 0,0 0 0,1 21 15,-1 0-15,0 0 16,-21 21-16,0 0 16,0 0-16,21 0 0,-21 22 0,0-22 15,21 0-15,-21 21 0,0-20 16,0 20-16,21 0 0,-21-21 0,0 22 16,0-22-16,22 21 0,-1-21 0,-21 1 15,21-1-15,0 0 0,0-21 16,0 21-16,1-21 0,20 0 0,0 0 15,-21 0-15,22 0 0,-1 0 16,22 0-16,-22-21 0,0 0 16,22 21-16,-22-21 0,0-22 0,1 22 15,-1 0-15,-21-21 0,0 20 16,1-20-16,-1 0 0,-21 21 0,0-1 16,0-20-16,0 21 0,-21 0 15,-1 0-15,1 21 0,0 0 0,0-22 16,0 22-16,-22 0 0,22 0 0,-21 0 15,21 22-15,-22-1 0,22 0 16,-21 0-16,21 0 0,0 22 0,-1-22 16,1 0-16,0 21 0,21-21 15,-21 22-15,21-22 0,0 0 16,0 0-16,0 0 0,0 1 0,21-22 16,0 0-16,0 0 0,1 0 15,-1 0-15,0 0 0,21 0 0,-21-22 16,22 22-16,-22-21 0,21 0 0,-21 0 15,22 0-15,-22 0 0,0-1 16,0 1-16,0 0 0,1 0 0,-1 0 16,-21 0-16,0-1 15,-21 44 1,21-1 0,0 0-16,-22 0 0,1 0 15,21 0-15,0 1 16,0-1-16,0 0 0,0 0 15,0 0-15,21-21 0,1 0 16,-1 0-16,0 0 0,0 0 0,0 0 16,0 0-16,22 0 0,-22-21 15,21 21-15,-21-21 0,1 0 0,20 0 16,-21-1-16,0 1 0,-21 0 16,21 0-16,-21 0 0,22 0 0,-22-1 15,0 1-15,0 0 0,-22 21 31,1 21-31,0 0 16,21 1 0,-21-1-16,0 0 0,21 0 0,0 21 15,-21-20-15,21-1 0,-22-21 0,22 21 16,-21 0-16,21 0 16,21-21 15,-21-21-31,22 0 0,-1 21 0,0-21 15,0 0-15,-21-1 0,21 1 0,0 0 16,1 0-16,-1 0 16,-21 0-16,21 21 0,0 0 15,-21 21 17,0 0-32,0 0 0,0 0 15,0 0-15,0 1 0,0-1 16,0 0-16,0 0 0,21 0 15,0-21-15,1 0 16,-1 0-16,0 0 0,21 0 16,-21 0-16,22 0 0,-1 0 0,-21 0 15,22-21-15,-1 0 0,0 0 16,1 0-16,-1-1 0,-21 1 0,0 0 16,0 0-16,1 0 0,-22-22 15,0 22-15,0 0 0,0 0 16,-22 0-16,1 21 0,0 0 15,-21 0-15,21 0 0,-22 0 16,22 0-16,-21 21 0,21 0 0,-22-21 16,22 21-16,0 0 0,0 1 0,0-1 15,21 0-15,0 0 0,0 0 16,0 0-16,0 1 0,0-1 16,21-21-16,0 21 15,0-21-15,0 0 0,0 21 16,1-21-16,-1 0 0,0 21 15,0-21-15,-21 21 0,21-21 16,-21 22-16,0-1 0,0 0 16,0 0-16,21 0 0,-21 0 15,0 22-15,0-1 0,0-21 0,0 22 16,0-1-16,0 0 0,0 1 0,-21-1 16,21 0-16,-21 1 0,21-1 15,-21 21-15,0-20 0,21 20 0,-21 1 16,-1-22-16,1 22 0,0-22 0,0 0 15,0 22-15,0-22 0,-22-21 16,22 22-16,-21-22 0,-1 0 0,22 0 16,-21 0-16,0 0 0,-1-21 15,1 0-15,0 0 0,-1 0 0,1 0 16,0-21-16,-1 0 0,1 0 16,0 0-16,20-22 0,1 1 0,0 21 15,21-43-15,-21 22 0,21 0 16,0-22-16,0 22 0,0-22 0,42 1 15,-21 21-15,1-1 0,20-20 0,0 20 16,1 1-16,-1 0 0,0-1 16,1 1-16,20 21 0,-21-21 0</inkml:trace>
  <inkml:trace contextRef="#ctx0" brushRef="#br1" timeOffset="116159.47">21780 6223 0,'0'-21'32,"-21"21"-32,0 0 0,0 0 15,0 21-15,21 0 16,0 0-16,0 1 0,-21-1 15,21 0-15,0 0 0,0 0 0,0 0 16,0 1-16,0-1 16,0 0-16,0 0 0,0 0 0,21 0 15,0 1-15,0-22 0,0 0 16,0 0-16,1 0 0,-1 0 16,0 0-16,0 0 0,21 0 0,-20-22 15,-1 1-15,0 0 0,0 0 16,0 0-16,0 0 0,1-22 0,-1 22 15,-21 0-15,21 0 0,-21 0 16,21-1-16,-21 1 0,0 0 0,0 0 16,0 42 15,0 0-15,0 0-16,0 1 15,-21-1-15,21 0 0,0 21 0,0-21 16,0 1-16,0-1 0,0 0 15,0 0-15,21 0 0,0-21 16,0 21-16,1-21 0,-1 0 16,0 0-16,0 0 0,0 0 15,0 0-15,1-21 0,20 0 0,-21 0 16,0 0-16,22 0 0,-22-1 16,0 1-16,-21 0 0,21 0 0,-21 0 15,0 0-15,0-1 0,0 1 16,0 0-16,0 0 0,-21 21 15,0-21-15,0 21 0,-1 0 16,1 0-16,0 0 0,0 0 0,0 0 16,0 21-16,-1 0 0,1 0 15,0 0-15,21 1 0,-21-1 16,21 0-16,0 0 0,0 0 16,0 0-16,0 1 0,0-1 0,0 0 15,21-21 1,0 0-16,0 0 0,1 0 15,-1 0-15,0 0 0,0-21 16,0 0-16,0 21 16,-21-22-16,22 1 0,-1 0 0,-21 0 15,0 0-15,21 0 0,-21-1 16,0 44 31,0-1-47,0 0 15,-21 0-15,21 0 0,0 0 16,0 1-16,0-1 16,0 0-16,0 0 0,0 0 15,21-21 1,0 0-16,0 0 16,0 0-16,1 0 0,-1 0 0,21 0 15,-21 0-15,22-21 0,-22 0 16,21 0-16,-21 21 0,0-21 0,22-22 15,-22 22-15,-21 0 0,21 0 16,-21 0-16,21-1 0,-21 1 0,0 0 16,-21 21-16,0 0 15,0 0-15,0 0 0,-1 0 16,1 0-16,0 0 0,-21 21 0,21 0 16,-1-21-16,1 22 0,0-1 15,0 0-15,0 0 0,21 0 16,-21 0-16,21 1 0,0-1 15,0 0-15,0 0 0,0 0 16,0 0-16,0 1 0,0-1 0,21 0 16,-21 0-16,21 0 0,-21 22 15,0-22-15,0 0 0,21 21 0,-21 1 16,21-22-16,-21 21 0,0-21 0,0 22 16,0-1-16,0-21 0,0 21 15,0 1-15,-21-1 0,0 0 0,-21 1 16,20-1-16,1 0 0,-21 1 15,21-22-15,-22 21 0,1-21 0,21 1 16,-21-1-16,20 0 0,-20-21 16,21 0-16,0 0 0,0 0 15,-1 0-15,1 0 0,0 0 0,0-21 16,21 0-16,0-1 0,0 1 16,0 0-16,0 0 0,0-21 15,0 20-15,21 1 0,0 0 0,0-21 16,1 21-16,-1-22 0,0 22 0,0 0 15,0-21-15,0 20 0,22-20 16,-22 21-16</inkml:trace>
  <inkml:trace contextRef="#ctx0" brushRef="#br1" timeOffset="116691.92">22902 6371 0,'0'-21'16,"0"0"15,0 0-15,21 21-16,1 0 0,-22-21 16,21 21-1,-21-22-15,-21 22 47,-1 0-47,1 0 16,0 22-16,0-22 15,21 21-15,0 0 0,0 0 16,-21-21-16,21 21 0,0 0 16,0 1-16,0-1 15,0 0 1,21 0-1,0-21 1,0 0-16,0 0 0,1 0 16,-1 0-16,0 0 0,0 0 15</inkml:trace>
  <inkml:trace contextRef="#ctx0" brushRef="#br1" timeOffset="166031.57">360 9165 0,'21'21'31,"-42"-21"47,0 0-78,-1 0 16,1 0-16,0 0 0,0 0 15,-21 0-15,20 0 0,1 0 0,-21 0 16,0 0-16,-1 0 0,1 0 16,42-21-1,0 0 79,63 0-31,1 21-63,21 0 15,-22 0-15,22 0 0,-22 0 16,22 0-16,-22 0 0,1 0 15,-1-21-15,1 21 0,-22 0 0,22 0 16,-22 0-16,0 0 0,1 0 16,-1 0-16,-21-21 0,0 21 0,1 0 15,-1 0-15,0 0 0,0 0 16,-21-22 0,0 1-16,0 0 15,-21 0 1,0 21-16,0-21 0,-1 21 0,1-21 15,0-1-15,0 22 0,0-21 16,0 0-16,-1 0 0,-20 21 16,21-21-16,0 0 0,0 21 15,-22-22-15,22 22 0,0 0 16,0-21-16,0 0 0,-1 21 16,44 21 46,-1-21-62,0 21 0,0-21 0,0 22 16,0-22-16,1 21 0,-1-21 15,21 0-15,-21 21 0,0-21 16,22 21-16,-22-21 0,0 21 16,21-21-16,-20 0 0,20 21 15,-21 1-15,0-22 0,0 0 0,22 0 16,-22 0-16,-21 21 0,21-21 15,0 0-15,-21 21 63,-21-21-63,0 0 0,0 21 16,0-21-16,-22 21 0,22 0 15,0 1-15,-21-1 0,20 0 16,-20 0-16,21 21 0,-21-20 0,-1-1 15,22 0-15,-21 21 0,21-21 16,-22 1-16,22-1 0,0 0 0,-21 0 16,20 0-16,1 0 0,0-21 15,0 22-15,0-1 16,21-42 46,21 21-46</inkml:trace>
  <inkml:trace contextRef="#ctx0" brushRef="#br1" timeOffset="177202.61">2625 8636 0,'0'0'0,"0"-21"62,21 21-62,0 0 16,-21-21-16,21 21 0,0-21 15,0-1-15,1 22 0,-1-21 16,-21 0-16,21 21 0,0-21 16,-21 0-16,0 0 0,21 21 0,-21-22 15,0 1-15,21 0 0,-21 0 16,0 0-16,0 0 31,-21 21-15,0 21-16,21 0 15,0 0-15,-21 0 0,0 0 0,21 22 16,-21-22-16,21 21 0,0-21 16,0 22-16,-22-1 0,22 22 0,-21-22 15,0 21-15,21-20 0,-21 20 16,0-20-16,0 20 0,-1-21 0,1 1 15,0-1-15,0 0 0,21 1 16,-21-22-16,0 0 0,-1 0 0,1 0 16,0 1-16,0-22 0,0 0 0,0 21 15,-1-21-15,1 0 16,0 0-16,0 0 0,0-21 0,0 21 16,-1-22-16,1 1 0,21 0 15,0 0-15,-21-21 0,21 20 0,0-20 16,0 21-16,0-21 0,0 20 15,0-20-15,0 21 0,0 0 0,0-22 16,0 22-16,0 0 0,0 0 16,21 21-16,0 0 31,1 0-31,-22 21 0,21 0 0,-21 0 16,21 1-16,-21-1 0,0 0 15,21 21-15,0-21 0,-21 1 16,0-1-16,21 21 0,1-21 15,-1 0-15,-21 1 0,21-22 0,0 21 16,0 0-16,0-21 0,1 0 16,20 21-16,-21-21 0,21 0 0,-20 0 15,20 0-15,-21 0 0,21 0 16,1-21-16,-22 0 0,21 0 0,-21 21 16,1-22-16,20 1 0,-21 0 15,0-21-15,0 21 0,-21-1 0,0-20 16,22 21-16,-22 0 0,21-22 0,-21 22 15,0 0-15,0 0 16,0 0-16,0 0 0,0 42 31,0 0-31,0 0 16,0 0-16,0 0 0,0 22 16,0-22-16,0 0 0,0 21 0,0-20 15,0-1-15,0 0 0,0 0 16,0 0-16,0 0 0,21-21 15,0 0-15,0 0 32,0 0-32,-21-21 0,0 0 15,0 0-15,0 0 16</inkml:trace>
  <inkml:trace contextRef="#ctx0" brushRef="#br1" timeOffset="177427.66">3154 8657 0,'0'0'15,"0"-42"1,-21 42 0,21 21 46,21-21-62,-21 21 16,21-21-16,0 21 0</inkml:trace>
  <inkml:trace contextRef="#ctx0" brushRef="#br1" timeOffset="178243.05">3662 9038 0,'0'0'0,"0"-21"0,21 21 0,0-21 16,0 0-16,-21 0 0,21 21 0,-21-22 15,0 1-15,22 0 0,-22 0 16,0 0-16,21 0 0,-21-1 0,0 1 15,0 0-15,-21 0 16,-1 21-16,1 0 0,0 0 16,0 0-16,0 0 0,0 21 15,-22-21-15,22 21 0,0 22 16,0-22-16,0 0 0,-1 0 16,1 0-16,21 0 0,0 1 0,-21-1 15,21 0-15,0 0 0,0 0 0,0 0 16,21-21-1,0 0 1,1 0-16,-1-21 0,0 0 16,0 21-16,0-21 0,0 0 0,1 0 15,-1-1-15,0 1 16,-21 0-16,0 0 0,21 21 16,-21-21-16,0 42 46,0 0-46,0 0 16,0 0-16,0 22 0,0-22 0,0 21 16,0-21-16,0 22 0,0-1 15,0 0-15,0-20 0,0 20 0,0 0 16,0 1-16,0-1 0,0 21 0,0-20 16,-21 20-16,21 1 0,0-22 15,0 22-15,0-1 0,0 1 0,0 41 16,0-62-16,0 20 15,0-20-15,-21-1 0,21 0 16,-21 22-16,-1-22 0,22 0 0,-21 1 16,0-22-16,0 21 0,0-21 15,0 22-15,-1-22 0,1 0 0,-21 0 16,21-21-16,-22 21 0,22-21 0,-21 0 16,0 0-16,-1 0 0,22-21 15,-21 0-15,-1 0 0,22 0 0,0-22 16,-21 1-16,21 0 0,-1 21 0,1-22 15,0 1-15,21 0 16,0 20-16,0-20 0,0 0 0,0 21 0,0-22 16,0 1-16,0 0 15,0 20-15,21-20 0,0 0 0,1-1 16,-1 1-16,0 0 0,0-1 0,0 1 16,22 0-16,-1-1 0,0 1 15,22 0-15,-22-1 0,22 1 0</inkml:trace>
  <inkml:trace contextRef="#ctx0" brushRef="#br1" timeOffset="179007.5">4127 8551 0,'0'0'0,"0"-21"0,-21 21 0,0 0 15,0 0-15,21 21 0,-21-21 16,21 22-16,0-1 0,0 0 0,0 0 16,-21 0-16,21 22 0,0-1 0,0-21 15,-22 21-15,22 1 0,0-1 16,0-21-16,0 22 0,0-22 0,0 0 16,-21 0-16,21 0 0,0 0 15,0 1-15,0-44 47,0 1-47,21 0 0,-21 0 0,22 0 16,-22-22-16,0 22 0,21 0 15,0 0-15,-21 0 0,21 0 0,-21-1 16,21 1-16,0 0 0,1 21 16,-1 0-1,-21 21 1,0 0-16,21 1 0,-21-1 15,0 21-15,0-21 0,0 0 0,21 1 16,-21 20-16,0-21 0,0 0 16,21 0-16,-21 1 0,0-1 0,0 0 15,21 0-15,1-21 16,-1 0-16,0 0 0,0 0 16,0 0-16,0-21 0,1 21 0,-1-21 15,21 0-15,-21-1 0,0-20 16,1 21-16,-1-21 0,0-1 0,0 1 15,0 0-15,0-1 0,1 1 16,-1-22-16,0 22 0,0 0 0,-21 21 16,0-22-16,0 22 0,0 0 0,21 0 15,-21 0-15,0-1 16,0 44 0,0-1-1,0 0-15,-21 0 0,21 21 16,0-20-16,0 20 0,-21 0 0,0 1 15,21-1-15,-21 0 0,21-21 16,0 22-16,0-1 0,0 0 0,0-20 16,0 20-16,0-21 0,0 0 0,0 0 15,21-21 1,0 0-16,0 0 16,0-21-16,0 21 15,1-21-15,-1 0 0,0 0 0,0 0 16,0-22-16,-21 22 0</inkml:trace>
  <inkml:trace contextRef="#ctx0" brushRef="#br1" timeOffset="179230.92">4466 8678 0,'0'0'0,"-21"22"31,42-22-15,0 0-16,0 0 0,1 0 0,-1 0 16,21 0-16,-21-22 0,22 22 0,-22 0 15,21-21-15,-21 21 16,0-21-16,1 21 0,-1 0 0,0 0 16,0-21-16,0 21 0</inkml:trace>
  <inkml:trace contextRef="#ctx0" brushRef="#br1" timeOffset="180658.6">6498 8530 0,'0'0'0,"0"-21"0,0 0 0,0 0 15,0 0-15,-21 21 32,21 21-32,0 0 15,-21 0-15,21 0 0,-21 0 16,21 22-16,0-22 0,0 21 0,-22 1 15,1-1-15,0-21 0,21 21 0,0 1 16,-21-1-16,0-21 0,21 22 16,-21-22-16,21 0 0,0 0 0,0 0 15,0-42 17,21 0-32,-21 0 0,21 0 15,0-1-15,0-20 0,0 21 16,-21-21-16,22-1 0,-1 22 0,0-21 15,0 21-15,0-1 0,0 1 0,-21 0 16,0 0-16,22 0 0,-1 21 16,-21 21-1,0 0-15,21 0 16,-21 0-16,0 1 0,21-1 16,-21 0-16,0 0 0,0 21 0,21-20 15,-21-1-15,0 0 0,21 0 16,1 21-16,-1-42 0,-21 22 15,21-1-15,0 0 0,0-21 16,0 0-16,1 0 0,-1 0 16,0 0-16,0 0 0,21-21 0,-20 0 15,-1-1-15,0 1 0,0 0 0,0-21 16,0 21-16,1-22 0,-1 1 16,0 0-16,-21 20 0,0-20 0,21 0 15,0 21-15,-21-22 0,0 22 0,0-21 16,0 21-16,0-1 0,0 1 15,0 0-15,0 0 16,0 42 15,0 0-15,0 0-16,0 1 0,0-1 16,0 0-16,0 21 0,0-21 0,0 22 15,0-22-15,0 21 0,0-21 0,0 22 16,0-22-16,0 0 0,0 21 15,0-20-15,0-1 0,0 0 16,0 0-16,21 0 0,1-21 0,-22 21 0,21-21 16,0 0-16,0 0 0,0 0 15,0 0-15,1 0 0,-1-21 16,0 0-16,0 21 0,0-21 0,0 0 16,1 0-16,20-43 15,-21 43-15,0 0 0,-21-22 16,21 22-16,-21 0 0,22 0 0,-22 0 15,0 0-15,0-1 16,-22 22 0,1 22-1,21-1-15,-21 0 0,0 0 16,21 0-16,0 0 0,-21 1 0,21-1 16,0 21-16,0-21 0,0 0 15,0 1-15,0-1 0,0 0 0,0 0 16,0 0-16,0 0 0,21 1 15,0-22-15,0 0 16,0 0-16,22 0 0,-22 0 16,0 0-16,0-22 0,22 22 0,-1-21 15,-21 0-15,21 0 0,-20-21 16,20 20-16,-21 1 0,0-21 0,0 21 16,1-22-16,-1 22 0,0 0 0,-21 0 15,21 0-15,-21 0 16,0 42-1,0 0 1,0 0-16,-21 0 0,21 0 16,-21 1-16,21 20 0,0-21 15,0 0-15,0 0 0,0 1 0,0-1 16,0 0-16,21 0 16,0-21-1,0 0-15,0 0 16,1 0-16,-22-21 0,21 21 15,0-21-15,0 0 0,-21-1 0,21 1 0,0-21 16,1 21-16</inkml:trace>
  <inkml:trace contextRef="#ctx0" brushRef="#br1" timeOffset="180867.68">8107 8403 0,'0'0'0,"-43"0"31,43 21-15,0 1-1,0-1 1,22-21 0,-1 0-1,0 21-15</inkml:trace>
  <inkml:trace contextRef="#ctx0" brushRef="#br1" timeOffset="181663.26">8678 8678 0,'43'-42'31,"-22"21"-31,-21 0 16,0 0-16,0-1 16,0 1-16,-21 0 15,-1 21-15,1 0 0,0 0 16,0 0-16,0 0 0,0 0 0,-1 0 16,1 0-16,0 21 0,0-21 15,0 21-15,0 1 0,-1-1 0,-20 0 16,21 0-16,0 0 0,21 0 0,-21 1 15,21-1-15,0 0 16,0 0-16,0 0 0,0 0 0,21-21 31,0 0-31,0 0 0,0 0 16,0-21-16,1 21 0,-1-21 0,0 0 0,0 21 16,0-21-16,0 0 15,1 21-15,-22-22 0,21 1 0,0 0 16,-21 0-1,0 42 32,0 0-47,0 0 16,0 1-16,0 20 0,0-21 0,0 21 16,0 1-16,0-1 0,0 0 0,-21 1 15,21-1-15,0 22 16,0-22-16,0 0 0,-21 1 0,21-1 15,0 21-15,0-20 0,0 20 0,0-20 16,0 20-16,0 1 0,21-1 0,-21 1 16,21-1-16,-21-21 0,21 22 15,-21-22-15,0 22 0,0-22 0,0 0 16,0-20-16,-21 20 0,0-21 0,0 0 16,-1 0-16,1 1 0,0-1 0,0-21 15,0 0-15,0 21 0,-1-21 16,1 0-16,0 0 0,0 0 0,-21 0 15,20-21-15,1 21 0,-21-21 0,21-1 16,-22 1-16,22-21 0,0 21 16,-21-22-16,21 22 0,-1-21 15,1 0-15,0-1 0,0 1 0,0-22 16,21 22-16,0 0 0,0-1 0,0 1 16,0 0-16,0-1 0,0 1 15,0 0-15,21 21 0,0-22 0,0 1 16,0 0-16,1-1 0,20 1 15,0 0-15,-21-22 0,22 22 0,-1-22 16,22 22-16,-22-22 0</inkml:trace>
  <inkml:trace contextRef="#ctx0" brushRef="#br1" timeOffset="182378.81">8911 8297 0,'0'0'0,"0"-21"0,0 0 0,0 0 15,0 0-15,-21 21 16,0 0 0,0 21-16,21 0 0,0 0 0,0 0 15,-22 1-15,22 20 0,-21-21 0,21 21 16,0-20-16,-21 20 0,21-21 16,0 21-16,0-20 0,0-1 15,0 0-15,0 0 0,0 0 0,0 0 16,0 1-1,21-22 1,0-22-16,-21 1 16,0 0-16,22 0 15,-1 0-15,0 0 0,-21-1 0,21 1 16,0 0-16,0 0 0,1 0 16,-1 21-16,-21-21 0,21 21 15,0 0 1,0 0-16,0 0 15,-21 21-15,0 0 0,0 0 16,22-21-16,-22 21 0,21 0 16,-21 1-16,21-1 0,-21 0 15,21 0-15,0-21 0,0 21 16,1-21-16,-1 0 0,0 0 16,0 0-16,0 0 15,0 0-15,1 0 0,-1-21 0,0 21 16,0-21-16,0 0 0,0-22 15,1 22-15,-1-21 0,0 0 0,0-1 16,0 1-16,-21 0 0,0-22 0,21 22 16,-21-1-16,0 1 0,22 21 0,-22-21 15,0 20-15,0 1 16,-22 21 0,22 21-16,-21 1 15,0-1-15,21 0 0,0 21 0,-21 1 16,21-22-16,-21 21 0,21 0 0,0 1 15,0-1-15,0 0 0,0-20 16,0 20-16,0-21 0,0 21 0,0-20 16,0-1-16,0 0 0,0 0 15,0 0-15,21-21 0,0 0 16,0 0-16,0 0 16,1 0-16,-1-21 0,0 0 15,0 0-15,-21 0 0,21-1 16,22-20-16,-22 21 0</inkml:trace>
  <inkml:trace contextRef="#ctx0" brushRef="#br1" timeOffset="182591.13">9398 8213 0,'0'0'0,"-21"0"0,0 0 0,-1 21 15,1-21-15,42 0 16,1 0-16,-1 0 15,21 0-15,-21 0 0,0 0 16,22 0-16,-1 0 0,-21-21 16,22 21-16,-22 0 0,21 0 0,0-21 15,-20 21-15,20-22 0,-21 22 16,0 0-16,0-21 0,1 21 0,-1 0 16</inkml:trace>
  <inkml:trace contextRef="#ctx0" brushRef="#br1" timeOffset="184218.65">11091 8086 0,'21'-21'0,"-42"42"0,42-64 0,1 43 15,-1-21-15,-21 0 0,21 0 0,0 0 16,-21-22-16,21 22 0,0 0 16,-21 0-16,22 0 0,-22 0 0,21 21 15,-21-22-15,0 44 31,0-1-31,-21 21 0,21-21 0,-22 22 16,1 20-16,0-21 0,0 22 16,-21-22-16,20 22 0,1-22 15,0 22-15,-21-22 0,21 21 0,-22-20 16,22-1-16,-21 0 0,-1-20 0,22 20 16,-21 0-16,21-21 0,-22 1 15,22-1-15,0 0 0,-21-21 0,21 0 16,-1 0-16,1 0 15,0 0-15,21-21 0,0 0 16,0-1-16,0 1 0,0-21 0,0 0 16,0 20-16,0-20 0,0 0 15,0-1-15,0 1 0,0 21 16,0-21-16,21 20 0,-21-20 0,21 42 16,-21-21-16,22 0 0,-1 21 15,0 0-15,0 0 0,-21 21 16,21 0-16,0 0 0,-21 0 0,22 1 15,-1-1-15,-21 21 0,21-21 16,-21 22-16,21-22 0,0 0 0,0 21 16,1-21-16,-22 1 0,21 20 0,0-21 15,21 0-15,-21 0 0,1-21 16,-1 22-16,21-1 0,-21-21 0,22 0 16,-1 0-16,0 0 0,1 0 15,-1 0-15,0 0 0,22-21 16,-22-1-16,0 22 0,43-42 15,-43 21-15,1 0 0,-22 0 16,0-22-16,0 22 0,22-42 16,-43 41-16,0-20 0,0 21 0,0-21 15,0 20-15,0 1 0,-22 0 16,1 21-16,0 0 0,0 0 0,0 0 16,0 0-16,-1 0 0,-20 21 0,21-21 15,0 43-15,0-22 0,-22 0 16,22 21-16,0-21 0,0 22 0,0-22 15,-1 21-15,22-21 0,0 1 16,-21-1-16,21 0 0,0 0 16,0 0-16,0 0 0,0 1 15,21-22-15,1 0 0,-1 0 16,0 0-16,21 0 0,-21-22 16,1 22-16,20-21 0,-21 0 0,0 0 15,22 0-15,-22-22 0,0 22 0,0 0 16,0-21-16,0 21 15,1-1-15,-22 1 0,0 0 0,0 0 16,-22 42 0,1-21-1,21 21-15,0 0 0,-21 1 0,21-1 16,0 0-16,0 0 0,0 0 16,0 0-16,0 1 0,0-1 15,0 0-15,21 0 0,0-21 16,1 21-16,-1-21 0,0 0 15,0 0-15,0 0 0,0 0 16,22 0-16,-22-21 0,0 21 0,21-21 16,-20 0-16,20 0 0,-21-1 0,0 1 15,22 0-15,-22 0 0,0 0 16,0-22-16,-21 22 0,0 0 0,21 0 16,-42 42 15,0-21-31,0 21 0,21 0 15,-21 1-15,-1-1 0,22 0 16,-21 0-16,21 0 0,0 0 0,-21 1 16,21-1-16,-21 0 0,21 0 15,0 0-15,0 0 16,0-42 15,0 0-15,0 0-16,0 0 0,21 0 15,0-1-15,0 1 0,1-21 16,-1 21-16,0-22 0,21 22 0,-21 0 16,1 0-16,20 0 0,-21 0 15,21-1-15,-20 22 0,20 0 0,-21 0 16,0 0-16,22 0 0,-22 0 16,0 22-16,0-1 0,-21 0 0,0 0 15,0 0-15,21 22 0,-21-22 0,0 0 16,0 0-16,0 0 0,0 0 15,0 1-15,0-1 0,-21-21 0,21 21 16,-21-21-16,21 21 0,-21-21 16,42-21 31</inkml:trace>
  <inkml:trace contextRef="#ctx0" brushRef="#br1" timeOffset="184995.62">13271 8446 0,'0'0'0,"22"-22"0,-1 1 16,-21 0-16,0 0 0,0 0 0,0 0 16,0-1-16,0 1 0,-21 21 15,-1-21-15,1 21 0,0 0 16,-21 0-16,21 0 0,-22 0 0,22 0 15,-21 21-15,-1 0 0,1 1 16,21-1-16,-21 0 0,-1 0 0,22 21 16,0-20-16,0-1 0,0 0 15,-1 0-15,22 0 0,0 0 0,0 1 16,0-1-16,22-21 16,-1 0-16,0 0 0,0 0 15,21 0-15,-20 0 0,20 0 0,0 0 16,-21 0-16,22-21 0,-1-1 0,-21 22 15,22-21-15,-22 0 0,0 0 16,0 21-16,0-21 0,-21 0 16,21-1-16,-21 1 15,0 42 17,0 1-17,0-1-15,-21 0 0,21 0 16,0 21-16,-21-20 0,21 20 0,0 0 15,0 1-15,0 20 0,0-21 0,-21 1 16,21 20-16,-21 1 0,21-1 16,-21 1-16,21-22 0,-22 22 0,22-1 15,-21 1-15,21-1 0,0 22 16,0-22-16,0 1 0,0-1 16,0 1-16,0-1 0,0 1 0,0 20 15,0-20-15,0-43 0,0 21 16,0 1-16,-21-22 0,0 0 0,0 0 15,0 0-15,-1-21 0,1 22 16,0-22-16,0 0 0,0 0 0,0 0 16,-1 0-16,1 0 0,0-22 15,0 1-15,0 0 0,0 0 16,-22-21-16,22 20 0,-21-20 16,-1 0-16,1-1 0,0 1 15,-1-21-15,22-1 0,-21 1 0,21-1 0,0 1 16,21 20-16,0-20 0,0-1 15,0 22-15,0 0 0,21-1 16,0 1-16,0 0 0,0-1 0,0 22 16,22-21-16,-22 21 0,21-1 15,-21-20-15,22 21 0,-22-21 0,21 20 16,1 1-16,-22-21 0,21 21 0,0-22 16,1 22-16,-1-21 0,22 21 15,-22 0-15,21-22 0,-20 22 0</inkml:trace>
  <inkml:trace contextRef="#ctx0" brushRef="#br1" timeOffset="186606.82">13631 8297 0,'0'0'0,"-21"0"31,0 0-16,21 22-15,-21-22 16,21 21-16,0 0 0,-21 0 0,21 0 16,0 0-16,0 1 15,0-1-15,0 0 0,0 0 16,0 0-16,0 0 0,0 1 0,0-1 16,0 0-16,0 0 15,21-21-15,0 0 0,0 0 0,0 0 16,0 0-16,1 0 0,-1 0 15,0-21-15,0 0 0,0 21 16,0-21-16,1-1 0,-1 1 0,0 0 16,0-21-16,0 21 0,0-1 0,1 1 15,-1-21-15,0 21 0,-21 0 16,0-1-16,21 1 0,-21 42 47,-21 1-47,21-1 15,-21 21-15,21-21 0,-21 0 16,21 1-16,0-1 0,0 21 0,0-21 16,0 0-16,0 1 0,0-1 0,0 0 15,0 0-15,21 0 16,0-21-16,0 0 0,0 0 0,0 0 16,22 0-16,-1 0 0,0 0 0,1 0 15,-1 0-15,0 0 0,1-21 16,20 0-16,-20 0 0,-1 0 0,0-1 15,-21 1-15,22 0 0,-22 0 16,0-21-16,0 20 0,0-20 0,-21 21 16,0-21-16,0 20 0,0 1 15,0 0-15,0 0 0,-21 21 0,0-21 16,0 21-16,0 0 0,-22 0 16,1 0-16,21 21 0,-21 0 0,-1 0 15,22 0-15,-21 1 0,21-1 16,-1 0-16,1 0 0,0 21 0,21-20 15,-21-1-15,21 0 0,0 0 16,0 0-16,0 0 0,21-21 16,0 22-16,0-22 0,1 0 15,-1 0-15,0 0 0,0 0 0,21 0 16,-20-22-16,-1 22 16,0-21-16,0 0 0,0 21 0,0-21 15,1 0-15,-1 0 0,0-1 0,0 1 16,-21 0-16,0 0 0,21 0 15,-21 0-15,0-1 0,0 1 16,0 42 0,0 1-1,0-1-15,0 0 0,-21 0 16,21 0-16,0 0 0,0 1 16,0-1-16,0 0 0,0 0 0,0 0 15,0 0-15,21 1 0,0-22 16,22 0-16,-22 0 15,21 21-15,1-21 0,-1 0 0,0 0 16,1 0-16,-1 0 0,0 0 0,1 0 16,-1-21-16,0-1 0,1 1 15,-1 21-15,0-42 0,-21 21 0,22 0 16,-22-22-16,0 1 0,0 21 0,-21-22 16,21 22-16,-21-21 0,0 21 15,0 0-15,-21-1 0,0 22 0,0 0 16,0 0-16,0 0 0,-22 0 15,22 22-15,-21-1 0,21 0 0,-22 0 16,1 0-16,21 0 0,-22 1 16,22-1-16,0 0 0,0 0 15,0 0-15,21 0 0,0 1 16,0-1-16,0 0 0,21-21 16,0 21-1,0-21-15,22 0 0,-22 0 0,0 0 16,21 0-16,-21 0 0,1-21 0,-1 21 15,21-21-15,-21 21 0,0-21 16,1-1-16,-1 1 0,0 0 16,-21 0-16,0 0 15,0 0-15,-21 21 32,0 0-17,21 21-15,0 0 0,-22 0 0,1 0 16,21 22-16,-21-22 0,21 0 0,-21 21 15,0-21-15,21 22 0,0-1 16,-21 0-16,-1 22 0,22-22 0,-21 1 16,0 62-16,0-41 0,21-22 15,0 22-15,-21-22 0,21 22 16,-21-22-16,21 0 0,0 22 0,0-22 16,0 0-16,-22 22 0,22-22 0,-21 1 15,21 20-15,0-21 16,0 1-16,0-1 0,-21 0 0,21-20 15,-21 20-15,0-21 0,21 0 0,-21 0 16,-1 1-16,1-22 0,0 0 16,0 0-1,21-22-15,0 1 16,0 0-16,0-21 0,0 21 0,0-22 16,0 1-16,0-22 0,0 1 15,0-1-15,0 1 0,0-1 0,0 1 16,21-1-16,0 1 0,-21-22 0,21 22 15,1 20-15,-1-20 0,0 21 16,0-1-16,0 1 0,0 0 16,1 20-16,-22-20 0,21 21 0,0 0 15,21 0-15,-21-1 0,1 1 16,-1 0-16,0 21 0,21-21 0,-21 0 16,22 0-16,-1-22 0,-21 43 0,22-21 15</inkml:trace>
  <inkml:trace contextRef="#ctx0" brushRef="#br1" timeOffset="187031.28">15642 8382 0,'0'0'0,"-21"0"0,42 0 47,0 0-47,0 0 0,1 0 15,-1-21-15,0 21 0,0-21 0,21 21 16,-20-21-16,-1 21 0,0-22 0,0 22 16,0-21-16,0 0 0,1 0 15,-1 0-15,0 0 0,-21-1 16,0 1-16,0 0 16,-42 21-16,20 0 15,1 0-15,0 0 0,-21 21 0,21 0 16,-22 1-16,22 20 15,0-21-15,0 0 0,0 22 0,21-22 16,0 0-16,0 21 0,0-21 0,0 1 16,0-1-16,0 0 0,0 0 15,21 0-15,0-21 0,0 21 0,0-21 16,0 0-16,1 0 0,-1 0 16,0 0-16,0 0 0,0 0 0,0 0 15,1 0-15,-1 0 0,0 0 0,0-21 16,0 21-16,0 0 0,1-21 15,-1 0-15,0 21 0,0 0 0,0 0 16</inkml:trace>
  <inkml:trace contextRef="#ctx0" brushRef="#br1" timeOffset="187219.95">16298 8551 0,'0'0'0,"-21"22"15,0-22-15,21 21 79</inkml:trace>
  <inkml:trace contextRef="#ctx0" brushRef="#br1" timeOffset="190991.1">63 11091 0,'0'-21'31,"-21"21"0,0 0-31,0 0 16,84 0 109,1 0-125,-1 0 0,22 0 15,-21 0-15,20 0 0,-20 0 16,20 0-16,-20 0 0,21 0 0,-22 0 16,1 0-16,-1 0 0,-21 0 15,22 0-15,-22 0 0,1 0 16,-1 0-16,0 0 0,1-21 16,-22 21-16,21 0 0,-21 0 0,0 0 15,-21-21-15,22 21 16,-22-21-16,0 0 31,-22-1-15,1 22-1,0 0-15,21-21 0,-21 0 16,0 21-16,0 0 0,-1-21 0,1 0 16,0 21-16,0-21 0,0 21 15,0-22-15,-1 22 0,1-21 16,0 21-16,0 0 0,0-21 15,0 21-15,21-21 0,-22 21 16,1 0-16,21-21 16,-21 21-16,42 0 47,0 0-47,1 21 0,-1-21 15,0 21-15,0-21 0,0 21 0,22-21 16,-22 21-16,21-21 0,0 22 15,-20-22-15,20 0 0,0 21 0,1-21 16,-22 0-16,21 0 16,-21 21-16,22-21 0,-22 0 0,0 0 15,0 0-15,0 0 0,0 0 16,1 0 0,-44 0 15,1 21-31,-21 0 15,21-21-15,0 21 0,-1-21 0,1 22 16,-21-1-16,21 0 0,-22 0 16,1 21-16,21-20 0,-21 20 0,-1-21 15,-84 106 1,106-106-16,0 0 16,0 1-16,21-1 0,-21-21 15,21 21-15,-22-21 0,22 21 16,-21-21 124,21-21 48,-21 21-126,21-21 267</inkml:trace>
  <inkml:trace contextRef="#ctx0" brushRef="#br1" timeOffset="192507.24">2222 10732 0,'22'0'0,"-1"21"63,0-21-63,0 0 16,0 0-16,0 0 0,1 0 15,-1 0-15,21 0 0,-21 0 0,22-21 16,-1 21-16,-21-22 0,21 1 15,1 21-15,-1-21 0,-21 0 16,22 0-16,-22 21 0,0-21 0,0-1 16,-21 1-16,0 0 15,0 0-15,-21 21 16,0 0-16,-22 0 0,22 0 16,-21 0-16,0 0 0,-1 0 0,1 21 15,0 0-15,20 0 0,-20 1 16,21-22-16,0 42 0,0-21 0,-1 0 15,22 0-15,-21 1 0,21-1 16,0 0-16,0 0 16,21 0-16,1 0 0,-1-21 15,0 0-15,0 0 0,0 0 0,22 22 16,-22-22-16,0 0 0,21 0 16,-21 0-16,22 0 0,-22 0 15,0 0-15,0 0 0,0 0 0,-21-22 16,-21 22 15,0 0-31,-21 0 0,21 0 16,-22 0-16,22 0 0,-21 0 0,-1 0 15,1 22-15,21-22 0,-21 21 16,20-21-16,1 21 0,0 0 0,0-21 16,0 21-16,0 0 0,21 1 0,-22-1 15,22 0 1,0 0-16,0 0 0,0 0 0,0 1 15,22-1-15,-1 0 16,0-21-16,0 21 0,0-21 0,0 0 16,1 21-16,20-21 0,-21 0 15,21 0-15,-20 0 0,20 0 0,-21 0 16,0 0-16,22 0 0,-22 0 16,0 0-16,0 0 0,0 0 0,0-21 15,1 21-15,20-21 0,-21 0 16,0 0-16,22 21 0</inkml:trace>
  <inkml:trace contextRef="#ctx0" brushRef="#br1" timeOffset="194545.6">3281 10859 0,'0'0'0,"21"0"16,-21-22-16,0 1 0,0 0 0,0 0 16,0 0-16,0 0 15,-21 21-15,0 0 0,-1 0 16,1 0-16,0 0 0,0 0 15,0 0-15,0 0 0,-1 21 16,22 0-16,-21 0 0,0 0 0,21 0 16,-21 1-16,0-1 0,0 21 15,21-21-15,-22 22 0,1-1 16,21 0-16,0-21 0,0 1 16,0-1-16,0 0 0,0 0 15,0 0-15,21-21 16,1 0-16,-1 0 0,0-21 15,0 0-15,0 0 0,0 21 0,22-21 16,-22-22-16,0 22 0,0 0 0,0 0 16,1 0-16,-1-22 0,0 22 15,0-21-15,0 21 0,-21-1 0,21 1 16,-21 0-16,22 0 0,-22 0 16,0 0-16,0 42 46,-22 0-46,22 0 0,0 0 0,0 0 16,-21 1-16,21-1 0,0 0 16,0 0-16,0 21 0,0-20 0,0-1 15,0 0-15,0 0 0,0 0 16,0 0-16,0 1 0,21-1 16,1-21-16,-1 0 0,21 0 0,-21 0 15,0 0-15,22-21 0,-22 21 16,21-22-16,-21 1 0,22 0 0,-22 0 15,21 0-15,1 0 0,-22-22 16,0 22-16,21-21 0,-21 21 0,1-22 16,-1 22-16,-21-21 0,0 21 15,21-1-15,-21 1 0,0 0 16,-21 21 0,0 0-1,21 21-15,-22 0 0,22 1 0,-21-1 16,21 0-16,0 0 0,0 0 0,0 0 15,0 1-15,21-1 0,-21 0 16,22 0-16,-1 0 0,0 0 0,-21 1 16,21-1-16,0-21 0,0 21 15,-21 0-15,22 0 0,-22 0 32,-22-21-17,1 0-15,0 0 16,0 0-16,0-21 0,0 21 0,-1-21 15,1 21-15,0-21 0,0 21 16,21-21-16,-21 21 0,0 0 16,-1 0-1,22 21 1,0 0-16,0 0 16,0 0-16,0 1 15,22-22-15,-1 0 0,-21 21 16,21-21-16,21 0 0,-21 0 15,1 0-15,-1 0 0,21 0 0,-21 0 16,0-21-16,22-1 0,-22 22 0,21-21 16,-21 0-16,22 0 0,-1 0 15,0 0-15,1-1 0,-22 1 0,21-21 16,1 21-16,-22-22 0,21 1 16,-21 21-16,0 0 0,-21-22 0,0 22 15,0 0-15,-21 21 16,-21 0-1,21 21-15,0 0 0,-1-21 0,1 22 16,0-1-16,0 0 0,21 0 16,0 0-16,0 0 0,0 1 15,0-1-15,0 0 0,0 0 0,21 0 16,0 0-16,0 1 0,1-22 16,-22 21-16,21 0 0,0-21 0,0 21 15,0 0-15,-42-21 47,0 0-47,0-21 0,0 21 16,-1 0-16,22-21 0,-21 21 15,0 0-15,21 21 47,0 0-31,21-21-1,0 21-15,1-21 16,-1 0-16,0 0 0,21 0 0,-21 0 16,22 0-16,-22 0 0,21 0 15,1 0-15,-1-21 0,-21 21 0,21-21 16,1 0-16,-22 0 0,0 0 16,21 21-16,-20-22 0,-1-20 0,0 21 15,0 0-15,-21 0 0,21-1 16,-21 1-16,21 0 15,-21 0-15,0 42 47,-21 0-47,0 0 0,21 1 16,0-1-16,0 0 0,0 0 0,0 0 16,0 0-16,0 1 0,0-1 15,0 0-15,0 0 0,21 0 16,0-21-16,1 0 15,-1 0-15,0 0 0,0 0 0,0 0 16,22 0-16,-22 0 0,0 0 0,21 0 16,-21-21-16,1 0 15,-1 0-15,0 21 0,0-21 0,0-1 16,0 1-16,-21 0 0,0 0 0,22 0 16,-22 0-16,0-1 0,0 1 15,0 0-15,0 0 0,0 0 16,0 42 15,0 0-15,0 0-16,0 0 0,0 1 15,0-1-15,0 21 0,0-21 16,0 22-16,-22-1 0,22 0 16,0 1-16,-21 20 0,21-21 0,0 22 15,0-1-15,0 1 0,0-1 16,0 1-16,0-1 0,0 1 0,0-1 15,0 1-15,0-1 0,0 1 0,0-1 16,0 22-16,0-21 0,0-1 16,0-21-16,0 22 0,0-1 0,0-20 15,0 20-15,0-20 0,-21-1 0,0 0 16,0-21-16,0 22 0,-1-22 16,-20 0-16,21 0 0,0 0 15,0 1-15,-1-22 0,-20 0 0,21 0 16,0-22-16,-22 1 0,22 0 15,-21 0-15,0-21 0,20 20 0,-20-20 16,0-21-16,21 20 0,-1-20 0,22-1 16,0 1-16,0-1 0,0 1 15,0-22-15,0 22 0,22-1 0,-22 1 16,21 20-16,21-20 0,-21 20 0,0 1 16,1 0-16,-1-1 0,0 22 15,21-21-15,-21 0 0,1 20 0,-1-20 16,0 21-16,0-21 0,0-1 0,0 22 15,1-21-15,20-1 0,-21 1 16,21 21-16,-20-21 0,20 20 16</inkml:trace>
  <inkml:trace contextRef="#ctx0" brushRef="#br1" timeOffset="194874.73">6667 10266 0,'0'0'0,"0"-21"0,-21 21 0,0 0 16,21-21-16,-21 21 15,21 21-15,0 0 16,0 0-16,-21 0 0,21 22 0,-21-1 15,21 0-15,0 1 0,0 20 16,-22-21-16,1 1 0,21-1 0,-21 0 16,21 1-16,0-1 0,-21-21 0,21 0 15,-21 1-15,21-1 0,0 0 16,0 0-16,21-21 16,0 0-1,0-21-15,0 21 16,1-21-16</inkml:trace>
  <inkml:trace contextRef="#ctx0" brushRef="#br1" timeOffset="195266.57">6943 10626 0,'0'0'0,"21"-21"0,-42 21 31,-1 21-15,1 0-16,0 0 0,21 0 15,-21 0-15,0 1 0,0-1 0,21 0 16,0 0-16,0 0 0,0 0 0,0 1 16,0-1-16,0 0 15,21-21-15,0 0 16,0 0-16,0 0 0,0 0 0,1 0 16,-1 0-16,0 0 0,0 0 15,0 0-15,0-21 0,22 0 0,-22-1 16,0 1-16,-21 0 0,21 0 0,0 0 15,-21-22-15,22 22 0,-22-21 16,0 21-16,0 0 0,0-22 16,0 22-16,-22 0 0,1 21 0,-21 0 15,21 0-15,0 0 16,-1 0-16,1 0 0,-21 21 0,21-21 16,0 21-16,-1-21 0,1 21 15,0 1-15</inkml:trace>
  <inkml:trace contextRef="#ctx0" brushRef="#br1" timeOffset="195491.62">6286 10478 0,'0'0'0,"22"0"16,-1 0-16,0 0 15,0 0-15,21 0 0,-20 0 16,20 0-16,0 0 0,-21 0 0,22 0 16,20-22-16,-20 22 0,-1 0 15,0 0-15,1 0 0,-1 0 0,-21 0 16,21 0-16,-20 0 0,-1 0 0,0 0 16,0 0-1</inkml:trace>
  <inkml:trace contextRef="#ctx0" brushRef="#br1" timeOffset="196079.61">8551 10562 0,'21'-21'16,"-42"42"-16,64-63 0,-43 21 0,21 0 15,-21-1-15,21 1 0,-21 0 0,0 0 16,21 21-16,-21 21 31,0 0-31,0 22 16,0-22-16,0 21 0,0 0 15,-21 1-15,21-1 0,0 22 16,0-22-16,-21 21 0,21-20 0,-21 20 16,-1 1-16,22 20 0,0-20 0,-21 21 15,0-1-15,0-20 0,0 20 16,0-20-16,21 21 0,-22-22 0,1 1 16,0-1-16,0 1 0,0-1 0,0-21 15,-1 1-15,22-1 0,0 0 16,-21-20-16,21-1 0,0-42 31,0-1-31,0 1 16,0-21-16,21 21 0,1-22 0,-1-20 15,-21 21-15,21-22 0,0 22 0,0-22 16,0 1-16</inkml:trace>
  <inkml:trace contextRef="#ctx0" brushRef="#br1" timeOffset="196426.84">8488 10816 0,'0'0'15,"-21"-42"-15,21 21 0,-22-22 0,1 22 16,0-21-16,21 21 0,-21 0 0,21-1 16,0 1-16,0 0 0,0 0 15,0 0-15,0 0 0,0-1 16,21 1-16,0 0 0,22 21 0,-22-21 16,21 21-16,0 0 0,1-21 15,-1 21-15,22 0 0,-22 0 0,0 21 16,1 0-16,-1 0 0,0 0 0,1 1 15,-22 20-15,0-21 0,-21 21 16,0-20-16,0 20 0,0-21 0,-42 0 16,20 0-16,-20 1 0,21-1 15,-21 0-15,-1 0 0,1 0 0,0 0 16,-22 1-16,22-22 0,21 0 16,-1 0-16,1 0 0,21 21 15,21-42 32,1-1-47,20 22 0,-21-21 16,0 21-16,22-21 0</inkml:trace>
  <inkml:trace contextRef="#ctx0" brushRef="#br1" timeOffset="196979.4">9504 10499 0,'0'0'0,"0"-43"16,0 22 0,0 0-16,0 0 0,-21 0 0,21 0 15,-22-1-15,1 1 16,0 21-16,0 0 0,0 0 16,0 0-16,-1 0 0,1 21 15,0 1-15,0-1 0,0 0 16,0 21-16,-1 1 0,1-22 0,21 21 15,-21 0-15,21-20 0,-21 20 16,21 0-16,-21-21 0,21 1 0,0-1 16,0 0-16,0 0 0,0 0 0,21 0 15,0-21 1,0 0-16,0 0 0,1 0 16,-1 0-16,0 0 0,0-21 0,21 0 15,-20 0-15,-1 21 0,0-21 16,0-22-16,0 22 0,-21 0 0,21-21 15,1 21-15,-22-22 0,21 1 0,-21 21 16,0-22-16,0 22 0,0 0 16,21 0-16,-21 0 0,0 42 31,0 21-31,0-21 0,0 1 16,0 20-16,-21 0 0,21-21 0,0 22 15,0-1-15,0-21 16,0 22-16,0-22 0,0 0 0,0 0 15,0 0-15,0 0 0,0 1 0,0-1 16,21-21 0,0 0-16,0 0 15,0 0-15,1 0 16,-1-21-16,-21-1 0,21 1 16,0 21-16,0-21 0,0 0 0</inkml:trace>
  <inkml:trace contextRef="#ctx0" brushRef="#br1" timeOffset="197554.61">9991 10456 0,'-22'-21'15,"1"0"-15,0 0 16,0 0 0,21 0-1,0-1 1,0 1 0,21 0-16,0 21 15,0 0-15,1-21 0,-1 21 0,0 0 16,0 0-16,0-21 0,0 21 0,1 0 15,-1 0-15,0 0 16,0 0-16,0 0 0,-21 21 0,0 0 16,21 0-16,1 0 0,-22 1 0,0 20 15,0-21-15,0 21 0,21-20 16,-21 20-16,0-21 0,0 0 0,0 22 16,0-22-16,0 0 0,0 0 15,0 0-15,-21 0 16,-1-21-1,22-21 17,0 0-32,0 0 0,0 0 0,0 0 15,0-1-15,22-20 0,-22 21 16,21-21-16,0-1 0,0 1 0,0 21 16,0 0-16,1-22 0,-1 22 0,0 0 15,0 0-15,0 21 16,0 0-1,-21 21 17</inkml:trace>
  <inkml:trace contextRef="#ctx0" brushRef="#br1" timeOffset="198323.36">10604 10414 0,'0'-21'16,"0"0"-16,0 0 15,22 21-15,-1-22 0,0 1 16,0 21-16,21-21 0,-20 21 16,20-21-16,-21 0 0,21 21 0,-20 0 15,-1-21-15,0 21 0,-42 0 31,0 0-31,-1 0 0,1 0 16,-21 0-16,21 0 0,-22 21 16,22-21-16,0 21 0,0 0 15,0-21-15,0 21 0,21 0 0,-22-21 16,22 22-16,0-1 0,0 0 0,0 0 16,22 0-16,-1 0 15,0 1-15,0-1 0,0 0 0,0 0 16,1 0-16,-22 0 0,21 1 15,0-1-15,-21 0 0,0 0 16,0 0-16,0 0 0,-21-21 16,0 22-16,-1-22 15,1 0-15,-21 0 0,21 0 16,0 0-16,-22 0 0,22 0 0,0 0 16,0 0-16,-22-22 0,22 1 15,0 0-15,0 0 16,21 0-16,0 0 15,0-1-15,21 22 16,0 0-16,0-21 0,22 21 16,-22-21-16,0 21 0,0 0 15,22-21-15,-1 21 0</inkml:trace>
  <inkml:trace contextRef="#ctx0" brushRef="#br1" timeOffset="200899.41">13970 10605 0,'0'0'0,"-21"0"16,0 0 0,-1 0 30,22 21-46,-21-21 0,0 0 0</inkml:trace>
  <inkml:trace contextRef="#ctx0" brushRef="#br1" timeOffset="212514.89">11239 10414 0,'0'0'0,"-21"0"0,0 0 16,0 0-16,0 0 16,0 0-16,42 0 78,0 0-78,0 0 0,0 0 15,22 0-15,-22-21 0,0 21 16,0 0-16,0-21 0,0 0 16,22 21-16,-43-22 0,21 1 0,0 21 15,0-21-15,-21 0 0,21 21 16,-21-21-16,0 0 0,0-1 0,0 1 15,0 0-15,-21 21 0,0 0 16,0-21-16,-21 21 0,-1 0 16,1 0-16,21 21 0,-22-21 15,1 21-15,0 0 0,-1 1 0,22 20 16,-21-21-16,0 21 0,20-20 16,-20 20-16,21-21 0,0 21 0,0-20 15,21 20-15,0-21 16,0 0-16,42 0 0,-21 1 15,0-22-15,0 21 0,22 0 0,-22-21 16,21 0-16,1 0 0,-22 0 16,21 0-16,-21 0 0,22 0 0,-22 0 15,21 0-15,-21 0 0,0-21 0,22 21 16,-22 0-16,0-21 0,0 21 16,0 0-16,1-22 0,-1 1 15,-21 0-15</inkml:trace>
  <inkml:trace contextRef="#ctx0" brushRef="#br1" timeOffset="214371.36">42 13018 0,'-21'0'0,"21"-22"0,-21 22 0,84 0 235,22 0-235,0-21 0,-1 21 15,1 0-15,0-21 0,-22 21 16,1 0-16,-1-21 0,1 21 0,-22 0 16,0-21-16,-20 21 0,20 0 15,-21 0-15,0-21 0,0 21 0,-21-22 16,0 1 0,-21 21-1,21-21-15,-21 21 16,-21 0-16,21 0 0,-1-21 0,-20 21 15,21 0-15,-21-21 0,-1 0 16,1 21-16,0-22 0,20 22 0,-20-21 16,0 21-16,-1 0 0,1 0 15,21-21-15,-21 21 0,20 0 16,1 0-16,0 0 0,0 0 0,0 0 31,42 0 0,21 0-15,-21 0-16,22 0 0,-1 21 0,22-21 16,-22 0-16,21 0 15,-20 0-15,20 21 0,-20-21 0,20 0 16,-21 0-16,1 0 0,-22 0 16,21 0-16,1 0 0,-22 0 15,0 0-15,0 0 0,0 0 0,0 0 16,-42 22 31,0-22-47,0 21 15,0 0-15,-22 0 0,22 0 0,-21 0 16,21 22-16,-22-22 16,1 21-16,0 1 0,-1-22 0,1 21 15,0 0-15,-1-20 0,1 20 16,0-21-16,-1 0 0,1 22 0,21-22 15,0-21-15,0 21 0,-1 0 16,1-21-16,21 21 16,21-21 31,1 0-47,-22-21 0,21 0 0,0 21 15,0-21-15,0 21 0,0-21 0</inkml:trace>
  <inkml:trace contextRef="#ctx0" brushRef="#br1" timeOffset="-213213.9">2032 12383 0,'0'-22'16,"0"44"15,0-1-31,0 0 16,0 0-16,0 0 15,0 0 1,0 1-16,0-1 15,21-21 1,0 0-16,0 0 0,1 0 16,-1 0-16,21-21 0,-21 21 15,0-22-15,1 1 0,-1 0 0,21 0 16,-42 0-16,21 21 0,0-21 16,-21-1-16,0 1 0,0 0 0,0 0 15,0 0-15,0 0 0,0-1 16,-21 22-16,0 0 15,0 22 1,21-1-16,0 0 0,0 0 0,-21 0 16,21 22-16,-21-22 15,21 21-15,-22 0 0,22 1 0,0-1 16,-21 0-16,0 1 0,21-1 16,0 0-16,0 22 0,0-22 0,0 1 15,0-1-15,0-21 0,0 21 16,-21-20-16,21-1 0,0 0 0,0 0 15,-21 0-15,0-21 16,-1 0-16,1 0 0,0 0 0,0 0 16,0 0-16,-22 0 0,22 0 15,-21 0-15,0-21 0,20 0 16,-20 21-16,21-21 0,-21 0 16,20-1-16,1 22 0,21-21 0,0 0 15,0 0-15,0 0 16,0 0-16,21-1 15,1 22-15,-1-21 0,21 0 16,-21 21-16</inkml:trace>
  <inkml:trace contextRef="#ctx0" brushRef="#br1" timeOffset="-212890.13">2709 12319 0,'-21'0'16,"0"0"-1,0 0-15,21 21 0,0 0 16,-21 1-16,21-1 0,0 0 16,0 0-16,-22 21 0,22-20 0,-21 20 15,21 0-15,0 1 0,-21-1 16,0 0-16,21 1 0,-21-1 0,21 0 15,0 1-15,0-22 0,0 21 16,0-21-16,0 0 0,0 1 16,0-1-16,21-21 0,0 0 15,0 0-15,0 0 16,1-21-16,-1 21 0,0-22 0,0 1 16,-21 0-16,21 0 0,-21 0 15</inkml:trace>
  <inkml:trace contextRef="#ctx0" brushRef="#br1" timeOffset="-212709.68">2476 12679 0,'0'0'0,"0"-21"16,22 21-1,-1 0-15,0-21 16,21 21-16,-21 0 0,1 0 15,20-22-15,0 1 0,1 21 0,-1-21 16,-21 21-16,21-21 0</inkml:trace>
  <inkml:trace contextRef="#ctx0" brushRef="#br1" timeOffset="-211205.55">4212 12467 0,'0'0'0,"-21"0"0,0 0 15,21-21 32,21 0-47,0 21 16,0-21-16,0 0 0,1-1 16,-1 1-16,0 0 0,0 0 0,0 0 15,-21 0-15,0-1 0,0 1 0,0 0 16,0 0-16,0 0 0,-21 21 15,0 0-15,-21 0 0,20 0 16,1 21-16,-21-21 0,21 21 16,-22 0-16,22 22 0,-21-22 0,21 0 15,0 21-15,21-21 0,0 1 16,0 20-16,0-21 0,0 0 16,0 0-16,0 1 0,21-1 0,0 0 15,0 0-15,0 0 0,22 0 16,-22 22-16,0-22 0,0 0 0,0 0 15,0 0-15,1 1 0,-22 20 16,0-21-16,0 0 0,0 0 0,-22 1 16,1 20-16,-21-42 0,21 21 15,-22 0-15,22 0 0,-21-21 0,21 0 16,-22 0-16,1 0 0,21 0 0,0 0 16,-22-21-16,22 0 0,0 0 15,0-21-15,21 20 0,-21-20 16,21 0-16,-21-1 0,21 22 15,0-21-15,0 0 0,0 20 0,0 1 16,0 0-16,0 0 16,0 0-16,21 21 15,0 21-15,-21 0 0,21 0 0,0 0 16,-21 1-16,21 20 0,-21-21 16,22 21-16,-1-20 0,-21 20 0,21-21 15,0 21-15,-21-20 0,21-1 16,0 0-16,1 0 0,-1 0 0,0-21 15,0 0-15,0 0 0,22 0 16,-22 0-16,0 0 0,21 0 16,1-21-16,-1 0 0,-21 0 0,21 0 15,1-1-15,-22-20 0,21 21 16,-21-21-16,1 20 0,-1 1 0,0-21 16,0 21-16,0 0 0,-21-1 15,21 1-15,-42 21 47,21 21-47,0 1 0,0-1 0,-21 0 16,21 0-16,-21 21 0,21-20 15,0-1-15,0 0 0,0 21 16,0-21-16,0 1 0,0-1 0,0 0 16,21-21-16,0 0 15,0 0-15,1 0 0,-1 0 0,0 0 16,21 0-16,-21-21 0,22 21 15,-22-21-15,0-1 0,0 1 0,22 0 16,-22-21-16,0 21 0,0-1 16,-21 1-16,21 0 0,-21 0 0,21 0 15,-21 0-15,0-1 16,-21 44 15,21-1-31,-21-21 16,21 21-16,0 0 0,0 0 0,0 0 15,0 1-15,-21-1 0,21 0 16,0 0-16,0 0 0,0 0 16,0 1-16,21-1 0,0-21 15,0 0-15,1 0 16,20 0-16,-21 0 0,0-21 0,22 21 16,-22-22-16,21 1 0,-21 0 15,0 0-15,22-21 0,-22 20 0,0 1 16,0-21-16,-21 21 0,21 0 0,-21-1 15,22 1-15,-22 0 16,0 0-16,0 0 16,-22 21-1,1 0-15,0 0 16,21 21-16,0 0 0,0 0 16,-21 0-16,21 1 0,0 20 15,0 0-15,-21 1 0,21 20 0,0-21 16,0 22-16,-21-22 0,21 22 0,-22-1 15,22 1-15,0-1 0,0 1 16,0-1-16,0 1 0,0-1 0,0-20 16,0 20-16,0 1 0,0-22 15,-21 0-15,21-21 0,0 22 16,0-22-16,0 0 0,0 0 0,0 0 16,0-42 15,0 0-31,0 0 0,0-21 0,0 20 15,0-20-15,0 0 0,21-1 16,1-20-16,-22 21 0,21-22 0</inkml:trace>
  <inkml:trace contextRef="#ctx0" brushRef="#br1" timeOffset="-210913.17">5376 12827 0,'0'-21'16,"0"42"-16,0-84 0,0 41 15,0 1-15,0 0 0,0 0 0,21 0 0,-21 0 16,43-1-16,-22 22 15,0 0-15,0-21 0,22 21 16,-22 0-16,21 0 0,0-21 0,1 21 16,-1 0-16,-21 0 0,0 0 0,1 21 15,-1 0-15,-21 1 0,0-1 16,0 0-16,0 0 0,-43 0 0,22 0 16,-21 22-16,0-22 0,-1 0 15,1 0-15,0 0 0,-1 1 0,22-1 16,-21 0-16,21-21 0,-1 21 15,1-21-15,0 0 0,42 0 32,0 0-17,22 0-15,-22 0 0,21 0 0,-21-21 16,22 0-16,-1 21 0</inkml:trace>
  <inkml:trace contextRef="#ctx0" brushRef="#br1" timeOffset="-210585.15">6159 12510 0,'0'0'0,"-42"0"31,42 21-31,0 0 16,0 0-16,0 0 15,0 22-15,-21-22 0,21 21 0,0 0 16,0 1-16,0-1 0,0 0 0,-21 22 15,21-1-15,0-20 0,0 20 16,0 1-16,-21-22 0,21 22 0,-22-22 16,1 21-16,21 1 0,-21-22 15,0 1-15,21-1 0,0 0 0,0 1 16,-21-22-16,21 0 0,0 0 0,0-42 47,21 0-47,-21-22 0,21 22 0,0-21 15,0 0-15,1-1 0,-1 1 16,-21 0-16,21-1 0</inkml:trace>
  <inkml:trace contextRef="#ctx0" brushRef="#br1" timeOffset="-210273.33">6159 12764 0,'0'0'0,"0"-43"0,0 22 16,0 0-16,0-21 0,0 20 0,0 1 15,0 0-15,0 0 16,0 0-16,0 0 0,22-1 15,-1 22-15,0 0 0,0-21 16,21 21-16,-20-21 16,-1 21-16,0 0 0,21 0 0,-21 0 15,1 0-15,-1 21 0,0-21 16,0 21-16,0 1 0,-21-1 0,0 0 16,0 0-16,0 0 0,0 0 15,-21 1-15,-21-1 0,21 0 16,-1 0-16,1 0 0,-21 0 0,21 1 15,0-22-15,-22 21 0,22-21 0,0 0 16,0 0-16,21-21 31,21-1-15,0 1-16,-21 0 0,21 21 16,0-21-16,22 0 0</inkml:trace>
  <inkml:trace contextRef="#ctx0" brushRef="#br1" timeOffset="-209841.58">6964 12361 0,'-43'-21'16,"22"21"-16,0 0 0,0 0 16,0 0-16,0 0 0,-1 21 15,1-21-15,0 22 0,0-1 0,0 0 16,0 0-16,-1 0 0,22 22 15,0-22-15,-21 0 0,21 0 16,0 0-16,0 0 0,0 1 0,0-1 16,0 0-16,21 0 0,1-21 0,-1 21 15,0-21-15,21 0 0,-21 0 16,22 0-16,-22 0 0,21 0 0,-21-21 16,22 0-16,-22 21 0,21-21 15,-21 0-15,1-1 0,-1 1 0,0-21 16,0 21-16,-21 0 0,0-1 0,0-20 15,0 21-15,0-21 16,-21 20-16,0 1 0,0 0 0,-22 0 0,22 21 16,-21 0-16,-1 0 0,22 0 15,-21 0-15,0 0 0,20 0 16,-20 0-16,21 21 0,0 0 0,21 0 16,0 1-16,0-1 0,0 0 15,0 0-15,0 0 0,21 0 0,0 1 16,0-1-16,0 0 0,1-21 0,-1 0 15,21 21-15,-21-21 0,0 0 16</inkml:trace>
  <inkml:trace contextRef="#ctx0" brushRef="#br1" timeOffset="-209415.16">7324 12488 0,'0'0'0,"0"-21"16,0 0-1,0 0-15,0 0 0,0 0 16,0-1-16,0 1 16,0 0-1,21 21-15,0 0 0,0 0 16,0 0-16,0 0 16,1 21-16,-22 0 15,21 1-15,0-1 0,-21 0 0,0 0 0,0 0 16,0 0-16,0 1 15,0-1-15,0 0 0,0 0 16,0 0-16,0 0 0,0 1 16,-21-22 15,21-22-31,0 1 16,0 0-1,0 0-15,0 0 0,0 0 0,0-1 16,0 1-16,0 0 0,21 0 15,-21 0-15,0 0 0,21-1 16,0 1-16,-21 0 0,21 21 0,1 0 16,-1 0-16,0 0 15,0-21-15,0 21 0,0 0 16</inkml:trace>
  <inkml:trace contextRef="#ctx0" brushRef="#br1" timeOffset="-208449.51">8975 12298 0,'0'0'0,"0"-21"0,0 0 0,-22 21 16,22-22-16,0 1 0,0 0 15,0 0-15,0 0 16,22 21-16,-1 0 16,0 0-16,0 21 0,-21 0 15,21 0-15,-21 0 0,21 22 16,-21-22-16,0 21 0,0-21 0,0 22 15,0-22-15,0 0 0,0 21 0,0-20 16,0-1-16,0 0 16,0 0-16,-21 0 0,0-21 0,21 21 15,-21-21-15,0 0 16,0 0 0,21-21-16,0 0 0,0 0 15,0 0-15,0 0 16,0-22-16,0 22 0,21-21 0,0 21 15,0-22-15,0 22 0,0-21 0,1 21 16,20-1-16,-21 1 0,21 0 16,-20 0-16,20 21 0,-21 0 0,21 0 15,-20 0-15,-1 0 0,0 0 16,0 21-16,0 21 0,-21-20 16,0-1-16,21 21 0,-21-21 0,0 0 15,0 22-15,0-22 0,0 0 16,0 0-16,0 0 0,0 1 0,0-1 15,0 0-15,0 0 0,-21-21 32,21-21-17,-21 0-15,21 0 16,0-1-16,0 1 0,0 0 16,0-21-16,0 21 0,21-22 0,0 1 15,1 21-15,-1-22 0,0 1 16,0 21-16,21 0 0,-20 0 15,20-1-15,0 1 0,1 21 0,-1 0 16,-21 0-16,21 0 0,-20 21 16,20 1-16,-21-1 0,-21 0 0,21 21 15,-21-21-15,0 22 0,0-22 16,0 21-16,0-21 0,-21 22 0,0-22 16,21 0-16,-21 0 0,0 0 0,-1 1 15,1-1-15,21 0 0,-21-21 16,21 21-16,21-21 31,0-21-31,1 0 16</inkml:trace>
  <inkml:trace contextRef="#ctx0" brushRef="#br1" timeOffset="-208013.15">10372 12171 0,'0'0'0,"0"-21"31,-22 21-15,1 21-16,0 0 15,0 0-15,0 0 0,21 1 16,-21 20-16,-1-21 0,1 0 0,0 22 16,0-22-16,21 0 0,0 21 15,0-21-15,0 1 0,0-1 0,0 0 16,0 0-16,0 0 0,21-21 15,0 0-15,0 0 0,1 0 16,-1 0-16,21 0 0,-21 0 0,0 0 16,22 0-16,-22-21 0,0 0 0,21 0 15,-20 0-15,-1-1 0,0 1 16,0 0-16,0-21 0,0 21 0,-21-22 16,0 1-16,0 21 0,0-22 15,0 1-15,0 21 0,-21 0 16,0 0-16,0-1 0,0 22 0,0 0 0,-1 0 15,1 0-15,0 0 16,0 22-16,0-1 0,0 0 0,-1 0 16,1 0-16,21 0 0,-21 1 0,21-1 15,0 21-15,0-21 0,0 0 16,0 1-16,0-1 0,21-21 16,0 0-16,1 0 0,-1 0 15</inkml:trace>
  <inkml:trace contextRef="#ctx0" brushRef="#br1" timeOffset="-207585.15">10858 12298 0,'0'0'16,"-21"-21"-16,0 0 0,0-1 16,21 1-1,0 0-15,21 21 16,0 0-16,0 0 15,1 0-15,-1 0 0,0 0 0,0 0 16,0 0-16,0 0 0,1 21 0,-1 0 16,0 1-16,0-1 0,0 0 15,0 0-15,-21 21 0,22-20 16,-22-1-16,21 0 0,-21 0 0,0 0 16,0 0-16,0 1 0,0-1 15,-21 0-15,-1-21 0,1 21 0,0-21 16,0 0-16,21-21 31,0 0-31,0 0 16,0-1-16,21-20 0,0 21 15,-21 0-15,21-22 0,1 22 16,-1-21-16,0 21 0,-21 0 0,21-22 16,0 22-16,0 0 0,1 21 15,-1-21-15,0 0 0,0 21 16,0 0-16,0 0 0,1 0 15,-1 21 1,-21 0-16</inkml:trace>
  <inkml:trace contextRef="#ctx0" brushRef="#br1" timeOffset="-207222.31">11578 12446 0,'21'0'0,"0"0"15,1 0-15,-1 0 16,0-21-16,0 21 0,0-21 16,0 0-16,1-1 0,-1 1 15,0 0-15,0 21 0,0-21 0,-21 0 16,0 0-16,0-1 0,0 1 16,0 0-16,-21 21 15,0 0-15,0 0 0,-22 0 16,22 0-16,0 0 0,0 21 15,-21 0-15,20 1 0,1-1 0,0 0 16,0 0-16,21 21 0,0-20 16,0-1-16,0 0 0,0 0 0,0 0 15,0 0-15,0 1 0,21-22 0,0 21 16,0-21-16,1 0 0,-1 21 16,21-21-16,-21 0 0,22 0 15,-22 0-15,21 0 0,-21 0 0,22-21 16,-1 21-16,-21-21 0,21-1 0,-20 22 15,20-21-15</inkml:trace>
  <inkml:trace contextRef="#ctx0" brushRef="#br1" timeOffset="-206374.19">13737 12256 0,'0'0'0,"21"-22"15,0 1-15,-21 0 0,22 0 16,-22 0-16,21 0 0,-21-1 15,0-20-15,0 21 0,0 0 16,0-22-16,0 22 0,0-21 0,0 21 16,-21 0-16,-1-1 0,1 1 0,0 21 15,0 0-15,0 0 0,0 0 16,-1 0-16,-20 0 0,21 0 16,0 21-16,-22 1 0,1 20 0,21-21 15,-21 21-15,20 1 0,-20 20 16,21-20-16,0-1 0,0 0 0,-1 1 15,22-1-15,0-21 0,0 21 16,0-20-16,0-1 0,0 0 0,22 0 16,20-21-16,-21 0 0,0 0 0,22 0 15,-22 0-15,21 0 0,0 0 16,1 0-16,-1-21 0,0 0 0,1 0 16,-22-1-16,21 1 0,1-21 0,-1 0 15,0-1-15,1 1 16,-1-22-16,-21 1 0,0 21 0,22-22 15,-22 1-15,0 20 0,-21-20 16,21 20-16,-21-20 0,0 21 0,21-1 16,-21 1-16,0 0 0,0 20 0,0 1 15,0 0-15,0 0 0,-21 21 16,0 0-16,21 21 0,0 21 16,-21-20-16,0 20 0,-1 0 15,22 1-15,-21 20 0,21-21 0,-21 22 16,21-1-16,-21-20 0,0 84 15,21-85-15,0 22 0,-21-22 16,21 0-16,0 1 0,0-22 16,0 21-16,0-21 0,0 0 0,0 1 15,0-1-15,21-21 16,0 0-16,0 0 0,0 0 16,0 0-16,22 0 0,-22 0 15,0 0-15,21-21 0,1 21 0,-1-22 16</inkml:trace>
  <inkml:trace contextRef="#ctx0" brushRef="#br1" timeOffset="-205606.16">14753 12044 0,'0'0'0,"0"-21"0,-42-85 31,21 106-31,-1-21 0,1 21 16,0 0-16,0 0 0,0 0 15,0 0-15,-1 0 0,-20 0 0,21 21 16,0 0-16,0 21 0,-1-20 0,-20 20 16,21-21-16,0 21 0,0 1 15,-1-22-15,1 21 0,21 1 0,-21-22 16,21 0-16,-21 21 0,21-21 16,0 1-16,0-1 0,0 0 0,21 0 15,0-21-15,0 0 16,1 0-16,20 0 0,-21 0 15,21 0-15,-20-21 0,20 21 0,-21-21 16,21 0-16,1-1 0,-22 1 0,21-21 16,-21 21-16,1-22 0,-1 1 15,0 0-15,0 21 0,-21-22 0,0 1 16,21 21-16,-21 0 0,0-1 16,0 1-16,-21 42 31,21 1-31,-21-1 0,21 0 0,0 21 15,0-21-15,-21 22 0,21-22 0,0 21 16,0-21-16,0 1 16,0 20-16,0-21 0,0 0 0,0 0 15,0 1-15,21-1 0,0 0 0,0-21 16,0 21-16,1-21 16,-1 0-16,21 0 0,-21 0 0,0 0 15,1-21-15,20 21 0,-21-21 0,0 0 16,22-1-16,-22-20 0,0 21 15,42-64-15,-41 22 0,-1 20 16,0-20-16,21-1 0,-21 22 16,1-21-16,-1 20 0,-21 1 0,0 0 15,21-1-15,-21 1 0,0 21 16,0 0-16,0-1 0,-21 22 16,0 22-1,-1-1-15,1 0 0,0 21 0,21-21 16,-21 22-16,0-1 0,0 0 15,-1 1-15,1-1 0,21 0 0,-21 22 16,0-22-16,21 1 0,0-1 16,0 0-16,-21-21 0,21 22 0,0-22 15,0 21-15,0-21 0,0 1 0,0-1 16,21 0-16,0 0 16,0-21-16,0 0 0,1 0 0,20 0 15,-21 0-15,21 0 0,1 0 16,-1 0-16,22 0 0,-22-21 15,0 0-15</inkml:trace>
  <inkml:trace contextRef="#ctx0" brushRef="#br1" timeOffset="-205105.38">15896 12192 0,'0'0'16,"0"-21"-16,0-21 0,21 20 0,-21 1 16,0 0-16,0 0 0,0-21 15,0 20-15,0 1 0,-21 21 0,21-21 16,-21 21-16,0 0 0,0 0 0,-1 0 15,1 0-15,0 21 0,0 0 0,0 1 16,0-1-16,-1 21 16,-20-21-16,21 22 0,0-22 0,0 21 15,-1-21-15,1 22 0,0-22 0,0 0 16,21 0-16,0 21 0,0-20 16,0-1-16,0 0 0,21-21 15,0 21-15,0-21 16,1 0-16,-1 0 0,0 0 0,0 0 15,43-21-15,-43 0 0,0 0 16,0-1-16,0 1 0,0 0 16,1-21-16,-1-1 0,0 1 15,0 0-15,0-1 0,0 22 0,-21-21 16,0 21-16,0 0 0,22-1 16,-22 44-1,-22-1-15,22 0 16,-21 0-16,21 0 0,0 22 0,-21-22 15,21 0-15,0 21 0,0-21 0,0 1 16,0-1-16,0 21 0,0-21 16,0 0-16,0 1 0,21-1 15,0 0-15,1-21 0,-1 0 0,0 21 16,0-21-16,0 0 0,22 0 16,-22 0-16,0 0 0,21-21 0,-21 21 15,22-21-15,-22 0 0,0-1 16,0 1-16,0 0 0,1-21 15,-1 21-15</inkml:trace>
  <inkml:trace contextRef="#ctx0" brushRef="#br1" timeOffset="-204846.01">15092 11769 0,'0'0'0,"-43"0"0,22 21 16,0-21-16,0 0 16,0 0-16,42 0 15,0 0 1,0 0-16,22 0 0,-22 0 16,42 0-16,-20 0 0,-1 0 15,0 0-15,22 0 0,-22 0 0,0 0 16,1-21-16,-1 21 0,0 0 15,-20 0-15,20-21 0,-21 21 0</inkml:trace>
  <inkml:trace contextRef="#ctx0" brushRef="#br1" timeOffset="-204401.15">16679 11599 0,'0'0'0,"-21"0"0,21-21 47,21 21-47,0 0 0,1 0 16,20 0-16,0 0 0,1-21 0,-1 21 15,0 0-15,22 0 0,-22-21 0,22 21 16,-1 0-16,1 0 0,-1 0 15,1 0-15,-22 0 0,0 0 0,1 0 16,-22 0-16,0 0 0,-42 0 31,0 0-31,-1 0 0,1 0 16,-21 0-16,21 0 0,-22 0 16,22 0-16</inkml:trace>
  <inkml:trace contextRef="#ctx0" brushRef="#br1" timeOffset="-204122.34">17124 11578 0,'0'21'15,"0"1"-15,0-1 16,-21-21-16,21 21 0,0 0 0,-22 0 16,1 0-1,21 22-15,-21-22 0,0 0 0,21 21 16,-21-20-16,0 20 0,21 0 0,-22 1 15,22-22-15,0 21 0,-21-21 16,21 22-16,0-22 0,0 0 0,0 21 16,0-21-1,0 1-15,21-22 32,1-22-32,-22 1 15,21 21-15,0-21 0,21 0 0,-21 0 16</inkml:trace>
  <inkml:trace contextRef="#ctx0" brushRef="#br1" timeOffset="-203496.57">17568 11769 0,'-63'42'31,"42"-21"-31,-1 0 16,22 1-16,-21-1 0,0 0 0,0 0 15,21 21-15,0-20 0,0-1 16,0 0-16,0 0 0,0 21 16,0-20-16,21-22 0,0 0 15,0 0-15,1 0 0,-1 0 16,21 0-16,0 0 0,-20 0 0,20 0 16,0-22-16,-21 1 0,22 0 0,-1 0 15,-21 0-15,0-22 0,22 22 16,-22 0-16,0 0 0,-21 0 0,21 0 15,-21-1-15,21 1 0,-21 0 0,0 0 16,0 42 15,-21-21-15,21 21-16,-21 0 0,21 22 16,0-22-16,0 21 0,-21-21 0,21 22 15,-21-1-15,21 0 0,-21-20 16,21 20-16,-22 0 0,22 1 0,0-1 15,0 0-15,0 1 0,-21-1 0,21 0 16,-21 1-16,21-1 0,0 0 16,0 1-16,-21-1 0,0 0 0,0 43 15,-1-43-15,1 1 0,0-1 16,0-21-16,0 21 0,-22-20 16,22-1-16,-21 0 0,0 0 0,-43-21 15,64 0-15,-22 0 16,1 0-16,21 0 0,-21 0 15,-1-21-15,22 0 0,0 0 0,-21-22 16,20 22-16,1 0 0,21-21 0,-21 20 16,21 1-16,-21-21 0,21 21 15,0 0-15,0-1 0,0 1 0,0 0 16,0 0-16,0 0 16,0 0-16,21 21 0,0-22 15,22 1-15,-22 21 0,21-21 0,-21 0 16,22 0-16</inkml:trace>
  <inkml:trace contextRef="#ctx0" brushRef="#br1" timeOffset="-203097.16">18224 11790 0,'0'0'0,"0"-21"0,0-43 31,0 85-15,0 1 0,0-1-16,0 0 0,0 21 15,-21 1-15,21-1 0,-21 0 16,0 1-16,21 20 0,0-21 16,-21 22-16,21-1 0,-21-20 0,-1 20 15,22-20-15,0 20 0,-21-21 16,0 22-16,0-22 0,0 22 0,0-22 15,21 22-15,-22-22 0,1 21 0,0-20 16,0-1-16,0 0 0,0 1 16,-1-22-16,1 0 0,21 0 0,0 0 15,-21 1-15,21-44 32,0 1-32,0-21 0,21 21 15,-21 0-15,21-22 0,1 1 16,-1 0-16,0-1 0,0-20 15,0 20-15,0-20 0,1 21 0</inkml:trace>
  <inkml:trace contextRef="#ctx0" brushRef="#br1" timeOffset="-202748.98">18140 12002 0,'0'-43'0,"0"86"0,0-107 16,0 43-16,0 0 0,0 0 15,0-1-15,0 1 0,21 0 16,0 21-16,0-21 0,0 21 15,1-21-15,-1 21 0,21 0 16,-21-21-16,0 21 0,22 0 16,-22 0-16,0 0 0,0 0 0,0 0 15,1 21-15,-1 0 0,0 0 16,-21 21-16,0-20 0,0-1 16,0 0-16,0 21 0,-21-21 15,-22 1-15,22 20 0,0-21 0,-21 0 16,21 0-16,-22-21 0,1 22 0,21-1 15,0-21-15,-22 0 0,22 0 16,0 0-16,0 0 0,0 0 0,42 0 63,0 0-63,0 0 15,0 0-15,0-21 0,1 21 0,-1 0 16</inkml:trace>
  <inkml:trace contextRef="#ctx0" brushRef="#br1" timeOffset="-202325.21">18732 12023 0,'0'0'0,"22"-21"31,-1 21-31,0 0 0,-21-22 0,21 22 16,0 0-16,0-21 0,1 21 15,-1-21-15,-21 0 0,42 21 0,-21-21 16,0 21-16,1-21 0,-1-1 16,0 22-16,-21-21 0,21 0 0,-21 0 15,0 0-15,0 0 0,0-1 16,-21 22 0,0 0-16,0 0 0,-1 0 15,1 0-15,0 0 0,0 0 16,0 22-16,0-1 0,-1 0 0,1 0 15,21 21-15,0-20 0,-21 20 0,21 0 16,0-21-16,0 22 16,0-22-16,0 0 0,0 21 0,0-20 15,21-22-15,0 21 0,-21 0 16,22-21-16,-1 0 0,0 0 0,0 0 16,0 0-16,0 0 0,1 0 0,-1 0 15,0 0-15,0-21 0,0 21 16,-21-21-16,21 21 0,1-22 0,-1 1 15,0 21-15,-21-21 16,21 21 0</inkml:trace>
  <inkml:trace contextRef="#ctx0" brushRef="#br1" timeOffset="-202117.79">19304 12150 0,'0'21'0,"-21"-21"16,0 0 0</inkml:trace>
  <inkml:trace contextRef="#ctx0" brushRef="#br1" timeOffset="-190757.17">698 13695 0,'-21'0'0,"0"0"16,0 0-16,21-21 31,21 21-16,0 0-15,0 0 16,1-21-16,20 21 0,0 0 16,-21 0-16,22 0 0,-22 0 0,21 0 15,-21-22-15,1 22 0,-1 0 16,0 0-16,0 0 0,0 0 0,-42 0 47,0 0-47,0 0 15,-22 0-15,22 22 16,0-22-16,0 0 0,0 0 0,0 0 16,-1 0-16,1 0 0,0 0 15,0 0-15,0 0 0,0 0 0,-1 0 16,1 21-16,0-21 0,0 0 16,0 0-16,0 0 0,21 21 15,-22-21-15,1 0 0,0 21 0,21 0 16,0 0-16,-21-21 15,21 22-15,0-1 0,0 0 16,0 0-16,0 21 0,0-20 16,0-1-16,0 21 0,0-21 15,0 22-15,0-22 0,0 21 0,0 0 16,0-20-16,-21 20 0,21 0 16,0 22-16,0-22 0,0 0 15,0 1-15,-21-1 0,21 0 0,0 1 16,0-1-16,0 0 0,0-20 15,21-1-15,0 21 0,0-21 0,0-21 16,0 21-16,1 1 0,-1-22 16,21 0-16,-21 0 0,0 0 15,1 0-15,-1 0 0,0 0 16,0 0-16,0-22 0,0 1 16,1 0-16,-1 0 0,21 0 15,-21-22-15,22 22 0</inkml:trace>
  <inkml:trace contextRef="#ctx0" brushRef="#br1" timeOffset="-189589.19">1503 13801 0,'0'0'0,"-64"0"15,43 0-15,21 21 0,-21 0 0,0 0 16,0 0 0,21 1-16,0-1 15,0 0-15,21-21 16,0 0-16,21 0 16,-21 0-16,1 0 0,20 0 0,-21 0 15,21-21-15,-20 21 0,20-21 16,-21-1-16,0 1 0,0 0 0,1 0 15,-1 0-15,-21 0 16,0-1-16,0 1 0,0 0 0,0 0 16,0 0-16,-21 21 31,-1 21-31,1 0 16,21 21-16,0-20 15,0-1-15,-21 21 0,21 0 0,0-20 16,0 20-16,0 0 0,0 1 15,0-1-15,0 0 0,-21 1 0,21-1 16,0 0-16,0 1 0,0-22 16,0 21-16,0 0 0,0 1 0,-21-22 15,21 0-15,0 0 0,-21 0 16,21 1-16,-22-22 0,1 0 16,0 0-1,0 0-15,0-22 0,0 1 0,-1 0 16,-20 0-16,21 0 0,-21-22 15,20 22-15,1 0 0,-21-21 16,21 21-16,21-1 0,0 1 0,-21 21 16,21-21-16,-22 0 15,22 42 1,0 0 0,22 0-16,-1 1 0,-21-1 0,21 0 15,0 0-15,0 0 16,0 0-16,1 1 0,-1-1 0,21-21 15,-21 21-15,0-21 0,22 0 16,-22 0-16,21 0 0,-21 0 16,22 0-16,-22 0 0,21-21 0,-21 0 15,22-1-15,-22 1 0,0 0 16,0 0-16,0 0 0,1-22 0,-22 22 16,21 0-16,-21 0 0,21-21 15,-21 20-15,21 1 0,-21 0 16,0 42 31,0 0-47,0 1 0,0-1 15,0 0-15,0 0 0,0 0 16,0 0-16,0 1 0,0-1 0,0 0 16,0 0-16,0 0 0,-21 0 15,21 1-15,0-1 16,-21-21-1,0 0 1,21-21-16,0-1 16,0 1-16,0 0 0,0 0 0,0 0 15,0 0-15,0-1 0,0 1 16,0-21-16,21 21 0,0 0 0,0-1 16,0 1-16,0-21 15,22 42-15,-22-21 0,21 0 0,-21-1 16,22 22-16,-1 0 0,-21 0 15,22 0-15,-1 0 0,-21 22 0,21-1 16,-20 0-16,-1-21 0,0 42 16,0-21-16,-21 1 0,0 20 0,0-21 15,0 21-15,0 1 0,-21-22 16,0 21-16,0-21 0,21 1 0,-22-1 16,1 0-16,21 0 0,-21 0 15,42-42 16,0 21-15,1-21-16</inkml:trace>
  <inkml:trace contextRef="#ctx0" brushRef="#br1" timeOffset="-189033.18">3789 13801 0,'0'0'0,"0"-21"16,-21 21-16,42 21 31,0 0-31,-21 0 0,21 21 16,0-20-16,22-1 0,-22 21 16,0 0-16,0-20 0,0 20 0,22 21 15,-22-41-15,0-1 16,-21 21-16,0-21 0,21 0 15,-21 22-15,0-22 0,0 0 16,0-42 15,0 0-31,0 0 16,0-1-16,0 1 0</inkml:trace>
  <inkml:trace contextRef="#ctx0" brushRef="#br1" timeOffset="-188741.81">4297 13822 0,'0'-21'31,"-21"21"-31,-1 21 16,1 0-16,-21 0 0,21 0 15,0 1-15,-22-1 0,22 21 0,-21-21 16,-1 22-16,22-22 0,-21 0 15,21 21-15,-22-21 0,22 1 0,0-1 16,0 0-16,0 0 0,0 0 16,-1-21-16,22 21 0,0-42 47,0 0-47,22 21 0,-1-21 15,0 21-15,0-21 0,0 0 16,0-1-16,22 22 0</inkml:trace>
  <inkml:trace contextRef="#ctx0" brushRef="#br1" timeOffset="-188009.4">4635 13822 0,'0'0'0,"22"0"31,-22 21-16,0 0-15,0 0 0,0 1 16,0-1-16,-22 0 0,22 0 0,0 0 16,0 22-16,0-22 0,-21 0 0,21 0 15,0 0-15,0 0 0,0 1 16,0-1-16,0 0 0,-21-21 0,21 21 16,0-42 15,0 0-31,0 0 15,0-1-15,0 1 0,21 0 16,-21 0-16,0-21 0,0 20 16,0-20-16,0 21 0,0 0 15,0-22-15,0 22 0,21 0 0,-21 0 16,22 0-16,-22 0 0,21-1 16,0 22-16,0 0 15,0 0-15,0 22 0,-21-1 16,22 0-16,-1 0 0,0 0 15,0 22-15,0-22 0,0 0 0,1 0 16,-1 0-16,-21 0 0,21 1 16,0-1-16,0 0 0,-21 0 0,21-21 15,1 0-15,-22 21 16,21-21-16,0 0 16,0-21-16,-21 0 0,21 21 15,-21-21-15,21 0 0,1-1 16,-22 1-16,21-21 0,0 21 0,-21 0 15,21-22-15,0 22 0,-21 0 16,21 0-16,1 0 0,-22-1 0,21 22 16,-21-21-16,0 42 31,0 1-31,0-1 0,0 21 16,0-21-16,0 0 0,0 1 15,0 20-15,0-21 0,-21 0 16,21 22-16,0-22 0,0 0 0,0 0 15,0 0-15,-22 22 0,22-22 16,0 0-16,0 0 16,0-42 31,0 0-47,22 0 15,-1-1-15</inkml:trace>
  <inkml:trace contextRef="#ctx0" brushRef="#br1" timeOffset="-187445.5">5905 13716 0,'0'0'0,"0"-21"0,0 0 16,-21 21-16,0 0 15,0 0 1,21 21-16,-21 0 0,21 0 16,-21 0-16,21 22 0,0-22 15,0 0-15,0 0 0,0 22 0,-22-22 16,22 21-16,-21-21 0,21 0 16,0 22-16,-21-22 0,21 21 15,-21-21-15,0 1 0,21-1 0,0 0 16,-21 0-16,-1 0 0,22 0 15,0 1-15,-21-22 16,21-22 0,0 1-16,0 0 15,0 0-15,0 0 0,0 0 16,0-1-16,21 1 0,-21 0 16,0 0-16,22 0 0,-1 21 0,0-21 15,-21-1-15,21 22 16,0 0-16,0 0 15,1 22-15,-22-1 16,21 0-16,0-21 0,-21 21 16,0 0-16,21-21 0,0 21 0,0 1 15,-21-1-15,22-21 0,-1 0 16,-21 21 0,21-21-16,0 0 0,0 0 0,0 0 15,1-21 1,-1 0-1,-21-1 1,0 1-16,0 0 16</inkml:trace>
  <inkml:trace contextRef="#ctx0" brushRef="#br1" timeOffset="-187257.74">6096 14055 0,'0'21'15,"0"-42"79</inkml:trace>
  <inkml:trace contextRef="#ctx0" brushRef="#br1" timeOffset="-185616.21">7493 13716 0,'0'-21'0,"0"0"0,0 0 15,0-1 1,0 1-16,0 42 62,0 22-62,0-22 0,0 21 16,-21-21-16,21 22 0,0-1 0,-21-21 16,21 22-16,0-22 0,0 21 15,-22-21-15,22 0 0,0 1 0,0-1 16,-21 0-16,21 0 0,0 0 15,21-42 17,-21 0-32,22 21 0,-22-21 15,21 0-15,0-1 0,0-20 0,-21 21 16,21 0-16,0-22 0,1 22 16,-1-21-16,0 21 0,0-22 15,0 22-15,0 0 0,1 0 0,-1 21 16,0 0-1,0 21 1,-21 0-16,0 0 0,0 1 0,0-1 16,21 0-16,-21 21 0,0-21 15,0 1-15,0-1 0,0 0 0,0 0 16,21 0-16,-21 0 0,22 1 16,-22-1-16,0 0 0,21-21 0,0 0 15,0 0-15,0 0 0,0 0 16,1 0-1,-1 0-15,0 0 0,0-21 0,0 0 16,0-1-16,1 1 0,-1 0 0,0 0 16,0 0-16,-21 0 0,0-22 15,21 22-15,-21-21 0,21 21 0,-21-1 16,0 1-16,0 0 0,0 0 16,22 0-16,-22 0 0,0-1 15,0 44 16,0-1-31,0 0 0,0 0 16,0 0-16,0 0 0,0 1 16,0 20-16,0-21 0,0 0 0,0 0 15,0 22-15,0-22 0,0 0 0,0 0 16,0 0-16,0 1 0,21-1 16,0 0-16,0-21 15,0 0-15,0 0 16,1 0-16,-1 0 0,0 0 0,0 0 15,0 0-15,0-21 0,1 0 0,-1-1 16,21 1-16,-21 0 0,0 0 16,1 0-16,-1 0 0,0-22 0,0 22 15,-21-21-15,21 21 0,-21-1 16,0-20-16,0 21 0,0 0 16,0 0-16,-21 21 15,0 0-15,0 0 0,0 21 16,-1 0-16,1 0 0,21 0 0,-21 0 15,21 22-15,-21-22 0,21 0 0,0 21 16,0-20-16,0 20 16,0 0-16,0-21 0,21 1 15,0-1-15,0-21 0,-21 21 16,22-21-16,-1 0 0,0 0 0,0 0 16,0 0-16,0 0 0,1 0 0,-1 0 15,0 0-15,21 0 0,-21-21 16,22 0-16</inkml:trace>
  <inkml:trace contextRef="#ctx0" brushRef="#br1" timeOffset="-183909.39">9398 14012 0,'0'0'0,"-21"0"0,42 0 47,0 0-47,-21-21 16,21 0-16,0 21 0,1-21 15,-1 0-15,0-22 0,0 22 0,21-21 16,-20 21-16,-1-22 0,0 1 0,-21-21 16,21 20-16,0 1 0,-21 0 15,21-1-15,-21 1 0,0 21 0,0-22 16,0 22-16,0 0 0,-21 21 31,0 0-31,0 21 0,21 0 0,-21 1 16,0 20-16,-1 0 0,22 1 15,-21-1-15,21 0 0,-21 1 16,21 20-16,-21-21 0,21-20 16,0 20-16,0 0 0,0 1 0,0-22 15,0 0-15,0 0 0,0 0 0,0 0 16,0 1-1,0-44 1,0 1 0,21 0-16,0 21 0,-21-42 0,21 21 15,1-1-15,-1-20 0,-21 21 0,21 0 16,0 0-16,0-22 0,0 43 16,-21-21-16,0 0 0,22 21 0,-1 0 15,-21 21 1,0 0-16,0 0 15,0 1-15,0-1 0,0 0 16,21 0-16,-21 0 0,21 0 16,-21 1-16,21-22 0,0 21 0,1 0 15,-1-21-15,0 21 0,21-21 0,-21 0 16,22 0-16,-1 0 0,0 0 16,1 0-16,20 0 0,-20 0 0,-1 0 15,0-21-15,1 0 0,-22 0 16,21-1-16,-21 1 0,0-21 15,1 21-15,-1-22 0,0-20 16,-21 21-16,0-1 0,0 22 0,0-21 16,0 21-16,-21-1 0,0 22 15,-1-21-15,1 21 0,-21 0 16,21 0-16,-22 0 0,1 21 0,21 1 16,-21-1-16,-1 0 0,22 0 0,-21 21 15,21-20-15,-22 20 0,22 0 16,21-21-16,0 22 0,-21-22 0,21 0 15,0 21-15,0-20 0,0-1 16,21-21-16,0 21 0,0-21 0,1 0 16,-1 0-16,0 0 0,21 0 0,-21 0 15,1 0-15,20 0 0,-21 0 16,0-21-16,0 0 0,22-1 16,-22 1-16,0 0 0,-21-21 0,21 21 15,0-22-15,-21 22 0,0-21 16,0 21-16,22-22 0,-22 22 0,0 0 15,0 0-15,0 42 32,0 0-32,0 0 0,0 0 15,-22 1-15,22-1 0,0 0 0,0 21 16,0-21-16,0 1 0,0 20 0,0-21 16,0 0-16,0 0 0,0 1 15,0-1-15,0 0 0,0 0 0,0 0 16,22-21-1,-1 0-15,0 0 0,0 0 16,0 0-16,0-21 0,1 0 16,-22 0-16,21 21 0,0-21 15,0-22-15,0 22 0,0 0 0,1-21 16,-1 20-16,-21 1 0,21-21 0,-21 21 16,21 21-16,-21-21 0,0-1 15,0 44 16,0-1-31,0 0 16,0 0-16,0 0 0,0 0 16,0 1-16,-21 20 0,21-21 15,0 0-15,0 0 0,0 1 0,0-1 16,0 0-16,21 0 0,0-21 16,0 21-16,1-21 15,-1 0-15,0 0 0,0 0 0,0 0 16,0 0-16,1-21 0,-1 21 15,21-21-15,-21 0 0,0 0 0,1-1 16,-1 1-16,0 0 0,0 0 0,-21-21 16,21 20-16,0 1 0,1-21 15,-22 21-15,0 0 0,21-1 16,-21 1-16,0 42 31,0 1-15,0-1-16,0 0 0,0 0 15,-21 0-15,21 0 0,0 1 0,0-1 16,0 0-16,0 0 0,0 0 16,0 0-16,0 1 0,0-1 0,21 0 15,0-21-15,0 0 0,0 21 16,0-21-16,1 0 0,-1 0 16,0 0-16,0 0 0,21 0 0,-20-21 15,-1 0-15,21 21 0,-21-21 0,0-1 16,22 1-16,-22-21 15,0 21-15,0 0 0,0-22 0,-21 22 16,0-21-16,22 21 0,-22-1 16,0-20-16,0 21 0,0 0 15,-22 21-15,1 0 0,0 0 0,0 0 16,0 21-16,0 0 0,-1 0 16,22 0-16,0 22 0,-21-22 0,21 0 15,-21 21-15,21-20 0,0-1 16,0 0-16,0 0 0,0 0 15,0 0-15,21 1 0,0-1 0,1-21 16,-1 21-16,0-21 16,0 0-16,0 0 0,0 0 0,1 0 15,-1 0-15,0-21 0,21 0 0,-21 21 16,1-22-16,20 1 0</inkml:trace>
  <inkml:trace contextRef="#ctx0" brushRef="#br1" timeOffset="-181777.6">13102 13272 0,'0'0'0,"0"-43"32,-21 43-32,0 0 0,0 0 15,-1 0-15,1 0 0,0 21 16,0 1-16,0-1 0,21 0 15,-21 0-15,-1 21 0,1-20 16,21 20-16,-21 0 0,21 1 0,-21-22 16,21 21-16,0 0 0,0 1 15,0-1-15,0-21 0,0 22 0,0-22 16,0 0-16,21 21 0,-21-21 0,42-21 16,-20 22-16,-1-1 0,21-21 15,-21 0-15,22 0 0,-1 0 0,0 0 16,1 0-16,-1 0 0,21-21 15,-20-1-15,-1 1 0,0 0 0,22 0 16,-22-21-16,-21-1 0,22 22 16,-22-42-16,0 20 0,0 1 0,0 0 15,-21-1-15,0-20 0,0 20 0,0 1 16,0 0-16,-21 21 0,0-22 16,-21-20-16,-1 42 15,22-1-15,-21 22 0,0 0 0,-1 0 16,1 0-16,0 0 0,-1 22 15,1-22-15,0 42 0,-1-21 0,1 0 16,0 22-16,20-22 0,1 21 16,0 0-16,0 1 0,21-22 0,0 21 15,0 1-15,0-1 0,0 0 0,21-21 16,0 22-16,0-22 0,1 0 16,20 0-16,0 0 0,1 1 0,-1-22 15,0 0-15,1 0 16,20 0-16,-21 0 0,1 0 0,20 0 15,-20-22-15,20 1 0,-21 0 0,-20 0 16,20 0-16,0 0 0,-21-1 16,1 1-16,-1 0 0,0 0 0,0 0 15,-21 0-15,0-1 16,-21 22 0,0 22-1,0-22-15,21 21 0,0 0 0,-22 0 16,22 21-16,-21-20 0,21-1 0,0 0 15,-21 0-15,21 21 0,-21-20 16,21-1-16,0 0 0,0 0 16,0 0-1,0-42 17,0 0-32,21 0 15,0 0-15,-21-1 0,0 1 0,21-21 16,1 21-16,-1 0 0,-21-22 15,21 22-15,0 0 0,0 0 0,0 0 16,1-1-16,-1 1 0,0 21 16,0 0-1,-21 21-15,0 22 16,0-22 0,0 0-16,0 0 0,0 0 0,0 22 15,0-22-15,0 0 0,0 0 0,0 0 16,0 1-16,0-1 0,0 0 15,21 0-15,0-21 0,1 0 16,-1 0-16,0 0 0,0 0 16,0 0-16,22 0 0,-22-21 0,21 21 15,-21-21-15,22 0 0,-22-1 0,21-20 16,-21 21-16,0-21 0,1-1 16,-1 1-16,21 0 0,-42-1 15,21 1-15,0 0 0,-21 20 16,22-20-16,-22 0 0,0 21 0,0-1 15,0 1-15,0 0 0,0 0 16,-22 21 0,22 21-16,-21 0 15,0 0-15,21 1 0,-21-1 16,21 21-16,0-21 0,-21 22 0,21-22 16,-21 21-16,21 0 0,0-20 0,0 20 15,0 0-15,0-21 0,0 22 16,0-22-16,0 0 0,0 0 15,21 0-15,0 1 0,0-22 0,-21 21 16,21-21-16,0 0 0,1 0 0,-1 0 16,0 0-16,0 0 0,0-21 15,0 21-15,22-22 0,-43 1 16,21 0-16,0 0 0,0 0 0,0-22 16,1 22-16,-22 0 0,0 0 15,21 0-15,-21 0 0,-21 42 47,21 0-47,0 0 0,0 0 16,-22 0-16,22 1 15,0-1-15,0 0 0,0 0 0,0 0 16,0 0-16,22 1 16,-1-1-16,0-21 15,0 0-15,0 0 0,22 0 0,-22 0 16,0 0-16,0 0 0,21 0 15,-20-21-15,-1-1 0,0 22 0,0-21 16,-21 0-16,21 0 0,0 0 0,-21 0 16,0-1-16,22 1 0,-22 0 15,21 0-15,-21 0 0,0 0 0,0-1 16,0 1-16,0 42 47,0 1-47,0-1 0,0 0 15,0 0-15,0 0 0,0 22 16,0-1-16,0-21 0,0 21 16,0 1-16,0-1 0,0 0 0,-21 1 15,21-1-15,-22 0 0,22 1 0,-21-1 16,21 22-16,-21-22 0,21 21 16,-21 1-16,21-22 0,0 22 0,0-1 15,0 1-15,0-1 0,0-20 0,0 20 16,0-21-16,0 1 0,0-1 15,0-21-15,0 22 0,0-22 16,0 21-16,0-21 0,0 0 16,0 1-16,-21-22 0,0 0 0,-1 0 15,1 0-15,0 0 0,-21 0 16,21 0-16,-22-22 0,22 1 0,-21-21 16,21 21-16,-1 0 0,22-1 15,0-20-15,0 0 0,0-1 16,0 1-16,0-21 0,22 20 0,-1-20 15,0-1-15,21 1 0,-21-1 16,22 1-16,-1-1 0,-21 22 0,22-22 16,41-20-16,-41 41 0,-1 1 15,-21 0-15,21 21 0,-20-22 16,20 1-16,-21 21 0,0 0 16,-21-22-16</inkml:trace>
  <inkml:trace contextRef="#ctx0" brushRef="#br1" timeOffset="-180686.21">16764 13377 0,'0'0'0,"21"0"0,0 0 0,0-21 0,1 0 16,-1 21-16,-21-21 16,21 0-16,0 21 0,0-21 0,0-1 15,-21 1-15,0 0 16,0 0-16,0 0 16,-21 21-16,0 0 0,0 0 15,-21 0-15,20 0 0,-20 0 16,21 0-16,-21 21 0,20 0 0,-20-21 15,21 21-15,0 0 0,0 1 16,-1-22-16,22 21 0,0 0 0,0 0 16,0 0-16,0 0 0,22 1 15,-1-1-15,0 0 0,0-21 16,21 21-16,-20 0 0,-1 0 16,0 22-16,0-22 0,0 0 15,-21 0-15,0 0 0,21 1 0,-21-1 16,0 0-16,0 0 0,0 0 0,-21 0 15,0 1-15,0-1 0,0-21 16,0 0-16,-22 21 0,1-21 0,0 0 16,-1 0-16,1 0 0,21 0 15,-22 0-15,1-21 0,21 0 0,-21-1 16,20 1-16,1 0 0,21-21 0,0 21 16,-21-22-16,21 22 0,0-21 15,0-1-15,0 1 0,0 21 0,0 0 16,0 0-16,0-1 0,0 1 15,0 0-15,21 21 0,-21 21 16,0 0 0,0 1-16,0-1 15,0 21-15,21-21 0,-21 0 0,0 22 16,0-22-16,22 21 0,-22-21 0,0 22 16,21-22-16,0 0 0,0 0 15,0 0-15,0 1 0,1-1 0,-1-21 16,0 21-16,21-21 0,-21 0 15,22 0-15,-1 0 0,0 0 16,1 0-16,-1-21 0,0 0 0,1-1 16,-1 1-16,0 0 0,1 0 15,-1-21-15,0 20 0,-20-20 0,41-43 16,-21 43-16,-20 0 16,-1-1-16,0 1 0,-21 21 0,21-21 15,-21 20-15,21-20 0,-21 21 0,0 0 16,0 0-16,-21 21 31,0 21-31,21 0 0,-21 0 16,0 0-16,-1 22 0,22-22 0,-21 21 15,0 0-15,21-20 0,-21 20 16,21 0-16,0 1 0,-21-22 0,21 21 16,0 0-16,0-20 0,0-1 15,0 0-15,0 0 0,0 0 16,0 0-16,21-21 15,-21 22-15,21-22 0,0 0 16,0 0-16,-21-22 0,22 1 16,-1 0-16,0 21 0,-21-21 15</inkml:trace>
  <inkml:trace contextRef="#ctx0" brushRef="#br1" timeOffset="-180442.21">17060 13483 0,'0'0'0,"0"-21"31,21 21-31,1 0 0,-1 0 16,0 0-16,21 0 0,-21-21 15,1 21-15,-1 0 0,0 0 16,0 0-16,21 0 0,-20 0 0,-1-21 15,0 21-15,0 0 0,0 0 16,0 0-16,1 0 0,-1 0 0,0 0 16,0-21-16</inkml:trace>
  <inkml:trace contextRef="#ctx0" brushRef="#br1" timeOffset="-179941.77">17674 13504 0,'-21'0'0,"0"-42"16,21 21 0,0 0-16,0 0 15,21-1 1,0 22-1,0 0-15,0 0 0,1 0 16,-1 0-16,0 0 0,0 22 0,0-22 16,0 21-16,1 0 0,-1 0 15,0 0-15,-21 0 0,0 1 0,0-1 16,0 0-16,0 0 0,0 21 16,0-20-16,0-1 0,0 0 0,0 0 15,-21 0-15,21 0 0,-21-21 16,21 22-16,-22-22 0,22-22 47,0 1-47,0 0 0,0 0 15,0 0-15,0 0 0,22-1 0,-22-20 16,21 21-16,0 0 0,-21-22 16,21 22-16,0 0 0,0 0 0,-21 0 15,22 21-15,-1-21 0,0 21 0,0 0 16,0-22-16,0 22 15,1 0 1,-1 0 0,0 0-16,0 0 0</inkml:trace>
  <inkml:trace contextRef="#ctx0" brushRef="#br1" timeOffset="-179702.23">18457 13356 0,'0'0'16,"0"21"15,-21 1-31,21-1 0,-21-21 16,21 21-16,0 0 0,-21 21 0,21-20 15,-21-1-15,21 0 0,0 0 0,0 0 16,-22 0-16,22 1 0,-21-1 16,21 0-16,0 0 15,-21-21 1,21-21-1,0 0 1,0 0-16,21-1 0,0 1 16</inkml:trace>
  <inkml:trace contextRef="#ctx0" brushRef="#br1" timeOffset="-179342.08">18500 13123 0,'0'0'0,"-22"0"16,1 0-16,21 22 0,-21-22 0,21 21 16,0 0-16,0 0 15,21-21 1,0 0-16,1 0 0,-1 0 16,0 0-16,0 0 0,0 0 15,0-21-15,-21 0 0,0 0 16,0-1-1,0 1-15,0 0 0,0 0 16,0 0-16,-21 0 0,0 21 16,0 0-16,0 0 15,0 0-15,-1 0 0,1 0 0,21 21 16,-21 0-16,0 0 0,21 0 16,0 0-16,0 1 0,-21-1 0,21 0 15,0 0-15,-21-21 0,21 21 0,0 0 16,0 1-16,0-1 15,21-21-15,0 21 0,0-21 16</inkml:trace>
  <inkml:trace contextRef="#ctx0" brushRef="#br1" timeOffset="-178817.5">18817 13377 0,'0'22'16,"0"-1"-16,0 0 16,0 0-16,-21 0 15,21 0-15,0 1 16,-21-1-16,21 0 0,0 0 16,-21 0-16,21 0 0,-22-21 15,22 22-15,0-1 16,-21-21-16,21-21 31,0-1-15,0 1-16,0 0 0,0 0 15,0 0-15,0 0 0,21-22 0,1 22 16,-1-21-16,0 21 0,0-1 16,21-20-16,-20 21 0,20 0 0,-21 0 15,0-1-15,22 22 0,-22 0 16,21-21-16,-21 21 0,0 0 0,1 0 15,20 21-15,-42 1 0,21-22 0,0 21 16,0 0-16,-21 21 16,0-21-16,0 1 0,0-1 0,0 21 15,0-21-15,0 0 0,-21 22 0,0-22 16,21 0-16,-21 0 0,0 0 16,21 1-16,-21-1 0,-1-21 15,22 21-15,0-42 47,0 0-47,22-1 16,-1 1-16</inkml:trace>
  <inkml:trace contextRef="#ctx0" brushRef="#br1" timeOffset="-177773.79">19833 13356 0,'0'0'16,"21"0"-16,-21-21 0,0 0 16,-21 0-1,0 21-15,0 0 16,0 0-16,-1 0 0,1 0 16,0 0-16,0 21 0,0-21 0,0 21 15,-1-21-15,1 21 0,0 0 16,0 1-16,0-22 0,21 21 15,-21 0-15,21 0 0,-22 0 0,22 0 16,0 1-16,0-1 16,22-21-1,-1 0-15,0 0 16,0 0-16,0 0 0,0 0 0,1-21 16,-1-1-16,0 22 15,0-21-15,0 0 0,0 0 0,1 0 16,-1 0-16,0-1 0,-21 1 15,0 0-15,21 21 16,-21-21 0,-21 21 15,21 21-31,0 0 16,-21 0-16,21 1 15,-21-1-15,21 0 0,0 0 16,0 0-16,0 0 0,0 1 0,-22-1 15,22 21-15,0-21 0,0 0 16,-21 1-16,21 20 0,0-21 0,0 21 16,0-20-16,0 20 0,-21-21 15,21 21-15,-21-20 0,21 20 0,-21-21 16,21 21-16,0-20 0,-21 20 16,-1 0-16,1 1 0,21-1 15,0 0-15,0 1 0,0-1 0,0 21 16,0-20-16,0 20 0,0-20 0,0-1 15,-21 21-15,21-20 0,0-1 16,0 0-16,-21-20 0,21 20 0,0 0 16,0-21-16,-21 1 0,0 20 0,-1-21 15,1 0-15,21 0 0,-21 1 16,0-1-16,0-21 0,21 21 0,-21-21 16,-1 0-16,1 0 15,0 0-15,0 0 16,21-21-16,0 0 15,-21-1-15,21 1 0,-21 0 0,21 0 16,0 0-16,0 0 0,0-1 16,0-20-16,0 0 0,0-1 0,0 1 15,0 0-15,0-22 0,0 1 0,21-1 16,0 1-16,0-1 0,0 22 16,0-22-16,22 1 0,-22 21 0,21-22 15,-21 22-15,22-1 0,-22 22 0,0-21 16,0 21-16,0 0 0,1-1 15,-1 1-15,-21 0 0,21 0 0,-21 0 16,21 0-16,-21-1 16,21 22-16,-21-21 15,21 0 1,-21 0 0,0 0 109,22 21-125</inkml:trace>
  <inkml:trace contextRef="#ctx0" brushRef="#br1" timeOffset="-176873.15">20341 12658 0,'-21'0'16,"0"0"-16,42 0 31,0 0-31,0 0 15,0 0-15,1 0 0,20 0 16,-21 0-16,21 0 0,1 0 0,-22 0 16,21 0-16,-21 0 0,1 0 15,20 0-15,-21 0 0,0 0 0,-21-21 16,21 21-16,-21 21 47,0 0-32,-21 0-15,21 0 0,0 0 0,0 1 16,-21 20-16,21-21 0,0 0 16,-21 22-16,21-22 0,0 21 0,0-21 15,0 22-15,0-1 0,0-21 0,-21 21 16,21 1-16,0-22 0,0 21 16,0 1-16,0-22 0,0 21 0,0 0 15,0-20-15,0 20 16,0 0-16,0 1 0,-21-22 0,21 21 15,-22 0-15,22-20 0,0-1 0,-21 21 16,0-21-16,21 0 0,-21 1 16,0-1-16,21 0 0,-21-21 0,-1 21 15,1-21-15,21 21 16,-21-21-16,0 0 0,0 0 16,0 0-16,-1 0 0,1 0 15,0 0-15,0 0 0,-21 0 16,20 0-16,1 0 0,0-21 0,-21 21 15,21-21-15,-1 21 0,1 0 16,0 0-16,0 0 16,21-21-16,-21 21 15,42 0 17,0 0-17</inkml:trace>
  <inkml:trace contextRef="#ctx0" brushRef="#br1" timeOffset="-161730.27">741 15452 0,'0'21'16,"0"-42"77,0 0-93,0-1 16,0 1 0,0 0-16,0 0 0,0 0 15,0-22-15,0 22 0,0 0 16,0 0-16,0-21 0,0 20 16,0 1-16,0 0 0,0 0 0,0 0 15,0 0-15,-21 21 16,-1 0-1,1 21 17,21 21-32,-21-21 0,21 22 0,0-22 15,0 21-15,0 0 16,0 22-16,0-22 0,0 1 0,0-1 16,0 0-16,0 1 0,0-1 15,0 0-15,0 1 0,0-22 16,0 0-16,0 0 0,0 0 0,0 0 15,21 1-15,0-22 0,1 0 16,-1 0-16,0 0 16,0 0-16,0 0 0,0 0 15,1-22-15,-1 1 0,0 0 16,0 0-16,-21 0 0,21 21 0,-21-21 16,21-1-16,-21 1 0,0 0 15,0 0-15,0 0 0,0 0 16,0-1-16,0 1 15,-21 21 17,21 21-1,21-21-15,1 0-1,-1 0-15,0 0 16,0 0-16,21 0 0,-20-21 15,-1 0-15,0 21 0,0-21 0,0 0 16,0 21-16,1-21 16,-22-1-16,0 1 0,21 21 0,-21-21 15,0 0-15,0 0 16,0 42 31,0 0-47,0 0 0,-21 0 0,21 22 15,0-22-15,0 0 0,0 0 16,0 0-16,0 22 0,0-22 16,0 0-16,0 0 0,0 0 15,21-21-15,0 0 16,0 0-16,0 0 0,0 0 16,22 0-16,-22 0 0,0 0 15,21-21-15,-20 21 0,-1-21 0,0 0 16,0 0-16,0 0 0,0-1 15,1 1-15,-22 0 0,0 0 0,21 0 16,-21 0-16,0-1 0,0 1 16,-21 21 15,21 21-15,0 1-16,-22-1 0,22 0 15,0 0-15,0 0 0,0 0 16,0 1-16,0-1 0,0 0 0,0 0 15,0 0-15,22 0 16,-1-21-16,-21 22 0,21-22 16,0 0-16,0 0 0,0 0 15,1 0-15,-1 0 0,0 0 0,21 0 16,-21 0-16,1-22 0,-1 1 16,0 21-16,0-21 0,0-21 15,0 21-15,1-1 0,-1-20 0,-21 0 16,21-1-16,-21 1 0,21-21 15,-21 20-15,21 1 0,-21 0 0,0-1 16,0 1-16,0 21 16,0 0-16,0-1 0,0 1 0,0 64 47,-21-22-47,21 21 15,0-21-15,0 22 0,-21-1 0,21 21 16,0-20-16,-21-1 0,21 0 15,0 1-15,0-22 0,0 21 0,0-21 16,0 22-16,0-22 0,0 0 16,0 0-16,21 0 0,0-21 15,0 0-15,0 0 16,1 0-16,-1 0 0,0 0 16,0 0-16,-21-21 0,21 21 15,0-21-15,-21 0 0,0 0 0,22 0 16,-22-1-16,21 1 0,-21 0 15,21 0-15</inkml:trace>
  <inkml:trace contextRef="#ctx0" brushRef="#br1" timeOffset="-161489.81">1884 15282 0,'0'0'0,"0"22"16,21-1-1,0-21 1,0 0-16,0 0 0,1 0 0,-1 0 16,0 0-16,21 0 0,-21 0 15,1-21-15,-1 21 0,21-22 0,-21 22 16,0 0-16,1-21 0,-1 21 16,0 0-1</inkml:trace>
  <inkml:trace contextRef="#ctx0" brushRef="#br1" timeOffset="-159725.46">3450 15134 0,'0'-84'16,"0"105"46,-21 21-62,21-21 0,-21 22 16,21-1-16,0 0 0,0 1 0,-21-1 15,-1-21-15,22 21 0,-21 1 16,21-22-16,-21 21 0,21-21 0,0 1 16,0-1-16,0 0 15,21-21 1,0 0-16,1 0 15,-22-21-15,21 0 0,0-1 0,0 1 16,0 0-16,22-21 0,-22-1 16,0 22-16,0-21 0,0 0 0,0 20 15,1-20-15,-1 21 16,0 0-16,-21 0 0,0-1 0,21 22 0,0 0 16,-21 22-1,0-1-15,0 0 0,0 0 16,0 21-16,0-20 0,0-1 15,0 21-15,0-21 0,0 0 0,0 22 16,0-22-16,0 0 0,0 0 16,0 0-16,21 1 0,-21-1 15,22-21-15,-1 21 0,0-21 16,0 0-16,0 0 0,0 0 0,1 0 16,-1-21-16,0 21 0,0-21 15,0-1-15,0 1 0,1 0 0,-1-21 16,-21 21-16,21-22 0,0 1 15,-21 21-15,21-22 0,-21 22 16,0-21-16,0 21 0,21 0 0,-21-1 16,0 1-16,0 0 15,0 42 1,0 0 0,0 1-16,0-1 0,0 0 15,0 0-15,-21 0 0,21 0 16,0 1-16,0-1 0,0 0 15,0 0-15,0 0 16,0 0-16,0 1 16,0-1-16,0 0 15,0 0 188,0 0-187,21-21 15,-21 21 110,22-21-110,-1 0 63,-21 22-94,21-1 31,0-21-15,-21-21 93,0-1-78</inkml:trace>
  <inkml:trace contextRef="#ctx0" brushRef="#br1" timeOffset="-158717.89">3556 14880 0,'0'0'16,"0"-21"-1,0 0 1,-21 21 0,0 0 15,-1 21-31,1 0 0,21 0 16,0 1-16,0-1 0,-21 21 15,21 0-15,-21-20 0,21 20 16,0 0-16,-21 1 0,0-1 0,-1 0 15,22 1-15,-21-1 0,21 0 16,-21-21-16,21 22 0,0-22 16,-21 0-16,21 0 0,0 0 0,-21 1 15,21-1-15,-21-21 16,21 21 0,0-42 15,0 0-16,21-1-15,-21 1 16,21 21-16,-21-21 0,21 0 16,-21 0-16,21 0 0,-21-1 15,0 1-15,21 0 0,1-21 0,-22 21 16,21-1-16,0 1 0,-21 0 16,21 0-16,0 0 0,0 0 0,1-1 15,-1 22-15,0-21 0,0 0 16,0 21-16,0 0 0,1 0 15,-1 0-15,0 0 0,0 0 0,0 21 16,0 0-16,-21 1 0,0-1 16,22 21-16,-22-21 0,0 0 0,0 22 15,0-22-15,0 0 0,0 0 16,0 0-16,0 22 0,-22-43 16,22 21-16,0 0 0,0 0 15,0-42 32</inkml:trace>
  <inkml:trace contextRef="#ctx0" brushRef="#br1" timeOffset="-158185.4">4191 15346 0,'0'0'0,"0"21"0,-21-21 0,21 21 15,21-42 63,0 0-78,-21 0 0,0 0 16,21 21-16,-21-22 0,0 1 16,0 0-16,0 0 0,0 0 15,0 0-15,-21 21 16,0 0-16,0 0 15,0 21-15,-1 0 16,1 0-16,21 0 0,-21 0 0,0 22 16,0-22-16,21 0 0,0 21 15,-21-20-15,21-1 0,0 21 0,0-21 16,0 0-16,0 1 16,0-1-16,21 0 0,0-21 15,0 0-15,0 0 16,0 0-16,1 0 0,-1 0 0,0 0 15,0 0-15,0 0 0,0-21 0,1 0 16,-1 21-16,0-22 0,0 1 16,0 0-16,0 0 0,1 0 0,20 0 15</inkml:trace>
  <inkml:trace contextRef="#ctx0" brushRef="#br1" timeOffset="-157781.31">4551 15304 0,'0'-22'16,"0"1"-16,0 0 16,0 0-1,21 21-15,0 0 16,0 0-16,0 0 16,1 0-16,-1 0 0,0 0 0,0 0 15,0 21-15,0 0 0,-21 0 16,22 1-16,-1-1 0,-21 0 0,21 0 15,-21 0-15,0 0 0,0 1 16,0-1-16,0 0 0,0 0 16,-21-21-16,0 21 0,-1 0 0,1-21 31,21-21-15,0 0-1,0 0-15,0 0 0,0 0 0,0-1 16,21 1-16,-21 0 0,0 0 15,22 0-15,-1 0 0,0-1 0,0 1 16,0 0-16,0 0 0,1 21 16,-1-21-16,0 21 0,0-21 15,0 21-15,0-22 0,1 22 16,-1-21-16,0 21 16</inkml:trace>
  <inkml:trace contextRef="#ctx0" brushRef="#br1" timeOffset="-157421.52">5101 15388 0,'0'0'0,"-21"21"31,42-21-15,0 0-16,-21-21 0,21 0 15,1 0-15,-1 21 0,-21-21 16,21 0-16,0-1 0,0-20 15,-21 21-15,21 0 0,-21 0 0,22-1 16,-22 1-16,0 0 0,0 0 16,-22 21-1,1 0-15,0 0 0,0 21 16,0 0-16,0 0 0,-1 1 0,1 20 16,0-21-16,0 21 0,0-20 15,21-1-15,0 21 0,0-21 0,0 0 16,0 1-16,0-1 0,0 0 15,21 0-15,0-21 0,0 0 16,0 0-16,1 0 0,20 0 0,-21 0 16,21 0-16,-20-21 15,20 21-15,0-21 0,1 0 0,-1-1 16</inkml:trace>
  <inkml:trace contextRef="#ctx0" brushRef="#br1" timeOffset="-156288.16">6435 14986 0,'0'0'0,"21"-42"31,-42 63 0,-1 0-15,22 0-16,-21 0 15,21 22-15,0-22 0,-21 21 0,21-21 16,-21 22-16,21-1 0,0-21 16,0 0-16,0 22 0,0-22 0,0 0 15,0 0-15,0 0 16,0 1-16,21-22 15,0-22 1,0 1-16,1 0 0,-1 0 16,-21 0-16,21-22 0,0 22 0,0 0 15,0-21-15,1 21 16,-1-1-16,-21 1 0,21 0 0,0 0 16,-21 0-16,21 21 15,-21 21 1,0 0-16,0 0 15,0 0-15,0 1 0,0-1 16,0 0-16,0 0 0,0 0 0,0 22 16,0-22-16,0 0 0,21-21 0,-21 21 15,0 0-15,22-21 16,-1 21-16,0-21 0,0 0 16,0 0-16,0 0 0,1 0 0,-1 0 15,0 0-15,21-21 0,-21 0 16,1 0-16,20-21 0,-21 20 15,0-20-15,0 21 0,1-21 16,-1-1-16,0 22 0,0-21 16,-21-1-16,21 22 0,0 0 0,-21 0 15,0 0-15,0 0 0,22-1 0,-22 1 16,-22 42 15,22 1-31,-21-1 16,0 0-16,21 0 0,-21 0 15,0 22-15,21-22 0,0 21 0,-21-21 16,21 22-16,0-22 0,0 21 0,0-21 16,0 0-16,0 1 0,21-1 15,-21 0-15,21-21 0,0 21 0,0-21 16,0 0-16,1 0 0,-1 0 16,0 0-16,0 0 0,21 0 0,-20 0 15,-1-21-15,0 0 0,21 0 0,-21-1 16,1-20-16,20 21 15,-21 0-15,0-22 0,0 22 0,-21 0 16,0 0-16,22 0 0,-22 0 16,0-1-16,-22 22 15,1 0-15,0 0 0,0 22 16,0-1-16,0 0 0,-1 0 16,22 0-16,-21 0 0,21 1 0,-21-1 15,21 0-15,0 0 0,0 0 16,0 0-16,0 1 0,0-1 15,0 0-15,21-21 0,0 0 16,1 0-16,-22 21 0,21-21 0,0 0 16,0 0-16,0 0 0,0 0 0,1-21 15,-1 0-15,21 21 0,-21-21 16,0-1-16</inkml:trace>
  <inkml:trace contextRef="#ctx0" brushRef="#br1" timeOffset="-154605.65">8086 15346 0,'0'0'0,"0"21"0,0 0 0,21-21 32,0 0-32,0 0 15,0 0-15,0 0 16,1-21-16,-1 0 0,0 0 15,21 0-15,-21-22 0,1 22 0,-1-21 16,-21-1-16,21 1 0,0 0 0,0-1 16,-21 1-16,21 0 0,-21-1 15,0 1-15,0 21 0,0 0 0,0 0 16,0-1-16,-21 22 16,0 0-16,0 22 15,0-1-15,21 0 16,0 0-16,-21 21 0,21-20 0,-22 20 15,22 0-15,0-21 0,0 22 0,0-1 16,0 0-16,0-20 16,-21 20-16,21-21 0,0 21 0,0-20 15,0-1-15,0 0 0,0 0 16,0 0-16,21-21 31,-21-21-31,22 21 0,-1-21 16,0 0-16,0 0 0,-21-22 0,21 22 15,0 0-15,1 0 0,-22 0 16,21-1-16,0 1 0,-21 42 31,0 1-15,0-1-16,0 0 16,0 0-16,0 0 15,21 0-15,-21 1 0,21-1 0,0-21 16,1 21-16,-1 0 0,0-21 15,0 21-15,64-21 0,-64 0 16,42 21-16,-20-21 0,-1 0 0,0 0 16,22 0-16,-22-21 0,1 0 15,-1 21-15,0-21 0,1 0 0,-22-22 16,0 22-16,0 0 0,0-21 16,0-1-16,-21 22 0,0-21 0,0 0 15,0-1-15,0 22 0,-21-21 0,0 21 16,0-1-16,0 1 15,0 0-15,-1 21 0,-20 0 0,21 0 16,-21 0-16,20 0 0,1 0 16,-21 0-16,21 21 0,0 0 0,-22 22 15,22-22-15,0 0 0,0 21 0,21 1 16,0-22-16,-21 21 0,21-21 16,0 22-16,0-22 0,0 0 0,21 21 15,-21-20-15,21-22 0,0 21 16,0 0-16,0-21 0,22 0 0,-22 0 15,0 0-15,0 0 0,0 0 0,1 0 16,-1-21-16,0 0 16,0-1-16,0 1 0,0-21 0,1 21 15,-22-22-15,0 22 0,21-21 16,-21 21-16,21 0 0,-21-1 0,0 1 16,21 0-16,-21 42 31,0 0-16,0 1-15,0-1 0,0 0 0,0 21 16,0-21-16,0 1 0,0-1 16,0 0-16,0 0 0,0 0 0,0 0 15,21 1-15,0-1 0,-21 0 16,22-21-16,-1 0 0,0 0 16,0 0-16,0 0 0,0 0 15,1-21-15,-22 0 16,21-1-16,0 1 0,-21 0 0,0 0 15,21-21-15,0-1 0,-21 22 16,21 0-16,1-21 0,-22 20 0,0 1 16,21 21-16,-21-21 0,0 42 31,0 0-15,0 1-16,0-1 0,0 0 0,0 0 15,0 0-15,0 0 16,0 1-16,0-1 0,0 0 0,0 0 15,0 0-15,0 0 0,21 1 16,0-22-16,0 0 0,0 0 16,1 0-16,-1 0 0,0 0 15,0-22-15,0 22 16,-21-21-16,21 0 0,1 0 0,-1-21 16,-21 20-16,21-20 0,0 21 15,-21 0-15,0 0 0,21-1 0,-21 1 16,21 0-16,-21 0 15,0 42 17,0 0-32,0 0 0,0 1 15,-21-1-15,21 0 0,0 0 16,0 0-16,0 22 0,0-22 0,0 0 16,0 0-16,0 0 0,21 0 15,1-21-15,-22 22 0,21-1 0,21-21 16,-21 0-16,0 21 0,22-21 0,-22 0 15,21 0-15,-21 0 0,22 0 16,-1-21-16,0 21 0,-20-21 0,20-1 16,-21 1-16,21 0 0,-20 0 15,-1-21-15,0 20 0,-21-20 0,0 21 16,21 0-16,-21-22 0,0 22 16,0 0-16,0 0 0,-21 0 15,0 21-15,0 0 16,-1 0-16,1 0 0,0 21 0,21 0 15,-21 0-15,21 0 0,-21 1 16,21-1-16,-21 21 0,21-21 16,0 22-16,0-22 0,0 0 15,0 21-15,0-21 0,0 1 0,21-1 0,0 0 16,0-21-16,0 21 0,0-21 16,1 0-16,-1 0 0,21 0 15,-21 0-15,0-21 0,1 0 0,-1 21 16,0-21-16,21-22 15,-21 22-15</inkml:trace>
  <inkml:trace contextRef="#ctx0" brushRef="#br1" timeOffset="-151993.83">12446 15198 0,'0'0'0,"0"-43"15,0 22 1,21 21-16,-21-21 0,0 0 16,0 0-16,21 0 0,0 21 0,-21-22 15,0 1-15,0 0 0,0 0 0,0 0 16,0 0-16,0-1 0,0 1 0,0 0 16,0 0-16,-21 0 0,0 21 15,-21-21-15,21-1 0,-1 22 0,-20 0 16,21 0-16,0 0 15,-22 0-15,22 0 0,-21 22 0,21-1 16,-22 0-16,22 0 0,-21 0 0,21 22 16,-22-22-16,22 21 0,0 0 15,0 1-15,21-1 0,0 0 0,0-20 16,-21 20-16,21-21 0,0 21 16,0-20-16,0-1 0,21 0 0,0-21 15,0 21-15,0-21 0,1 0 16,-1 0-16,0 0 0,21 0 0,-21-21 15,22 0-15,-22 0 0,21-1 0,1 1 16,-22-21-16,21 21 16,-21-22-16,22 1 0,-22 21 0,0-21 15,0-1-15,0 22 0,0-21 16,1 21-16,-1-22 0,-21 22 0,21 0 16,-21 42 15,0 0-31,0 0 15,0 22-15,0-22 0,0 21 16,-21-21-16,21 22 0,0-1 0,0-21 16,0 22-16,0-22 0,0 21 15,0-21-15,0 0 0,0 1 0,21-1 16,0-21-16,0 21 0,0-21 16,1 0-16,-1 0 0,0 0 15,0 0-15,0 0 0,0-21 0,22 0 16,-22 21-16,0-43 0,21 22 15,-20 0-15,20-21 0,-21 20 0,0-20 16,0 21-16,1 0 0,-22-22 16,0 22-16,0 0 0,0 0 15,-22 21 1,1 0-16,0 0 16,21 21-16,-21-21 15,21 21-15,21-21 16,0 0-16,0 0 15,1 0-15,20 0 0,-21 0 16,0 0-16,22 0 0,-22-21 0,0 21 16,21-21-16,-21 0 0,1 21 15,-1-21-15,0 21 16,-21 21 15,-21 0-31,0 0 16,21 0-16,0 0 0,-22 1 0,1-1 15,0 42-15,21-42 0,0 1 16,0 20-16,0-21 16,0 0-16,0 0 0,0 1 0,0-1 15,21-21-15,0 21 0,1-21 16,-1 0-16,0 0 0,0 0 0,0 0 16,22 0-16,-22 0 0,0-21 0,0 21 15,21-21-15,-20-1 0,-1 1 16,0 0-16,0-21 0,0 21 0,-21-1 15,0-20-15,0 21 0,0 0 16,0 0-16,0-1 0,0 1 0,0 0 16,-21 21-16,0 0 15,0 0-15,0 0 0,-1 0 16,1 0 0,21 21-1,21-21-15,1 0 16,-1 0-16,0 0 0,0 0 15,0 0-15,0 0 0,1 0 16,-1 0-16,0 0 0,0 0 0,-21-21 16,21 21-16,0 0 0,-21 21 47,0 0-47,0 1 15,0-1-15,0 0 0,0 0 0,-21 0 16,21 0-16,0 22 15,0-22-15,0 0 0,0 0 0,0 0 16,0 1-16,0-1 0,0 0 0,21 0 16,1 0-16,-1-21 0,0 21 15,0-21-15,0 0 0,22 0 0,-22 0 16,21 0-16,0 0 0,1 0 16,-1 0-16,0 0 0,1-21 0,-1 0 15,0 21-15,1-21 0,-1-21 16,0 20-16,-20 1 0,-1-21 0,0 0 15,0 20-15,-21-20 0,0 0 0,0 21 16,0-22-16,0 22 0,0 0 16,0 0-16,-42 21 0,21-21 15,-1 21-15,1 0 0,-21 0 0,0 0 16,20 0-16,-20 0 0,0 21 16,21 0-16,-22 0 0,22 0 0,-21 0 15,21 1-15,-1 20 0,1-21 16,0 21-16,21-20 0,-21 20 0,21-21 15,0 0-15,0 0 0,0 1 16,21-1-16,0 0 0,0-21 0,1 0 16,-1 21-16,0-21 0,0 0 0,0 0 15,22 0-15,-22-21 0,21 21 16,-21-21-16,22 0 0,-22-1 16,0-20-16,21 21 0,-21-21 15,1-1-15,-1 22 0,0-21 0,0 21 16,-21-22-16,0 22 0,21 0 0,-21 0 15,0 0 1,-21 21 0,21 21-16,-21 0 0,0-21 15,0 21-15,21 0 0,0 22 16,-22-22-16,22 0 0,-21 0 0,21 0 0,0 0 16,0 1-16,0 20 15,0-21-15,0 0 0,21 0 0,1-21 16,-1 0-16,0 22 15,0-22-15,21 0 0,-20 0 0,-1 0 16,21 0-16,-21-22 0,0 1 0,1 21 16,-1-21-16,21-21 0,-42 21 15,21-1-15,0-20 0,1 21 0,-1 0 16,-21-22-16,0 22 0,21 0 16,-21 0-16,0 0 0,0 0 15,0 42 1,0 0-1,-21-21-15,21 21 0,-21 0 0,21 0 16,0 1-16,0-1 16,0 0-16,0 0 0,0 0 0,0 0 15,0 1-15,0-1 0,21 0 16,0-21-16,0 0 0,0 0 16,0 0-16,1 0 0,-1 0 0,0 0 15,21 0-15,-21-21 0,1 21 16,-1-21-16,21-1 0,-21-20 0,0 21 15,1 0-15,-22 0 0,21-22 16,0 22-16,-21 0 0,21 0 0,-21 0 16,0-1-16,0 1 0,0 0 0,0 0 31,0 42-15,-21 0-16,21 0 15,0 1-15,0-1 0,-21 0 16,21 21-16,-21-21 0,21 22 0,-22-22 15,22 21-15,0 1 0,0-1 16,0 0-16,0 1 0,0-1 0,0 0 16,0 1-16,0-1 0,0-21 15,-21 21-15,21 1 0,-21-1 0,21-21 16,0 22-16,-21-22 0,21 21 16,-21-21-16,0 0 0,-1 1 0,22 20 15,-21-42-15,0 21 0,0 0 16,0-21-16,0 0 0,-1 0 0,1 0 15,0 0-15,0 0 0,-21 0 16,20-21-16,1 21 0,0-21 0,0 0 16,0 21-16,0-21 0,-1-1 0,1 22 15,0-21-15,21 0 16,0 0 0,0 0-16,21 21 15,0-21-15,22-1 0,-22 22 16,21-21-16</inkml:trace>
  <inkml:trace contextRef="#ctx0" brushRef="#br1" timeOffset="-151745.21">15706 15282 0,'0'0'0,"0"-21"16,0 42 15,0 1-15,0-1-16,0 0 0,0 0 15,0 0-15,-22 0 0,1 1 0,0-1 16,0 0-16,0-21 0,-22 21 16,22 0-16,0-21 0,0 0 15,0 21-15,0-21 0</inkml:trace>
  <inkml:trace contextRef="#ctx0" brushRef="#br1" timeOffset="-151037.29">16341 14753 0,'0'0'0,"-22"0"47,1 0-47,0 21 15,0 1-15,0-1 0,0 0 16,-1 0-16,1 0 0,0 0 0,0 22 16,0-22-16,21 0 0,0 21 15,-21-20-15,21-1 0,0 21 16,0-21-16,0 0 0,21 1 0,0-1 16,0 0-16,21-21 0,-20 0 15,20 0-15,0 0 0,1 0 0,-1 0 16,21 0-16,-20 0 0,-1-21 15,0 0-15,1-1 0,-1 1 0,0 0 16,-20-21-16,20 21 0,-21-1 0,-21-20 16,0 0-16,0 21 0,0-22 15,0 1-15,-21 21 0,0-22 0,0 22 16,-1 0-16,-20 0 0,21 0 16,-21 21-16,20 0 0,-20 0 0,0 0 15,21 0-15,-22 21 0,22 0 16,-21-21-16,21 21 0,-1 22 15,1-22-15,0 0 0,0 0 0,21 0 16,0 0-16,0 1 0,0-1 16,0 0-16,0 0 0,21-21 15,0 0-15,22 0 0,-1 0 0,0 0 16,1 0-16</inkml:trace>
  <inkml:trace contextRef="#ctx0" brushRef="#br1" timeOffset="-150176.27">17103 14520 0,'0'-21'0,"0"42"0,0-63 15,-22 42-15,1 0 16,0 0-16,21 21 0,-21 0 16,0 1-16,21-1 0,0 21 15,-21 0-15,21-20 0,-22 20 0,22 0 16,0-21-16,0 22 0,0-22 0,-21 21 15,21-21-15,0 22 0,-21-22 16,21 0-16,0 0 0,0 0 0,0 1 16,0-1-16,0 0 15,-21-21 17,21-21-32,0 0 0,0-1 15,0 1-15,0 0 0,0 0 16,0 0-16,21 0 15,-21-1-15,21 22 0,0 0 0,1-21 16,-1 21-16,0 0 0,0 0 0,21 0 16,-20 0-16,20 0 0,-21 0 15,0 21-15,22 1 0,-22-22 16,0 21-16,0 0 0,0 0 0,-21 0 16,0 0-16,0 1 0,0-1 15,0 0-15,-21 0 0,-21 0 0,21-21 0,-22 21 16,1 1-16,21-22 0,-22 21 15,1-21-15,21 0 0,-21 0 16,20 0-16,1 0 0,0 0 16,0 0-16,0 0 0,42 0 47,0 0-47,0 0 0,0 0 15,1 0-15,-1 0 0,21 0 16,-21 0-16,22 0 0,-1 0 0,0-21 15,1-1-15,-1 1 0,21 21 16,-20-21-16,20 0 0,-20 0 0,-1 0 16,-21-1-16,21 1 0,-20 0 15,-1 0-15,0 0 0,0 0 16,-21-1-16,-21 22 47,0 22-47,21-1 0,0 0 15,0 0-15,0 0 0,0 22 16,-21-22-16,21 21 0,-22 0 0,22 1 16,-21-1-16,21 0 0,0 22 0,0-22 15,-21 1-15,21 20 0,-21-21 16,21 1-16,-21-1 0,21 0 16,-21 1-16,21-1 0,-22 0 0,1 1 15,21-1-15,-21-21 0,0 22 16,21-22-16,0 0 0,-21 0 0,21 0 15,-21 0-15,21-42 32,0 0-32,0 0 0,0 0 0,0-22 15,0 1-15,0 21 0</inkml:trace>
  <inkml:trace contextRef="#ctx0" brushRef="#br1" timeOffset="-149969.33">17653 14774 0,'0'0'0,"0"-21"0,0 0 16,-21 21-16,21-21 15,-21 21-15,-1 0 0,1 0 16,0 0 0,21 21-1,21-21 1,0 21-16,1-21 15,-1 0-15,0 0 0,0 0 0</inkml:trace>
  <inkml:trace contextRef="#ctx0" brushRef="#br1" timeOffset="-149632.83">17949 14965 0,'21'0'31,"-21"-21"-31,22 21 16,-1-21-16,-21-1 0,21 22 0,0-21 16,-21 0-16,21 0 15,-21 0-15,0 0 16,0-1-16,-21 22 16,0 0-1,0 22-15,0-22 0,-1 21 16,1 0-16,0 0 0,21 0 15,-21 0-15,21 1 0,-21-1 0,21 0 16,0 0-16,0 0 0,0 0 16,0 1-16,0-1 0,0 0 15,21-21-15,0 0 0,0 0 16,0 0-16,1 0 0,-1 0 16,0 0-16,0 0 0,0 0 15,22 0-15,-22-21 0</inkml:trace>
  <inkml:trace contextRef="#ctx0" brushRef="#br1" timeOffset="-149133.29">18478 14838 0,'0'0'0,"0"-21"0,0 0 0,0-1 15,-21 22 1,0 0-16,0 0 16,0 0-16,0 0 0,21 22 15,-22-22-15,1 21 0,21 0 0,-21 0 16,21 0-16,0 0 0,0 1 15,0-1-15,0 21 0,0-21 0,0 0 16,0 1-16,0-1 16,21 0-16,0 0 0,1-21 15,-1 0-15,21 0 0,-21 0 16,0 0-16,1 0 0,20 0 16,-21-21-16,0 21 0,0-21 0,22 0 15,-22-1-15,0-20 0,0 21 16,0-21-16,1 20 0,-1-20 0,0 0 15,-21-22-15,21 22 0,-21 0 16,21-1-16,-21 1 0,0 0 0,0 20 16,0-20-16,0 21 0,-21 21 31,0 21-31,0 21 0,0-20 16,21 20-16,-22-21 15,1 21-15,21 1 0,-21-22 0,21 21 16,0 1-16,0-22 0,0 21 0,0-21 15,0 22-15,0-22 0,0 0 16,0 0-16,0 0 0,0 0 0,21-21 16,-21 22-16,21-22 0,1 0 15,-1 0-15,0 0 0,0 0 0,0 0 16,0 0-16,1 0 0,-1-22 0,0 1 16,0 0-16,0 21 0,0-21 15,-21 0-15</inkml:trace>
  <inkml:trace contextRef="#ctx0" brushRef="#br1" timeOffset="-148957.55">18669 14753 0,'-21'0'0,"42"0"0,-42 21 16,42-21 0,0 22-1,0-22-15,0 0 0,22 0 0,-22 0 16,0 0-16,21 0 0,-20 0 0,20 0 15,-21 0-15,0 0 0,0 0 16,1 0-16,20 0 0</inkml:trace>
  <inkml:trace contextRef="#ctx0" brushRef="#br1" timeOffset="-148694.02">19431 15050 0,'0'21'0,"0"0"15,0 0 1,0 0-16,0 0 16,0 1-16,-21-22 0,0 21 15,-1 0-15,1 0 0,0 0 0,0 0 16,0 1-16,-22-1 0,22-21 0,0 21 15,0 0-15,0 0 0,0 0 16,-1-21-16</inkml:trace>
  <inkml:trace contextRef="#ctx0" brushRef="#br1" timeOffset="-147985.75">20341 14796 0,'0'0'0,"21"0"0,64-22 16,-64 1-16,0 21 0,0-21 15,1 21-15,-1-21 0,0 0 0,0 21 16,0-21-16,-21-1 0,0 1 16,0 0-16,0 0 0,-21 0 31,0 21-31,0 0 0,0 0 0,-22 0 16,22 21-16,0-21 0,0 21 15,0 0-15,-1 0 0,1-21 0,0 22 16,21-1-16,0 0 0,0 0 0,0 0 15,0 0-15,0 1 0,21-1 16,0 0-16,1 0 0,-22 0 0,42 0 16,-21-21-16,0 22 0,0-1 15,1 0-15,-1 0 0,-21 0 0,0 0 16,21 1-16,-21-1 16,0 0-16,-21 0 0,0-21 15,-1 21-15,-20-21 0,21 0 0,-21 0 0,-1 0 16,22 0-16,-21 0 15,-1 0-15,22 0 0,0 0 0,0-21 16,0 21-16,0-21 0,-1 0 16,22 0-16,0-1 0,0 1 0,0 0 15,0 0-15,0 0 0,0 0 16,0-1-16,0 1 0,0 0 16,22 0-16,-1 0 15,0 21-15,0 0 0,0-21 16,0 21-16,1 0 0,20 0 0</inkml:trace>
  <inkml:trace contextRef="#ctx0" brushRef="#br1" timeOffset="-147721.66">21061 14542 0,'0'0'0,"21"-22"0,-21 1 31,-21 21-16,0 21-15,-1 1 0,22-1 16,-21 21-16,0-21 0,0 0 16,21 22-16,-21-22 0,0 21 0,21-21 15,-22 22-15,22-22 0,-21 0 0,21 21 16,-21-20-16,21-1 16,0 0-16,0 0 0,0 0 15,21 0 1,0-21-16,1 0 15,-1 0-15,-21-21 0,21 21 0</inkml:trace>
  <inkml:trace contextRef="#ctx0" brushRef="#br1" timeOffset="-147513.27">20701 14859 0,'0'0'0,"-21"0"0,0 0 0,42 0 31,0 0-15,0 0-16,21 0 0,-20 0 0,-1 0 15,21 0-15,0 0 0,-20 0 16,20 0-16,-21-21 0,21 21 0,-20 0 16,20 0-16,-21 0 0,0 0 15</inkml:trace>
  <inkml:trace contextRef="#ctx0" brushRef="#br1" timeOffset="-146880.52">21209 14880 0,'0'0'0,"-21"0"15,0 0-15,-1 0 16,22-21 0,0 0-16,0 0 15,0 0-15,22-1 16,-1 22-16,0 0 15,0-21-15,0 21 16,0 0-16,1 0 0,-1 0 0,0 0 16,0 0-16,0 21 0,0 1 15,1-1-15,-1 0 0,-21 0 16,21 0-16,-21 0 0,0 1 0,0-1 16,0 0-16,0 0 0,0 0 15,-21 0-15,0 1 0,-1-1 16,1 0-16,0-21 0,0 21 0,0-21 31,21-21-15,0 0-16,0 0 15,0-1-15,21 22 0,0-21 16,-21 0-16,21 0 0,0 0 16,1 0-16,-1-1 0,0 1 0,0 21 15,0-21-15,22 0 0,-22 21 16,0 0-16,21-21 0,-21 21 0,22 0 15,-1 0-15,-21 0 0,0 0 16,1 0-16,-1 0 0,0 0 0,0 0 16,0 0-16,0 0 0,-21 21 31,0 0-15,0 0-16,0 0 0,0 1 15,0-1-15,0 0 16,-21-21-16,21 21 0,-21-21 15,21 21-15,-21-21 0,0 21 16,21 1-16,0-44 63,0 1-48,21 0-15,0 0 0</inkml:trace>
  <inkml:trace contextRef="#ctx0" brushRef="#br1" timeOffset="-146709.27">21992 14669 0,'0'0'15,"-21"0"32,21 21-31,21-21-1,0 0-15,0 21 0,1-21 16,-1 0-16</inkml:trace>
  <inkml:trace contextRef="#ctx0" brushRef="#br1" timeOffset="-146265.29">22352 14796 0,'0'0'0,"0"21"16,0 0-16,0 0 15,-21 0-15,21 0 0,-21 1 16,21-1-16,-22-21 0,22 21 16,0 0-16,0 0 0,0 0 0,0 1 15,-21-1-15,21 0 0,0 0 0,0 0 16,-21-21-16,21 21 0,-21-21 47,21-21-47,0 0 0,0 0 15,0 0-15,0 0 0,21-1 16,-21 1-16,21-21 0,0 21 16,1 0-16,20-22 0,-21 22 0,21 0 15,1 0-15,-22 0 0,21-1 16,1 1-16,-1 21 0,21 0 16,-20 0-16,-22 0 0,0 0 15,0 21-15,-21 1 0,0-1 0,0 0 16,0 0-16,0 0 0,0 0 15,0 22-15,-21-22 0,-21 0 16,42 0-16,-21 0 0,-1-21 0,1 22 16,0-22-16,21 21 15,21-21 17,0 0-32,1 0 15</inkml:trace>
  <inkml:trace contextRef="#ctx0" brushRef="#br1" timeOffset="-145629.97">23283 14923 0,'0'0'0,"0"-22"0,0 1 0,0 0 16,0 0-16,-21 21 16,0 0-16,0 0 0,0 0 0,-1 0 15,-20 0-15,21 0 0,-21 0 0,20 21 16,-20 0-16,0-21 15,21 21-15,-22 1 0,22 20 0,-42 0 16,63-21-16,-22 22 16,22-22-16,0 0 0,0 0 0,0 0 15,0 1-15,22-1 0,-1-21 0,0 0 16,0 21-16,21-21 0,-20 0 16,20 0-16,-21 0 0,21-21 0,-20 0 15,-1 21-15,0-22 0,0 1 16,0 0-16,0 0 0,1 0 0,-22 0 15,0-1-15,21 1 0,-21 0 16,0 0-16,21 21 16,-21 21 15,0 0-31,0 0 16,-21 1-16,21 20 0,-21-21 15,-1 21-15,22 1 0,0-1 0,-21 0 16,0 1-16,21 20 0,-21-20 0,0-1 15,0 21-15,-1-20 0,1 20 16,0-20-16,-21 20 0,21 1 0,-1-1 16,-20 1-16,21-1 0,0 1 0,-22 20 15,22-41-15,-21 20 0,-22 43 16,43-43-16,-21-20 16,21-22-16,-22 21 0,22-21 0,-21 1 15,21-1-15,0-21 0,-1 0 16,1 0-16,0 0 0,0 0 0,0-21 15,0-1-15,21 1 0,-22 0 16,1-21-16,0-1 0,21 1 16,0 0-16,0-1 0,-21-20 0,21 21 0,0-22 15,0 22-15,0-1 0,0 1 16,21 0-16,0-1 0,0 1 0,1 21 16,-1 0-16,0-22 0,21 22 15,1-21-15,20 21 0</inkml:trace>
  <inkml:trace contextRef="#ctx0" brushRef="#br1" timeOffset="-145393.54">23643 15219 0,'0'0'0,"-21"21"31,21 0-31,-21-21 16,21 21-16,0 1 0,0-1 16,-21 0-16,-1 0 0,1 0 0,21 0 15,-21-21-15,0 22 0,21-1 16,-21-21-16,0 21 0,-1-21 0,1 0 16</inkml:trace>
  <inkml:trace contextRef="#ctx0" brushRef="#br1" timeOffset="-144873.36">24151 14986 0,'0'21'47,"0"0"-47,-21-21 0,0 22 15,21-1-15,-21 0 0,-1 0 0,22 0 16,-21-21-16,0 21 16,21 1-16,0-1 0,0 0 0,-21 0 0,21 0 31,0-42-15,0 0-1,0 0-15,0 0 0,0-1 16</inkml:trace>
  <inkml:trace contextRef="#ctx0" brushRef="#br1" timeOffset="-144705.52">24109 14774 0,'0'0'0,"-21"0"32,-1 0-17,22 22 1,0-1-1,22-21 1,-1 0-16,0 21 0</inkml:trace>
  <inkml:trace contextRef="#ctx0" brushRef="#br1" timeOffset="-144225.21">24553 14859 0,'0'21'31,"-21"-21"-31,0 0 16,0 21-16,21 1 16,-21-22-16,21 21 0,-22 0 0,1 0 15,21 0-15,0 0 16,0 1-16,-21 20 0,21-21 0,-21 0 16,21 0-16,0 1 0,0-1 15,-21-21-15,21 21 0,-21 0 0,21-42 47,0 0-31,0 0-16,0-1 0,21 1 0,0-21 15,-21 21-15,21 0 0,21-22 16,-20 22-16,20 0 0,-21 0 0,21 0 16,1-1-16,-1 1 0,0 21 15,1 0-15,-1 0 0,0 0 0,-20 0 16,-1 0-16,0 21 0,-21 1 0,0-1 15,0 0-15,0 0 0,0 0 16,-21 0-16,0 1 0,-1 20 0,1-21 16,0 0-16,0 0 0,0 1 15,0-1-15,-1 0 0,1 0 0,21 0 16,-21-21-16,21 21 16,21-21-1,0 0 1,1-21-16,-1 0 0,0 0 15,0 0-15,21 0 0</inkml:trace>
  <inkml:trace contextRef="#ctx0" brushRef="#br1" timeOffset="-143988.7">25294 14753 0,'0'-21'31,"-21"21"-31,0 21 0,0 0 15,-1 1-15,1-1 0,0 0 16,21 21-16,-21-21 0,0 1 0,21 20 16,0-21-16,-21 21 0,-1-20 0,22-1 15,-21 21-15,21-21 0,0 0 16,0 1-16,0-1 0,0 0 16,21-21-16,1 0 15,-1 0-15,0 0 0,0 0 16,0-21-16,0 0 0</inkml:trace>
  <inkml:trace contextRef="#ctx0" brushRef="#br1" timeOffset="-143798.09">25125 14944 0,'0'0'0,"-21"0"0,-1 0 0,1 0 15,0 0-15,42 0 31,0 0-31,22 0 16,-22 0-16,0 0 0,0 0 16,22 0-16,-22 0 0,0 0 0,21 0 15,-21 0-15,1-21 0,20 21 16</inkml:trace>
  <inkml:trace contextRef="#ctx0" brushRef="#br1" timeOffset="-143446.29">25442 14965 0,'0'0'0,"-21"21"16,0-21-16,21 21 16,21-21 15,0 0-31,22 0 0,-22 0 16,0 0-16,0 0 0,0-21 15,0 21-15,1-21 0,-1 0 16,0 21-16,-21-21 0,0-1 15,0 1-15,-21 21 16,0 0 0,-1 0-16,1 0 0,0 0 0,0 0 15,-21 21-15,20 1 0,1-1 16,0 0-16,0 0 0,0 0 16,21 0-16,-21 1 0,21-1 15,0 0-15,0 0 0,0 0 0,0 0 16,21 1-16,0-22 0,0 21 0,0-21 15,22 0-15,-22 21 0,21-21 16,0 0-16,1 0 0,20 0 16,-20 0-16,20 0 0</inkml:trace>
  <inkml:trace contextRef="#ctx0" brushRef="#br1" timeOffset="-142805.29">26416 15007 0,'0'0'16,"0"-21"-16,0 0 0,0 0 0,0 0 15,-21-1-15,0 22 16,-1 0-16,1 0 0,0 0 0,-21 0 16,21 0-16,-22 0 0,1 0 15,0 22-15,-1-1 0,1-21 0,0 21 16,20 0-16,-20 0 0,0 0 16,21 1-16,-1 20 0,22-21 15,0 0-15,0 0 0,0 1 0,0-1 16,22 0-16,-1-21 15,21 0-15,-21 0 0,22 0 0,-22 0 16,21 0-16,0 0 0,1-21 0,-22 21 16,21-21-16,-21-1 0,22 1 15,-22 0-15,0 0 0,-21 0 0,21 0 16,-21-1-16,21 1 0,-21 0 16,-21 42 30,21 0-46,-21 1 16,0-1-16,21 21 0,-21-21 16,21 22-16,-21-1 0,-1 0 0,22 1 15,0 20-15,-21-21 0,0 1 0,21 20 16,0-20-16,0-1 0,-21 21 16,0-20-16,21 20 0,-21-20 0,-1 20 15,22-21-15,-21 22 0,0-22 16,0 22-16,0-22 0,0 0 0,-1-20 15,-20 20-15,21-21 0,0 0 0,0 0 16,-1 1-16,1-22 16,-21 0-16,21 0 0,0 0 0,-1 0 15,1-22-15,0 1 0,21 0 16,-21 0-16,21 0 0,0-22 16,0 22-16,0-21 0,0 0 0,0-1 15,0-20-15,0 20 0,21 1 0,0-21 16,0 20-16,22 1 0,-22 0 15,21-1-15,-21 1 0,64-22 16,-43 22-16,1 21 0,-1-21 16,0 20-16,1 1 0,-1-21 0,0 21 15,1 0-15</inkml:trace>
  <inkml:trace contextRef="#ctx0" brushRef="#br1" timeOffset="-142481.89">26585 15092 0,'21'-21'47,"1"21"-32,-1 0-15,0 0 0,0-21 0,0 21 16,-21-22-16,21 22 0,1-21 16,-1 0-16,0 0 0,-21 0 15,-21 21 1,0 0-1,-1 0-15,1 0 0,0 0 0,0 21 16,0-21-16,0 21 0,21 0 0,-22 0 16,1 1-16,21-1 0,0 21 15,-21-21-15,21 0 0,0 1 0,0-1 16,0 0-16,0 0 0,0 0 16,21-21-16,0 0 0,1 21 15,-1-21-15,0 0 0,21 0 0,-21 0 16,22 0-16,-22 0 0,21 0 15</inkml:trace>
  <inkml:trace contextRef="#ctx0" brushRef="#br1" timeOffset="-142125.33">27009 15050 0,'0'0'0,"0"-22"0,0 1 16,0 0-16,0 0 0,0 0 16,21 0-16,0 21 15,0-22-15,0 22 16,0 0-16,1 0 0,-1 0 0,0 0 15,0 0-15,0 0 0,0 0 0,1 0 16,-22 22-16,0-1 0,21 0 16,-21 0-16,0 0 0,0 0 0,0 1 15,0-1-15,0 0 16,0 21-16,0-21 0,0 1 0,0-1 0,0 0 16,0 0-1,-21-21-15,-1 0 0,1 0 16,0 0-16,0 0 15,21-21-15,0 0 16,0 0-16,0-1 0,0 1 16,0 0-16,21 0 0,0 0 15,0 0-15,1-1 0,-1 1 0,0 0 16,0 0-16,0 0 0,0 0 16,1 21-16,-1-22 0,0 1 0,0 21 15,-21-21-15,21 0 0</inkml:trace>
  <inkml:trace contextRef="#ctx0" brushRef="#br1" timeOffset="-141530.3">27834 15177 0,'0'-22'31,"0"1"-31,0 0 16,0 42 30,0 0-46,0 1 16,0-1-16,-21 0 0,0 0 0,0 0 16,-1 0-16,1 1 0,0-1 15,0 0-15,0-21 0,21 21 0</inkml:trace>
  <inkml:trace contextRef="#ctx0" brushRef="#br1" timeOffset="-141237.33">28617 14817 0,'0'0'0,"0"-21"0,0-1 31,0 1-31,0 42 31,0 1-31,-21-1 0,21 0 0,-21 0 16,21 21-16,0-20 0,0-1 16,-21 0-16,21 21 0,-21-21 0,21 1 15,0-1-15,0 0 0,0 0 0,-22 0 16,22 0-16,0 1 16,0-1-16,0-42 31,0-1-31</inkml:trace>
  <inkml:trace contextRef="#ctx0" brushRef="#br1" timeOffset="-140822.31">28511 14838 0,'0'0'16,"0"-85"0,22 85-1,-1 0 1,0 0-16,0 0 15,0 21-15,0 1 0,1-22 16,-22 21-16,21 0 0,0 21 0,0-21 16,0 1-16,0-1 0,-21 21 0,22-21 15,-1 22-15,-21-22 0,0 0 16,0 21-16,21-21 0,-21 1 0,0-1 16,0 0-16,0 0 15,0-42 16,0 0-31,0 0 0,0-1 16,0 1-16,0 0 0,0-21 0,0 21 16,0-1-16,0-20 15,21 21-15,-21-21 0,21 20 0,0-20 16,-21 21-16,22-21 0,-1 20 0,0-20 16,-21 21-16,21 21 0,0-21 15,0 0-15,1 21 16,-1 0-1,-21 21-15,0 0 0,21-21 16,0 21-16,-21 0 16</inkml:trace>
  <inkml:trace contextRef="#ctx0" brushRef="#br1" timeOffset="-139805.9">29358 14859 0,'-42'0'16,"21"0"-16,-1 0 15,1 0-15,0 21 16,21 0-16,-21 1 0,21-1 16,-21 0-16,21 0 0,0 0 15,0 0-15,0 22 0,0-22 16,0 0-16,0 0 0,0 0 15,0 1-15,21-22 0,0 21 0,0 0 16,0-21-16,1 0 0,-1 0 0,0 0 16,21 0-16,-21 0 0,1 0 15,20 0-15,-21-21 0,0 0 0,22-1 16,-22 1-16,0 0 0,0 0 16,0 0-16,0-22 0,-21 22 0,22 0 15,-22 0-15,21 0 0,-21 0 16,21 21-16,-21-22 0,0 44 47,0-1-47,0 0 0,-21 0 0,21 0 15,-21 0-15,21 1 0,-22-1 16,22 0-16,0 0 0,0 21 0,0-20 16,0-1-16,0 0 0,0 0 15,0 0-15,0 0 0,22-21 0,-1 22 16,0-22-16,0 0 15,0 0-15,22 0 0,-22 0 0,0 0 16,0 0-16,21 0 0,-20-22 0,-1 1 16,0-21-16,21 21 0,-21 0 15,1-22-15,-1 1 0,0 21 16,0-22-16,0 1 0,0 0 16,-21-1-16,22 22 0,-1-21 0,-21 21 15,21-22-15,-21 22 0,0 0 16,0 42 15,-21 0-31,0 1 0,-1-1 0,22 0 16,-21 0-16,0 21 0,0-20 15,0 20-15,21-21 0,-21 21 0,21-20 16,-22 20-16,22-21 0,0 0 16,0 22-16,0-22 0,0 0 0,22 0 15,-1 0-15,0-21 16,0 0-16,0 0 0,0 0 15,1 0-15,-1 0 0,21 0 0,-21-21 16,0 0-16,22 0 0,-22 0 16,0-1-16,21-20 0,-20 21 0,-1-21 15,0-1-15,21 22 0,-21-21 16,1-1-16,-1 1 0,-21 0 0,21-1 16,-21 22-16,21 0 0,-21 0 15,0 0-15,-21 42 16,0-21-1,0 21-15,-1 21 0,1-20 0,0-1 16,0 21-16,0-21 0,0 22 16,21 20-16,0-42 15,0 0-15,0 22 0,0-22 16,0 0-16,0 0 0,0 0 16,21 1-16,0-22 0,0 21 15,0-21-15,0 0 0,22 0 16,-22 0-16,0 0 0,0 0 15,-21-21-15,21-1 0,1 22 0,-1-21 16,0 21-16,-21-21 0,21 21 16,0 0-16,-21-21 0,21 21 15,1 0-15</inkml:trace>
  <inkml:trace contextRef="#ctx0" brushRef="#br1" timeOffset="-139602.12">31115 15177 0,'-21'0'0,"42"0"0,-63 0 16,20 0 15</inkml:trace>
  <inkml:trace contextRef="#ctx0" brushRef="#br1" timeOffset="-120405.77">466 17145 0,'0'0'0,"-43"0"16,1 0-16,0 0 0,-1 0 16,1 0-16,21 0 0,-22 0 15,22 0-15,0 0 0,0 0 0,42 0 31,21 0-15,1 0-16,-1 0 0,22 0 16,20 0-16,-20 0 0,20 0 15,1 0-15,0 0 0,-22 0 0,22 0 16,-22 0-16,22 0 0,-21 0 16,-1 0-16,1 0 0,-22 0 0,0-21 15,1 21-15,-1 0 0,-21 0 16,0 0-16,0 0 0,1 0 15,-22-21 32,-22 21-47,22-21 0,-21 21 16,21-22-16,0 1 16</inkml:trace>
  <inkml:trace contextRef="#ctx0" brushRef="#br1" timeOffset="-119938.06">1079 16616 0,'0'0'0,"-21"0"16,-21 0 0,42 21-1,0 0-15,0 0 0,21 1 16,0-1-16,0 21 0,1-21 0,20 22 15,-21-22-15,21 0 0,1 0 16,-1 0-16,-21 0 0,22-21 16,-1 22-16,0-22 0,-21 0 0,22 0 15,-22 0-15,21 0 0,-21 0 16,1 0-16,-1 0 16,-21-22-1,-21 22 1,-1 0-16,1 0 0,-21 0 0,21 0 15,-22 22-15,1-22 0,0 21 16,-1 0-16,1 21 0,0-21 0,-1 22 16,1-22-16,21 21 0,-21-21 15,-1 22-15,1-1 0,21-21 16,-22 22-16,22-22 0,-21 0 0,21 21 16,0-21-16,-1 1 0,22-1 15,-21 0-15,0-21 31,21-21 1,0 0-32,21 21 15</inkml:trace>
  <inkml:trace contextRef="#ctx0" brushRef="#br1" timeOffset="-117717.93">2836 16658 0,'0'0'0,"-21"0"0,0 21 0,0-21 16,0 0-16,-1 0 16,1 0-16,0 0 15,0 0-15,0 0 0,21-21 32,21 21-17,0 0-15,0 0 0,22 0 16,-22 0-16,21 0 0,22 0 15,-22 0-15,0 0 0,1 0 0,20 0 16,-21 0-16,1 0 0,-1 0 16,0 0-16,1 0 0,-1 21 0,0-21 15,-20 0-15,-1 0 0,-21 22 16,0-1 0,-21-21-1,-1 21 1,1-21-16,0 0 0,0 0 0,0 0 15,0 0-15,-1 0 0,1 0 16</inkml:trace>
  <inkml:trace contextRef="#ctx0" brushRef="#br1" timeOffset="-117318.39">3111 16743 0,'0'21'46,"0"0"-30,0 0-16,0 1 16,0-1-16,0 0 0,0 21 15,0-21-15,0 1 0,0-1 16,0 21-16,0-21 0,0 0 0,0 1 16,0 20-16,0-21 0,0 0 15,0 0-15,0 1 0,-21-1 16,21 0-16,-21 0 0,21 0 15,-21 0-15,0-21 0,0 0 16,-1 0-16,1 0 0,0 0 16,0 0-16,0 0 0,0 0 15,-22 0-15,22-21 0,0 21 0,-21-21 16,20 21-16,1-21 0,0 0 16,0 21-16,0-21 0,0 21 0,-1 0 15,22-22-15,22 22 47,-1 0-47,0 0 0,0 0 16,0 0-16,22-21 0</inkml:trace>
  <inkml:trace contextRef="#ctx0" brushRef="#br1" timeOffset="-116797.96">3916 16849 0,'0'0'15,"21"0"-15,-21-85 16,0 64-16,0 0 16,0 0-16,-21 21 0,0 0 15,-1 0-15,-20 0 16,21 0-16,0 0 15,-22 0-15,22 0 0,0 21 0,-21 0 16,21 0-16,-1 0 0,1 0 16,0 1-16,0-1 0,0 0 0,21 0 15,0 21-15,0-20 0,0-1 16,0 0-16,21 0 0,0 0 16,0 0-16,0-21 0,1 22 15,20-22-15,-21 21 0,21-21 0,-20 0 16,20 21-16,-21-21 0,0 21 15,0-21-15,1 21 0,-22 0 16,0 1 0,-22-1-16,1-21 0,-21 21 0,21-21 15,-22 21-15,1-21 16,0 0-16,-1 21 0,1-21 0,0 0 16,-1 0-16,1 0 0,0 0 15,21 0-15,-22 0 0,22 0 16,0 0-16,0 0 15,42 0 17,0 0-32,0-21 0,0 21 15,1 0-15,20-21 0,-21 21 16</inkml:trace>
  <inkml:trace contextRef="#ctx0" brushRef="#br1" timeOffset="-116277.7">4339 16743 0,'0'0'0,"-21"-21"31,0 21-31,0 0 0,-1 0 16,1 21-16,0 0 15,0 21-15,0-20 0,21 20 0,-21-21 16,-1 21-16,1 1 0,21-1 16,-21-21-16,21 22 0,0-1 0,0-21 15,0 0-15,0 22 0,0-22 16,0 0-16,0 0 0,0 0 16,21-21-16,0 21 15,1-21-15,-1 0 0,0 0 0,0 0 16,0 0-16,0-21 0,22 21 15,-22-21-15,0 0 0,21 0 16,-20 0-16,-1-1 0,0 1 0,0-21 16,0 0-16,-21 20 0,0-20 15,0 0-15,0-1 0,0 1 16,0 0-16,-21-1 0,0 22 0,0 0 16,0 0-16,-1 0 0,-20 21 15,21 0-15,0 0 0,0 0 16,-1 21-16,1-21 0,0 21 0,0 0 15,21 0-15,-21 22 0,21-22 16,-21 0-16,21 0 0,0 0 0,0 1 16,0-1-16,0 0 0,0 0 15,21 0-15,0-21 0,0 0 16,0 0-16,22 0 0,-22 0 0,21 0 16</inkml:trace>
  <inkml:trace contextRef="#ctx0" brushRef="#br1" timeOffset="-116006.05">4932 16849 0,'0'0'0,"0"-21"0,21-1 31,-21 44-15,0-1 0,0 0-16,-21 21 0,21-21 15,0 1-15,0 20 0,-21-21 16,-1 0-16,22 22 0,-21-22 15,0 0-15,21 21 0,0-21 0,0 1 16,-21-1-16,21 0 16,-21 0-16,21 0 15,0-42 17,21 0-32,-21 0 0,21 0 15,-21-1-15,0-20 0</inkml:trace>
  <inkml:trace contextRef="#ctx0" brushRef="#br1" timeOffset="-115774.37">4911 16870 0,'0'0'0,"0"-21"0,0 0 0,21-1 16,0 22-16,0 0 15,0 0 1,0 22-16,-21-1 0,22 0 16,-1 21-16,-21-21 0,21 1 0,-21 20 15,21-21-15,-21 0 0,0 0 16,21 1-16,-21-1 0,21 0 0,-21 0 15,0 0-15,22 0 0,-1 1 16,0-22 0,0 0-1,0-22 1,0 1-16,1 0 0,-22 0 16,21-21-16</inkml:trace>
  <inkml:trace contextRef="#ctx0" brushRef="#br1" timeOffset="-115550.08">5482 16637 0,'0'0'16,"0"-21"-16,21 0 0,-42 42 31,0 0-15,21 21-16,-21-20 0,0 20 0,-1 0 16,1 1-16,0-1 0,0 0 15,21 1-15,-21-1 0,0-21 0,-1 21 16,1-20-16,21-1 15,0 21-15,-21-21 0,0 0 16,21 1-16,21-22 31,21 0-31,-20-22 0</inkml:trace>
  <inkml:trace contextRef="#ctx0" brushRef="#br1" timeOffset="-115254.06">6456 16806 0,'0'0'0,"0"-21"0,0 42 31,0 1-31,0-1 0,-21 0 16,-1 21-16,22-21 0,-21 1 15,0 20-15,0-21 0,21 21 0,0-20 16,-21-1-16,21 0 0,-21 0 16,21 0-16,0 0 0,0 1 15,21-22 17,0 0-32,-21-22 0,21 22 15,0-21-15,0 0 0</inkml:trace>
  <inkml:trace contextRef="#ctx0" brushRef="#br1" timeOffset="-114850.2">6879 16806 0,'0'0'0,"21"-21"0,-21 0 32,-21 21-32,0 0 15,0 0-15,0 0 0,-1 0 16,1 0-16,-21 0 0,21 21 15,0-21-15,-1 21 0,1-21 0,0 22 16,0-22-16,21 21 0,0 0 16,0 0-16,0 0 15,21 0-15,0-21 16,22 22-16,-22-22 0,0 0 0,0 21 16,21 0-16,-20-21 0,-1 21 15,0-21-15,0 0 0,-21 21 0,21 0 16,-21 1-1,0-1-15,-21 0 16,0-21-16,-21 0 0,20 21 16,-20-21-16,0 0 0,21 21 15,-22-21-15,22 0 0,-21 0 0,21 0 16,-1 0-16,1 0 0,0 0 16,0 0-1,21-21 16,0 0-31,0 0 0</inkml:trace>
  <inkml:trace contextRef="#ctx0" brushRef="#br1" timeOffset="-114646.14">6265 16552 0,'0'0'0</inkml:trace>
  <inkml:trace contextRef="#ctx0" brushRef="#br1" timeOffset="-114002.17">8022 16637 0,'0'0'0,"0"-21"0,0 0 0,21 0 16,0-1-16,-21 1 0,22 0 15,-1 21-15,-21-21 0,21 0 0,0 21 16,0 0-16,0-21 0,1 21 16,-1 0-16,0 0 0,0 0 15,-21 21-15,21 0 0,0 0 16,1 0-16,-22 22 0,0-1 16,21 0-16,0 1 0,-21 20 0,0-21 15,21 1-15,-21 20 0,0-20 16,0-1-16,0 0 0,0 1 0,0-22 15,0 0-15,0 0 0,0 0 16,0 0-16,0 1 16,0-44-1,0 1-15,0 0 16,0 0-16,0-21 0,0-1 16,0 1-16,21 0 0,0-22 0,1 22 15,-22-22-15,21 1 16,0 20-16,0-20 0,0 21 0,0-1 15,1 22-15,-1 0 0,0-21 16,0 42-16,0-22 0,0 22 0,1 22 31,-22-1-31,0 0 0,0 0 16,0 0-16,0 0 0,0 1 0,-22 20 16,22-21-16,0 0 0,0 0 15,0 1-15,0-1 0,0 0 0</inkml:trace>
  <inkml:trace contextRef="#ctx0" brushRef="#br1" timeOffset="-113626.37">8805 16933 0,'0'0'0,"21"22"16,1-22-16,-1 0 16,0 0-16,0 0 15,0 0-15,0 0 0,1-22 0,-1 22 16,0-21-16,0 0 0,0 21 15,0-21-15,1 0 0,-22 0 0,0-1 16,0 1-16,0 0 0,0 0 16,0 0-16,0 0 0,0-1 15,-22 22-15,1 0 0,0 0 16,0 0-16,0 22 0,0-1 16,-1 0-16,1 0 0,-21 21 0,21 1 15,0-1-15,-1-21 0,1 22 16,21-1-16,-21 0 0,21-21 0,-21 1 15,21 20-15,0-21 0,0 0 16,0 0-16,21 1 0,0-22 0,-21 21 16,43-21-16,-22 0 0,0 0 15,21 0-15,1 0 0,-22 0 0,21 0 16,0 0-16,1 0 0,-22-21 16,21-1-16,1 1 0,-22 0 0,21 0 15,-21 0-15,0-22 0</inkml:trace>
  <inkml:trace contextRef="#ctx0" brushRef="#br1" timeOffset="-113257.35">9440 16933 0,'0'-21'16,"0"0"-1,0 0-15,0 0 0,21 21 16,-21-21-16,22-1 0,-1 22 16,0-21-16,-21 0 0,21 21 0,0-21 15,0 21-15,1 0 0,-1 0 16,0 0-16,0 0 0,0 0 0,0 0 15,-21 21-15,22 0 0,-1 0 16,-21 22-16,0-22 0,0 0 0,0 21 16,0-20-16,0 20 0,0-21 15,0 0-15,0 0 0,-21 1 16,21-1-16,-22 0 0,22 0 0,-21 0 16,21-42 15,0 0-31,0 0 15,0 0-15,0-1 0,0 1 0,21 0 16,-21-21-16,22 21 0,-22-22 16,21 1-16,0 21 0,-21 0 0,21-22 15,0 22-15,0 0 0,1 21 16,-1-21-16,0 0 0,0 21 16,21 0-16,-20 0 0,-1 0 0,0 0 15,21 0-15</inkml:trace>
  <inkml:trace contextRef="#ctx0" brushRef="#br1" timeOffset="-112593.39">10329 16701 0,'0'42'31,"-21"-21"-15,0 0-16,0-21 0,0 21 0,-1 1 15,22-1-15,-21 0 0,0 0 16,21 21-16,-21-20 0,21-1 15,0 0-15,0 0 0,0 0 16,21 0-16,0-21 0,0 0 16,1 22-16,-1-22 0,21 0 15,-21 0-15,0 0 0,22 0 0,-22 0 16,0-22-16,0 1 0,0 0 16,1 0-16,-1 0 0,0 0 0,0-1 15,-21-20-15,0 21 0,21-21 16,-21 20-16,0-20 0,0 21 0,0 0 15,0 0-15,0-1 16,0 44 0,0-1-1,0 0-15,0 0 0,-21 21 16,21 1-16,0-22 0,0 21 0,-21 1 16,0-1-16,0 0 0,-1 1 15,22-22-15,-21 21 0,0 0 0,0 1 16,21 20-16,-21-20 0,0-1 15,-1 21-15,1-20 0,0 20 0,-21 1 16,21-1-16,-1 1 0,1-22 16,0 22-16,0-1 0,21-21 0,0 22 15,-21-22-15,21 22 16,-21-22-16,21 0 0,0 22 0,0-22 16,0-21-16,0 22 0,-22-22 15,22 0-15,-21-21 0,0 0 16,0 0-16,-21-42 15,20 21-15,1-1 0,-21-20 16,0 0-16,-1-1 0,1 1 0,0 0 16,-1 21-16,1-22 0,21 1 15,-22 21-15,22-22 0,0 22 0,0 0 16,21 0-16,-21 0 16,21 0-1,21-1 16,0 1-31,21 21 0,1-21 16</inkml:trace>
  <inkml:trace contextRef="#ctx0" brushRef="#br1" timeOffset="-112105.96">11642 16933 0,'21'-21'0,"-42"42"0,63-84 16,-42 42-16,21-22 0,0 22 16,-21-21-16,0 21 0,0 0 0,0-1 15,0 1-15,0 42 32,0 1-32,0 20 0,0 0 0,0 1 15,0 20-15,0 1 0,-21-1 16,0 1-16,21-1 0,0 1 15,-21-1-15,0 22 0,-1-22 0,1 22 16,0 0-16,21-1 0,-21-20 16,0 20-16,0-20 0,-1 21 0,1-22 15,0 1-15,0 20 0,-21-20 16,20-1-16,1-20 0,0 20 16,0-21-16,21 1 0,0-22 0,-21 0 15,21 0-15,0-42 16,0 0-16,0-21 0,21-1 15</inkml:trace>
  <inkml:trace contextRef="#ctx0" brushRef="#br1" timeOffset="-111738.52">11409 17272 0,'0'-42'0,"0"84"0,0-127 15,-21 64-15,21-21 0,0 0 16,0 20-16,0-20 0,0 0 0,0-1 15,0 1-15,0 0 0,21-1 16,0 1-16,0 0 0,0 21 16,22-22-16,-22 22 0,21 0 15,0 0-15,1 21 0,-22 0 0,21 0 16,1 0-16,-1 0 0,-21 0 16,0 21-16,0 0 0,1 0 0,-22 22 15,0-1-15,0 0 0,-22-21 16,1 22-16,-21-1 0,21 0 0,-22-20 15,22 20-15,-21-21 0,21 0 16,-22 0-16,22-21 0,0 22 0,0-22 16,0 0-1,0 0-15,42-22 32,0 22-17,0-21-15,21 0 0,-20 21 16,-1-21-16,21 0 0</inkml:trace>
  <inkml:trace contextRef="#ctx0" brushRef="#br1" timeOffset="-111034.77">12107 16722 0,'0'0'15,"43"-21"-15,-22-1 0,-21 1 0,0 0 16,-21 21 15,-1 0-15,1 21-16,0 0 15,0 1-15,0 20 0,0-21 0,-1 21 16,1 1-16,0-22 0,21 21 16,0 1-16,0-22 0,0 42 15,0-42-15,21 1 0,0-22 16,1 21-16,20 0 0,-21-21 0,0 0 16,22 0-16,-1 0 0,-21 0 15,21 0-15,-20 0 0,20-21 0,-21 0 16,0-1-16,22 1 0,-22 0 0,-21-21 15,0 21-15,0-22 0,0 1 16,0 0-16,-21-1 0,-1 22 0,1-21 16,0 21-16,-21-1 15,-1 22-15,22 0 0,-21 0 0,21 0 16,0 0-16,-22 0 0,22 22 16,21-1-1,21-21-15,0 21 16,22-21-16,-1 0 0,0 0 0,1 0 15,-1 0-15,0 0 0,1 0 16,-1 0-16,-21-21 0,22 21 0,-1-21 16,-21 21-16,21-22 0,-20 22 15,-1 0-15,0 0 0,0-21 16,-21 42 0,0 1-1,0-1-15,0 21 16,0 0-16,-21-20 0,21 41 0,-21-21 15,21 1-15,-21 20 0,21-20 16,0 20-16,0 1 0,-22-1 0,22 1 16,-21-1-16,21 1 0,0 20 15,0-20-15,0 20 0,-21-20 0,21-1 16,0 22-16,0-43 0,0 22 16,0-1-16,-21 1 0,21-22 0,0 1 15,0-1-15,0 0 0,0-21 16,0 1-16,0-1 0,0 0 15,0-42 1,0 0-16,0-22 16,0 22-16,0-21 0,0-1 15,21 1-15,-21 0 0,21-22 0,0 1 16,-21-1-16</inkml:trace>
  <inkml:trace contextRef="#ctx0" brushRef="#br1" timeOffset="-110706.36">12615 16806 0,'0'0'0,"0"-21"0,0 0 0,0 0 15,0 0-15,21 0 16,1 21-16,20 0 0,-21-22 16,0 22-16,22 0 0,-1 0 0,0 0 15,-21 0-15,22 0 0,-1 0 16,0 0-16,-20 22 0,-1-1 0,0 0 15,0 0-15,-21 0 0,0 22 16,0-22-16,0 21 0,0-21 0,-21 0 16,-21 1-16,20 20 15,-20-21-15,21-21 0,-21 21 0,-1 0 0,22-21 16,-21 22-16,21-22 16,-1 0-16,1 0 0,0 0 0,42 0 46,0 0-30,1-22-16,20 1 0,-21 21 0</inkml:trace>
  <inkml:trace contextRef="#ctx0" brushRef="#br1" timeOffset="-110029.41">13335 16637 0,'0'0'0,"0"21"15,0 0-15,-21 1 16,21 20-16,-21-21 0,21 0 16,-22 22-16,22-22 0,0 21 0,0-21 15,0 22-15,0-22 0,0 0 16,0 0-16,0 0 0,0 0 0,0 1 16,22-22-16,-1 21 0,0-21 15,0 0-15,0 0 0,0 0 0,1 0 16,-1 0-16,0 0 0,0 0 15,21-21-15,-20-1 0,-1 1 16,21 0-16,-21 0 0,0-21 0,1-1 16,-1 1-16,0 0 0,0-22 15,-21 43-15,0-21 0,21 20 0,-21-20 16,0 63 0,-21 0-1,0 1-15,0-1 0,21 21 16,-21 0-16,-1-20 0,22 20 0,0 0 15,0-21-15,0 22 0,0-22 16,0 0-16,0 0 0,0 0 0,0 1 16,22-1-16,-1 0 0,0-21 15,0 0-15,21 0 0,-20 0 0,20 0 16,-21 0-16,21 0 16,-20 0-16,-1-21 0,21 0 0,-21-1 15,22-20-15,-22 0 0,0-1 16,0-20-16,0 21 0,0-22 0,1 1 15,-1 20-15,-21-20 0,0 20 0,0 1 16,0 0-16,0-1 0,0 22 16,0 0-16,-21 21 15,-1 0-15,22 21 16,-21 0-16,0 22 0,0-22 0,0 21 16,0 1-16,21-1 0,-22 0 15,1 1-15,21-1 0,0 0 0,0 1 16,0-1-16,0-21 0,0 21 15,0-20-15,0-1 0,0 21 16,0-21-16,0 0 0,0 1 16,21-22-16,1 0 0,-1 0 15,0 0-15,0 0 0,0 0 16,22 0-16,-22 0 0,21-22 16</inkml:trace>
  <inkml:trace contextRef="#ctx0" brushRef="#br1" timeOffset="-109554.08">14732 16722 0,'0'0'0,"0"-64"15,0 43-15,0 0 16,0 0-16,-21 21 16,0 0-1,-1 0-15,1 0 0,0 21 16,0 21-16,0-21 0,0 22 0,-1-22 15,1 21-15,0 1 0,0-1 0,0 0 16,0-21-16,-1 22 0,22-22 16,0 21-16,0-21 0,0 1 0,0-1 15,0 0-15,0 0 16,22 0-16,-1-21 0,0 0 16,0 0-16,0 0 0,0 0 15,22 0-15,-22 0 0,0-21 0,0 0 16,0 0-16,1 0 0,-1-1 15,0-20-15,0 21 0,-21-21 0,0-1 16,21 22-16,-21-21 0,21 21 16,-21-1-16,0 44 31,0-1-31,-21 0 0,21 0 16,0 21-16,0-20 0,0-1 15,0 0-15,0 0 0,0 0 16,0 0-16,0 1 15,0-1-15,21-21 0,1 0 16,-1 0-16,0 0 16,0 0-16,0 0 15,0-21-15,1 21 0</inkml:trace>
  <inkml:trace contextRef="#ctx0" brushRef="#br1" timeOffset="-109161.41">15198 16806 0,'0'0'0,"0"-21"16,0 0-16,0 0 16,0 0-16,0 0 15,21 21-15,0-22 0,0 22 16,0 0-16,0 0 0,1 0 0,20 0 16,-21 0-16,21 0 0,1 0 0,-22 0 15,21 22-15,-21-1 0,22 21 16,-22-21-16,0 0 0,-21 22 0,0-22 15,0 0-15,0 21 0,0-20 16,0-1-16,0 0 0,0 0 0,-21 0 16,0 0-16,0 1 0,-1-1 15,1-21-15,21-21 47,0-1-31,0 1-16,0 0 0,21 0 0,1 0 15,-1-22-15,0 22 0,0-21 16,0 21-16,0 0 0,-21-22 0,22 22 16,-1 0-16,0 0 0,-21 0 15,21 21-15,0 0 16</inkml:trace>
  <inkml:trace contextRef="#ctx0" brushRef="#br1" timeOffset="-106906.39">17103 16468 0,'0'0'0,"0"-21"0,21 21 0,-21-22 16,0 1-16,0 0 0,21 0 0,-21-21 16,21 20-16,-21 1 0,0 0 15,0 0-15,0 0 0,21 21 16,-21 21 0,0 0-16,-21 21 15,21 1-15,-21-1 0,0 0 0,0 1 16,-22 20-16,22 1 0,0-22 15,0 22-15,-22-1 0,22 1 0,-21-22 16,21 21-16,-22-20 0,22-1 16,-21 0-16,21 1 0,-22-22 0,22 0 15,0 0-15,0 0 0,0-21 16,0 0-16,-1 0 0,1 0 0,0 0 16,0-21-16,0 0 15,21-21-15,0 21 16,0-22-16,0 1 0,0 0 0,0-1 15,0-20-15,0 20 0,0 1 16,21-21-16,-21 20 0,21 22 0,0-21 16,-21 21-16,21-1 0,-21 1 15,22 21-15,-1 21 16,0 1-16,-21-1 0,21 0 16,-21 21-16,0 1 0,0-1 0,21 0 15,0 1-15,-21-1 0,22 0 16,-22 1-16,21-22 0,0 21 0,0-21 15,0 0-15,0 1 0,22-1 16,-22 0-16,21-21 0,1 0 0,20 0 16,1 0-16,-1 0 0,1 0 15,-1 0-15,22 0 0,-22-21 16,1 0-16,-1-1 0,-20 1 0,20-21 16,-21 0-16,-20 20 0,-1-41 15,0 21-15,-21-1 0,0 1 0,0 0 16,0 20-16,0-20 0,0 21 15,-21 0-15,0 21 0,-1 0 0,1 0 16,-21 0-16,21 0 0,-22 21 16,1 0-16,21 0 0,-21 22 0,20-22 15,1 21-15,0 0 0,0 1 16,21-1-16,0-21 0,0 22 16,0-22-16,0 21 0,0-21 0,0 0 15,21-21-15,0 22 0,0-1 16,1-21-16,20 0 0,-21 0 0,21 0 15,-20 0-15,20 0 0,-21-21 16,21-1-16,-20 1 0,-1 0 0,0 0 16,0 0-16,0-22 0,0 22 15,-21-21-15,22 0 0,-22 20 0,0-20 16,0 21-16,0 0 16,0 42-1,0 0 1,0 0-16,0 22 0,0-22 15,0 0-15,0 0 0,0 0 16,0 22-16,21-22 0,0-21 0,-21 21 16,21 0-16,0-21 0,0 0 0,1 21 15,-1-21-15,21 0 0,-21 0 16,22 0-16,-22 0 0,21-21 0,-21 21 16,22-21-16,-22 0 0,0 0 15,0-1-15,0 1 0,0-21 0,1-22 16,-22 22-16,0 21 15,0 0-15,0 0 0,0-1 0,0 1 16,0 42 0,0 1-16,0 20 15,-22-21-15,22 21 0,-21 1 0,0-22 16,21 21-16,0-21 0,-21 22 16,21-22-16,-21 0 0,21 0 0,-21 0 15,21 1-15,0-1 16,21-21 15,0-21-31,0-1 0,0 22 0,-21-21 16,21-21-16,1 21 0,20 0 15,-21-22-15,0 1 0,0 21 0,1-22 16,20 1-16,-21 21 0,0 0 16,0 0-16,1 21 0,-1 0 15,-21 21-15,0 0 16,0 0-16,0 0 0,0 0 15,0 22-15,0-22 0,21 21 0,-21-21 16,0 1-16,21-1 0,-21 21 16,21-21-16,0 0 0,1 1 0,-1-22 15,0 21-15,21 0 0,1-21 16,-22 21-16,21-21 0,0 0 0,22 0 16,-22 0-16,1 0 0,20 0 15,-21 0-15,22 0 0,-22-21 0,1 0 16,-22 0-16,0-1 0,21 1 15,-42-21-15,21 0 0,-21 20 16,0-20-16,0 0 0,0 21 0,-21-1 16,0 1-16,0 0 0,0 0 15,0 21-15,-22 0 0,1 0 0,21 0 16,-22 21-16,22 0 0,0 0 16,-21 22-16,21-22 0,-1 0 0,1 21 15,21-20-15,0 20 0,0-21 16,0 0-16,0 0 0,0 1 0,0-1 15,21-21-15,1 21 0,-1-21 16,0 0-16,0 0 0,21 0 16,-20 0-16,20 0 0,-21 0 0,0-21 15,22 0-15,-22 21 0,0-22 16,0 1-16,0 0 0,0-21 0,-21 21 16,22-1-16,-1 1 0,-21 0 15,0 0-15,0 0 0,0 0 0,0 42 31,0 0-31,0 0 16,0 0-16,0 22 0,0-22 16,-21 21-16,-1 0 0,22-20 0,-21 20 15,21 0-15,0 1 0,0-1 16,0 0-16,-21 1 0,21-1 16,0 0-16,-21 22 0,21-1 15,0-20-15,0 20 0,-21 1 0,21-1 16,-21 1-16,-1-1 0,22-21 15,0 22-15,0-1 0,0 1 0,0-1 16,0 1-16,0-1 0,0 1 16,0-1-16,0 1 0,0-22 0,22 22 15,-22-22-15,0 0 0,0-20 16,0 20-16,0-21 0,0 0 0,0 0 16,0 1-16,-22-22 15,1 0-15,0 0 0,0 0 16,0-22-16,0 22 0,-1-21 15,1 0-15,-21-21 0,21-1 16,-22 1-16,1 0 0,0-22 0,-1 1 16,22-22-16,-21 22 0,0-1 15,20 1-15,1-1 0,0 1 0,21-1 16,0 22-16,0-22 0,21 22 16,0-22-16,1 22 0,-1-21 0,21 20 15,-21 1-15,22-22 0,-1 22 16,0 0-16,1-1 0,-1 1 0,0 0 15,1-1-15,-1 1 0,0 21 16,1-21-16,-22 20 0,21-20 16,-21 21-16,0 0 0,1 0 15,-1-22-15,0 22 0,0 0 0,-21 0 16,21 0-16,-21-1 0,0 1 16</inkml:trace>
  <inkml:trace contextRef="#ctx0" brushRef="#br1" timeOffset="-105174">19770 16658 0,'0'-21'0,"0"42"0,21-42 16,-21 0-16,0 42 31,0 0-15,0 22-16,0-22 0,-21 21 0,-1-21 15,22 22-15,-21-22 0,0 21 16,21-21-16,0 22 0,0-22 15,0 0-15,0 0 0,0 0 0,0 0 16,21 1-16,0-22 16,1 0-16,-1 0 0,0 0 15,0 0-15,21 0 0,-20 0 0,-1 0 16,21 0-16,-21-22 0,0 22 16,22-21-16,-22 0 0,0-21 0,0 21 15,22-1-15,-22-20 0,0 21 16,0-21-16,0 20 0,-21 1 0,0 0 15,21 21-15,-21-21 0,0 42 32,0 0-17,-21 0-15,21 1 0,-21-1 16,21 0-16,0 0 0,0 21 0,0-20 16,0-1-16,0 0 0,0 0 15,0 0-15,21 0 0,0 1 0,1-22 16,20 21-16,-21-21 0,21 0 15,-20 0-15,20 0 0,0 0 0,1 0 16,-1 0-16,0 0 0,1 0 16,-1 0-16,0-21 0,1-1 0,-1 1 15,-21 0-15,21 0 16,-20-21-16,-1-1 0,-21 22 0,0-21 16,0-1-16,0 1 0,0 21 15,0-21-15,-21 20 0,-22 1 0,22 0 16,0 21-16,-21 0 0,20 0 0,-20 0 15,0 21-15,-1-21 0,1 21 16,0 22-16,21-22 0,-22 21 0,22-21 16,0 22-16,-21-1 0,42-21 15,0 0-15,0 22 0,0-22 0,0 0 16,0 0-16,0 0 0,21 1 16,0-22-16,0 21 0,21-21 0,-20 0 15,20 0-15,0 0 0,-21 0 16,22 0-16,-1 0 0,-21-21 15,22-1-15,-22 1 0,21 0 16,-21 0-16,0 0 0,1 0 0,-1-22 16,-21 22-16,0 0 0,21 0 15,-21 0-15,0-1 0,0 1 0,0 42 32,0 1-32,-21-1 15,21 0-15,0 0 16,0 0-16,0 0 0,0 22 0,0-22 15,0 0-15,0 0 16,0 0-16,42-21 0,-21 22 16,0-22-16,1 21 0,20-21 0,0 0 15,1 0-15,-1 21 0,0-21 16,1 0-16,-1 0 0,21 0 0,-20 0 16,-1-21-16,0 21 0,1-21 15,-1-1-15,-21 1 0,22 0 0,-22-21 16,0 21-16,-21-22 0,0 1 15,0 21-15,0 0 0,0-1 0,0 1 16,0 0-16,-21 0 0,0 21 16,-22 0-16,22 0 0,0 0 0,-21 0 15,20 21-15,1 0 0,-21 0 16,21 1-16,0-1 0,-1 0 0,1 0 16,21 0-16,-21 0 15,21 1-15,0-1 0,0 0 16,21-21-1,0 0-15,1 0 0,-1 0 0,0 0 16,21 0-16,-21 0 0,1 0 16,-1 0-16,0 0 0,0-21 0,0 0 15,0 21-15,1-22 0,-1 22 16,-21-21-16,21 21 0,-21-21 16,21 21-16,-21 21 46,0 0-30,-21 22-16,0-22 0,21 0 0,-21 0 16,21 22-16,-22-22 0,1 21 15,0 0-15,21-20 0,-21 20 0,0 0 16,21-21-16,0 43 0,0-22 16,-21 1-16,21 20 0,0-21 0,0 22 15,0-22-15,0 22 0,0 42 16,0-43-16,0-21 0,0 1 15,0 20-15,0-20 0,0-1 16,0 21-16,0-20 0,0-1 16,0 0-16,0 1 0,0-1 15,-22-21-15,1 22 0,21-22 16,-21 0-16,0 0 0,0 0 0,0 0 16,-22-21-16,22 0 15,0 0-15,0 0 0,0-21 0,-1 0 16,1 0-16,21 0 0,-21-22 15,0 1-15,21 0 0,-21-1 16,21 1-16,0-21 0,0 20 0,0-20 16,0-1-16,0 1 0,21-22 15,0 22-15,0-22 0,0 0 0,1 22 16,20-1-16,0 1 0,-21-1 16,22 22-16,-1-22 0,0 22 15,-20 21-15,20-21 0,0-1 0,-21 22 16,22 0-16,-22 0 0,0 0 15,0-1-15,0 1 0,-21 0 16,22 0-16,-22 0 0,21 0 0,-21-1 16,0 1-16,21 0 15,0 0-15,0 0 0</inkml:trace>
  <inkml:trace contextRef="#ctx0" brushRef="#br1" timeOffset="-104766.02">21971 16912 0,'21'0'15,"0"0"1,0 0-16,1 0 0,-1 0 16,0 0-16,0 0 0,0-21 15,0 0-15,1 0 0,-1 21 16,0-21-16,-21-1 0,0 1 15,0 0-15,0 0 0,-21 21 32,0 21-17,-1 0-15,1 0 16,0 1-16,0-1 0,0 0 0,0 0 16,-1 21-16,22-20 0,-21-1 15,21 0-15,0 0 0,0 0 16,0 0-16,0 1 15,21-22-15,1 0 0,-1 0 0,0 0 16,0 0-16,0 0 16,0 0-16,1 0 0,-1 0 15,0 0-15,0-22 16,0 22-16,-21-21 0,21 21 16,1 0-16,-22-21 0,21 21 15</inkml:trace>
  <inkml:trace contextRef="#ctx0" brushRef="#br1" timeOffset="-104546.39">22669 17082 0,'-42'21'31,"42"0"16,-21-21-32,0 0-15,0 0 0</inkml:trace>
  <inkml:trace contextRef="#ctx0" brushRef="#br1" timeOffset="-181785.36">20024 11028 0</inkml:trace>
  <inkml:trace contextRef="#ctx0" brushRef="#br1" timeOffset="-157569.82">25188 16341 0</inkml:trace>
  <inkml:trace contextRef="#ctx0" brushRef="#br1" timeOffset="-139505.08">17081 13568 0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3:49:19.0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3471 2117 0,'0'0'0,"-21"0"0,0 0 16,0 0 0,21 21-16,-21 0 0,21 0 15,0 0-15,0 1 16,0-1-16,0 21 0,0 0 0,0 1 15,0-1-15,0 0 0,0 22 16,0-22-16,0 22 0,0-1 16,0-20-16,0 20 0,0 1 0,0-1 15,0 22-15,0-22 0,0 22 16,0 0-16,0-1 0,0 1 0,-22 0 16,1-22-16,21 22 0,-21-1 15,0-20-15,0 21 0,21-1 0,0-20 16,-21 20-16,21-20 15,0-1-15,-22-20 0,22 20 0,0-20 16,0-1-16,0-21 0,0 21 16,0-20-16,0-1 0,0 0 15,0-42 1,0 0-16,0-1 16,0 1-16,0-21 0,22 0 0,-1-1 15</inkml:trace>
  <inkml:trace contextRef="#ctx0" brushRef="#br0" timeOffset="919.39">3492 2350 0,'0'0'0,"-21"0"0,-21-22 32,21 1-17,42 21 32,0 0-47,21 0 0,1 0 16,-1 0-16,0 0 0,22 0 15,-1 0-15,1 0 0,-1 0 0,22 0 16,-21 0-16,20 0 0,22 0 16,0 0-16,0 0 0,0 0 0,21-21 15,-22 21-15,1 0 0,0 0 16,0 0-16,-21 0 0,20 0 0,-20 0 16,0 0-16,-22 0 0,22 0 15,-22 0-15,1 0 0,-1 0 0,-20 0 16,20 0-16,-20 0 0,-22 0 15,21 21-15,-21-21 0,0 0 16,1 21-16,-1-21 0,0 22 0,-21-1 16,0 0-16,21-21 0,-21 42 15,21-21-15,-21 1 0,0 20 0,0-21 16,0 21-16,0 1 0,0-1 16,0 0-16,0 1 0,0-1 0,0 22 15,-21-22-15,0 0 0,21 1 16,-21 20-16,0 1 0,21-22 0,-22 21 15,1 1-15,21-1 0,-21 1 16,21-1-16,0 1 0,0-1 0,0-20 16,0 20-16,0 1 0,0-22 15,0 22-15,0-1 0,0-21 16,0 22-16,0-22 0,0 22 0,0-22 16,0 0-16,0 1 0,0-1 15,0 0-15,-21 1 0,0-1 0,0-21 16,-1 22-16,22-22 0,-21 0 15,0 21-15,0-21 0,21 1 0,-21-22 16,0 21-16,21 0 0,-22-21 0,1 21 16,0 0-16,0-21 0,0 21 15,0-21-15,-22 22 0,1-22 0,0 21 16,-1-21-16,-20 0 0,-1 21 16,1-21-16,-22 0 0,0 0 15,1 21-15,-22-21 0,0 0 0,0 0 0,-21 0 16,21 21-16,-21-21 15,0 0-15,0 0 0,0 0 0,0 21 16,22-21-16,-22 0 0,0 0 16,21 22-16,0-22 0,21 0 0,-21 0 15,22 0-15,-1 0 0,22 0 16,-22 0-16,43 0 0,-1 0 0,1 0 16,0 0-16,20 0 0,22-22 15,0 1-15,22 21 16,-1-21-16,21 21 0,0-21 15,1 21-15,-1-21 0,0 0 16,22-1-16</inkml:trace>
  <inkml:trace contextRef="#ctx0" brushRef="#br0" timeOffset="1535.73">9292 2709 0,'0'0'0,"0"-21"0,21-21 0,-21 21 0,0 0 15,21-22-15,-21 22 0,0 0 16,22 0-16,-22 0 0,0-1 16,0 44-1,0 20-15,0-21 16,0 21-16,-22 22 0,22-1 16,0 1-16,0-1 0,0 22 0,0 0 15,0 21-15,0-1 0,0 1 16,0-21-16,0 21 0,0 0 15,0-22-15,0 22 0,0-21 0,0-1 16,0 1-16,0 63 16,0-84-16,0-1 0,0-20 0,-21-1 15,21 0-15,0 1 0,0-22 16,0 0-16,0 0 0,0-42 31,0 0-15,0-22-16,0 22 0,0-21 0,0-22 15,0 22-15,21-21 0</inkml:trace>
  <inkml:trace contextRef="#ctx0" brushRef="#br0" timeOffset="2372.15">9334 2731 0,'0'0'16,"-21"-43"-16,21 22 31,21 0-15,1 21-16,-1 0 15,21 0-15,0-21 0,1 21 0,-1 0 16,22 0-16,-1-21 0,22 21 15,-1 0-15,22 0 0,0 0 0,0 0 16,0-22-16,21 22 0,0-21 16,21 21-16,-21 0 0,21 0 0,-21-21 15,0 21-15,-21 0 0,0 0 16,0 0-16,-1-21 0,-20 21 0,0 0 16,-1 0-16,1 0 0,-21 0 15,-1 0-15,1 0 0,-22 0 0,0 0 16,1 0-16,-1 0 0,-21 0 15,0 0-15,0 0 0,-21 21 32,0 0-32,0 0 0,0 22 15,0-22-15,0 21 0,0 1 0,0-1 16,0 0-16,0 1 0,0-1 16,0 0-16,0 22 0,22-22 0,-22 22 15,21-1-15,-21 1 0,0-1 16,0 1-16,0-1 0,0 1 0,0-22 15,0 21-15,0 1 0,-21-22 16,-1 22-16,1-22 0,0 0 0,0 22 16,0-22-16,0 1 0,-1 20 15,1-21-15,0 1 0,0-22 16,21 21-16,0 1 0,-21-22 0,21 0 0,-21 21 16,-1-21-16,22 1 15,0-1-15,-21 0 0,0 0 16,21 0-16,-21-21 0,21 21 0,-21-21 15,0 22-15,-1-22 16,1 21-16,0 0 0,0-21 0,0 0 16,0 0-16,-22 21 0,22-21 15,-21 0-15,21 0 0,-22 0 0,-20 0 16,20 0-16,-20 0 0,-22 0 16,1 0-16,-1 0 0,-21 0 0,-21 0 15,21 0-15,-21 0 0,0 0 0,0 0 16,21 0-16,-21 0 0,22 0 15,20 21-15,-21-21 0,43 0 16,-22 0-16,21 21 0,22-21 0,0 0 16,-1 0-16,1 0 0,21 0 0,-21 0 15,20 0-15,1 0 0,0 0 16,0 0-16,0-21 0,21 0 16,-21 0-16,-1 21 0,1-21 15</inkml:trace>
  <inkml:trace contextRef="#ctx0" brushRef="#br0" timeOffset="3012.17">3979 1461 0,'0'0'0,"-42"-22"0,-64-20 16,85 21-16,0 21 15,0 0-15,21-21 16,-22 21-16,44 0 31,-1 0-31,21 0 0,0 0 0,1 0 16,-1 0-16,0 0 0,22 0 15,-22 0-15,1 0 0,-1 0 0,0 0 16,-21 0-16,1 0 0,-1 0 16,-42 0-1,-1 0-15,1 0 16</inkml:trace>
  <inkml:trace contextRef="#ctx0" brushRef="#br0" timeOffset="3343.84">4106 1397 0,'0'21'16,"0"0"0,0 1-16,21-22 0,-21 21 15,0 0-15,0 0 16,22 0-16,-22 0 0,0 22 0,0-22 15,0 21-15,0-21 0,0 22 16,0-22-16,0 21 0,0-21 16,-22 22-16,1-22 0,0 0 0,-21 0 15,21 0-15,-1 1 0,1-1 16,0-21-16,-21 0 0,-1 0 16,22 0-16,0 0 0,0 0 15,-21 0-15,20-21 0,1 21 16,0-22-16,21 1 0,-21 0 15,0 0-15,0 0 0,21 0 0,0-1 16,0 1-16,0 0 16,21 0-1,21 21-15,-21 0 0,22 0 16,-1 0-16</inkml:trace>
  <inkml:trace contextRef="#ctx0" brushRef="#br0" timeOffset="3820.11">4593 1736 0,'0'0'0,"21"-43"31,-21 22-31,0 0 0,0 0 16,-21 0-16,0 21 0,0 0 16,0-21-16,-1 21 0,1 0 15,0 0-15,0 21 0,-21 0 0,20 0 16,-20 0-16,21 0 0,-21 22 15,20-1-15,1-21 0,-21 22 0,21-1 16,0-21-16,21 21 0,0-20 16,-22-1-16,22 0 0,0 0 0,0 0 15,0 0 1,22-21-16,-1 0 0,0 0 16,0 0-16,21-21 0,-20 0 15,-1 0-15,21 0 0,-21 0 0,22-1 16,-22 1-16,0 0 0,0-21 15,0 21-15,0-22 0,-21 22 0,0 0 16,22-21-16,-22 20 0,0 1 16,21 21-1,-21 21-15,0 22 16,0-22-16,0 0 16,0 0-16,0 22 0,0-22 0,0 0 15,21 0-15,-21 0 0,0 0 16,21 1-16,-21-1 0,0 0 15,21-21-15,0 0 0,1 0 16,-1 0-16,0 0 16,0-21-16,0 21 0</inkml:trace>
  <inkml:trace contextRef="#ctx0" brushRef="#br0" timeOffset="4028.63">4868 1588 0,'0'0'16,"0"-22"-1,0 44-15,0-1 16,0 0-16,0 0 0,0 21 16,0-20-16,0 20 0,0-21 15,0 21-15,0-20 0,0 20 16,0-21-16,0 0 0,0 0 0,0 1 16,0-1-16,21-21 31,1-21-16</inkml:trace>
  <inkml:trace contextRef="#ctx0" brushRef="#br0" timeOffset="4227.68">5186 1630 0,'-21'0'31,"-1"21"-31,1 0 16,0 0-16,0 1 0,0-1 15,0-21-15,21 21 0,-22 0 0,1 0 16,0 0-16,21 1 0,-21-1 16,21 0-16,21-21 31,0 0-31</inkml:trace>
  <inkml:trace contextRef="#ctx0" brushRef="#br0" timeOffset="4624.18">5270 1715 0,'0'0'16,"0"-22"-16,22 22 0,-1-21 16,-42 21 15,-1 0-31,1 21 0,0-21 16,21 22-16,-21-1 0,0 0 15,0 0-15,-1 0 0,1 0 0,21 1 16,0-1-16,-21 0 0,21 0 15,0 0-15,21-21 32,0 0-32,1-21 15,-1 0-15,0 0 0,0 0 16,0-1-16,-21 1 0,21 0 0,1 0 16,-22-21-16,21 20 0,-21 1 15,0 0-15,0 0 0,0 42 31,0 21-31,-21-20 0,21 20 16,0-21-16,0 21 0,-22 1 0,22-22 16,0 21-16,0-21 0,0 22 15,0-22-15,22 0 0,-1 0 16,0 0-16,0-21 0,21 0 0,1 0 16,-1 0-16,0 0 0,22-21 15,-22 21-15</inkml:trace>
  <inkml:trace contextRef="#ctx0" brushRef="#br0" timeOffset="5116.1">10054 1376 0,'0'0'0,"-21"0"16,-21 0-16,-1 0 0,22 0 16,-21 0-16,21 0 0,-1 0 0,1 0 15,42 0 1,1 0-16,20 0 0,0 0 15,1 0-15,-1 0 0,21 0 16,-20 0-16,20 0 0,-20 0 0,20 0 16,-21 0-16,1 0 0,-1 0 15,0 0-15,-20 21 0,-1-21 16,0 0-16,0 0 0</inkml:trace>
  <inkml:trace contextRef="#ctx0" brushRef="#br0" timeOffset="5451.38">10372 1461 0,'0'0'0,"0"21"15,-22-21-15,1 21 0,0-21 16,0 21-16,21 0 16,-21 0-16,21 1 0,-21-1 15,21 21-15,0-21 0,0 22 16,0-1-16,0-21 0,0 21 0,0 1 15,0-22-15,0 21 0,-22-21 16,22 22-16,0-22 0,-21 0 0,0 0 16,0 0-16,0 1 0,0-1 0,-1 0 15,1-21-15,-21 0 0,0 0 16,-1 0-16,22 0 0,-21 0 0,21 0 16,-22 0-16,22-21 0,0 21 15,0-21-15,0-1 0,-1 1 0,22 0 16,-21 0-16,21 0 15,0 0-15,0-1 0,0 1 0,21 0 16,1 21-16,-1-21 16,0 21-16,21-21 0,1 21 0,-1-21 15,21 21-15</inkml:trace>
  <inkml:trace contextRef="#ctx0" brushRef="#br0" timeOffset="5887.76">10647 1778 0,'0'0'0,"0"-21"32,-21 21-32,-1 0 0,1 0 0,0 0 15,0 21 1,0-21-16,0 21 0,-1 0 0,22 1 16,-21-1-16,0 0 0,0 21 15,0-21-15,21 1 0,0-1 0,0 0 16,0 0-16,0 0 15,0 0-15,21-21 16,0 0 0,0 0-16,0 0 0,1-21 15,-22 0-15,21 21 0,0-21 0,0 0 16,-21 0-16,0-1 0,21 1 0,0 0 16,-21 0-16,0-21 0,22 20 15,-22 1-15,0 0 16,0 42-1,0 0-15,0 1 16,0-1-16,0 0 0,0 0 0,0 0 16,0 0-16,0 1 0,0-1 15,21 0-15,-21 0 0,21 0 0,-21 0 16,21-21-16,0 22 16,0-22-16,1 0 0,-1 0 15,0 0-15,-21-22 16</inkml:trace>
  <inkml:trace contextRef="#ctx0" brushRef="#br0" timeOffset="6091.8">11007 1693 0,'0'0'0,"0"22"32,0-1-32,0 0 15,0 0-15,0 0 0,0 0 16,0 22-16,0-22 0,0 0 0,0 0 15,0 0-15,0 1 0,0-1 16,0 0-16,0 0 0,21-21 31,0 0-15,0 0-16</inkml:trace>
  <inkml:trace contextRef="#ctx0" brushRef="#br0" timeOffset="6291.68">11366 1757 0,'0'0'0,"22"-21"0,-22 0 32,-22 21-32,1 0 15,0 21-15,0 0 0,0 0 16,0 0-16,-1 0 0,1 1 0,-21-1 16,21 0-16,0 0 15,-1 0-15,1 0 0,21 1 0,0-1 16,-21 0-16,21 0 0,21-21 15,0 0 1</inkml:trace>
  <inkml:trace contextRef="#ctx0" brushRef="#br0" timeOffset="6707.17">11684 1842 0,'0'-22'0,"0"44"0,21-65 0,-21 22 0,0 0 16,0 0-16,-21 21 31,0 0-31,0 0 0,-1 0 16,22 21-16,-21 0 0,0 0 0,0 0 15,0 22-15,-22-22 0,43 0 16,-21 0-16,0 0 0,0 1 0,21-1 16,0 0-1,21-21 1,0 0-16,0-21 0,1 21 15,-1-21-15,0-1 0,0 1 0,0 0 16,0 0-16,1 0 0,-1-22 0,0 22 16,0-21-16,0 21 15,0 0-15,-21 42 32,0 0-32,0 21 0,-21-21 0,0 22 15,21-1-15,0-21 0,-21 22 16,21-22-16,0 0 0,0 0 0,0 0 15,0 0-15,0 1 0,21-1 16,0-21-16,0 0 0,22 0 16,-22 0-16,0 0 0,21 0 15,-20 0-15,-1 0 0</inkml:trace>
  <inkml:trace contextRef="#ctx0" brushRef="#br0" timeOffset="7355.86">5948 3196 0,'0'0'0,"-43"0"0,-126-21 32,127 21-32,21 0 0,-22 0 0,22 0 15,0 0-15,0 0 0,42 0 16,0 0-1,43 0-15,-22 0 0,43 0 0,-1 0 16,22 0-16,21 21 0,0-21 16,42 0-16,1 0 0,20 0 15,1 0-15,-1 0 0,22 0 0,0 0 16,-1 0-16,-20 0 0,20 0 16,1 0-16,-21 0 0,-1-21 15,1 21-15,-22 0 0,-21 0 0,0 0 16,0 0-16,-21 0 0,-21 0 15,0 0-15,-42 0 0,-1 0 0,-21 0 16,-20 0-16,-65 0 16,1 0-16,0 0 15,-22 0-15,1 0 0,-22 0 16,21 0-16,1 0 0,-22 0 0,1 0 16</inkml:trace>
  <inkml:trace contextRef="#ctx0" brushRef="#br0" timeOffset="7792.1">5842 3747 0,'0'0'16,"-85"0"-16,22 0 0,20 0 0,-20 0 0,21 0 15,20 0-15,-20 0 0,21 0 16,42 0 0,0 0-16,22 0 15,20 0-15,22 0 0,-1 0 16,22-22-16,0 22 0,21 0 16,21 0-16,22-21 0,20 21 0,-21 0 15,22 0-15,-1 0 0,1-21 16,21 21-16,-22 0 0,1 0 0,-1 0 15,-21-21-15,1 21 0,-1 0 0,-21-21 16,0 21-16,-21-21 16,0 21-16,-42 0 0,21 0 0,-21 0 15,-22 0-15,1-22 0,-22 22 0,0 0 16,1 0-16,-22 0 0,0 0 0,-42 0 47,0 0-47,-1 0 0,1 0 0,0 0 15,0 0-15,0 0 16</inkml:trace>
  <inkml:trace contextRef="#ctx0" brushRef="#br0" timeOffset="7920.68">9715 3598 0,'0'22'16,"0"-44"-16,0 65 31,-21-22-16,0-21-15,0 0 0,0 21 16</inkml:trace>
  <inkml:trace contextRef="#ctx0" brushRef="#br0" timeOffset="8624.06">2857 7387 0,'0'0'0,"0"-42"16,-21 21-16,21 0 15,-21-1-15,21 1 16,0 42 0,0 1-1,0 20-15,-21 0 0,21 1 16,-21 20-16,0 1 0,-1 20 0,22 1 16,-21 21-16,0 0 0,0-1 15,0 22-15,-22-21 0,22 0 0,0 0 16,0 0-16,0 21 0,0-21 15,-1-22-15,1 22 0,0-21 0,0-22 16,21 1-16,0-1 0,-21 1 16,21-22-16,0-21 0,0 22 0,0-22 15,0 0-15,21-42 16,0 0 0,0-22-16,0 1 0,1 0 0,20-22 15,-21 1-15</inkml:trace>
  <inkml:trace contextRef="#ctx0" brushRef="#br0" timeOffset="9288.17">2857 7345 0,'0'0'0,"-21"-85"16,0 85-1,21-21-15,0 0 0,21 0 16,0 21-1,22 0-15,-1 0 0,0-21 0,1-1 16,20 22-16,22-21 0,0 21 16,20-21-16,1 21 0,0-21 0,21 21 15,0 0-15,-21-21 0,21 21 16,21 0-16,0 0 0,-21-21 0,21 21 16,-21 0-16,0-22 0,0 22 0,-21-21 15,0 21-15,0 0 0,-21 0 16,-1-21-16,1 21 0,-22 0 0,1 0 15,-22 0-15,1 0 0,-1 0 16,-21 21-16,-21 0 16,0 1-16,0-1 0,0 21 15,0-21-15,-21 22 0,0-1 0,21 21 16,-21-20-16,21 20 0,-22-20 0,22 20 16,0 1-16,0-1 0,0-21 15,0 22-15,0 21 0,0-22 0,0 1 16,0 20-16,0 1 0,0-22 15,0 1-15,0 21 0,0-22 0,0 1 16,0-1-16,0 1 0,-21-1 0,21 1 16,-21-1-16,0 1 15,0-1-15,21 1 0,-21-22 0,-1 21 16,1-20-16,0-1 0,-21 0 0,21-20 16,-22 20-16,22-21 0,-21 0 15,-1 0-15,1 1 0,-21-1 0,-1-21 16,1 21-16,-22 0 0,0-21 0,-21 0 15,-21 0-15,0 0 0,-21 21 16,0-21-16,-21 0 0,-1 0 0,22 0 16,0 0-16,0 0 0,42-21 15,0 21-15,0-21 0,22 21 0,20-21 16,-20 21-16,20-21 0,1 21 0,-1-22 16,22 22-16,-22-21 0,22 21 15,0-21-15,20 21 0,-20-21 0,42 0 16,0 0-16,0-22 15,0 22-15,0-21 0</inkml:trace>
  <inkml:trace contextRef="#ctx0" brushRef="#br0" timeOffset="9696.4">3471 6160 0,'0'0'16,"0"-22"15,21 22-15,22-21-16,-22 0 0,21 21 0,1 0 15,-1-21-15,0 21 0,1-21 16,20 21-16,-21 0 0,-20 0 0,20-21 15,-21 21-15,0 0 0,0 0 16,-42 0 0,0 0-16</inkml:trace>
  <inkml:trace contextRef="#ctx0" brushRef="#br0" timeOffset="10007.56">3831 6075 0,'0'85'31,"0"-64"-31,0 0 16,0 21-16,0-21 0,0 1 0,0 20 15,0-21-15,0 21 0,0-20 16,0 20-16,-21 0 0,21-21 0,-21 1 16,0 20-16,21-21 0,-22 0 15,1 0-15,-21 1 0,21-22 0,0 21 16,-22-21-16,22 0 0,0 0 15,-21 0-15,20 0 0,-20 0 16,21-21-16,0-1 0,0 1 0,-1 0 16,1 0-16,21 0 0,0 0 15,-21-1-15,21 1 0,-21 0 0,21 0 16,0 0-16,0 0 0,0-1 16,21 22-16,0 0 15,0 0-15,1 0 0,20 0 0</inkml:trace>
  <inkml:trace contextRef="#ctx0" brushRef="#br0" timeOffset="10696.33">4127 6414 0,'0'0'0,"0"-22"0,0 1 15,0 0-15,0 0 16,0 0-16,0 0 0,-21 21 15,0 0-15,21-22 0,-21 22 16,0 0-16,0 0 0,-1 0 0,1 0 16,0 0-16,0 22 0,0-1 15,-22 0-15,22 0 0,0 0 0,21 22 16,-21-22-16,0 21 0,21-21 16,0 0-16,0 22 0,0-22 15,0 0-15,0 0 0,21-21 16,0 0-16,0 0 15,0 0-15,1 0 0,-1-21 16,0 21-16,0-21 0,-21 0 16,21 0-16,0-1 0,1-20 0,-22 21 15,21-21-15,-21 20 0,21 1 16,-21 0-16,0 0 0,0 0 0,0 0 16,21 21-16,-21 21 31,21 0-31,-21 0 0,0 0 15,0 22-15,0-22 0,21 0 16,-21 21-16,22-21 0,-22 1 0,21-1 16,-21 0-16,21 0 0,0-21 15,-21 21-15,21-21 0,0 0 0,1 0 16,-1 0-16,0 0 16,0 0-16,-21-21 0,21 0 0,0 0 15,-21 0-15,0-1 0,22 1 16,-22 0-16,21-21 0,-21 21 0,21-22 15,-21 22-15,0-21 0,0 21 16,21-1-16,-21 1 0,0 0 16,21 21-16,0 0 15,-21 21 1,0 0-16,0 1 0,0-1 0,0 0 16,0 0-16,0 0 0,0 22 15,0-22-15,0 0 0,0 0 0,0 0 16,0 0-16,0 1 0,0-1 15,22-21 1,-1 0-16,0-21 16,21 21-16,-21-22 0</inkml:trace>
  <inkml:trace contextRef="#ctx0" brushRef="#br0" timeOffset="10884.29">4889 6223 0,'0'0'0,"-21"0"15,0 0-15,0 21 0,-21-21 16,20 21-16,1 1 0,0-1 16,0 0-16,21 0 0,-21 0 0,0 0 15,-1 1-15,1 20 0,21-21 16,0 0-16,0 0 0,21-21 16,22 0-1,-22 0-15,0-21 0</inkml:trace>
  <inkml:trace contextRef="#ctx0" brushRef="#br0" timeOffset="11265.58">5122 6265 0,'0'0'0,"21"-21"16,-42 21 15,0 0-31,0 0 0,0 21 16,0-21-16,-1 22 15,1-1-15,0 0 0,0 0 0,21 0 16,-21 0-16,21 1 0,-21-1 16,21 0-16,21-21 31,0 0-31,-21-21 16,21 0-16,0 21 0,0-22 0,1 1 15,-1 0-15,0 0 0,-21 0 16,21 0-16,0-22 0,-21 22 15,21 21 1,-21 21 0,0 0-16,0 1 0,0-1 15,0 21-15,0-21 0,0 22 16,0-1-16,0-21 0,0 0 0,22 22 0,-22-22 16,21-21-16,0 21 0,21-21 15,1 0-15,-1 0 0,43 0 16,-22 0-16</inkml:trace>
  <inkml:trace contextRef="#ctx0" brushRef="#br0" timeOffset="11872.38">10350 7027 0,'0'-21'0,"0"0"0,0 0 15,0 0-15,0 0 0,0-1 16,0 1-16,0 0 15,0 0-15,0 0 0,0 42 32,0 0-32,0 0 15,-21 22-15,21-1 0,-21 21 0,21 22 16,-21-21-16,0 20 0,0 22 16,21-21-16,-22-1 0,1 22 0,0 0 15,0 0-15,-21-21 0,20 20 16,1 1-16,0-21 0,-21 21 15,21-22-15,-1-20 0,1 21 0,0-22 16,21 1-16,-21-1 0,21 1 0,-21-22 16,21 0-16,0-21 0,0 1 15,0-1-15,0-42 16,0-22-16,21 22 16,0-21-16,0-1 0,-21 1 15</inkml:trace>
  <inkml:trace contextRef="#ctx0" brushRef="#br0" timeOffset="12491.74">10350 6900 0,'0'0'0,"-21"-21"0,-21-63 31,42 62-31,0 1 0,21 21 15,21 0-15,-20-21 0,20 21 16,0-21-16,22 21 0,-1-21 0,22 21 16,0 0-16,20-21 0,22 21 15,-21 0-15,21-22 0,-21 1 0,21 21 16,-21 0-16,21 0 0,-21-21 16,21 21-16,-21 0 0,-1 0 15,1 0-15,0 0 0,-42 0 0,20 0 16,-20 0-16,-22 0 0,22 0 15,-22 0-15,0 0 0,-21 21 0,1-21 16,20 21-16,-21 1 16,-21-1-16,0 0 0,0 0 0,0 21 15,0-20-15,0 20 0,0 0 0,-21 1 16,21-1-16,-21 0 0,0 22 16,-1-1-16,22 1 0,-21-1 0,21 22 15,0-22-15,0 22 16,0-21-16,0-1 0,0 1 0,0 20 15,0-20-15,21 20 0,1-20 0,-22-1 16,21 22-16,-21-21 0,21-22 16,-21 21-16,0 1 0,0-22 0,0 1 15,0-1-15,0 0 0,-21 1 0,-22-22 16,22 21-16,0 0 0,-21-20 16,-1 20-16,1-21 0,-21 0 0,-1 22 15,1-22-15,-22 0 0,0 0 0,-21 0 16,1-21-16,-22 21 0,0 1 15,-22-22-15,1 21 0,-21-21 16,0 0-16,20 0 0,22 0 0,0 0 16,22 0-16,-1 0 0,0 0 15,42-21-15,-20-1 0,-1-20 0,22 21 16,-1-21-16,1-1 0,20 1 0,1 0 16,0-1-16,42-20 0</inkml:trace>
  <inkml:trace contextRef="#ctx0" brushRef="#br0" timeOffset="12887.43">11536 5969 0,'0'0'0,"-43"-21"31,22 42-31,21 0 0,0 22 15,0-22-15,-21 0 0,0 64 16,0-64-16,21 21 0,-21 0 16,21-20-16,-22 20 0,1 0 15,21 1-15,0-22 0,-21 21 0,21-21 16,-21 0-16,21 1 0,21-22 31,0-22-31,-21 1 16</inkml:trace>
  <inkml:trace contextRef="#ctx0" brushRef="#br0" timeOffset="13196.37">11430 6033 0,'0'0'0,"0"-22"0,0-83 32,0 83-32,0 1 0,0 0 0,21 0 15,21 0-15,-20 0 0,-1 21 16,0-22-16,21 1 0,-21 21 15,22 0-15,-22 0 0,0 0 0,21 0 16,-20 0-16,-1 21 0,-21 1 16,0-1-16,0 21 0,0-21 0,-43 0 15,22 1-15,0 20 16,-21-21-16,-1 0 0,1 0 0,21 1 16,-21-1-16,-1 0 0,22 0 15,0 0-15,0-21 0,0 21 16,42-21-1,0 0-15,0 0 16,0 0-16,0 0 0,1 0 0,-1 0 16,21-21-16,-21 21 0</inkml:trace>
  <inkml:trace contextRef="#ctx0" brushRef="#br0" timeOffset="13595.94">11896 6011 0,'0'0'0,"0"43"16,-22-22-16,1 0 15,0 0-15,21 0 0,-21 1 0,21-1 16,-21 0-16,21 0 16,21-21-1,0 0-15,0 0 0,0 0 16,1 0-16,-1 0 0,21 0 16,-21-21-16,22 0 0,-1 21 0,-21-21 15,21-1-15,1 1 0,-22 0 16,0 0-16,21 0 0,-20 0 0,-22-1 15,21 22-15,-21 22 32,-21-22-32,-1 21 0,1 0 15,0 21-15,0-21 0,21 1 16,-21 20-16,0 0 0,-1 1 0,22-1 16,0 21-16,-21 1 0,0-22 0,21 22 15,-21-1-15,21-20 0,0 20 16,-21 1-16,0-22 0,21 0 0,-22 1 15,1-1-15,-21 0 0,21 1 16,0-1-16,-22-21 0,1 21 0,0-20 16,20-1-16,-41 0 0,21-21 0,-1 21 15,1-21-15,0 0 0,-1 0 16,-20 0-16</inkml:trace>
  <inkml:trace contextRef="#ctx0" brushRef="#br0" timeOffset="14255.82">5842 7895 0,'0'0'0,"-21"-21"0,-127-21 32,105 21-32,22 21 0,21-22 15,-21 22-15,0 0 0,21-21 16,21 21-1,0 0-15,21 0 0,1 0 0,20-21 16,22 21-16,0 0 0,-1 0 0,22-21 16,21 21-16,21-21 0,22 21 15,-1-21-15,0-1 0,43 22 16,0-21-16,-1 0 0,22 21 0,21-21 16,-21 0-16,21 21 0,-21-21 15,0 21-15,-1 0 0,1-22 0,-21 1 16,-22 21-16,-20 0 0,-1 0 15,-21-21-15,-21 21 0,0 0 0,-21 0 16,0-21-16,-21 21 0,-22 0 16,1 0-16,-22 0 0,0-21 0,-21 21 15,-42 0 1,-21 0-16,0 0 0,-1 0 16,-20 0-16,-22 0 0,0 0 15,1 0-15,-22 0 0,0 0 0</inkml:trace>
  <inkml:trace contextRef="#ctx0" brushRef="#br0" timeOffset="14772.13">5419 8234 0,'0'0'0,"-43"0"0,-63-21 32,128 0-17,-1 21-15,0 0 16,42-22-16,1 22 0,21 0 0,-1-21 15,22 0-15,21 21 0,0-21 16,21 21-16,0-21 0,22 0 0,-1 21 16,22-22-16,-1 1 0,22 0 15,-1 0-15,22 0 0,-21 0 0,232-22 16,-211 22-16,-42 21 16,20-21-16,-20 0 0,-22 21 15,22-21-15,-22 21 0,-21 0 0,0-22 16,-21 22-16,-21 0 0,0-21 15,-21 21-15,-22 0 0,1 0 0,-22 0 16,-21 0-16,0 0 0,1 0 0,-1 0 16,-42 0 15,-1-21-15,1 0-1</inkml:trace>
  <inkml:trace contextRef="#ctx0" brushRef="#br0" timeOffset="14924.25">10562 7874 0,'0'0'0,"0"21"0,-21-21 31,0 0-31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3:59:12.2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0 0,'21'0'47,"0"0"-16</inkml:trace>
  <inkml:trace contextRef="#ctx0" brushRef="#br1" timeOffset="21174.91">720 804 0,'0'0'0,"-22"-21"0,1 21 0,0-21 16,0 42 15,21 0-31,0 1 0,0-1 15,0 0-15,0 21 0,0-21 16,0 1-16,0-1 0,0 21 16,21-21-16,0 0 0,0 1 15,22-1-15,-22-21 0,0 0 16,21 0-16,-20 0 0,20-21 0,-21-1 16,0 1-16,22 0 0,-22 0 15,0 0-15,0-22 0,-21 22 16,0 0-16,0-21 0,0 21 15,0-1-15,0 1 0,0 0 16,0 0-16,0 42 31,0 0-31,0 0 16,0 1-16,0 20 0,0-21 0,-21 21 16,21 1-16,-21 20 0,21-20 15,0-1-15,0 21 0,-21-20 0,-1-1 16,22 22-16,-21-22 0,21 0 15,0 22-15,0-22 0,-21 0 16,21 1-16,-21-1 0,21 0 16,0 1-16,-21-1 0,21-21 15,0 0-15,0 22 0,-21-43 0,-1 21 16,22 0-16,-21-21 0,0 0 16,0 0-16,0 0 0,0 0 0,-1 0 15,-20 0-15,0 0 0,21 0 16,-22 0-16,1 0 0,21-21 15,-22 21-15,22-21 0,-21 21 0,21 0 16,0-21-16,-1-1 0,1 22 16,21-21-16,0 0 0,0 0 15</inkml:trace>
  <inkml:trace contextRef="#ctx0" brushRef="#br1" timeOffset="21699.27">1291 953 0,'0'0'15,"0"-22"-15,-21 44 32,21-1-32,-21 0 0,21 0 15,-21 21-15,21 1 0,0-1 0,-22 0 16,1 1-16,0 20 0,21-20 16,0-1-16,-21 0 0,0 22 0,21-22 15,-21 0-15,21 1 0,-22-1 16,22 0-16,0-20 0,0 20 15,0-21-15,0 0 0,0 0 16,0 1-16,22-22 16,-1 0-16,0-22 15,0 1-15,0 0 16,-21 0-16,21 0 0,1 0 16,-22-22-16</inkml:trace>
  <inkml:trace contextRef="#ctx0" brushRef="#br1" timeOffset="21878.97">995 1482 0,'-21'21'31,"42"-21"-31,0 0 16,0 0-16,0 0 0,0 0 15,22-21-15,-22 21 0,21-21 0,1 21 16,-1-22-16,-21 22 15,21-21-15,1 0 0,-1 21 0</inkml:trace>
  <inkml:trace contextRef="#ctx0" brushRef="#br1" timeOffset="22196.09">2646 1334 0,'-21'-43'31,"-1"43"-15,1 0-16,0 21 16,0 1-16,21-1 0,0 0 15,-21 0-15,21 0 0,-21 0 0,-1 22 16,22-22-16,-21 0 0,21 21 15,0-20-15,-21 20 0,21-21 0,-21 0 16,21 0-16,0 1 0,0-1 16,0 0-16,21-21 15,21 0 1,-20 0-16,-1-21 0,21 0 16</inkml:trace>
  <inkml:trace contextRef="#ctx0" brushRef="#br1" timeOffset="22579.64">3217 1334 0,'0'0'0,"21"0"0,1-22 0,-1 22 16,-42 0 15,-1 0-31,-20 0 0,21 0 16,-21 0-16,20 22 0,-20-22 0,21 21 15,-21 0-15,20 0 0,1-21 0,0 21 16,0-21-16,21 21 0,0 1 15,0-1 1,21-21-16,0 0 0,0 21 16,22-21-16,-22 0 0,0 21 0,21-21 15,-20 0-15,-1 21 0,0-21 16,0 21-16,0-21 0,0 22 0,-21-1 16,0 0-16,0 0 15,0 0-15,0 0 0,-21 1 0,0-22 16,-21 21-16,21 0 0,-1 0 15,-20-21-15,21 21 0,0-21 16,-22 0-16,22 0 0,0 0 0,0 0 16,0 0-16,0 0 0,-1 0 15,1 0-15,21-21 0,-21 21 16,21-21-16,0 0 0,0 0 16,0-1-16,0 1 0</inkml:trace>
  <inkml:trace contextRef="#ctx0" brushRef="#br1" timeOffset="22937.72">2794 931 0,'0'0'0,"-21"0"16,0 22-16,-22-1 0,22 0 0,0 0 15,21 0-15,0 0 0,-21 1 16,21-1-16,0 0 0,21 0 15,0-21-15,0 21 0,0-21 16,1 0-16,-1 0 0,21 0 0,-21-21 16,22 21-16,-22-21 0,0 0 15,0 0-15,0-1 0,-21 1 0,0 0 16,0 0-16,0-21 0,0 20 16,-21-20-16,0 21 0,0 21 15,0-21-15,-1 21 0,-20 0 0,21 0 16,-21 0-16,-1 21 15,22 0-15,-21 0 0,21 0 0,-22 22 16,22-22-16,0 21 0,0-21 16,21 22-16,0-22 0,0 0 0,0 0 15,0 0-15,21 1 0,21-1 16,-21-21-16</inkml:trace>
  <inkml:trace contextRef="#ctx0" brushRef="#br1" timeOffset="23699.09">4720 1524 0,'0'0'0,"64"0"31,-43 0-31,0-21 16,0 0-16,0 21 0,22-127 31,-43 84-31,0 22 16,0-21-16,0 21 0,-22-22 16,1 22-16,0 0 0,0 21 15,0 0-15,0 0 0,-22 0 16,22 0-16,-21 0 0,-1 42 0,1-20 15,-21 20-15,20-21 0,-20 21 16,20 22-16,1-22 0,-21 1 0,41-1 16,-20 0-16,21 1 0,0-1 15,21 0-15,0 1 0,0-22 0,0 21 16,0-21-16,21-21 0,0 21 16,21-21-16,-20 0 0,20 0 0,0 0 15,1-21-15,-1 0 0,0 0 16,1-21-16,-1 20 0,0-20 15,1 21-15,-1-21 0,-21-1 16,0 1-16,0 0 0,1-1 0,-1 1 16,-21 21-16,0-22 0,0 22 15,0 0-15,0 42 16,-21-21 0,-1 21-16,22 22 0,-21-22 0,0 0 15,21 21-15,-21 1 0,21-22 0,0 21 16,0 1-16,0-1 0,0-21 15,0 21-15,0-20 0,0-1 0,0 0 16,21 0-16,-21 0 0,21-21 16,0 0-16,1 0 0,-1 0 0,0 0 15,0 0-15,21-21 16,-20 0-16,20-21 0,0 20 0,-21-20 16,22 0-16</inkml:trace>
  <inkml:trace contextRef="#ctx0" brushRef="#br1" timeOffset="23931.76">5376 826 0,'0'0'0,"0"-22"0,0 1 0,0 0 16,0 0-16,-21 21 15,21 21-15,0 21 16,-21-20-16,21 20 0,-21 0 16,21 22-16,-21-22 0,21 22 0,0-1 0,0-21 15,-22 22-15,22-1 0,-21-20 16,21-1-16,-21 0 0,21 1 15,0-1-15,-21 0 0,21-20 16,-21 20-16,21-21 0,0 0 0,21-21 31,0-21-31,0 0 0,22 0 16</inkml:trace>
  <inkml:trace contextRef="#ctx0" brushRef="#br1" timeOffset="24304.01">5842 1249 0,'0'0'0,"0"-21"16,-21 21 0,-22 0-1,22 0-15,-21 21 0,0-21 0,-1 21 16,1 0-16,21-21 0,-22 21 16,22 1-16,0-1 0,0 0 0,0 0 15,21 0 1,21-21-16,0 21 0,0-21 15,0 0-15,22 0 0,-22 22 16,0-22-16,21 0 0,-20 21 0,-1 0 16,0-21-16,0 21 0,0 0 15,-21 0-15,0 1 16,-42-1-16,21 0 16,0-21-16,-1 0 0,-20 21 15,0-21-15,21 0 0,-22 0 0,1 0 16,21 0-16,-22 0 0,22 0 15,0 0-15,0 0 0,21-21 32,21 0-32,0 0 0,22 21 15,-22-22-15,21 1 0</inkml:trace>
  <inkml:trace contextRef="#ctx0" brushRef="#br1" timeOffset="24691.97">6244 1249 0,'21'0'0,"-42"0"0,21 0 32,-21 0-32,21 21 15,-21-21-15,-22 21 0,22 0 16,0 22-16,0-22 0,0 0 0,0 21 16,-1-20-16,1 20 0,0-21 15,0 43-15,21-22 0,0-21 16,0 0-16,0 0 0,21 1 15,21-22-15,-20 0 0,20 0 0,-21 0 16,21 0-16,1 0 0,-1-22 16,0 1-16,1 0 0,-22 0 15,21 0-15,-21-22 0,1 22 16,-1-21-16,0 21 0,-21-22 0,0 1 16,0 0-16,0-1 0,-21 22 0,0-21 15,-1 21-15,1 0 0,0-1 16,0 22-16,-21 0 0,20 0 0,-20 0 15,21 22-15,-21-22 0,20 42 16,-20-21-16,21 0 0,0 0 0,0 22 16,-1-22-16,1 0 0,21 0 15,0 0-15,0 1 0,0-1 16,21 0-16</inkml:trace>
  <inkml:trace contextRef="#ctx0" brushRef="#br1" timeOffset="26479.47">7451 1185 0,'0'0'0,"0"-42"0,0 21 0,0 0 0,21 0 15,0-22-15,-21 22 0,21-21 16,0 21-16,-21-22 0,21 22 0,-21 0 16,22 21-16,-22-21 0,0 42 31,0 0-31,0 21 15,0 1-15,0-1 0,-22 0 16,1 1-16,0-1 0,21 0 16,-21 22-16,0-22 0,0 1 0,21-1 15,0 0-15,-22 1 0,22-1 16,0-21-16,0 21 0,0-20 0,0 20 16,22-42-16,-1 21 0,0 0 15,21-21-15,-21 0 0,22 0 0,-22 0 16,21-21-16,1 0 0,-1 0 15,0 0-15,1-1 0,-1-20 0,0 21 16,1-21-16,-22-1 0,21 1 16,-21-22-16,0 1 0,22 21 0,-22-22 15,-21 1-15,21-1 16,0 22-16,-21-1 0,21 1 0,-21 21 16,0 0-16,0 0 0,0 42 31,0 0-31,0 0 0,-21 21 15,0 1-15,0-1 0,0 22 0,21-22 16,-21 0-16,-1 22 0,1-22 16,21 0-16,-21 1 0,21-1 0,-21 0 15,21-20-15,0 20 0,0 0 16,0-21-16,0 1 0,0-1 0,21 0 16,0 0-16,0-21 0,22 0 15,-22 0-15,21 0 0,-21 0 0,22 0 16,-1-21-16,-21 0 0,22 0 15,-1-1-15,0 1 0,1-21 16,-1 21-16,0-22 0,-21 1 0,22 0 16,-1-1-16,-21 1 0,0 21 15,1-21-15,-1 20 0,-21 1 0,-21 21 32,-1 0-32,-20 0 0,21 21 15,0 1-15,0-1 0,-1 0 16,22 21-16,0-21 0,0 1 0,0-1 15,0 0-15,0 0 0,22 21 16,-1-20-16,0-1 0,0 0 16,0 0-16,0 0 0,1 0 0,-1-21 15,-21 22-15,0-1 16,-21-21 0,-1 0-16,-20 0 15,21-21-15,0-1 0,0 22 0,-1-21 16,1 0-16,0 21 0,0-21 15,21 0-15,0 42 32,0 0-17,0 0-15,21-21 0,0 21 16,0 1-16,1-1 16,20 0-16,-21-21 0,21 21 0,1-21 15,-1 0-15,0 21 0,22-21 16,-22 0-16,22 0 0,-22 0 0,22 0 15,-22-21-15,0 0 0,22 0 16,-22 0-16,0-1 0,1 1 0,-22 0 16,21-21-16,-21 21 0,1-1 0,-1-20 15,0 21-15,-21 0 16,21 0-16,-21-1 0,0 1 0,-21 21 16,0 0-1,0 21-15,-1-21 0,1 22 0,0-1 16,0 0-16,0 0 15,0 0-15,21 22 0,-22-22 0,22 0 16,-21 0-16,21 21 0,0-20 16,0-1-16,0 0 0,0 0 0,0 0 15,21 0-15,1-21 0,-1 22 0,21-22 16,-21 0-16,22 0 0,-1 0 16,0 0-16,1 0 0,-1 0 0,21-22 15,1 22-15,-22-21 0,22 0 16,-1 0-16,1 21 0,-22-21 0,22 0 15,-22-1-15,0 1 0,1-21 16,-22 21-16,0 0 0,0-22 0,0 22 16,0-21-16,-21 21 0,0-1 15,0 1-15,0 0 0,0 0 16,-21 0-16,0 21 0,0 0 16,-21 0-16,20 0 0,1 0 15,-21 21-15,21 0 0,-22 0 0,1 0 16,0 1-16,21-1 0,-22 0 15,1 21-15,21-21 0,0 1 0,-1 20 16,1-21-16,0 0 0,21 22 16,0-22-16,0 0 0,0 0 0,0 0 15,0 0-15,21-21 0,0 0 0,1 0 16,-1 0-16,21 0 16,-21 0-16,22 0 0,-22 0 0,21-21 15,-21 0-15,22 0 0,-1-21 16,-21 20-16,21-20 0,-20 0 0,-1-1 15,0 1-15,0-21 0,0 20 16,0-41-16,1 20 0,-1 1 0,-21-1 16,0 1-16,0-1 0,0 22 15,0 21-15,0-1 0,0 1 0,0 0 16,0 42 0,0 0-16,-21 22 0,-1-1 15,22 0-15,-21 22 0,21-1 16,0 1-16,0-1 0,-21 1 15,21-1-15,0-20 0,0 20 0,0-20 16,0 20-16,0-21 0,0 1 16,0-1-16,0-21 0,0 0 0,0 1 15,0-1-15,21 0 0,0-21 16,1 0-16,-1 0 0,0 0 16,21-21-16,-21 0 0,22-1 15,-1 1-15,0-21 0,22 21 0,-1-22 16</inkml:trace>
  <inkml:trace contextRef="#ctx0" brushRef="#br1" timeOffset="26764.01">12234 868 0,'0'0'0,"0"-21"16,0-22-1,-21 65 1,0 20-16,0-21 0,0 21 15,-22 1-15,22 20 0,0-20 0,0 20 16,0 1-16,-1-22 0,1 21 16,21-20-16,-21 20 0,0-20 0,0 20 15,21-21-15,-21 1 0,21-22 16,0 21-16,0-21 0,0 22 16,0-22-16,0 0 0,21-21 15,0 0 1,0-21-16,0 21 0,0-21 15,-21-22-15,0 22 0,0 0 16,0-21-16</inkml:trace>
  <inkml:trace contextRef="#ctx0" brushRef="#br1" timeOffset="27231.63">11790 1418 0,'0'0'0,"-43"0"0,1 0 16,63-21 15,0 21-31,22 0 0,-1 0 15,0-21-15,1 21 0,20 0 16,1-21-16,-1 21 0,1-21 0,-1 21 16,1-22-16,-22 1 0,0 21 15,1 0-15,-1-21 0,0 21 0,-20 0 16,-1 0-16,-21 21 16,-21 0-1,-1 1-15,-20-1 0,21 21 16,0-21-16,-22 0 0,22 22 15,0-22-15,0 21 0,0-21 0,21 1 16,0 20-16,0-21 16,0 0-16,0 0 0,21 1 0,0-22 15,21 21-15,-20-21 0,20 0 16,0 0-16,1 0 0,-1 0 0,0-21 16,-21-1-16,22 1 0,-1 0 0,0 0 15,-20 0-15,-1-22 0,0 22 16,0-21-16,0 0 0,-21-1 0,0 22 15,0-21-15,0-1 0,0 22 16,-21 0-16,0 0 0,0 0 0,0 21 16,-22 0-16,22 0 0,-21 0 15,-1 0-15,1 21 0,0 0 0,-1 0 16,1-21-16,21 21 0,0 1 16,0-22-16,-1 0 0,22 21 15,-21-21-15,42-21 16</inkml:trace>
  <inkml:trace contextRef="#ctx0" brushRef="#br1" timeOffset="27903.19">14605 1058 0,'21'0'31,"0"0"-31,0-21 16,1 0-16,-1 0 0,0 0 16,0 0-16,0-1 0,0 1 15,22-21-15,-22 21 0,0-22 16,-21 22-16,0 0 0,21-21 0,-21 21 16,0-1-16,0 1 0,-21 21 0,0-21 15,0 21-15,-22 0 0,1 0 16,21 0-16,-21 0 0,-1 21 0,1-21 15,0 21-15,-1 1 0,1-1 16,21 0-16,0 21 0,-1-21 0,22 1 16,0 20-16,0-21 0,0 21 15,0-20-15,22 20 0,-1-21 16,0 0-16,0 22 0,0-22 0,22 21 16,-22-21-16,21 0 0,-21 22 15,0-22-15,1 0 0,-1 21 16,-21-20-16,0-1 0,0 0 0,0 0 15,0 0-15,-21 0 0,-22 1 0,1-22 16,0 21-16,-22-21 0,1 0 16,-1 0-16,1 0 0,-1 0 0,1 0 15,-1 0-15,22 0 0,-1-21 16,1-1-16,21 1 0,-21 0 0,42 0 16,-22 0-16,22 0 0,0-1 15,0-20-15,0 21 0,0 0 0,22-22 16,-22 22-16,21 0 0,21 0 15,-21 0-15,22 0 0,-1-1 16,0 1-16,1 0 0,20 21 0,-21-21 16,22 0-16</inkml:trace>
  <inkml:trace contextRef="#ctx0" brushRef="#br1" timeOffset="28179.61">15261 656 0,'0'0'0,"21"-21"0,-21-21 31,21 42-31,-42 21 16,0 21-1,0-21-15,21 22 0,-21-1 16,0 0-16,-1 22 0,1-22 0,0 22 16,0-22-16,-21 22 0,42-22 15,-22 21-15,1-20 0,0-22 0,0 21 16,21 1-16,0-22 0,0 0 15,0 0-15,0 0 0,21-21 32,0 0-32,0 0 0,1-21 15,-1 0-15,-21 0 0,21 0 0</inkml:trace>
  <inkml:trace contextRef="#ctx0" brushRef="#br1" timeOffset="28703.35">14880 1080 0,'-21'0'0,"42"0"0,-63 0 0,21 0 0,42 0 32,0 0-17,0 0-15,21 0 0,1 0 16,-1 0-16,22 0 0,-22 0 0,21-22 16,1 22-16,-22-21 0,22 21 15,-1-21-15,-20 0 0,-1 21 16,0 0-16,-21-21 0,1 21 0,-1 0 15,-42 21 1,-1 0-16,-20 0 16,21 0-16,-21 1 0,20-1 15,-20 21-15,21-21 0,0 0 0,-22 22 16,43-22-16,0 0 0,-21 0 16,21 0-16,0 1 0,0-1 0,0 0 15,21 0-15,1 0 0,-1-21 16,0 0-16,21 21 0,-21-21 0,22 0 15,-1 0-15,0 0 0,1 0 0,-22 0 16,21-21-16,1 0 16,-1 21-16,-21-21 0,21 0 0,-20 0 15,20-1-15,-21-20 0,0 21 16,0-21-16,-21-1 0,0 22 0,0-21 16,0-1-16,0 1 0,0 21 15,-21 0-15,0 0 0,-21-1 0,21 22 16,-22 0-16,22 0 0,-21 0 15,-1 0-15,1 22 0,0-1 0,21-21 16,-1 21-16,-20 0 0,21 0 16,0 0-16,21 1 0,0-1 0,0 0 15,0 0-15,0 0 0,42-21 16,-21 0-16,0 0 16,22 0-16,-1 0 0</inkml:trace>
  <inkml:trace contextRef="#ctx0" brushRef="#br1" timeOffset="29104.28">16192 1058 0,'0'0'15,"-21"-21"-15,0 0 0,21 0 16,0 0 0,21 21-1,0 0-15,1 0 16,20 0-16,-21 0 0,0 21 0,22 0 15,-22 0-15,0 0 0,0 1 16,-21 20-16,21-21 0,-21 0 0,0 22 16,0-22-16,0 21 0,0-21 0,0 0 15,-21 1-15,0-1 0,0 0 16,0 0-16,-1-21 0,1 21 16,0-21-1,21-21 1,0 0-16,0 0 15,0 0-15,0-22 0,21 22 16,0 0-16,1 0 0,-22-22 0,42 22 16,-21 0-16,0 0 15,0 0-15,1 0 0,-1-1 0,0 22 16,0 0-16,21-21 0,-20 21 16,-1 0-16,0 0 0,0 0 0,0 0 15,0 0-15,1 21 16</inkml:trace>
  <inkml:trace contextRef="#ctx0" brushRef="#br1" timeOffset="29463">16870 1249 0,'0'0'0,"21"0"32,0 0-32,0 0 15,0 0-15,1 0 0,-1 0 0,0 0 16,0-21-16,21 21 0,-20-21 15,-1-1-15,21 1 0,-21 0 0,0 0 16,-21 0-16,0 0 0,22-1 16,-22 1-16,-22 21 15,1 0-15,0 0 0,0 0 16,-21 0-16,-1 0 0,1 21 0,0 22 16,20-22-16,-20 0 0,0 21 15,21 1-15,-1-22 0,1 21 0,0-21 16,21 1-16,0-1 0,0 21 0,0-21 15,21 0 1,22 1-16,-22-22 0,0 0 0,0 0 16,21 0-16,-20 0 0,20 0 15,0 0-15,-21-22 0,22 22 0,-22-21 16,21 0-16,-21 0 0,1 21 16,-1-21-16,0 0 0,0-1 0,0 1 15</inkml:trace>
  <inkml:trace contextRef="#ctx0" brushRef="#br1" timeOffset="31095.42">18563 1376 0,'0'0'0,"-21"21"15,42-21 17,0 0-32,22-21 15,-22 21-15,0-21 0,0 0 16,21 21-16,-20-22 0,-1 1 0,0-21 15,0 21-15,-21 0 0,0-22 16,0 1-16,0 0 0,0 20 0,0-20 16,-21 21-16,0-21 0,0 20 15,-22 1-15,1 21 0,21 0 16,-22 0-16,-20 0 0,21 0 0,-1 21 16,1 1-16,-22 20 0,22-21 15,0 21-15,21 1 0,-22-1 0,1-21 16,21 22-16,0-1 0,-1-21 15,1 21-15,21-20 0,0-1 16,0 21-16,0-21 0,0 0 16,0 1-16,21-22 0,22 0 15,-22 0-15,0 0 0,21 0 0,-20 0 16,20 0-16,0-22 0,1 22 16,-1-21-16,0 0 0,1 0 0,-1 0 15,0-22-15,1 22 0,-22-21 16,21 0-16,-21-1 0,0 1 0,1 0 15,-22-1-15,0 22 0,21 0 16,-21 0-16,0 42 16,0 21-1,-21-21-15,-1 1 0,22 20 16,-21 0-16,0 1 0,0-22 0,21 21 16,0-21-16,0 22 0,0-22 15,0 0-15,0 0 0,21 0 0,0 0 16,0-21-16,1 0 0,20 22 15,0-22-15,1 0 0,-22 0 0,21 0 16,0-22-16,1 22 0,-1-21 16,-21 0-16,22 0 0,-22 0 0,21-22 15,-21 22-15,0-21 0,1 0 16,-22-1-16,0 1 0,21 0 16,-21 20-16,0 1 0,0 0 0,0 0 15,0 42 1,0 0-16,-21 0 0,21 1 0,-22 20 15,1-21-15,0 21 0,21 1 16,0-22-16,-21 21 0,21 1 0,-21-22 16,21 0-16,0 0 0,-21 0 15,21 0-15,0 1 0,0-1 16,0-42 15,0-1-31,0 1 0,0 0 16,21 0-16,0 0 15,0-22-15,0 1 0,0 0 0,1-1 16,-1 1-16,21 21 0,0-21 16,-20 20-16,20-20 0,0 42 0,1-21 15,-22 21-15,21 0 0,-21 0 16,0 21-16,22 0 0,-22 0 0,-21 22 16,0-22-16,21 21 0,-21 1 15,0-22-15,0 21 0,0 0 0,0-20 16,0-1-16,0 21 0,0-21 15,0 0-15,0 1 0,21-1 16,0-21 0,1 21-16,20-21 0,-21 0 0,21 0 15,1 0-15,-1 0 0,0 0 0,1-21 16,-1 21-16,0-21 0,22-1 16,-22 1-16,1 0 0,-1 0 0,0 0 15,1-22-15,-1 1 0,-21 0 16,0-1-16,-21 1 0,0 0 0,0 21 15,0-22-15,0 22 0,-21 0 16,-21 0-16,21 21 0,-22 0 0,1 0 16,21 0-16,-22 21 0,1 0 15,0 0-15,-1 22 0,1-22 0,21 21 16,0 0-16,0-20 16,-1 20-16,22 0 0,0-21 0,0 22 15,0-22-15,22 0 0,-1 0 16,0 0-16,0 1 0,0-22 0,22 0 15,-22 0-15,21 0 0,-21 0 16,22 0-16,20 0 0,-42-22 16,0 1-16,22 0 0,-22 0 15,21 0-15,-21-22 0,1 1 16,20 0-16,-21-22 0,0 1 0,0-1 16,1-20-16,-1 20 0,0 1 0,0 20 15,0-20-15,-21 20 0,0 1 16,0 21-16,0-21 0,21 20 15,-21 44 1,-21 20 0,0-21-16,0 21 0,0 1 15,0 20-15,-1 1 0,1-1 0,0 22 16,0-22-16,21 1 0,0-1 16,-21 1-16,21-22 0,0 1 0,0 20 15,0-42-15,0 22 0,21-22 0,0 0 16,0 0-16,0 0 0,22-21 15,-22 0-15,21 0 0,22 0 0,-22 0 16,22 0-16,-1 0 16,-21-21-16,22 0 0,-22 0 0,1 0 15,-1-1-15,0-20 0,-21 21 16,22-21-16,-22-1 0,0 22 0,-21-21 16,0 21-16,0-1 0,0 1 15,-21 21-15,-21 0 0</inkml:trace>
  <inkml:trace contextRef="#ctx0" brushRef="#br1" timeOffset="31919.46">1418 2625 0,'0'0'0,"-21"0"0,-106-21 15,106 21 1,21-22-16,0 1 16,21 0-16,0 21 15,21-21-15,22 21 0,-22-21 16,22 21-16,-1-21 0,22 21 0,-22-22 16,1 22-16,-1-21 15,1 21-15,-1-21 0,-20 21 16,-1 0-16,0 0 0,1 0 0,-22 0 15,0 0-15,-42 0 16,0 0 0,0 0-16,-1 21 0,-20-21 15,21 21-15</inkml:trace>
  <inkml:trace contextRef="#ctx0" brushRef="#br1" timeOffset="32185.48">1820 2477 0,'0'0'16,"-21"0"-1,21 21-15,-21-21 16,21 21-16,0 0 0,0 0 16,-21 0-16,21 1 0,-21 20 0,21-21 15,0 21-15,-22 1 16,22-22-16,0 21 0,0 1 0,0-1 16,-21 0-16,21-21 0,-21 22 15,21-22-15,-21 21 0,21-21 0,0 1 16,0-1-16,0 0 0,0 0 15,-21 0-15,21-42 47,21 0-31,0 21-16</inkml:trace>
  <inkml:trace contextRef="#ctx0" brushRef="#br1" timeOffset="32603.18">1947 2963 0,'0'0'0,"0"-21"16,0 0-1,0 0 1,0 0-16,21 21 0,1-21 16,-1 21-16,0 0 0,0-22 15,0 22-15,0 0 0,22 0 0,-1 0 16,-21 0-16,22 0 15,-1 22-15,-21-1 0,21-21 0,-20 21 16,-1 21-16,0-21 0,0 1 16,0-1-16,-21 0 0,0 21 0,0-21 15,0 22-15,0-22 0,-21 21 16,0-21-16,0 1 0,0-1 0,-1 0 16,1-21-16,0 0 0,0 0 15,21-21 1,0 0-16,0-22 15,21 22-15,0 0 0,0-21 0,1 20 16,-22-20-16,21 21 0,0-21 16,0 20-16,21-20 15,-20 21-15,-1 0 0,0 0 0,0 21 16,0 0-16,0-22 0,1 22 16,-1 0-16,0 0 0,0 0 0,0 0 15,0 0-15,1 0 16</inkml:trace>
  <inkml:trace contextRef="#ctx0" brushRef="#br1" timeOffset="33743.32">3154 3154 0,'0'0'0,"0"-21"15,0 0-15,0-1 16,21 1-16,-21 0 16,21 0-16,0 0 0,-21 0 15,21-1-15,-21 1 0,22 0 0,-22 0 16,0 0-16,0 0 0,0-1 16,0 1-16,-22 0 0,1 21 15,0 0-15,0 0 0,0 0 16,-22 0-16,22 21 0,-21 0 0,0 1 15,20-1-15,-20 0 16,0 21-16,21 1 0,-22-1 0,22-21 16,0 21-16,0 1 0,21-1 15,0 0-15,0 1 0,0-22 0,0 0 16,0 21-16,21-20 16,0-1-16,0-21 0,0 0 0,1 0 15,20 0-15,-21-21 0,0 21 16,22-22-16,-22-20 0,21 21 0,-21 0 15,22-22-15,-22 22 0,21-21 16,-21 0-16,0 20 0,-21-20 0,0 0 16,22 21-16,-22-22 0,0 22 15,0 0-15,0 0 0,0 0 0,0 42 32,0 0-32,0 0 15,-22 0-15,1 0 0,21 1 16,0 20-16,0-21 0,-21 21 0,21-20 15,0 20-15,0-21 0,0 0 16,0 0-16,0 1 0,0-1 0,21-21 16,0 0-16,1 0 0,-1 0 15,21 0-15,0 0 0,-20-21 0,20-1 16,21 1-16,-20 0 0,-1 0 16,-21-21-16,22 20 0,-1 1 0,-21 0 15,0-21-15,0 21 0,1-22 16,-22 22-16,0 0 0,0 0 15,0 0-15,0 42 32,-22 0-32,22 0 0,0 21 15,-21-20-15,0-1 0,0 0 16,21 21-16,0-21 0,-21 1 0,21 20 16,-21-21-16,21 0 0,0 0 15,-22 1-15,22-1 0,0 0 0,0-42 31,0 0-15,0-1 0,0 1-16,22 0 0,-1 0 0,0-21 15,-21 20-15,21-20 0,0 21 16,0 0-16,1-22 0,-1 22 16,21 0-16,-21 0 0,22 0 0,-22 0 15,0 21-15,21 0 0,1 0 16,-1 21-16,-21 0 0,0 0 0,-21 0 15,21 0-15,-21 1 0,0 20 16,0-21-16,0 0 0,0 22 0,0-22 16,0 21-16,0-21 0,0 22 15,0-22-15,0 0 0,-21 0 0,21 0 16,0-42 15,0 0-15,21 0-16,1 0 0,-1-22 15</inkml:trace>
  <inkml:trace contextRef="#ctx0" brushRef="#br1" timeOffset="34127.97">4847 2815 0,'0'0'16,"21"0"-16,0 0 0,-21-21 0,0 0 15,-21 21 1,0 0-16,-21 0 15,21 0-15,-43 0 0,22 0 0,-1 21 16,1 0-16,0-21 0,-1 21 0,1 1 16,0-22-16,21 21 0,-1 0 15,1 0-15,21 0 0,0 0 16,43-21-16,-22 0 16,21 22-16,0-22 0,1 0 0,20 21 15,-20-21-15,-1 21 0,0-21 16,1 21-16,-22-21 0,0 21 0,0 0 15,0-21-15,-21 22 0,0-1 16,-21 0-16,0-21 0,-21 21 16,-1-21-16,1 21 0,0-21 0,-1 21 15,-20-21-15,20 22 16,1-22-16,0 0 0,-1 0 0,22 0 16,-21 0-16,21 0 0,21-22 15,0 1-15,0 0 0,21 0 16,21 0-16,-21 0 0,22-1 15,-22 22-15</inkml:trace>
  <inkml:trace contextRef="#ctx0" brushRef="#br1" timeOffset="34839.91">5270 2879 0,'0'0'0,"22"0"0,20-21 0,-21-1 0,21 1 15,-20 0-15,-1-21 0,0 21 0,0-22 16,-21 1-16,0 0 0,21-1 16,-21 1-16,0 0 0,0-1 0,0 22 15,0-21-15,0 21 0,0-1 16,-21 22 0,0 22-16,0-1 15,21 0-15,-21 21 0,-1 1 0,22-1 16,-21 0-16,0 22 15,0-22-15,0 22 0,21-1 0,-21-21 16,-1 43-16,22-21 0,-21-1 0,21 22 16,0-1-16,0 1 0,0 0 15,0 21-15,0-22 0,0 1 0,0 21 16,0 0-16,0-1 0,0 1 16,0 21-16,0-21 0,0 0 0,-21 21 15,0 0-15,0-21 0,0 21 0,-1-21 16,1-1-16,0 1 0,21-21 15,0 0-15,0-22 0,0 1 0,0-22 16,0-21-16,21 0 0,0-21 16,1 0-16,20 0 0,-21-21 0,21-21 15,22 21-15,-22-22 0,1 1 16,20 0-16,1-22 0,-1 1 0,-21-1 16,22 1-16,-1-22 0,22-63 15,-43 63-15,-20 0 0,-1-20 16,-21 20-16,0 0 0,-43-126 15,1 126-15,0 0 0,-22 1 0,1-1 16,-1 21-16,1 1 0,-1-1 16,-20 22-16,20 0 0,1-1 0,-1 1 15,22 21-15,-1 0 0,1 21 16,21-21-16,21-1 16,21 1-1,21 21-15,-20-21 0,20 0 16,0 21-16,1-21 0,20 0 0,-21-1 15,1 1-15,20 0 0,1 0 16,-22 0-16,0 0 0,22-22 0,-22 22 16,-21 0-16,22 0 0,-22 0 15,0-1-15,0 22 0,-21-21 0,0 0 16,0 0-16,0 0 0,0 0 16,-21 21-16,0-22 15</inkml:trace>
  <inkml:trace contextRef="#ctx0" brushRef="#br1" timeOffset="35439.56">5800 2963 0,'0'22'31,"21"-22"-31,0 0 16,0 0-16,0 0 0,0-22 15,1 22-15,-1-21 0,0 21 0,0-21 16,0 0-16,0 21 0,1-21 15,-22 0-15,0-1 16,-22 22 0,-20 0-1,21 22-15,0-1 0,-22 0 0,22 0 16,-21 0-16,21 0 0,0 1 16,-1 20-16,1-21 0,21 0 0,0 0 15,0 1-15,0-1 0,0 0 16,0 0-16,0 0 0,21-21 15,22 0-15,-22 0 0,0 0 16,21 0-16,-20 0 0,20-21 0,-21 0 16,21 0-16,-20 21 0,20-21 0,-21-1 15,0 1-15,0-21 16,1 21-16,-1 0 0,0-1 0,0-20 16,21 21-16,-20 0 0,-1 0 15,0-1-15,0 22 0,0 0 0,0 0 16,1 0-16,20 0 0,-21 0 0,0 22 15,-21-1-15,21 0 0,1 0 16,-22 0-16,0 22 0,0-22 0,0 21 16,0-21-16,0 22 0,-22-22 15,1 0-15,0 0 0,0 0 0,21 0 16,0 1-16,-21-22 16,21-22-1,0 1-15,0 0 16,0 0-16,0 0 0,21-22 15,-21 22-15,21 0 0,0-21 0,0-1 16,1 1-16,-1 21 16,-21 0-16,21 0 0,0-1 0,0 1 15,0 0-15,1 21 0,-1-21 0,0 21 16,21 0-16</inkml:trace>
  <inkml:trace contextRef="#ctx0" brushRef="#br1" timeOffset="35819.1">8234 2582 0,'0'0'16,"0"-21"-16,0-63 16,0 62-16,-21 22 15,-1 22 1,22-1-16,0 21 16,-21 0-16,21 1 0,0-1 15,-21 0-15,0 1 0,0 20 0,21-20 16,-21-1-16,-1 0 0,1 1 15,0-22-15,0 21 0,0-21 0,21 22 16,0-22-16,-21 0 0,21 0 0,0-42 47,0 0-47</inkml:trace>
  <inkml:trace contextRef="#ctx0" brushRef="#br1" timeOffset="36607.36">7514 2900 0,'-21'0'0,"42"0"0,-21 0 31,42 0-31,1 0 0,-1 0 0,0 0 16,1-21-16,20 21 0,1-21 0,-1 21 16,22-22-16,-22 22 0,22-21 15,-21 0-15,-1 21 0,1-21 0,-1 0 16,1 0-16,-22-1 0,0 1 15,1-21-15,-22 21 0,0-22 0,0 22 16,-21-42-16,0 42 16,0-1-16,0 1 0,-21 0 15,0 21-15,0 0 0,-1 0 16,1 0-16,0 21 0,0 22 16,21-22-16,-21 21 0,0 0 0,-1 1 15,22 20-15,0-20 0,-21-1 16,0 0-16,0 1 0,21-1 0,0 0 15,0 1-15,-21-22 0,21 21 0,-21-21 16,21 0-16,-22 1 0,22-1 16,0 0-16,0-42 31,22 0-31,-1-1 16,-21 1-16,21 0 0,0 0 0,0 0 15,0 0-15,22-22 0,-22 22 16,0 0-16,0 0 0,0 0 0,1-1 15,-1 1-15,0 21 0,0 0 16,0 0-16,-21 21 16,0 1-1,0-1-15,0 0 0,0 0 16,0 0-16,0 22 0,0-22 0,0 0 16,0 0-16,21 0 15,-21 0-15,22-21 0,-1 22 0,0-1 0,0-21 16,0 0-16,22 0 0,-1 0 15,0 0-15,1 0 0,-1 0 16,0 0-16,1-21 0,-1 21 0,0-22 16,1 1-16,-1 0 0,-21 0 0,21 0 15,-20-22-15,-1 22 0,0-21 16,0 21-16,-21-22 0,21 1 0,-21 21 16,0 0-16,0 0 0,0-1 15,-21 1-15,0 21 0,0 0 0,-22 0 16,22 21-16,0 1 0,-21-1 15,21 0-15,-1 21 0,1-21 16,21 22-16,-21 20 0,21-42 16,0 22-16,0-22 0,21 0 0,0 0 15,22 0-15,-22-21 0,0 22 16,0-22-16,22 0 0,-1 0 16,0 0-16,-21 0 0,1-22 15,20 22-15,-21-21 0,0 0 0,22 0 16,-22 0-16</inkml:trace>
  <inkml:trace contextRef="#ctx0" brushRef="#br1" timeOffset="38470.42">11261 3048 0,'21'0'16,"0"0"-16,0-21 15,0 21-15,0-21 0,1 0 16,-1 21-16,-21-22 0,21 1 16,0 0-16,-21 0 0,0 0 0,0-22 15,0 22-15,0-21 0,0 0 16,0 20-16,-21-20 0,0 21 0,0-21 16,-22 20-16,22 22 0,-21 0 0,-1 0 15,1 0-15,0 0 0,-1 0 16,-20 43-16,21-22 0,-1 21 0,1-21 15,0 22-15,-1-1 16,22 0-16,0 1 0,0-1 0,0-21 0,21 22 16,0-22-16,0 0 0,0 21 15,0-21-15,21-21 0,0 22 16,21-1-16,-21-21 0,22 0 0,-1 0 16,0 0-16,1 0 0,-1 0 0,22-21 15,-22 21-15,0-22 0,1 1 16,-1 0-16,0 0 0,1-21 0,-1 20 15,-21-20-15,0 0 0,0-1 16,1 1-16,-1-21 0,0 20 0,-21-20 16,21-1-16,-21 22 0,0-22 15,0 22-15,0 0 0,0 21 0,0-1 16,0 1-16,-21 42 31,0 22-31,21-1 0,-21 0 0,-1 1 16,1 20-16,21-20 0,0 20 0,-21-21 15,21 22-15,0-22 0,0 1 16,0-1-16,0-21 0,21 21 0,-21-20 16,21 20-16,1-21 0,-1 0 15,0-21-15,0 21 0,21 1 16,-20-22-16,20 0 0,21 0 16,-41 0-16,20 0 0,0 0 0,1-22 15,-1 1-15,0 0 0,-21 0 0,22 0 16,-1 0-16,-21-1 0,22-20 15,-22 21-15,0-21 0,-21-1 16,0 1-16,0 0 0,0 20 0,0-20 16,0 21-16,0 0 0,-21 21 15,0 0-15,-1 0 0,1 0 0,-21 0 16,21 21-16,-22 0 0,1 0 0,21 0 16,-21 22-16,20-22 0,-20 21 15,21 1-15,0-22 0,0 21 0,-1-21 16,22 0-16,0 22 0,0-22 15,-21 0-15,21 0 0,0 0 0,0 1 16,21-22 0,1 0-16,-1 0 0,0 0 15,0 0-15,21 0 0,-20 0 0,20-22 16,-21 1-16,21 0 0,-20 0 0,20 0 16,-21 0-16,0-22 0,0 22 15,1-21-15,-1-1 0,-21 22 0,0-21 16,0 21-16,0 0 0,0-1 15,0 1-15,0 42 16,-21 1 0,-1-1-16,1 0 0,21 0 15,0 0-15,-21 22 0,21-22 16,-21 0-16,21 21 0,0-21 0,0 22 16,0-22-16,0 0 0,0 0 15,0 0-15,0 1 0,21-1 0,0 0 16,0-21-16,22 0 0,-22 0 15,0 0-15,21 0 0,-20 0 0,20 0 16,-21-21-16,21 0 0,1-1 0,-22 1 16,0 0-16,21 0 0,-20 0 15,-1-22-15,0 1 0,0 0 0,0-22 16,0 1-16,-21-1 16,0 1-16,22 20 0,-22-84 15,21 85-15,-21 0 0,0 21 0,0-1 0,0 1 16,0 42 15,-21 22-31,-1-1 0,1 0 16,21 1-16,-21-1 0,21 22 0,0-22 15,-21 21-15,21-20 0,-21-1 0,21 0 16,0 1-16,0-1 0,0 0 16,0-20-16,0 20 0,0-21 0,0 0 15,21 0-15,0 1 0,0-1 16,22-21-16,-22 0 0,21 0 0,-21 0 15,22 0-15,-1 0 0,0 0 0,1 0 16,-1 0-16,21-21 0,-20-1 16,-1 1-16,-21 21 0,22-21 15,-1 0-15,-21-21 0,21 20 0,-20 1 16,-22-21-16,0 0 0,0 20 16,0-20-16,0 21 0,0-21 0,0 20 15,0 1-15,-22 0 0,1 21 16,0 0-16,0 0 0,0 0 0,0 21 15,-22 0-15,22 22 0,0-22 0,-21 0 16,20 21-16,1 1 0,0-22 16,0 21-16,0-21 0,21 1 0,0 20 15,0-21-15,0 0 0,0 0 16,0 1-16,0-1 16,21-21-16,0 0 0,0 0 15,0 0-15,1 0 0,-1 0 0,0-21 16,0-1-16,0 1 0,22 0 15,-22 0-15,0 0 0,0 0 0,21-22 16,-20 22-16,-1-21 0,0 21 16,0-22-16,0 22 0,-21 0 0,0 0 15,21 21-15,-21 21 16,0 0 0,-21 0-16,0 0 0,21 1 15,0 20-15,-21-21 0,21 0 0,0 22 16,0-22-16,0 0 0,0 0 15,0 0-15,0 0 0,0 1 0,21-22 16,-21 21-16,21-21 0,0 0 16,1 0-16,-1 0 0,0 0 0,0 0 15,21-21-15,-20 21 0,-1-22 0,0 1 16,0 0-16,0 0 0,22-21 16,-22 20-16,0-20 0,0 0 0,0-1 15,-21 22-15</inkml:trace>
  <inkml:trace contextRef="#ctx0" brushRef="#br1" timeOffset="38691.67">12700 2540 0,'0'0'16,"-42"0"-16,-1 21 0,22 0 0,0-21 15,21 22-15,21-22 16,0 0-1,0 0-15,22 0 0,-22 0 0,21 0 16,22 0-16,-22 0 0,22 0 0,-22 0 16,0 0-16,22-22 0,-22 22 15,0-21-15,-20 21 0,20-21 0,0 0 16,1 21-16</inkml:trace>
  <inkml:trace contextRef="#ctx0" brushRef="#br1" timeOffset="39379.75">14774 2434 0,'0'0'0,"0"-42"0,0-85 32,0 85-32,0 20 0,0 1 0,-21 0 0,21 0 15,-21 42 1,21 21-1,-21-20-15,21 20 16,0 0-16,0 22 0,-21-1 0,21-20 16,-22 20-16,22 1 0,0-22 15,-21 21-15,21-20 0,-21-1 0,21 0 16,0 1-16,0-22 0,0 21 16,0-21-16,0 1 0,0-1 15,-21-21-15,21 21 0,-21-21 16,0 0-1,21-21-15,0 0 0,-22-1 0,22 1 16,0-21-16,0 21 16,0-22-16,0 22 0,0-21 0,22 21 15,-1-22-15,0 22 0,21-21 16,-21 21-16,22 0 0,-22-1 0,21 22 16,1 0-16,-1 0 0,0 0 15,-21 0-15,22 22 0,-1-1 16,0 21-16,-20 0 0,-1-20 15,-21 20-15,0-21 0,0 21 16,0-20-16,0-1 0,-21 21 0,-1-21 16,-20 0-16,21 1 0,-21-1 0,-22-21 15,22 21-15,-1-21 0,1 0 16,21 0-16,-21 0 0,20 0 0,-20 0 16,21 0-16,0 0 0,21-21 31,0 0-31,21-1 15,0 22-15,0-21 0,22 0 0</inkml:trace>
  <inkml:trace contextRef="#ctx0" brushRef="#br1" timeOffset="39978.96">15176 2858 0,'0'0'16,"22"0"-16,-1 0 0,0 0 0,0 0 15,0 0 1,0-22-16,1 22 15,-1-21-15,0 21 0,21-21 16,-21 0-16,22 21 0,-22-21 0,21 0 16,-21-1-16,22 1 0,-22-21 15,0 21-15,0-22 0,-21 22 16,0 0-16,0 0 0,0-21 0,0 20 16,-21 22-16,0 0 0,0 0 15,-22 0-15,22 22 0,-21-1 16,0 21-16,-1-21 0,22 22 0,-21-22 15,21 21-15,-22 0 0,22 1 16,21-1-16,0-21 0,0 22 0,0 20 16,0-42-16,21 0 0,0 1 15,1-1-15,20-21 0,-21 21 16,21-21-16,1 0 0,20 0 16,-20 0-16,-1 0 0,0-21 15,1 21-15,-1-21 0,21-1 0,-20 1 16,-1 0-16,-21-21 0,22-1 0,-1 1 15,-21-21-15,0 20 0,22-20 16,-22-1-16,0 1 0,-21-1 0,21 22 16,-21 0-16,21-1 0,-21 1 15,0 21-15,0 0 0,0-1 0,0 44 32,-21-1-32,0 0 0,0 21 0,0 1 15,-1-1-15,22 21 0,-21-20 0,0 20 16,0-20-16,21 20 15,0-21-15,-21 1 0,21-1 0,-21 0 16,21 1-16,0-22 0,0 0 16,0 0-16,0 0 0,0 1 0,0-1 15,21-21-15,0 0 0,0 0 16,0 0-16,0 0 0,1 0 16,-1-21-16,0-1 0,0 22 0,0-21 15,0 0-15,1 0 0,-1 0 16</inkml:trace>
  <inkml:trace contextRef="#ctx0" brushRef="#br1" timeOffset="40151.91">15875 2604 0,'0'0'0,"-21"0"0,0 0 0,-1 0 0,22 21 31,22-21-31,-1 0 16,21 0-16,-21 0 0,22 0 0,-1 0 15,0 0-15,22 0 0,-22 0 16,22 0-16,-22 0 0,21-21 0,1 21 16</inkml:trace>
  <inkml:trace contextRef="#ctx0" brushRef="#br1" timeOffset="41734.93">16764 2540 0,'-21'21'31,"0"-21"-31,21 21 15,-22 1-15,1-1 0,0 0 0,0 21 16,21-21-16,-21 22 0,0-22 0,21 0 16,0 21-16,-22-20 0,22-1 15,-21 0-15,21 0 0,0 0 0,0 0 16,0 1-16,0-1 16,21-21-1,1 0-15,-1 0 0,0 0 16,0-21-16,0-1 15,0 1-15,22 0 0,-22 0 0,0 0 16,0-22-16,0 22 0,22-21 0,-22 21 16,0-22-16,0 22 0,0 0 15,1 21-15,-22-21 0,0 42 32,0 0-32,0 0 0,0 1 0,0-1 15,0 0-15,0 0 0,0 0 16,0 0-16,0 1 0,0-1 0,0 0 15,0 0-15,0 0 0,0 0 16,21-21-16,0 0 16,0 0-16,0 0 0,0 0 15,1 0-15,-1 0 0,21 0 0,-21-21 16,22 21-16,-22-21 0,21 0 16,-21 0-16,22 0 0,-22-1 0,21-20 15,-21 0-15,0-1 0,1 1 16,-1 21-16,0-21 0,-21 20 0,21 1 15,-21 0-15,0 0 0,-21 21 16,0 0 0,0 21-16,-1 0 0,1 0 0,0 1 15,0-1-15,0 21 0,21-21 16,-21 0-16,21 22 0,-22-22 16,22 42-16,0-41 15,0-1-15,0 0 0,0 0 0,0 0 16,22-21-16,-1 21 0,0-21 0,21 0 15,-21 0-15,22 0 0,-1 0 16,0 0-16,1 0 0,-1 0 0,0 0 16,1-21-16,-1 0 0,0 0 15,-20 0-15,20 0 0,-21-22 0,21 1 16,-20 0-16,-1 20 0,-21-20 16,0 0-16,21-1 0,-21 22 0,0 0 15,0 0-15,0 0 0,-21 21 16,0 0-16,-1 0 15,1 0-15,0 21 0,0 0 0,0 0 16,-22 22-16,43-22 0,-21 21 16,0-21-16,21 22 0,0-22 0,0 42 15,0-20-15,0-22 16,0 0-16,21 0 0,0 0 0,1 0 16,-1 1-16,21-22 0,-21 21 15,22-21-15,-1 0 0,0 0 0,1 0 16,-1 0-16,21 0 0,-20 0 0,-1-21 15,22-1-15,-22 1 0,0 0 16,1 0-16,-1 0 0,-21-22 0,0 1 16,0 21-16,1-21 15,-22 20-15,0-41 0,0 42 16,0 0-16,-22 21 16,1 0-16,0 0 0,0 0 0,0 21 15,-22 0-15,22 0 0,0 0 0,0 0 16,0 22-16,0-22 0,-1 21 15,22-21-15,-21 1 0,21 20 0,0-21 16,0 0-16,0 22 0,0-22 16,21 0-16,1 0 0,20-21 0,-21 21 15,21-21-15,1 0 0,-1 0 16,0 21-16,1-21 0,20 0 16,-20 0-16,20 0 0,-21-21 0,1 0 15,20 0-15,-20 0 0,-1 0 16,0-1-16,1-20 0,-22 0 0,21-1 15,0 1-15,-20 0 0,-1 21 16,0-22-16,0 22 0,-21 0 0,0 0 16,0 0-16,-21 42 15,0 0-15,0 0 16,-1 0-16,1 0 0,0 22 16,0-22-16,21 21 0,-21-21 15,0 22-15,21-22 0,0 21 0,-22-21 16,22 1-16,-21-1 0,21 0 15,0 0-15,0 0 0,0 0 0,0 1 16,0-44 15,0 1-15,0 0-16,0-21 0,21 21 16,1-1-16,-1-20 0,0 21 0,0-21 15,0-1-15,22 1 0,-1 0 16,0-1-16,1 1 0,-1 21 0,0 0 15,-21-1-15,22 22 0,-22 0 16,21 22-16,-21-1 16,-21 21-16,0 0 0,0 1 15,0-1-15,-21 0 0,0 1 0,0-1 16,0 0-16,0 1 0,-1-22 16,22 21-16,0-21 0,0 1 0,0-1 15,0 0-15,22 0 0,-1-21 16,0 0-16,0 0 0,21 0 0,1 0 15,-1 0-15,0 0 0,1 0 0,-1-21 16,22 0-16,-22 21 0,0-21 16,1-1-16,-22-20 0,21 21 15,-21-21-15,22 20 0,-22-20 0,0 0 16,0 21-16,0-22 0,-21 22 16,0 0-16,0 0 0,-42 21 15,21 0 1,-22 0-16,1 0 0</inkml:trace>
  <inkml:trace contextRef="#ctx0" brushRef="#br1" timeOffset="42499.49">8340 3895 0,'0'0'0,"0"-21"0,0-1 16,0 1-16,0 0 0,0 0 15,0 42 17,-22 0-32,22 0 0,0 22 15,0-1-15,-21 22 0,21-1 16,-21 1-16,0-1 0,21 1 16,0-1-16,-21 1 0,0-22 0,-1 21 15,22-20-15,-21-1 0,0 0 0,0 1 16,21-22-16,0 0 0,0 0 15,-21 0-15,21 1 0,0-44 47,21 22-47,-21-21 0,21 0 16,-21 0-16,21 21 0,-21-21 0,0 0 16,0-1-1,0 1 1,0 0-16</inkml:trace>
  <inkml:trace contextRef="#ctx0" brushRef="#br1" timeOffset="44179.61">8001 4318 0,'-42'0'31,"42"21"0,21-21-15,0 0-16,0 0 0,0 0 16,22 0-16,-22 0 0,21-21 0,0 21 15,1-21-15,-1 0 0,0 21 16,22-21-16,-22 21 0,-21-22 0,22 22 15,-1 0-15,-21-21 0,0 21 16,1-21-16,-1 21 0,0 0 0,-21-21 16,0 0 15,0 42 110,-21 0-141,21 0 15,0 0-15,-21 22 0,21-22 16,0 0-16,0 21 0,-22-20 15,22 20-15,-21-21 0,21 21 16,0-20-16,-21-1 0,21 0 0,0 0 16,0 0-16,0 0 0,0 1 15,0-1-15,21-21 16,0 0-16,1 0 16,-1-21-16,21 21 0,-21-22 15,0 1-15,22 0 0,-22 0 0,21 0 16,-21 0-16,22-1 0,-22 1 15,21 0-15,-21-21 0,1 21 0,-1-1 16,0-20-16,0 21 0,0 21 16,-21-21-16,0 42 31,0 0-31,-21 0 0,21 0 16,-21 1-16,21 20 0,-21-21 15,21 0-15,0 0 0,0 1 0,-21-1 16,21 0-16,0 0 0,0 0 15,21 0-15,0-21 16,0 0-16,0 0 0,0 0 0,1 0 16,-1 0-16,21-21 0,-21 21 15,0-21-15,1 0 0,-1 0 0,21 21 16,-42-21-16,21-1 0,-21 1 16,21-21-16,-21 21 0,0 0 15,0-22-15,0 22 0,0 0 0,-21-21 16,0 20-16,0 1 15,0 0-15,0 21 0,42 0 47,0 0-47,0 0 0,0-21 0,22 21 16,-22 0-16,21-21 0,-21 21 16,22 0-16,-22 0 0,21-21 0,-21 21 15,22-22-15,-22 22 0,0 0 16,0 0-16,0 0 0,0 0 15,-21 22-15,0-1 0,0 0 0,0 0 16,0 0-16,-21 0 16,0 22-16,21-22 0,-21 0 0,0 21 15,0-20-15,-1-1 0,1 21 0,21-21 16,-21 0-16,21 1 0,0-1 16,0 0-16,0 0 0,0 0 0,0 0 15,21-21-15,0 22 0,1-22 0,-1 0 16,21 0-16,0 0 0,1 0 15,-1 0-15,0 0 0,1 0 0,-1-22 16,0 22-16,22-21 0,-22 0 16,1 0-16,-22 0 0,21 0 15,-21-22-15,-21 22 0,0-21 0,0-1 16,0 1-16,0 0 0,0-22 16,-21 22-16,-21 0 0,21-1 0,-22 22 15,22-21-15,-21 21 0,-1 21 0,1 0 16,0 0-16,-1 0 0,1 21 15,0-21-15,-1 21 0,22 0 0,-21 21 16,21-20-16,0-1 0,-1 0 16,22 0-16,0 0 0,0 0 0,22-21 15,-1 0-15,21 22 0,0-22 0</inkml:trace>
  <inkml:trace contextRef="#ctx0" brushRef="#br1" timeOffset="45159.39">11747 4382 0,'43'0'15,"-22"-22"-15,21 1 16,-21 21-16,1-21 0,-1 0 0,0 0 16,0 0-16,0-1 0,0 1 15,-21 0-15,0 0 0,0-21 0,0 20 16,0-20-16,0 21 0,-21 0 15,0 0-15,0-1 0,0 1 0,-22 0 16,22 21-16,-21 0 0,21 0 0,-22 0 16,1 21-16,0 0 15,21 1-15,-22 20 0,22 0 0,-21 22 16,-1-22-16,22 0 0,0 22 0,0-22 16,0 1-16,0-1 15,21 0-15,0-21 0,0 1 0,0 20 16,21-21-16,0 0 0,0-21 15,0 0-15,22 0 0,-22 0 0,21 0 16,-21 0-16,22-21 0,-1 0 0,0 0 16,1 0-16,-1-1 0,0 1 15,1 0-15,-22-21 0,21 21 0,-21-22 16,0 1-16,-21 21 0,0-22 16,22 22-16,-22-21 0,0 21 15,0 0-15,-22 42 16,22 0-1,-21 0-15,0 21 0,21-20 0,-21-1 16,21 21-16,-21-21 0,21 0 0,0 1 16,0 20-16,0-21 15,0 0-15,0 0 0,21-21 0,0 0 16,21 0-16,-20 0 0,20 0 16,0 0-16,1 0 0,-1 0 15,0-21-15,1 0 0,-1 0 0,0 21 0,1-42 16,-1 20-16,0 1 15,-21-21-15,22 21 0,-22-22 0,0 1 16,0 21-16,0-21 0,-21 20 16,0-20-16,0 21 0,0 0 0,0 42 31,-21 0-15,0 0-16,21 22 0,-21-22 0,0 21 15,21 22-15,-21-22 0,-1 0 16,22 22-16,-21-22 0,0 22 0,0-1 15,21 22-15,-21-22 0,0 22 0,-1 0 16,1-1-16,0 22 0,0-21 16,0-1-16,0 1 0,-1 0 15,1-1-15,0-20 0,0 21 0,0-22 16,0-21-16,-1 1 0,22-1 16,0-21-16,0 0 0,0 1 15,0-44-15,22 1 16,-1-21-16,0 21 0,0-22 0,0 1 15,0 0-15,22-1 0,-22 1 16,0-21-16,0-1 0,22 1 0,-22-1 16,0 1-16,0-22 0</inkml:trace>
  <inkml:trace contextRef="#ctx0" brushRef="#br1" timeOffset="45478.76">12531 4487 0,'0'0'0,"0"-42"0,0-64 15,-22 85-15,22-21 16,0-1-16,-21 22 0,21-21 0,0 21 15,0-22-15,21 22 16,1 0-16,-1 21 0,21 0 0,-21 0 16,22 0-16,-1 0 0,0 0 0,1 21 15,-1 0-15,0 1 0,1-1 16,-22 21-16,0-21 0,21 22 0,-42-22 16,0 21-16,0-21 0,0 22 15,0-22-15,-21 21 0,0-21 16,-21 0-16,-1 1 0,1-1 0,0-21 15,-1 21-15,1-21 0,0 0 16,20 21-16,-20-21 0,21 0 0,0 0 16,0 0-16,42 0 31,0 0-31,0 0 0,0 0 0,22-21 16,-1 21-16,-21-21 0,21 21 15,1-21-15,20-1 0,-20 1 0</inkml:trace>
  <inkml:trace contextRef="#ctx0" brushRef="#br1" timeOffset="45806.95">13398 4170 0,'0'-21'0,"0"42"0,0-63 0,0 20 15,0 1-15,0 0 0,0 0 16,-21 0-16,0 21 0,0 0 16,0 21-1,21 0-15,-21 0 0,21 22 0,0-1 16,0 0-16,0 1 0,-22 20 0,22-21 15,-21 22-15,21-1 0,0 1 16,-21-1-16,0 22 0,21 0 0,-21-22 16,0 43-16,-1-21 0,1-1 0,-21 1 15,21 0-15,-22-22 0,22 22 16,-21 0-16,0-1 0,20-20 16,-20-1-16,21 1 0,0-22 0,0 0 15,-1 1-15,1-22 0,21 0 16,-21 0-16,21-42 15,21-21 1,0 21-16,1-1 0,-1-20 0,21 0 16,-21-22-16,22 22 0,-22-22 15,21 1-15,-21-22 0,22 22 0,-1-22 16</inkml:trace>
  <inkml:trace contextRef="#ctx0" brushRef="#br1" timeOffset="46463.97">13335 4170 0,'0'-42'0,"0"84"0,-21-106 16,0 43-16,21-21 0,0 21 16,0 0-16,0-1 0,0 1 15,21 21-15,21 0 0,-21-21 0,0 21 16,22 0-16,-1 0 0,0 0 16,-20 0-16,20 21 0,0 0 0,-21 1 15,22-1-15,-22 21 0,21-21 16,-21 22-16,1-1 0,-22-21 0,0 21 15,0-20-15,0 20 0,0-21 0,0 21 16,0-20-16,-43-1 16,22 0-16,-64 0 0,64 0 15,-42-21-15,20 0 0,1 0 16,0 0-16,-1 0 0,1 0 0,21 0 16,-21-21-16,20 0 0,1 21 0,0 0 15,21-21-15,0 42 31,21-21-15,0 21-16,1-21 0,-1 21 0,0-21 16,21 0-16,-21 0 0,22 21 0,-1-21 15,0 0-15,1 0 0,20 0 16,-20 0-16,-1 0 0,21 0 16,-20 0-16,-1-21 0,22 0 0,-22 21 15,0-21-15,1-21 0,-1 20 16,-21-20-16,21 0 0,-20-1 0,-1 1 15,21-21-15,-21 20 0,0-20 16,-21 20-16,0 1 0,22 0 0,-22 21 16,0-1-16,0 1 0,0 0 0,-22 21 31,1 21-31,0 0 0,0 1 0,21-1 16,-21 0-16,0 21 0,-1 1 15,22-1-15,0 0 0,0 1 0,0-1 16,0 0-16,0 1 0,0-1 15,0 0-15,0-21 0,0 22 16,22-22-16,-1 0 0,0 0 0,0-21 16,0 0-16,0 0 0,22 0 0,-22 0 15,0 0-15,21 0 0,-20-21 16,-1 21-16,21-21 0,-21-21 0,0 20 16,22-20-16,-22 21 0,0-21 15</inkml:trace>
  <inkml:trace contextRef="#ctx0" brushRef="#br1" timeOffset="46931.97">14880 3704 0,'0'0'0,"-21"0"0,0 0 16,21 21-16,-21-21 15,21 22-15,-22-1 0,22 0 0,0 0 16,0 0-16,0 0 0,0 1 15,0 20-15,0-21 0,0 0 0,0 22 16,0-22-16,0 0 0,0 0 0,0 0 16,-21-21 15,0 0-15,21-21-16,0 0 0,0 0 15,0 0-15,0-1 0,0 1 0,0-21 16,21 21-16,0 0 0,1-22 15,20-20-15,-21 42 0,21-1 16,-20 1-16,20 0 0,-21 21 16,21 0-16,-20 0 0,-1 0 0,0 0 15,21 0-15,-42 21 0,21 0 0,-21 22 16,0-22-16,0 21 0,0 1 16,0-22-16,0 21 0,-21 0 0,0 1 15,0-1-15,21-21 0,-21 22 16,0-22-16,-1 0 0,22 0 15,0 0-15,-21-21 0,21 21 16,0-42 0,0 0-1,21 0-15,1 21 0,-22-21 16</inkml:trace>
  <inkml:trace contextRef="#ctx0" brushRef="#br1" timeOffset="47187.97">15684 4509 0,'0'0'0,"-21"0"125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01:45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614 0,'-21'0'16,"21"-21"-1,0 0-15,-21-1 16,21 1 15,-21 21 1,21 21-1,0 1-31,0-1 15,0 0-15,0 21 0,0-21 16,0 22-16,0-1 0,-22 0 0,22 1 16,-21-22-16,21 21 0,0 1 15,0-1-15,-21-21 0,21 21 16,-21-20-16,21-1 0,0 0 0,0 0 16,0 0-1,0-42 1,0 0-1,21 0-15,0 0 0,0-1 16,-21-20-16,0 21 0,22-21 16,-1 20-16,0 1 0,-21-21 0,21 21 15,0 0-15,0-1 0,-21 1 16,22 21-16,-1 0 0,0 0 16,0 0-16,0 0 0,0 21 15,-21 1-15,22-1 16,-22 0-16,0 0 0,0 21 15,21-20-15,-21-1 0,21 21 0,-21-21 16,21 0-16,-21 1 0,21-1 16,-21 0-16,21 0 0,1 0 15,-1-21-15,0 0 16,0 0-16,0 0 0,0 0 0,1-21 16,20 21-16,-21-21 0,0-21 15,22 20-15,-22 1 0,0-21 16,0 0-16,-21-1 0,0 1 0,0 0 15,0-1-15,0 22 0,0-21 16,0 21-16,-21-22 0,0 22 0,0 0 16,-1 0-16,1 21 0,0 0 15,0 0-15,-21 0 0,20 0 16,1 0-16,0 0 0,0 0 16,0 0-16,0 21 0,-1 0 0,22 0 15,0 0 1,0 1-1,22-22-15,-1 0 0,0 0 16,0 0-16,21 0 0,-20 0 16</inkml:trace>
  <inkml:trace contextRef="#ctx0" brushRef="#br0" timeOffset="551.54">2011 275 0,'0'0'0,"-21"0"0,21-21 16,0 42 0,-22 0-1,22 1-15,0-1 0,0 0 16,0 21-16,-21 1 0,21-22 0,0 21 16,0 0-16,-21 1 0,21-1 15,-21 0-15,0 1 0,21-1 0,-21 0 16,21 1-16,-22-1 0,1 0 15,21-20-15,0 20 0,0-21 16,-21 0-16,21 0 0,0 1 16,0-44 15,0 1-31,0 0 16,0 0-16,0 0 0,21-22 0,-21 1 15,21 21-15,1-21 0,-1-1 16,0 22-16,0-21 0,0 21 0,0-1 15,1 1-15,-1 0 0,21 0 16,-21 21-16,0 0 0,1 0 16,-1 0-16,0 0 0,-21 21 0,21 0 15,0 22-15,-21-22 16,0 0-16,0 21 0,0-21 0,0 1 16,0 20-16,0-21 15,0 0-15,-21 22 0,0-22 0,21 0 16,0 0-16,-21 0 15,0 0-15,21-42 47,0 0-31,0 0-16,0 0 0,0 0 16,21-1-16</inkml:trace>
  <inkml:trace contextRef="#ctx0" brushRef="#br0" timeOffset="1244.24">2561 656 0,'0'0'0,"0"21"47,0 1-47,-21-1 16,0 0-16,21 0 0,-21 0 15,21 22-15,0-22 0,0 0 16,-22 21-16,22-21 0,0 22 0,0-22 16,0 0-16,0 0 0,0 0 0,0 1 15,22-1 1,-1-21-16,0 0 0,0 0 0,21 0 16,-20 0-16,20 0 0,0-21 15,22-1-15,-22 1 0,0 0 0,1 0 16,-1-21-16,0-1 0,1 22 15,-22-21-15,0 21 0,0-22 16,-21 22-16,0-21 0,0 21 0,0-1 16,0 1-16,0 0 15,0 0-15,0 42 32,0 0-32,0 0 15,0 1-15,0 20 0,-21-21 16,21 21-16,0 1 0,-21-1 0,21 0 15,0 1-15,0-1 0,0 22 16,0-22-16,0 21 0,0-20 0,0 20 16,0 1-16,0-1 0,0 1 15,0-1-15,0 1 0,0-1 0,0 1 16,0-1-16,0 1 0,0-1 0,0 1 16,21-1-16,-21-20 0,0 20 15,0-21-15,0 22 0,0-22 0,0 1 16,0-1-16,0 0 15,0 1-15,-21-22 0,0 21 0,0-21 16,-1 0-16,1 1 0,0-1 0,0 0 16,-21-21-16,-1 0 0,22 0 15,-42 0-15,20 0 0,1 0 0,0-21 16,-1-22-16,1 22 0,0 0 16,-1-21-16,1 21 0,21-22 0,0 22 15,-1-21-15,1 21 0,0-1 16,21 1-16,0-21 0,0 21 0,0 0 15,0-22-15,0 22 0,0-21 16,21-1-16,0 1 0</inkml:trace>
  <inkml:trace contextRef="#ctx0" brushRef="#br0" timeOffset="1744.28">4000 487 0,'22'0'31,"-1"0"-31,21 0 16,-21 0-16,0 0 0,22 0 15,-1 0-15,-21 0 0,22 0 0,-1-21 16,0 21-16,22 0 0,-22 0 16,-21 0-16,22-21 0,-1 21 0,-21 0 15,0 0-15,0 0 0,-42 0 47,0 0-47</inkml:trace>
  <inkml:trace contextRef="#ctx0" brushRef="#br0" timeOffset="2088.17">4508 445 0,'0'0'0,"-21"0"15,0 0-15,21 21 0,0 0 16,-21-21-16,21 21 15,0 0-15,0 0 0,0 1 16,0-1-16,0 0 0,0 0 16,0 21-16,0-20 0,21-1 0,-21 0 15,0 21-15,0-21 0,0 22 16,0-22-16,0 0 0,0 21 0,0-20 16,0-1-16,0 21 0,-21-21 15,0 0-15,0-21 0,-1 22 16,1-1-16,0-21 15,0 0-15,0 0 0,0 0 0,-1 0 16,1 0-16,0 0 0,0 0 16,0 0-16,0-21 0,-1 21 0,1-22 15,21 1 1,0 0 0,0 0-16,0 0 15,21 0-15,1 21 16,20-22-16,-21 22 0</inkml:trace>
  <inkml:trace contextRef="#ctx0" brushRef="#br0" timeOffset="2519.42">5292 550 0,'0'0'16,"0"-21"-16,0 0 15,-22 21-15,1 0 0,0 0 16,0 0-16,0 0 0,0 0 16,-1 0-16,-20 0 0,21 0 15,0 21-15,0 0 0,-22 1 16,22-1-16,0 0 0,21 0 16,-21 0-16,21 0 0,0 1 15,0-1-15,0 0 0,21-21 0,0 21 16,0 0-16,0 0 0,1-21 15,20 22-15,-21-1 0,0 0 0,22 0 16,-22 0-16,0 0 0,-21 1 16,0-1-16,0 0 0,0 0 15,0 0-15,-21-21 0,0 21 16,-22 1-16,1-22 0,21 21 0,-22-21 16,1 0-16,0 0 0,-1 0 15,1 0-15,21 0 0,-21 0 16,20 0-16,1 0 0,0 0 15,21-21 1,0-1-16,21 1 16,0 21-16,1-21 0,-1 0 15,0 21-15</inkml:trace>
  <inkml:trace contextRef="#ctx0" brushRef="#br0" timeOffset="2955.45">5630 550 0,'0'0'0,"0"-21"0,-21 21 15,0 0-15,0 21 16,0 1-16,-1-22 0,1 21 0,0 21 16,0-21-16,0 0 0,0 22 15,-1-1-15,1 0 0,0-20 0,0 20 16,21 0-16,0 1 0,0-22 15,0 21-15,0-21 0,0 0 16,0 1-16,21-1 0,0-21 16,0 0-16,22 0 0,-22 0 15,21 0-15,1-21 0,-1-1 0,0 1 16,1 0-16,-1 0 0,0-21 16,-21 20-16,22-20 0,-22 0 0,0 21 15,0-22-15,-21 1 0,0 0 16,0 20-16,-21-20 0,0 21 0,0 0 15,-22 0-15,1-1 0,0 22 16,-1 0-16,1 0 0,0 0 0,-1 0 16,1 0-16,0 22 0,21-1 15,-22 0-15,22-21 0,0 42 0,0-21 16,21 1-16,-21-1 0,21 0 16,0 0-16,0 0 0,21 0 15,0 1-15,0-22 0,21 0 16,1 0-16</inkml:trace>
  <inkml:trace contextRef="#ctx0" brushRef="#br0" timeOffset="3192.78">6202 550 0,'0'0'0,"0"-21"16,0 0-16,-21 21 15,-1 21 1,1 0-16,21 1 0,-21-1 15,0 21-15,0-21 0,21 22 16,-21-22-16,-1 21 0,1 0 16,0-20-16,0 20 0,21 0 0,-21-21 15,0 1-15,21 20 0,-22-21 16,22 0-16,0 0 0,22-42 31</inkml:trace>
  <inkml:trace contextRef="#ctx0" brushRef="#br0" timeOffset="3416.45">6138 572 0,'0'0'0,"0"-85"31,21 85-31,1 0 16,-22 21-16,21 0 15,0 0-15,0 1 0,0 20 0,0-21 16,1 21-16,-1-20 0,0 20 15,-21-21-15,21 0 0,0 22 0,0-22 16,1 0-16,-1 0 0,-21 0 16,21 0-16,0-21 0,-21 22 15,21-22 1,-21-22-16</inkml:trace>
  <inkml:trace contextRef="#ctx0" brushRef="#br0" timeOffset="3615.43">6689 466 0,'0'0'0,"0"-21"16,0-22-16,0 1 0,0 21 0,0 0 16,0 42-1,0 0 1,0 0-16,0 21 0,-22 1 0,1-22 16,0 21-16,21 1 0,-21-1 15,0 0-15,21 1 0,-43 41 16,43-63-16,0 1 15,0 20-15,-21-21 0,21 0 16</inkml:trace>
  <inkml:trace contextRef="#ctx0" brushRef="#br0" timeOffset="4044.45">8318 614 0,'0'-21'0,"0"42"0,0-85 0,22 43 15,-22 0-15,21 21 0,-21-21 0,0 0 16,0 42 15,0 0-31,0 0 0,0 0 16,-21 22-16,21-22 0,-22 0 15,22 21-15,-21-20 0,21-1 0,0 21 16,-21-21-16,21 0 0,-21 1 16,21-1-16,0 0 0,-21 0 0,42-21 31,0 0-31</inkml:trace>
  <inkml:trace contextRef="#ctx0" brushRef="#br0" timeOffset="4387.62">8826 508 0,'22'0'0,"-44"0"0,65-21 16,-64 21-1,-1 0-15,-20 0 16,21 0-16,-21 21 0,-1 0 16,22-21-16,-21 21 0,21 1 0,-22-22 15,22 21-15,0 0 0,0 0 0,21 0 16,0 0-1,21-21-15,0 0 0,0 22 16,22-22-16,-1 21 0,0-21 16,1 21-16,-1-21 0,0 21 15,-21-21-15,22 21 0,-22 0 16,0-21-16,-21 22 0,0-1 0,0 0 16,0 0-16,-21-21 0,-21 21 0,20 0 15,-20-21-15,0 22 0,-1-22 16,1 0-16,0 0 0,-1 0 0,1 0 15,21 0-15,0 0 0,-22 0 16,22 0-16,21-22 0,-21 1 16,21 0-16,0 0 0</inkml:trace>
  <inkml:trace contextRef="#ctx0" brushRef="#br0" timeOffset="4603.89">8276 318 0,'0'0'0,"-21"0"15,21 21 1,21-21 46</inkml:trace>
  <inkml:trace contextRef="#ctx0" brushRef="#br0" timeOffset="5080.43">10033 677 0,'0'0'0,"0"-63"15,0 42 1,0 0-16,0-1 0,21 1 15,-21 0-15,21 21 16,-21-21-16,21 21 16,-21 21-16,0 0 15,0 0-15,0 1 0,0 20 0,0 0 16,0 22-16,0-1 16,0 1-16,0-1 0,-21 22 0,0 0 15,0-22-15,0 22 0,0-22 0,-22 22 16,22 0-16,-21-1 0,21-20 15,-22 20-15,1 1 0,21-21 0,-22-1 16,22 1-16,0-1 0,-21-21 0,21 1 16,21-1-16,-22-21 0,22 0 15,-21 1-15,21-1 0,0-42 16,0-1 0,0-20-16,0 21 0,21-21 15,1-1-15,-22-20 0,21-1 0,0 1 16</inkml:trace>
  <inkml:trace contextRef="#ctx0" brushRef="#br0" timeOffset="5391.71">9885 826 0,'0'-43'16,"0"86"-16,0-107 0,0 22 0,0 21 0,0-1 16,0 1-16,0 0 0,0 0 15,21 0-15,0 0 0,0-1 0,22 1 16,-22 0-16,21 21 0,0-21 15,1 21-15,-1 0 0,22 0 0,-22 0 16,0 21-16,-21-21 0,22 21 16,-22 0-16,0 1 0,-21-1 15,0 0-15,0 21 0,-21-21 0,0 1 16,-22-1-16,1 21 0,0-21 16,-22 0-16,22 1 0,0-1 0,-22-21 15,43 21-15,-21-21 0,20 0 16,1 0-16,0 21 0,21-42 31,21 21-31,0-21 16,22 0-16,-22 21 0,21-22 15</inkml:trace>
  <inkml:trace contextRef="#ctx0" brushRef="#br0" timeOffset="5796.43">10753 508 0,'0'0'0,"-22"0"31,1 0-15,0 0-16,21 21 0,-21 0 15,0 1-15,0-22 0,-1 21 0,22 0 16,0 0-16,-21 0 0,21 22 16,-21-22-16,21 0 0,0 0 15,0 0-15,0 0 0,0 1 16,0-1-16,0 0 0,21-21 0,0 0 15,1 0-15,20 0 0,-21 0 16,0 0-16,22 0 0,-22 0 16,21-21-16,0 0 0,-20 21 0,20-22 15,-21 1-15,0 0 0,0-21 16,1 21-16,-22-1 0,0 1 0,0 0 16,0 0-16,0 0 0,-22 0 15,1-1-15,0 1 0,0 21 0,-21 0 16,20 0-16,-20 0 0,21 0 15,0 0-15,0 0 0,-1 0 0,1 0 16,0 0-16,21 21 0,0 1 16,0-1-16,0 0 15,21-21 1,0 0-16,22 0 0,-22 0 16</inkml:trace>
  <inkml:trace contextRef="#ctx0" brushRef="#br0" timeOffset="6107.8">11218 529 0,'0'0'0,"21"0"0,-21 21 31,0 1-31,-21 20 16,21-21-16,0 0 0,-21 22 0,21 20 16,-21-21-16,21 22 0,-21-22 15,0 22-15,21 20 0,0-20 16,-22-1-16,1 1 0,0 21 0,21-22 15,-21 22-15,0-1 0,0 1 16,-22 0-16,22-1 0,0 1 0,-21 0 16,20-22-16,1 1 0,0-1 0,0 1 15,0-22-15,0 0 0,21 1 0,0-22 16,0 0-16,0 0 0,0 0 16,0-42-1,0 0-15,21 0 0,0 0 16,0-22-16,0 22 0,0-21 15,1-22-15,-1 22 0,21-21 0,-21-22 16</inkml:trace>
  <inkml:trace contextRef="#ctx0" brushRef="#br0" timeOffset="6451.71">11282 804 0,'0'0'15,"0"-42"-15,0 21 0,0 0 0,0 0 16,0-1-16,-21 1 0,21 0 15,0 0-15,0 0 16,21 21-16,0 0 0,0-21 16,0 21-16,0 0 0,1-22 0,20 22 15,-21 0-15,0 0 0,0 0 16,22 0-16,-22 22 0,0-1 0,0-21 16,-21 21-16,0 21 0,21-21 15,-21 1-15,0-1 0,0 21 0,0-21 16,-21 22-16,0-22 0,-21 0 15,-1 21-15,22-21 0,-21 1 0,0-1 16,-1-21-16,22 21 0,-21 0 16,21-21-16,-22 0 0,22 0 0,0 0 15,42 0 32,0 0-47,0-21 0,22 21 16</inkml:trace>
  <inkml:trace contextRef="#ctx0" brushRef="#br0" timeOffset="7148.32">12001 635 0,'0'0'0,"-21"0"31,0 0-31,0 0 0,21 21 16,-21 0-16,0 1 0,-1-1 15,22 0-15,-21 0 0,21 0 16,-21 22-16,21-22 0,0 0 16,0 0-16,0 21 0,0-20 0,0-1 15,21 0-15,0 0 16,1-21-16,-1 0 0,0 0 0,0 0 16,0 0-16,22 0 0,-22 0 0,0 0 15,21-21-15,-21 0 0,22 0 16,-22-1-16,0 1 0,21-21 0,-20 21 15,-1-22-15,-21 22 0,21-21 16,-21 21-16,21-22 0,-21 22 0,0 0 16,0 0-16,0 42 31,0 0-31,-21 0 0,21 1 16,-21 20-16,21-21 0,-21 21 15,21 1-15,0-1 0,0-21 0,0 22 16,0-22-16,0 21 0,0-21 15,0 0-15,0 1 0,21-22 0,0 21 16,0-21-16,0 0 0,0 0 16,1 0-16,20 0 0,-21-21 0,21 21 15,-20-22-15,20 1 0,-21-21 16,21 21-16,-20-22 0,-1 22 16,0-21-16,0 0 0,-21-1 0,0-20 15,21 20-15,-21 1 0,0-21 16,21 20-16,-21 1 0,0 0 0,0-1 15,0 22-15,0 0 0,0 0 16,0 0-16,0 42 16,0 0-1,0 21-15,0-21 0,-21 22 0,21-1 16,-21-21-16,21 22 0,0 20 16,-21-21-16,0 1 0,21-1 0,-21 0 15,-1 22-15,22-22 0,0-21 0,0 22 16,0-1-16,0-21 0,0 0 15,0 1-15,0-1 0,0 0 16,22-21 0,-1 0-16,0 0 15,0 0-15,0-21 0</inkml:trace>
  <inkml:trace contextRef="#ctx0" brushRef="#br0" timeOffset="7644.07">13377 762 0,'0'0'0,"0"-21"0,0 0 16,0 0-16,0-1 16,-21 22-16,21-21 0,-21 21 0,-21 0 15,20 0-15,1 0 16,-21 0-16,21 0 0,-22 0 0,22 0 16,0 0-16,-21 0 0,21 21 0,-1 1 15,-20 20-15,21-21 0,0 0 16,0 22-16,21-22 0,-22 21 0,22-21 15,-21 22-15,21-22 0,0 21 16,0-21-16,0 0 0,0 1 0,0-1 16,0 0-16,21-21 0,1 21 15,-1-21-15,0 0 0,0 0 0,0 0 16,22 0-16,-22 0 0,0-21 16,21 21-16,-21-21 0,22 0 15,-22-1-15,0-20 0,0 21 0,0-21 16,1-1-16,-1 1 0,0 0 15,0 20-15,-21-20 0,0 21 0,0 0 16,0 0-16,0-1 0,0 44 31,0-1-31,-21 0 16,0 0-16,21 21 0,0-20 0,0 20 16,0-21-16,-21 21 0,21-20 0,0 20 15,0-21-15,0 0 0,0 0 16,0 1-16,0-1 0,21-21 15,0 0-15,0 0 16,0 0-16,0 0 0,22 0 16,-22 0-16,0 0 0,21-21 0,-20-1 15</inkml:trace>
  <inkml:trace contextRef="#ctx0" brushRef="#br0" timeOffset="8124.44">13695 762 0,'0'-21'16,"0"42"-16,0-63 0,0 21 15,-21 21-15,21-22 0,0 1 16,0 0 0,0 0-1,21 21-15,0 0 0,0-21 0,0 21 16,0 0-16,1 0 0,-1 0 16,21 0-16,-21 0 0,0 0 0,1 21 15,-1 0-15,0 0 0,-21 0 16,0 1-16,21-1 0,-21 21 0,0-21 15,0 22-15,0-1 0,0-21 0,0 21 16,0 1-16,0-22 0,-21 0 16,0 21-16,0-20 0,-1-1 15,1 0-15,0-21 16,0 0 0,21-21-1,0 0-15,0-1 16,0 1-16,21 0 0,0-21 0,0-1 15,1 1-15,-1 21 0,0-21 16,21-1-16,-21 1 0,1 21 0,-1-22 16,21 22-16,-21 0 0,0 21 15,1-21-15,-1 21 0,0 0 16,0 0-16,0 0 0,0 0 16,-21 21-1,0 0 1,0 0-1,-21-21 1,0 0-16,0 0 16</inkml:trace>
  <inkml:trace contextRef="#ctx0" brushRef="#br0" timeOffset="9208.39">15176 318 0,'0'0'0,"22"-22"0,20-20 16,-42 21-16,21 21 16,0-21-16,-21 42 31,0 0-31,0 0 16,-21 22-16,21-1 0,-21 0 15,0 1-15,0 20 0,-1-21 0,1 1 16,0 20-16,0-20 15,0-1-15,0 21 0,-1-20 0,1-1 16,0 0-16,21-20 0,0 20 16,-21-21-16,21 0 0,-21 0 0,21 1 15,21-22 17,0-22-32,21 1 0,-20 0 15,20 0-15,-21 0 0,21 0 16,1-22-16</inkml:trace>
  <inkml:trace contextRef="#ctx0" brushRef="#br0" timeOffset="9592.83">15557 656 0,'0'0'16,"22"-21"-16,-1 0 0,0 0 15,0 21-15,-21-21 0,0 42 32,0 0-32,-21 0 0,0 0 15,0 0-15,-1 22 0,1-22 0,0 21 16,0-21-16,0 22 0,21-1 15,0-21-15,0 0 0,0 1 0,0-1 16,0 0-16,0 0 0,21-21 16,0 0-16,0 0 0,0 0 15,1 0-15,20 0 0,-21 0 16,21-21-16,-20 0 0,-1 0 0,21-1 16,-21-20-16,0 21 0,1-21 15,-1 20-15,0-20 0,-21 21 16,0-21-16,0-1 0,0 22 0,0-21 15,0 21-15,0-1 0,0 1 16,-21 21-16,-22 0 0,1 0 16,21 0-16,0 0 0,0 0 15,-1 0-15,1 0 0,0 21 0,0-21 16,0 0-16,21 22 0,-21-22 0,21 21 16,0-42 15,0-1-31</inkml:trace>
  <inkml:trace contextRef="#ctx0" brushRef="#br0" timeOffset="9819.62">15028 381 0,'0'0'15,"-21"0"-15,21 21 16,21-21-1,0 0-15,22 0 0,-1 0 16,0 0-16,22 0 0,-22 0 16,22 0-16,-22 0 0,22 0 15,-22 0-15,0-21 0,1 21 16,-22 0-16,0 0 0,0 0 0</inkml:trace>
  <inkml:trace contextRef="#ctx0" brushRef="#br0" timeOffset="10296.49">17039 445 0,'21'-22'0,"-42"44"0,42-65 0,0 22 16,-21-21-16,0 21 0,0-1 15,0 1-15,22 0 0,-22 0 0,0 0 16,0 42 0,0 0-1,0 0-15,21 0 0,0 22 0,-21-1 16,21 0-16,0 1 0,0-1 16,1 22-16,-22-22 0,21 0 0,0 1 15,21-1-15,-21 0 0,1-21 16,-1 22-16,0-1 0,0-21 0,0 22 15,-21-22-15,0 0 0,21 0 16,-21 0-16,0-42 31,0 0-15,0-21-16,0 20 0,0 1 16</inkml:trace>
  <inkml:trace contextRef="#ctx0" brushRef="#br0" timeOffset="10576.8">17632 402 0,'0'0'16,"21"-42"-16,-21 21 16,-21 42-1,-22 0-15,22 0 16,-21 0-16,0 1 0,-1 20 0,1-21 16,0 21-16,-22-20 15,22 20-15,-22-21 0,22 21 0,0 1 16,-1-22-16,1 21 0,0-21 15,20 1-15,1-1 0,0 0 0,0 0 16,0 0-16,42-42 47,0 0-47,0 0 16,0 21-16,22-21 0,-22-1 15,21 1-15,1 0 0,-1 0 16</inkml:trace>
  <inkml:trace contextRef="#ctx0" brushRef="#br0" timeOffset="10820.5">17949 339 0,'0'0'0,"0"21"31,0 0-31,-21 0 0,21 22 16,0-22-16,0 21 0,0-21 15,0 22-15,0-1 0,0-21 0,0 21 16,0-20-16,0 20 16,0-21-16,0 0 0,0 0 0,0 1 15,0-1-15,0 0 0,0-42 47,0 0-47</inkml:trace>
  <inkml:trace contextRef="#ctx0" brushRef="#br0" timeOffset="11056.44">18013 360 0,'0'0'0,"21"0"32,0 0-32,-21 21 15,21 0-15,0 0 0,1 1 0,-22 20 16,21-21-16,-21 0 0,0 0 15,21 1-15,0-1 0,-21 0 0,21 0 16,-21 0-16,0 0 16,0 1-16,21-22 31,1 0-15,-22-22-16,21 1 0</inkml:trace>
  <inkml:trace contextRef="#ctx0" brushRef="#br0" timeOffset="11551.73">18648 275 0,'-43'64'32,"22"-43"-32,0 0 0,-21 0 0,21 0 15,-22 1-15,22-1 0,-21 0 0,-1 21 16,22-21-16,-21 1 0,21-22 15,0 21-15,-1 0 0,1-21 0,21 21 16,21-21 15,1 0-15,20-21-16,-21 0 0,0 21 16,22-21-16,-22-1 0,21 1 0,-21-21 15,22 21-15,-22 0 0,21-1 16,-21 1-16,0 0 0,1 0 0,-1 0 15,-21 42 17,0 21-17,-21-21-15,21 1 0,-22 20 0,1-21 16,0 21-16,0-20 0,0 20 16,21 0-16,-21 1 0,-1-22 15,22 21-15,-21 0 0,21-20 16,0 20-16,0 0 0,0-21 0,-21 1 15,21-1-15,0 0 0,0 0 16,0 0-16,0-42 31,21 0-15,0 0-16,1 0 0,-1-1 16,21-20-16</inkml:trace>
  <inkml:trace contextRef="#ctx0" brushRef="#br0" timeOffset="11940.34">19262 318 0,'0'0'0,"0"21"32,0 0-32,-22 0 0,1 0 15,0 0-15,0 1 0,0 20 16,0-21-16,-1 0 0,1 22 0,0-22 15,0 21-15,0-21 0,21 22 0,-21-22 16,-1 21-16,1-21 0,21 22 16,-21-22-16,21 0 0,0 21 15,0-21-15,0 1 0,0-1 16,0 0-16,21-21 0,0 21 16,1-21-16,-1 0 0,0 0 15,0 0-15,21 0 0,-20 0 0,-1 0 16,21 0-16,-21 0 0,22 0 15,-22-21-15,0 21 0,0-21 0,0 21 16,0 0-16,1-21 0,-22-1 16,21 22-16,-21-21 31,21 21-31,-21-21 0,0 0 16,21 21-1</inkml:trace>
  <inkml:trace contextRef="#ctx0" brushRef="#br0" timeOffset="12415.42">20786 741 0,'0'-21'31,"0"0"-31,-22-1 0,1 1 16,0 21-16,21-21 0,-21 0 15,0 0-15,21 0 0,-21-1 16,21 1-16,0 0 0,0 0 16,0 0-16,0-22 0,0 22 0,0-21 15,21 21-15,0 0 0,0-22 16,21 22-16,1 0 0,-1 0 0,0 21 15,-20-21-15,20 21 0,0 0 16,1 0-16,-22 0 0,21 21 0,-21 0 16,0 0-16,-21 0 15,0 22-15,0-1 0,0 0 0,0-21 16,0 22-16,0-1 0,0 0 16,-21 1-16,0-22 0,0 21 0,0-21 15,0 1-15,-1 20 0,1-21 16,0 0-16,-21 0 0,21 1 0,-1-1 15,1 0-15,0 0 0,21 0 16,-21 0-16,0-21 0,21 22 0,-21-1 16,21 0-16,0 0 15,0 0-15,0 0 16</inkml:trace>
  <inkml:trace contextRef="#ctx0" brushRef="#br0" timeOffset="13271.68">20786 1503 0,'0'0'15,"0"21"1,21-21-1,0 0-15,0 0 0,0 0 16,0 0-16,1 0 0,-1-21 16,-21 0-16,21 21 0,-21-21 15,0-1-15,0 1 16,0 0-16,-21 21 31,0 0-31,-1 0 0,-20 0 0,21 0 16,0 21-16,0 0 0,-1-21 15,22 22-15,-21-22 0,21 21 16,0 0 0,21-21-1,1 0-15,-1 0 0,0 0 0,0 0 16,0 0-16,0 0 16,1 0-16,-1 0 0,-21-21 0,0 0 15,21-1-15,-21 1 16,0 0-16,0 0 15,-21 21 1,0 0-16,-1 0 16,1 0-16,0 0 0,21 21 15,-21 0-15,0-21 0,0 21 0,21 1 16,0-1-16,0 0 16,0 0-1,21-21-15,0 0 16,0 0-16,0 0 15,0 0-15,1 0 0,-1 0 0,-21-21 16,21 21-16,-21-21 0,21 21 16,-21-21-16,21 21 0,-21-22 0,0 1 15,0 0 1,-21 21 0,0 0-16,0 0 0,21 21 0,-21 0 15,-1 1-15,22-1 16,0 0-1,0 0 1,22-21 0,-1 0-1,0 0 1,-21-21-16,21 0 0,-21 0 16,0-1-1,0 1 1,0 42 31,-21-21-47,0 22 15,0-22-15</inkml:trace>
  <inkml:trace contextRef="#ctx0" brushRef="#br0" timeOffset="33495.37">2900 3958 0,'0'-21'0,"-21"21"0,21-21 16,-22 21-16,22-21 15,-21 21 1,0 21 0,0-21-16,21 21 15,-21 0-15,21 0 0,-21 22 0,21-22 16,0 21-16,-22 1 0,22-1 15,0 0-15,0 22 0,0-22 0,0 0 16,0 22-16,0-22 0,0 22 16,0-1-16,22 1 0,-22-1 15,0 22-15,0-22 0,0 22 16,0 0-16,0-1 0,0 1 0,0 0 16,-22-1-16,22 1 0,-21 0 15,0-1-15,0 22 0,21-21 0,-21 0 16,0-22-16,-1 22 0,1-1 15,21 1-15,-21 0 0,0-1 16,0 1-16,21 0 0,-21-22 0,-1 22 16,1-22-16,0 22 0,0-21 0,0-1 15,0 1-15,-1-1 0,22 1 16,-21-1-16,0 1 0,0-22 0,21 21 16,0-20-16,0-22 15,-21 21-15,21-21 0,0 1 16,0-44-16,0 1 15,0-21-15,0 0 0,0-22 16,0 1-16,0-22 0,0 0 0</inkml:trace>
  <inkml:trace contextRef="#ctx0" brushRef="#br0" timeOffset="35084.01">2984 3768 0,'0'0'0,"-21"0"0,42 0 62,1 0-62,-1 0 0,0 21 16,0-21-16,0 0 0,22 0 0,-22 0 16,21 0-16,22 0 0,-22 0 15,21 0-15,1 0 0,21 0 0,-22 0 16,22 0-16,-1 0 0,1 0 16,-21 0-16,20 0 0,1 0 0,21 0 15,-22 0-15,43 0 0,-21 0 16,21 0-16,-21 0 0,21 0 0,-21 0 15,0 0-15,21 0 16,-21 0-16,-1 0 0,1 0 0,21 0 16,-21 0-16,0 0 0,-21 0 15,-1 0-15,22 0 0,-42 0 0,20 0 16,1 0-16,-22 0 0,22 0 16,-21 0-16,20 0 0,-20 0 0,-1 0 15,1 0-15,-1 0 0,-20 0 16,20 0-16,-21 21 0,-20-21 0,20 0 15,-21 0-15,0 0 0,0 0 0,1 0 16,-22 21 0,0 0-1,0 1 1,0-1-16,0 0 0,0 0 16,0 0-16,0 22 0,0-22 15,0 21-15,0-21 0,0 22 16,0-1-16,0-21 0,0 21 0,0 1 15,0-1-15,0-21 0,0 22 16,0-1-16,0 0 0,-22 1 0,22-1 16,-21 0-16,21 22 0,0-22 0,0 22 15,0-1-15,0 1 0,-21-22 0,21 21 16,0 1-16,0-1 0,0 1 16,0-22-16,0 22 0,0-1 15,0-20-15,0 20 0,0 1 16,0-1-16,0 1 0,-21-1 0,21 22 15,0-43-15,-21 22 0,21-1 0,0 1 16,0-22-16,0 21 0,0 1 16,0-22-16,-21 22 0,21-22 0,0 22 15,0-22-15,0 21 0,-22-20 16,22-1-16,0 0 0,0 1 0,0-1 16,-21-21-16,21 22 0,-21-22 15,21 21-15,0-21 0,-21 0 0,21 1 16,-21-1-16,0 0 0,21 0 15,-22 0-15,1-21 0,21 21 16,-21-21-16,21 22 0,-21-22 16,0 21-16,0 0 15,-1-21-15,1 0 0,0 21 16,0-21-16,0 21 16,21 0-16,-21-21 0,-1 0 0,1 22 15,0-22-15,0 21 0,0-21 16,0 0-16,-1 0 0,-20 21 15,21-21-15,0 0 0,0 0 0,-22 21 16,1-21-16,21 0 0,-22 0 0,1 0 16,-21 0-16,20 0 0,-20 0 15,-1 0-15,1 0 0,-1 0 16,1 0-16,-1 0 0,1 21 0,-1-21 16,1 0-16,-1 0 0,1 0 0,-1 0 15,1 0-15,-1 21 0,1-21 16,-22 0-16,22 0 0,-22 0 0,0 0 15,-21 0-15,22 0 0,-22 0 16,21 0-16,1 0 0,-1 0 0,0 0 16,1 0-16,-1 0 0,0 0 0,1 0 15,-1 0-15,0 0 0,1 0 16,-1 0-16,0-21 0,1 21 0,-1 0 16,21 0-16,-20-21 0,-1 21 15,0 0-15,1 0 0,-1-21 16,0 21-16,1 0 0,-1 0 0,22 0 15,-1 0-15,22 0 0,-1 0 16,1 0-16,21 0 0,0 0 0,0 0 16,21-21 31,0 0-47,0-1 15,0 1-15,21 0 16,0-21-16</inkml:trace>
  <inkml:trace contextRef="#ctx0" brushRef="#br0" timeOffset="35967.91">5757 3704 0,'0'21'31,"0"-42"16,0 0-47,21 0 16,-21 0-16,22 0 0,-1-1 15,0 1-15,0 0 16,0-21-16,0 21 0,1-22 0,20 1 16,-21 21-16,21-22 0,1-20 15,20 21-15,-20-1 0,20 22 0,1-21 16,-1-1-16,22 22 0,21-21 16,-22 21-16,22-22 0,0 22 0,0 0 15,0 0-15,-1 0 0,22-22 16,0 22-16,22 21 0,-1-21 0,-21 0 15,0 0-15,21 0 0,-21 21 16,0 0-16,21-22 0,0 22 16,-21 0-16,0 0 0,21 0 15,-42 22-15,21-1 0,0 0 0,-21 0 16,21 0-16,-21 0 0,0 22 16,0-1-16,-1-21 0,-20 22 0,0-1 15,-1 0-15,-20 22 0,-22-22 0,22 22 16,-22-22-16,0 21 0,-20-20 15,20 20-15,-21-20 0,0-1 0,0 0 16,-21 1-16,0-22 0,22 21 16,-22-21-16,0 0 0,21 1 0,-21-1 15,0 0-15,0 0 16,-21-21 0,-1 0-1,1 0-15,0 0 16,0 0-16,21-21 15</inkml:trace>
  <inkml:trace contextRef="#ctx0" brushRef="#br0" timeOffset="36660.17">10668 4001 0,'0'0'0,"0"-106"16,0 85 0,0-1-16,0 1 15,0 0-15,0 42 31,0 0-15,0 1-16,0-1 0,0 21 0,0 0 16,0 1-16,0 20 0,0-20 15,0 20-15,0 1 0,0-1 0,0 1 16,0-1-16,0 1 0,0 20 16,0-20-16,0 20 0,0 1 15,0 21-15,0-21 0,0-1 0,0 1 16,-21 0-16,21-1 0,-21 1 15,21 0-15,0-1 0,0 22 0,0-21 16,-22-1-16,22 1 0,-21 0 16,21-1-16,0 1 0,0 0 0,-21-1 15,0 1-15,21 0 0,-21-22 0,21 22 16,0-22-16,0 1 0,0-1 16,-21-20-16,21 20 0,0-20 0,-22-1 15,22-21-15,0 21 0,0-20 0,0-1 16,0 0-16,-21-42 31,21 0-15,0-22-16,0 22 0,0 0 0,0-21 15,0-1-15,0 1 0,0-22 16,21 1-16</inkml:trace>
  <inkml:trace contextRef="#ctx0" brushRef="#br0" timeOffset="38163.83">10689 3831 0,'0'0'0,"-21"0"0,0 0 0,0 0 15,-1 0-15,1-21 0,21 0 32,21 21-17,1 0-15,-1 0 0,21 0 16,0-21-16,1 21 0,20 0 16,1 0-16,-1 0 0,22 0 15,0 0-15,-1 0 0,22 0 0,-21 0 16,21 0-16,-1 0 0,22 0 0,0 0 15,22 0-15,-22 0 16,21 0-16,0 0 0,0 21 0,170-21 16,-170 0-16,21 0 15,-42 0-15,21 21 0,0-21 0,-21 0 16,22 0-16,-1 21 0,-21-21 16,0 0-16,0 0 0,-21 21 0,-1-21 15,1 22-15,0-22 0,-21 0 16,-1 0-16,1 0 0,0 0 0,-22 0 15,1 0-15,-22 0 0,0 0 16,-20 0-16,20 0 0,-21 0 0,0 0 16,-21 21-1,0 0 1,0 0-16,-21-21 16,21 21-16,0 0 0,0 1 15,-21 20-15,21-21 0,0 21 0,-21-20 16,21 20-16,0-21 0,0 21 15,0 1-15,0-1 0,0 0 0,-21 1 16,21-1-16,0 0 0,0 22 16,0-22-16,0 1 0,0 20 0,0 1 15,0-1-15,-22 22 0,22-22 16,0 1-16,0-1 0,0 1 0,0 20 16,0-20-16,0-1 15,0 1-15,-21-1 0,21 1 0,-21-1 16,21 1-16,-21-1 0,21 1 15,0-1-15,0-20 0,0 20 0,-21 1 16,21-22-16,-21 22 0,21-22 0,0 21 16,-22 1-16,22-22 0,-21 22 15,0-1-15,21 1 0,0-1 0,-21-20 16,0 20-16,21-21 0,0 1 16,0-1-16,-21 0 0,-1 1 15,22-1-15,-21-21 0,21 22 0,-21-22 0,21 21 16,-21-21-16,0 0 0,0 1 15,21-1-15,-22 0 0,1 0 16,21 0-16,-21-21 0,0 21 0,0-21 16,0 0-16,-1 0 0,1 22 15,0-22-15,0 0 0,0 0 0,0 0 16,-22 0-16,22 0 0,-21 0 0,-1 0 16,1 0-16,0 0 0,-1 0 15,-20 0-15,-1 0 0,22 0 0,-21 0 16,-22-22-16,21 22 0,1-21 0,-22 21 15,22 0-15,-1 0 0,-20-21 16,-1 21-16,21 0 0,-20 0 0,-1 0 16,0 0-16,1-21 0,-1 21 15,0 0-15,1 0 0,-1 0 16,0 0-16,1-21 0,20 21 0,-20 0 16,-1 0-16,0-21 0,1 21 15,-1 0-15,21 0 0,-20 0 0,-1 0 16,22 0-16,-1-22 0,-21 22 0,22 0 15,-1 0-15,1 0 0,-1 0 16,-20 0-16,20 0 0,-20 0 0,20 0 16,-21 0-16,1-21 0,20 21 0,-20 0 15,-1-21-15,21 21 0,1-21 16,-1 21-16,1 0 0,21-21 0,-1 21 16,1 0-16,0-21 0,-1 21 15,1 0-15,0-22 0,20 22 16,-20 0-16,0 0 0,21-21 0,-22 21 15,22 0-15,0 0 0,0 0 0,-22 0 16,22 0-16,0-21 16,0 21 124,0 0-124</inkml:trace>
  <inkml:trace contextRef="#ctx0" brushRef="#br0" timeOffset="50898">3281 4233 0,'0'0'0,"0"-21"47,0 0-47,0 0 15,0 0 1,0 0-16,0-1 16,0 1-16,0 0 15,0 42 17,0 0-32,0 22 15,0-22-15,0 21 0,0-21 16,0 22-16,0-1 0,0 0 15,-21 1-15,21-1 0,0 0 16,-22 1-16,22-1 0,0-21 0,0 22 16,0-22-16,0 21 0,0-21 15,0 0-15,0 1 0,0-1 16,22-21-16,-1 0 0,0 0 0,0 0 16,0 0-16,22 0 0,-1 0 15,-21-21-15,21-1 0,1 1 0,-22 0 16,21 0-16,1 0 0,-22-22 15,0 22-15,21-21 0,-21 21 0,1-22 16,-22 1-16,0 21 0,0-21 16,0 20-16,21-20 0,-21 21 15,0 0-15,0 0 0,0-1 16,0 1-16,-21 42 62,21 1-62,0-1 16,21-21 0,0 0-1</inkml:trace>
  <inkml:trace contextRef="#ctx0" brushRef="#br0" timeOffset="51343.47">4254 4276 0,'0'0'0,"22"0"16,-22-21 0,21 21-16,-21-22 0,21 1 15,-21 0 1,-21 21 0,0 0-16,-1 0 0,1 0 15,0 0-15,0 0 0,0 21 0,0 0 16,-1-21-16,1 22 0,21-1 15,0 0-15,-21 0 0,21 0 16,0 0-16,0 1 16,21-1-16,0-21 0,1 21 15,-1 0-15,0-21 0,0 21 16,0-21-16,0 21 0,1 1 0,-1-22 16,0 21-16,-21 0 0,0 0 15,0 0-15,0 0 16,-21-21-16,0 22 15,-22-22-15,22 0 0,0 0 0,0 0 16,-22 0-16,22 0 0,0 0 16,0 0-16,-21 0 0,20 0 15,1 0-15,0-22 0,0 22 16,21-21 0,0 0-1,21 21-15,0 0 0,0-21 16,1 21-16,-1-21 0,0 21 0,21-21 15</inkml:trace>
  <inkml:trace contextRef="#ctx0" brushRef="#br0" timeOffset="51539.92">4741 4276 0,'0'0'0,"0"-21"0,0-1 31,-21 22 0,21 22 0,0-1-31,0 0 0,0 0 16</inkml:trace>
  <inkml:trace contextRef="#ctx0" brushRef="#br0" timeOffset="51708.43">4720 4593 0,'0'0'0,"0"-21"78,21 21-62,-21-21-16</inkml:trace>
  <inkml:trace contextRef="#ctx0" brushRef="#br0" timeOffset="51999.7">5292 4170 0,'0'21'31,"0"0"-31,0 0 0,0 1 0,0-1 16,0 21-16,-22-21 0,22 22 15,0-22-15,-21 0 0,21 21 0,0-21 16,0 22-16,0-22 0,0 0 16,-21 0-16,21 0 0,0 1 15,0-1-15,0 0 0,21-21 31,0-21-15,-21 0-16,0-1 0,22 1 0,-22 0 16</inkml:trace>
  <inkml:trace contextRef="#ctx0" brushRef="#br0" timeOffset="52643.22">5292 4170 0,'21'0'32,"0"0"-32,0 0 15,0 0-15,0 0 0,22 0 0,-1 0 16,0 0-16,22 0 0,-1 0 16,1-21-16,-1 21 0,1 0 0,21-21 15,-22 21-15,-21 0 0,22-22 16,-1 22-16,-20 0 0,-1 0 0,0 0 15,1 0-15,-22 0 0,21 0 16,-21 0-16,1 0 16,-22 22 15,0-1-15,0 0-16,0 0 0,0 0 15,-22 0-15,22 1 16,0-1-16,0 0 0,0 0 0,-21 21 15,21-20-15,0-1 0,0 0 16,0 0-16,-21 21 0,21-20 0,0-1 16,0 0-16,0 0 0,0 0 0,0 0 15,0 1-15,0-1 16,0 0-16,0 0 16,-21-21-1,0 0-15,0 0 16,21 21-16,-22-21 0,1 0 15,0 0-15,-21 0 0,21 0 16,-22 0-16,22 0 0,-42 0 0,20 0 16,-20 0-16,20 0 0,-20 0 0,-1 0 15,1 0-15,-1 0 0,22 0 16,-21 0-16,20 0 0,-20 0 0,20 0 16,1 21-16,0-21 0,-1 0 15,22 0-15,-21 0 0,21 0 0,-22 0 16,22 22-16,0-22 15,21-22 17</inkml:trace>
  <inkml:trace contextRef="#ctx0" brushRef="#br0" timeOffset="53211.74">3196 5292 0,'0'0'0,"0"21"47,0 0-47,0 21 15,0-20-15,0-1 0,0 0 16,0 21-16,-21-21 0,21 1 16,0 20-16,0-21 0,-21 21 0,21-20 15,-21 20-15,-1-21 0,22 0 16,0 0-16,0 1 0,-21-22 0,21 21 16,-21-21-16,0 0 15,21-21 1,0-1-16</inkml:trace>
  <inkml:trace contextRef="#ctx0" brushRef="#br0" timeOffset="53539.59">3048 5313 0,'0'0'0,"0"-21"16,0-22-1,0 22-15,21 0 16,0 21-1,22 0-15,-22 0 0,0-21 16,21 21-16,-21 0 0,22 0 0,-1 0 16,-21 21-16,0 0 0,1 0 15,-1 1-15,-21-1 0,0 0 16,0 0-16,-21 0 0,-1 0 0,1 1 16,0-1-16,-21 0 0,21-21 0,-22 21 15,22 0-15,0-21 16,-21 21-16,20-21 0,1 0 15,0 22-15,42-22 47,0-22-31,1 22-16,-1-21 0</inkml:trace>
  <inkml:trace contextRef="#ctx0" brushRef="#br0" timeOffset="53796.06">3619 5271 0,'0'0'0,"-21"21"15,21 0-15,0 0 16,0 0-16,0 0 0,0 1 16,-21-1-16,21 0 0,0 0 0,-21 0 15,21 22-15,-21-22 0,21 0 16,0 0-16,-21 21 0,21-20 0,-22-1 15,22 0-15,0 0 16,0 0-16,0-42 31,22 0-15,-1 0-16,0 21 0,0-21 16</inkml:trace>
  <inkml:trace contextRef="#ctx0" brushRef="#br0" timeOffset="54016.01">3852 5440 0,'21'42'31,"-42"-42"-31,0 21 0,0 1 0,0-1 16,0-21-16,-1 21 0,-20 0 0,21 0 16,0 0-16,-22 1 0,22-1 15,0-21-15,21 21 0,-21-21 16,21-21 15,21 21-31,-21-21 0,21-1 16,0 1-16,1 0 0,-1 0 0,-21 0 15</inkml:trace>
  <inkml:trace contextRef="#ctx0" brushRef="#br0" timeOffset="54191.44">3789 5440 0,'0'0'0,"21"0"0,0 0 15,0 0-15,0 21 16,-21 0-16,22 0 0,-22 1 15,0-1-15,0 0 16,0 0-16,21-21 0,-21 21 0,0 0 16,21-21-16,0 22 15,0-22 1,0 0 0,-21-22-16,0 1 0,22 0 0,-22 0 15,21 0-15</inkml:trace>
  <inkml:trace contextRef="#ctx0" brushRef="#br0" timeOffset="54391.9">4149 5249 0,'0'22'0,"0"-1"16,0 0-16,0 0 0,0 0 0,-22 0 16,1 22-16,21-22 0,-21 0 15,21 21-15,-21-20 0,0-1 0,21 0 16,0 0-16,0 0 0,-21 0 15,21 1-15,21-22 32,0-22-32,-21 1 0,21 0 0,0 0 15</inkml:trace>
  <inkml:trace contextRef="#ctx0" brushRef="#br0" timeOffset="54611.82">4318 5249 0,'0'85'32,"0"-64"-32,0 0 0,0 1 0,-21-1 0,21 21 15,0-21-15,0 0 0,0 22 16,0-22-16,-21 0 0,21 21 0,0-20 16,-22-22-16,22 21 0,0 0 15,0-42 16,22 0-31,-22-1 16,21 1-16</inkml:trace>
  <inkml:trace contextRef="#ctx0" brushRef="#br0" timeOffset="54936.34">4276 5292 0,'0'0'15,"0"-21"-15,0-1 16,21 22-16,0 0 15,21 0-15,-21 0 0,1 0 16,20 0-16,-21 0 16,21 22-16,1-1 0,-1 0 0,0-21 15,-20 21-15,20 0 0,-21 22 16,0-22-16,0 0 0,-21 0 0,0 0 16,0 0-16,-21 22 0,0-22 15,0 0-15,-21 0 0,-1 0 0,1 1 16,0-1-16,-1 0 0,22-21 15,-21 21-15,-1 0 0,22-21 0,-21 0 16,21 0-16,0 0 0,-1 0 16,1 0-16,0 0 0,0 0 15,21-21 1,0 0-16,21 0 16,0 0-16,0-1 0,1 1 15</inkml:trace>
  <inkml:trace contextRef="#ctx0" brushRef="#br0" timeOffset="55168.04">4953 5334 0,'-21'0'62,"21"21"-15</inkml:trace>
  <inkml:trace contextRef="#ctx0" brushRef="#br0" timeOffset="55376.03">4953 5652 0,'-21'0'32,"0"0"-32,-1 0 15,22-22 32,0 1-47,22 0 16</inkml:trace>
  <inkml:trace contextRef="#ctx0" brushRef="#br0" timeOffset="55644.34">5270 5271 0,'0'21'31,"0"0"-31,0 0 0,0 0 0,0 0 16,0 1-16,0-1 0,0 21 16,0-21-16,0 22 0,0-22 0,-21 0 15,21 21-15,0-21 0,0 1 0,0-1 16,-21 0-16,21 0 0,0 0 15,0-42 17,21 0-17,-21 0-15</inkml:trace>
  <inkml:trace contextRef="#ctx0" brushRef="#br0" timeOffset="56167.69">5355 5228 0,'0'0'0,"42"0"47,-20 0-47,20 0 16,0 0-16,22 0 0,-22 0 0,22-21 16,-1 21-16,1 0 0,-1 0 15,1 0-15,-22 0 0,0-21 0,1 21 16,-1 0-16,-21 0 0,21 0 15,-20 0-15,-1 0 0,0 0 16,0 0-16,0 0 16,-21 21-1,0 0-15,0 0 16,0 1 0,0-1-16,0 0 0,0 0 15,-21 0-15,21 0 0,0 22 16,0-22-16,-21 0 0,21 21 0,0-20 15,0 20-15,0-21 0,0 21 0,0-20 16,0 20-16,0-21 0,0 0 16,0 0-16,0 1 0,0-1 0,0 0 15,0 0-15,-21-21 16,0 0-16,-1 0 0,1 0 16,-21 0-16,0 0 0,-1 0 15,-20 0-15,-1 0 0,1 0 0,20 0 16,-20 0-16,-1 0 0,22-21 15,-21 21-15,20 0 0,1-21 16,0 21-16,-1-21 0,1 21 0,21 0 16,-22 0-16,22 0 0,0 0 15,0 0-15,0 0 0,21-22 0,-21 22 16,-1 0-16,1 0 0</inkml:trace>
  <inkml:trace contextRef="#ctx0" brushRef="#br0" timeOffset="56631.26">3556 6244 0,'0'-42'16,"0"84"-16,0-105 0,-21 63 15,21 21 1,0 0-16,0 21 16,0-20-16,0 20 0,0 0 0,0 22 15,0-22-15,0 0 0,-21 1 16,21 20-16,0-20 0,-22-22 0,1 21 16,0 0-16,21-20 0,-21-1 15,21 0-15,0 0 0,0-42 31,21 21-31,0-21 16,-21 0-16,21-22 0,-21 22 16,0-21-16</inkml:trace>
  <inkml:trace contextRef="#ctx0" brushRef="#br0" timeOffset="57295.34">3514 6181 0,'63'0'31,"-21"0"-31,1 0 0,-1 0 16,22 0-16,-22 0 0,21 0 0,1 0 15,21 0-15,-22 0 16,22 0-16,-1 0 0,22 0 0,0 0 16,0-21-16,0 21 0,0 0 15,-1 0-15,1 0 0,-21 0 0,21 0 16,-22 0-16,1 0 0,0 0 0,-1 0 15,-20 0-15,-1 0 0,1 0 16,-1 0-16,-20 0 0,-1 0 0,-21 0 16,22 0-16,-22 0 15,-21 21 32,-21-21-47,21 21 0,0 0 16,0 0-16,0 0 15,0 22-15,0-22 0,0 0 0,0 21 16,0-20-16,0 20 0,0 0 0,0 1 16,0-22-16,0 21 0,0 0 15,0-20-15,0 20 0,0-21 0,21 0 16,-21 22-16,0-22 0,0 0 16,0 0-16,0 0 0,0 0 15,0 1-15,-21-22 0,-1 21 0,1-21 16,0 0-16,0 0 0,0 21 15,-22-21-15,1 0 0,0 0 16,-22 0-16,22 0 0,-22 0 0,-20 0 16,20 0-16,-42-21 0,22 21 15,-22-21-15,-21 21 0,0-22 0,0 22 16,21 0-16,0-21 0,0 21 16,1 0-16,20 0 0,0 0 0,1-21 15,20 21-15,-21 0 0,22 0 0,-1 0 16,1 0-16,-1 0 0,22 0 15,0-21-15,-1 21 0,22 0 0,0 0 16,0 0-16,0 0 16,21-21-1,21 0 1,0 21-16,21-22 0,-20 22 16</inkml:trace>
  <inkml:trace contextRef="#ctx0" brushRef="#br0" timeOffset="57796.13">4043 6329 0,'0'0'0,"0"-21"0,0 0 32,0 42-1,0 21-31,0-21 15,0 0-15,0 22 0,0-1 0,0 0 16,0 1-16,0-22 0,0 21 16,0 1-16,-21-22 0,-1 21 0,1-21 15,21 22-15,0-22 0,-21-21 0,0 21 16,21 0-16,-21-21 0,0 0 31,21-21-31,-22 0 16,22 0-16,0-1 0,0 1 0,0 0 15,0-21-15,0 21 0,0-1 16,0-20-16,0 21 0,0 0 16,0 0-16,22 21 31,-22 21-31,21 0 0,-21 0 16,21 0-16,-21 0 0,0 1 15,21-1-15,0 0 0,0 0 16,-21 0-16,0 0 0,22-21 15,-1 22-15,0-22 0,0 0 16,0 0-16,0 0 16,1 0-16,-1 0 15,-21-22-15,21 1 0,0 0 16,0 0-16,-21 0 16</inkml:trace>
  <inkml:trace contextRef="#ctx0" brushRef="#br0" timeOffset="58192.21">4339 6498 0,'0'0'0,"0"-21"0,-21 21 32,0 0-17,21 21-15,-21 0 0,21 1 16,0-1-16,-22 0 0,1 0 0,21 0 16,-21 0-16,21 1 15,0-1-15,0 0 0,0 0 0,0 0 16,0 0-16,0 1 15,21-22 1,0 0-16,1 0 0,-1 0 16,0 0-16,0-22 0,0 22 15,0-21-15,1 21 0,-1-21 0,-21 0 16,21 0-16,-21 0 0,0-1 16,0 1-16,0-21 0,0 21 15,-21 0-15,21-1 0,-21 22 0,-1-21 16,1 0-16,0 21 0,0 0 15,0 0-15,0 0 0,-1 0 16,1 21 0,21 0-16,-21 1 0,21-1 15,0 0-15,0 0 16,0 0-16,21-21 0,0 0 16,1 0-16,-1 0 0,0 0 0,21 0 15</inkml:trace>
  <inkml:trace contextRef="#ctx0" brushRef="#br0" timeOffset="58812.1">4847 6583 0,'0'0'0,"21"-21"0,-21 0 15,-21 21 1,0 0-16,0 0 0,-22 0 16,22 0-16,0 0 0,-21 0 15,21 0-15,-22 0 0,22 0 0,0 0 16,0 0-16,21 21 15,-21-21-15,21 21 0,21-21 16,0 0 0,0 0-16,21 0 0,-20 0 15,20 0-15,-21 0 0,21 0 0,-20 0 16,-1 0-16,21 0 16,-21-21-16,0 21 0,1 0 15,-1 0-15,-21 21 31,0 0-31,0 0 16,0 0-16,-21 1 0,21-1 16,-22 0-16,22 21 0,0-21 0,0 22 15,-21-1-15,21 0 0,0-20 0,-21 20 16,21 21-16,0-20 0,0-1 16,0 85-16,0-63 0,0-1 15,0 1-15,0-1 0,0 1 16,0-1-16,-21-21 0,0 22 0,0-22 15,21 22-15,-22-22 0,1 22 16,0-22-16,0 0 0,-21 1 0,20-1 16,-20-21-16,21 21 0,-21-20 15,-1-1-15,22 0 0,-21-21 0,-1 0 16,22 0-16,-21 0 0,21-21 0,-22-22 16,22 22-16,0-21 0,0 0 15,0-22-15,0 22 0,-1-22 0,22 1 16,-21-1-16,21 1 0,0-1 0,0 1 15,0-1-15,0 22 0,0-22 16,0 1-16,21 21 0,1-1 0,-1 1 16,0 0-16,21-1 0,-21 22 15,22-21-15,-22 21 0,21-1 16,1 1-16,-22 0 0,21 0 0,0 0 16,1-22-16,-1 22 0,0 0 15</inkml:trace>
  <inkml:trace contextRef="#ctx0" brushRef="#br0" timeOffset="59059.6">5038 6646 0,'21'0'15,"-42"0"-15,42 22 32,-21-1-17,0 0-15,0 0 16,0 0-16,0 0 15,0 1-15,0-1 0,0 0 16,-21-21 0,21-21 15,0 0-15,0-1-16,0 1 0,0 0 0</inkml:trace>
  <inkml:trace contextRef="#ctx0" brushRef="#br0" timeOffset="59247.91">5038 6456 0,'0'0'0,"0"-21"15,0 42 48,21-21-48,-21 21-15,21-21 16,0 21-16</inkml:trace>
  <inkml:trace contextRef="#ctx0" brushRef="#br0" timeOffset="59656.75">5292 6668 0,'0'0'0,"0"63"31,0-42-31,0 0 16,0 1-16,0-1 15,-22-21 17,1 0-1,21-21-31,0-1 15,0 1-15,0 0 16,0 0-16,0 0 0,21 0 16,1-1-16,-22 1 0,21 0 0,0 0 15,0 21-15,0-21 0,0 0 16,1 21-16,-1 0 0,0 0 0,0 0 16,0 0-16,0 0 0,1 21 15,-1 0-15,-21 0 0,0 0 0,0 0 16,0 1-16,0-1 0,0 0 0,0 0 15,0 0 1,0 0-16,0 1 0,-21-1 16</inkml:trace>
  <inkml:trace contextRef="#ctx0" brushRef="#br0" timeOffset="77515.39">4022 2879 0,'0'0'16,"0"-21"-16,0-1 0,21-20 15,-21 21-15,0 0 0,0-22 0,21 22 16,-21-21-16,21 21 0,-21-22 16,0 22-16,0 0 0,0 0 0,0 0 15,0 42 17,0 0-32,0 21 0,0 1 0,-21-1 15,21 0-15,-21 1 0,0 20 16,21-20-16,-22-1 0,1 21 0,0-20 15,0-1-15,21 0 0,-21 22 16,0-22-16,-1 1 0,1-22 0,0 21 16,0-21-16,21 0 0,0 1 15,-21-22-15,0 0 16,21-22 0,0-20-16,0 21 0,0 0 15,0-22-15,0 22 0,-22-21 0,22 0 16,0-1-16,0 22 0,0-21 15,0 21-15,0-1 0,0 1 0,0 0 16,22 21-16,-1 0 16,0 0-16,0 21 0,0-21 0,0 21 15,1 1-15,-1-1 0,0 0 16,-21 0-16,21 0 0,0 0 16,0 1-16,-21-1 0,22 0 15,-1 0-15,0 0 0,0-21 16,0 0-16,0 0 15,1 0 1,-1 0 0,-21-21-16,21 0 0,0 21 15</inkml:trace>
  <inkml:trace contextRef="#ctx0" brushRef="#br0" timeOffset="77799.57">4741 2604 0,'-21'42'31,"0"0"-31,21-21 0,-21 22 16,21-22-16,0 21 0,-21 22 15,21-22-15,0 0 0,0-20 16,-22 20-16,22-21 0,0 21 0,0-20 15,0-1-15,-21 21 0,21-21 16,-21 0-16,21 1 0,0-1 0,0 0 16,0 0-16,0-42 31,0 0-31,21 0 16</inkml:trace>
  <inkml:trace contextRef="#ctx0" brushRef="#br0" timeOffset="78099.89">4720 2709 0,'0'0'0,"-21"-21"15,21-42 1,0 42-16,21-1 16,0 22-16,0-21 0,1 21 0,20 0 15,0 0-15,1 0 0,-22 0 16,21 0-16,0 0 0,-20 0 0,20 0 15,-21 21-15,-21 1 0,0-1 16,0 21-16,0-21 0,-21 0 0,0 22 16,-22-22-16,-20 0 0,21 21 15,-22-20-15,22-1 0,-22-21 0,22 21 16,0 0-16,-1-21 0,22 21 16,0-21-16,0 21 0,21 1 15,21-22 1,0 0-16,0 0 15,0 0-15</inkml:trace>
  <inkml:trace contextRef="#ctx0" brushRef="#br0" timeOffset="79071.39">12954 2879 0,'0'0'15,"21"-64"1,-21 43-16,21 21 16,-21-21-16,0 42 31,0 0-31,0 0 0,-21 22 16,21-22-16,-21 21 15,21-21-15,-21 22 0,0-1 0,-1 22 16,22-22-16,-21 0 0,0 22 15,0-22-15,0 0 0,0 1 0,21-1 16,-22-21-16,1 22 0,21-22 16,0 0-16,0 0 0,0 0 15,-21-21-15,21-21 32,21 0-32,0 0 0,-21 0 0,22-1 15,20-20-15</inkml:trace>
  <inkml:trace contextRef="#ctx0" brushRef="#br0" timeOffset="79328.25">13377 2794 0,'0'0'0,"21"0"0,-21 21 16,0 0-16,0 1 0,0-1 15,0 0-15,0 21 0,0-21 0,0 22 16,0-1-16,0-21 0,-21 22 15,0-1-15,21 0 0,-21-21 0,21 22 16,-21-1-16,0-21 0,-1 22 16,1-22-16,21 0 0,-21 0 15,0 0-15,21 0 16,-21-21-16,0 0 16,-1-21-1,1 0-15,0 0 0,21 0 16</inkml:trace>
  <inkml:trace contextRef="#ctx0" brushRef="#br0" timeOffset="79532.13">12806 3239 0,'0'0'16,"0"-22"0,21 22-1,0-21-15,0 21 16,22 0-16,-1-21 0,-21 21 15,21-21-15,1 21 0,-1 0 0,0-21 16,1 21-16,-1 0 0,0 0 16,-20-21-16,20 21 0,-21 0 0,21-22 15,-20 22-15,20-21 0,-21 21 16</inkml:trace>
  <inkml:trace contextRef="#ctx0" brushRef="#br0" timeOffset="79819.97">13885 2836 0,'0'-42'16,"0"63"15,0 0-31,0 1 0,0-1 16,0 21-16,0-21 0,0 22 15,0-22-15,0 21 0,0 0 0,-21 1 16,0-1-16,0 0 0,21 1 15,-21-1-15,-1 0 0,1-20 0,21 20 16,-21-21-16,21 0 0,-21 22 16,21-22-16,-21-21 0,21 21 15,0-42 17,0 0-32,0-22 15,0 22-15</inkml:trace>
  <inkml:trace contextRef="#ctx0" brushRef="#br0" timeOffset="80139.82">13758 2963 0,'0'-21'0,"0"42"0,0-63 0,0 21 15,21 0-15,-21 0 0,0-1 16,0 1-16,22 0 0,-1 0 0,0 0 16,0 21-16,0 0 15,0 0-15,1-21 0,-1 21 0,21 0 16,-21 0-16,22 0 0,-22 0 15,21 0-15,-21 21 0,22 0 0,-43 0 16,0 0-16,0 0 0,0 1 16,0-1-16,-22 0 0,1 0 0,-21 0 15,21 0-15,-22 1 0,1-1 16,0 0-16,-1-21 0,22 21 0,-21 0 16,21-21-16,0 0 0,-1 21 15,1-21-15,42 0 63,1 0-63</inkml:trace>
  <inkml:trace contextRef="#ctx0" brushRef="#br0" timeOffset="80335.71">14541 3260 0,'0'0'0,"22"0"0,-22 21 15,-22-21 48,1-21-63</inkml:trace>
  <inkml:trace contextRef="#ctx0" brushRef="#br0" timeOffset="97059.41">8149 2244 0,'0'-21'16,"0"-1"-1,0 1-15,-21 0 16,21 0-16,0 0 16,-21 0-16,21-1 15,0 1 1,-21 21-16,-1 0 15,1 21 1,21 1-16,0-1 0,-21 0 16,21 0-16,0 21 0,-21 1 15,21 20-15,0 1 0,-21-1 0,0 1 16,-1 20-16,1-20 0,0 21 16,0-22-16,0 1 0,-22-1 0,22-21 15,0 22-15,0-1 16,0-20-16,0-1 0,-1 0 0,22 1 15,-21-1-15,21-21 0,0 22 16,0-22-16,0 0 0,-21 0 16,21-42 15,0 0-31,0 0 0,0-22 0,0 22 16,21-21-16,-21 21 0</inkml:trace>
  <inkml:trace contextRef="#ctx0" brushRef="#br0" timeOffset="97900.47">8043 2159 0,'0'0'0,"21"0"79,1 0-64,-1 0-15,0 0 0,21 0 0,1 0 16,-1 0-16,21 0 0,-20 0 15,20 0-15,22 0 0,-22 0 0,22 0 16,0 0-16,21 0 0,-22 0 16,1 0-16,0 0 0,-1 0 0,-20 0 15,-1 0-15,1 0 0,-1 0 16,-20 21-16,-1-21 0,0 0 0,1 0 16,-1 0-16,-21 0 0,0 21 15,0-21-15,1 0 0,-1 0 16,0 0-16,-21 22 15,0-1-15,0 0 16,0 0-16,0 0 16,0 0-16,0 1 0,0-1 15,0 0-15,0 0 0,0 21 0,-21-20 16,21 20-16,-21 0 0,21 1 16,-22-22-16,22 21 0,0 0 0,0 1 15,0-1-15,0-21 0,0 22 16,0-1-16,0-21 0,0 21 15,0 1-15,0-1 0,0-21 0,0 0 16,0 1-16,0 20 16,0-21-16,0 0 0,0 0 0,0 1 15,0-1-15,0 0 0,0 0 16,-21 0-16,21 0 0,-21-21 0,21 22 16,0-1-16,-42 0 0,21-21 15,-22 21-15,22-21 16,0 0-16,-21 21 0,-1-21 0,1 0 15,-22 0-15,1 21 0,-22-21 16,1 0-16,-22 22 0,0-22 0,-21 0 16,21 0-16,0 0 0,22 0 15,-22 0-15,21 0 0,0 0 16,22 0-16,-1 0 0,22 0 0,0 0 16,-1 0-16,1 0 0,0 0 15,21 0-15,-1 0 0,1 0 0,0-22 16,0 22-16,21-21 15,0 0 1,0 0-16,0 0 16,21 21-16,0-21 0,0-1 0,22 1 15,-22 0-15,0-21 0</inkml:trace>
  <inkml:trace contextRef="#ctx0" brushRef="#br0" timeOffset="98303.17">8213 2371 0,'0'0'0,"-22"0"15,1 0-15,21-21 47,21 21-31,1 0-16,-1 0 0,21 0 15,0 0-15,1 0 0,20 0 0,-20 0 16,20 0-16,1 0 0,20 0 16,-20 0-16,-1 0 0,22 0 0,-22 0 15,1 0-15,-22 0 0,22 0 16,-22 0-16,-21 0 0,22 0 0,-22 0 15,-42 0 17,-1 21-32,1-21 15,0 0-15,0 21 0,-21-21 16,20 0-16,-20 0 0,21 21 16,-21-21-16,-1 21 0</inkml:trace>
  <inkml:trace contextRef="#ctx0" brushRef="#br0" timeOffset="98616.26">8107 2752 0,'0'21'16,"21"-21"-1,0 0-15,0 0 16,0 0-16,22 0 0,-22 0 15,21 0-15,1 0 0,-1 0 0,0-21 16,22 21-16,-1-21 0,-20 21 16,20 0-16,1-22 0,-22 22 0,21 0 15,1-21-15,-22 21 0,1 0 16,-22 0-16,21 0 0,-21 0 0,-42 0 31,-21 0-15,21 0-16,-22 21 0,1-21 15,0 0-15,-1 0 0,1 22 16,0-22-16,-22 21 0</inkml:trace>
  <inkml:trace contextRef="#ctx0" brushRef="#br0" timeOffset="98899.62">8086 2921 0,'21'0'15,"0"0"-15,0 0 16,0 0-16,22 0 16,-22 0-16,21 0 0,0 0 0,1 0 0,-1 0 15,0-21-15,1 21 16,20-21-16,-20 21 0,-1 0 0,21 0 16,-20 0-16,-1-21 0,0 21 0,1 0 15,-22 0-15,0 0 0,0 0 16,0 0-16,1 0 0,-44 0 31,1 0-31,0 0 16,0 0-16,0 0 0,0 0 15,-1 0-15,-20 21 0</inkml:trace>
  <inkml:trace contextRef="#ctx0" brushRef="#br0" timeOffset="99207.58">7959 3154 0,'0'0'15,"0"21"-15,21-21 16,0 0-16,0 0 0,21 0 16,1 0-16,-1 0 0,0 0 15,22-21-15,-22 21 0,1 0 0,20 0 16,-21-21-16,22 21 15,-22 0-15,22 0 0,-22-21 0,22 21 16,-22 0-16,0 0 0,1 0 16,-22 0-16,0 0 0,0 0 0,0 0 15,-42 0 32,0 21-47,0-21 16</inkml:trace>
  <inkml:trace contextRef="#ctx0" brushRef="#br0" timeOffset="99760.05">7726 3725 0,'0'0'0,"0"22"31,0-1-31,0 0 16,0 0-16,0 0 0,21 0 15,-21 22-15,21-1 0,-21 0 0,0-20 16,0 20-16,0 0 0,0 1 16,0-1-16,0-21 0,0 21 0,-21-20 15,21-1-15,-21 0 0,21 0 16,-21-21-16,21 21 0,0-42 31,0 0-31,21 0 16,0-22-16</inkml:trace>
  <inkml:trace contextRef="#ctx0" brushRef="#br0" timeOffset="100019.52">8213 3768 0,'-22'0'31,"1"21"-31,0-21 16,0 21-16,-21 0 0,20 0 0,-20 22 15,21-22-15,-21 21 0,-1 1 16,22-1-16,-21 0 0,21-21 16,-22 22-16,22-1 0,0 0 15,0-20-15,0-1 0,-1 0 0,1 0 16,0 0-16,21 0 0,0 1 15,21-22 1,0-22 0,1 1-16,-1 21 0,0-21 15,0 0-15</inkml:trace>
  <inkml:trace contextRef="#ctx0" brushRef="#br0" timeOffset="100991.35">8382 4022 0,'0'0'0,"0"-21"0,0-1 0,0 1 15,0 0 1,-21 21 0,0 0-16,-1 0 0,1 0 15,0 0-15,0 0 0,0 21 16,0 0-16,-1 1 0,1 20 0,0-21 15,0 0-15,0 22 0,0-22 16,-1 21-16,22-21 0,0 22 16,0-22-16,0 0 0,0 0 15,0 0-15,0 0 16,22-21-16,-1 0 16,0 0-16,0-21 15,0 0-15,0 21 0,1-21 0,-1 0 16,0 0-16,-21-1 0,21-20 15,0 21-15,0-21 0,1 20 0,-22-20 16,0 0-16,21 21 0,-21-1 16,21 1-16,-21 0 0,0 0 0,0 42 47,0 21-47,0-20 0,-21-1 0,21 0 15,0 21-15,-21-21 16,21 1-16,0 20 0,0-21 0,0 0 15,0 0-15,0 1 0,0-1 16,0 0-16,21 0 16,0-21-16,0 0 0,0 0 15,0 0-15,1 0 0,-1-21 16,0 0-16,0 0 0,0-1 0,0 1 16,1 0-16,-1 0 0,0-21 15,0-1-15,-21 22 0,21-21 16,22-22-16,-43 22 0,0 21 15,0 0-15,0-22 0,0 22 16,0 0-16,-22 21 31,22 21-31,0 0 0,-21 0 0,21 1 16,-21-1-16,21 0 0,-21 21 16,21-21-16,0 22 0,0-22 0,0 21 15,0-21-15,0 22 0,0-22 16,0 0-16,0 0 0,0 0 0,0 1 15,0-1-15,21-21 32,0 0-32,-21-21 15,21 21-15,1-22 16,-22 1-16,21 0 0,0 0 0,-21 0 16,21 0-16,0-1 0,-21 1 0,21 0 15,1 21-15,-22-21 16,0 42-1,0 0 1,0 0-16,0 1 0,0-1 16,0 0-16,0 0 15,0 0-15,0 0 0,-22 1 16,22-1 0,-21-21-16,21-21 46,0-1-46,0 1 16,0 0-16,0 0 0</inkml:trace>
  <inkml:trace contextRef="#ctx0" brushRef="#br0" timeOffset="101168.12">8890 3916 0,'-21'0'31,"21"21"-15,21-21 15</inkml:trace>
  <inkml:trace contextRef="#ctx0" brushRef="#br0" timeOffset="101775.48">9313 4085 0,'21'-21'0,"-21"0"16,22 21-16,-22-21 0,0 0 15,0-1-15,0 1 16,0 0-16,-22 21 15,1 0-15,0 0 0,0 0 16,0 0-16,0 0 0,-1 0 16,1 0-16,0 0 0,0 21 15,0 0-15,0 1 0,-1-1 0,1 0 16,21 0-16,-21 21 0,0-20 16,21-1-16,-21 0 0,21 0 15,0 0-15,0 0 0,0 1 16,0-1-16,21-21 15,0 0-15,0 0 16,0 0-16,1 0 16,-1 0-16,0-21 0,21-1 0,-21 22 15,1-21-15,-1 0 0,0 0 0,0 0 16,-21-22-16,21 22 0,0 0 16,1-21-16,-22 21 0,21-22 0,-21 22 15,21-21-15,-21 21 0,0-1 16,21 1-16,-21 0 0,0 0 0,0 0 15,21 21-15,-21 21 32,0 0-17,-21 0-15,21 22 0,-21-22 16,21 0-16,-21 0 0,21 21 0,0-20 16,0 20-16,0-21 0,0 0 15,0 0-15,-21 1 0,21-1 0,0 0 16,0 0-16,0 0 15,21-21 17,0 0-17,0-21-15,0 0 0</inkml:trace>
  <inkml:trace contextRef="#ctx0" brushRef="#br0" timeOffset="102275.14">9737 3937 0,'0'0'16,"0"-21"-16,0 0 16,-22 21 15,1 0-31,0 0 0,0 0 16,0 21-16,0-21 0,21 21 15,-22 0-15,1 0 0,0 1 16,0-1-16,21 0 0,0 0 0,-21 21 15,21-20-15,-21-1 0,21 0 16,0 0-16,0 0 16,21-21 15,0 0-31,0 0 0,-21-21 0,21 21 16,0-21-16,-21 0 0,22 0 15,-22-1-15,21 1 0,0 0 0,-21 0 16,0 0-16,0 0 0,0-1 15,21 1-15,-21 0 0,0 0 16,0 42 15,0 0-31,0 0 0,0 1 16,0-1-16,0 0 0,0 0 16,0 0-16,0 0 0,0 1 0,0-1 15,-21 0-15,21 0 0,0 0 16,21-21 31,0-21-47,0 0 0,-21 0 15,22 0-15,-22-1 0</inkml:trace>
  <inkml:trace contextRef="#ctx0" brushRef="#br0" timeOffset="102564.28">9948 3704 0,'0'0'0,"0"21"0,0 1 15,0-1-15,0 0 16,0 0-16,-21 0 0,21 0 0,-21 1 16,21-1-16,-21 21 0,21-21 15,-21 0-15,21 1 0,0 20 16,-22-21-16,22 0 0,-21 0 0,21 1 15,0-1-15,-21-21 16,21 21-16,21-42 47,0 0-31,-21-1-16,22 22 15</inkml:trace>
  <inkml:trace contextRef="#ctx0" brushRef="#br0" timeOffset="102820.19">10118 3937 0,'0'0'0,"0"21"32,0 0-32,-22-21 0,1 22 15,0-1-15,21 0 0,-21 0 16,0-21-16,21 21 0,0 0 0,0 1 15,-21-1-15,-1 0 0,22 0 16,-21 0 0,42-21 31,1 0-47,-1-21 0,0 0 15,0 0-15</inkml:trace>
  <inkml:trace contextRef="#ctx0" brushRef="#br0" timeOffset="103547.93">10181 4001 0,'0'0'0,"-21"0"32,21 21-17,0 0-15,-21-21 0,21 21 0,0 0 16,0 0-1,0 1-15,0-1 16,0 0 0,0-42 31,0 0-47,0-1 15,0 1-15,0 0 16,0 0-16,0 0 0,0 0 15,0-1-15,21 1 16,0 21-16,0 0 0,0 0 16,1 0-16,-1 0 15,0 0 1,0 21-16,-21 1 16,0-1-16,0 0 15,0 0-15,0 0 0,0 0 16,0 1-16,0-1 0,0 0 15,-21-21 48,21-21-63,0 0 16,0-1-16,0 1 15,0 0-15,0 0 0,0 0 16,0 0-16,0-1 0,21 1 15,0 21-15,0-21 16,1 21-16,-1 0 16,0 0-16,0 0 15,0 0-15,0 0 0,-21 21 16,0 0-16,0 1 16,0-1-16,0 0 15,0 0-15,0 0 0,0 0 16,0 1-16,-21-1 15,21 0-15,-21-21 16,0 0 15,21-21-15,0 0-16,0-1 16</inkml:trace>
  <inkml:trace contextRef="#ctx0" brushRef="#br0" timeOffset="103795.6">10160 3662 0,'0'0'0,"-21"0"16,0 0-16,-1 0 15,22 21-15,-21-21 32,0 0-1,0 0-15</inkml:trace>
  <inkml:trace contextRef="#ctx0" brushRef="#br0" timeOffset="104071.21">9525 3831 0,'21'0'46,"0"0"-46,0 0 16,1 0-16,-1 0 0,0 0 16,0 0-16,0 0 15,0 0-15,1 0 16,-1 0-16</inkml:trace>
  <inkml:trace contextRef="#ctx0" brushRef="#br0" timeOffset="144212.99">8340 2455 0,'0'0'0,"-22"0"0,44 0 31,-1 0-15,0 0-16,21 0 0,1 0 15,-1 0-15,21 0 0,1 0 0,-1 22 16,22-22-16,-21 0 0,20 0 15,-20 0-15,20 0 0,-20 0 16,-1 0-16,1 0 0,-22 0 16,1 0-16,-22 0 0,0 0 0,0 0 15,0 0-15,-21 21 0,-21-21 16,0 0 0,0 0-16,-22 0 0,1 21 0,0-21 15,-22 0-15,1 0 0,-1 0 16,-84 0-16</inkml:trace>
  <inkml:trace contextRef="#ctx0" brushRef="#br0" timeOffset="144423.57">8318 2625 0,'0'0'0,"0"21"0,22-21 16,-1 21-16,0-21 0,21 0 15,1 0-15,-1 0 0,21 0 0,1 0 16,-1 0-16,22 0 0,0 0 15,-22 0-15,22 0 0,-22 0 0,22 0 16,-21 0-16,-22 0 0,21 0 16,-20 0-16,-22 0 0,0 0 0,0 0 15,0 0-15,-42 21 16,0-21 0,-21 0-16</inkml:trace>
  <inkml:trace contextRef="#ctx0" brushRef="#br0" timeOffset="144631.15">8382 2858 0,'0'0'0,"-21"21"0,0 21 16,21-21-16,21-21 15,0 21-15,21-21 0,1 0 16,-1 0-16,21 0 0,22 0 0,-21 22 16,20-22-16,1 0 0,84 0 15,-84 0-15,-22 0 0,1 0 16,-1 0-16,-20 0 0,-1 0 0,0 0 15,-20 21-15,-1-21 0,-42 0 16,-22 0 0,22 21-16,-21-21 0</inkml:trace>
  <inkml:trace contextRef="#ctx0" brushRef="#br0" timeOffset="144783.15">8488 3196 0,'0'0'0,"-21"0"0,21 21 16,0 1-16,21-22 0,0 21 15,21-21-15,1 0 0,-1 0 16,0 0-16,22 0 0,-1 0 0,1 0 16,-1 0-16,1 0 0,-22 0 15,22 0-15,-22 0 0,0 0 16,1 0-16</inkml:trace>
  <inkml:trace contextRef="#ctx0" brushRef="#br0" timeOffset="144947.12">9102 3281 0,'0'0'15,"-64"0"-15,1 21 0,-1 0 0,1-21 0,-1 21 16,1 1-16,-1-22 0,22 21 0,21-21 16,-22 21-16,22-21 0,0 0 15,21 21-15,21-21 16,0 0-16,22 0 16,-1 0-16,0-21 0,1 0 0,20 21 15,1-21-15</inkml:trace>
  <inkml:trace contextRef="#ctx0" brushRef="#br0" timeOffset="145551.13">10160 1651 0,'0'0'0,"21"0"32,21 0-32,-20 0 15,20 0-15,0 0 0,1 0 16,20 0-16,-21 0 0,22 0 15,-1 0-15,1 0 0,-1 0 0,1 0 16,-1 0-16,1 0 0,-22 0 16,22 0-16,-43 0 0,21 0 0,-21 0 15,-21 21 1,-21-21-16,0 0 0,-21 0 0,-1 0 16,1 0-16</inkml:trace>
  <inkml:trace contextRef="#ctx0" brushRef="#br0" timeOffset="145943.92">10626 1715 0,'0'0'0,"0"21"16,0 0 0,0 0-16,0 0 15,0 0-15,0 1 16,0 20-16,0-21 0,0 0 0,0 0 15,0 22-15,0-22 0,0 21 16,0-21-16,0 1 0,0 20 0,0-21 16,21 0-16,-21 22 0,0-22 0,0 0 15,0 0-15,0 0 16,0 0-16,0 1 0,0-1 0,-21 0 16,-1 0-16,1 0 15,0-21-15,-21 0 0,21 0 0,-1 0 16,-20 0-16,21 0 0,-21-21 0,20 0 15,-20 21-15,21-21 0,0 0 16,-22 21-16,22-22 0,0 1 0,0 0 16,21 0-16,-21 21 15,21-21-15,21 21 16,0 0 0,0-21-16,22 21 0,-22 0 0,21-22 15,0 22-15</inkml:trace>
  <inkml:trace contextRef="#ctx0" brushRef="#br0" timeOffset="146468.16">11324 2053 0,'0'0'0,"0"-21"0,0 0 16,0 0-1,-21 0-15,0-1 16,0 22-16,-1-21 15,1 21-15,0 0 16,0 0-16,0 0 0,0 0 0,-1 21 16,1 1-16,0-1 0,0 0 15,0 0-15,0 0 0,-1 0 0,1 1 16,0 20-16,0-21 0,21 0 16,0 0-16,0 1 0,0-1 0,0 0 15,0 0-15,0 0 16,21-21-16,0 0 15,0 0-15,1 0 0,-1 0 16,0 0-16,0 0 0,21-21 16,-20 0-16,-1 21 0,0-21 15,0 0-15,0-1 0,0 1 0,1 0 16,-1-21-16,0 21 0,-21-1 16,0 1-16,0 0 0,21 0 15,-21 0-15,0 42 31,0 0-31,0 0 0,0 22 16,0-22-16,0 0 0,0 0 16,21 0-16,-21 0 0,21 1 15,-21-1-15,22 0 16,-1-21-16,0 0 0,0 0 16,0 0-16,0 0 15,1 0-15,-1 0 0,0-21 16,0 0-16,-21-1 15</inkml:trace>
  <inkml:trace contextRef="#ctx0" brushRef="#br0" timeOffset="146676.79">11620 1947 0,'0'0'0,"0"22"32,0-1-17,0 0-15,0 0 0,0 0 16,0 0-16,0 1 0,0-1 0,22 0 15,-22 0-15,0 0 0,0 0 0,21-21 16,-21 22-16,0-1 0,0 0 16,21-21-1,0 0-15,0 0 16,0 0 0,1-21-16</inkml:trace>
  <inkml:trace contextRef="#ctx0" brushRef="#br0" timeOffset="146889.12">12023 1947 0,'-22'0'15,"1"22"1,0-1-16,0-21 0,0 21 16,0 0-16,-1 0 0,1 0 0,0-21 15,0 22-15,0-1 0,0 0 16,-1-21-16,1 21 0,21 0 0,0 0 15,0 1 1,21-22 0,1 0-16,-1 0 0</inkml:trace>
  <inkml:trace contextRef="#ctx0" brushRef="#br0" timeOffset="147353.14">12382 2032 0,'0'0'0,"0"-21"0,0 0 16,0 0-16,-21-1 15,0 22-15,0 0 16,0 0-16,0 0 0,-1 22 16,1-1-16,0 0 15,0-21-15,0 21 0,0 0 0,-1 0 16,1 1-16,0-1 0,21 0 15,0 0-15,-21 0 0,21 0 16,0 1-16,0-1 0,0 0 16,21-21-1,0 0-15,0 0 16,1 0-16,-1 0 0,0 0 16,0-21-16,0 0 0,0 21 15,1-22-15,-1 1 0,0 0 0,0 0 16,0 0-16,-21 0 15,21 21-15,-21-22 0,0 44 32,0-1-32,0 0 15,0 0-15,0 0 16,-21 0 0,0 1-16,42-22 46,0 0-46,1 0 0</inkml:trace>
  <inkml:trace contextRef="#ctx0" brushRef="#br0" timeOffset="147820.14">13081 1799 0,'0'0'15,"0"-21"-15,0 0 16,0 0-16,-21 21 16,0 0-16,-1 0 0,1 0 15,0 0-15,0 0 0,0 0 0,0 0 16,-1 0-16,1 0 0,-21 21 16,21 0-16,0-21 0,21 21 0,-22 0 15,22 1-15,-21-1 0,21 0 16,0 0-16,0 0 15,0 0-15,0 1 0,21-22 16,1 21-16,-1 0 0,0-21 16,0 21-16,0 0 0,0 0 0,1 1 15,-1-22-15,0 21 0,-21 0 16,0 0-16,21-21 0,-21 21 0,0 0 16,0 1-16,0-1 15,-21-21-15,0 0 0,0 0 16,-22 21-16,22-21 0,0 0 0,-21 0 15,20 0-15,1 0 0,0 0 16,0 0-16,0 0 0,0 0 0,-1 0 16,1-21-16,0 0 15,21-1-15,-21 22 16,21-21-16,0 0 16,21 21-1,0-21-15,0 21 0</inkml:trace>
  <inkml:trace contextRef="#ctx0" brushRef="#br0" timeOffset="148543.85">13420 1947 0,'0'0'0,"0"-21"16,21 21-16,-42 0 46,-1 0-46,1 21 0,0 1 16,0-1-16,0 0 0,0 0 0,-1 0 16,1 0-16,0-21 0,0 22 15,0-1-15,0 0 0,21 0 16,0 0-16,0 0 16,0 1-1,21-22-15,0 0 0,0 0 16,0 0-16,0 0 0,1 0 15,-1 0-15,21 0 0,-21 0 0,0-22 16,22 22-16,-22-21 0,0 0 16,0 0-16,0 21 0,1-21 0,-22 0 15,0-1-15,0 1 0,0 0 16,0 0-16,0 0 0,0 0 16,-22 21-1,1 0 1,21 21-16,0 0 0,0 0 15,0 0 1,0 0-16,0 1 0,0-1 16,0 0-16,21 0 15,-21 0-15,0 0 16,22-21-16,-1 0 31,0 0-31,0 0 0,0 0 16,0 0-16,1 0 0,-1 0 15,0-21-15,0 0 0,0 21 16,0-21-16,1 0 0,-1 0 0,0-1 16,-21 1-16,21 0 15,-21 0-15,21 21 0,-21 21 47,-21 0-47,21 0 0,-21-21 16,21 22-16,-21-1 0,21 0 15,0 0-15,-21 0 16,21 0 0,0-42 15,0 0-31</inkml:trace>
  <inkml:trace contextRef="#ctx0" brushRef="#br0" timeOffset="148732.04">13906 1863 0,'0'0'0,"0"-21"0,0-1 31,-21 22-31,0 0 32,21 22-1,0-1-16,21-21-15,0 21 0</inkml:trace>
  <inkml:trace contextRef="#ctx0" brushRef="#br0" timeOffset="149015.7">14224 1990 0,'0'0'16,"-21"21"-16,0 21 0,-1-21 0,1 1 16,0 20-16,0-21 0,0 21 0,0-20 15,-1 20-15,22-21 0,-21 21 0,21-20 16,-21 20-16,0-21 16,21 0-16,0 22 0,0-22 0,-21 0 0,21 0 15,0 0-15,-21-21 16,21 21-16,0-42 31,0 0-15,21 0-16,0-21 0,0 20 15</inkml:trace>
  <inkml:trace contextRef="#ctx0" brushRef="#br0" timeOffset="149291.28">14139 1947 0,'0'0'15,"21"-21"-15,1 0 16,-1 21 0,0 0-16,0 0 15,0 0-15,0 0 16,1 0-16,-1 0 16,-21 21-16,0 0 0,0 1 15,0-1-15,0 0 16,0 0-16,-21-21 0,-1 21 0,1-21 15,0 21-15,0-21 0,0 0 16,0 0-16,-1 22 0,1-22 0,0 0 16,21-22 15</inkml:trace>
  <inkml:trace contextRef="#ctx0" brushRef="#br0" timeOffset="149603.15">14774 1672 0,'0'0'0,"0"-63"32,0 84-1,-21 0-31,0 0 0,21 0 15,-21 22-15,0-1 0,-1-21 0,1 22 16,0-1-16,0 0 0,0 1 0,0-22 16,-1 21-16,1-21 0,21 0 15,0 1-15,0-1 0,-21 0 0,21 0 16,0 0-16,0 0 16,21-21-1,0 0-15,1 0 16,-1 0-16,0 0 0,0-21 0,0 0 15,22 21-15,-22-21 0</inkml:trace>
  <inkml:trace contextRef="#ctx0" brushRef="#br0" timeOffset="149876">14647 1863 0,'-21'0'0,"42"0"0,-63-43 15,105 22-15,-41 21 32,-1 0-32,0 0 0,0 0 15,21 0-15,-20 0 0,-1 0 16,0-21-16,21 21 0,-21 0 16,1 0-16,-1 0 0,0 0 15,0 0-15,-42 0 47,0 0-47,0 0 0,-1 0 16</inkml:trace>
  <inkml:trace contextRef="#ctx0" brushRef="#br0" timeOffset="150640.14">10223 2561 0,'-21'0'0,"0"0"15,42 0 32,0 0-47,1 0 0,-1 0 0,0 0 16,21 0-16,1 0 0,-1 0 15,0 0-15,1 0 0,20 0 0,1 0 16,-1 0-16,22 0 0,-1 0 0,1 0 16,0 0-16,21 0 0,-22 0 15,22 0-15,0 0 0,0 0 0,0-21 16,21 21-16,0 0 16,0 0-16,0-21 0,-22 21 0,22-21 15,-21 21-15,0-21 0,21-1 16,0 22-16,-21-21 0,21 0 0,0 21 15,-21 0-15,0 0 0,-1 0 16,1 0-16,0 0 0,0 0 0,-21 0 16,20 0-16,1 0 0,0 0 15,-21 0-15,-1 0 0,1 0 0,0 0 16,-22 0-16,43 0 16,-85 0-16,22 0 0,-22 0 0,0 0 15,0 0-15,0 0 0,-42 0 47,0 0-31,0 0-16,0 0 0,-22 0 0,1 0 15</inkml:trace>
  <inkml:trace contextRef="#ctx0" brushRef="#br0" timeOffset="151363.12">10604 2667 0,'-42'0'31,"21"0"-31,42 0 63,0 0-63,0-21 15,22 21-15,-1 0 0,22 0 0,-1 0 16,1 0-16,20 0 0,1 0 16,0 0-16,63 0 0,-42 0 0,-22 0 15,22 0-15,-21 0 0,21 0 16,-1 21-16,22-21 0,-21 0 0,21 0 15,-21 0-15,0 0 0,0 0 16,21 0-16,-21 0 0,-1-21 16,1 21-16,0 0 0,0 0 0,-21-21 15,-1 21-15,1 0 0,0 0 16,-22-21-16,22 21 0,-22 0 0,1 0 16,-1 0-16,-20 0 0,20 0 15,1 0-15,-22 0 0,21 0 0,1-22 16,-1 22-16,-20 0 0,20 0 15,1 0-15,-22 0 0,0 0 0,1 0 16,-22-21-16,21 21 0,-21 0 16,1 0-16,-1 0 0,0 0 15,-21 21 32</inkml:trace>
  <inkml:trace contextRef="#ctx0" brushRef="#br0" timeOffset="151508.26">14859 2625 0,'0'21'31,"-21"-21"0,0 0-15,-1 0-16,1 0 0</inkml:trace>
  <inkml:trace contextRef="#ctx0" brushRef="#br0" timeOffset="160095.62">15579 2032 0,'0'0'15,"-22"0"-15,1 0 0,0 0 0,42 0 47,0 0-47,22 0 0,-22 0 0,21 0 16,1 0-16,-1 21 0,0-21 15,22 0-15,-22 0 0,0 0 0,22 0 16,-22 0-16,1 0 0,-1 0 16,0 0-16,-21 0 0,1 0 0,-1 0 15,0 0-15,-21-21 31</inkml:trace>
  <inkml:trace contextRef="#ctx0" brushRef="#br0" timeOffset="160343.42">16023 1905 0,'21'0'16,"0"0"-16,1 0 0,-1 0 15,0 0-15,21 0 0,-21 21 16,1-21-16,-1 21 0,0 1 0,0-1 16,-21 0-16,0 0 0,0 0 15,0 0-15,-21 1 0,-21-1 16,20 0-16,-41-21 0,21 21 0,-1 0 16,22 0-16,-21 1 0,21-1 15,-1-21-15,1 21 0,0-21 0</inkml:trace>
  <inkml:trace contextRef="#ctx0" brushRef="#br0" timeOffset="160847.06">16700 1947 0,'0'0'0,"-21"0"0,-21-84 31,21 63-31,21-1 16,63 22-16,-42 0 15,-21 22 1,0-1-16,22 0 0,-1 0 15,0 21-15,0 1 0,-21-22 16,21 21-16,0 1 0,1-1 16,-22-21-16,0 21 0,0 1 0,0-22 15,0 0-15,0 21 0,0-20 0,0-1 16,0 0-16,0 0 0,0 0 16,0-42-1,0 0 1,0 0-16,0-22 0,0 22 15,0 0-15,0-21 0,21-1 16,0 22-16,0-21 0,-21 0 0,21-1 16,0 1-16,-21 0 0,22-1 15,-22 1-15,21 0 0,0 20 16,-21 1-16,21 0 0,0 0 0,0 21 16,1 0-1,-1 0-15,-21 21 0,0 0 16,21 0-16,0 1 0,-21-1 15,0 0-15</inkml:trace>
  <inkml:trace contextRef="#ctx0" brushRef="#br0" timeOffset="161795.99">17589 2096 0,'0'-22'31,"-21"22"-31,0-21 0,0 21 16,0 0-16,0 0 0,-22 0 0,22 0 16,-21 21-16,21 1 0,-22-1 15,22 0-15,0 0 0,-21 0 0,20 22 16,1-22-16,0 0 0,21 0 15,0 21-15,-21-20 0,21-1 16,0 0-16,0 0 0,0 0 0,0 0 16,0 1-16,21-22 0,0 0 15,0 0-15,1 0 0,20 0 16,-21 0-16,0-22 0,22 1 16,-22 0-16,21 0 0,-21 0 0,0 0 15,22-1-15,-22-20 0,0 21 0,0 0 16,-21-22-16,21 22 0,-21 0 15,22 0-15,-22 0 0,0 0 0,0 42 47,-22 0-47,1 0 0,21 0 16,0 0-16,-21 1 0,0-1 16,21 0-16,-21 0 0,21 0 0,0 0 15,0 1-15,0-1 16,0 0-16,0 0 0,0 0 0,21-21 15,0 0-15,0 0 0,0 0 16,22 0-16,-22 0 0,21 0 0,-21-21 16,22 0-16,-1 0 0,-21 0 15,0-1-15,22 1 0,-22 0 0,0-21 16,0 21-16,0-22 0,1 22 16,-1-21-16,0-1 0,-21 1 15,0 21-15,0-21 0,21 20 0,-21 1 16,0 0-16,0 0 0,0 0 15,0 42 1,-21 0-16,21 0 16,-21 22-16,21-22 0,-21 21 0,-1 0 15,22 1-15,0-22 0,-21 21 16,21 1-16,-21-22 0,21 21 0,0-21 16,0 22-16,0-22 0,0 0 15,0 0-15,0 0 0,0 0 16,21-21-16,0 0 15,1 0-15,-1 0 0,0-21 16,0 21-16,21-21 0,-20 0 0,-1 0 16,21 0-16,-21-1 0,0 1 15,1 0-15,-1 0 0,0 0 0,-21 0 16,0 42 15,0 0-31,0 0 16,-21 0-16,21 0 0,-21-21 0,21 22 15,-22-1-15,22 0 0,0 0 0,0 0 16,0 0 0,0-42 15,22 0-31,-1 0 16</inkml:trace>
  <inkml:trace contextRef="#ctx0" brushRef="#br0" timeOffset="161976.12">18394 2138 0,'0'0'0,"-43"-21"32,22 21-32,21 21 78,21-21-78,1 0 15,-1 0-15,0 21 0</inkml:trace>
  <inkml:trace contextRef="#ctx0" brushRef="#br0" timeOffset="162556.12">18944 2328 0,'0'0'0,"0"-21"31,21 21-31,-21-21 0,0 0 16,0 0-16,0 0 16,0-1-16,-21 1 15,0 21-15,0 0 16,0 0-16,-1 0 0,1 0 0,-21 0 16,21 0-16,-22 0 0,22 0 0,-21 21 15,21-21-15,-22 22 0,1-1 16,21 0-16,0 0 0,0 0 0,-1 0 15,1 1-15,21-1 0,0 0 16,0 0-16,0 0 0,0 0 16,21-21-1,-21 22-15,43-22 0,-22 0 0,0 0 16,21 0-16,-20 0 0,20-22 16,0 1-16,-21 0 0,22 0 0,-22 0 15,21 0-15,-21-1 0,1-20 0,20 21 16,-21-21-16,0 20 0,0-20 15,1 0-15,-22 21 0,21-22 0,-21 1 16,21 0-16,-21 20 0,0-20 16,0 21-16,0 0 0,0 0 0,0-1 15,0 44 1,0-1-16,-21 21 16,0-21-16,-1 22 0,22-1 15,-21 0-15,0 1 0,0-22 16,21 21-16,-21 0 0,21 1 0,0-22 15,0 21-15,0-21 0,0 1 16,0 20-16,0-21 0,0 0 0,0 0 16,0 1-16,21-22 15,0 0-15,0 0 0,0 0 16,1 0-16,20 0 0,-21-22 16,21 22-16,-20-21 0</inkml:trace>
  <inkml:trace contextRef="#ctx0" brushRef="#br0" timeOffset="163037.32">19621 2223 0,'0'0'0,"0"-22"0,0 1 15,0 0-15,-21 0 16,0 0-16,0 21 16,0 0-16,0 0 0,-1 0 0,1 0 15,0 0-15,0 0 0,0 0 0,0 0 16,-1 21-16,1-21 0,-21 21 15,21 0-15,0 0 0,21 1 0,-22-1 16,1 0-16,21 0 0,-21 0 16,21 22-16,0-22 15,0 0-15,0 0 0,0 0 16,0 0-16,42-21 16,-20 0-16,20 0 0,-21 0 15,0 0-15,0-21 0,22 0 16,-22 0-16,0 21 0,0-21 0,22-22 15,-22 22-15,0 0 0,0 0 16,0 0-16,-21 0 0,21-1 0,-21 1 16,22 0-16,-22 0 0,0 42 47,-22 0-47,1 0 0,21 1 0,-21-1 15,21 0-15,0 0 0,-21 0 16,21 0-16,0 1 0,0-1 15,0 0-15,0 0 0,0 0 0,0 0 16,0 1-16,21-22 16,0 0-16,0 0 15,1 0-15,-1-22 0,0 22 16,0-21-16</inkml:trace>
  <inkml:trace contextRef="#ctx0" brushRef="#br0" timeOffset="163310.09">20002 1884 0,'0'0'0,"0"-21"16,-21 21-1,0 21 1,0 0-16,21 0 0,-21 0 16,0 22-16,-1-22 0,1 21 15,21-21-15,-21 22 0,21-1 0,-21-21 16,21 22-16,-21-22 0,21 0 15,0 21-15,0-21 0,0 1 0,0-1 16,0 0-16,0 0 0,0 0 0,0 0 31,21-21-15,0 0-16,0-21 16,-21 0-16,21 0 0,22 0 0</inkml:trace>
  <inkml:trace contextRef="#ctx0" brushRef="#br0" timeOffset="163563.87">20214 2180 0,'-21'0'47,"0"0"-47,0 21 0,21 1 15,-22-22-15,1 21 0,21 0 16,-21 0-16,21 0 0,-21-21 15,0 21-15,21 1 0,0-1 0,0 0 16,-21 0-16,21 0 0,0 0 16,0 1-16,-22-22 0,22 21 0,0 0 15,22-21 17,-1 0-32,0-21 0,21 21 15</inkml:trace>
  <inkml:trace contextRef="#ctx0" brushRef="#br0" timeOffset="164303.1">20532 2244 0,'0'-21'31,"-22"21"-31,1 0 0,0 0 16,0 0-16,0 21 0,0 0 0,-1 0 15,1 0-15,0 0 16,21 1-16,0-1 0,-21 0 0,21 0 15,0 0-15,-21-21 0,21 21 16,0 1-16,0-1 0,0 0 16,0-42 31,0 0-47,0-1 15,0 1-15,21 0 0,-21 0 0,0 0 16,21 0-16,0-1 0,-21-20 15,21 21-15,1 0 0,-1 21 0,0-21 16,0-1-16,0 1 0,0 21 16,22-21-16,-22 21 0,21-21 0,-21 21 15,22 0-15,-22 0 0,21 0 16,-21 0-16,1 21 0,-1 0 0,0-21 16,0 21-16,-21 1 0,0-1 15,0 0-15,21 0 0,-21 21 16,0-20-16,0-1 0,0 21 0,0-21 15,0 0-15,-21 1 0,21-1 16,0 0-16,0 0 0,0 0 0,-21-21 16,21 21-16,-21-21 15,21-21 1,0 0 0,0 0-16,0 0 0,0-22 15,0 22-15,0 0 0,21 0 16,0-21-16,0 20 0,0 1 0,1-21 15,20 21-15,-21 0 0,0-1 16,22 1-16,-22 21 0,0-21 16,21 21-16,-21 0 0,22 0 0,-22 0 15,0 0-15,21 21 0,1 22 16,-43-22-16,0 0 0,0 0 16,0 21-16,0-20 0,0 20 0,-21-21 15,21 21-15,-22-20 0,1-1 16,0 21-16,21-21 0,-21 0 0,0-21 15,0 22-15,21-1 0,-22-21 16,22 21-16,0-42 31,0 0-15,0-1-16,0 1 16,0 0-16,0 0 0</inkml:trace>
  <inkml:trace contextRef="#ctx0" brushRef="#br0" timeOffset="164540.1">20659 1969 0,'-22'0'16,"44"0"-16,-65 0 0,22 0 0,0 0 0,0 0 15,0 0-15,-1 0 16,1 0-1,0 0 17,0 0-17,0 0 1,0 0-16,-1 0 0</inkml:trace>
  <inkml:trace contextRef="#ctx0" brushRef="#br0" timeOffset="164792.12">19643 2117 0,'0'0'0,"-22"21"0,44-21 31,-1 0-15,21 0-16,-21 0 0,0 0 15,1 0-15,20 0 0,-21 0 0,0 0 16,0 0-16,1 0 0,-1 0 15,0 0-15,0 0 0,0 0 0,-42 0 63,0 0-63</inkml:trace>
  <inkml:trace contextRef="#ctx0" brushRef="#br0" timeOffset="197639.72">2730 10097 0,'22'0'16</inkml:trace>
  <inkml:trace contextRef="#ctx0" brushRef="#br0" timeOffset="198472.24">2794 10097 0,'0'-22'31,"0"1"-31,0 42 109,0 1-93,0-1-1,0 0-15,0 0 0,0 0 16,0 0-16,0 1 16,0-1-16,0 0 0,0 0 15,0 0-15,0 0 0,0 1 16,0 20-16,0-21 0,0 0 0,0 22 16,0-22-16,0 21 0,0-21 15,0 22-15,0-22 0,0 0 0,0 21 16,0 1-16,0-22 0,0 21 15,0-21-15,0 22 0,0-22 0,0 21 16,0-21-16,0 22 0,0-1 0,0-21 16,0 21-16,0 1 15,0-1-15,0 22 0,0-22 0,-21 0 16,21 1-16,0-1 0,0 0 0,0 1 16,0-1-16,0 0 0,0 1 15,0-1-15,0 0 0,0 1 0,0-1 16,0 0-16,0 1 0,0-1 15,0 21-15,0-20 0,0-1 0,0 0 16,0 1-16,0 20 0,0-20 16,0-1-16,0 0 0,21 1 15,-21-1-15,0 0 0,0 22 0,0-22 16,0 0-16,0 22 0,0-22 16,21 1-16,-21 20 0,0-21 0,0 22 15,0-22-15,0 22 0,0-22 16,0 22-16,0-22 0,0 0 0,0 1 15,0-1-15,0-21 0,0 21 0,0 1 16,0-22-16,0 21 0,0-21 16,0 1-16,0-1 0,0 0 0,0 0 15,0 0-15,0 0 16,0-42 0,0 0-1,0 0-15,0 0 0,0 0 16,0-1-16,0-20 0,0 0 0,0-1 15,21 1-15</inkml:trace>
  <inkml:trace contextRef="#ctx0" brushRef="#br0" timeOffset="200627.56">2879 10139 0,'0'0'0,"-22"0"31,44 0 63,-1 0-79,0 0-15,0 0 0,0 0 16,0 0-16,1 0 0,-1 0 0,0 0 15,21 0-15,-21 0 0,1 0 16,20 0-16,-21 0 0,21 0 0,-20 0 16,20 0-16,0 0 0,1 0 15,-1 0-15,0 0 0,1 0 0,168 0 32,-168 0-32,20 0 0,1 0 15,-22 0-15,0 0 0,22 0 0,-22 0 16,0 0-16,22 0 0,-22 0 15,1 0-15,20 0 0,-21 0 0,1 0 16,20 0-16,-20 0 0,-1 0 16,0 0-16,1 0 0,20 0 15,-21 0-15,1 0 0,63 0 16,-64 0-16,21 0 0,-20 0 0,-1 0 16,0 0-16,1 0 0,20 0 0,-20 0 15,-1 0-15,21 0 0,-20 0 0,-1 0 16,22 0-16,-22 0 15,0 0-15,1 0 0,-1 0 0,0 0 16,1 0-16,-1 0 0,-21 0 16,21 0-16,-20 0 0,20 0 0,-21 0 15,0 0-15,0 0 0,1 0 0,-1 0 16,0 0-16,0 0 16,0 0-16,-21 21 62,0 0-62,0 0 16,0 1-1,0-1-15,0 0 16,0 0-16,-21 0 0,21 0 16,-21 1-16,21-1 0,-21 0 0,21 0 15,0 21-15,0-20 0,-21 20 0,-1-21 16,22 21-16,0-20 0,0 20 15,-21 0-15,21-21 0,-21 22 0,21-1 16,-21-21-16,21 22 0,0-1 0,0-21 16,-21 21-16,21 1 15,-21 41-15,21-41 0,0-1 16,-22 0-16,22 1 0,-21-1 0,21 0 16,0 1-16,0-1 0,0 0 15,-21 1-15,21-1 0,0 0 0,0 1 16,-21-1-16,21 0 0,0 1 15,0-1-15,0 0 0,0 1 0,0-1 16,0 22-16,0-22 0,0 0 0,0 1 16,0-1-16,0 21 0,0-20 15,-21-1-15,21 0 0,0 1 16,-21-1-16,21 0 0,0 1 0,0-1 16,0-21-16,0 22 0,0-1 15,0 0-15,-22 1 0,22-22 0,0 21 16,0 0-16,0-20 0,0 20 0,-21-21 15,21 0-15,0 22 0,0-22 16,0 0-16,0 0 0,0 0 0,0 0 16,0 1-16,-21-22 0,21 21 15,-21 0 1,21 0-16,0 0 16,0 0 15,-21-21-31,21 22 15,-21-22-15,21 21 16,-22 0 0,1-21-1,21 21-15,-21-21 0,21 21 16,-21-21-16,0 0 16,0 0-1,-1 21-15,1-21 0,0 0 0,0 0 16,0 0-16,0 0 0,-22 0 0,22 22 15,0-22-15,-21 0 0,20 0 16,-20 0-16,21 0 0,-21 0 0,20 0 16,-20 21-16,0-21 0,-1 0 0,1 0 15,0 21-15,-1-21 16,1 0-16,0 0 0,-1 0 0,-20 21 16,21-21-16,-22 0 0,1 0 0,-1 0 15,1 0-15,-1 0 0,1 0 16,-1 0-16,1 0 0,-1 0 0,1 0 15,20 0-15,-20 0 0,20 0 0,-20 0 16,21 0-16,-1 0 0,1 0 16,-22 0-16,22 0 0,0-21 0,-22 21 15,22 0-15,0 0 0,-1 0 0,1-21 16,-22 21-16,43 0 0,-21 0 16,0-21-16,-1 21 0,22 0 15,-21 0-15,21-22 0,-1 22 16,1 0-16,0 0 0,0 0 0,0 0 15,0 0-15,-1 0 0,1 0 16,0 0-16,0 0 16,0 0-1,21-21 79,0 0-94,0 0 0,21 0 16</inkml:trace>
  <inkml:trace contextRef="#ctx0" brushRef="#br0" timeOffset="201607.76">2815 9271 0,'0'0'0,"-21"0"47,0 0-31,21 21-1,0 0-15,0 1 0,0-1 0,0 0 16,0 0-16,-21 0 0,21 0 16,0 22-16,0-1 0,0-21 0,-22 22 15,22-1-15,0 0 0,0 1 16,0-22-16,0 21 0,0 0 15,-21-20-15,21-1 0,0 21 0,0-21 16,-21 0-16,21 1 0,0-1 16,0 0-1,0-42 32,0 0-31,0-1-16,0 1 0,0 0 15,0 0-15,0-21 0</inkml:trace>
  <inkml:trace contextRef="#ctx0" brushRef="#br0" timeOffset="202248.31">2752 9229 0,'21'-21'47,"0"21"-47,0 0 0,0 0 16,0 0-16,1-22 0,20 1 0,-21 21 15,0 0-15,22-21 0,-22 21 0,21 0 16,-21-21-16,0 21 0,22 0 16,-22 0-16,0-21 0,0 21 0,0 0 15,1 0-15,-1 0 16,-21 21-16,0 0 16,0 0-1,0 0-15,0 1 0,0-1 16,0 0-16,0 0 0,0 0 15,0 0-15,0 22 0,0-22 16,0 0-16,0 21 0,0-20 0,0 20 16,0 0-16,0 1 0,0-1 15,-21 0-15,21 1 0,0-22 0,0 21 16,-22 0-16,22 1 0,0-22 16,0 21-16,0-21 0,0 22 0,0-22 15,0 0-15,-21 0 0,21 0 16,-21-21-16,21 22 0,-21-1 0,0 0 15,0-21-15,-1 0 0,1 0 16,0 0 0,0 0-16,0 0 0,0 0 0,-1 0 15,1 0-15,0 0 0,0 0 0,0 0 16,0 0-16,-1-21 16,22 0-1,0-1 1,0 1-1,0 0-15,0 0 0,0 0 16,0 0-16</inkml:trace>
  <inkml:trace contextRef="#ctx0" brushRef="#br0" timeOffset="203483.01">2836 9271 0,'0'0'0,"0"-21"16,0 0 15,21 21-31,1 0 15,-1-21-15,21 21 16,-21 0-16,0 0 0,1-22 0,-1 22 16,21 0-16,-21 0 0,0 0 15,1-21-15,20 21 0,-21 0 0,0 0 16,0 0-16,-21 21 16,0 1-1,-21-22-15,0 21 0,0 0 16,-21-21-16,20 21 0,-20 0 0,21-21 15,-21 21-15,20 1 0,1-22 16,0 21-16,0-21 0,0 21 16,21 0-16,0 0 15,21-21 1,0 0 0,0 0-16,0 0 0,1 0 15,-1 0-15,21 0 0,-21 0 0,0 0 16,22 0-16,-22 0 0,0 0 0,21 0 15,-20 0-15,-1 0 0,0 0 16,-21 21 15,-21-21-31,0 22 0,-22-1 16,22-21-16,-21 21 0,21 0 16,-22 0-16,22-21 0,0 21 0,0 1 15,0-22-15,-1 21 0,1-21 0,21 21 16,-21-21-16,42 0 31,0 0-31,1 0 16,-1 0-16,0 0 0,0 0 0,0-21 15,0 21-15,1 0 16,-1 0-16,21-21 0,-21 21 0,22 0 16,-22 0-16,0 0 0,0 0 15,0 0-15,-42 0 31,0 0-31,-21 21 0,20 0 16,1-21-16,-21 21 0,21 0 0,0 0 16,-22-21-16,22 22 0,0-1 15,0-21-15,21 21 0,-21-21 16,21 21-16,21-21 31,0 0-15,0 0-16,0 0 0,0 0 0,1 0 15,-1 0-15,0 0 0,0 0 0,0 0 16,0 0-16,1 0 16,-1 0-16,0 0 0,0 0 0,0 0 15,-42 0 1,0 0-16,0 21 16,0-21-16,-1 21 0,1-21 0,-21 22 15,21-1-15,0-21 0,-1 21 16,1-21-16,21 21 0,-21-21 15,21 21-15,21-21 47,0 0-47,1 0 0,-1 0 16,0 0-16,0 0 0,0 0 16,0-21-16,1 21 0,20 0 15,-21 0-15,0-21 0,0 21 0,1 0 16,-44 0 15,1 0-31,0 21 0,0-21 16,0 0-16,-22 21 0,22-21 15,0 0-15,0 21 0,0-21 32</inkml:trace>
  <inkml:trace contextRef="#ctx0" brushRef="#br0" timeOffset="205203.12">2857 9313 0,'0'0'0,"22"-21"0,-1 21 0,-21-21 16,21 0-16,0 21 15,-42 21 17,0 0-17,-22 0-15,22 1 0,0-1 16,-21 0-16,21 0 0,-1 0 0,1 0 15,-21 1-15,42 20 0,-21-21 16,21 0-16,0 0 0,0 1 16,0-1-16,21-21 15,0 0-15,0 0 16,22 0-16,-22 0 0,0 0 16,0 0-16,21 0 0,-20-21 15,20-1-15,-21 22 0,0-21 0,0 21 16,22 0-16,-22-21 15,-42 42 1,0 0-16,-1-21 16,1 22-16,-21-1 0,0 0 0,-1-21 15,22 21-15,-21 0 0,21 0 16,-22-21-16,22 22 0,21-1 0,-21-21 16,21 21-1,21-21 1,0 0-16,22 0 0,-1 0 0,-21 0 15,21 0-15,1 0 0,-1 0 16,-21-21-16,22 21 0,-1 0 0,-21 0 16,0 0-16,0 0 0,1 0 15,-44 21 1,1 0-16,-21-21 0,21 21 16,-22 0-16,1 1 0,0-1 15,21 0-15,-22 0 0,22 0 0,0-21 16,0 21-16,21 1 0,21-22 31,0 0-31,21 0 16,-20 0-16,-1 0 0,21 0 15,-21 0-15,0 0 0,43-22 16,-43 22-16,0 0 0,-21-21 16</inkml:trace>
  <inkml:trace contextRef="#ctx0" brushRef="#br0" timeOffset="214155.44">3048 9335 0,'0'0'0,"0"-22"16,0 44 15,0-1-31,0 0 0,0 0 15,-21 0-15,21 22 0,0-1 0,-21 21 16,21-20-16,0 20 0,-22-20 0,22-1 16,-21 21-16,0-20 0,21-1 15,0 0-15,0-20 0,0-1 0,-21 21 16,21-21-16,0 0 16,0-42 15,0 0-31,0 0 0,0-21 15,0 20-15,0-20 0,0 21 16,0-21-16,0-1 0,0 1 16,0-22-16,0 22 0,0 0 0,0-22 15,0 22-15,0 0 0,0-1 16,0 22-16,0 0 0,0-21 0,0 20 16,0 44-1,0-1 1,0 0-16,0 21 0,0 1 15,0-1-15,0 0 0,0 22 0,-21-22 16,21 22-16,-21-22 0,21 0 0,-22 1 16,22-1-16,-21 0 0,21-21 15,0 1-15,0-1 0,0 0 16,0 0-16,0-42 31,0 0-31,0 0 0,0-1 16,0 1-16,0-21 0,0 0 0,0-1 15,0 1-15,-21 0 0,21-22 16,-21 22-16,21-1 0,-21 1 0,21 0 16,0-1-16,0 22 0,0 0 0,-21 0 15,21 0-15,0 42 16,0 21-16,0-21 16,0 22-16,0-1 15,0 22-15,0-22 0,0 21 0,0 1 16,0-22-16,0 22 0,0 20 15,0-41-15,21-22 0,-21 21 16,0-21-16,0 1 0,21-1 16,0-21-16,0 0 15,0 0-15,1-21 16,-1-1-16,-21 1 0,21-21 16,0 21-16,-21-22 0,21 1 0,-21-21 15,21 20-15,1-20 0,-22-1 16,0 1-16,21 20 0,-21-20 0,21 21 15,-21-22-15,0 22 16,0 21-16,0-1 0,0 1 0,0 0 16,0 42-16,0 0 15,0 1-15,0 20 0,0 0 16,0 22-16,0-1 0,0 1 0,-21-1 16,21 1-16,-21-1 0,21 1 15,0-22-15,0 22 0,0-22 0,0-21 16,0 21-16,0-20 0,0-1 15,0 0-15,0 0 0,21-42 32,0 0-32,-21 0 0,21-1 15,-21 1-15,21-21 0,-21 0 16,21-1-16,-21 1 0,0-22 16,0 22-16,0-21 0,22-1 0,-22 22 15,0-22-15,0 22 0,0 0 0,0-1 16,0 22-16,0 0 0,0 0 15,21 42 1,-21 0-16,0 21 16,0 1-16,0-1 0,0 0 0,0 22 15,0-22-15,0 22 0,0-22 16,0 0-16,0 22 0,0-43 0,0 21 16,0 1-16,0-22 0,0 0 15,0 0-15,0 0 0,21-42 47,-21 0-47,21 0 0,0-21 0,-21 20 16,0-20-16,0 0 0,0-1 15,0 1-15,0 0 0,0-22 0,0 22 16,0 0-16,0-1 0,0 22 16,0-21-16,0 21 0,0-1 0,0 44 31,0 20-31,0-21 15,0 21-15,0 1 0,0-1 16,0 0-16,0 1 0,0-1 16,0 0-16,0 1 0,0-1 0,0-21 15,0 0-15,0 22 0,0-22 16,0 0-16,0 0 0,0-42 31,0 0-15,0 0-16,0 0 0,0-1 0,0-20 15,0 21-15,0-21 0,0-1 16,0 1-16,21 0 0,-21-1 0,0 1 16,0 0-16,0-1 0,0 1 15,0 21-15,0 0 0,0-1 16,0 1-16,0 42 16,0 22-1,0-22-15,0 21 0,0 1 0,0-1 16,0 0-16,0 1 0,0-1 15,0-21-15,0 21 0,0 1 0,0-22 16,0 0-16,0 0 0,0 0 16,0 1-16,0-44 31,0 1-15,0 0-16,0-21 0,0 21 15,0-22-15,0 22 0,0-21 16,0-1-16,-21 22 0,21-21 0,0 21 15,0-22-15,0 22 0,0 0 16,0 63 0,0-20-1,0 20-15,0-21 0,0 21 0,0 1 16,0-1-16,0 0 0,0 1 16,0-1-16,0-21 0,0 0 0,0 22 15,0-22-15,-21 0 0,21 0 16,0 0-16,-21-21 47,21-21-47,-21 21 0,0-21 15,21 0-15,-22 0 16</inkml:trace>
  <inkml:trace contextRef="#ctx0" brushRef="#br0" timeOffset="-214592.93">3048 10097 0,'-21'0'531,"0"0"-500</inkml:trace>
  <inkml:trace contextRef="#ctx0" brushRef="#br0" timeOffset="-213001.89">3746 10816 0,'-21'0'0,"0"0"15,42 0 17,0 0-32,1 0 0,-1 0 15,21 0-15,-21 0 0,22 0 0,-1 0 16,0 0-16,1 0 0,-1 0 0,-21 0 16,21 0-16,1 21 0,-22-21 15,21 0-15,-21 0 0,1 0 16,-1 0-16,0 0 0,-21 22 0,-21-22 31,0 0-31</inkml:trace>
  <inkml:trace contextRef="#ctx0" brushRef="#br0" timeOffset="-212644.78">4106 10859 0,'0'0'0,"-21"0"31,21 21-31,-21-21 0,21 21 0,0 0 15,0 0-15,0 0 0,0 1 16,-21-1-16,21 21 16,0-21-16,0 22 0,0-22 0,0 21 15,0 0-15,0 1 0,0-1 0,0-21 16,0 22-16,0-1 0,0 0 16,0 1-16,0-1 0,-21-21 0,-1 21 15,1-20-15,0 20 0,0-21 16,0 0-16,0 0 0,-22 1 0,22-22 15,-21 0-15,21 0 0,-22 0 0,1 0 16,0 0-16,-1 0 0,22-22 16,-21 22-16,21-21 0,-22 0 0,22 0 15,0-21-15,0 20 0,0 1 16,-1 0-16,22 0 0,0 0 16,0 0-16,0-1 0,0 1 0,22 0 15,-1 21-15,0-21 0,0 21 16,21 0-16,-20-21 0,20 21 0,0 0 15,1 0-15,-1 0 0</inkml:trace>
  <inkml:trace contextRef="#ctx0" brushRef="#br0" timeOffset="-212117.17">4657 11388 0,'0'0'0,"0"-21"15,0-22 1,-22 22-16,1 21 0,0-21 0,0 0 16,0 21-16,-22 0 0,22 0 15,-21 0-15,21 0 0,-22 0 0,22 21 16,0 0-16,-21-21 0,21 21 0,-1 22 16,1-22-16,0 0 0,0 0 15,21 21-15,0-20 0,-21 20 0,21-21 16,0 0-16,0 22 0,0-22 15,0 0-15,0 0 0,0 0 16,0 0-16,21-21 0,0 0 16,0 0-16,0 0 15,1 0-15,-1 0 0,0-21 0,21 21 16,-21-21-16,1 0 0,-1 0 16,0 0-16,0-22 0,0 22 0,0 0 15,1-21-15,-1 20 0,-21-20 0,0 21 16,21 0-16,-21 0 0,0-1 0,21 1 15,-21 0-15,0 42 32,0 0-32,0 1 0,0-1 15,0 0-15,0 0 16,0 0-16,0 22 0,0-22 0,0 0 16,0 0-16,0 0 0,0 0 0,0 1 15,0-1-15,21-21 16,0 0-16,1 0 0,-1 0 15,0 0-15,0 0 0,0 0 16,0-21-16,1 21 0,-22-22 16,21 1-16</inkml:trace>
  <inkml:trace contextRef="#ctx0" brushRef="#br0" timeOffset="-211873.02">4868 11197 0,'0'0'0,"0"-21"16,0 42 15,0 0-31,0 1 0,0-1 0,0 0 16,0 0-16,0 21 0,0-20 15,0 20-15,21-21 0,-21 0 0,0 22 16,22-22-16,-22 0 0,0 0 0,0 0 16,0 0-16,0 1 0,0-1 15,0 0-15,21-21 16,0 0-16,-21-21 15,0 0-15,21 21 16,-21-22-16,21 1 0,-21 0 16</inkml:trace>
  <inkml:trace contextRef="#ctx0" brushRef="#br0" timeOffset="-211657.03">5186 11261 0,'0'0'0,"0"-21"0,0 42 31,-21 0-31,-1-21 0,1 21 16,21 0-16,-21 0 0,0 1 0,0 20 16,0-21-16,21 0 0,-22 0 15,1 1-15,0-1 0,0 0 16,0 0-16,21 0 0,0 0 0,0 1 16,-21-22-16,21 21 15,0-42 1</inkml:trace>
  <inkml:trace contextRef="#ctx0" brushRef="#br0" timeOffset="-211164.74">5419 11303 0,'0'0'15,"0"-21"-15,0 0 0,0 0 16,0-1-1,-22 22 1,1 0-16,0 0 16,21 22-16,-21-1 15,0 0-15,21 0 0,-21 0 0,21 0 16,0 1-16,0-1 0,-22 0 0,22 0 16,-21 0-16,21 0 0,0 1 15,-21-1-15,21 0 0,0 0 16,0-42 15,21 0-15,-21 0-16,21-1 0,1 1 15,-1 0-15,-21 0 0,21 0 16,-21 0-16,21-1 0,-21 1 0,21 21 16,0 0-16,1 0 31,-22 21-31,0 1 0,21-1 0,-21 0 15,0 0-15,0 0 0,0 0 0,0 1 16,21-1-16,-21 0 0,0 0 16,21-21-16,-21 21 0,0 0 0,21-21 15,-21 22-15,21-22 0,1 0 16,-1 0-16,0 0 16,0 0-1,0-22-15,-21 1 0,0 0 16,0 0-16</inkml:trace>
  <inkml:trace contextRef="#ctx0" brushRef="#br0" timeOffset="-207528.1">5863 11176 0,'0'0'0,"-21"0"0,0 0 16,-22 0-16,22 0 0,0 0 15,42 0 1,0 0 0,22 0-16,-1 0 0,22 0 15,-1 0-15,22 0 0,-22 0 16,22 0-16,0 0 0,20 0 0,1 0 0,0 0 16,0 0-16,0 0 15,0 0-15,-1 0 0,-20 0 0,0 0 16,-1-21-16,1 21 0,0 0 0,-22 0 15,1-21-15,-1 21 0,1-21 16,-22 21-16,-21 0 0,22 0 0,-22 0 16,-42 0 15,-22 0-31,22 0 0,0 0 0,-21 0 16,20 0-16,1 0 0,0 0 15,0 0-15,0-22 0,0 22 16,-1 0-16,1 0 0,21-21 0,-21 21 15</inkml:trace>
  <inkml:trace contextRef="#ctx0" brushRef="#br0" timeOffset="-207171.52">7345 10922 0,'0'21'16,"21"-21"-16,0 0 15,0 21-15,0-21 0,1 0 16,-1 22-16,42-22 0,-42 21 16,22-21-16,-22 21 0,21-21 15,-21 0-15,22 21 0,-22-21 0,21 0 16,-21 21-16,1 0 0,-22 1 16,0-1-1,-22 0-15,1 0 0,0 0 0,0 0 16,-21 1-16,-1-1 0,1 0 15,0 21-15,-1-21 0,1 1 0,0 20 16,-1-21-16,1 0 0,0 0 0,20 22 16,-20-22-16,21 0 0,-21 0 15,20 0-15,1-21 0,0 22 16,0-1-16</inkml:trace>
  <inkml:trace contextRef="#ctx0" brushRef="#br0" timeOffset="-206012.33">9186 10837 0,'0'0'0,"21"-21"0,1 21 0,-1-21 15,0 0-15,-21 0 0,21 0 16,-21-1-16,0 1 16,-21 21-16,0 0 15,-22 0-15,1 0 0,0 0 16,-1 0-16,-20 0 0,21 21 15,-22-21-15,22 22 0,-22-1 0,22 0 16,0 0-16,-1 0 0,1 0 0,21 22 16,-22-22-16,22 21 0,0 1 15,0-1-15,21 0 0,0 1 0,0-1 16,0 21-16,0-20 0,0-1 0,0 0 16,0-20-16,21 20 0,0-21 15,0 21-15,1-20 0,-1-22 0,21 21 16,0-21-16,1 21 0,-1-21 15,0 0-15,22 0 0,-22 0 0,1-21 16,-1 0-16,0-1 0,1 22 0,-1-21 16,0 0-16,-21 0 15,1 0-15,-1 0 0,-21-1 0,0 1 16,0 0-16,0 0 0,-21 0 0,-1 0 16,1-1-16,-21 1 0,0 21 15,20 0-15,-20-21 0,0 21 0,-1 0 16,1 0-16,21 0 0,-43 21 15,43-21-15,0 21 16,42-21 15,22 0-31,-22 0 16,0 0-16,0 0 0,0 0 0,0 0 16,1 22-16,20-1 15,-21 0-15,0 0 0,-21 21 0,21-20 16,1 20-16,-22 0 0,0 1 0,0-1 15,0 0-15,0 1 0,0-1 16,0 0-16,0 1 0,0-1 0,-22 0 16,22 22-16,-21-22 0,21 0 0,0 1 15,-21-1-15,21 0 0,-21-20 16,21 20-16,0-21 0,0 0 16,0 0-16,0 1 15,0-44 1,21 22-16,0-21 0,-21 0 15,21-21-15,1 21 0,-22-22 0,21 1 16</inkml:trace>
  <inkml:trace contextRef="#ctx0" brushRef="#br0" timeOffset="-205569">9631 10880 0,'0'0'0,"21"-21"0,0-22 15,-21 64 17,0 1-32,0-1 0,0 0 15,0 21-15,0-21 0,-21 22 16,21-1-16,-21-21 0,21 22 0,0-1 16,0 0-16,0 1 0,0-1 0,0 0 15,0-21-15,0 22 0,0-22 16,0 0-16,21 0 0,0 0 0,0-21 15,0 22-15,1-22 0,-1 0 0,0 0 16,21 0-16,-21 0 0,1 0 16,20-22-16,-21 1 0,21 0 15,-20 0-15,20 0 0,-21-22 0,0 22 16,22-21-16,-22 0 0,0-22 16,0 22-16,-21-1 0,0 1 0,0 0 15,0-1-15,0 22 0,0-21 0,0 21 16,0 0-16,0-1 15,-21 22-15,0 0 16,0 0 0,21 22-16,0-1 15,21 0 1,0-21-16,0 21 0,0-21 16</inkml:trace>
  <inkml:trace contextRef="#ctx0" brushRef="#br0" timeOffset="-205245.05">10858 10837 0,'22'-42'16,"-22"21"-16,-22 21 31,22 21-31,0 0 15,-21-21-15,21 21 0,0 1 16,0-1-16,0 0 0,-21 21 0,21-21 16,-21 1-16,21-1 0,-21 21 15,21-21-15,0 22 0,0-22 0,-21 21 16,21-21-16,0 0 0,-22 1 0,22-1 16,0 0-16,0 0 15,0-42 32</inkml:trace>
  <inkml:trace contextRef="#ctx0" brushRef="#br0" timeOffset="-204977.71">10520 11303 0,'0'0'0,"-21"0"0,21 21 0,-22 0 16,22 1-16,-21-1 0,21 0 16,0 0-16,0 0 15,21-21 1,1 21-16,-1-21 0,0 0 16,0 0-16,0 0 0,0 0 0,1 0 0,-1 0 15,0 0-15,0 0 16,0 0-16,0-21 0,1 21 15,-1-21-15,0 21 0,0-21 0,0 0 16,0 0-16,1-1 16,-22 1-16,21 0 0,-21 0 0,0 0 15,0 0-15</inkml:trace>
  <inkml:trace contextRef="#ctx0" brushRef="#br0" timeOffset="-204645.79">10456 10753 0,'21'0'32,"1"0"-32,-1 0 15,21 0-15,-21 0 0,0 0 0,22 0 16,-22 0-16,21 0 0,-21 0 0,22 0 15,-22 0-15,21 0 0,-21 0 16,1 0-16,-1 0 0,-42 0 63,-1 0-48,1 0-15,0 0 16</inkml:trace>
  <inkml:trace contextRef="#ctx0" brushRef="#br0" timeOffset="-203680.74">11642 11028 0,'0'0'0,"21"0"32,0 0-17,0 0-15,0 0 0,22-21 16,-1 0-16,0 21 0,1-22 0,20 22 16,1-21-16,20 0 0,-20 21 0,20-21 15,1 0-15,-21 0 16,20-1-16,-20 1 0,-1-21 0,1 21 15,-1 0-15,1-1 0,-22 1 0,0 0 16,1 0-16,-22 0 0,0 0 16,0-1-16,-21 1 0,-21 21 15,0 0-15,0-21 16,-22 21-16,22 0 0,-21 0 0,0 0 16,20 0-16,-20 0 0,21 0 0,0 0 15,-22 0-15,22 0 16,0 0-16,42 0 47,0 0-47,1 0 15,20 0-15,-21 0 0,0 0 16,0 0-16,22-21 0,-22 21 0,0-21 16,21 21-16,-20 0 0,-1 0 0,0 0 15,-21 21 1,0 0-1,-21 0-15,0 0 0,-1 1 0,1-1 16,-21 0-16,21 0 0,0 21 16,-1-20-16,1-1 0,0 0 0,0-21 15,21 21-15,-21 0 0,0-21 16,21 21-16,-22-21 16,1 0-16,0 22 0,0-22 15,0 0-15</inkml:trace>
  <inkml:trace contextRef="#ctx0" brushRef="#br0" timeOffset="-203225.48">11790 11091 0,'0'0'0,"-21"22"0,-1-1 16,1-21-16,21 21 0,0 0 0,0 0 15,0 0-15,0 1 0,21-1 16,1 0-16,20 0 0,-21 0 0,21 0 16,1 1-16,20-1 0,1 0 0,-1 0 15,1 0-15,20 0 0,-20-21 16,-1 0-16,22 22 0,-21-22 0,-1 0 16,1 0-16,-1 0 0,-21 0 0,22 0 15,-1 0-15,-20 0 0,-1 0 16,0 0-16,-20 0 0,-1 0 0,0 0 15,-21-22-15,-21 1 16,0 21 0,-1 0-16,1-21 0,0 21 0,0 0 15,0 0-15,21-21 0,21 21 32,0 21-32,0-21 15,22 21-15,-22 0 16,0 1-16,-21-1 0,0 0 0,0 0 15,-21 0-15,0 0 0,-1-21 0,-20 22 16,0-1-16,-1 0 0,1 0 16,21-21-16,-21 0 0,-1 0 0,22 0 15,0 0-15</inkml:trace>
  <inkml:trace contextRef="#ctx0" brushRef="#br0" timeOffset="-202653.09">14118 9991 0,'0'0'0,"-21"-21"15,0-1-15,0 22 0,21-21 0,-22 21 16,1 0-16,0 0 0,0 0 0,0 21 16,0 1-16,-1 20 0,1-21 15,21 21-15,0 1 0,0 20 0,0-20 16,0 20-16,0 1 0,0-22 16,-21 21-16,21-20 0,-21-1 0,21 0 15,0 1-15,0-22 0,-21 0 0,21 0 16,-21 0-16,21 1 0,0-44 31,0 1-31,0 0 16,0 0-16,0 0 0,0-22 0,0 22 15,0-21-15,0 0 0,0-1 16,21 1-16,0-22 0,-21 22 0,21 0 16,0-1-16,-21 1 0,21 0 15,1-1-15,-1 1 0,-21 21 0,21 0 16,-21 0-16,21 21 0,0 21 15,-21 0 1,0 21-16,0-21 0,0 22 0,21-22 16,-21 21-16,0 1 0,22-1 0,-22 0 15,0 1-15,0-22 0,0 21 16,0 0-16,0-20 0,0 20 16,0-21-16,0 0 0,0 0 0,0 1 15,0-1-15,-22-21 0,1 0 16,0 0-16,0 0 15</inkml:trace>
  <inkml:trace contextRef="#ctx0" brushRef="#br0" timeOffset="-202137.62">13716 10478 0,'0'0'0,"0"-22"16,21 22-16,0-21 15,0 21-15,1-21 0,-1 21 16,0-21-16,21 21 0,-21-21 15,22 21-15,-22-21 0,21 21 0,1-22 16,-1 1-16,0 21 0,1 0 0,-1-21 16,-21 21-16,21 0 0,-20 0 15,-1 0-15,0 21 0,0 0 0,-21 1 16,0-1-16,0 0 0,0 0 0,0 21 16,0-20-16,0-1 0,0 21 15,0-21-15,0 0 0,0 1 0,0-1 16,0 0-16,0 0 15,0-42 32,0 0-47,0 0 0,0-1 16,0-20-16,0 21 0,42-21 0,-42 20 16,22-20-16,-1 21 15,21-21-15,-21 20 0,0 1 0,1 0 16,-1 21-16,0-21 0,0 21 0,21 0 15,-20 0-15,-1 42 16,-21-21-16,21 1 0,-21-1 0,0 0 16,21 0-16,-21 21 0,0-20 15,0-1-15,0 0 0,0 0 16,0 0-16,0 0 0,0 1 0,0-1 16,0 0-16,21-21 15,0 0-15,1 0 0,-1 0 16,21 0-16,-21 0 0,0 0 0,22 0 15,-1-21-15,-21 0 0,22-1 16</inkml:trace>
  <inkml:trace contextRef="#ctx0" brushRef="#br0" timeOffset="-201609.29">15494 10329 0,'0'-21'0,"0"42"0,0-63 0,0 21 16,0 0-16,-21 21 15,0 0-15,-22 0 0,22 0 0,-21 0 16,-1 0-16,22 0 0,-21 21 0,0-21 15,-1 21-15,22 0 0,0 22 16,-21-22-16,20 0 0,1 21 0,0-21 16,21 22-16,0-22 0,0 0 0,0 0 15,0 22-15,0-22 16,0 0-16,21-21 0,0 0 0,1 0 16,-1 0-16,21 0 0,-21 0 15,22 0-15,-1 0 0,0-21 0,-21 0 16,22-1-16,-1 1 0,-21 0 0,22 0 15,-22 0-15,-21-22 16,21 22-16,-21 0 0,0 0 0,0 0 16,0 0-16,0-1 0,-21 22 15,0 0-15,-1 22 16,1-1-16,21 0 0,-21 0 0,0 21 16,21-20-16,-21 20 0,21 0 15,0 1-15,0-1 0,0 0 0,0 22 16,0-22-16,0 0 0,0 22 0,0-22 15,0 22-15,0-22 0,21 22 16,-21-1-16,0 1 0,0-1 0,0 1 16,0-1-16,0-21 0,0 1 0,-21-1 15,0 0-15,-1 1 16,1-22-16,-21 21 0,21-21 0,-22-21 0,1 22 16,0-22-16,21 0 0,-22 0 15,-41-22-15,62 1 0,-20 0 16,21 0-16,0-21 0,0-1 15,-1 1-15,22-22 0,0 1 0,0-1 16,0 1-16,0-22 0,22 22 0,-1-1 16,0-20-16,0 20 0</inkml:trace>
  <inkml:trace contextRef="#ctx0" brushRef="#br0" timeOffset="-200959.7">15600 10224 0,'0'0'0,"21"0"0,0 0 0,-21 127 31,0-106-15,0 0-16,-21 21 0,21-21 15,0 1-15,0-1 0,0 21 0,0-21 16,0 0-16,0 1 0,21-22 16,0 0-16,0 0 15,1 0-15,-1 0 0,0 0 16,0-22-16,0 22 0,0-21 15,1 0-15,-1 0 0,0-21 0,0 20 16,-21-20-16,21 21 0,0 0 16,1 0-16,-22-22 0,0 22 15,21 21-15,-21 21 32,0 0-32,0 1 15,-21-1-15,21 0 0,0 21 0,0-21 16,0 1-16,0-1 0,0 0 0,0 0 15,0 0-15,0 0 0,0 1 16,21-1-16,0-21 16,0 0-16,0 0 0,0 0 15,1 0-15,20 0 0,-21-21 0,0-1 16,22 1-16,-1 0 0,-21-21 16,21 21-16,-20-22 0,20 1 15,21-43-15,-41 43 0,-1 0 16,-21-1-16,0 1 0,0 21 0,0-22 15,0 22-15,0-21 0,0 21 16,0 0-16,-21 21 16,-1 21-16,22 0 15,-21 0-15,0 0 0,21 0 0,0 22 16,-21-22-16,0 21 0,21 1 0,-21-1 16,21 0-16,0 1 0,0-1 15,0 0-15,0 1 0,0-1 16,0-21-16,0 21 0,0-20 0,21-1 15,0 0-15,0 0 0,21-21 16,-20 21-16,20-21 0,-21 0 0,21 0 16,1 0-16,-1 0 0,0 0 0,1-21 15,-1 0-15,0 0 0,1 0 16,-1-1-16</inkml:trace>
  <inkml:trace contextRef="#ctx0" brushRef="#br0" timeOffset="-200537.04">17081 10329 0,'0'-42'0,"-42"148"0,84-170 0,-42 1 16,0 42-16,0 0 0,0-1 0,0 1 0,-21 21 15,0 0-15,0 0 16,0 0-16,0 0 0,-1 21 16,1 1-16,0-1 0,0 0 0,0 21 15,0 1-15,-1-22 0,1 21 16,0 0-16,21-20 0,0 20 0,-21-21 16,21 21-16,0-20 0,0-1 0,0 0 15,0 0-15,21 0 16,0-21-16,0 0 15,1 0-15,-1 0 0,0-21 16,0 0-16,0 0 0,0 0 0,1-1 16,-1-20-16,-21 21 0,21-21 0,0-1 15,-21 1-15,0 21 16,0-22-16,21 22 0,-21-21 0,0 21 16,0 42 15,0 0-31,0 0 0,0 0 0,0 22 15,0-22-15,0 21 0,0-21 0,0 22 16,0-22-16,0 0 0,0 0 16,21 22-16,1-22 0,-22 0 0,21-21 15,0 21-15,0-21 0,0 0 16,0 0 0,1 0-16,-22-21 15,0 0-15,0 0 0,0-1 16,21 1-16</inkml:trace>
  <inkml:trace contextRef="#ctx0" brushRef="#br0" timeOffset="-200248.83">17251 10499 0,'42'-106'0,"0"42"16,-126 234-16,190-361 0,-64 128 16,-21 42-16,0-1 0,0 22 15,22-21-15,-22 21 0,0 0 0,0 0 16,0 0-16,1 0 0,-22 21 16,21 1-16,-21-1 0,21 0 0,-21 21 15,0-21-15,0 22 0,0-1 0,0-21 16,0 22-16,0-22 0,0 0 15,0 0-15,0 0 0,0 0 0,0 1 16,-21-22-16,0 0 16,-1 0-1,22-22-15,0 1 16,0 0-16,0 0 16,0 0-16,22-22 0,-1 22 0,0 0 15,0 0-15,0-21 0,0 20 0,1 1 16,-1 0-16,0 0 0,0 21 15,0-21-15,0 0 0,22 21 0,-22-22 16,0 22-16,21 0 0,-20-21 0</inkml:trace>
  <inkml:trace contextRef="#ctx0" brushRef="#br0" timeOffset="-199969.79">18817 9948 0,'0'0'0,"0"-21"0,-21 0 31,42 0-31,0 21 16,0 0-16,1 0 0,-1 0 15,0 0-15,21 0 0,-21 0 16,22 0-16,-22 0 0,21 0 0,-21 0 15,22 0-15,-1 0 0,0 21 16,-20-21-16,20 0 0,-21 0 0,-21 21 16</inkml:trace>
  <inkml:trace contextRef="#ctx0" brushRef="#br0" timeOffset="-199657.28">19135 9970 0,'0'0'0,"0"21"0,-22-21 0,22 21 16,-21 0-16,21 0 15,0 0-15,-21 1 0,21-1 0,-21 0 16,21 0-16,0 21 0,0-20 16,0 20-16,-21-21 0,21 21 0,-21 1 15,21-22-15,-22 21 0,22 1 16,0-22-16,0 21 0,-21-21 0,0 0 15,0 1-15,0-1 0,21 0 0,-43-21 16,22 21-16,0-21 0,0 0 16,-21 21-16,20-21 0,1 0 0,0 0 15,-21 0-15,21 0 0,-1 0 0,1 0 16,0-21-16,21 0 16,0 0-16,0 0 0,0-1 15,0 1-15,0-21 0,21 21 16,0 0-16,1-1 0</inkml:trace>
  <inkml:trace contextRef="#ctx0" brushRef="#br0" timeOffset="-199293.35">19854 10139 0,'0'0'0,"43"0"0,-22-42 31,-42 42-16,-1-22-15,-20 22 0,0 0 0,-1 0 16,1 0-16,0 0 0,-22 22 0,22-1 16,0-21-16,-1 21 0,22-21 15,-21 21-15,21 0 0,21 0 16,0 1-16,0-1 16,42 0-16,-21 0 0,21-21 0,1 21 15,-1 0-15,-21 1 0,22-1 0,-1 0 16,-21 0-16,0 0 15,22 0-15,-43 22 0,21-22 0,-21 0 16,0 0-16,0 0 0,0 1 0,-21-1 16,-1-21-16,1 21 0,-21-21 15,0 0-15,-22 21 0,1-21 16,20 21-16,-41-21 0,62 0 16,-20 0-16,0 0 0,21 0 15,-1 0-15,-20-21 0,-21 21 16</inkml:trace>
  <inkml:trace contextRef="#ctx0" brushRef="#br0" timeOffset="-198433.78">14351 11430 0,'0'0'16,"21"-21"-16,-21-64 15,0 106 17,0 1-32,0-1 0,-21 21 15,21 0-15,0 1 0,-21-1 0,21 0 16,0 1-16,-21-1 0,-1 0 15,1 22-15,21-22 0,-42 1 0,21-1 16,0 21-16,-1-20 0,1-22 0,0 21 16,21-21-16,0 22 15,-21-43-15,21 21 0,0 0 0,0-42 32,0 0-32,0 0 15,0-22-15,0 22 0,0-21 0,0-1 16,0 1-16,0 0 0,0 21 15,0-43-15,0 22 0,0-1 0,0 1 16,0-21-16,21 20 0,0 1 0,0-22 16,1 22-16,-1 0 15,21 21-15,-21-22 0,22 22 0,-22 21 0,21 0 16,0 0-16,-20 0 0,20 0 16,-21 21-16,21 22 0,-20-22 15,-22 21-15,0-21 0,0 22 0,0-22 16,0 21-16,-22-21 0,1 22 15,-21-22-15,0 0 0,-1 0 0,1 0 16,21 0-16,-22 1 0,1-22 0,21 21 16,0-21-16,0 0 0,-1 0 15,1 0-15,0 0 0,0 0 16,21 21 15,21 0-15,0-21-16,0 21 0,1 22 0,-1-22 15,0 0-15,0 0 0,0 0 16,0 0-16,1 1 0,-1-1 0,0 0 16,-21 0-16,21-21 0,0 0 15,0 21-15,1-21 0,-1 0 16,0 0-16,0 0 0,0-21 16,0 0-16,1 21 0,-1-21 15</inkml:trace>
  <inkml:trace contextRef="#ctx0" brushRef="#br0" timeOffset="-198120.76">14668 11896 0,'22'0'15,"-1"0"-15,0 0 16,0 0-16,0 0 16,0 0-16,1-21 0,-1 21 0,0 0 15,0-22-15,0 22 0,22-21 16,-43 0-16,21 21 0,0-21 0,-21 0 15,0 0 1,-21 21 0,0 0-16,-1 0 0,1 0 0,0 21 15,0 0-15,0 0 0,0-21 16,-1 21-16,1 22 0,21-22 16,0 0-16,-21 0 0,21 0 0,0 0 15,0 1-15,0-1 0,0 0 16,21 0-16,0-21 0,1 21 0,20-21 15,-21 0-15,0 0 0,22 0 0,-22 0 16,21 0-16,0 0 0,1-21 16</inkml:trace>
  <inkml:trace contextRef="#ctx0" brushRef="#br0" timeOffset="-197645.4">15663 11790 0,'0'0'15,"0"-21"-15,0 0 0,0-1 0,0 1 0,0 0 16,-21 21-1,0 0 1,0 21-16,0 0 0,-1 1 0,-20-1 16,42 0-16,-21 0 0,0 0 15,0 22-15,21-22 0,-22 0 0,22 21 16,0-21-16,0 1 0,0 20 0,0-21 16,0 0-16,22-21 0,-1 21 15,0 1-15,0-22 0,0 0 0,0 0 16,22 0-16,-22 0 0,21 0 0,-21 0 15,22-22-15,-1 22 0,0-21 16,1 0-16,-1 0 0,0-21 16,-20 20-16,20-20 0,0 21 0,-21-21 15,1-1-15,20 22 0,-21-21 16,0-1-16,-21 1 0,21 0 0,1 21 16,-22-22-16,0 22 0,0 0 15,0 0-15,0 42 16,-22 0-1,22 0-15,-21 22 0,0-22 16,0 21-16,21 0 0,0-20 16,-21 20-16,0 0 0,21 1 0,0-1 0,0 0 15,0 1-15,0-1 0,0-21 16,0 21-16,0-20 0,0-1 16,0 0-16,0 0 0,21-21 31,0 0-31,0 0 0,0-21 15,-21 0-15,21 0 0</inkml:trace>
  <inkml:trace contextRef="#ctx0" brushRef="#br0" timeOffset="-197452.77">15854 11769 0,'21'0'15,"0"0"-15,0 0 16,22 0-16,-22 0 0,21 0 16,0 0-16,22 0 0,-22 0 0,43 0 15,-22 0-15,22-21 0,0 21 0,-1-22 16,22 22-16,-21 0 0</inkml:trace>
  <inkml:trace contextRef="#ctx0" brushRef="#br0" timeOffset="-197148.76">18224 11621 0,'0'0'0,"-21"0"0,21-22 31,21 1-31,1 21 0,-1-21 16,0 21-16,21 0 0,1-21 0,-22 21 16,21-21-16,0 21 0,1 0 0,-1 0 15,0-21-15,22 21 16,-22 0-16,-21 0 0,22 0 0,-22 0 16,0 0-16,-42 0 15,0 0 1,-22 0-16,22 0 0,0 0 15,-21 0-15</inkml:trace>
  <inkml:trace contextRef="#ctx0" brushRef="#br0" timeOffset="-196832.76">18415 11642 0,'0'0'0,"0"21"0,-42 42 31,20-41-31,22-1 0,-21 0 0,21 0 15,0 0-15,0 0 0,0 1 16,0 20-16,0-21 0,0 0 16,0 0-16,0 22 0,0-22 0,0 0 15,0 0-15,0 0 0,-21 1 16,21-1-16,-21-21 0,0 21 16,-22-21-16,22 0 0,0 0 0,-21 0 15,21 0-15,-22 0 0,22 0 0,-21 0 16,21 0-16,-1 0 15,-20 0-15,21 0 0,21-21 0,-21 0 16,21-1-16,0 1 16,21 0-1,0 21-15,0-21 0,0 0 0,1 21 16,20-21-16,0-1 0</inkml:trace>
  <inkml:trace contextRef="#ctx0" brushRef="#br0" timeOffset="-196421.76">19177 11621 0,'0'0'0,"0"-43"31,0 22-31,-21 21 16,0 0-16,-1 0 0,-20 0 15,21 21-15,0-21 0,-22 21 0,22 1 16,0-22-16,0 21 0,0 0 15,0 0-15,21 0 0,0 0 16,0 1-16,21-22 0,0 21 16,21-21-16,-21 21 0,1 0 15,20-21-15,-21 21 0,21 0 0,-20 1 16,-1-22-16,21 21 0,-21 0 0,-21 0 16,21 0-16,-21 0 15,22 1-15,-22-1 0,0 0 0,0 0 0,0 0 16,-22 0-16,1-21 0,0 22 15,-21-22-15,21 0 0,-22 0 16,1 0-16,0 21 0,-1-21 0,1 0 16,0 0-16,-22 0 0,22 0 15,21 0-15,-22 0 0,22 0 0,-21 0 16,21 0-16,-1 0 0,1 0 0,0 0 16,0 0-16,0 0 0,0 0 15,-1 0-15,1 0 0</inkml:trace>
  <inkml:trace contextRef="#ctx0" brushRef="#br0" timeOffset="-180893.38">8445 5038 0,'0'21'47,"0"0"-31,0 0-16,0 22 16,0-22-16,0 0 0,0 0 0,0 21 15,0-20-15,0 20 16,0-21-16,0 21 0,0-20 0,0 20 15,0 0-15,0 1 0,0-1 16,-21 0-16,0 1 0,0 41 16,0-63-16,21 22 0,-21-22 0,21 0 15,0 21-15,-22-20 16,22-1-16,0-42 31,0-1-31,0 1 16,22 0-16,-22 0 0,0-21 15,0 20-15</inkml:trace>
  <inkml:trace contextRef="#ctx0" brushRef="#br0" timeOffset="-180112.93">8530 5038 0,'0'0'0,"21"0"16,0-21-16,1 21 15,-1 0-15,0-22 0,0 22 0,21 0 16,-20 0-16,20 0 0,0 0 15,1 0-15,20 0 0,1 0 0,-1 0 16,1 0-16,-1 22 0,1-22 16,20 0-16,-20 0 0,20 21 0,-20-21 15,21 21-15,-22-21 0,1 0 16,20 0-16,-20 0 0,-1 21 0,1-21 16,-22 0-16,22 0 0,-22 21 15,0-21-15,1 0 0,-22 0 0,0 0 16,0 21-16,0-21 0,0 0 15,1 0-15,-1 0 16,-21 22-16,0-1 16,0 0-1,0 0-15,0 0 16,0 0-16,0 1 16,-21-1-16,21 0 0,0 21 0,-22-21 15,22 1-15,0 20 0,0-21 16,0 21-16,-21 1 0,21-1 0,0-21 15,0 22-15,0-1 0,0 0 0,0-21 16,0 22-16,0-22 16,0 21-16,0-21 0,-21 1 0,21-1 15,0 0-15,-21 0 0,21 0 16,0 0-16,-21 1 0,0-22 16,-1 0-16,1 21 0,0-21 0,0 0 15,0 0-15,0 0 0,-1 0 16,-20 0-16,0 0 0,-1 0 0,1 0 15,0 0-15,-1 0 0,-20 0 16,-1 0-16,1 0 0,-1 0 0,-20-21 16,-1 21-16,0-22 0,1 22 0,-1 0 15,0-21-15,1 21 16,20 0-16,1 0 0,20-21 0,-20 21 16,21 0-16,20 0 0,-20 0 0,21 0 15,0 0-15,0-21 0,-1 0 16,22 0-1,0-1 1,0 1-16,22 0 16,-1 0-16</inkml:trace>
  <inkml:trace contextRef="#ctx0" brushRef="#br0" timeOffset="-179571.85">8763 5398 0,'0'-22'16,"21"22"0,0 0-16,0-21 15,1 21-15,-1 0 0,0 0 0,0 0 16,0 0-16,22 0 0,-22 0 15,0 0-15,0-21 0,0 21 16,0 0-16,-21 21 31,-21-21-31,0 0 0,-21 21 16,21-21-16,-22 22 0,22-22 16,0 0-16,-21 21 0,20-21 0,1 21 15,0-21 1,21 21-16,0 0 15,0 0-15,0 1 16,21-22-16,0 21 16,-21 0-16,22-21 0,-1 21 15,0 0-15,-21 0 16,21-21-16,-21 22 0,0-1 16,0 0-16,-21 0 0,0 0 15,-22-21-15,22 0 0,0 0 16,-21 21-16,21-21 0,-1 0 0,-20 0 15,21 0-15,0 0 0,0 0 16,-1 0-16,1 0 0,0-21 16,21 0-1,0 0-15,21 0 16,0 21-16,1-21 0</inkml:trace>
  <inkml:trace contextRef="#ctx0" brushRef="#br0" timeOffset="-179180.81">9250 5419 0,'-21'0'0,"-43"0"31,43 0-31,0 0 0,21 21 0,-21 0 15,-1-21-15,22 21 0,-21-21 16,21 21-16,0 1 16,0-1-16,0 0 15,21-21-15,1 0 0,-1 21 16,0 0-16,0-21 0,0 21 16,0-21-16,-21 22 15,0-1 1,-21-21-1,-21 21-15,21-21 0,0 0 16,-22 0-16,22 0 0,-21 0 0,21 0 16,-1 0-16,1 0 15,0 0-15,0 0 0,0 0 16,42-21 15,0 21-31</inkml:trace>
  <inkml:trace contextRef="#ctx0" brushRef="#br0" timeOffset="-178769.27">9398 5419 0,'0'21'16,"0"0"-16,-21 0 0,21 0 15,-21 1-15,-1-1 0,22 0 16,0 0-16,0 0 0,-21 0 16,21 1-16,-21-1 0,21 0 0,0 0 15,0 0 1,21-21 0,0 0-16,1 0 15,-1-21-15,0 0 0,0 21 16,-21-21-16,0 0 0,21 21 0,-21-22 15,21 1-15,-21 0 0,0 0 16,0 0-16,0 0 0,0-1 0,0 1 16,-21 21-16,0-21 15,0 21-15,0-21 0,0 21 16,-1 0-16,1 0 16,0 0-16,21 21 0,0 0 15,0 0-15,0 1 16,21-22-1</inkml:trace>
  <inkml:trace contextRef="#ctx0" brushRef="#br0" timeOffset="-178493.65">9567 5461 0,'0'0'0,"0"21"0,-21 0 0,21 1 0,-21-1 16,21 0-16,-21 0 0,21 21 0,0-20 15,0-1-15,0 0 16,0 0-16,-21 0 0,21-42 62,0 0-46,0 0-16,21 0 0,-21-1 0,0 1 16</inkml:trace>
  <inkml:trace contextRef="#ctx0" brushRef="#br0" timeOffset="-178289.81">9588 5461 0,'0'0'0,"0"21"0,0 0 16,0 1-16,0-1 15,0 0-15,22 0 0,-22 0 0,21 0 16,-21 1 0,0-1-16,0 0 0,21-21 15,0 0 1,0 0 0,0 0-16,-21-21 15,22 21-15,-22-21 0,21-1 16,0 1-16</inkml:trace>
  <inkml:trace contextRef="#ctx0" brushRef="#br0" timeOffset="-178116.8">9864 5376 0,'0'22'0,"-22"-1"16,1 0-16,21 0 0,0 0 15,-21 0-15,21 1 0,-21-1 16,21 0-16,-21 0 0,21 0 0,0 0 15,-21 1-15,-1-1 0,22 0 16,-21-21-16,0 0 16</inkml:trace>
  <inkml:trace contextRef="#ctx0" brushRef="#br0" timeOffset="-177552.87">7218 5461 0,'0'21'31,"21"-21"-31,0 0 16,21 21-16,-20-21 0,20 0 15,0 0-15,22 0 0,-1 22 0,1-22 0,-1 0 16,22 0-16,-22 0 16,22 0-16,0 0 0,-22 0 0,22 0 15,-22 0-15,1 0 0,-1 0 0,1 0 16,-22 0-16,22 0 0,-43 0 15,21 0-15,-21 0 0,22 0 0,-22 0 16,-21-22 15,21 22 16</inkml:trace>
  <inkml:trace contextRef="#ctx0" brushRef="#br0" timeOffset="-176957.59">10096 5546 0,'0'0'0,"-21"0"0,0 0 16,42 0 15,0 0-31,1 0 0,20 0 0,0 0 16,22 21-16,-22-21 0,22 0 15,-22 0-15,21 0 0,-20 0 0,20 0 16,-20 0-16,-1 0 0,21 0 16,-20 0-16,-1 0 0,0 0 0,1 0 15,-22 0-15,21 0 0,-21 0 16,1 0-16,-1-21 0,0 21 15,-42 0 32,0 0-47,21 21 16,-22-21-16</inkml:trace>
  <inkml:trace contextRef="#ctx0" brushRef="#br0" timeOffset="-168025.33">4487 15346 0,'0'-21'0,"0"0"15,0-1 1,0 1 0</inkml:trace>
  <inkml:trace contextRef="#ctx0" brushRef="#br0" timeOffset="-166175.71">4487 15092 0,'-21'0'0,"0"0"0,21 21 16,-21 0-1,21 0-15,0 1 0,0-1 16,21 0-16,0 0 16,0 0-16,22 0 0,-22 1 15,42-1-15,-20 0 0,-1 0 0,21 0 16,1 0-16,-1 1 0,1-22 16,21 21-16,-22-21 0,22 0 0,126 0 15,-105 0-15,21 0 16,-21 0-16,21-21 0,0-1 0,-21 22 15,21-21-15,-21 0 0,21 0 0,-21 0 16,-1-22-16,1 22 0,0 0 16,-21-21-16,-1 21 0,-20-22 0,-1 22 15,1 0-15,-22-21 0,1 20 16,-22 1-16,21 0 0,-42 0 0,0 0 16,0 0-16,0-1 0,-21 22 15,-21-21-15,-1 21 0,-20 0 16,-22-21-16,0 21 0,-20 0 15,-22 0-15,0 0 0,0 0 0,-22 0 16,-20 0-16,21 0 0,-21 0 16,-1 0-16,22 0 0,0 0 0,21 0 15,0 0-15,0 21 0,21-21 16,21 21-16,1-21 0,20 22 0,-20-22 16,41 0-16,-20 21 0,20-21 0,1 0 15,0 0-15,21 21 0,-1-21 16,1 0-16,0 0 0,21 21 47,0 0-32,0 0-15,0 1 16,21-1-16,0-21 0,-21 42 0,0-21 16,0 0-16,0 22 0,22-1 15,-22 0-15,0 22 0,0-22 0,0 22 16,0-22-16,0 22 0,0-1 15,0 22-15,0-22 0,0 22 0,-22 0 16,22-22-16,0 22 0,0-1 16,-21-20-16,21 21 0,0-22 0,0 1 15,0-22-15,-21 21 0,21 1 16,0-22-16,0 1 0,0-1 16,0 0-16,0-21 0,0 22 0,0-22 15,0 0-15,0 0 0,0 0 16,21 1-16,0-1 0,1-21 15,-1 21-15,0-21 16,0 0-16,21 0 0,-20 0 16,-1 0-16,21 0 0,0 0 0,1 0 15,-1 0-15,0-21 0,22 21 16,-1 0-16,1-21 0,-1 21 0,1-22 16,42 22-16,-22 0 15,22 0-15,0 0 0,21 0 0,0 0 16,0 0-16,0 0 0,0 0 0,0 22 15,0-22-15,0 21 0,0-21 16,0 21-16,0-21 0,-21 0 0,0 21 16,0-21-16,-22 0 0,-20 0 15,20 0-15,-20 0 0,-22 0 0,1 0 16,-1 0-16,-21 0 0,21 0 0,-20 0 16,-1-21-16,0 21 15,-21-21-15,21 21 0,-21-21 0,0-1 16,0 1-16,0 0 15,0 0-15,0-21 16,0 20-16,0 1 0,0-21 0,-21 0 16,21-1-16,-21 1 0,0 0 15,-1-1-15,1-20 0,0-1 0,0 1 16,-21-85-16,20 63 0,1 0 16,0 22-16,0-22 0,-21 0 15,20 1-15,22-22 0,-21 21 0,0 1 16,21-1-16,-21 0 0,21 1 15,0 20-15,0 1 0,0-1 0,0 22 16,0-1-16,0 22 0,0 0 16,0 0-16,0 0 0,-21 21 31,21 21-31,-21 0 16,-1-21-16,1 21 0,0-21 15,0 21-15,0-21 0</inkml:trace>
  <inkml:trace contextRef="#ctx0" brushRef="#br0" timeOffset="-144553.64">12573 15113 0,'0'0'0,"0"-21"0,0 0 0,0 0 16,0-1-16,0 1 0,0 0 15,0 0-15,0 0 16,0 42 15,0 0-15,0 0-16,0 0 0,0 22 0,0-1 15,0 0-15,-21 22 0,21-1 16,0 1-16,-21-1 0,21 1 0,0-1 16,-22 1-16,22-1 0,-21 1 0,0 21 15,0-1-15,0 1 16,21 0-16,-43-1 0,22-20 0,0 20 16,-21-20-16,21-1 0,-22 1 15,22 21-15,-21-43 0,-1 85 16,1-85-16,21 22 0,0-22 15,0-21-15,-1 22 0,1-22 0,21 0 16,0 0-16,0 0 0,-21-21 16,21-21-1,0 0-15,0-21 16,0 20-16,21-20 0,-21 21 16,0-43-16,21 22 0,1 0 0,-1-22 15,0 22-15</inkml:trace>
  <inkml:trace contextRef="#ctx0" brushRef="#br0" timeOffset="-143565.33">12552 15028 0,'0'0'0,"-21"0"0,-22-42 16,43 21-1,0 0-15,21 21 32,1 0-32,20 0 15,-21 0-15,21 0 0,1 0 0,20 0 16,1 0-16,-1 0 0,22 0 15,0 0-15,20 0 0,1 0 0,-21 0 16,21 0-16,-22 0 0,22 0 0,-21 21 16,21-21-16,-22 21 0,22-21 15,-21 0-15,0 0 0,-1 0 0,1 0 16,-22 21-16,22-21 16,-21 0-16,-1 0 0,1 0 0,-22 0 15,21 0-15,-20 0 0,-1 0 0,22 0 16,-22 0-16,0 0 0,1 0 15,-22 0-15,21 0 0,-21 0 0,22 0 16,-22 0-16,0 21 0,0-21 16,0 0-16,-21 22 0,21-22 15,-21 21-15,0 0 0,22 0 16,-22 0-16,0 0 0,0 1 16,0-1-16,0 21 0,0-21 15,0 0-15,0 22 0,0-22 16,0 21-16,-22 1 0,22-1 0,0-21 0,0 21 15,0 1-15,0-1 16,0 0-16,0 1 0,0-1 0,0 0 16,0 22-16,0-22 0,0 1 0,0 20 15,0-21-15,0 22 0,0-22 16,0 1-16,0-1 0,0 0 0,0 1 16,0-1-16,0 0 0,0 1 15,0-1-15,0-21 0,0 21 0,0 1 16,0-22-16,0 21 0,0 1 15,0-1-15,0-21 0,0 21 0,0-20 16,0 20-16,-21-21 0,21 0 16,-21 22-16,21-22 0,-21 0 15,0 0-15,0 0 0,-1-21 16,1 21-16,-21-21 0,21 0 16,-22 0-16,22 22 0,-21-22 0,0 0 15,-1 0-15,-20 0 0,20 0 16,-62 0-16,41 0 0,1 0 15,-22 0-15,21 0 0,-20 0 0,-1 0 16,-21 0-16,22 0 0,-22-22 16,0 22-16,0-21 0,-21 21 0,21-21 15,-21 21-15,21-21 0,1 21 16,-1-21-16,0 0 0,21 21 16,1-22-16,-1 22 0,21 0 15,-20-21-15,20 21 0,1 0 0,-1-21 16,22 21-16,0 0 0,-22 0 0,43-21 15,-21 21-15,20 0 0,-20 0 16,21 0-16,21-21 0,-21 21 16,21-21-1,0-1 1,21 1-16,0 21 0,0-21 16,0 0-16,22 0 0</inkml:trace>
  <inkml:trace contextRef="#ctx0" brushRef="#br0" timeOffset="-142860.89">15176 14923 0,'0'0'0,"-21"21"0,0-21 0,0 21 16,0-21-16,0 0 0,-1 21 15,1-21-15,21 21 16,-21-21-1,42 0 17,22-21-32,-22 0 0,21 0 0,0 21 15,22-21-15,-1-22 0,1 22 16,21 0-16,-22-21 0,22 20 0,-1-20 16,1 0-16,21-1 0,21-20 15,0 21-15,0-22 0,0 22 16,0-22-16,0 22 0,0 0 0,0-1 15,0 1-15,0 21 0,0-22 16,0 22-16,-21-21 0,0 21 0,-22 0 16,1-22-16,-22 22 0,1 0 15,-1 0-15,-20 0 0,-1-1 16,0 22-16,-20-21 0,-1 21 0,0 0 0,-21-21 16,21 21-16,-21-21 0,-21 21 46,0-21-30,21 0 0</inkml:trace>
  <inkml:trace contextRef="#ctx0" brushRef="#br0" timeOffset="-142413.56">18288 13293 0,'0'0'15,"-21"0"1,21 21-1,-21 0-15,21 21 0,0-20 16,0 20-16,0 0 0,-22 1 16,22-1-16,-21 21 0,21 1 0,0-1 15,0 1-15,-21 21 0,21-22 16,-21 1-16,21 20 0,-21-20 0,21 20 16,0 1-16,0 0 0,0-22 0,-21 1 15,21 20-15,0-20 16,-22-22-16,22 22 0,0-22 0,0 22 15,0-22-15,0 0 0,0 1 0,0-1 16,0-21-16,0 21 0,0-20 16,0-1-16,0 0 0,0-42 31,0 0-31,0-1 16,22-20-16,-22 21 0,21-21 0,0-1 15,-21 1-15,21-22 0,0 22 16,0-21-16</inkml:trace>
  <inkml:trace contextRef="#ctx0" brushRef="#br0" timeOffset="-141457.09">18373 13335 0,'0'0'0,"-22"-21"0,-20-43 32,42 43-17,21 21 1,0-21-16,1 21 0,-1 0 0,21 0 16,-21 0-16,43-21 0,-22 21 15,0 0-15,22 0 0,-1 0 0,1 0 16,-1-21-16,22 21 0,-21 0 15,20 0-15,22 0 0,0 0 0,0 0 16,0 0-16,-1 0 0,1 0 16,0 0-16,-21 0 0,21 0 0,-22-21 15,1 21-15,0 0 0,-1 0 16,1 0-16,-22 0 0,22-22 0,-21 22 16,-1 0-16,-21 0 0,22 0 0,-22 0 15,1 0-15,-22-21 16,21 21-16,-21 0 0,0 0 0,1 0 15,-1 0 1,-21 21-16,0 1 16,0-1-16,0 0 15,0 0-15,0 0 0,0 0 0,0 1 16,0-1-16,-21 0 0,21 21 16,0-21-16,-22 22 0,22-1 15,0 22-15,0-22 0,0 21 0,0 1 16,0-1-16,0 1 0,0-22 0,0 22 15,0-1-15,0 1 0,0-1 16,0 1-16,0-1 0,0 1 16,0-1-16,0 1 0,0-1 0,0 1 15,22-22-15,-22 0 0,0 1 16,0-1-16,0 0 0,21 1 0,-21-1 16,0-21-16,0 0 0,0 22 0,0-22 15,0 0-15,0 21 0,0-20 16,0-1-16,0 0 0,-21 0 0,21 0 15,0 0-15,-22 1 0,1-1 16,0 0-16,21 0 0,-21 0 16,0 0-16,0-21 0,-1 22 15,1-1-15,0-21 0,0 0 16,0 21-16,0-21 0,-22 0 16,22 21-16,-21-21 0,21 0 15,-22 0-15,1 0 0,0 0 0,-22 0 16,22 0-16,-22 0 0,1 0 15,-1 0-15,-20 0 0,20 0 0,-21 0 16,1 0-16,-22-21 0,21 21 0,1 0 16,-22 0-16,21-21 0,-21 21 15,0-21-15,1 21 0,-1 0 0,0 0 16,0 0-16,21 0 0,-20 0 16,20 0-16,21 0 0,-20 0 0,20 0 15,22 0-15,-22 0 0,22 21 16,0-21-16,21 0 0,-22 0 15,22 0-15,0 0 0,0 0 16,21-21 15,0-1-31,0 1 0,0 0 0,21 0 16,-21-21-16,0 20 0</inkml:trace>
  <inkml:trace contextRef="#ctx0" brushRef="#br0" timeOffset="-140804.89">17674 13716 0,'0'21'16,"21"0"-1,0 1 1,1-22-16,-1 0 0,0 0 0,0 21 16,21-21-16,-20 0 0,-1 0 0,21 0 15,-21 0-15,22 0 0,-22 0 16,21 0-16,0 0 0,-20 0 15,20 0-15,-21 0 0,21 0 16,-20 0-16,-1 0 0,-42 0 47,-1 0-47,1 0 0,0 21 16,0 0-16,0 0 0,0 0 15,-1 1-15,-20-1 0,21 21 0,0-21 16,0 22-16,-22-1 0,22-21 15,-21 21-15,-1-20 0,22 20 0,0-21 16,-21 0-16,21 22 0,-1-22 16,22 0-16,-21-21 0,0 21 15,21 0-15,-21 0 16,0-21-16,0 0 0,-1 0 16,1 0-16,0-21 0,0 21 15,0-21-15</inkml:trace>
  <inkml:trace contextRef="#ctx0" brushRef="#br0" timeOffset="-139865.46">14986 14944 0,'0'0'0,"0"21"16,0 0 0,0-42 31,21 0-32,0 0-15,0-1 0,1 1 0,-22 0 16,21 0-16,0-21 0,21 20 0,-21-20 15,1 0-15,20-1 0,-21 1 16,21 0-16,1-1 0,-22 22 0,0 0 16,0-21-16,0 42 0,-21-21 15,0 42 17,0 0-32,0 21 0,0-21 15,-21 1-15,0-1 0,0 0 16,21 21-16,-21-21 0,0 1 0,21-1 15,-22 0-15,1 21 0,0-21 0,0 1 16,0-22-16,0 21 0,-1 0 16,1 0-16,0 0 0,0-21 15,0 0-15,21 21 16,-21-21-16,42 0 47,0 22-32,21-1-15,-21-21 0,1 21 16,20-21-16,0 21 0,1-21 16,-1 21-16,0-21 0,1 21 0,-1 1 15,0-22-15,1 21 0,-1 0 16,-21 0-16,21-21 0,-20 21 0,-1 0 16,21-21-16,-42 22 0,21-1 15,0-21-15,-21 21 16,0-42 15,0 0-31,0-1 0,0-20 16,22 21-16,-1-21 0</inkml:trace>
  <inkml:trace contextRef="#ctx0" brushRef="#br0" timeOffset="-138985.03">18965 12594 0,'0'0'16,"0"-21"-16,0 0 16,-21 21 15,0 0-16,21 21-15,0 0 16,0 0-16,0 1 0,0 20 16,0-21-16,0 21 0,-21 1 0,21-1 15,-21 0-15,21 1 0,0-22 16,0 21-16,-22 1 0,22-22 0,0 21 16,0-21-16,0 0 0,0 1 15,0-1-15,0-42 47,0-1-47,0 1 16,0 0-16,0 0 0,0 0 15,0 0-15,22-1 0,-1 1 16,-21 0-16,21 0 0,0-21 16,0 42-16,0 0 0,1-22 15,-1 22-15,0 0 0,0 0 16,0 0-16,0 0 0,-21 22 15,22-1-15,-1 0 0,-21 0 16,0 0-16,0 0 0,0 1 0,0-1 16,0 0-16,0 0 0,-21 0 15,-1 0-15,1-21 0,0 22 0,0-1 16,0-21-16,-22 0 0,43 21 16,-21-21-16,0 0 0,0 0 15,0 0-15,0 0 16,21-21-1,0 0-15,0-1 16,21 22 0,-21-21-16,21 21 0</inkml:trace>
  <inkml:trace contextRef="#ctx0" brushRef="#br0" timeOffset="-138569.52">19198 12848 0,'0'-21'0,"21"0"15,0 0 1,1 21-16,-1 0 0,0 0 16,0 0-16,0 0 0,0 0 15,1 21-15,-22 0 0,21-21 0,0 21 16,0 0-16,0 1 0,-21-1 0,0 0 15,0 21-15,0-21 0,0 1 16,0-1-16,0 0 0,0 0 0,-21 0 16,0 0-16,0-21 15,21 22-15,-21-22 0,21-22 32,0 1-17,0 0-15,0 0 0,0 0 16,0 0-16,0-1 0,21 1 15,0 0-15,0 0 0,-21 0 0,21-22 16,0 22-16,1 21 0,-22-21 0,21 0 16,0 21-16,0 0 0,0-21 15,0 21-15,1 0 0,-1 0 16,0 0-16,0 0 0,0 0 16</inkml:trace>
  <inkml:trace contextRef="#ctx0" brushRef="#br0" timeOffset="-138165.25">19981 12764 0,'-21'0'15,"0"0"1,0 0-16,0 21 0,-1 0 0,1-21 16,0 21-16,0 0 0,0 0 15,21 1-15,-21 20 0,21-21 0,-22 0 16,22 0-16,0 1 0,0-1 15,0 0-15,0 0 16,0 0-16,22-21 16,20 21-16,-21-21 0,0 0 0,0 0 15,22 0-15,-22 0 0,21 0 16,-21-21-16,1 21 0,-1-21 0,0 0 16,0 0-16,0 0 0,-21-1 15,21 1-15,-21 0 0,0 0 0,0-21 16,0 20-16,0 1 0,0-21 15,0 21-15,-21 0 0,0 21 0,0-22 16,0 22-16,0 0 0,-1 0 16,1 0-16,0 0 0,0 22 0,0-1 15,0 0-15,-1 0 0,1-21 16,0 21-16,21 0 0,0 1 0,-21-1 16,21 0-16,0 0 15,21-21 1,0 0-16</inkml:trace>
  <inkml:trace contextRef="#ctx0" brushRef="#br0" timeOffset="-137589.42">20341 12806 0,'0'42'16,"-21"-21"-1,21 1-15,-21-1 0,21 0 0,0 0 16,0 0-16,-21 0 0,21 1 16,0-1-16,0 0 0,-22-21 0,22 21 15,0 0-15,22-21 32,-1 0-17,0-21-15,-21 0 16,21 21-16,0-21 0,-21 0 15,0-1-15,21 1 0,1 0 0,-22 0 16,21 0-16,-21 0 16,21 21-16,-21 21 15,0 0 1,0 0-16,0 0 0,0 0 16,0 1-16,0-1 0,0 0 15,0 0-15,0 0 16,21-21-16,0 0 15,0 0-15,1 0 0,-1 0 16,0 0-16,0 0 0,0 0 0,0 0 16,1-21-16,-1 0 0,0 21 0,-21-21 15,0 0-15,21-1 0,-21-20 16,0 21-16,0 0 0,0-22 0,0 22 16,0-21-16,0 21 15,0 0-15,0-1 0,0 1 0,0 0 16,-21 21-16,0 0 15,0 0 1,-1 0-16,22 21 0,0 0 16,0 1-16,22-22 15,-1 21-15,0-21 16</inkml:trace>
  <inkml:trace contextRef="#ctx0" brushRef="#br0" timeOffset="-137233.61">21061 12764 0,'0'0'0,"-21"0"31,-1 0-31,1 0 0,0 0 16,0 0-16,0 0 0,0 0 16,21 21-16,-22-21 0,22 21 15,0 0-15,0 0 16,0 0-16,22-21 0,-1 22 15,-21-1-15,21-21 0,0 21 16,0-21-16,-21 21 0,0 0 0,21 0 16,-21 1-1,0-1-15,-21-21 16,0 0-16,21 21 16,-21-21-16,0 0 0,0 0 0,-1 0 15,1 0-15,0 0 0,0 0 16,0 0-16,21-21 47,21 21-47</inkml:trace>
  <inkml:trace contextRef="#ctx0" brushRef="#br0" timeOffset="-136885.7">21209 12954 0,'0'0'0,"0"-21"0,0 0 16,21 0-16,0-1 15,0 22-15,-21-21 0,22 0 16,-22 0-16,21 21 16,-21-21-16,-21 21 46,-1 21-46,22 0 16,-21 0-16,21 0 0,0 1 16,-21-1-16,21 0 0,-21 0 0,21 0 15,0 0-15,0 1 0,0-1 16,0 0-16,0 0 16,21-21-16,0 0 15,0 0-15,1 0 0,-1 0 0,0 0 16,0 0-16,21 0 0,-20 0 0,-1 0 15,0-21-15,0 0 16</inkml:trace>
  <inkml:trace contextRef="#ctx0" brushRef="#br0" timeOffset="-136496.92">21526 12933 0,'0'-21'0,"-21"84"0,42-105 0,-21 0 16,0 20-16,0 1 0,0 0 16,22 21-1,-22-21-15,21 21 0,0-21 16,0 21-16,0 0 0,0 0 15,1 0-15,-1 0 0,0 0 0,0 0 16,0 0-16,0 0 0,1 0 16,-22 21-16,0 0 0,21 0 0,-21 0 15,0 1-15,21-1 0,-21 0 16,0 21-16,0-21 0,0 1 16,0-1-16,-21 0 0,0 0 0,21 0 15,-22-21-15,22 21 0,0 1 16,-21-22-16,0 0 0,0 0 31,21-22-31,0 1 16,0 0-16,0 0 15,21 0-15,-21 0 0,21-22 16,0 22-16,1 0 0,-1-21 16,0 20-16,21 1 0,-21 0 0,1 21 15,-1-21-15,0 21 16,0 0-16,-21 21 15,0 0-15,0 0 16,0 1-16,0-1 16</inkml:trace>
  <inkml:trace contextRef="#ctx0" brushRef="#br0" timeOffset="-135949.79">18838 13991 0,'0'0'0,"-21"-21"0,0 21 0,0 0 15,0 0-15,-1 0 16,22-21-16,22 21 31,-1 0-31,21-21 0,0 21 16,1 0-16,20 0 0,1 0 0,-1 0 15,22 0-15,0 0 0,-1 0 16,22 0-16,0 0 0,0 0 0,0 0 16,-22 0-16,1 0 0,0 0 15,-1 0-15,1 0 0,-22 0 16,1 0-16,-22 0 0,22 0 0,-43 0 15,21 0-15,-21 0 0,-42 0 32,0 0-32,-21 0 15,21 0-15,-22 21 0,1-21 0,0 0 16,-1 0-16,1 21 0,-22-21 0,1 0 16</inkml:trace>
  <inkml:trace contextRef="#ctx0" brushRef="#br0" timeOffset="-135665.62">18584 14415 0,'0'0'0,"21"0"0,1 0 16,-1 0-16,21 0 0,0 0 0,1 0 15,20 0-15,-20 0 0,20 0 16,1 0-16,-1 0 0,1 0 0,-1 0 15,22 0-15,-22 0 0,22 0 16,-22 0-16,1 0 0,21 0 0,-22 0 16,1 0-16,-22 0 0,21 0 0,-20 0 15,-1 0-15,0 0 16,-20 0-16,-1 0 0,0 0 0,0 0 16,-42 0-1,0 0-15,0 0 16,-22 0-16</inkml:trace>
  <inkml:trace contextRef="#ctx0" brushRef="#br0" timeOffset="-135353.04">18754 14796 0,'0'0'0,"21"0"31,21 0-31,-21 0 0,0 0 16,22 0-16,-1 0 0,0 0 15,1 0-15,-1 0 0,0 0 0,1 0 16,20 0-16,-20 0 0,20 0 16,-21 0-16,22 0 0,-22-22 0,22 22 15,-1 0-15,-20 0 0,-1 0 0,21 0 16,-20 0-16,-1 0 0,-21-21 15,0 21-15,22 0 0,-22 0 16,-42 0 15,0 0-31</inkml:trace>
  <inkml:trace contextRef="#ctx0" brushRef="#br0" timeOffset="-134693.46">12425 15452 0,'0'0'0,"21"0"31,0 0-15,21 0-16,1 0 0,-1 0 0,0 0 15,22 0-15,21 0 0,-1 0 0,1 0 16,21 0-16,21-21 0,-21 21 16,-1 0-16,1 0 0,0 0 0,0 0 15,0-22-15,-22 22 0,22 0 0,-21 0 16,0 0-16,-1 0 0,-20 0 15,-1 0-15,-20 0 0,-1 0 0,-21 0 16,0 0-16,-42 0 31,0 0-31,0 0 0,0 22 0,-22-22 16,22 0-16,-21 0 0,-1 0 16,1 21-16</inkml:trace>
  <inkml:trace contextRef="#ctx0" brushRef="#br0" timeOffset="-134319.31">12658 15748 0,'0'0'16,"-64"21"-1,85-21 16,0 0-31,22 0 0,-1 0 0,0 0 16,22 0-16,-1 0 0,22 0 0,0 0 16,-1 0-16,22 0 0,-21 0 15,21 0-15,0-21 0,-1 21 0,1 0 16,-21-21-16,21 21 0,-22 0 0,1 0 16,-21-21-16,20 21 0,-20 0 15,-22 0-15,0 0 0,-20 0 0,-1 0 16,0 0-16,0 0 0,-42 0 31,0 0-15,0 0-16,-22 0 0,22 0 0,-21 0 15,-1 0-15,22 21 0,-21-21 16,0 0-16,-1 0 0,1 21 0,21-21 16,-22 0-16</inkml:trace>
  <inkml:trace contextRef="#ctx0" brushRef="#br0" timeOffset="-133904.45">12679 16214 0,'0'0'0,"-21"0"0,-1 0 15,44 0 1,-1 0 0,21 0-16,0 0 0,1-21 15,-1 21-15,22 0 0,-1 0 0,1 0 16,20-22-16,1 22 0,-22 0 0,22 0 16,0-21-16,-22 21 0,1 0 15,20 0-15,-41-21 0,20 21 0,-20 0 16,20 0-16,-21 0 0,-20 0 15,20 0-15,-21-21 0,0 21 16,0 0-16,1 0 0,-44 0 47,1 0-47,0 0 0,0 0 16,0 0-16,0 0 0,-1 0 15,1 21-15,0-21 0,0 0 16,-21 21-16,20 0 0,1-21 0</inkml:trace>
  <inkml:trace contextRef="#ctx0" brushRef="#br0" timeOffset="-133588.68">12827 16531 0,'0'0'0,"21"0"31,0 0-31,0 0 0,22 0 0,-1 0 16,0 0-16,22 0 0,-22 0 15,22-21-15,-1 0 0,22 21 16,-22-21-16,1 21 0,-1 0 0,1-21 16,-22 21-16,22 0 0,-22-22 15,0 22-15,1 0 0,-1-21 0,0 21 16,-20 0-16,-1 0 0,0 0 0,0 0 15,0 0-15,0 0 0,1 0 16,-22-21 15</inkml:trace>
  <inkml:trace contextRef="#ctx0" brushRef="#br0" timeOffset="-87572.61">7175 5567 0,'-21'0'31,"21"-21"0,0 0-15,21-1-16,1 22 15,-22-21-15,21 21 0,0-21 16,0 21-16,-21-21 0,21 21 16,0-21-16,1 21 0,-1 0 0,-21-21 15,21 21-15,0 0 0,0 0 16,-21-22-16,21 22 0,1 0 16,-44 0 30,1 22-46,0-22 16,0 0-16,0 21 0,0-21 0,-1 0 16,1 21-16,0-21 0,0 0 15,21 21-15,-21-21 16,21 21 15,21-21-15,0 21-16,0 1 0,0-22 15,1 21-15,-1 0 0,0 0 16,0 0-16,-21 0 0,0 1 16,21-22-16,-21 21 0,0 0 15,21-21 1,1 0-16,-1 0 16</inkml:trace>
  <inkml:trace contextRef="#ctx0" brushRef="#br0" timeOffset="-86680.97">10774 5355 0,'21'0'47,"0"0"-31,0 21-16,0-21 0,1 22 0,-1-22 16,0 0-16,0 21 0,0-21 15,0 0-15,1 21 0,-1-21 16,0 21-16,0-21 0,0 21 0,0-21 15,1 0-15,-1 0 0,0 0 16,0 0-16,0 0 0,0 0 31,-42 0 1,0 21-17,0 1-15,0-22 0,0 0 0,-1 21 16,1 0-16,0-21 0,0 21 15,-21 0-15,20 0 0,1-21 0,0 22 16,-21-1-16,21 0 0,-1 0 0,1-21 16,0 21-16,0 0 0,0 1 15,0-22-15,-1 21 0,1-21 16,0 21-16,0-21 16,0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07:50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550 0,'0'-21'0,"0"0"16,-21 21-16,21-21 0,0 0 16,-21 21-16,21-21 0,0-1 15,0 1-15,0 0 0,0 0 16,-21 21-16,21-21 0,0 0 15,0 42 17,0 0-32,0 0 0,0 21 0,0 1 15,-21-1-15,21 0 0,0 1 16,0 20-16,0-20 0,0 20 16,-21 1-16,21-22 0,-22 21 15,22-20-15,-21-1 0,21 0 16,0 1-16,0-1 0,0-21 0,0 0 15,0 1-15,0-44 32,0 1-32,0 0 0,0-21 15,21 21-15,1-22 0,-22-20 16,21 20-16,0 1 0,0 0 0,0-22 16,0 43-16,1-21 0,-1-1 15,0 22-15,0 0 0,-21 0 16,21 21-16,0 0 0,1 0 15,-1 0-15,0 21 16,-21 0-16,21 22 0,-21-22 16,0 21-16,0 0 0,0 1 15,0 20-15,0-20 0,0-1 0,21 0 16,0 1-16,1-1 0,-22-21 16,42 21-16,-21-20 0,21-1 15,-20 0-15,20-21 0,0 0 0,1 0 16,20 0-16,-21 0 0,1-21 15,20 0-15,-20-1 0,-1 1 0,0-21 16,1 0-16,-1-1 16,-21-20-16,0 20 0,0-20 0,-21-1 15,0 1-15,0 21 0,0-22 16,0 1-16,-21 20 0,0 1 0,-21 0 16,21 20-16,-1-20 0,-20 21 15,21 21-15,-21 0 0,20 0 16,1 0-16,-21 0 0,21 0 0,0 0 15,-1 21-15,1 0 0,0 0 16,21 22-16,0-22 0,0 0 0,0 0 16,0 0-16,0 1 0,0-1 15,21 0-15,22-21 0,-1 0 16,-21 0-16,43 0 0</inkml:trace>
  <inkml:trace contextRef="#ctx0" brushRef="#br0" timeOffset="510.01">3535 233 0,'0'0'0,"0"-21"0,0 0 0,-21 21 15,-1 0-15,1 0 0,0 0 16,0 0-16,0 21 16,0 0-16,-1 21 0,22-21 0,-21 22 15,0-1-15,21 0 16,0 1-16,0-1 0,-21 22 0,21-22 15,0 0-15,-21 22 0,21-22 16,0 0-16,0 22 0,0-22 0,0-21 16,0 22-16,0-1 0,0-21 15,0 0-15,0 1 0,0-1 16,0 0-16,-21-21 16,21-21-1,0 0-15,0-1 0,0 1 0,0-21 16,0 0-16,0-1 0,0 1 15,0 0-15,21 20 0,0-20 16,-21 0-16,42 21 0,-21-1 16,1 1-16,20 0 0,-21 0 0,21 0 15,-20 21-15,-1 0 0,21 0 16,-21 0-16,0 21 0,1 0 16,20 0-16,-42 0 0,21 1 0,0 20 15,-21-21-15,0 21 0,0-20 16,0 20-16,0-21 0,0 21 0,0-20 15,-21-1-15,0 21 0,21-21 16,-21 0-16,21 1 0,21-44 47,0 1-47,0 0 16,0 0-16,1 0 0</inkml:trace>
  <inkml:trace contextRef="#ctx0" brushRef="#br0" timeOffset="1117.69">3979 741 0,'0'0'0,"21"-42"32,-21 20-32,0 44 31,0-1-31,0 0 0,0 0 16,0 0-16,-21 0 0,21 22 15,0-22-15,0 21 0,0-21 0,0 1 16,0 20-16,0-21 0,0 0 15,0 0-15,0 1 0,21-1 16,-21 0-16,22-21 0,-1 0 16,21 0-16,-21 0 0,0 0 0,1 0 15,20-21-15,-21 0 0,21-1 16,-20 1-16,-1 0 0,0-21 0,21 21 16,-21-22-16,1 1 0,-22 0 15,21 20-15,0-20 0,-21 21 0,21 0 16,-21 0-16,0-1 0,0 1 15,0 42 17,0 1-17,0-1-15,0 21 0,-21 0 16,21 1-16,0-1 0,0 22 0,0-22 16,-21 21-16,21 1 0,0-1 15,0 1-15,0-1 0,0 1 0,0 21 16,0-1-16,0 1 0,0 0 15,0-1-15,0 1 0,0 0 0,21-1 16,0 1-16,-21 0 0,21-22 0,0 22 16,-21-22-16,22 22 0,-1-22 15,-21 1-15,0-1 0,0-20 16,0-1-16,0 0 0,-21 1 0,-1-22 16,1 21-16,0-21 0,-21-21 15,21 0-15,-22 0 0,1 0 0,0 0 16,-1 0-16,1 0 0,0-21 0,-1 0 15,1 0-15,0-21 0,20 20 16,-20-20-16,21 21 0,-21-21 0,20-1 16,1 1-16,21 0 0,0-1 15,0-20-15,0 20 0,0-20 0,21-1 16,1 1-16</inkml:trace>
  <inkml:trace contextRef="#ctx0" brushRef="#br0" timeOffset="1477.6">5694 487 0,'-21'0'0,"42"0"0,-85 0 0,43 0 16,0 0-16,0-21 0,0 21 31,42 0-15,0 0-16,0 0 0,21 0 16,1 0-16,-1 0 0,22 0 0,-22 0 15,21 0-15,1 0 0,-22 0 16,22 0-16,-22 0 0,0 0 0,1 0 15,-1 0-15,-21 0 0,0 0 16,1 0-16,-44 0 31,1 0-31</inkml:trace>
  <inkml:trace contextRef="#ctx0" brushRef="#br0" timeOffset="1853.88">6054 466 0,'0'21'47,"0"0"-47,0 0 15,0 0-15,0 1 0,0 20 16,0-21-16,0 21 0,0 1 16,0-1-16,0 0 0,0 1 0,0 20 15,0-20-15,0-1 16,0 0-16,0 1 0,-22-1 0,1-21 15,21 21-15,-21-20 0,0-1 16,21 0-16,-21 0 0,0-21 16,-1 0-16,1 0 15,0 0-15,0 0 0,0 0 0,0 0 16,-22-21-16,22 21 0,0-21 16,-21 21-16,20-21 0,1-1 0,-21 22 15,21-21-15,0 0 0,-1 21 16,22-21-16,-21 0 0,21 0 15,0-1 1,21 1 0,1 21-16,-1-21 0,21 0 15,0 21-15,22-21 0</inkml:trace>
  <inkml:trace contextRef="#ctx0" brushRef="#br0" timeOffset="2309.79">6900 614 0,'0'0'16,"21"-21"-16,-21 0 0,0-1 15,0 1 1,-21 21 0,0 0-16,0 0 0,-21 0 0,20 0 15,1 21-15,-21-21 0,21 22 16,-22-1-16,22-21 0,0 21 0,0 0 15,0-21-15,21 21 0,-21-21 16,21 21-16,0 1 0,0-1 16,21 0-16,0 0 0,0 0 15,21 0-15,-20 1 0,20-1 0,0 0 16,-21 0-16,22 0 0,-1 0 16,-21 1-16,22-1 0,-22 0 0,-21 0 15,0 0-15,0 0 0,0 1 16,0-1-16,-43 0 0,22-21 15,-21 21-15,0-21 0,-1 21 16,-20-21-16,20 0 0,1 0 0,0 0 16,-1 0-16,1 0 0,21 0 15,-21 0-15,20 0 0,1-21 0,21 0 16,0 0 0,0 0-16,21-1 15,1 22-15,-1-21 16,21 21-16,0-21 0,1 21 0,20-21 15,-20 21-15,20-21 0</inkml:trace>
  <inkml:trace contextRef="#ctx0" brushRef="#br0" timeOffset="2756.08">7408 635 0,'0'0'0,"0"-21"0,0 0 15,0 0-15,0-1 0,0 1 16,-21 21-1,0 0-15,0 21 16,0 1-16,-1-22 0,1 42 16,0-21-16,0 0 0,0 22 0,0-1 15,21 0-15,-22 1 16,22-1-16,-21 0 0,21 1 0,0-1 16,0 0-16,0-21 0,0 22 15,21-22-15,1 0 0,-1 0 0,0 0 16,21 1-16,-21-22 0,1 0 0,20 0 15,-21 0-15,21 0 0,-20 0 16,20-22-16,-21 1 0,21 0 0,-20 0 16,-1 0-16,21 0 0,-21-22 15,0 1-15,-21 0 0,0-1 0,0 1 16,0 0-16,0-22 0,0 22 16,0-1-16,-21 1 0,0 0 0,-21 21 15,21-22-15,-22 22 0,22 0 16,-21 0-16,21 21 0,-22 0 15,22 0-15,-21 0 0,21 0 16,-1 0-16,-20 21 0,21 0 0,0 0 16,21 0-16,0 22 0,0-22 15,0 21-15,0-21 0,0 1 0,0 20 16,42-21-16,-21 0 0,0 0 16</inkml:trace>
  <inkml:trace contextRef="#ctx0" brushRef="#br0" timeOffset="3005.54">8234 635 0,'0'0'0,"0"-21"16,-21 21-16,-1 0 16,1 0-16,21 21 0,-21 0 15,0 0-15,0 1 0,21 20 16,-21 0-16,-1 1 0,1-1 0,21 0 15,-21 1-15,0-1 0,21 0 0,0 1 16,0-22-16,0 21 0,-21-21 16,21 0-16,0 1 0,0-1 0,21-21 15,0 0 1,0 0-16,0 0 0</inkml:trace>
  <inkml:trace contextRef="#ctx0" brushRef="#br0" timeOffset="3224.72">8234 699 0,'0'0'0,"21"-43"0,-21 1 0,0 21 16,0 0-16,21 21 15,-21 21 1,0 0-16,21 21 0,-21-21 16,21 22-16,-21-1 0,0 0 15,22 1-15,-1 20 0,0-20 16,0-1-16,-21-21 0,21 21 0,-21-20 15,21 20-15,1-21 0,-22 0 0,21 0 16,0-21-16,-21 22 0,21-22 16,0 0-16,0 0 0,1 0 15,-1-22-15</inkml:trace>
  <inkml:trace contextRef="#ctx0" brushRef="#br0" timeOffset="3456.7">8869 614 0,'0'0'0,"0"-42"0,0 20 15,0-20-15,0 21 0,0 0 0,0 0 16,-21 21 0,-1 21-16,1 0 0,21 0 15,0 21-15,-21-20 0,0 20 16,21 0-16,-21 22 0,0-22 16,21 0-16,-22 22 0,1-22 0,0 1 15,21-1-15,-21 0 0,0 1 16,21-22-16,-21 21 0,21-21 0,0 0 15,0 1-15</inkml:trace>
  <inkml:trace contextRef="#ctx0" brushRef="#br0" timeOffset="3909.53">10541 889 0,'0'0'0,"0"-21"0,0-64 16,0 64-16,0 42 31,0 22-16,0-22-15,0 21 0,0 0 16,-21 1-16,21-1 0,0 0 16,0 1-16,-21-1 0,21 0 15,-22-20-15,22 20 0,-21-21 0,21 21 16,-21-20-16,21-1 0,0 0 0,0 0 16,21-42 15</inkml:trace>
  <inkml:trace contextRef="#ctx0" brushRef="#br0" timeOffset="4313.64">11282 847 0,'0'0'0,"21"-21"16,0-1-16,0 22 0,-21-21 15,0 0-15,0 0 0,-21 21 16,0 0-16,0 0 0,-22 0 15,22 0-15,-21 0 0,0 0 0,-1 0 16,22 21-16,-21 0 0,-1-21 16,22 21-16,0 1 0,0 20 0,0-21 15,21 0-15,0 0 0,0 1 16,0-1-16,21 0 0,0 0 16,21 0-16,-20 0 0,20 1 15,0-22-15,1 21 0,-1 0 16,-21 0-16,21 0 0,1 0 0,-22-21 15,0 22-15,0-1 0,0 0 16,-21 0-16,0 0 16,-21-21-16,-21 0 15,21 0-15,-22 0 0,1 0 0,-21 0 16,20 0-16,1 0 0,0 0 16,-1 0-16,1-21 0,0 21 0,20-21 15,-20 21-15,21-21 0,21 0 16,-21-1-16,21 1 15,0 0-15,0 0 0</inkml:trace>
  <inkml:trace contextRef="#ctx0" brushRef="#br0" timeOffset="4684.97">10689 402 0,'0'0'0,"-21"21"0,0 1 15,21-1 1,0 0-16,0 0 16,21 0-1,0-21-15,0 0 0,0 0 16,22 0-16,-22 0 0,21-21 0,-21 0 15,22 21-15,-22-21 0,0 0 16,-21-1-16,0 1 0,0 0 0,0 0 16,0 0-16,-21 0 0,0-1 15,0 1-15,-1 21 0,-20 0 16,21 0-16,-21 0 0,-1 0 0,22 0 16,0 21-16,-21 1 0,20-1 15,1 0-15,0 21 0,21-21 16,0 1-16,0-1 0,0 0 0,0 0 15,0 0-15,0 0 0</inkml:trace>
  <inkml:trace contextRef="#ctx0" brushRef="#br0" timeOffset="5213.71">12848 635 0,'0'0'0,"21"-21"16,-21 42 15,0 0-31,0 0 16,-21 1-16,21 20 0,-21 0 0,21 22 15,-21-22-15,21 22 0,0-1 16,-21 1-16,21 20 0,-22-20 0,1 20 15,21-20-15,0 21 0,-21 20 16,0-20-16,0 0 0,21 21 0,-21-22 16,21 1-16,-22 0 0,1-22 0,21 22 15,0-22-15,0 1 0,0-1 16,-21 1-16,21-22 0,0 0 16,0-20-16,0-1 0,0 0 0,0-42 31,0-22-16,0 22-15,0-21 0,0 0 0,0-22 16,0 22-16,0-22 0,0 1 16,21-22-16,-21 22 0</inkml:trace>
  <inkml:trace contextRef="#ctx0" brushRef="#br0" timeOffset="5509.07">12636 1164 0,'0'0'0,"0"-42"0,0 0 0,0-22 0,0 43 16,0-21-16,0-1 0,0 1 15,22 21-15,-1-22 0,0 22 0,0 0 16,0 0-16,22 0 0,-22 0 16,21 21-16,-21 0 0,22 0 15,20 0-15,-21 0 0,1 21 0,-1 0 16,0 0-16,1 21 0,-22-20 16,0 20-16,0 0 0,-21 1 0,0-22 15,-21 21-15,0 0 0,-21-20 16,20-1-16,-20 0 0,0 0 0,-1 0 15,1 0-15,0 1 0,21-22 16,-22 0-16,22 21 0,21-42 47,21-1-47,0 22 0,22-21 0,-1 0 16,0 0-16</inkml:trace>
  <inkml:trace contextRef="#ctx0" brushRef="#br0" timeOffset="5921.72">13610 762 0,'0'0'0,"21"-21"0,0 0 0,-42 21 47,0 21-47,0 0 0,0 0 16,0 0-16,-1 22 0,1-22 15,0 21-15,0 1 0,0-22 16,21 21-16,-21 0 0,21-20 15,0 20-15,0-21 0,0 0 0,0 0 16,0 1-16,21-1 0,0-21 16,0 0-16,21 0 0,-20 0 15,20 0-15,-21 0 0,21-21 0,1-1 16,-1 1-16,0 0 0,-20 0 16,20-21-16,-21 20 0,0-20 0,0 0 15,-21-1-15,0 1 0,0 0 16,0-1-16,-21 22 0,0-21 0,-21 21 15,21 0-15,-22 21 0,22 0 16,-21 0-16,-1 0 0,1 0 16,21 0-16,-21 0 0,20 0 0,-20 21 15,21 0-15,0-21 0,21 21 16,0 0-16,0 0 0,0 1 0,0-1 16,0 0-16,0 0 0,21-21 15,0 21-15,0-21 0,22 0 0,-22 0 16,21 0-16,0 0 0</inkml:trace>
  <inkml:trace contextRef="#ctx0" brushRef="#br0" timeOffset="6232.91">14139 741 0,'0'0'0,"21"0"0,-21-21 16,22 21-16,-22 21 31,0 0-31,0 0 0,-22 22 16,22-1-16,-21 0 0,21 22 15,0-1-15,-21 1 0,21-1 0,-21 1 16,21-1-16,0 22 0,0 0 0,-21-1 16,0 22-16,-1-21 0,1-1 15,0 22-15,0-21 0,0 21 0,-22-22 16,22 22-16,0 0 0,-21-21 0,21-1 16,-1 1-16,1-21 0,0-1 15,0 1-15,0-22 0,21 0 16,-21 1-16,21-22 0,0 0 0,21-42 31,0-22-31,0 22 16,0-42-16,0 20 0,22-20 0,-22-1 15,21-20-15,1-1 0</inkml:trace>
  <inkml:trace contextRef="#ctx0" brushRef="#br0" timeOffset="6553.69">14182 910 0,'0'0'0,"-22"-211"32,22 189-32,0 1 0,0 0 15,0 0-15,22 21 0,-1 0 0,21 0 16,-21 0-16,22 0 0,-1 0 16,0 0-16,1 21 0,-1 0 0,-21 0 15,21 22-15,-20-22 0,-1 21 16,0 1-16,-21-1 0,0 0 0,0 1 15,-21-1-15,0 0 0,-1 1 0,-20-22 16,0 21-16,-1-21 0,1 0 16,-21 1-16,20-22 0,1 21 0,21-21 15,-22 0-15,22 0 0,0 21 16,0-21-16,42 0 31,21-21-31,-20 0 16,20 21-16,-21-22 0,21 1 0,1 0 15</inkml:trace>
  <inkml:trace contextRef="#ctx0" brushRef="#br0" timeOffset="7193.67">14880 741 0,'0'0'0,"21"-21"0,43-22 32,-64 65-17,0-1-15,-21 21 0,-1 0 16,22-20-16,0 20 0,-21 0 15,0 1-15,21-1 0,-21 0 16,21 1-16,0-1 0,0-21 0,0 0 16,0 0-16,0 1 0,0-1 15,21 0-15,0-21 0,0 0 0,1 0 16,-1 0-16,0 0 0,21 0 16,-21 0-16,22-21 0,-1 0 0,0-1 15,-20 1-15,20-21 0,0 0 0,-21 20 16,1-20-16,-1-21 0,0 20 15,0 1-15,0 21 0,-21-22 0,0 22 16,0 0-16,0 0 0,0 42 31,0 0-31,0 0 16,0 22-16,-21-22 0,21 21 0,-21 1 16,21-1-16,0 0 0,0 1 15,0-22-15,0 21 0,0-21 0,0 0 16,21 1-16,0-1 0,0 0 15,1-21-15,-1 0 0,0 0 16,21 0-16,-21 0 0,22 0 0,-22 0 0,21-21 16,-21 0-16,22-1 0,-22-20 15,21 0-15,-21-1 0,22-20 16,-22 21-16,0-22 0,0 1 16,0-1-16,1 1 0,-1 20 0,-21-20 15,0 20-15,0 1 0,0 21 16,0 0-16,0 0 0,0-1 0,-21 44 31,21-1-31,0 0 0,-22 21 16,22 1-16,-21-1 0,0 0 15,21 1-15,0-1 0,0 0 0,-21 1 16,21 20-16,-21-21 0,21 1 16,0-22-16,0 21 0,0-21 15,0 1-15,0 20 0,0-21 0,21 0 16,0-21-16,0 0 15,0 0-15,1 0 0,20 0 0,0 0 16,1-21-16</inkml:trace>
  <inkml:trace contextRef="#ctx0" brushRef="#br0" timeOffset="7617.11">16573 847 0,'0'0'16,"22"-43"-16,-22 22 0,0 0 0,0 0 15,0 0-15,-22 0 0,22-1 0,-21 22 16,0-21-16,0 21 0,0 0 0,0 0 15,-1 0-15,-20 0 0,21 0 16,-21 21-16,20 1 0,1 20 16,-21-21-16,21 21 0,0 1 15,-1-1-15,1 0 0,0 1 0,0-1 16,21-21-16,0 22 0,0-1 16,0-21-16,0 0 0,0 0 0,0 1 15,0-1-15,21-21 16,0 0-16,0 0 0,1 0 0,-1 0 15,21-21-15,-21 21 0,22-22 16,-22 1-16,21-21 0,-21 0 0,0-1 16,1 1-16,-1 0 0,0-1 15,0 1-15,0 0 0,-21 20 0,21 1 16,-21 0-16,0 0 0,0 42 31,0 0-31,-21 0 0,0 1 0,0 20 16,21 0-16,-21-21 0,21 22 15,0-1-15,0-21 0,0 0 0,0 22 16,0-22-16,0 0 0,0 0 16,0 0-16,21 1 0,0-22 0,21 0 15,-20 0-15,-1 0 0,0 0 16,21 0-16</inkml:trace>
  <inkml:trace contextRef="#ctx0" brushRef="#br0" timeOffset="7961.72">16870 974 0,'0'0'0,"0"-21"0,0-22 0,0 22 0,0 0 16,0 0-16,0 0 0,0-1 16,0 1-16,0 0 0,21 0 15,0 21 1,0 0-16,0 0 0,1 0 16,-1 0-16,0 21 0,0-21 15,0 42-15,0-20 0,1 20 0,-1 0 16,0 1-16,-21-1 0,0 0 15,21 1-15,-21-1 0,0-21 16,0 21-16,0-20 0,0-1 0,0 0 16,0 0-16,-21-21 15,0 0 1,0-21-16,21 0 16,0 0-16,0-1 0,0-20 0,0 21 15,0-21-15,0-1 0,21 1 16,0 0-16,0-22 0,0 43 15,0-21-15,1 20 0,20-20 16,-21 21-16,0 0 0,22 0 0,-22 21 16,0-22-16</inkml:trace>
  <inkml:trace contextRef="#ctx0" brushRef="#br0" timeOffset="8490.21">19304 466 0,'0'0'0,"42"-21"0,-21-1 0,1 1 16,-1 0-16,0 0 0,-21 0 15,21 0-15,-21-1 0,0 1 16,0 0-16,0 0 0,-21 21 15,0 0-15,-22 0 0,22 0 16,-21 21-16,0 0 0,-1 0 0,1 22 16,0-1-16,-1 0 0,1 1 15,0 20-15,20-20 0,-20 20 16,0-21-16,21 22 0,-1-1 0,-20-20 16,42-1-16,-21 22 0,21-22 15,0 0-15,0-21 0,0 22 0,0-22 16,21 21-16,0-21 0,0 1 15,1-22-15,20 21 0,0-21 0,1 0 16,-1 0-16,0 0 0,22 0 16,-1-21-16,1 21 0,-1-22 0,1-20 15,20 21-15,-20-21 0,-1-1 16</inkml:trace>
  <inkml:trace contextRef="#ctx0" brushRef="#br0" timeOffset="9312.95">19918 762 0,'0'0'0,"21"-21"0,0 0 0,-21-22 0,0 22 16,0 0-1,-42 21-15,21 21 16,-1 0-16,1 1 0,0 20 16,-21-21-16,21 21 0,-1-20 0,1 20 15,0 0-15,21 1 0,0-22 16,0 21-16,0-21 0,0 0 0,0 1 16,0-1-16,0 0 0,21-21 15,0 0-15,1 0 0,-1 0 16,0 0-16,0 0 0,0 0 15,0 0-15,1-21 0,-22 0 0,21-1 16,-21 1-16,0-21 0,0 21 16,0-22-16,0 1 0,0 0 0,0-1 15,0 22-15,0-21 0,0 21 16,0-22-16,0 22 0,0 0 0,21 21 16,0-21-16,0 0 0,0 21 15,1 0-15,-1 0 0,0 0 0,21 0 16,-21 21-16,1 0 0,-1 0 15,21 22-15,-21-22 0,0 21 16,1-21-16,-22 22 0,0-1 0,21 0 16,-21-21-16,0 22 0,0-22 0,0 0 15,0 21-15,0-20 0,0-1 16,0 0-16,-21-21 16,21-21 15,0 0-31,0-1 0,0 1 0,0 0 15,0-21-15,0 21 0,0-22 16,21 1-16,0 0 0,0-1 0,0 22 16,0-21-16,22 21 0,-22-1 15,0 1-15,21 21 0,-20 0 16,20 0-16,-21 0 0,21 0 0,-20 21 16,-1 22-16,21-22 0,-42 21 15,21-21-15,0 22 0,-21-1 16,0 0-16,0-20 0,0 20 0,0-21 15,0 0-15,-21 22 0,0-43 16,21 21-16,-21 0 0,0-21 16,0 0-1,21-21-15,0 0 16,0-1-16,21-20 16,0 21-16,0 0 0,0-22 0,0 1 15,22 0-15,-22 21 0,21-22 16,-21 1-16,22 21 0,-1 0 15,-21 21-15,22 0 0,-22 0 16,21 0-16,-21 0 0,0 21 0,1 0 16,-1 0-16,0 21 0,-21-20 15,0 20-15,0-21 0,0 0 0,0 22 16,-21-22-16,0 0 0,-1 0 16,1 0-16,21 0 0,-21 1 0,21-1 15,-21-21-15,21 21 16,21-21-1,0 0-15,0-21 0,1 0 0</inkml:trace>
  <inkml:trace contextRef="#ctx0" brushRef="#br0" timeOffset="9633.45">21463 677 0,'0'0'0,"0"22"31,0-1-31,-21 0 0,21 21 15,-21-21-15,-1 22 0,22 20 16,-21-20-16,0 20 0,0 1 0,21-22 16,-21 21-16,0 1 0,-1-1 15,22 22-15,-21-21 0,0 20 0,0 1 16,21-22-16,-21 22 16,21 0-16,-21-1 0,21 1 0,0-21 15,0-1-15,0 22 0,0-22 0,0 1 16,0-22-16,0 0 0,0 1 15,0-1-15,0-21 0,0 0 0,-22-42 32,22-21-32,0 21 0,0-22 15,0 1-15,0 0 0,0-22 0,0 22 16,22-22-16,-1-20 0,0 20 16,0-20-16</inkml:trace>
  <inkml:trace contextRef="#ctx0" brushRef="#br0" timeOffset="9909.23">21463 974 0,'0'0'0,"0"-43"16,0-84 0,21 85-16,-21 21 0,21 0 0,0 0 15,-21-1-15,22 22 0,20 0 16,-21 0-16,0 0 0,22 0 0,-22 0 16,21 0-16,-21 0 0,22 22 15,-22-1-15,0 0 0,0 21 0,-21 1 16,0-22-16,0 21 0,0 0 15,-21 1-15,0-22 0,-22 0 0,22 21 16,-21-20-16,0-1 16,-1 0-16,1-21 0,0 21 0,20-21 15,1 0-15,0 0 0,0 0 0,0 0 16,21-21 0,21 0-16,0 0 0,0-1 15,22 1-15,-1 0 0,0 0 16</inkml:trace>
  <inkml:trace contextRef="#ctx0" brushRef="#br0" timeOffset="10329.79">22225 741 0,'0'0'15,"21"-21"-15,0 0 0,0-1 0,-21 1 16,0 0-16,-21 21 16,0 0-1,0 0-15,0 0 0,-22 0 16,22 21-16,-21 0 0,21 1 0,-22-1 15,22 21-15,0-21 0,-21 22 16,21-1-16,-1-21 0,1 21 0,21-20 16,0-1-16,0 0 0,0 0 15,0 0-15,0 0 0,21-21 16,1 0-16,-1 0 0,21 0 16,-21 0-16,0 0 0,22 0 0,-22-21 15,21 0-15,-21 0 16,1 0-16,-1 0 0,0-22 0,-21 22 15,21 0-15,-21-21 0,21 20 16,-21 1-16,0 0 0,0 42 31,0 0-31,0 1 16,0-1-16,-21 0 0,21 21 16,0 1-16,-21-22 0,21 21 0,0-21 15,0 0-15,0 22 0,0-22 16,0 0-16,0 0 0,21-21 0,0 21 15,0-21-15,22 0 0,-22 0 0,0 0 16,0 0-16,22 0 16</inkml:trace>
  <inkml:trace contextRef="#ctx0" brushRef="#br0" timeOffset="10677.61">22521 931 0,'0'0'16,"0"-21"-16,0-21 0,0 21 0,0 0 15,0-1-15,0 1 0,0 0 0,0 0 16,21 0-16,1 21 15,-1 0-15,-21-21 0,42 21 0,-21 0 16,0 0-16,22 0 0,-1 0 16,-21 0-16,22 0 0,-22 0 0,21 21 15,-21 0-15,0 0 0,1 21 16,-1 1-16,-21-22 0,21 21 16,-21 1-16,0-22 0,0 21 15,0-21-15,-21 0 0,0 1 0,-1-1 16,1-21-16,0 21 15,0-21-15,0 0 16,21-21-16,0 0 0,0-1 16,0 1-16,0 0 0,0-21 15,0 21-15,0-1 0,21-20 16,0 21-16,-21-21 0,21 20 0,0 1 16,1 0-16,-1 0 0,0 21 15,0 0-15,21 0 0,-20 0 0,-1 0 16,0 0-16,0 0 0,21 0 15</inkml:trace>
  <inkml:trace contextRef="#ctx0" brushRef="#br0" timeOffset="11001.42">23304 889 0,'22'0'47,"-1"-21"-47,0 0 0,0 21 15,0-21-15,22 21 0,-22-22 16,0 1-16,0 21 0,0-21 0,-21 0 16,21 0-1,-21 0-15,-21 21 16,0 0-16,0 0 16,0 0-16,0 0 0,-1 0 0,1 21 15,0 0-15,-21 0 0,21 0 16,-1 22-16,1-22 0,0 0 0,21 0 15,0 21-15,0-20 0,0-1 16,0 0-16,0 0 0,0 0 0,0 0 16,21-21-16,0 22 0,1-22 15,20 0-15,0 0 0,1 0 0,-1 0 16,21 0-16,-20 0 0</inkml:trace>
  <inkml:trace contextRef="#ctx0" brushRef="#br0" timeOffset="11437.17">24257 783 0,'0'0'0,"21"-42"0,-21 21 16,0-22-16,0 22 0,0 0 16,0 0-16,-21 0 0,0 21 15,-22 0-15,22 0 0,0 0 16,-21 0-16,-1 21 0,1 0 0,21 0 16,-21 0-16,-1 1 0,22-1 15,-21 0-15,21 21 0,-1-21 16,1 22-16,21-22 0,0 0 15,0 21-15,0-20 0,0-1 0,0 0 16,0 0-16,21-21 0,1 21 16,-1-21-16,21 0 0,-21 0 0,22 0 15,-22 0-15,21-21 0,0 0 16,-20 0-16,20 0 0,-21-1 0,21-20 16,-20 0-16,-1-1 0,0 1 15,0-21-15,0 20 0,0-20 0,1 20 16,-1-20-16,0 21 0,-21-1 15,0 1-15,0 21 0,0 0 0,0-1 16,0 44 0,0-1-16,-21 21 15,0-21-15,-1 22 16,1-22-16,0 21 0,21 0 0,-21 1 16,21-1-16,-21-21 0,21 22 15,0-1-15,0 0 0,0-21 0,0 22 16,0-22-16,0 0 0,0 0 15,21-21-15,0 0 0,0 21 0</inkml:trace>
  <inkml:trace contextRef="#ctx0" brushRef="#br0" timeOffset="11836.94">25866 466 0,'0'0'0,"0"-21"0,0-1 0,0 1 0,0 0 15,0 0-15,0 42 32,0 0-17,-22 22-15,22-22 0,-21 21 0,0 0 16,0 1-16,0-1 0,0 0 16,-1-20-16,1 20 0,0 0 0,0 1 15,0-22-15,21 21 0,0-21 16,0 0-16,0 1 0,0-1 0,0 0 15,0-42 17</inkml:trace>
  <inkml:trace contextRef="#ctx0" brushRef="#br0" timeOffset="12341.49">25421 677 0,'21'0'32,"0"0"-32,22 0 0,-22 0 0,21 0 0,22 0 15,-22 0-15,0 0 0,22 0 16,-1-21-16,-20 21 0,20 0 16,-20-21-16,-1 21 0,0 0 0,-21 0 15,1 0-15,-1 0 0,-42 0 31,-1 21-31,1 0 0,0 1 16,0-1-16,0 21 0,0-21 0,-1 0 16,1 22-16,0-22 0,21 0 15,0 21-15,0-20 0,0-1 0,0 0 16,0 0-16,21 0 16,22-21-16,-22 0 0,0 21 0,21-21 15,1 0-15,-22 0 0,21 0 16,0 0-16,1-21 0,-1 21 15,-21-21-15,22 0 0,-22-21 16,21 20-16,-21-20 0,0 21 0,-21-21 16,0-1-16,0 22 0,0-21 15,0-1-15,0 22 0,0 0 0,-21 0 16,0 0-16,-21 0 0,21 21 16,-22 0-16,22 0 0,-21 0 0,21 0 15,-22 0-15,22 0 0,0 21 16,0 0-16,0-21 0,21 21 0,0 0 15,0 0-15,0 1 16,21-22-16,0 0 0,21 21 0,-21-21 16,22 0-16</inkml:trace>
  <inkml:trace contextRef="#ctx0" brushRef="#br0" timeOffset="12605.34">27432 402 0,'21'-21'0,"-42"42"0,42-21 31,-21 21-31,21 1 16,-21-1-16,0 21 0,0-21 16,0 22-16,21-1 0,-21 0 15,0-21-15,0 22 0,0-1 16,22 0-16,-22-20 0,21 20 0,-21-21 15,21 0-15,-21 0 0,0 1 16,0-1-16,21-21 0,0 0 16,0 0-1,-21-21-15,0-1 0</inkml:trace>
  <inkml:trace contextRef="#ctx0" brushRef="#br0" timeOffset="12853.2">27961 445 0,'0'0'0,"0"-22"0,-21 22 32,0 0-32,-22 22 15,1-1-15,0 21 0,-1-21 0,1 22 16,0-22-16,-22 21 0,22 0 16,-22-20-16,22 20 0,-21 0 0,20-21 15,1 22-15,0-22 0,-1 0 16,1 21-16,21-42 0,0 22 0,21-1 15,21-21 17,0 0-32,21 0 0,1-21 0,-22-1 15,21 1-15</inkml:trace>
  <inkml:trace contextRef="#ctx0" brushRef="#br0" timeOffset="13077.07">28236 445 0,'0'0'16,"0"21"-16,-21 0 16,0-21-16,0 42 0,0-21 0,-1 1 15,1 20-15,0-21 16,0 21-16,0-20 0,0 20 0,-1-21 16,1 21-16,21 1 0,0-22 15,0 0-15,0 0 0,0 0 0,0 1 16,0-1-16,21-21 31,1 0-31</inkml:trace>
  <inkml:trace contextRef="#ctx0" brushRef="#br0" timeOffset="13301.94">28279 402 0,'0'21'15,"0"1"-15,0-1 16,0 0-16,21 0 0,-21 21 0,21-20 16,0-1-16,-21 21 0,0-21 15,21 0-15,0 22 0,-21-22 0,22 0 16,-1 0-16,0 0 0,-21 1 16,21-22-16,0 0 15,0 0-15,-21-22 16,22 1-16,-22 0 0,21 21 15</inkml:trace>
  <inkml:trace contextRef="#ctx0" brushRef="#br0" timeOffset="13753.69">28850 381 0,'-63'42'31,"41"-20"-31,1-1 0,0 0 16,0 0-16,0 0 0,0 0 15,-1 1-15,1-1 0,-21 0 0,21-21 16,0 21-16,-1 0 0,1 0 16,0-21-16,21 22 0,-21-22 15,42 0 17,0 0-32,0 0 0,1-22 15,-1 1-15,0 0 0,0 0 0,21 0 16,-20 0-16,20-22 0,-21 22 15,21-21-15,-20 21 0,-1-1 0,0 1 16,0 0-16,0 21 16,-21 21-1,0 0-15,0 1 16,-21 20-16,0-21 0,0 21 16,21-20-16,-21 20 0,21-21 0,-22 0 15,22 22-15,0-22 0,-21 0 16,0 0-16,21 21 0,-21-20 15,21-1-15,0 0 0,0 0 16,0 0-16,-21 0 0,21 1 16,21-22-1,0 0 1,0 0-16,0-22 0,22 22 16</inkml:trace>
  <inkml:trace contextRef="#ctx0" brushRef="#br0" timeOffset="14093.49">29422 402 0,'0'0'0,"0"-21"0,42 0 31,-42 42-15,0 0-1,-21 22-15,0-22 0,-22 0 0,22 21 16,0-21-16,-21 22 0,20-1 15,-20-21-15,21 22 0,0-1 0,-22 0 16,22-21-16,0 22 0,0-22 16,21 0-16,0 0 0,0 0 0,-21 1 15,21-1-15,21 0 16,0-21 0,0 0-16,0 0 0,1 0 15,20 0-15,0-21 0,1 21 16,-1-21-16,-21 21 0,21-22 0,-20 22 15,-1-21-15,21 21 0,-21-21 16,0 21-16,1-21 0,20 21 0,-21-21 16,21 0-16,-20 21 0</inkml:trace>
  <inkml:trace contextRef="#ctx0" brushRef="#br0" timeOffset="14493.26">30459 508 0,'-43'-63'16,"22"41"0,21 1-16,0 0 0,0 0 0,0 0 15,0-22-15,0 22 0,21 0 16,1 0-16,-1 0 0,0-22 15,0 43-15,0-21 0,22 0 0,-22 21 16,0 0-16,0 0 0,0 0 16,22 0-16,-22 0 0,0 21 15,0 0-15,-21 1 0,0-1 16,0 21-16,0-21 0,0 22 16,0-22-16,0 21 0,-21-21 0,21 22 15,-42-22-15,20 21 0,1-21 16,0 0-16,-21 1 0,21-1 0,-1 0 15,1-21-15,0 21 0,0 0 16,0-21-16,0 21 0,-1-21 16,1 22-16,21-1 15,0 0 1</inkml:trace>
  <inkml:trace contextRef="#ctx0" brushRef="#br0" timeOffset="14801.08">30289 1122 0,'0'0'0,"22"0"16,-1 0-1,0 0-15,-21-21 0,21 21 0,-21-21 16,21-1-16,-21 1 15,0 0 1,-21 21 0,0 21-16,0-21 15,21 21-15,-21-21 0,21 22 16,-22-22-16,22 21 16</inkml:trace>
  <inkml:trace contextRef="#ctx0" brushRef="#br0" timeOffset="20112.64">741 3620 0,'-21'0'47,"-1"0"-32,1 0-15,0 0 0,0 0 0,-21 0 16,20 0-16,-20 0 0,0 0 16,-1 0-16,1 0 0,-21 0 15,20 0-15,1 0 0,0 0 0,-22 0 16,22 0-16,-1 0 0,1 0 15,21 0-15,42 0 79,64 0-64,-22 0-15,22 0 0,0 0 16,20 0-16,1 0 0,-21 0 0,21 0 15,-22 0-15,1 0 0,0 0 16,-1 0-16,1 0 0,-21 0 0,20 0 16,-20 0-16,-1 0 0,1 0 15,-22 0-15,0-22 0,1 22 16,-1 0-16,-21 0 0,0 0 16,1 0-16,-1 0 46,-21-21-14,0 0-32,-21 21 15,-1-21-15,1 21 0,0-21 16</inkml:trace>
  <inkml:trace contextRef="#ctx0" brushRef="#br0" timeOffset="20674.27">1397 3133 0,'-21'-21'16,"0"21"-16,-1 0 0,1 0 31,21 21-15,0 0-16,0 0 15,21 0-15,1 0 0,-1 1 0,21 20 16,-21-21-16,22 21 16,-1 1-16,-21-22 0,21 0 15,1 21-15,-1-20 0,0-1 0,1 0 16,-1 0-16,0-21 0,1 21 16,-22-21-16,21 0 0,-21 0 0,22 0 15,-22 0-15,0 0 0,0 0 16,0 0-16,-42 0 31,0 0-15,-21 0-16,21 0 0,-22 0 15,1 0-15,0 0 0,-22 21 16,22 1-16,-22-1 0,1 0 0,20 0 16,-20 21-16,21-20 15,-22-1-15,22 21 0,-1-21 0,1 22 16,0-22-16,-1 0 0,22 21 15,0-21-15,0 1 0,0-1 16,0 0-16,-1 0 0,22 0 16,-21-21-16,0 0 78,21-21-78</inkml:trace>
  <inkml:trace contextRef="#ctx0" brushRef="#br0" timeOffset="31945">2963 3112 0,'0'0'0,"-21"0"0,0 0 16,21-22-16,-21 22 0,0 0 16,-1 0-16,1 0 15,42-21 16,22 21-31,-22 0 0,21 0 16,22 0-16,-22 0 0,22 0 0,-1 0 16,1 0-16,20-21 15,-20 21-15,20 0 0,-20 0 0,-1 0 16,1-21-16,-1 21 0,-20 0 16,-1 0-16,-21 0 0,0 0 0,-42 0 31,0 0-31,-21 0 0,21 0 15,-22 0-15,1 0 0,0 0 0,20 0 16</inkml:trace>
  <inkml:trace contextRef="#ctx0" brushRef="#br0" timeOffset="32325.67">3387 3069 0,'0'21'16,"0"1"-1,0-1-15,0 0 16,0 0-16,21 0 16,-21 22-16,21-22 0,-21 21 0,0-21 15,21 22-15,-21-1 0,21 0 16,-21 1-16,21-1 0,-21 0 0,0 1 16,0-1-16,0 0 0,0-21 15,0 22-15,0-22 0,-21 21 16,0-21-16,0 1 0,0 20 15,0-21-15,-22-21 0,22 21 0,-21 0 16,21-21-16,-22 0 0,22 0 16,-21 0-16,21-21 0,-22 21 0,22-21 15,-21 0-15,21 0 0,-1 21 16,-20-21-16,42-1 0,-21 1 0,0 21 16,21-21-16,-21 0 0,21 0 15,0 0 1,0-1-16,21 22 15,0 0-15,0-21 0,21 0 16,-20 21-16,-1-21 0</inkml:trace>
  <inkml:trace contextRef="#ctx0" brushRef="#br0" timeOffset="32796.66">4466 3196 0,'0'0'0,"0"-42"31,-21 42-31,0 0 0,-22 0 16,22 0-16,-21 0 0,0 0 0,20 0 16,-20 21-16,21 0 0,0 0 15,-22 1-15,22-1 0,0 21 0,0-21 16,21 0-16,0 1 0,0-1 15,0 0-15,0 0 0,0 0 0,21 0 16,0-21-16,0 22 0,1-1 16,-1 0-16,0-21 0,21 21 0,1 0 15,-22-21-15,21 21 0,0 1 16,-20-1-16,-1-21 0,0 21 0,0 0 16,-21 0-16,0 0 15,0 1-15,-21-1 0,0-21 0,-22 21 16,1 0-16,0 0 0,-1-21 0,1 21 15,0-21-15,-1 0 16,1 0-16,0 0 0,-1 0 0,1 0 16,21 0-16,-21 0 0,20 0 15,-20 0-15,21-21 0,0 21 0,21-21 16,0 0-16,0 0 16,21 0-16,0 21 15,0-22-15,0 22 0,22-21 0,-22 0 16,21 0-16,1 21 0</inkml:trace>
  <inkml:trace contextRef="#ctx0" brushRef="#br0" timeOffset="33305.51">5143 3175 0,'0'-21'15,"-21"21"-15,0 0 0,0 0 16,0 0-16,0 0 0,-1 21 16,1 0-16,0 0 0,0 22 0,21-1 15,-21-21-15,0 22 0,-1-1 16,1 0-16,21 1 0,0-1 16,-21-21-16,21 21 0,-21 1 15,21-22-15,0 0 0,0 21 0,0-20 16,21-1-16,0 0 0,0-21 0,1 21 15,20-21-15,-21 0 0,21 0 16,-20 0-16,20 0 0,-21 0 0,21 0 16,1-21-16,-22 0 0,21 21 15,-21-21-15,22-22 0,-22 22 0,0-21 16,43-22-16,-43 22 0,0-22 16,-21 22-16,0-21 0,0 20 15,0-20-15,0 20 0,0 1 16,-42 0-16,20 21 0,1-1 15,-21 1-15,0 0 0,-1 21 0,1 0 16,0 0-16,-22 0 0,22 21 16,-1 0-16,1 1 0,0-1 0,21 0 15,-22 21-15,22 1 0,0-1 0,0-21 16,0 21-16,21 1 0,-22-1 16,22-21-16,0 22 0,0-22 0,0 0 15,22 0-15,-1 0 0,0 0 16,0-21-16,0 0 0,22 0 0,-1 0 15,-21 0-15</inkml:trace>
  <inkml:trace contextRef="#ctx0" brushRef="#br0" timeOffset="33585.19">5884 3133 0,'0'0'0,"0"-21"31,0 42-31,-21 0 0,21 0 16,0 0-16,0 22 0,-21-1 0,21-21 15,-21 43-15,21-22 16,-21 0-16,21 1 0,0-1 0,-22-21 16,1 21-16,21 1 0,-21-22 15,21 0-15,-21 21 0,21-20 16,0-1-16,21-21 31,0 0-31,0 0 0,-21-21 0,22-1 16,-22 1-16</inkml:trace>
  <inkml:trace contextRef="#ctx0" brushRef="#br0" timeOffset="33841.1">5927 3154 0,'0'0'0,"0"-21"16,21-22-1,-21 22-15,21 21 16,0 0-16,0 21 0,0 1 16,1 20-16,-1-21 0,0 21 15,0 1-15,0-1 0,0 0 0,22-20 16,-22 20-16,0 0 0,0 1 16,0-1-16,-21-21 0,22 0 0,-1 22 15,-21-22-15,21 0 0,-21 0 0,21-21 16,-21 21-16,21-21 15,0-21 1,-21 0 0,22 0-16</inkml:trace>
  <inkml:trace contextRef="#ctx0" brushRef="#br0" timeOffset="34089.24">6710 2942 0,'0'0'0,"-21"-42"31,-1 42-31,1 21 16,21 0-16,-21 0 0,21 1 15,-21 20-15,0 0 0,21 1 16,-21 20-16,-1-21 0,22 22 16,-21-22-16,0 22 0,0-22 0,21 0 15,-21 1-15,0-1 0,21-21 0,0 22 16,0-22-16,-22 0 0,22 0 15,0 0-15</inkml:trace>
  <inkml:trace contextRef="#ctx0" brushRef="#br0" timeOffset="35137.64">8043 3281 0,'0'0'0,"0"-21"0,0 0 16,0-1-16,0 1 0,21 0 15,-21 0-15,0 0 16,0 42 0,0 0-16,0 21 15,0-20-15,0 20 0,0 0 16,-21 1-16,21-1 0,0 0 15,-21 1-15,0-22 0,0 21 0,21 0 16,0-20-16,-21-1 0,21 0 16,-22 0-16,22 0 0,0 0 15,22-42 1,-1 21 0,0-21-16,0 0 0</inkml:trace>
  <inkml:trace contextRef="#ctx0" brushRef="#br0" timeOffset="35517.25">8657 3175 0,'0'0'0,"42"-21"0,1 0 0,-1 0 15,-21 21-15,0-22 0,1 22 0,-44 0 32,1 0-32,-21 0 0,0 0 15,20 22-15,-20-1 0,0 0 0,-1 0 16,22 0-16,-21 22 0,21-22 15,0 0-15,-1 0 0,22 0 0,0 0 16,0 1 0,0-1-16,22 0 0,-1-21 15,21 21-15,-21-21 0,0 21 0,22-21 16,-1 21-16,-21-21 0,22 22 16,-22-22-16,21 21 0,-21 0 0,0-21 15,1 21-15,-22 0 16,0 0-16,-22 1 0,1-1 15,-21-21-15,21 21 0,-22-21 16,1 0-16,0 0 0,-1 21 0,1-21 16,0 0-16,21 0 0,-22 0 0,22 0 15,-21 0-15,21-21 16,-1 21-16,22-21 0,-21 0 16,21-1-16,0 1 0,0 0 0,0 0 15</inkml:trace>
  <inkml:trace contextRef="#ctx0" brushRef="#br0" timeOffset="35733.01">8255 2794 0,'0'0'15,"-21"0"-15,0 0 0,21-21 16</inkml:trace>
  <inkml:trace contextRef="#ctx0" brushRef="#br0" timeOffset="36445.49">10774 3090 0,'106'-63'16,"-85"63"-1,0-21-15,21 0 0,-21 21 0,22-22 16,-22 1-16,21 0 0,-21 0 16,1 0-16,-1 0 0,-21-1 15,0 1-15,0 0 0,-43 21 16,22 0-16,-21 0 0,0 0 0,-1 0 16,-20 0-16,20 0 0,-20 0 15,21 21-15,-22 0 0,22 1 16,-1-1-16,22 0 0,-21 0 0,21 0 15,21 0-15,0 1 0,0-1 16,0 0-16,0 0 0,0 0 0,21 0 16,21 1-16,-21-1 0,22 0 15,-1 0-15,0 21 0,1-20 0,-1-1 16,0 21-16,1-21 0,41 43 16,-62-43-16,-1 21 0,0-21 15,-21 1-15,0 20 0,0-21 0,-21 0 16,-22 0-16,1 1 0,-21-1 15,-1 0-15,22 0 0,-22-21 16,1 21-16,-1-21 0,1 0 0,-22 0 0,43 0 16,-22 0-16,22-21 15,-22 21-15,22-21 0,21 0 0,-21-22 16,20 22-16,1 0 0,21-21 0,0-1 16,0 1-16,0 0 0,0 21 15,0-22-15,21 22 0,1-21 0,-1 21 16,0-1-16,21 22 0,-21-21 15,22 0-15,-1 21 0,0 0 0,1 0 16,-1 0-16</inkml:trace>
  <inkml:trace contextRef="#ctx0" brushRef="#br0" timeOffset="36713.1">11282 3260 0,'0'42'16,"0"-21"0,0 0-16,0 1 0,-21-1 15,21 0-15,-22 0 0,22 21 0,-21-20 16,21-1-16,0 0 0,-21 0 16,0 0-16,21 0 0,-21-21 0,21 22 15,0-1-15,0 0 16,0-42 15,0 0-31,0-1 16,0 1-16,0 0 0</inkml:trace>
  <inkml:trace contextRef="#ctx0" brushRef="#br0" timeOffset="37085.47">11388 2985 0,'-22'0'0,"1"0"16,0 0-16,21 21 0,-21-21 0,0 21 15,0-21-15,21 21 16,0 0-16,0 0 0,0 1 16,21-22-1,0 0 1,0 0-16,0 0 0,0 0 0,1-22 15,-1 1-15,0 21 0,0-21 16,-21 0-16,0 0 0,0 0 16,0-1-1,-21 22 1,0 0-16,0 0 16,-1 0-16,1 22 0,0-22 15,0 21-15,21 0 0,-21 0 16,21 0-16,0 0 0,0 1 15,21-1 1,0-21-16,0 21 0,0-21 16,1 0-16</inkml:trace>
  <inkml:trace contextRef="#ctx0" brushRef="#br0" timeOffset="37821.17">11726 3217 0,'0'22'32,"-21"-1"-32,21 0 15,0 0-15,0 0 0,-21 0 16,21 1-16,0-1 0,0 0 0,0 21 16,-21-21-16,21 1 0,0-1 15,0 0-15,0 0 0,0 0 0,0 0 16,-21 1-16,21-1 0,0-42 47,0-1-32,0 1-15,0 0 0,0 0 16,0 0-16,0-22 0,0 1 0,0 21 16,21-21-16,-21 20 0,21-20 15,-21 21-15,21-21 0,0 20 0,0 1 16,1 0-16,-1 21 0,0 0 15,0 0-15,21 0 0,-20 0 16,-1 0-16,0 21 0,0-21 0,0 21 16,0 22-16,1-22 15,-1 0-15,0 0 0,-21 22 0,21-22 16,0 0-16,0 21 0,-21-21 0,0 1 16,0-1-16,0 0 0,0 0 15,0 0-15,0 0 16,-21-21-1,21-21 1,0 0-16,-21 21 16,21-21-16,0 0 0,0 0 0,0-22 15,0 22-15,21-21 0,0 21 0,1-22 16,-1 22-16,0-21 0,0 21 16,21-1-16,-20 1 0,20 0 0,0 0 15,1 21-15,-1 0 16,0 0-16,1 0 0,-1 0 0,-21 0 15,21 21-15,-20 0 0,20 0 0,-21 22 16,0-22-16,-21 0 0,0 21 16,0 1-16,0-22 0,0 21 0,-21-21 15,0 22-15,0-22 0,0 0 16,-1 0-16,1 0 0,0 1 16,21-1-16,-21-21 0,42-21 46,0-1-46,0 1 0,1 0 16,-1 0-16</inkml:trace>
  <inkml:trace contextRef="#ctx0" brushRef="#br0" timeOffset="38037.64">13039 3239 0,'0'0'0,"0"21"31,0 0-31,0 0 0,0 0 15,-22 0-15,1 1 0,0-1 16,21 21-16,0-21 0,-21 0 0,21 1 16,-21-1-16,0 0 0,21 0 15,0 0 1,0-42 15,0 0-31,21 0 16,-21 0-16</inkml:trace>
  <inkml:trace contextRef="#ctx0" brushRef="#br0" timeOffset="38392.62">13081 2921 0,'0'0'0,"-85"0"16,64 0-16,0 21 0,0-21 15,0 21-15,-1 1 0,1-22 16,21 21-16,0 0 0,0 0 15,0 0-15,21 0 16,1-21-16,20 0 16,-21 0-16,0 0 0,0 0 0,1 0 15,20 0-15,-21 0 0,0-21 0,0 0 16,1 21-16,-22-21 0,0 0 16,21 0-16,-21-1 0,0 1 0,0 0 15,-21 0-15,-1 0 16,1 21-16,0 0 0,0 0 0,0 0 15,0 0-15,-22 0 0,22 0 0,0 0 16,0 21-16,0-21 0,-1 21 16,1 0-16,21 0 0,-21 1 15,21-1-15,0 0 16,0 0-16,0 0 0,21-21 16,0 0-16,22 0 0,-22 0 0,0 0 15</inkml:trace>
  <inkml:trace contextRef="#ctx0" brushRef="#br0" timeOffset="38688.6">13716 2836 0,'0'0'16,"0"-21"-16,-21 42 47,21 1-47,-21 20 0,21-21 15,-22 0-15,1 22 0,21-1 0,-21 0 16,0 1-16,0-1 0,0 0 16,-1 1-16,22 20 0,-21-21 0,0 1 15,0-1-15,0-21 0,21 22 0,0-22 16,-21 21-16,21-21 0,0 0 16,0 1-16,21-22 31,0 0-31,0 0 15,0-22-15,0 22 0,1-21 0,20 0 16</inkml:trace>
  <inkml:trace contextRef="#ctx0" brushRef="#br0" timeOffset="39212.93">14224 3302 0,'0'0'0,"21"-21"0,0 0 16,-21 0-16,21-1 0,-21 1 15,0 0-15,0 0 0,0 0 0,0 0 16,-21 21-16,0-22 0,0 22 16,0 0-16,0 0 0,-1 0 15,1 0-15,0 0 0,0 0 0,-21 22 16,20-22-16,1 21 0,0 21 16,-21-21-16,21 0 0,-1 22 0,-20-1 15,21-21-15,0 22 0,0-1 0,-1-21 16,1 21-16,21-20 0,0 20 15,0-21-15,0 0 0,0 0 0,0 1 16,21-1-16,1-21 16,20 0-16,-21 0 0,0 0 15,0 0-15,22 0 0,-22-21 0,21-1 16,1 1-16,-22 0 16,21 0-16,-21-21 0,22 20 0,-22-20 15,0 0-15,0-1 0,0 22 16,0-21-16,1 21 0,-22 0 0,0-1 15,0 1-15,0 42 16,0 1 0,0-1-16,0 0 0,-22 21 0,1-21 15,0 1-15,21 20 0,-21-21 16,21 0-16,0 22 0,0-22 0,0 0 16,0 0-16,0 0 0,0 0 0,0 1 15,21-1-15,0-21 16,0 0-16,1 0 15,20 0-15,-21 0 0,0 0 16,22 0-16,-22-21 0,21 21 0,-21-22 16,0 1-16,22 0 0</inkml:trace>
  <inkml:trace contextRef="#ctx0" brushRef="#br0" timeOffset="39640.89">14817 3323 0,'-43'-21'16,"43"0"-16,-21 0 15,21 0-15,0-1 16,0 1-16,0 0 16,0 0-16,21 0 15,0 21-15,1-21 0,-1 21 16,0 0-16,0 0 0,0 0 16,22 0-16,-22 0 0,0 0 0,0 21 15,0 0-15,0 0 0,1 0 16,-1 0-16,-21 1 0,0 20 0,0-21 15,0 21-15,0-20 0,0 20 0,0-21 16,0 0-16,0 22 0,0-22 16,0 0-16,0 0 0,-21-21 0,-1 21 15,1 0-15,0-21 16,0 0 0,21-21-1,0 0-15,0 0 16,0 0-16,0 0 0,21-1 0,0 1 15,0-21-15,1 21 0,-1-22 0,0 22 16,-21-21-16,21 21 0,0 0 16,0-1-16,1 1 0,20 0 0,-42 0 15,21 21-15,0 0 0,0 0 16,1-21-16,-1 21 0,0 0 16,0 0-16,0 0 0,0 0 0</inkml:trace>
  <inkml:trace contextRef="#ctx0" brushRef="#br0" timeOffset="40549">15811 3133 0,'0'0'0,"-21"-21"16,0 21-1,0 0 1,21 21-16,-21 0 15,0 0-15,21 0 0,-22 0 16,22 1-16,0-1 16,-21 0-16,21 0 0,0 21 0,-21-20 15,21-1-15,0 0 0,0 0 16,0 21-16,0-20 0,0-1 16,21 0-16,0-21 0,1 0 0,-1 21 15,0-21-15,0 0 0,21 0 16,-20 0-16,-1 0 0,21-21 0,-21 0 15,22 21-15,-22-21 0,21-1 16,-21-20-16,0 21 0,1 0 0,-1-22 16,0 1-16,0 21 0,0-21 0,0 20 15,-21-20 1,22 21-16,-22 42 47,0 0-47,0 0 0,-22 1 0,22 20 15,-21-21-15,21 21 0,0-20 16,-21 20-16,0 0 0,21 1 0,-21-22 16,21 21-16,0 0 0,-21 22 15,21-22-15,-22 1 0,22-1 0,-21 21 16,21-20-16,0 20 0,0 1 0,0-1 16,0 1-16,0-1 0,-21 1 15,21-1-15,0 22 0,-21-22 16,21 1-16,0-1 0,0 1 0,0 21 15,0-22-15,-21 22 0,21-22 16,0 1-16,0-1 0,0 1 0,0-1 16,-21-20-16,21 20 0,0-21 0,0 1 15,-22-1-15,1 0 0,0-20 0,21 20 16,-21-21-16,0-21 0,0 0 16,-1 0-16,1 0 0,0 0 0,0 0 15,0-21-15,0-21 0,-22 20 0,22-20 16,0-21-16,-21-1 0,20 1 15,1-22-15,0 0 0,0 1 0,21-22 16,0 21-16,0 0 0,21-20 0,21 20 16,-20 0-16,20-21 15,0 22-15,-21-1 0,22 22 0,-1-22 16,43-21-16,-64 43 16,21 20-16,1 1 0,-1 0 0,-21-1 15,21 22-15,1-21 0,-22 21 16,0-1-16,0 22 0,0-21 0,1 0 15,-1 21-15,0 21 94,0-21-94,0 0 16</inkml:trace>
  <inkml:trace contextRef="#ctx0" brushRef="#br0" timeOffset="42417.2">17653 2731 0,'0'0'0,"0"-22"0,21 1 0,-21 0 0,0 0 16,21 0-16,-21 0 0,0-1 15,0 1-15,0 42 32,0 1-32,-21 20 15,21 0-15,-21-21 0,0 22 16,21-1-16,-21 22 0,-1-22 0,1 0 15,0 1-15,0-1 0,0 21 0,0-20 16,-1-1-16,1 0 0,0 1 16,21-22-16,-21 21 0,21-21 15,-21 1-15,21-1 0,0 0 16,21-21 0,0 0-16,0 0 15,0-21-15,1 21 0,-1-21 0,21-1 16,-21 1-16,22-21 0</inkml:trace>
  <inkml:trace contextRef="#ctx0" brushRef="#br0" timeOffset="42813.42">18140 2879 0,'0'0'0,"21"0"0,-21-21 0,0 42 47,0 0-47,-21 0 0,0 0 15,-1 0-15,1 1 0,0 20 0,0-21 16,21 0-16,0 22 0,0-22 16,0 0-16,0 21 0,0-21 0,0 1 15,0-1-15,21 0 0,0-21 16,0 0-16,22 0 0,-22 0 16,0 0-16,21 0 0,1 0 0,-22 0 15,21-21-15,1 0 0,-22-1 16,21-20-16,-21 21 0,0 0 0,1-22 15,-1 1-15,0 21 16,-21-21-16,0-1 0,0 22 0,0-21 16,-21 21-16,0-1 0,-1 1 15,1 0-15,-21 21 0,21 0 16,-22 0-16,22 0 0,0 0 0,-21 0 16,21 21-16,-1-21 0,1 21 0,0 1 15,21-1-15,-21-21 0,21 21 16</inkml:trace>
  <inkml:trace contextRef="#ctx0" brushRef="#br0" timeOffset="43084.63">17547 2625 0,'0'0'0,"-21"0"0,42 0 16,21 0 0,1 0-16,-1 0 0,0 0 0,22 0 15,-22 0-15,22 0 0,-22 0 16,22 0-16,-22 0 0,21 0 16,1-21-16,-22 21 0,1 0 0,-1 0 15,0 0-15,1-22 0,-22 22 16,0 0-16,0 0 0,-42 0 31,0 22-31,-22-1 16,1-21-16</inkml:trace>
  <inkml:trace contextRef="#ctx0" brushRef="#br0" timeOffset="43913.03">804 4720 0,'0'0'0,"-63"-42"32,42 42-32,21-21 0,0 0 31,21 21-31,21 0 0,-21 0 15,22 0-15,-1 0 0,21-22 16,-20 22-16,20 0 0,-20 0 16,20 0-16,1-21 0,-1 21 15,-21 0-15,22 0 0,-22 0 0,1 0 16,-1 0-16,-21 0 0,0 0 16,0 0-16,-42 0 15,0 0 1,-21 0-16</inkml:trace>
  <inkml:trace contextRef="#ctx0" brushRef="#br0" timeOffset="44304.34">1206 4636 0,'-21'21'16,"21"0"-1,0 0-15,-21-21 0,21 21 0,0 0 16,0 22-16,0-22 0,0 21 15,0 1-15,0-1 0,0 21 0,0-20 16,0-1-16,0 0 0,0 1 16,0-1-16,0 0 0,0 1 15,21-1-15,-21 0 0,0 1 0,0-22 16,0 21-16,0-21 0,-21 22 16,-21-22-16,21 0 0,-1 0 0,1 0 15,0 1-15,0-1 0,-21-21 16,20 0-16,1 0 0,-21 0 15,21 0-15,0 0 0,-22 0 16,1-21-16,21-1 0,-22 1 0,1 0 16,21 0-16,-21 0 0,20 0 15,-20-1-15,21 1 0,0 0 16,21 0-16,0 0 0,0 0 16,21 21-1,0-22-15,0 22 0,0 0 0,22 0 16,-1-21-16,-21 21 0,22 0 15,-1 0-15</inkml:trace>
  <inkml:trace contextRef="#ctx0" brushRef="#br0" timeOffset="44820.56">1841 5101 0,'0'0'0,"0"-21"0,0 0 0,0 0 15,0 0 1,-21 21-16,0 0 0,0 0 0,0 0 16,-22 0-16,22 0 0,-21 0 15,21 21-15,-22 21 0,22-21 0,-21 22 16,21-22-16,0 21 16,-22 0-16,22 1 0,0-1 0,21 0 15,0 1-15,-21-1 0,21-21 16,0 22-16,0-22 0,0 0 0,0 0 15,21 0-15,0 0 0,0-21 16,22 0-16,-22 0 0,21 0 0,0 0 16,-20-21-16,20 0 0,0 0 15,1 0-15,-22 0 0,21-1 0,-21-20 16,0 21-16,1-21 0,-1-1 16,0 22-16,-21-21 0,21-1 0,-21 1 15,0 21-15,0-21 0,0 20 16,0 1-16,0 0 0,0 0 15,0 42 1,-21 0-16,21 22 16,0-22-16,-21 0 0,21 21 15,0 1-15,0-22 0,0 21 0,0-21 16,0 22-16,0-22 0,0 0 16,21 0-16,0 0 0,-21 0 0,21 1 15,0-1-15,1-21 0,-1 0 16,21 0-16,-21 0 0,0 0 15,1 0-15,-1-21 0,0 21 16,-21-22-16</inkml:trace>
  <inkml:trace contextRef="#ctx0" brushRef="#br0" timeOffset="45076.85">2307 5017 0,'0'0'0,"0"-22"0,0 1 0,0 42 31,0 22-15,21-22-16,-21 0 0,21 21 0,-21 1 16,0-22-16,0 21 0,22 1 15,-22-22-15,21 21 0,-21-21 0,0 22 16,0-22-16,0 21 16,0-21-16,0 0 0,0 1 0,0-1 15,21-21 1,0 0-1,0-21-15,-21-1 16,21 1-16,1 0 0,-1 0 0</inkml:trace>
  <inkml:trace contextRef="#ctx0" brushRef="#br0" timeOffset="45313.53">2794 5017 0,'0'0'0,"21"-22"0,-21 1 0,0 0 0,21 21 15,-42 21 16,0 0-31,21 22 0,-21-22 0,-22 21 16,22-21-16,0 22 0,0-1 16,-21-21-16,20 22 0,-20-22 0,0 21 15,21-21-15,-22 0 0,22 1 16,0-1-16,0 0 0,0 0 0,21 0 16,21-21 15,21 0-31,-21-21 0,0 0 0,22 0 15,-1 21-15,0-21 0</inkml:trace>
  <inkml:trace contextRef="#ctx0" brushRef="#br0" timeOffset="45829.58">3344 5144 0,'0'0'0,"0"-22"0,0 1 15,0 0-15,0 0 16,0 0-16,-21 0 0,21-1 16,-21 22-16,21-21 15,-21 21-15,0 0 0,-1 0 16,22 21 0,-21 1-16,0-22 0,0 42 0,0-21 15,0 0-15,-1 0 0,1 22 0,0-22 16,0 21-16,0 1 0,0-22 15,21 21-15,-22-21 0,1 22 0,21-22 16,0 0-16,0 0 0,0 0 16,0 0-16,0 1 0,21-22 15,1 0 1,-1 0-16,0 0 0,21 0 0,-21-22 16,1 22-16,-1-21 0,0 0 15,0 0-15,0-21 0,0 20 0,1 1 16,-1-21-16,0 21 0,0 0 0,0-1 15,0 1-15,1 21 16,-1 0 0,-21 21-16,0 1 15,0-1-15,0 0 0,0 0 0,0 0 16,0 0-16,21 1 0,-21-1 0,0 0 16,0 0-16,21 0 15,-21 0-15,21-21 0,0 0 0,1 0 16,-1 0-16,0 0 0,0 0 15,0-21 1,-21 0-16,0 0 0</inkml:trace>
  <inkml:trace contextRef="#ctx0" brushRef="#br0" timeOffset="48486.32">4445 4932 0,'0'0'0,"0"-21"0,-21 21 16,21-21 15,0-1-31,21 1 0,0 21 16,-21-21-16,21 0 0,0 0 0,1 0 15,-1 21-15,0-22 0,0 1 16,-21 0-16,0 0 0,0 0 16,0 0-16,-21-1 15,0 22-15,0 0 0,-22 0 0,1 0 16,0 0-16,-1 0 15,1 0-15,0 0 0,20 0 0,-20 22 16,0-22-16,21 21 0,-1 0 0,1 0 16,0 0-16,21 0 0,0 22 15,0-22-15,0 0 0,0 21 0,0-20 16,21 20-16,0-21 0,1 21 16,-1-20-16,21 20 0,-21 0 0,22 1 15,-22-22-15,21 21 0,-21 0 16,0 1-16,1-22 0,-1 21 0,-21-21 15,0 22-15,0-22 0,0 21 0,-21-21 16,-1 1-16,-20-1 16,21 0-16,-21 0 0,-1 0 0,1-21 0,0 0 15,-1 0-15,1 0 0,0 0 16,20 0-16,-20-21 0,0 0 16,21 0-16,-22 0 0,22-1 0,0 1 15,21-21-15,-21 21 0,21 0 16,0-22-16,0 22 0,0-21 0,0 21 15,0-22-15,0 22 0,0 0 16,21 0-16,0 0 0,0-1 0,22 22 16,-22 0-16,0-21 0,21 21 0,-21 0 15,22 0-15,-22 0 16</inkml:trace>
  <inkml:trace contextRef="#ctx0" brushRef="#br0" timeOffset="49240.6">4974 5101 0,'0'0'0,"21"-21"0,0 21 0,-21-21 0,0 0 15,0 0-15,0-1 0,0 1 16,0 0-16,-21 21 31,0 0-31,21 21 0,-21 0 16,0 1-16,0-1 0,-1 21 15,22-21-15,-21 22 0,0-1 16,0-21-16,21 21 0,0-20 0,-21 20 16,21-21-16,0 21 0,0-20 0,0-1 15,0 0-15,0 0 0,21 0 16,0-21-16,0 0 0,0 21 0,1-21 16,20 0-16,-21 0 0,21 0 0,1-21 15,-1 0-15,-21 0 0,22 21 16,-1-21-16,-21 0 0,21-22 0,-20 22 15,20 0-15,-21-21 0,0 20 16,0-20-16,-21 0 0,0 21 0,0-1 16,0-20-16,0 21 0,0 0 15,-21 21-15,0 0 16,0 0-16,0 0 0,0 0 0,-1 21 16,22 0-16,0 0 15,-21 0-15,21 1 0,0-1 0,0 0 16,0 0-16,21 0 15,1 0-15,-22 1 0,21-1 0,-21 0 16,21 0-16,-21 0 0,0 0 0,21 1 16,-21-1-16,21 0 0,-21 0 15,21 0-15,-21 0 0,0 1 16,22-22-16,-22 21 0,21-21 16,0 0-16,0 0 15,0 0-15,0 0 0,1-21 0,-1 21 16,0-22-16,0 1 0,21 0 15,-20 0-15,-1 0 0,21 0 0,-21-22 16,0 22-16,1-21 0,-1 21 0,0-22 16,0 22-16,-21 0 0,0 0 15,0 0-15,0-1 0,0 44 16,0-1 0,0 0-16,0 0 0,-21 0 15,21 0-15,-21 22 0,0-22 0,21 0 16,0 0-16,0 0 0,0 1 15,0-1-15,0 0 16,21-21 15,0-21-31,0 0 16</inkml:trace>
  <inkml:trace contextRef="#ctx0" brushRef="#br0" timeOffset="49420.33">5927 4868 0,'0'0'0,"0"-21"0,-22 21 0,1-21 16,21 0-16,-21 21 0,0 0 15,0 0 1,0 0 0,21 21-16,0 0 0,0 0 15,0 1-15,0-1 0,0 0 16,0 0-16</inkml:trace>
  <inkml:trace contextRef="#ctx0" brushRef="#br0" timeOffset="49809.31">6392 5017 0,'0'0'0,"-21"21"31,0 0-15,21 0-16,-21 0 0,21 22 0,0-22 15,0 0-15,0 21 0,-21 1 16,21-1-16,-22-21 0,1 43 0,21-22 16,-21 0-16,0 22 0,0-22 15,0 22-15,-1-1 0,1 1 16,0-1-16,0 1 0,0-1 0,21 1 15,-21-1-15,-1 1 0,1-1 0,0 1 16,21-1-16,-21 1 0,21-1 16,-21-21-16,21 22 0,0-22 0,0 1 15,0-22-15,-21 0 0,21 21 0,-22-42 16,22 21-16,-21-21 0,21-21 16,0 0-1,0 0-15,0-21 0,21-1 0,1 1 16,-1 0-16,0-22 0,0 1 0,21-1 15,-20 1-15</inkml:trace>
  <inkml:trace contextRef="#ctx0" brushRef="#br0" timeOffset="50077.32">6350 5292 0,'0'-43'0,"0"86"0,0-128 16,0 43-16,21 21 0,-21-22 0,0 22 15,21 0-15,-21 0 0,21 0 16,1 21-16,-22-22 0,21 22 0,0 0 15,21 0-15,-21 0 0,1 22 0,20-22 16,-21 21-16,0 0 0,0 0 16,1 21-16,-22-20 0,0-1 0,0 21 15,0-21-15,0 0 0,-22 22 16,1-22-16,0 0 0,-21 0 0,21 0 16,-1-21-16,-20 22 0,21-22 15,0 0-15,0 0 0,-1 0 16,1 0-16,21-22 15,21 1 1,1 0-16,-1 0 0</inkml:trace>
  <inkml:trace contextRef="#ctx0" brushRef="#br0" timeOffset="50344.59">7239 4699 0,'0'0'0,"0"-21"0,0 42 32,0 0-32,-21 0 0,0 1 15,-1 20-15,22-21 0,-21 21 16,0 1-16,0-1 0,21 0 0,-21 1 16,0-1-16,-1-21 0,22 22 0,0-22 15,0 21-15,0-21 0,0 0 16,0 1-16,0-1 15,22-21-15,-22 21 0,21-21 0,0 0 16,0 0-16,0 0 0,0 0 0,1-21 16,-1 0-16,0 21 0,-21-22 15</inkml:trace>
  <inkml:trace contextRef="#ctx0" brushRef="#br0" timeOffset="50520.6">6985 4953 0,'0'0'0,"-21"0"0,42 0 47,0 0-47,21 0 0,-20 0 16,-1 0-16,21 0 0,-21-21 0,22 21 16,-22 0-16,21-21 0,-21 21 15,22 0-15</inkml:trace>
  <inkml:trace contextRef="#ctx0" brushRef="#br0" timeOffset="51221.05">8826 4890 0,'0'0'0,"0"-22"16,22-83 0,-22 83-16,-22 22 15,22-21-15,-21 21 16,0 0-16,0 0 0,0 0 0,0 21 16,-1-21-16,1 22 0,0 20 15,0-21-15,0 21 0,0 1 0,-1-1 16,-20 43-16,42-43 0,-21 0 15,21 1-15,0-1 0,0-21 16,0 22-16,0-22 0,0 0 0,21 0 16,0 0-16,0-21 0,1 0 0,20 0 15,-21 0-15,21 0 16,1 0-16,-1 0 0,0-21 0,22 21 16,-22-21-16,1 0 0,20 0 0,-21-22 15,1 22-15,-1-21 0,-21-1 16,22 1-16,-43 0 0,0-1 0,0 1 15,0-21-15,0 20 0,-22 1 16,1 0-16,-21 20 0,0 1 0,-22 0 16,22 0-16,-22 21 0,1 0 0,-1 0 15,22 0-15,-22 0 0,22 21 16,0 0-16,21 22 0,-22-22 0,22 21 16,0 0-16,21 1 0,-21-1 15,21 0-15,0 1 0,0-1 16,0 0-16,21-20 0,0-1 0,0 21 0,22-21 15,-22 0-15,21-21 16,0 0-16,1 22 0,-1-22 0,0 0 16,22 0-16,-1-22 0,-20 1 0,20 0 15</inkml:trace>
  <inkml:trace contextRef="#ctx0" brushRef="#br0" timeOffset="52136.6">9567 4530 0,'0'-43'0,"0"86"0,0-107 15,0 43-15,0 0 0,0 0 16,-21 42 0,21 0-16,0 21 15,0-20-15,0 20 0,0 0 16,0 22-16,-21-22 0,21 22 0,-21-1 16,0 43-16,21-43 0,-22-20 15,22-1-15,0 0 0,-21 1 16,0-22-16,21 21 0,-21-21 0,21 1 15,0-1-15,-21-21 16,21-21 0,0-1-16,0 1 15,0 0-15,0 0 0,0-21 16,0 20-16,21-20 0,0 21 16,-21-21-16,21-1 0,0 22 0,1 0 15,20 0-15,-21 0 0,21-1 16,-20 22-16,20 0 0,-21 0 0,21 0 15,1 0-15,-22 0 0,21 22 16,1-1-16,-22 21 0,0-21 0,0 0 16,0 22-16,-21-22 0,0 21 0,0-21 15,0 1-15,0-1 0,-21 21 16,-21-21-16,21 0 0,-22-21 0,1 22 16,0-1-16,-1 0 0,1-21 0,0 0 15,-1 21-15,22-21 16,-21 0-16,-1 0 0,22 0 15,0 0-15,0 0 0,0 0 16,42 0 15,0 0-31,0 0 0,0 0 0,1 0 16,20 0-16,0 0 0,1 0 16,-1 0-16,0 0 0,1-21 0,20 21 15,-21-21-15,22 0 0,-22 21 16,1-22-16,20 1 0,-21-21 0,1 21 15,-1 0-15,-21-1 0,0-20 0,1 21 16,-1-21-16,0-1 0,-21 22 16,0-21-16,0 21 0,0-22 15,0 22-15,0 0 0,0 42 32,0 21-32,0-20 15,0 20-15,-21 0 0,21 1 0,-21-1 16,21 0-16,0 1 0,0-1 15,-22 21-15,22-20 0,0-1 0,0 22 16,0-22-16,0 21 0,0 1 16,0-1-16,0 1 0,0 21 0,0-22 15,0 1-15,-21-1 0,0 22 0,21-22 16,-42 22-16,21-22 0,-1 1 16,1 21-16,-21-22 0,21 1 15,-22-22-15,22 21 0,-21-20 0,21-22 16,-22 0-16,22 0 0,0 0 0,0-21 15,0 0-15,0 0 0,-1-21 16,22 0-16,0 0 0,0 0 16,0-22-16,0 1 0,0 21 0,0-21 15,0-22-15,0 22 0,0-1 0,22-20 16,20 21-16,-21-22 0,0 1 0,22-1 16,-1-21-16</inkml:trace>
  <inkml:trace contextRef="#ctx0" brushRef="#br0" timeOffset="52345.58">10435 4530 0,'0'0'0,"0"-21"16,0 42 15,0 0-15,0 0-1,21 0 1,0-21-16,1 0 16,-1 21-1</inkml:trace>
  <inkml:trace contextRef="#ctx0" brushRef="#br0" timeOffset="52681.1">10668 4911 0,'0'0'0,"0"21"0,0 0 0,0 0 16,21-21 0,0 0-16,0 0 15,1 0-15,-1-21 0,0 21 16,0-21-16,0 0 16,0 0-16,-21-1 0,0 1 15,22 0-15,-22 0 0,0 0 0,0 0 16,-22-1-16,1 22 15,0 0-15,0 0 0,0 0 16,0 22-16,-1-1 0,1 21 16,0-21-16,0 22 0,21-1 0,-21-21 15,21 21-15,-21 1 0,21-1 0,-22-21 16,22 22-16,0-22 0,0 0 16,0 0-16,0 0 0,0 0 0,22 1 15,-1-22-15,0 0 0,21 21 0,-21-21 16,1 0-16,20 0 0,0 0 15,1 0-15</inkml:trace>
  <inkml:trace contextRef="#ctx0" brushRef="#br0" timeOffset="53172.36">11515 4890 0,'0'0'0,"0"-22"16,0-83-1,-22 105 1,1 0-16,0 0 0,0 0 15,0 21-15,0 0 0,21 21 16,-22-21-16,1 22 0,0-1 0,21-21 16,0 22-16,-21-1 0,21-21 15,0 21-15,0-20 0,0 20 16,0-21-16,0 0 0,21 0 0,-21 1 16,21-22-16,0 21 0,22-21 15,-22 0-15,0 0 0,21 0 0,-20 0 16,20 0-16,0 0 0,-21-21 0,22 21 15,-22-22-15,21 1 0,-21-21 16,22 21-16,-22-22 0,0 1 0,0 0 16,22-22-16,-22 22 0,0-22 15,0 1-15,21-22 0,-20 43 16,-1 0-16,-21-1 0,0 22 16,21 0-16,-21 0 0,0 0 15,0 42 1,-21 0-16,21 0 0,-21 0 0,-1 22 15,1-1-15,21 0 0,-21 1 16,0 20-16,0-21 0,0 22 0,21-22 16,0 1-16,-22-1 0,22 0 0,0 1 15,0-1-15,0-21 0,0 0 16,0 0-16,0 1 0,22-1 0,-1-21 16,0 0-16,0 0 0,0 0 15,0 0-15,1 0 16,-1-21-16,0-1 0</inkml:trace>
  <inkml:trace contextRef="#ctx0" brushRef="#br0" timeOffset="53357.6">11959 4847 0,'0'0'0,"-21"0"16,21-21-1,21 21 1,0 0-16,0 0 0,1 0 15,-1 0-15,21 0 0,-21 0 0,22 0 16,-22 0-16,0 0 0,21 0 0,-21 0 16,22-21-16,-22 21 15,0 0-15,-21-21 0</inkml:trace>
  <inkml:trace contextRef="#ctx0" brushRef="#br0" timeOffset="54493.63">13716 5334 0,'0'-21'0,"0"0"16,0 0-16,0-1 15,0 1-15,0-21 0,0 21 0,21-22 0,-21 22 16,0-21-16,0 0 0,0-1 0,0 1 15,0 0-15,0-1 16,-21 22-16,21-21 0,-21 21 0,0 21 16,-22 0-16,22 0 0,0 0 15,0 0-15,-22 0 0,22 42 0,-21-21 16,21 21-16,-22-20 0,22 20 0,-21 0 16,21 1-16,0 20 0,-1-21 15,1-20-15,21 20 0,0 0 0,0-21 16,0 1-16,0 20 0,21-21 15,22 0-15,-22-21 0,0 0 16,0 0-16,22 0 0,-1 0 0,-21 0 16,21-21-16,1 0 15,-1 21-15,0-42 0,1 20 0,-1 1 16,-21 0-16,22-21 0,-22-1 0,0 22 16,0-21-16,0 0 0,-21-22 15,0 22-15,0 21 0,0-22 0,0 22 16,0-21-16,0 63 15,-21 0 1,0 0-16,0 22 0,0-22 0,21 21 16,-22 0-16,1 1 0,21-1 15,0 0-15,0 1 0,-21-1 16,21 0-16,0-20 0,0-1 0,0 21 16,0-21-16,21 0 0,0-21 0,22 22 15,-22-22-15,21 0 0,1 0 16,-1 0-16,0 0 0,1-22 0,-1 22 15,0-21-15,22 0 0,-22 0 16,0-21-16,1 20 0,-1-20 0,0 0 16,-20-1-16,-1-20 0,0 21 15,0-22-15,0 22 0,0-1 0,-21 1 16,0 0-16,0 21 0,0-1 0,0 1 16,0 0-16,-21 21 15,0 0-15,21 21 0,-21 0 16,0 1-16,0 20 0,-1 0 15,1 1-15,0-1 0,21 0 0,0 1 16,-21-1-16,21 0 0,0 1 16,0-1-16,0 0 0,0 1 15,0-22-15,21 0 0,0 0 0,0 0 16,1 0-16,-1-21 0,21 0 0,-21 0 16,0 0-16,22 0 0,-22 0 15,0 0-15,21 0 0,-20-21 0,20 0 16,-21 0-16,0-21 0,0 20 0,22-20 15,-22 0-15,0-1 0,0 1 16,0 0-16,1-22 0,-1 1 0,-21 20 16,21 1-16,0-21 0,-21 41 15,0-20-15,0 21 0,0 0 16,0 0-16,0 42 16,-21-21-16,21 42 0,-21 0 15,0 1-15,-1-1 0,1 22 0,21-22 16,-21 21-16,21 1 0,-21-22 0,21 1 15,0-1-15,0 0 0,0 1 16,0-22-16,21 21 0,0-21 0,0 0 16,22 1-16,-22-1 0,21-21 15,1 0-15,-1 0 0,21 0 0,-20 0 16,20 0-16</inkml:trace>
  <inkml:trace contextRef="#ctx0" brushRef="#br0" timeOffset="54769.41">16637 4614 0,'0'0'0,"0"-21"0,0 0 0,0 0 0,0 0 16,0 0-16,-21 21 16,0 0-16,21 21 0,-22 0 15,1 0-15,0 0 0,0 22 0,21-1 16,-21 0-16,0 22 15,-1-22-15,1 0 0,0 22 0,0-22 16,0 1-16,0-1 0,-1 0 0,1 1 16,0-22-16,21 21 0,0-21 15,0 0-15,0 1 0,0-1 0,21-21 16,22 0 0,-22 0-16,0 0 0,21-21 0,-21 21 15</inkml:trace>
  <inkml:trace contextRef="#ctx0" brushRef="#br0" timeOffset="55393.47">16870 4720 0,'0'0'16,"21"-42"-16,-21-43 15,0 64-15,0 42 32,-21 0-32,0 1 0,-1 20 0,1 0 15,21 1-15,-21-1 0,0 0 0,0 22 16,21-22-16,-21 0 0,21 1 15,-22-1-15,1 0 0,21-20 0,0 20 16,0-21-16,0 0 0,0 0 0,0 1 16,0-1-1,21-42 17,1-1-32,-1 1 0,-21 0 0,21 0 15,0 0-15,0-22 0,0 22 0,1 0 16,-1 0-16,0-21 0,0 42 15,0-22-15,-21 1 0,21 21 0,-21 21 16,0 1 0,0-1-16,0 0 0,0 0 0,0 0 15,0 0-15,0 1 0,0 20 0,0-21 16,0 0-16,0 0 16,22 1-16,-1-1 0,0-21 0,0 0 15,0 21-15,0-21 0,1 0 0,20 0 16,-21 0-16,0 0 15,22 0-15,-1-21 0,-21 21 0,21-21 16,-20-1-16,20 1 0,0-21 0,-21 21 16,22-22-16,-22 1 0,21 0 15,-21-1-15,-21 22 0,0-21 0,0 21 16,0-22-16,0 22 16,-21 21-16,0 0 0,0 0 0,0 21 15,-22 1-15,22-1 0,0 21 16,0-21-16,0 22 0,0-22 0,21 21 15,-22-21-15,22 0 0,0 22 0,0-22 16,0 0-16,22 0 0,-1 0 16,0-21-16,0 22 0,0-22 15,0 0-15,22 0 0,-1 0 0,-21 0 16,22 0-16,-1 0 0,21 0 16,-20 0-16,-1 0 0,0-22 0,1 1 15</inkml:trace>
  <inkml:trace contextRef="#ctx0" brushRef="#br0" timeOffset="55620.78">16087 4636 0,'0'0'0,"-43"21"0,1-21 16,21 0-16,0 21 0,42-21 15,0 0-15,0 0 16,21 0-16,1 0 0,-1 0 16,22 0-16,-1 0 0,1 0 0,20 0 15,-20 0-15,-1 0 0,1 0 0,-1 0 16,-20-21-16</inkml:trace>
  <inkml:trace contextRef="#ctx0" brushRef="#br0" timeOffset="56408.6">19367 5186 0,'0'0'0,"22"0"0,20 0 16,-21 0-16,0 0 15,0-21-15,1 0 0,-22-1 16,0 1-16,0 0 16,0 0-16,0 0 0,0-22 0,-22 22 15,1-21-15,0 21 0,-21-22 16,21 22-16,-1 0 0,-20 0 16,21 21-16,-21 0 0,-1 0 0,22 0 15,-21 0-15,-1 21 0,22 0 16,-21 0-16,21 22 0,-22-1 0,22-21 15,0 22-15,0-1 0,0 0 0,21 1 16,0-22-16,0 21 0,0-21 16,0 0-16,0 1 0,0-1 0,21 0 15,0 0-15,0-21 0,0 0 16,1 0-16,-1 0 0,0 0 0,21 0 16,1 0-16,-22-21 0,21 21 0,0-21 15,1 0-15,-1-22 0,0 22 16,1 0-16,-1-21 0,0-1 0,1 1 15,-1-22-15,-21 22 16,22-21-16,-1-1 0,-21 22 0,0-22 16,0 22-16,22-64 0,-43 85 15,0-21-15,0 20 0,0 1 16,0 0-16,0 0 0,0 42 16,-21 21-1,-1-20-15,1 20 0,-21 21 16,21 1-16,0-22 0,-1 1 15,1 20-15,0-21 0,21 22 0,0-22 16,0 1-16,0-1 0,0 0 0,0-21 16,0 22-16,0-22 15,0 0-15,21 0 0,0 0 0,1-21 16,-1 22-16,0-22 0,0 0 0,0 0 16,22 0-16,-22 0 0,21 0 15,0 0-15,1-22 0,-22 1 0,21 21 16</inkml:trace>
  <inkml:trace contextRef="#ctx0" brushRef="#br0" timeOffset="57550.7">20405 4953 0,'0'-21'0,"0"42"0,0-63 0,0 21 0,0-22 16,0 22-16,-22 0 16,1 0-16,0 21 0,0 0 15,0 0-15,0 0 0,-1 0 0,1 0 16,0 0-16,0 21 0,-21 0 15,20 0-15,1 22 0,0-22 0,-21 21 16,21-21-16,-1 22 0,22-22 0,-21 21 16,21-21-16,0 0 0,0 1 15,0-1-15,0 0 0,0 0 0,0 0 16,21 0-16,1-21 16,-1 0-16,0 0 0,0 0 0,0 0 15,0 0-15,1 0 0,20-21 16,-21 21-16,0-21 0,0 0 0,1 0 15,20 0-15,-21-22 0,0 22 16,0-21-16,1-1 0,-22 22 0,21-21 16,-21 21-16,21 0 0,-21-1 15,0 44 1,0-1 0,-21 0-16,0 0 0,21 0 0,-22 22 15,22-22-15,0 0 0,0 0 16,0 21-16,0-20 0,0-1 0,0 0 15,0 0-15,22 0 0,-1-21 16,0 0-16,0 21 0,0-21 16,0 0-16,1 0 0,-1 0 15,0 0-15,21-21 0,-21 21 0,1-21 16,20 0-16,-21 0 0,21-22 16,-20 22-16,-1-21 0,21 0 0,-21-1 15,0-20-15,1 20 0,-1-20 16,21 21-16,-21-1 0,0 1 0,-21 0 15,22 20-15,-22-20 0,21 21 16,-21 0-16,0 42 16,-21 0-1,-1 0-15,1 0 0,0 22 16,0-1-16,21 0 0,-21 1 16,0-1-16,-1 0 0,22 22 0,0-22 15,-21 1-15,21-1 0,0-21 16,0 21-16,0-20 0,0 20 0,0-21 15,21 0-15,1 0 0,-1 1 16,0-22-16,21 0 0,-21 21 0,22-21 16,-22 0-16,21 0 0,-21 0 15,22 0-15,-1-21 0,-21-1 0,22 22 16,-1-21-16,-21 0 0,0-21 0,0 21 16,1-22-16,-1 22 0,-21-21 15,21-1-15,-21 1 0,0 0 16,0-1-16,0 1 0,0 21 0,0 0 15,-21 21-15,0 0 0,-1 0 16,1 0-16,0 0 0,0 0 0,0 21 16,0 21-16,-1-21 0,1 22 15,0-22-15,0 21 0,0 1 0,21-22 16,0 21-16,0-21 0,0 0 0,0 1 16,0-1-16,0 0 0,0 0 15,21-21-15,0 0 16,0 0-16,0 0 15,1 0-15,-1 0 0,0-21 0,0 0 16,0 21-16,0-43 0,1 22 0,-1 0 16,0-21-16,0 21 15,0-22-15,-21 22 0,21 0 0,-21 0 16,22 0-16,-22-1 0,0 44 31,-22-1-31,1 0 0,21 0 0,-21 21 16,21-20-16,-21-1 0,21 0 15,0 21-15,0-21 0,0 1 0,0-1 16,0 0-16,0 0 16,21 0-16,0-21 0,0 0 0,1 0 15,-1 0-15,21 0 0,-21 0 0,22 0 16,-22 0-16,21 0 16,0-21-16,-20 0 0,-1 0 0,21 0 15,-21-1-15,0-20 0,1 0 16,-22-1-16,0 1 0,0 0 0,0-1 15</inkml:trace>
  <inkml:trace contextRef="#ctx0" brushRef="#br0" timeOffset="57812.92">20807 4572 0,'0'0'0,"21"0"31,0 0-31,0 0 0,0 0 16,22 0-16,-1 0 0,0-21 0,1 21 15,-1 0-15,0 0 0,1-21 16,-1 21-16,0-21 0,22 21 0,-22 0 16,1 0-16,-1-22 0,-21 22 15,21 0-15,-20 0 0,-1 0 0,-42 0 31,-22 0-31</inkml:trace>
  <inkml:trace contextRef="#ctx0" brushRef="#br0" timeOffset="59193.27">1291 6964 0,'0'-21'31,"0"0"-31,-21-1 0,21 1 0,0 0 15,-21 0-15,21 0 0,0 0 16,0-1-16,-21 1 0,21 0 0,0 0 16,-22 21-16,1 0 15,21 21 1,0 21-16,-21-20 16,21 20-16,0 0 0,0 1 0,-21-1 15,0 0-15,0 1 0,-1-1 16,22 0-16,-21 1 0,0-1 15,0 0-15,21 1 0,0-22 0,0 0 16,0 0-16,0-42 31,21 0-31,0 0 0,0-22 16,1 22-16,-1-21 0,0-1 0,21 22 16,-21-21-16,1 0 0,-1 20 15,0 1-15,0-21 0,0 21 16,0 21-16,1-21 0,-1 21 15,0 21 1,-21 0-16,0 0 0,0 0 16,0 0-16,0 1 0,0-1 0,0 21 15,21-21-15,-21 0 0,21 1 16,0-1-16,-21 21 0,22-42 0,-1 21 16,0 0-16,0-21 0,0 0 15,0 0-15,22 0 0,-22 0 0,21 0 16,-21-21-16,22 0 0,-22 0 15,0 0-15,21 0 0,-20-1 0,-1 1 16,0-21-16,0 21 0,-21-22 16,0 22-16,0-21 0,0 21 15,0-22-15,0 1 0,0 21 16,0 0-16,0 0 0,0-1 0,0 44 31,-21-1-31,21 0 0,-21 0 16,21 0-16,-21 22 0,21-1 15,0-21-15,0 21 0,0 1 0,0-1 16,0-21-16,0 22 0,0-22 16,21 21-16,0-21 0,0 0 0,21 1 15,-20-22-15,-1 0 0,0 0 16,21 0-16,-21 0 0,1 0 16,20 0-16,-21-22 0,21 1 15,-20 0-15,-1 0 0,21 0 0,-21 0 16,0-22-16,1 22 0,-1 0 15,0-21-15,-21 20 0,0 1 0,0-21 16,0 21-16,0 0 16,0 42-1,0 0-15,0 0 0,0 0 16,-21 0-16,21 1 0,-21-1 16,21 0-16,-22 0 0,22 0 0,0 0 15,0 1-15,22-22 47,-1-22-47</inkml:trace>
  <inkml:trace contextRef="#ctx0" brushRef="#br0" timeOffset="59541.03">2498 6668 0,'0'0'0,"-22"-22"0,1 22 0,0 0 16,0-21-16,0 21 0,0 0 0,-1 0 15,22 21-15,0 1 16,0-1-16,22-21 16,-1 0-1,0 0-15,21 0 0,-21 0 0,22 0 16,-22 0-16,21 0 0,-21-21 16,1 21-16,-1-22 0,-21 1 15,0 0-15,0 0 16,-21 0-16,-1 21 0,1-21 0,0 21 15,-21 0-15,21-22 0,-1 22 16,-20 0-16,21 0 0,0 0 0,0 22 16,-1-1-16,1-21 0,0 21 15,21 21-15,-21-21 0,21 1 0,0-1 16,0 0-16,0 0 0,0 0 16,21 0-16,0-21 15,22 0-15,-22 0 0,21 0 0,-21 0 16,22 0-16</inkml:trace>
  <inkml:trace contextRef="#ctx0" brushRef="#br0" timeOffset="60025.39">3027 6583 0,'0'-21'0,"0"42"0,0-63 16,0 20-16,0 44 31,0 20-15,-21-21-16,21 21 0,-22 1 15,1-22-15,21 21 0,-21 1 16,21-1-16,-21 0 0,21 1 0,-21-1 16,0-21-16,21 21 0,0-20 0,0 20 15,0-21-15,0 0 0,0 0 16,21-21-16,0 0 16,0 0-16,0-21 15,22 21-15,-22-21 0,0 0 0,0 0 16,0 0-16,0-1 0,1 1 15,20-21-15,-21 0 0,0 20 0,0-20 16,22 0-16,-22-1 0,0 1 0,0 0 16,-21-1-16,0 1 15,21 0-15,-21 21 0,0-1 0,0 1 16,0 42 0,-21 1-16,0-1 0,0 21 15,0-21-15,21 22 0,-21-1 16,-1 0-16,1 1 0,21-1 0,-21 0 15,21 1-15,0-1 0,0-21 0,0 21 16,0-20-16,0-1 0,0 0 16,0 0-16,21 0 0,-21 0 0,21-21 15,1 0-15,-1 0 0,21 0 16,-21 0-16,0 0 0,22-21 16,-22 0-16,21 0 0,-21 21 0,1-21 15,-1 0-15</inkml:trace>
  <inkml:trace contextRef="#ctx0" brushRef="#br0" timeOffset="61561.57">4762 6731 0,'0'0'0,"0"-21"0,-21 21 46,21 21-46,0 0 16,-21 0-16,21 22 0,-21-22 0,21 21 16,-21-21-16,21 1 0,0 20 15,0-21-15,0 0 0,0 22 0,0-22 16,0 0-16,0 0 16,0 0-16,0-42 31,0 0-31,0 0 15,21 0-15,-21-1 0</inkml:trace>
  <inkml:trace contextRef="#ctx0" brushRef="#br0" timeOffset="61929.09">4847 6414 0,'0'0'0,"0"-22"15,0 1-15,-42 0 16,21 21-1,-1 21-15,1-21 16,21 21-16,0 1 0,-21-1 16,21 0-16,0 0 0,0 0 15,21-21 1,0 0-16,1 0 16,-1 0-16,0 0 0,0 0 15,0 0-15,0 0 0,-21-21 0,22 0 16,-22 0-16,0 0 15,0-1-15,0 1 0,-22 21 16,1-21-16,0 21 16,0 0-16,0 0 15,0 0-15,-1 21 0,1 0 0,0 1 16,21-1-16,0 0 0,-21 0 16,21 0-16,0 0 0,0 1 0,0-1 15,0 0-15,0 0 0,0 0 0,21 0 16,0-21-16,0 22 0,1-22 15,-1 0-15</inkml:trace>
  <inkml:trace contextRef="#ctx0" brushRef="#br0" timeOffset="62376.9">5207 6668 0,'0'84'31,"0"-63"-31,0 1 0,0-1 16,0 0-16,0 0 0,0 0 0,0 0 16,0 22-16,0-22 0,-21 21 15,21-21-15,0 1 0,0-1 16,-21 0-16,21 0 0,0 0 16,-22-21-1,1 0 1,21-21-16,0 0 15,0 0-15,0 0 16,0-1-16,0 1 0,0 0 0,0-21 16,0 21-16,21-22 0,1 22 0,-1-21 15,21-1-15,-21 22 0,22-21 16,-1 21-16,0 0 0,22-1 0,-22 1 16,22 21-16,-1 0 0,-21 0 15,22 21-15,-22 1 0,1-1 0,-22 0 16,21 0-16,-21 21 0,-21-20 0,0 20 15,0-21-15,0 21 0,-21-20 16,0-1-16,0 0 0,0 0 0,-22 0 16,22 0-16,0 1 0,-21-1 15,20-21-15,22 21 16,22-21 0</inkml:trace>
  <inkml:trace contextRef="#ctx0" brushRef="#br0" timeOffset="62769.58">7302 6456 0,'0'0'0,"0"-21"0,0 42 31,0 0-15,0 21-16,0-20 0,0 20 0,0 0 15,-21 1-15,0-1 0,0 0 16,21 1-16,-21-22 0,0 21 0,-1 0 16,1-20-16,0 41 0,0-42 15,21 0-15,-21 1 0,21-1 16,-21-42 15</inkml:trace>
  <inkml:trace contextRef="#ctx0" brushRef="#br0" timeOffset="63340.82">6710 6837 0,'0'0'16,"-21"0"-16,-1 0 0,44 0 31,20 0-31,-21 0 0,21 0 0,1 0 16,20 0-16,-20 0 0,20 0 15,1-21-15,-1 0 0,1 21 0,-1-22 16,1 22-16,-1-21 0,1 0 15,-22 0-15,0 0 0,1 0 0,-22-1 16,0 1-16,0 0 0,0-21 0,0 21 16,-21-22-16,0 22 0,0 0 15,0 0-15,0 0 0,0-1 0,0 44 32,0-1-17,-21 0-15,21 21 0,-21 1 0,21-22 16,-21 21-16,0 0 0,21 1 15,-21-1-15,-1 0 0,22 1 0,-21-22 16,0 21-16,21-21 0,-21 1 16,21-1-16,0 0 0,-21 0 0,21 0 15,-21-21-15,21-21 32,0 0-17,0 0-15,0 0 0,21-22 16,0 22-16,0-21 0,-21 21 15,42-22-15,-20 22 0,-1-21 0,21 21 16,0-22-16,1 43 0,-1-21 0,0 21 16,1 0-16,-1 0 0,0 0 15,-20 0-15,20 21 0,-21 0 0,0 1 16,0 20-16,1-21 0,-22 0 16,0 22-16,0-22 0,0 0 0,0 21 15,-22-21-15,1 1 0,0-1 0,0 0 16,0 0-16,21 0 0,-21-21 15,-1 21-15,1-21 0,42-21 32</inkml:trace>
  <inkml:trace contextRef="#ctx0" brushRef="#br0" timeOffset="63696.98">8213 6816 0,'21'0'16,"0"0"0,0 0-16,0 0 0,0 0 0,1 0 15,-1 0-15,0 0 0,0-21 16,0 21-16,0-22 0,1 1 16,-1 21-16,0-21 0,0 0 0,0 21 15,0-21-15,-21 0 0,0-1 16,0 1-16,0 0 0,0 0 15,-21 21-15,0-21 0,0 21 0,0 0 16,0 0-16,-1 21 0,-20 0 16,21 0-16,0 22 0,0-22 0,-1 0 15,1 21-15,0-21 0,21 22 16,0-22-16,0 0 0,-21 0 0,21 0 16,0 1-16,0-1 0,0 0 0,21 0 15,0-21-15,0 0 0,1 21 16,-1-21-16,0 0 0,21 0 15,-21 0-15,22 0 0,-1-21 0,0 21 0,1-21 16,-1 0-16</inkml:trace>
  <inkml:trace contextRef="#ctx0" brushRef="#br0" timeOffset="64913.18">9842 6858 0,'0'0'0,"-21"0"0,0 21 15,0 0-15,0-21 0,0 22 0,21-1 16,21-21 15,21 0-31,-21-21 0,22 21 16,-1-22-16,0 1 0,22 0 0,-1 0 15,1 0-15,-1-22 0,1 22 16,-22-21-16,22 0 0,-22-1 16,0 1-16,1 0 0,-22-1 0,0 1 15,0 0-15,0-1 0,-21 1 16,0 21-16,0-22 0,0 22 0,0 0 15,0 0-15,0 0 0,-21 21 0,0 0 16,0 0-16,0 0 0,-1 0 16,1 21-16,0 0 0,0 0 0,0 22 15,-22-22-15,22 42 0,0-20 0,0 20 16,0-21-16,0 22 0,-1-1 16,1 1-16,0-1 0,-21 22 0,21-21 15,-1-1-15,1 22 0,0-1 0,0 1 16,-21 0-16,20-1 15,1 22-15,0-21 0,0 21 0,0 0 16,0-22-16,-1 22 0,1 0 0,0-21 16,0 20-16,0-20 0,21 0 15,-21-1-15,-1 1 0,1-21 0,21-1 16,0 1-16,0 41 0,0-62 16,0-1-16,0-21 0,0 0 15,0 1-15,43-22 0,-22-22 16,0 1-16,21 0 0,1-21 0,-1-1 15,21 1-15,-20 0 0,20-1 0,1-20 16,-22-1-16,22 1 0,-22-1 0,0 1 16,1-1-16,-1 1 0,-21-22 15,0 1-15,-21 20 0,0-21 16,0 1-16,0 20 0,-21-20 0,-21-1 16,-1 21-16,1 1 0,0-1 0,-1 1 15,1-1-15,-21 22 0,20 0 16,1-1-16,0 22 0,-1 0 0,1 0 15,0 0-15,20 0 0,1 21 0,0 0 16,21-22-16,21 1 16,0 21-16,22-21 15,-1 0-15,0 21 0,1-21 0,20 0 16,1-1-16,-1 1 16,1 0-16,-1 0 0,22 0 0,-22 0 15,1-22-15,-1 22 0,64-64 16,-63 64-16,-22-21 0,1 21 15,-1-22-15,-21 22 0,0-21 0,0 21 16,-21 0-16,0-1 0,0 1 0,0 0 16,-21 21-16,0 0 15,0 0-15,0 0 0,0 0 16,-1 21-16,1 22 0,0-22 16,21 0-16,-21 0 0,0 21 0,21-20 15,0 20-15,0-21 0,-21 0 0,21 22 16,0-22-16,0 0 0,0 0 15,0 0-15,21 0 16,0-21-16,0 22 0,0-22 0,22 0 16,-1 0-16,-21 0 0,21 0 0,1 0 15,-1-22-15,0 1 0,1 0 16,-22 0-16,21 0 0,1 0 0,-22-1 16,0-20-16,0 21 0,-21-21 15,0-1-15,0 22 0,0-21 0,-21-1 16,0 22-16,0 0 0,-22 0 0,22 0 15,-21 21-15,-1 0 16,1 0-16,21 0 0,-21 0 0,-1 21 0,22 0 16,0 0-16,0 0 0,0 22 0,-1-22 15,22 0-15,0 0 16,0 0-16,0 1 0,0-1 0,0 0 16,22 0-16,-1 0 0,0-21 0,21 0 15,1 0-15,-22 0 0,21 0 16,0 0-16</inkml:trace>
  <inkml:trace contextRef="#ctx0" brushRef="#br0" timeOffset="65300.57">11493 6668 0,'0'0'0,"-21"-22"0,21 1 16,0 0-16,-21 0 15,21 0-15,0 0 0,0-1 16,0 1-16,21 0 0,0 0 15,1 21-15,-1 0 0,0 0 16,21 0-16,-21 0 0,1 0 0,20 21 16,-21 0-16,0 0 0,0 22 0,22-22 15,-22 0-15,-21 21 0,21-20 16,-21 20-16,0-21 0,0 21 0,0-20 16,0-1-16,0 0 0,-21 0 0,0 0 15,0-21-15,-1 0 16,1 21-16,0-21 0,0 0 15,0 0-15,21-21 16,0 0-16,0 0 16,0 0-16,0 0 0,0-1 0,0 1 15,0 0-15,21 0 0,0-21 16,0 20-16,-21 1 0,21 21 0,1-21 16,-1 0-16,0 21 0,0 0 0,0-21 15,22 21-15,-22 0 0,21 0 16,-21-21-16,22 21 0,-1 0 0,-21 0 15</inkml:trace>
  <inkml:trace contextRef="#ctx0" brushRef="#br0" timeOffset="65956.52">12361 6498 0,'0'0'0,"-21"21"32,0-21-32,21 22 0,-21-1 0,21 0 15,-21 0-15,21 0 0,-22 0 0,22 1 16,0-1-16,0 0 0,0 0 15,-21 0-15,21 0 0,0 1 0,0-1 16,0 0-16,-21 0 0,21 0 16,0 0-1,-21-21-15,0 0 16,0-21 15,21 0-31,0 0 0,0 0 0,0 0 16,0-1-16,0-20 0,21 21 0,-21-21 15,21-1-15,0 22 0,0-21 16,0 21-16,1-1 0,-1 1 0,0 0 16,0 0-16,0 21 0,0 0 0,1 0 15,-1 0-15,0 0 0,0 0 16,0 21-16,0 0 0,-21 0 0,22 1 16,-1 20-16,0-21 0,-21 21 15,21-20-15,-21 20 0,21-21 16,-21 43-16,0-43 0,0 0 15,0 0-15,0 0 0,-21-21 16,0 0 0,0 0-1,21-21-15,0 0 16,0 0-16,0 0 16,0-1-16,0 1 0,0-21 0,21 21 15,0-22-15,0 1 0,0 0 16,1 21-16,-1-22 0,21 1 0,-21 21 15,22 0-15,-22-1 0,21 22 16,0 0-16,-20 0 0,20 0 16,-21 0-16,0 22 0,22-1 0,-43 21 15,21-21-15,-21 22 0,0-22 0,0 21 16,0-21-16,0 22 0,0-22 16,-21 21-16,21-21 0,-22 0 0,1 1 15,0-1-15,0 0 0,0 0 0,0 0 16,-1-21-16,1 0 0,21 21 15,0-42 17</inkml:trace>
  <inkml:trace contextRef="#ctx0" brushRef="#br0" timeOffset="67073.64">14224 6075 0,'0'0'0,"0"-21"0,0-22 32,0 65-17,0-1-15,-21 21 0,0-21 16,-1 22-16,22 20 0,-21 1 0,0-1 16,0 1-16,0-1 0,0 1 0,21-22 15,-22 21-15,1-20 0,0 20 16,0-20-16,0-22 0,0 21 15,21-21-15,0 0 0,-22-21 0,22 22 16,0-44 15,0 1-31,0 0 0,0 0 0,0-21 16,22 20-16,-1-20 0,0 0 16,0-1-16,0 1 0,22-21 15,-1 20-15,-21 1 0,21 0 0,1-1 16,-1 22-16,-21 0 0,22 0 15,-1 0-15,0 21 0,-21 0 0,22 0 16,-22 0-16,0 21 0,0 0 0,-21 0 16,0 0-16,0 22 0,0-22 15,-21 0-15,0 0 0,0 0 0,-22-21 16,1 21-16,21 1 0,-21-22 16,-1 0-16,22 0 0,-21 0 0,21 0 15,-1 0-15,1 0 0,0 0 0,0 0 16,21-22-16,21 44 47,0-1-47,0 0 0,1 0 0,-1 0 15,0 0-15,0 22 0,0-22 0,0 0 16,1 0-16,-1 0 16,0 1-16,21-1 0,-21 0 0,1 0 15,20-21-15,-21 0 0,0 0 0,22 0 16,-22 0-16,0 0 0,0 0 15,0 0-15,0 0 0,-21-21 0,22 21 16,-1-21-16,-21 0 0</inkml:trace>
  <inkml:trace contextRef="#ctx0" brushRef="#br0" timeOffset="68000.61">14774 6583 0,'0'21'31,"21"-21"-16,1 0-15,-1 0 16,0 0-16,0 0 0,0 0 16,0 0-16,22 0 0,-22-21 15,0 21-15,0-21 0,0 0 0,1 21 16,-22-22-16,0 1 0,0 0 0,0 0 16,0 0-16,0 0 15,-22-1-15,-20 22 0,21 0 0,0-21 16,-22 21-16,22 0 0,-21 0 15,21 21-15,0 1 0,-22-1 0,22 21 16,0-21-16,21 0 0,-21 22 0,21-1 16,-21-21-16,21 22 15,0-22-15,0 0 0,0 0 0,0 0 16,21 0-16,0 1 0,0-1 0,0-21 16,22 0-16,-22 0 0,21 0 15,0 0-15,1 0 0,-1 0 0,0 0 16,1 0-16,-1 0 0,22-21 0,-22-1 15,0 1-15,1 0 0,-1 0 16,0-21-16,1 20 0,-22 1 0,0-21 16,0 21-16,0-22 0,0 22 15,-21 0-15,0 0 0,-21 21 32,0 21-32,0 0 15,0 0-15,21 1 0,0 20 0,-21-21 16,21 0-16,-22 22 0,22-22 0,0 0 15,0 0-15,0 21 0,22-20 16,-1-1-16,0 0 0,0-21 16,0 0-16,22 0 0,-22 0 0,0 0 15,21 0-15,-21 0 0,22 0 16,-1-21-16,-21 0 0,0-1 0,22 1 16,-22 0-16,0 0 0,0 0 15,0-22-15,1 22 0,-22-21 0,0 21 16,0 0-16,0-22 0,21 22 15,-21 0-15,0 42 32,0 0-32,-21 0 0,21 1 0,0 20 15,-22 0-15,1-21 0,21 22 16,-21 20-16,21-20 0,0-1 0,-21 0 16,21 1-16,-21 20 0,21 1 0,0-22 15,0 43-15,0-22 0,0 1 16,0-1-16,0 22 0,0-22 0,-21 1 15,21 20-15,0-20 0,-22-1 0,22 1 16,-21-1-16,21 1 0,-21-1 16,21 1-16,0-1 0,0-20 15,0-1-15,-21 0 0,21 1 0,-21-22 16,0 0-16,-1 0 0,1-21 0,0 0 16,0 0-16,-21 0 0,20-21 15,-20 0-15,21 0 0,-21-22 0,20 1 16,-20 0-16,21-1 0,21-20 0,0-1 15,0 1-15,0 21 0,0-22 0,0 1 16,21-1-16,0 1 0,0-1 16,1 1-16,20 20 0,0-20 0,-21 20 15,22-20-15,-1 21 0,0-1 16,1-20-16,20 20 0,-20 1 16</inkml:trace>
  <inkml:trace contextRef="#ctx0" brushRef="#br0" timeOffset="68373.38">17039 6117 0,'0'0'0,"0"-21"0,-21-21 31,21 63-15,0 0-16,0 0 0,0 0 0,0 22 16,0-1-16,0 0 0,0 22 15,0-1-15,0-20 0,0 20 0,0 1 16,0-22-16,0 0 0,0 1 15,0-1-15,0-21 0,0 22 0,0-22 16,0 0-16,0 0 0,0 0 16,21-21-1,0 0-15,0-21 16,1 0-16,-1 0 0,0 0 0</inkml:trace>
  <inkml:trace contextRef="#ctx0" brushRef="#br0" timeOffset="68605.03">17589 6265 0,'22'-42'0,"-44"84"0,65-126 0,-22 63 16,0-1-16,-21 1 0,0 0 0,0 0 16,-21 21-16,0 0 15,0 21-15,-1 0 0,-20 0 16,0 22-16,21-22 0,-22 21 16,1 1-16,0 20 0,-1-21 0,1 1 15,0 20-15,20-20 0,-20-1 16,21 0-16,0 1 0,0-22 0,-1 21 15,22-21-15,0 0 0,0 1 16,0-1-16,22-21 16,20 0-16,-21 0 0,21 0 0,1 0 15,-1 0-15,0-21 0</inkml:trace>
  <inkml:trace contextRef="#ctx0" brushRef="#br0" timeOffset="69081.5">18013 6498 0,'0'0'0,"21"-21"15,0 0-15,-21 0 0,0 0 0,0-1 16,0 1-16,0 0 0,0 0 16,-21 0-16,0 21 0,0 0 15,-1 0-15,1 0 0,0 0 0,0 21 16,0 0-16,-22 0 0,22 0 16,0 22-16,0-1 0,-21-21 0,20 22 15,1-1-15,0 0 0,0 1 16,0-22-16,0 21 0,21-21 0,0 0 15,0 22-15,0-22 0,0 0 16,21-21-16,0 0 16,0 0-16,21 0 0,-20 0 0,-1 0 15,21-21-15,-21 0 0,22 0 16,-22-1-16,21 1 0,-21 0 16,0-21-16,1 21 0,-1-22 0,0 1 15,0 0-15,0-1 0,-21 1 0,0 0 16,0-1-16,0 22 0,0 0 15,0 0-15,0 42 16,-21 21-16,21-21 16,-21 22-16,21-1 0,-21-21 15,21 22-15,0-1 0,0 0 0,0-21 16,0 22-16,0-22 16,0 0-16,0 0 0,21 0 0,0 1 15,0-1-15,0-21 0,1 0 0,-1 0 16,0 0-16,21 0 0,-21 0 15,22 0-15,-22 0 0,21-21 0,-21-1 16,22 1-16,-22 0 0,21 0 0,-21-21 16</inkml:trace>
  <inkml:trace contextRef="#ctx0" brushRef="#br0" timeOffset="69917.57">18690 6117 0,'0'0'0,"0"-21"0,0 0 15,0 0-15,-21 42 31,21 21-31,-21-21 16,0 22-16,21-22 0,-22 21 0,1 1 16,0-1-16,21 21 0,-21-20 15,21-1-15,-21 0 0,21 1 0,-21-1 16,21 0-16,0-20 0,0 20 16,0-21-16,0 0 0,0 0 0,0 1 15,21-22-15,0 0 16,0 0-16,0 0 15,0 0-15,1-22 0,20 1 0,-21 0 16,0 0-16,0 0 0,1 0 16,-1-22-16,0 22 0,0-21 15,0 21-15,0-22 0,1 22 0,-1 0 16,-21 0-16,21 21 0,-21 21 31,0 21-31,0-21 0,0 1 16,-21-1-16,21 21 0,-21-21 15,21 0-15,-22 22 0,22-22 0,0 0 16,0 0-16,0 0 0,0 1 16,0-1-16,0 0 0,22-21 15,-1 0-15,0 0 0,0 0 16,0 0-16,0 0 16,1 0-16,-1 0 0,0 0 0,0-21 15,0 0-15,0-1 0,1 1 0,-1 0 16,0 0-16,0-21 0,0 20 15,0-20-15,1 0 0,-1 21 0,0-1 16,-21 1-16,0 0 0,21 0 16,-21 42-1,0 0-15,0 0 16,0 1-16,-21-1 0,21 0 16,0 0-16,0 0 0,-21 22 0,21-22 15,0 0-15,0 0 0,0 0 16,0 0-16,0 1 0,0-1 15,21 0-15,0-21 0,21 0 16,-20 0-16,-1 0 0,21 0 0,-21 0 16,22 0-16,-1 0 0,0 0 15,1-21-15,-1 21 0,0-21 0,1-1 16,-22 1-16,21-21 0,-21 21 16,0-22-16,1 22 0,-22-21 0,0 0 15,0 20-15,0-20 0,0 21 16,0 0-16,-22 21 0,1 0 15,0 0-15,-21 0 0,21 0 16,-1 21-16,1 0 0,-21 0 0,21 0 16,0 1-16,21 20 0,0-21 15,0 0-15,0 0 0,0 1 0,0-1 16,0 0-16,0 0 0,21-21 16,0 21-16,21 0 0,-21-21 0,22 0 15,-1 0-15,-21 0 0,22 0 0,-1 0 16,0 0-16</inkml:trace>
  <inkml:trace contextRef="#ctx0" brushRef="#br0" timeOffset="70269.35">20595 6435 0,'0'-21'0,"0"42"0,0-64 0,0 22 16,0 0-16,0 0 0,0 42 31,-21 21-31,0-20 0,0 20 15,21 0-15,-22 1 0,22-1 0,-21 0 16,0 22-16,21-1 0,-21-20 16,0 20-16,21 1 0,-21-1 0,-1 1 15,1-1-15,21 22 0,-21-22 0,21 22 16,-21 0-16,0-22 0,0 22 16,21-22-16,-22 22 0,1-22 0,0 22 15,0 0-15,-21-22 0,20 1 0,1 20 16,-21-20-16,0-22 0,20 22 15,-20-22-15,21 0 0,0 1 16,0-22-16,-1 21 0,22-21 16,0-42-1,22 0-15,20 0 16,-21-21-16,21 20 0,-20-20 0,20-21 16,0 20-16,1-20 0,-1-1 0,21 1 15</inkml:trace>
  <inkml:trace contextRef="#ctx0" brushRef="#br0" timeOffset="70617.14">20574 6710 0,'-21'-42'0,"42"84"0,-63-127 0,20 1 16,22 62-16,0 1 0,0 0 16,0 0-16,22 0 0,-1 0 0,21 21 15,-21-22-15,22 22 0,-22 0 16,21 0-16,0 0 0,1 0 0,-1 0 15,-21 0-15,22 22 0,-22-1 16,0 0-16,0 0 0,0 21 0,-21-20 16,0 20-16,0 0 0,0-21 15,-21 22-15,0-22 0,0 21 0,-22-21 16,1 1-16,0-1 0,-1 0 0,1 0 16,0 0-16,-22-21 15,22 0-15,21 0 0,-22 0 0,22 0 16,0 0-16,0 21 0,42-21 31,0 0-31,0 0 16,1 0-16,-1 0 0,21 0 15,-21 0-15,22-21 0,-1 21 0,-21-21 16,21 21-16</inkml:trace>
  <inkml:trace contextRef="#ctx0" brushRef="#br0" timeOffset="71280.77">21357 6604 0,'0'0'0,"0"-21"0,0 0 16,0 0-16,0-1 15,0 1-15,-21 21 16,0-21-16,0 21 0,-1 0 16,1 0-16,0 21 0,0 0 15,-21 1-15,20 20 0,1-21 0,0 0 16,0 22-16,0-22 0,21 21 0,0-21 15,0 0-15,0 1 0,0-1 16,0 0-16,0 0 0,0 0 16,21-21-16,-21 21 15,21-21-15,0 0 0,0 0 0,1 0 16,-1 0-16,0-21 0,0 0 16,0 21-16,0-21 0,1 0 15,-1-22-15,0 22 0,0 0 0,0-21 16,0 21-16,1-22 0,-1 22 0,0 0 15,-21 0-15,0 0 0,0 42 32,0 0-17,-21 0-15,21 0 0,0 0 16,0 1-16,0-1 0,0 0 0,0 0 16,0 0-16,0 0 15,21-21-15,-21 22 0,21-22 16,0 0-16,0 0 0,1 0 15,-1 0-15,0 0 0,0-22 16,0 22-16,0-21 0,1 0 0,-1 0 16,0 0-16,0-22 0,0 22 15,0 0-15,1 0 0,-22 0 0,0 0 16,0-1-16,0 44 31,-22-22-31,22 21 0,-21 21 16,0-21-16,21 0 0,-21 1 15,0-1-15,21 0 0,0 0 0,-21 0 16,21 0-16,-22 1 0,22-1 0,0 0 16,0 0-1,22-21 1,-1-21 0,0 21-16,-21-21 15,21 0-15,0-1 0,-21 1 0</inkml:trace>
  <inkml:trace contextRef="#ctx0" brushRef="#br0" timeOffset="71464.66">21865 6435 0,'0'0'0,"-21"0"0,0-21 16,0-1-16,-1 22 16,1 0-16,21-21 15,21 21 32,1 0-47,-1 21 0,0-21 0,-21 22 16,21-22-16,0 0 0</inkml:trace>
  <inkml:trace contextRef="#ctx0" brushRef="#br0" timeOffset="71925.39">22204 6562 0,'-21'-21'16,"-1"21"0,22-22-16,0 1 15,0 0-15,22 21 16,-1 0-16,0 0 0,0 0 16,0 0-16,0 0 0,-21 21 15,22 0-15,-1-21 0,-21 22 16,0-1-16,21 0 0,-21 21 15,0-21-15,0 22 0,0-22 0,0 21 16,-21-21-16,21 22 0,-21-22 16,-1 0-16,22 0 0,-21 0 0,0 1 15,0-1-15,0-21 0,21 21 16,-21-21-16,-1 0 16,22-21-1,0 0-15,0-1 16,0 1-16,22 0 0,-1 0 0,0-21 15,0 20-15,0-20 0,0 21 16,22-21-16,-22 20 0,0-20 0,21 21 16,-20 0-16,-1-22 0,21 43 15,-21-21-15,0 0 0,1 0 16,-1 21-16,21 0 0,-21 0 16,0-21-16,1 21 0,-44 0 31,1 21-31,0-21 15</inkml:trace>
  <inkml:trace contextRef="#ctx0" brushRef="#br0" timeOffset="73893.58">1503 8615 0,'0'0'0,"-21"21"0,-1-21 0,1 21 15,0-21-15,21 21 16,-21-21-16,42 0 31,0 0-31,0-21 0,1 0 0,-1 21 16,0-21-16,0 0 0,0 0 16,-21-1-16,21 1 0,-21 0 0,0 0 15,0 0-15,-42 0 16,21-1-16,-21-20 0,-1 21 0,1 21 15,0-21-15,-22 0 0,1 21 16,-1 0-16,1 0 0,-1 21 0,22 0 16,-22 0-16,1 0 0,20 0 15,1 22-15,0-1 0,-1 0 0,22 1 16,0-1-16,21 22 0,0-22 16,0 0-16,0 1 0,0-1 15,21 0-15,0 1 0,1-22 0,-1 0 16,21 0-16,0-21 0,-20 0 15,20 0-15,0 0 0,22 0 0,-22-21 16,22 0-16,-1-22 16,1 22-16,-22-21 0,21 21 0,-20-22 0,20 1 15,-42 0-15,22-1 16,-22 22-16,0-21 0,0 0 0,-21-1 16,0 22-16,0-21 0,0 21 15,0-1-15,0 1 0,-21 21 16,0 0-16,21 21 15,-21 1-15,21-1 0,0 21 0,-21-21 16,21 22-16,0-1 0,0 0 16,0 1-16,0-22 0,0 21 15,21 0-15,0-20 0,0-1 0,21 0 16,-20 0-16,20 0 0,-21-21 16,21 0-16,1 0 0,-22 0 15,21 0-15,1-21 0,-22 0 0,21 0 16,-21 0-16,0-1 0,22 1 15,-22-21-15,-21 21 0,0 0 0,21-22 16,-21 22-16,0 0 0,0-21 16,0 20-16,0 1 0,0 0 15,-21 21-15,21 21 16,-21 0-16,21 1 16,-21 20-16,21-21 0,0 0 15,0 22-15,-22-22 0,22 21 0,0-21 16,0 0-16,0 1 15,0-1-15,0 0 0,0 0 0,0 0 16,22-21 15,-1-21-31,0 0 0,0 21 16,0-21-16,22-43 0,-22 43 16,0 0-16,0 0 0,0 0 15,0-1-15,22 1 0,-22 0 0,0 21 16,0 0-16,0 0 0,22 0 15,-22 21-15,0 0 16,-21 1-16,21-1 0,-21 21 0,0-21 16,21 22-16,1-22 0,-1 21 15,0-21-15,0 0 0,0 1 0,0-1 16,22 0-16,-22 0 0,21-21 16,1 0-16,-1 0 0,0 0 0,1 0 15,20 0-15,-21 0 0,1 0 16,-22 0-16,21-21 0,1 0 0,-1 0 15,0-1-15,-21 1 0,22 0 0,-22-21 16,0 21-16,0-22 0,-21 1 16,0 21-16,0-22 0,0 1 0,0 0 15,0-1-15,0 22 0,-21-21 16,0 21-16,0 0 0,0-1 16,-1 22-16,-20 0 0,21 0 0,0 0 15,-22 22-15,22-22 0,-21 42 16,21-21-16,-22 0 0,1 0 0,21 22 15,-21-1-15,20-21 0,1 22 16,0-22-16,21 21 0,0-21 0,0 0 16,0 1-16,0-1 0,21 0 15,0 0-15,22-21 0,-22 0 0,0 0 16,0 0-16,22 0 0,-22 0 16,0-21-16,21 0 0,-21 21 0,1-43 15,20 22-15,-21 0 0,0 0 16,22-21-16,-22-1 0,0 1 15,21 0-15,-21-1 0,1 1 0,-1 0 16,-21-22-16,21 22 0,0-22 16,0 1-16,0 20 0,-21 1 0,22 0 15,-22-1-15,21 22 0,-21 0 16,0 42 0,0 22-16,0-22 0,0 42 0,-21-20 15,21-1-15,0 21 0,-22-20 16,22 20-16,0-20 0,0 62 15,0-62-15,-21 20 0,21-20 16,0-22-16,0 21 0,0 0 0,0-20 16,0-1-16,0 0 0,0 0 15,21-21-15,22 0 16,-22 0-16,0 0 0,21 0 16,22 0-16,-22 0 0,1-21 15</inkml:trace>
  <inkml:trace contextRef="#ctx0" brushRef="#br0" timeOffset="74137.44">4974 8573 0,'0'0'0,"21"0"0,0 0 0,-21 21 32,0 0-17,-21 0-15,0 0 0,21 0 0,-21 22 16,0-22-16,0 21 0,21-21 0,-22 1 15,1 20-15,21-21 0,-21 0 16,21 0-16,0 1 0,0-1 16,-21-21-16,21-21 31,21-1-31,-21 1 0,21 0 16,0 0-16,1 0 0</inkml:trace>
  <inkml:trace contextRef="#ctx0" brushRef="#br0" timeOffset="74305.34">5016 8424 0,'0'0'0,"0"-42"0,0 21 0,0 0 16,0 0-16,0-1 0,0 1 15,-21 21 1,21 21 0,0 1-1,21-22-15,1 0 16,-1 21-16,0-21 0,0 0 0,21 0 15,-20 0-15</inkml:trace>
  <inkml:trace contextRef="#ctx0" brushRef="#br0" timeOffset="74566.19">5651 8213 0,'0'0'0,"0"-21"0,22-1 16,-22 44 15,-22-1-31,1 0 0,0 21 15,0-21-15,0 22 0,0-1 0,-1 22 16,1-22-16,-21 0 0,21 1 0,0 20 16,-22-21-16,22 1 0,0 20 15,0 22-15,21-64 16,0 21-16,0-20 0,0-1 0,0 0 0,21 0 16,0-21-16,21 0 15,-20 0-15,-1 0 0,21 0 0,-21 0 16,22-21-16,-22 0 0,21 0 0,-21-1 15,0 1-15,22-21 0,-22 21 16</inkml:trace>
  <inkml:trace contextRef="#ctx0" brushRef="#br0" timeOffset="74733.09">5440 8551 0,'0'0'0,"-43"0"0,22 0 0,0 0 0,0 0 15,21 22 1,21-22-1,21 0-15,-20 0 16,20 0-16,0 0 0,1 0 0,-1 0 16,0 0-16,1 0 0,-1-22 15,21 22-15,-20 0 0,-1-21 0</inkml:trace>
  <inkml:trace contextRef="#ctx0" brushRef="#br0" timeOffset="75116.88">7112 8530 0,'0'-21'15,"0"42"1,0 0 0,0 1-16,0-1 0,-21 0 0,21 0 15,-21 21-15,21-20 0,-22 20 0,1-21 16,0 21-16,21-20 0,-21-1 15,0 21-15,21-21 0,0 0 0,-21 1 16,21-1-16,21-21 16,0 0-16,0 0 15,21 0-15,-20-21 0,20 21 0,0-22 16,1 1-16</inkml:trace>
  <inkml:trace contextRef="#ctx0" brushRef="#br0" timeOffset="75437.69">7662 8530 0,'0'0'15,"21"-21"-15,1 0 0,-1 0 0,-21 0 16,-21 21 0,-1 0-16,-20 0 0,21 0 15,-21 21-15,-1-21 0,22 21 16,0 0-16,-21-21 0,42 21 0,-22 0 16,22 1-16,0-1 15,0 0-15,22 0 0,-1-21 16,21 21-16,-21-21 0,22 21 0,-22-21 15,21 22-15,0-22 0,-20 21 16,-1 0-16,0-21 0,0 21 16,0 0-16,-21 0 0,0 1 15,0-1-15,-21 0 0,0-21 16,0 21-16,-22-21 0,22 0 0,-21 0 16,0 0-16,-1 0 0,22 0 0,-21 0 15,21 0-15,-1 0 0,1 0 16,0-21-16,0 0 0,21 0 0,0-1 15,0 1-15,0 0 0,0 0 0</inkml:trace>
  <inkml:trace contextRef="#ctx0" brushRef="#br0" timeOffset="75624.58">7387 8213 0,'0'0'15,"-21"-21"-15,0 21 0,21-22 16,21 22 15,0 0-15,0 0-16,0 0 0,1 0 0</inkml:trace>
  <inkml:trace contextRef="#ctx0" brushRef="#br0" timeOffset="76261.22">8911 8319 0,'0'0'0,"0"-22"0,0 1 0,0 0 0,0 0 16,0 0-16,0 0 0,0-1 15,0 1-15,0 0 0,21 0 0,-21 0 16,21 0-16,1 21 0,-1 0 16,21 0-16,-21 0 0,0 21 15,22 0-15,-22 0 0,0 21 0,0 1 16,22 63-16,-22-64 16,-21 0-16,0 1 0,0 20 15,0-21-15,0 1 0,0-1 0,0 0 16,0 1-16,0-22 0,0 21 15,0-21-15,-21 22 0,21-22 16,-22 0-16,22-42 16,0 0-1,0 0-15,0-22 0,0 22 0,22-21 16,-1 21-16,-21-22 0,21 1 16,0 0-16,0-1 0,0 1 0,1-22 15,-1 1-15,0 21 0,0-22 0,0 22 16,0-22-16,1 22 0,-1 0 15,0 20-15,0-20 0,0 21 16,0 21 0,-21 21-1,0 0-15,0 0 0,0 1 16,0 20-16,0-21 0,0 0 0,0 22 16,0-22-16,0 21 0</inkml:trace>
  <inkml:trace contextRef="#ctx0" brushRef="#br0" timeOffset="76605.02">9652 8657 0,'0'0'0,"0"21"15,21-21-15,0 0 16,0-21 0,1 21-16,-1-21 0,-21 0 15,21 0-15,21 0 0,-21-1 0,1 1 16,-1 0-16,-21 0 0,21 0 0,-21 0 15,0-1-15,0 1 16,-21 21-16,0 0 16,-1 0-16,1 0 0,0 21 15,0-21-15,0 22 0,0-1 0,-1 0 16,22 0-16,0 0 0,0 0 0,0 22 16,0-22-16,0 0 0,0 0 15,0 0-15,0 1 0,0-1 16,0 0-16,22-21 0,-1 21 0,0 0 15,0-21-15,0 0 0,0 21 16,1-21-16,20 0 0,-21 0 0,21 0 16,1 0-16,-22-21 0,21 0 0,1 21 15,-22-21-15</inkml:trace>
  <inkml:trace contextRef="#ctx0" brushRef="#br0" timeOffset="76968.89">10329 8615 0,'0'-21'15,"0"0"-15,0-1 16,0 1-16,21 0 16,1 21-16,-1-21 15,0 21-15,0-21 0,0 21 16,0 0-16,1 0 0,-1 0 0,0 0 16,0 0-16,0 21 0,0-21 15,1 21-15,-22 0 0,21 0 0,-21 22 16,21-22-16,-21 0 0,0 21 15,0-20-15,0-1 0,0 21 16,-21-21-16,0 0 0,21 1 0,-22-1 16,22 0-16,0-42 31,0 0-31,0-1 16,22 1-16,-1 0 0,-21 0 15,21 0-15,0 0 0,0-22 0,-21 22 16,21 0-16,1 0 0,-1 21 0,0-21 15,0-1-15,0 22 0,-21-21 16,21 21-16,1-21 0,-1 21 0,0 0 16,0 0-16,0-21 0,0 21 0</inkml:trace>
  <inkml:trace contextRef="#ctx0" brushRef="#br0" timeOffset="77664.52">11176 8467 0,'0'0'0,"21"0"0,0-21 0,0 21 31,-21 21-16,0 0-15,-21 0 0,0-21 16,21 21-16,-21 0 0,0 1 16,21-1-16,-21 0 0,-1 0 0,22 0 15,0 0-15,0 1 0,-21-1 0,21 0 16,0 0-16,0 0 0,0 0 16,0 1-16,21-22 0,1 0 15,-1 0-15,21 0 0,0 0 16,1 0-16,-22 0 0,21 0 15,1-22-15,-1 1 0,-21 0 0,21 0 16,-20 0-16,20 0 0,-21-1 16,-21-20-16,21 21 0,0 0 0,-21 0 15,22-1-15,-22 1 0,0 0 0,0 0 16,0 0 0,0 42-1,0 0 1,0 0-16,0 0 0,-22 1 15,1 20-15,21-21 0,0 21 16,-21 22-16,0-22 0,0 22 0,-22 42 16,43-43-16,-21 22 0,0-22 15,0 1-15,0 20 0,0 1 16,-22 0-16,22-1 0,-21 1 0,-1 0 16,1-1-16,21 22 0,-21-21 0,-1 0 15,22 20-15,0 1 0,0-21 0,0 0 16,-1 20-16,1-20 0,21 0 15,0-22-15,-21 22 0,21-22 0,-21 1 16,21-22-16,0 22 0,0-22 0,0 0 16,0-20-16,0-1 0,0 0 0,-21-21 15,0 0-15,-1-21 16,22 0-16,-21-1 0,0-20 16,0 0-16,-21-1 0,20 1 0,-20-21 15,0-1-15,-1-21 0,1 22 0,0-22 16,21-21-16,-22 22 0,22-1 15,0 0-15,21 1 0,0-1 0,0 0 16,0 1-16,21-1 0,0 0 0,22 1 16,-22-1-16,21 22 0,0-1 0,1 1 15,-1-1-15,0 22 0,22-22 16,-22 22-16,22 0 0,-22-1 0,22 1 16,-22 0-16,21-1 0,-20 1 0,-1 21 15,0-22-15,1 1 0,-22 21 16</inkml:trace>
  <inkml:trace contextRef="#ctx0" brushRef="#br0" timeOffset="78497.09">12658 8065 0,'0'-22'0,"0"44"0,0-65 16,0 22-16,0 0 0,21 0 0,0 0 16,0-22-16,-21 22 0,21 0 0,0 0 15,-21 0-15,22-1 0,-22 1 16,21 0-16,-21 42 31,0 0-31,0 22 0,0-1 0,-21 0 16,-1 1-16,22-1 0,-21 22 0,0-1 15,0-21-15,0 22 0,0-22 16,-1 1-16,1-1 0,0 21 0,0-41 16,0 20-16,-22 0 0,22-21 0,0 22 15,0-22-15,0 0 16,0 0-16,-1-21 0,1 0 0,0 21 15,0-21-15,0 0 16,0-21-16,21 0 0,-22 0 16,22 0-16,0 0 0,0-1 0,0-20 15,0 21-15,0-21 0,0-1 0,0 1 16,0 0-16,22-1 0,-1 1 16,0 0-16,0 20 0,0-20 0,0 21 15,1 21-15,-1 0 16,0 0-16,-21 21 15,0 21-15,21-20 0,-21 20 0,0-21 16,21 21-16,-21 1 0,0-22 0,0 21 16,0 1-16,0-22 0,0 21 15,0-21-15,21 0 0,-21 1 0,22-1 16,-1-21-16,0 21 0,0-21 0,0 0 16,0 0-16,1 0 0,-1 0 15,21 0-15,-21 0 0,22 0 0,-1-21 16,-21 0-16,21 21 0,1-22 15,-22 1-15,21-21 0,-21 21 0,1 0 16,-1-22-16,-21 1 16,21 21-16,-21 0 0,-21 42 31,21 0-31,0 0 16,-21-21-16,-1 42 0,22-20 15,-21-22-15,21 21 0,0 0 0,0 0 16,0 0-16,0 0 0,0 1 0,0-1 15,0 0 1,0-42 15,21 21-31,-21-21 16,22-1-16,-1 1 0</inkml:trace>
  <inkml:trace contextRef="#ctx0" brushRef="#br0" timeOffset="78669.47">13229 8213 0,'0'-21'15,"0"42"-15,0-64 0,0 22 0,0 0 16,-21 21 15,21 21-15,0 0 0,21 1-16,0-1 15,0-21-15,1 0 0,-1 21 0,0-21 16,0 21-16</inkml:trace>
  <inkml:trace contextRef="#ctx0" brushRef="#br0" timeOffset="79613.5">13864 8403 0,'0'-21'31,"0"0"-15,0 0-16,0 0 15,0-1 1,-21 22 0,0 0-16,0 0 0,-1 0 15,-20 22-15,21-22 0,-21 21 0,20 0 16,-20 0-16,0 0 0,21 0 16,-22 1-16,22-1 0,0 0 0,0 0 15,21 0-15,0 0 0,21-21 16,0 22-1,0-22-15,22 0 0,-22 0 0,21 0 16,0 0-16,-20 0 0,20 0 0,-21 0 16,21-22-16,-20 1 0,20 21 15,-21-21-15,0 21 0,0-21 0,-21 0 16,22 21-16,-22-21 0,21-1 0,-21 1 16,0 42 15,-21 1-16,21-1-15,-22 0 0,22 0 16,-21 0-16,21 22 0,0-22 0,0 21 16,-21 0-16,21 1 0,-21 20 15,21 1-15,0-1 0,0 1 16,-21-1-16,21 1 0,0-1 0,-21 22 16,21-22-16,0 22 0,0 0 0,0-22 15,-22 22-15,1 0 0,0-22 0,0 85 16,0-84-16,0-1 15,-1 1-15,-20-1 0,21-20 0,0 20 16,-22-21-16,22 1 0,-21-1 0,0-21 16,-1 22-16,1-22 0,0-21 0,-1 0 15,-20 0-15,20 0 16,1-21-16,21-1 0,-21-20 0,-1 21 16,1-21-16,21-22 0,-22 22 0,22-22 15,0 1-15,0-1 0,21 1 16,0-1-16,0 1 0,21-22 15,0 22-15,0-22 0,22 21 0,-1 1 16,0-1-16,22 1 0,-22-1 16,22 1-16,-1-1 0,22 1 0,42-85 15,-42 84-15,-22 1 0,22 20 16</inkml:trace>
  <inkml:trace contextRef="#ctx0" brushRef="#br0" timeOffset="80269.14">14414 8297 0,'22'-21'0,"-44"42"0,44-63 15,-22 21-15,-22 21 32,22 21-17,-21 0-15,21 0 0,-21 22 0,21-22 16,0 0-16,-21 21 0,0-20 16,21 20-16,0-21 0,-21 0 0,21 22 15,-22-22-15,22 0 0,-21 0 0,21 0 16,0 0-16,21-21 47,1-21-47,-1 0 15,0 0-15,0 0 0,0 0 0,0-1 16,1 1-16,-1 0 0,0 0 0,0 21 16,-21-21-16,21 21 15,0 0-15,-21 21 31,0 0-31,0 0 0,0 0 16,0 1-16,0-1 0,0 0 0,0 0 16,22 0-16,-22 0 0,21-21 0,0 22 15,-21-1-15,21 0 0,0-21 16,0 21-16,1-21 0,-1 0 0,0 0 16,0 0-16,21 0 0,-20 0 15,-1 0-15,21-21 0,-21 0 16,0 21-16,1-21 0,-1-1 0,0-20 15,0 21-15,0-21 0,0 20 0,1-20 16,-1 0-16,0-1 0,0-20 16,0 21-16,0-1 0,1-20 0,-22 20 15,0 1-15,0 21 0,21 0 0,-21 0 16,0-1-16,0 44 16,0-1-16,-21 21 15,-1-21-15,22 22 0,-21-1 16,0-21-16,0 21 0,21 1 15,0-1-15,-21-21 0,21 22 0,-21-22 16,21 21-16,0-21 0,0 0 0,0 1 16,0-1-16,0 0 15,21-21-15,0 0 0,0 0 16,0 0-16,0 0 16,1 0-16,-22-21 0,21 0 15</inkml:trace>
  <inkml:trace contextRef="#ctx0" brushRef="#br0" timeOffset="80445.55">14986 8382 0,'0'0'0,"-21"0"0,0 0 0,-1 0 16,44 0 0,-1 0-16,0 0 15,0 0-15,0 0 0,22 0 0,-1 0 16,-21 0-16,21 0 0,1-21 0,-1 21 15,-21-21-15,22 21 0,-22-21 16,21 21-16</inkml:trace>
  <inkml:trace contextRef="#ctx0" brushRef="#br0" timeOffset="82005.05">16552 8509 0,'0'0'0,"0"64"16,21-64-1,1 0-15,-1 0 0,0 0 16,0 0-16,21 0 0,-20 0 15,20 0-15,-21-22 0,21 22 16,-20-21-16,20 0 0,-21 0 0,0 0 16,0 0-16,1-22 0,-1 1 15,-21 21-15,0-22 0,0 1 0,0 0 16,0-1-16,0 1 0,-21 0 16,-22 21-16,22-1 0,0 1 0,-21 21 15,-1 0-15,1 0 0,0 0 0,-22 21 16,22 22-16,-1-22 0,-20 21 15,21 1-15,-1-1 0,22-21 16,-21 21-16,21 1 0,-1-1 0,1 0 16,21-20-16,0-1 0,0 21 15,0-21-15,0 0 0,21 1 0,22-1 16,-22-21-16,21 21 0,-21-21 0,22 0 16,-1 0-16,0 0 0,1 0 15,-1 0-15,0 0 0,1-21 0,-22 0 16,21 21-16,1-22 0,-22 1 0,21 0 15,-21 0-15,0-21 0,1 20 16,-1-20-16,-21 21 0,0-21 0,21-1 16,-21 22-16,0 0 0,0 0 0,0 0 15,0 42 1,-21 0 0,21 0-16,-21 0 0,21 0 0,0 1 15,0 20-15,0-21 16,0 0-16,0 0 0,0 1 0,0-1 15,21 0-15,-21 0 0,21-21 0,0 21 16,0-21-16,22 0 0,-22 0 16,0 0-16,21 0 0,1 0 0,-1 0 15,0 0-15,1-21 0,-1 21 0,0-21 16,1 0-16,-22-22 0,21 22 16,-21 0-16,0-21 0,1-1 0,-1 22 15,-21-21-15,0 21 0,0 0 16,0-1-16,-21 22 15,-1 22-15,1-22 16,0 21-16,21 0 0,-21 21 16,0-21-16,0 1 0,21-1 0,0 0 15,-22 42-15,22-41 0,0-1 16,0 0-16,0 0 0,0 0 16,0 0-16,22-21 15,-1 0 1,0 0-16,0 0 15,0 0-15,0-21 0,1 0 0,-1 0 16,0 21-16,0-42 0,0 20 0,0 1 16,22 0-16,-22-21 15,21 21-15,-21-1 0,1 1 0,41-21 16,-42 42-16,0 0 0,1 21 31,-22 0-31,0 0 0,0 1 16,0-1-16,0 0 0,0 0 15,0 0-15,0 0 0,0 1 0,0-1 16,0 0-16,21 0 0,0 0 0,0-21 16,0 21-16,22-21 0,-22 0 0,0 22 15,21-22-15,1 0 0,-22 0 16,21 0-16,-21 0 0,22 0 0,-1 0 16,0 0-16,-21-22 0,22 22 15,-1-21-15,0 0 0,1 0 16,-22 0-16,0-22 0,0 22 0,0-21 15,-21 0-15,22-1 0,-22 1 16,0 21-16,0-22 0,0 1 0,-22 21 16,1 0-16,0 0 0,0 21 0,-21 0 15,20 0-15,-20 0 0,0 0 16,-1 21-16,22 0 0,-21 0 0,0 21 16,20-20-16,1 20 0,0 0 0,0-21 15,21 1-15,0 20 16,0-21-16,0 0 0,0 0 0,0 1 15,21-1-15,0 0 0,-21 0 0,43-21 16,-22 0-16,0 0 0,0 0 16,0 0-16,0 0 0,22 0 0,-22 0 15,0 0-15,21-21 0,-20 0 16,-1 0-16,21-22 0,-21 22 0,0-21 16,22-1-16,-1-62 0,-21 62 15,0-20-15,1-1 0,-1 1 16,0 20-16,0-20 0,0 21 15,-21-1-15,0 1 0,0 21 0,0 0 0,0-1 16,0 1-16,-21 42 16,0 1-16,0-1 15,0 0-15,-22 0 0,22 21 16,-21 1-16,21 20 0,-22-20 0,22 84 16,21-64-16,0-21 0,0 22 15,0-22-15,21 1 0,22-1 16,-1 0-16,0-21 0,1 1 0,-1 20 15,0-42-15,22 21 0,-22-21 0,22 0 16,-22 0-16,0 0 0,22 0 16,-22 0-16,22-21 0,-22 21 0,21-21 15,-20 0-15,20-1 0,-20 1 0,-1 0 16,0 0-16,-21 0 0,1-22 16</inkml:trace>
  <inkml:trace contextRef="#ctx0" brushRef="#br0" timeOffset="83337.53">1079 10097 0,'0'0'0,"-42"-64"31,42 43-31,0 42 16,0 0-16,0 0 15,0 1-15,0-1 0,0 21 16,0 0-16,0 1 0,0-1 0,0 22 16,-21-22-16,21 21 0,-21-20 15,21-1-15,-21 0 0,21-20 0,0 20 16,0-21-16,0 0 15,0-42 17,0-21-32,0 21 0,21-1 0,0-20 15,0 0-15,-21-1 0,21 1 16,0 0-16,-21-1 0,0 22 0,22-21 16,-1 21-16,-21 0 0,0-1 15,21 22-15,0 0 0,0 0 16,0 22-16,1-1 15,-22 21-15,21-21 0,-21 22 16,21-1-16,-21 0 0,0-21 16,21 22-16,-21-1 0,21-21 0,-21 22 15,21-22-15,1 0 0,-22 0 16,21-21-16,0 0 0,0 0 0,21 0 16,-20 0-16,20 0 0,-21-21 15,21 21-15,1-42 0,-22 20 0,21 1 16,1-21-16,-22 21 0,21-22 15,-21 1-15,0 0 0,1-1 0,-1 22 16,0-21-16,-21 0 0,0 20 0,21 1 16,-21 0-16,0 0 0,0 0 15,0 42 17,0 0-32,0 0 0,0 22 15,0-22-15,0 21 0,0 0 16,0-20-16,0 20 0,0 0 0,21 1 15,-21-22-15,21 21 0,-21-21 16,22 0-16,-1 1 0,0-1 0,0-21 16,21 0-16,-20 0 0,20 0 0,0 0 15,1 0-15,-1 0 0,0 0 16,22-21-16,-22-22 0,22 22 0,-22 0 16,21-21-16,-20 20 0,-1-20 15,0 0-15,-20 21 0,-1-22 0,-21 1 16,0 21-16,0-22 0,0 22 15,0 0-15,0 0 0,-21 0 0,-1 21 16,1 0-16,0 0 0,0 0 16,0 21-16,-22-21 0,22 21 15,0 0-15,0 22 0,0-22 0,21 21 16,0 0-16,0-20 0,-21 20 16,21 0-16,0-21 0,0 1 0,0 20 15,21-21-15,0-21 0,0 21 0,0 0 16,22-21-16,-1 0 0,-21 0 15,43 0-15,-22 0 0,0 0 0,1-21 16,-1 21-16,21-21 0,-20 0 16,-1 0-16</inkml:trace>
  <inkml:trace contextRef="#ctx0" brushRef="#br0" timeOffset="84394.54">3979 10160 0,'0'0'0,"21"0"0,-21-21 15,22 0-15,-22 0 0,0-1 16,-22 44 15,1-1-15,21 0-16,-21 21 0,21-21 16,0 22-16,0-22 0,-21 21 15,21 1-15,0-22 0,-21 21 0,21-21 16,0 22-16,0-22 0,0 0 15,0 0-15,0 0 0,0 0 0,21-21 16,0 0-16,0 0 0,0 0 16,1 0-16,20-21 0,-21 21 15,0-21-15,0 0 0,1 0 0,-1-22 16,0 22-16,0-21 0,-21 21 16,21-22-16,0 1 0,-21 21 0,22-21 15,-22 20-15,21 1 0,-21-21 0,0 21 16,0 0-16,0 42 31,0 0-15,0 0-16,0 21 15,0-20-15,0-1 0,0 21 0,0-21 16,0 22-16,0-22 0,0 21 0,0-21 16,0 0-16,0 22 0,21-22 15,0 0-15,0 0 0,22-21 0,-22 21 16,0-21-16,21 0 0,-21 0 0,22 0 15,-1 0-15,0-21 0,-20 0 16,20 21-16,0-21 0,1-21 16,-1 20-16,-21 1 0,21-21 0,-20 0 15,-1 20-15,0-20 0,0 0 16,0 21-16,0-22 0,-21 22 0,22 0 16,-22 0-16,0 0 0,-22 21 15,1 0 1,0 21-16,0 0 0,0 0 0,21 0 15,0 0-15,-21 1 0,21-1 0,0 0 16,0 21-16,0-21 0,0 1 16,0-1-16,0 0 0,21 0 0,-21 0 15,0 0-15,21 1 0,-21-1 16,-21-21 15,0 0-15,-1-21-16,1-1 15,0 22-15,0-21 16,0 21 0,21 21-1,0 1-15,0-1 0,0 0 16,0 0-16,21-21 0,0 21 0,-21 0 16,21-21-16,0 22 0,22-22 15,-22 0-15,0 0 0,21 0 0,-20 0 16,20 0-16,0 0 0,1 0 15,-1 0-15,0-22 0,1 1 16,-1 21-16,0-21 0,1-21 0,-22 21 16,21-1-16,0-20 0,-20 0 0,20 21 15,-21-22-15,0 1 0,0 0 16,1 20-16,-22-20 0,0 21 0,0 0 16,0 0-16,-22 21 15,1 0-15,-21 0 0,21 21 16,0 21-16,-22-21 0,22 0 15,0 22-15,21-1 0,-21 0 0,21-20 16,0 20-16,-21 0 0,21-21 0,0 22 16,0-22-16,0 0 0,0 0 0,0 0 15,21-21-15,0 0 0,0 0 16,0 0-16,22 0 0,-22 0 16,21-21-16,-21 0 0,22 0 0,-1 0 15</inkml:trace>
  <inkml:trace contextRef="#ctx0" brushRef="#br0" timeOffset="87260.52">7006 10160 0,'0'21'31,"-21"-21"-31,0 0 0,0 0 0,-1 0 16,1-21-1,21 0 1,0 0-16,0 0 0,0-1 16,0 1-16,21 0 0,1 0 15,-1 0-15,0 0 0,0-1 0,0 1 16,22 0-16,-22 21 0,0 0 15,21 0-15,-21 0 0,1 0 0,-1 0 16,21 21-16,-21 0 0,0 1 0,-21-1 16,22 21-16,-22-21 0,0 22 15,0-1-15,0-21 0,0 21 16,0 1-16,0-22 0,0 21 0,0 1 0,-22-22 16,22 0-16,0 0 15,0 0-15,-21 22 0,0-43 31,21-22-15,0 1-16,0 0 0,0 0 16,0 0-16,0 0 0,0-1 15,21 1-15,-21 0 0,21 21 16,-21-21-16,22 21 0,-1 0 16,0-21-16,-21 42 78,0-42 0,0 0-63,0-1-15,21 1 0,-21 0 16,21 0-16,-21 0 16,0 0-16,21-1 0,1 1 0,-22 0 15,21 0-15,0 0 0,0 0 16,0-1-16,0 22 0,22-21 0,-22 0 16,0 21-16,0 0 0,22 0 15,-22 0-15,0 21 0,21 0 0,-21 1 16,1-1-16,-22 0 0,21 21 0,-21-21 15,21 22-15,-21-1 0,0-21 16,0 22-16,0-22 0,0 21 0,0-21 16,0 0-16,0 22 0,0-22 15,0 0-15,0-42 32,0 0-32,0 0 15,0-1-15,0 1 16,0 0-16,21 0 0,0-21 0,0 20 15,1-20-15,-1 21 0,0-21 16,0 20-16,0-20 0,0 0 0,22 21 16,-22-22-16,0 22 0,21 0 0,-20 0 15,-1 0-15,0 21 0,0 0 16,0 0-16,0 0 0,1 21 0,-22 0 16,0 0-16,21 21 0,-21-20 0,21 20 15,-21 0-15,0-21 0,0 22 16,0-1-16,0-21 0,0 22 15,21-1-15,-21-21 0,21 21 0,0-20 16,1-1-16,-1 0 0,21 0 0,-21-21 16,22 21-16,-1-21 0,0 0 15,1 0-15,-1 0 0,0 0 0,22-21 16,-22 21-16,0-21 0,22 0 16,-22 0-16,1-1 0,-1 1 0,0 0 15,-21-21-15,22 21 0,-22-22 0,-21 22 16,0-21-16,0-1 0,0 22 15,0-21-15,0 21 0,-21-22 0,0 22 16,-22 21-16,22-21 0,-21 21 0,21 0 16,-22 0-16,1 21 15,0-21-15,-1 21 0,22 22 0,-21-22 16,21 21-16,-22-21 0,22 22 0,0-1 16,0-21-16,21 22 0,0-22 15,0 21-15,0-21 0,0 0 0,0 1 16,21-1-16,0-21 0,0 0 0,0 21 15,1-21-15,-1 0 0,21 0 16,-21-21-16,22 21 0,-1-21 0,-21-1 16,21 1-16,-20 0 0,-1 0 0,21 0 15,-21 0-15,0-1 0,-21-20 16,0 21-16,22 0 0,-22-22 0,0 22 16,0 0-16,-22 21 31,22 21-31,-21 0 15,21 1-15,-21 20 0,21-21 0,0 0 16,0 0-16,0 1 0,0 20 16,0-21-16,0 0 0,21 0 0,0 1 15,1-1-15,-1 0 0,42 0 16,-42-21-16,22 0 0,-1 0 16,-21 0-16,22 0 0,-1 0 0,0-21 15,-21 21-15,22-21 0,-22 0 16,21-1-16,-21 1 0,1 0 0,-1-21 15,-21 21-15,0-1 0,21-20 16,-21 21-16,0 0 0,0 0 0,0-1 16,-21 22-1,21 22-15,0-1 16,-21 0-16,21 0 0,-22 0 0,22 0 16,-21 22-16,21-22 0,0 0 0,0 0 15,0 22-15,0-22 0,0 0 16,0 0-16,0 0 0,21-21 31,1 0-31,-22-21 16,21 0-16,0 0 0,0 0 15,0-22-15,0 22 0,-21 0 16,22 0-16,-1 0 0,-21-1 16,21-20-16,0 21 0,0 0 0,-21 0 15,21 21-15,-21 21 31,0 0-31,0 0 0,0 0 16,0 0-16,0 1 0,0-1 0,0 0 16,0 0-16,0 0 0,0 0 15,0 1-15,0-1 0,0 0 0,22 0 16,-1-21-16,0 21 0,0-21 0,0 0 16,0 0-16,1 0 15,20 0-15,-21 0 0,0 0 0,22-21 16,-22 0-16,0 21 0,0-21 0,21 0 15,-20-1-15,-1 1 0,-21-21 16,21 21-16,0 0 0,0-1 16,-21 1-16,0 42 31,0 1-31,-21-1 16,21 0-16,-21 0 0,21 0 0,0 0 15,-21 1-15,21-1 0,0 0 16,0 0-1,21-21-15,0 0 0,0 0 16,0 0-16,22 0 0,-22 0 16,0 0-16,0 0 0,0-21 0,1 21 15,20-21-15,-21 0 0,-21-1 0,21 1 16,0 0-16,-21-21 0,22 21 16,-22-1-16,0 1 0,0 0 15,0 0-15,0 42 31,0 0-15,0 0-16,0 1 0,-22-1 16,1 0-16,0 21 0,21 1 15,-21-1-15,21 0 0,-21 1 16,21 20-16,-21-21 0,21 22 0,0-1 16,0 1-16,0-1 0,0 1 0,0 21 15,0-1-15,0-20 0,0 42 16,0-22-16,0 1 0,0 0 0,0-1 15,21 1-15,-21 21 0,21-22 0,-21 1 16,21 0-16,-21-1 0,0 1 0,0 0 16,21-1-16,-21-20 0,0-1 0,21 1 15,-21-1-15,0 1 0,0-22 16,0 1-16,0-1 0,0-21 0,-21 0 16,0 0-16,0-21 0,0 0 15,-22 0-15,22 0 0,0 0 0,-21 0 16,-1-21-16,1 0 0,0-21 15,-1-1-15,-20 1 0,-1 0 0,1-22 16,21 22-16,-22-43 0,1 22 0,20-22 16,1 0-16,21 1 0,0-1 0,21-21 15,0 22-15,0-107 16,21 85-16,0 0 0,21 1 0,1-1 16,-1 21-16,0 0 0,1 1 15,20-1-15,-21 0 0,22 22 0,-22-1 16,1 22-16,20 0 0,-21-1 15,1 1-15,-1 21 0,0 0 0,-20 0 0,20 21 16,-21 0-16,0-22 16</inkml:trace>
  <inkml:trace contextRef="#ctx0" brushRef="#br0" timeOffset="88733.07">13441 10478 0,'0'0'16,"21"0"-16,42 0 15,-63-22-15,22 22 16,-1-21-16,-21 0 0,21 21 0,-21-21 16,0 0-16,0 0 0,0-1 15,0 1-15,0 0 0,0 0 0,-21-21 16,-22 20-16,22 1 0,-21 0 0,0 0 15,-1 0-15,1 0 16,0-1-16,-22 22 0,22 0 0,-1 0 16,-20 0-16,21 22 0,-1-1 0,1 0 15,0 21-15,-1-21 0,22 22 16,0-1-16,-21 22 0,42-22 0,-22 0 16,22 1-16,0-1 0,0 0 0,0 1 15,0-22-15,22 0 0,-1 0 16,0 0-16,0 0 0,21-21 0,-20 0 15,20 0-15,0 0 0,1 0 0,20-21 16,-21 0-16,1 21 0,20-42 16,-20 21-16,-1-1 0,21-20 15,-20 0-15,-22-1 0,21 1 0,-21 0 16,22-22-16,-22 22 0,0 0 16,-21-22-16,0 1 0,21 20 0,-21-20 15,0-1-15,21 1 0,-21 20 0,0-20 16,0 21-16,0-1 0,0 1 15,0 21-15,-21 21 16,0 21-16,21 21 16,-21 1-16,0-1 0,21 21 0,-21-20 15,21 20-15,-22 1 0,22-22 0,-21 22 16,21-1-16,0-21 0,0 1 16,0 20-16,21-20 0,1-1 15,-1 0-15,0 1 0,21-22 0,-21 0 16,1 0-16,20 0 0,-21 0 15,21-21-15,-20 0 0,20 0 16,0 0-16,1 0 0,-1-21 0,0 0 16,1 0-16,-1 0 0,-21 0 0,21-1 15,1-20-15,-22 21 0,0-21 0,0 20 16,0-20-16,-21 0 0,0 21 0,0-22 16,0 22-16,0 0 0,-21 0 15,0 0-15,-21-1 0,21 22 0,-22 0 16,22 0-16,-21 0 0,-1 0 0,1 22 15,21-1-15,-21 0 16,20 0-16,1 0 0,0 22 0,0-22 16,0 0-16,21 21 0,0-21 0,0 22 15,0-22-15,0 0 0,0 21 16,0-20-16,21-22 0,0 21 0,-21 0 16,21-21-16,0 0 0,22 0 0,-22 0 15,0 0-15,0 0 0,0 0 16,22-21-16,-22 0 0,0-1 15,0 1-15,22 0 0,-43 0 0,21 0 16,0-22-16,0 22 0,-21-21 0,0 0 16,0 20-16,0 1 0,0 0 15,0 0-15,0 0 0,0 42 32,0 0-32,0 0 0,0 0 0,0 22 15,0-22-15,0 21 0,0-21 0,0 43 16,0-22-16,0-21 15,21 1-15,0-1 0,1-21 0,-1 21 16,21-21-16,-21 0 0,0 0 0,22 0 16,-22-21-16,21 21 0,1-21 15,-22-1-15,21-20 0,0 21 0,-20-21 16,20-1-16,-21 1 0,21 0 0,-20-1 16,-1 1-16,0 0 15,0-22-15,0 1 0,0 20 0,-21-20 16,0-1-16,0 22 0,0 0 15,0-1-15,0 22 0,0 0 0,0 42 16,0 0-16,-21 0 16,21 22-16,-21 20 0,0-20 15,0 20-15,0-21 0,-1 22 0,1-22 16,0 22-16,21-1 0,-21-20 0,21-1 16,0 21-16,0-20 0,0-22 15,0 21-15,0 1 0,0-22 0,21 0 16,0 0-16,0-21 0,1 21 0,-1-21 15,0 0-15,21 0 16,-21 0-16,1-21 0,-1 21 0,0-21 16,0 0-16,0-22 0,-21 22 0,21-21 15,1 21-15,-22-22 0</inkml:trace>
  <inkml:trace contextRef="#ctx0" brushRef="#br0" timeOffset="88916.52">14690 10033 0,'0'0'0,"-22"0"0,1 0 0,0 0 16,0 0-16,21 21 0,0 0 31,21-21-31,0 0 16,0 0-16,22 0 0,-22 0 0,0 0 16,21 0-16,1 0 0,-1 0 0,0 0 15,1 0-15,-1 0 0,0 0 16,-20 0-16,20 0 0</inkml:trace>
  <inkml:trace contextRef="#ctx0" brushRef="#br0" timeOffset="89485.48">15557 10287 0,'0'0'0,"0"21"0,22 0 0,-22 1 16,21-22-16,-21 21 16,21-21-1,0 0-15,0 0 0,-21-21 16,21 21-16,1-22 0,-1 1 15,0 0-15,0 0 0,-21 0 16,0 0-16,0-1 0,0 1 0,0-21 16,0 21-16,0 0 0,0-1 15,0-20-15,-21 21 0,0 0 0,0 21 16,-22 0-16,22 0 0,-21 0 16,21 0-16,-22 0 0,1 21 0,21 0 15,-22 0-15,1 0 0,21 22 0,-21-22 16,20 21-16,1 1 0,-21-1 15,42 0-15,0-21 0,0 22 16,0-1-16,0-21 0,0 0 0,0 1 16,21-1-16,0 0 0,22 0 15,-1-21-15,0 0 0,-21 0 16,22 0-16,-22-21 0,21 0 0,-21 21 16,1-21-16,20-22 0,-21 22 15,0 0-15,0-21 0,1 20 0,-1-20 16,-21 0-16,21 21 0,0-22 15,-21 22-15,0-21 0,0 21 0,21-1 16,-21 1-16,0 0 0,0 0 16,0 42-1,0 0-15,-21 0 0,0 22 16,21-22-16,0 21 0,-21-21 0,0 22 16,21-1-16,0 0 0,0 1 15,0-22-15,0 21 0,0-21 0,0 22 16,0-22-16,21 0 0,0-21 0,0 21 15,0-21-15,22 0 0,-22 0 16,21 0-16,0 0 0,1-21 0,-22 0 16,21 0-16,1 0 0,-22-1 0,21 1 15,-21-21-15,22 0 0</inkml:trace>
  <inkml:trace contextRef="#ctx0" brushRef="#br0" timeOffset="89749.26">16489 9885 0,'0'0'0,"21"-42"0,-21-1 0,0 22 0,0 0 15,21 0-15,-42 42 32,21 0-32,-21 21 0,0-20 0,-1 20 15,1 0-15,0 1 0,0-1 16,0 0-16,0 1 0,-1-1 0,22-21 16,0 21-16,-21 1 0,21-22 0,-21 21 15,21-21-15,0 1 0,0-1 16,0 0-16,0 0 0,0 0 15,21-21-15,0 0 16,1 0 0,-1 0-16,-21-21 0,0 0 0,21 0 15,-21 0-15,21-1 0,-21 1 16,0 0-16,0 0 0,0 0 0</inkml:trace>
  <inkml:trace contextRef="#ctx0" brushRef="#br0" timeOffset="90380.53">16383 10181 0,'-21'-21'15,"-22"0"-15,107 63 0,-149-84 16,106 42 15,1 0-15,20 0-16,-21 0 0,21 0 15,-20 0-15,20 0 0,0 0 0,1 0 16,-22 0-16,21 0 0,0 0 16,-20 0-16,20 0 0,-21 0 0,0 0 15,-21 21 16,-21-21-31,21 21 0,-21 0 0,0-21 16,21 22-16,-21-1 0,21 0 16,-22-21-16,22 21 0,0 0 15,0 0-15,22-21 16,-1 0 0,0 0-16,0 0 0,0 0 15,0 0-15,1 0 0,20-21 0,-21 21 16,0-21-16,0 21 0,1-21 15,-22 0-15,21 21 0,-21-21 0,21-1 16,-21 1-16,21 21 0,-21-21 0,0 0 16,0 0-16,-21 42 47,21 0-47,-21 0 15,21 0-15,-21 1 0,21 20 0,-22 0 16,22 1-16,-21-1 0,21 0 15,-21 22-15,21-22 0,0 22 16,0-22-16,-21 21 0,21-20 0,-21-1 16,21 22-16,0-22 0,0 21 0,0-20 15,-21-1-15,21 22 0,-22-22 16,22 21-16,-21-20 0,0-1 16,0 0-16,0-20 0,0 20 0,-1-21 0,-20 0 15,0 0-15,21 1 0,-22-22 16,1 0-16,21 0 0,-22 0 0,22 0 15,0 0-15,-21-22 0,21 1 16,-1 0-16,1-21 0,0 21 0,21-22 0,0 22 16,0-21-16,0-1 15,0 22-15,21-21 0,0 0 0,22 20 16,-1-20-16,-21 21 0,22-21 0,20 20 16,-21-20-16</inkml:trace>
  <inkml:trace contextRef="#ctx0" brushRef="#br0" timeOffset="90717.18">17547 10245 0,'0'0'0,"21"-21"0,-21-64 31,-21 106-15,0 0-1,21 22-15,-21-1 0,0 0 16,-1 22-16,22-1 0,-21 1 0,0-1 15,0 1-15,0-1 0,21 1 16,-21-1-16,-1 1 0,1-1 0,0 1 16,0-1-16,-21-20 0,20 20 15,1 1-15,0-22 0,0 0 0,0 1 0,0 20 16,-1-21-16,1-20 0,21 20 16,0-21-16,0 21 0,-21-20 15,42-44 16,0 1-31,1 0 0,-1 0 16,0-21-16,0-1 0,0 1 0,0-22 16,22-41-16,-1 41 0</inkml:trace>
  <inkml:trace contextRef="#ctx0" brushRef="#br0" timeOffset="91005.54">17399 10456 0,'0'0'15,"0"-42"-15,0 0 0,0-1 0,0 1 16,0 21-16,0 0 0,0 0 0,21-1 15,0 1-15,0 0 0,1 21 0,-1-21 16,21 21-16,0 0 0,1-21 16,-1 21-16,0 0 0,1 0 15,-22 0-15,21 0 0,-21 21 0,22-21 16,-43 21-16,21 0 0,-21 0 16,0 1-16,0 20 0,0-21 0,0 0 15,-21 22-15,0-22 0,-1 0 0,-20 0 16,21 0-16,-21-21 0,20 21 15,-20 1-15,21-22 0,0 0 0,0 0 16,-1 0-16,1 0 0,21-22 31,21 22-31,1-21 16,-1 0-16,0 0 0,21 21 16</inkml:trace>
  <inkml:trace contextRef="#ctx0" brushRef="#br0" timeOffset="91645.53">18034 10287 0,'0'0'16,"21"0"-16,0 0 15,0 0-15,-21-21 16,22 21-16,-1 0 0,-21-21 0,21 21 16,0-21-16,0-1 0,0 22 0,1-21 15,-1 0-15,0 0 0,0 0 16,-21 0-16,21-1 0,-21 1 0,21 21 15,-21-21-15,0 0 0,0 0 16,-21 21 0,0 0-1,0 0-15,21 21 0,0 0 0,-21 0 16,0-21-16,21 21 0,0 1 16,0-1-16,-22 0 0,22 0 0,0 21 15,0-20-15,0-1 0,0 0 0,0 0 16,0 0-16,0 0 0,0 1 15,0-1-15,0 0 0,22 0 16,-1 0-16,0-21 0,21 0 16,-21 0-16,1 0 0,20 0 15,0 0-15,1 0 0,-1 0 0,0-21 16,-21 21-16,22-21 0,-1 0 16,0 0-16,1-22 0,-1 22 0,0 0 15,-20-21-15,-1 20 0,21-20 0,-21 21 16,0-21-16,-21 20 0,0 1 15,0 0-15,0 0 0,0 0 0,0 0 16,-21 21 0,0 0-16,-21 0 0,21 0 0,-1 21 15,1 0-15,0 0 0,0 0 0,21 0 16,0 1-16,0-1 0,0 21 16,0-21-16,0 0 0,0 1 15,0-1-15,0 21 0,21-21 0,-21 0 16,21 1-16,-21-1 0,0 0 15,0 0-15,0 0 0,0 0 16,0 1 0,-21-22-16,0 0 0,0 0 0,0 0 15,-1 0-15,1 0 16,0-22 0,21 1-16,-21 21 15</inkml:trace>
  <inkml:trace contextRef="#ctx0" brushRef="#br0" timeOffset="91821.11">18838 10562 0,'0'0'0,"21"0"15,-42 0 16,0 0-31,0-21 16,-21 21-16,20-21 0</inkml:trace>
  <inkml:trace contextRef="#ctx0" brushRef="#br0" timeOffset="93208.79">0 12594 0,'0'-21'32,"85"21"108,20 0-140,1 0 0,0 0 16,0-21-16,0 21 0,0 0 0,-1-21 16,1 21-16,-21 0 0,21-21 15,-22 21-15,1 0 0,0 0 0,-22-22 16,1 22-16,-22-21 0,0 21 15,1 0-15,-43-21 16,-21 0 0,-22 21-16,22 0 15,-21-21-15,-1 21 0,1-21 16,0 21-16,-1-22 0,-20 1 0,21 21 16,20-21-16,-20 21 0,0 0 15,-1-21-15,22 21 0,0 0 0,0 0 16,0 0-16,0 0 0,21-21 15,-22 21-15,44 0 32,-1 0-32,21 21 0,-21-21 15,22 0-15,-1 0 0,0 21 16,1-21-16,20 0 0,-21 0 0,1 21 16,-1-21-16,0 0 15,1 0-15,-1 21 0,-21-21 0,0 0 16,1 0-16,-22 22 0,21-22 15,-21 21-15,0 0 0,-21 0 16,-1-21-16,-20 21 0,21 0 16,-21 1-16,-1-1 0,1 21 0,-22-21 15,22 0-15,0 22 0,-1-22 16,-20 21-16,21-21 0,-1 22 16,1-22-16,0 21 0,-1-21 0,22 1 15,-21-1-15,21 0 0,-22 0 16,22 0-16,21 0 15,0-42 1,21 21-16,22-21 16,-22 0-16</inkml:trace>
  <inkml:trace contextRef="#ctx0" brushRef="#br0" timeOffset="95181.51">2117 12256 0,'0'0'0,"0"-22"16,0 1-16,0-21 0,0 21 0,0 0 15,0-22-15,0 22 0,0-21 16,0 21-16,0-1 0,0 1 0,0 0 16,0 0-1,0 42-15,0 0 16,-22 22-16,22-1 16,0 0-16,-21 22 0,21-1 0,0-20 15,0 20-15,0 1 0,0-22 16,0 21-16,-21-20 0,21-1 0,0 22 15,0-22-15,0 0 0,0 1 16,-21-22-16,21 21 0,0-21 0,-21 0 16,21-42 15,0 0-31,0 0 0,0 0 16,0 0-16,0-22 0,0 22 0,0-21 15,0-1-15,0 22 0,0-21 16,21 0-16,0 20 0,0-20 0,0 21 15,1-21-15,-1 20 0,21 22 16,0-21-16,1 21 0,-1 0 16,0 0-16,1 0 0,-1 21 0,0 1 15,1-1-15,-1 21 0,-21-21 16,0 22-16,-21-22 0,0 21 0,0 0 16,-21 1-16,0-1 0,-21 0 15,-1 1-15,1-22 0,-21 21 0,20-21 16,1 1-16,0-1 0,-1-21 15,22 0-15,-21 0 0,21 0 0,-1 0 16,1 0-16,0 0 0,0-21 16,21-1-16,0 1 0,0 0 15,-21-21-15,21 21 0,0-1 16,0 1-16,0 0 0,21 42 31,0 0-31,0 1 16,0-1-16,1 0 0,-22 0 15,21 0-15,0-21 0,0 21 0,21 1 16,-20-22-16,-1 0 0,0 0 16,21 0-16,-21 0 0,22 0 0,-1 0 15,0-22-15,1 1 0,-1 21 16,0-21-16,1-21 0,-1 21 0,0-1 16,1 1-16,-1-21 0,0 21 15,-20-22-15,-1 22 0,0-21 16,0 21-16,0 0 0,-21-22 0,0 22 15,0 0-15,0 0 0,0 0 16,0 42 0,0 21-1,0-21-15,-21 0 0,21 1 16,-21 20-16,21-21 0,-21 21 0,21-20 16,0 20-16,0-21 0,0 21 15,0-20-15,0-1 0,0 0 0,21 0 16,0-21-16,0 0 0,0 0 15,22 0-15,-22 0 0,0-21 16,21 0-16,-20 21 0,20-21 16,0-22-16,-21 22 0,22 0 0,-1 0 15,-21-22-15,22 22 0,-22-21 0,0 21 16,0 0-16,0-22 0,0 22 16,-21 0-16,0 0 0,22 0 0,-22-1 15,0 44 1,0-1-16,0 0 15,-22 0-15,22 0 0,-21 0 16,21 22-16,0-22 0,0 0 16,0 21-16,0-20 0,0 20 0,0-21 15,0 0-15,0 0 0,21 1 16,1-1-16,-1 0 0,0-21 0,21 0 16,1 0-16,-22 0 0,21 0 0,0 0 15,1 0-15,-1-21 0,-21 0 16,22-1-16,-1 1 0,0 0 0,-21-21 15,22 21-15,-22-22 0,0 22 16,0-21-16,0-1 0,1 1 0,-1 0 16,-21-22-16,0 22 0,0 0 0,21-22 15,-21 22-15,0-1 0,21 1 16,-21 0-16,0 21 16,0 42-1,0 21-15,0-21 0,0 22 16,0-1-16,0-21 0,-21 21 15,21 1-15,-21-1 0,21 0 0,0 1 16,0-1-16,0-21 0,0 22 0,0-22 16,0 21-16,0-21 0,0 0 15,0 1-15,0-1 0,0 0 16,21-21-16,0 0 0,0 0 16,0 0-16,1 0 0,-1 0 15,-21-21-15,21 0 0,-21-1 16,21 22-16,-21-21 0,0 0 15,0 0-15,0 0 0</inkml:trace>
  <inkml:trace contextRef="#ctx0" brushRef="#br0" timeOffset="95353.51">4000 12404 0,'0'0'0,"0"-21"16,0-1-16,22 22 15,-1 0-15,0 0 16,0 0-16,0 0 0,0 0 0,1 0 15,20 0-15,0-21 0,-21 21 16,43-21-16,-22 21 0,22-21 0,-22 21 16,22-21-16,-1 0 0,22 21 15,-22-22-15</inkml:trace>
  <inkml:trace contextRef="#ctx0" brushRef="#br0" timeOffset="95604.99">5588 12192 0,'0'0'0,"0"21"16,-21 0-16,0-21 0,21 22 0,-22-1 15,1 0-15,21 0 0,-21 0 16,0 0-16,0 1 0,21 20 0,-21-21 16,21 0-16,-22 0 0,22 1 15,-21-1-15,21 0 0,-21-21 16,21 21-16,0-42 47,0 0-47,0 0 15,0-1-15,21 1 0</inkml:trace>
  <inkml:trace contextRef="#ctx0" brushRef="#br0" timeOffset="95768.51">5419 12086 0,'0'0'16,"0"-42"-16,0 21 0,0-22 0,0 22 0,0 0 15,0 0-15,-22 21 32,22 21-17,0 0-15,0 0 0,0 1 16,22-1-16,-1 0 0,0 0 0,0-21 16,0 21-16,0 0 0,1-21 15</inkml:trace>
  <inkml:trace contextRef="#ctx0" brushRef="#br0" timeOffset="96196.5">5884 12171 0,'0'21'15,"0"0"1,0 0 0,0 1-16,0-1 15,0 0-15,0 0 0,0 0 0,0 0 16,0 1-16,0-1 0,0 0 15,0 0-15,0 0 0,-21 0 0,21 1 16,0-1-16,-21 0 0,0 0 0,0-21 16,21 21-16,-22-21 0,1 0 15,0 21-15,21-42 32,0 0-17,0 0-15,21 0 0,0 0 0,22-1 16,-22 1-16,21-21 0,1 21 0,-1-22 15,0 1-15,1 0 0,20 21 16,-21-22-16,1 22 0,-1 0 16,-21 21-16,22 0 0,-22 0 0,0 21 15,0 0-15,-21 0 0,0 22 0,0-22 16,0 21-16,0 1 0,0-22 0,0 21 16,-21-21-16,0 22 0,0-22 15,-1 0-15,22 0 0,-21 0 0,21 0 16,-21 1-16</inkml:trace>
  <inkml:trace contextRef="#ctx0" brushRef="#br0" timeOffset="96579.61">7387 11959 0,'0'0'15,"0"-21"-15,0 42 16,42 22-16,-20-22 0,-1 21 16,0 0-16,0 22 0,21-22 15,-20 1-15,20-1 0,-21 0 0,0 1 16,0-1-16,1 0 0,-1 1 16,-21-22-16,0 21 0,0-21 15,0 0-15,0 1 0,0-1 16,0 0-16,0-42 31,0 0-31,21-1 0,0 1 0</inkml:trace>
  <inkml:trace contextRef="#ctx0" brushRef="#br0" timeOffset="96825.29">8086 12065 0,'0'0'15,"0"-21"-15,0 0 0,0 0 0,-22 21 16,1 0-16,0 21 15,-21 0-15,-1 0 16,1 21-16,0-20 0,-22 20 0,22 0 16,-22 1-16,22-1 0,-21 0 0,20 1 15,1-1-15,0-21 0,-1 21 16,22-20-16,-21-1 0,21 0 0,-1 0 16,1 0-16,21 0 0,21-21 31,1 0-31,20-21 15,-21 21-15,21-21 0,1 0 0,-1 0 16,0 0-16</inkml:trace>
  <inkml:trace contextRef="#ctx0" brushRef="#br0" timeOffset="97488.6">8297 12129 0,'21'-22'0,"-42"44"0,64-44 15,-43 65 16,0-22-31,0 0 0,0 21 0,0-20 16,0 20-16,0-21 0,-22 21 0,22-20 16,-21 20-16,21-21 0,-21 0 15,21 0-15,-21 1 0,0-1 0,21 0 16,-21 0-16,21 0 0,-22-21 16,22 21-16,-21-21 0,0 0 31,21-21-31,0 0 0,0 0 0,0 0 15,0 0-15,0-1 0,21-20 16,0 21-16,1-21 0,-1-1 0,-21 1 16,21-22-16,0 22 0,21 0 15,-20 21-15,-1-22 0,0 22 0,0-21 16,0 42-16,0-21 0,1 21 0,-1 0 16,0 0-16,0 21 0,0 0 15,-21 0-15,21 0 0,1 22 0,-22-22 16,21 21-16,-21 0 0,0-20 15,21 20-15,-21 0 0,0-21 16,0 22-16,0-22 0,21 0 0,-21 0 16,0 0-16,21 1 0,-21-1 15,21-21 1,1 0 0,-1-21-16,0-1 15,0 1-15,0 0 0,0-21 0,1 21 16,20-22-16,-21 22 0,21-21 0,-20-1 15,20 1-15,0 0 0,-21 21 16,22-22-16,-22 22 0,0 0 16,0 21-16,0 0 0,-21 21 15,0 0-15,0 0 0,0 22 16,0-22-16,0 21 0,0-21 0,0 22 16,-21-22-16,0 21 0,0 1 15,0-22-15,21 21 0,-21-21 0,21 0 16,-22 1-16,22-1 0,0 0 0,0 0 15,0 0-15,0 0 16,22-21 0,-1 0-16,0 0 0,0 0 0,21-21 15,-20 21-15,-1-21 0</inkml:trace>
  <inkml:trace contextRef="#ctx0" brushRef="#br0" timeOffset="97885.51">9715 12044 0,'0'0'0,"22"-21"0,-1 0 0,0-1 16,-21 1-16,0 42 16,0 1-16,0-1 15,-21 21-15,0 0 0,21 1 0,-22-1 16,1 0-16,0 1 0,21-1 16,-21-21-16,0 22 0,0-1 0,21-21 15,-22 21-15,1-20 0,21-1 0,0 0 16,-21 0-16,0-21 15,21 21-15,-21-21 0,21-21 16,0 0 0,0 0-16,0 0 15,0-1-15,0 1 0,21 0 16,-21 0-16,21 0 0,0 21 31,0 0-31,1 21 0,-22 0 16,21 0-16,0 0 15,0 1-15,0-1 16,0-21-16,-21 21 0,22-21 16,-1 0-16,0 0 0,0 0 15,0 0-15,0 0 16,1 0-16,-22-21 0,21 21 0,0-21 16,0-1-16,0 1 0</inkml:trace>
  <inkml:trace contextRef="#ctx0" brushRef="#br0" timeOffset="98888.8">11261 12129 0,'0'0'0,"21"-22"0,0 1 0,-21 0 16,0 0-16,0 0 0,21 0 0,-21-1 15,0 1-15,0 0 0,0 0 0,0 0 16,0 42 0,0 21-1,0-21-15,0 22 0,0-1 16,0 22-16,0-22 15,0 0-15,0 22 0,0-22 0,0 0 16,0 1-16,-21-1 0,21-21 0,-21 22 16,21-22-16,-21 0 0,21 0 15,0 0-15,0 0 16,21-42 0,0 0-16,0 0 15,0 0-15,0 0 0,1-1 0,20-20 16,-21 21-16,0-21 0,22-1 15,-22 1-15,0 0 0,0-1 0,21 22 16,-20-21-16,-22 21 0,21-1 16,-21 1-16,21 21 0,-21 21 15,0 22 1,0-22-16,0 0 0,0 21 0,0-20 16,0 20-16,0-21 0,0 21 15,0-20-15,0 20 0,0-21 0,0 0 16,0 0-16,21 1 0,0-22 0,0 21 15,1-21-15,-1 0 16,0 0-16,21 0 0,-21 0 0,22 0 16,-1 0-16,-21 0 0,22-21 0,-1-1 15,0 1-15,1 0 0,-1 0 16,0-21-16,-21 20 0,22-20 16,-22 0-16,21-1 0,-21 1 0,1 21 0,-22-21 15,21-1-15,-21 22 16,0 0-16,0 0 0,0 0 0,-21 42 31,-1 0-31,22 0 0,-21 0 16,0 22-16,21-22 0,0 21 0,-21 0 15,21-20-15,0 20 0,0-21 16,0 21-16,0-20 0,0-1 0,21 0 16,-21 0-16,21 0 0,0 0 0,1 1 15,20-22-15,-21 0 16,21 0-16,-20 0 0,20 0 0,0 0 15,1 0-15,-1 0 0,-21-22 0,21 22 0,1-21 16,-22 0-16,21 0 16,-21 0-16,22-22 0,-22 22 0,0-21 15,0 0-15,-21 20 0,0-20 0,0 0 16,0 21-16,0-22 0,0 22 16,-21 21-16,0 0 0,0 0 0,0 0 15,-22 21-15,22 0 0,0 1 0,0-1 16,0 21-16,-1 0 0,22-20 15,-21 20-15,21-21 0,0 21 0,0-20 16,0 20-16,0-21 0,21 0 16,1 0-16,41 1 15,-42-1-15,22-21 0,-1 0 0,-21 0 16,43 0-16,-22 0 0,0 0 0,1 0 16,20 0-16,-21-21 0</inkml:trace>
  <inkml:trace contextRef="#ctx0" brushRef="#br0" timeOffset="100533.18">14139 12446 0,'0'0'0,"-21"21"16,0-21-16,0 21 0,0 1 15,-1-22-15,1 0 0,21 21 0,21-42 47,1-1-47,-1 1 0,21 0 0,0 0 16,1 0-16,-1-22 0,0 22 0,1-21 16,-1 0-16,0-22 0,1 22 15,-1-22-15,0 1 0,-20 20 0,-1-20 16,0 21-16,0-22 0,-21 22 15,21-1-15,-21 22 0,0-21 16,0 21-16,-21 21 16,0 0-16,0 0 0,0 21 15,-1 0-15,1 21 0,0 1 0,0-1 16,0 22-16,0-22 0,-1 21 0,1 1 16,0-1-16,21-20 0,0 20 15,-21-20-15,21-1 0,0 0 0,0 1 16,0-22-16,0 0 0,0 0 15,0 0-15,0 0 0,21-21 16,0 0 0,0-21-16,22 0 15,-22 0-15,0 0 0,21 0 0,-20-1 16,-1-20-16,21 21 0,-21 0 0,0 0 16,1-1-16,-1 1 0,0 0 15,0 21-15,0 21 16,-21 0-16,0 1 0,0-1 15,0 0-15,0 0 0,21 0 16,-21 0-16,22 1 0,-1-1 0,-21 0 16,21 0-16,0-21 0,0 21 15,0 0-15,1-21 0,20 0 16,-21 0-16,21 0 0,1 0 0,-22 0 0,42 0 16,-20 0-16,-1 0 0,22-21 15,-22 0-15,21 0 0,-20 0 16,-1 0-16,0-22 0,-20 22 0,-1-21 15,0-1-15,-21 1 0,0 0 16,0-22-16,0 22 0,-21 0 0,21 20 16,-43 1-16,22 0 0,-21 0 0,21 21 15,-22 0-15,1 0 0,0 21 16,-1 0-16,1 22 0,21-22 0,-21 21 16,20 0-16,1 1 0,0-1 15,0 0-15,21 1 0,0-1 0,0-21 16,0 22-16,0-22 0,0 0 15,21 0-15,0 0 0,0-21 16,1 0-16,-1 21 0,21-21 0,0 0 16,-20 0-16,20 0 0,0 0 0,-21-21 15,22 0-15,-22 0 0,21 0 16,-21 0-16,1-1 0,-1 1 0,0-21 16,0 21-16,-21-22 0,21 22 0,-21-21 15,0 21-15,0 0 16,0-1-16,0 1 0,0 42 15,0 1-15,0-1 16,-21 0-16,21 0 0,0 0 16,0 22-16,0-22 0,0 21 0,0-21 15,0 0-15,0 1 0,0-1 16,0 0-16,0 0 0,0 0 0,21-21 16,0 0-16,1 21 0,-1-21 0,0 0 15,0 0-15,21 0 0,-20 0 16,-1-21-16,21 21 0,-21-21 0,0 0 15,1 0-15,20 0 0,-21-1 0,0-20 16,-21 0-16,21 21 0,-21-22 16,22 22-16,-22-21 0,0 21 0,0-1 15,0 44 1,0-1 0,0 0-16,0 0 0,0 0 15,0 0-15,0 22 0,0-22 16,0 0-16,0 0 0,-22 0 0,22 1 15,0-1-15,0 0 0,0 0 0,0 0 16,22-21-16,-1 0 16,0 0-16,0 0 0,0 0 15,22 0-15,-22 0 0,21-21 16,-21 21-16,22-21 0,-22 0 0,21 0 16,-21-1-16,0 1 0,22-21 0,-22 21 15,0 0-15,0-22 0,0 22 16,-21-21-16,0 21 0,0-1 0,22 22 15,-22-21-15,-22 42 32,1-21-32,21 22 0,-21 20 0,21-21 15,-21 0-15,21 0 0,-21 22 0,21-22 16,0 0-16,0 21 0,0-20 16,0-1-16,0 0 0,21 0 15,0 0-15,0-21 0,22 0 0,-22 21 16,21-21-16,-21 0 0,22 0 15,-1 0-15,0 0 0,-21 0 0,22-21 16,-1 21-16,-21-21 0,22 0 16,-1 0-16,-21 0 0,0-22 15,0 22-15,1-21 0,-1-1 0,-21 1 16,0 21-16,0-21 0,0-1 16,0 22-16,0 0 0,0 0 0,-21 21 15,-1 0-15,1 0 0,0 0 0,0 21 16,0 0-16,0 21 0,-22-20 15,43-1-15,-21 21 0,21-21 0,-21 43 16,21-22-16,0-21 16,0 0-16,21 1 0,-21 20 0,21-42 15,0 21-15,1 0 0,-1-21 16,0 0-16,0 0 0,21 0 0,-20 0 16,-1 0-16,21 0 0,-21 0 15,22-21-15,-1 0 0,0-21 0,22 20 16</inkml:trace>
  <inkml:trace contextRef="#ctx0" brushRef="#br0" timeOffset="102314.47">18796 11557 0,'0'0'0,"0"-21"16,0 0-16,0 0 0,0-1 16,0 1-1,0 0-15,0 0 0,0 0 0,0 0 16,0-1-16,0 1 0,0 0 16,-21 21-16,0 0 0,-1 0 15,1 21-15,0 0 0,21 1 16,-42-1-16,21 21 0,-1 0 15,1 1-15,-21-1 0,21 0 0,-22 1 16,1-1-16,21 22 0,0-22 16,-22 0-16,22 22 0,0-1 15,21-20-15,0 20 0,-21-21 0,21 22 16,0-22-16,0 1 0,21-22 0,0 21 16,0-21-16,1 0 0,20 1 15,0-1-15,1 0 0,20-21 0,-21 0 16,22 0-16,-22 0 0,22 0 0,-1-21 15,1 0-15,-22-1 0,22 1 16,-22 0-16,21-21 0,-20-1 0,-1 1 16,0-21-16,-20 20 0,-1-20 15,0-1-15,-21 1 0,0-1 0,0 1 16,0-1-16,0 1 0,-21-1 16,0 22-16,-22-22 0,1 22 15,0 0-15,-1-1 0,1 22 0,0 0 16,-22 21-16,22 0 0,-22 0 0,22 21 15,-22 22-15,22-22 0,-21 21 16,20 0-16,1 22 0,0-22 0,-1 1 16,22-1-16,0 0 0,0 22 15,21-22-15,0 0 0,0 22 0,21-22 16,21 1-16,-21-1 0,22 0 0,-1 1 16,22-22-16,-22 0 0,21 0 15,1 0-15,-1-21 0,-20 0 0,20 0 16,1 0-16,-1 0 0,1 0 15,-22 0-15,22-21 0,-1 0 0,-21 0 16,22 0-16,-22-22 0,22 22 16,-22-21-16,-21-1 0,0 22 15,22-21-15,-43 21 0,0 0 0,21-1 16,-21 1-16,-21 21 16,21 21-16,-21-21 15,-1 22-15,1 20 0,0-21 0,0 0 16,21 22-16,-42 20 0,42-42 15,-22 0-15,22 1 0,-21 20 16,21-21-16,0 0 0,0 0 16,43-21 15,-22 0-31,0-21 0,0 0 0,0 0 16,0 0-16,1 0 0,20-1 15,-21-20-15,0 0 0,0 21 0,1-22 16,20 22-16,-21 0 0,0-21 0,0 20 15,-21 1-15,22 21 16,-22 21 0,0 1-16,0-1 0,0 21 15,0-21-15,0 22 0,0-22 16,0 21-16,0-21 0,0 22 0,0-22 0,0 0 16,21 0-16,0 0 15,0 0-15,0 1 0,0-22 0,1 0 16,-1 0-16,21 0 0,-21 0 0,0 0 15,22 0-15,-1-22 0,-21 1 16,22 0-16,-1 0 0,-21 0 16,21-22-16,-20 1 0,-1 0 0,21-1 15,-21-20-15,0 21 0,1-22 16,-1 22-16,0-22 0,0 1 0,0-1 16,0 22-16,1-22 0,-22 22 15,21-21-15,-21 41 0,0-20 0,0 63 31,-21 0-31,-1 22 0,1-1 16,0 0-16,0 22 0,-21-22 0,20 22 16,1-22-16,0 22 0,21-1 15,0-21-15,-21 22 0,21-22 0,0 1 16,0-1-16,0 0 0,21 1 0,-21-1 16,21-21-16,0 0 0,22 0 15,-22 1-15,21-22 0,-21 0 0,22 0 16,-1 0-16,0 0 0,1 0 15,20 0-15,-20-22 0,-1 1 0,-21 0 16,21 0-16,1-21 0,-22 20 0,21-20 16,-21 0-16,1-1 15,-1 22-15,0-21 0,-21 21 0,0 0 16,0-1-16,0 44 16,0-1-1,0 0-15,-21 0 0,0 0 0,21 22 16,0-22-16,0 0 0,0 21 15,0-21-15,0 1 0,0-1 0,0 0 16,21 0-16,-21 0 0,21-21 0,21 0 16,-21 0-16,1 0 0,20 0 15,-21 0-15,21 0 0,-20-21 0,20 0 16,0 0-16,-21 0 0,22-22 16,-22 1-16,21 21 0,-21-22 15,1 1-15,-1 0 0,-21 21 0,21-1 16,-21 1-16,21 0 0,-21 0 15,-21 21 1,0 21-16,0 0 0,-1 22 16,1-22-16,0 21 0,0 0 15,0 1-15,0-1 0,-1 0 16,1 22-16,0-22 0,21 22 0,-21-1 16,0-20-16,0 20 0,21 1 0,-22-1 15,22 22-15,-21-22 0,21 22 16,0 0-16,-21-1 0,21 1 0,0 0 15,-21-22-15,21 22 0,0-1 16,0 1-16,0-21 0,0-1 0,-21 1 16,21-1-16,0-21 0,-21 1 0,-1-22 15,22 0-15,-21-21 0,0 0 16,0 0-16,0 0 0,0-21 16,-1 21-16,-20-21 0,21 0 0,0-1 15,0 1-15,-22 0 0,22 0 16,-21 0-16,-1 0 0,1-1 0,0 1 15,-22-21-15,1 21 0,-1 21 0</inkml:trace>
  <inkml:trace contextRef="#ctx0" brushRef="#br0" timeOffset="103116.95">7387 13610 0,'0'0'16,"21"-21"0,0 0-16,1 0 15,-1 21-15,0-43 0,21 22 0,-21 0 16,1 0-16,-1 0 0,0 0 0,0-1 16,-21 1-16,0 0 0,0 0 15,0 0-15,-21 0 0,0 21 16,0 0-16,-22-22 0,22 22 15,-21 0-15,-1 0 0,22 0 0,-21 22 16,0-22-16,-22 42 16,22-21-16,21 0 0,21 22 15,0-22-15,0 21 0,0 0 0,21 1 16,0-1-16,0 0 0,21 1 0,-20-1 16,20 0-16,-21 1 0,21-1 15,1-21-15,-22 22 0,0-1 0,0 0 16,0-21-16,-21 22 0,0-22 0,0 0 15,0 21-15,-42-20 0,21-1 16,-21 0-16,-1-21 0,1 21 0,-22 0 16,1-21-16,-22 0 0,22 0 0,-22 0 15,0 0-15,22-21 16,-22 0-16,1 0 0,20 0 0,22-22 0,-22 22 16,22-21-16,0-1 15,20 1-15,-20-64 0,42 64 16,0-22-16,0-63 0,21 85 15,0 0-15,22-1 0,-22 1 16,21 21-16,22 0 0,-22 0 0,22 21 16,-22 0-16,21 0 0,1 0 15,-22 0-15,22 0 0,-22 0 0,22 0 16,-1 21-16</inkml:trace>
  <inkml:trace contextRef="#ctx0" brushRef="#br0" timeOffset="103385.21">7916 13356 0,'0'0'0,"21"-21"0,-21 0 16,0 42 15,0 0-31,-21 22 16,0-22-16,0 21 0,0 0 0,21 1 15,-21 20-15,-1-20 0,1-1 16,21 0-16,-21 22 0,0-22 0,-21 0 15,42 1-15,-22-22 0,1 21 16,21-21-16,-21 22 0,21-22 16,21-21 15,0 0-31,-21-21 0,22 0 0,-22-1 16,21 1-16,-21 0 0</inkml:trace>
  <inkml:trace contextRef="#ctx0" brushRef="#br0" timeOffset="103572.98">7451 13737 0,'0'0'0,"-22"0"0,1 0 15,42 0 17,22-21-17,-22 21-15,21 0 0,1 0 16,-1 0-16,0-21 0,22 21 0,-22 0 15,22-21-15,-22 21 0,0 0 16,1 0-16,-1 0 0</inkml:trace>
  <inkml:trace contextRef="#ctx0" brushRef="#br0" timeOffset="104145.51">8234 13758 0,'0'0'0,"-21"0"15,21 22-15,-22-22 0,1 0 16,0-22-1,21 1-15,0 0 16,0 0-16,0 0 0,21 0 16,0-1-16,-21 1 0,22 0 15,-1 21-15,0-21 0,0 0 0,0 21 16,0 0-16,1 0 0,-1 0 16,0 21-16,0 0 0,0 0 0,0 0 15,-21 22-15,0-22 0,22 21 0,-22-21 16,0 22-16,0-22 0,0 21 15,0-21-15,-22 22 0,22-22 16,-21 0-16,0 0 0,0 0 0,0-21 16,21 22-16,-21-22 0,-1 0 15,1 0-15,21-22 16,-21 22-16,21-21 16,0 0-16,0 0 0,0 0 15,0 0-15,0-1 0,21 1 0,-21 0 16,21 0-16,1 0 0,20 0 15,-21-1-15,21 1 0,-20 21 0,20-21 16,0 0-16,22 0 0,-22 0 0,22 21 16,-22-22-16,0 22 0,22 0 15,-43 0-15,21 0 0,-21 0 0,1 0 16,-22 22 0,0-1-16,0 0 0,0 0 0,0 0 15,-22 0-15,1 1 0,21 20 16,-21-21-16,0 0 0,21 0 15,-21 1-15,21-1 0,0 0 16,-21-21-16,-1 21 0,22 0 0,-21-21 0,21 21 16,-21-21-1,21-21 1,0 0-16,0 0 16,0 0-16,21 0 0,0-1 15</inkml:trace>
  <inkml:trace contextRef="#ctx0" brushRef="#br0" timeOffset="104293.77">8890 13568 0,'0'0'16,"0"-42"-16,0 20 0,0 1 0,0 0 0,0 0 16,0 42 15,0 0-31,0 0 16,0 1-16,21-1 0,0 0 15,0-21-15,1 21 0,-1 0 0,0-21 16,0 21-16,0-21 0</inkml:trace>
  <inkml:trace contextRef="#ctx0" brushRef="#br0" timeOffset="105081.33">9377 13695 0,'0'0'0,"0"21"0,0 0 0,0 0 16,0 1-16,0 20 16,-21-21-16,-1 0 0,22 0 15,-21 1-15,0-1 0,0 0 0,21 0 16,-21-21-16,21 21 0,-21-21 0,21-21 47,0 0-47,21 21 15,0-21-15,0-22 0,0 22 16,22 0-16,-22 0 0,0-21 0,0 20 16,0 1-16,0 0 0,1 0 0,-1 0 15,0 21 1,-21 21-16,0 0 0,0 0 15,0 0-15,0 22 16,0-22-16,0 0 0,0 0 0,0 0 16,0 1-16,21-1 0,0 0 15,22 0-15,-22 0 0,21-21 16,-21 0-16,22 0 0,-1 0 0,21 0 16,-20 0-16,20 0 0,-20 0 15,20 0-15,-21-21 0,1 0 0,-1 0 16,0 0-16,1-1 0,-22 1 15,-21-21-15,0 0 0,0-1 16,0 1-16,0 0 0,0-1 0,0 1 16,-21 0-16,-22 20 0,22 1 0,0 0 15,-21 21-15,21 0 0,-22 0 16,1 21-16,0-21 0,20 43 0,-20-22 16,21 21-16,-21-21 0,20 22 15,22-1-15,0 0 0,-21-21 0,21 22 16,0-22-16,0 21 0,0-21 0,21 1 15,1-1-15,-1 0 0,0 0 16,21 0-16,-21-21 0,1 21 16,20-21-16,-21 22 0,21-22 0,-20 21 15,-1 0-15,0-21 0,0 21 16,0 0-16,-21 22 0,0-22 0,0 0 16,0 21-16,0 1 0,0-1 0,-21 21 15,0-20-15,0 20 0,0-20 16,-1 20-16,1 1 0,-21-1 0,21 1 15,-22-1-15,1 22 0,21-22 0,-21 1 16,-1-1-16,1 1 0,0-1 16,20-20-16,-20 20 0,-21-21 0,20-20 15,1 20-15,0-21 0,-1-21 16,-20 0-16,20 0 0,1 0 0,-21-21 0,20 0 16,-20 0-16,20-22 15,1 1-15,0-22 0,21 22 0,-1-21 16,1-1-16,21-21 0,0 22 0,0-22 15,0 22-15,0-22 0,43 22 16,-22-22-16,21 21 0,0-20 0,1 20 16</inkml:trace>
  <inkml:trace contextRef="#ctx0" brushRef="#br0" timeOffset="106880.93">12467 13970 0,'21'0'16,"0"-21"0,-21 0-16,22 21 0,-1-21 15,-21-1-15,0 1 0,21-21 0,-21 21 16,21 0-16,-21-22 0,0 22 16,0-21-16,0-1 0,-21 1 0,0 21 15,0 0-15,-1 0 0,-20-1 16,0 22-16,-1 0 0,1 0 0,0 0 15,-22 22-15,22-1 0,-22 21 0,22 0 16,-21 1-16,20-1 0,1 0 16,21 22-16,-22-22 0,22 1 0,0-1 15,21 0-15,0 1 0,0-1 0,0-21 16,0 0-16,21 0 0,0-21 16,22 22-16,-22-22 0,21 0 15,22 0-15,-22 0 0,22-22 0,-22 22 16,21-21-16,1 0 0,-22 0 15,22 0-15,-22 0 0,0-22 0,1 1 16,-1 0-16,-21-1 0,0 1 16,1-22-16,-1 1 0,0-1 0,0 1 15,-21-1-15,0 1 0,0 21 16,0-22-16,21 22 0,-21-1 16,0 1-16,0 21 0,0 0 0,0 0 0,0 42 15,0 0 1,-21 0-16,21 21 0,0 1 15,-21-1-15,0 22 0,0-1 0,21-21 16,0 22-16,-22-1 0,22 1 16,-21-22-16,21 1 0,0 20 0,0-42 15,0 22-15,21-1 0,1-21 16,20 0-16,-21 0 0,0-21 0,22 22 16,-1-22-16,0 0 0,1 0 0,-1 0 15,0 0-15,1-22 0,20 22 16,-21-21-16,1 0 0,-1 0 0,-21-21 15,22 20-15,-22-20 0,0 0 16,0-1-16,-21 1 0,0 0 16,0-1-16,0 1 0,0 21 0,0-21 15,-21 20-15,0 22 0,0 0 16,-1 0-16,1 0 0,0 0 0,0 0 16,-21 43-16,20-22 0,1 21 0,0-21 15,0 22-15,0-1 0,0 0 16,-1-20-16,22 20 0,0 0 0,0-21 15,0 1-15,0-1 0,0 0 16,0 0-16,0 0 0,22-21 16,-1 21-16,0-21 0,0 0 0,0 0 15,0 0-15,1 0 0,20-21 16,-21 0-16,0 0 0,22 0 0,-22 0 16,0-1-16,0-20 0,0 0 15,0-1-15,1 1 0,-22 21 16,0-21-16,0-1 0,0 22 0,0 42 31,-22 0-31,22 1 16,-21-1-16,21 21 0,-21-21 15,21 22-15,0-22 0,0 21 0,0-21 16,0 0-16,0 1 0,0-1 0,21 0 16,0 0-16,1-21 0,-1 21 15,0-21-15,0 0 0,0 0 16,0 0-16,22 0 0,-22 0 15,21 0-15,1-21 0,-22 0 0,21 0 16,0 0-16,-20-22 0,20 22 0,-21-21 16,0-1-16,22-20 0,-22 21 15,0-22-15,0 22 0,0-22 0,-21 22 16,0 0-16,21-1 0,-21 1 16,0 0-16,0 20 0,0 1 0,0 0 15,0 42 1,-21 0-16,0 1 15,0 20-15,21-21 0,-21 21 16,0 22-16,-1-22 0,22 1 0,0-1 16,-21 21-16,21-20 0,0-1 15,0 0-15,0 1 0,0-1 0,0-21 16,0 22-16,21-22 0,1 0 16,-1 0-16,0 0 0,21 0 0,-21-21 15,22 0-15,-22 0 0,21 0 0,1 0 16,-1 0-16,0 0 0,1 0 15,-1-21-15,0 21 0,1-21 0,62-21 16,-83-1-16,20 22 16,-21-21-16,21 0 0,-42-1 0,22 1 15,-22 0-15,0-1 0,0 22 0,0-21 16,0 21-16,0-1 0,-22 22 16,-20 0-16,21 0 0,-21 0 15,20 22-15,-20-1 0,21 0 16,-21 21-16,20-21 0,1 22 15,0-22-15,0 21 0,21-21 0,0 22 16,-21-22-16,21 21 0,0-21 16,0 1-16,0-1 0,0 0 15,21-21-15,0 0 16,0 0-16,0 0 0,1 0 16,-1 0-16,0-21 0,0 0 15,0-1-15,0 1 0,1 0 16,-1-21-16,0-1 0,0 22 0,-21-21 15,21 0-15,0-1 0,-21 22 16,0 0-16,0 0 0,0 42 31,-21 0-31,21 21 0,-21-20 16,21 20-16,-21-21 0,21 21 0,0 1 16,0-22-16,0 21 0,0-21 15,0 1-15,0-1 0,0 0 0,21 0 16,0 0-16,0 0 0,1-21 0,-1 0 15,0 0-15,0 0 0,21 0 16,1 0-16,-22 0 0,21 0 0,-21-21 16,1 21-16,20-21 0,-21 0 15,0-21-15,-21 20 0,21-20 16,1 0-16,-22-1 0,0 1 0,0 0 16,0-1-16</inkml:trace>
  <inkml:trace contextRef="#ctx0" brushRef="#br0" timeOffset="107084.48">13970 13356 0,'0'0'0,"-85"21"16,43 1-16,21-22 0,0 0 0,21 21 16,0 0-1,21-21-15,0 0 16,0 0-16,21 0 0,1 0 0,-1 0 15,22 0-15,-22 0 0,21 0 16,-20 0-16,20-21 0,1 21 0,-22 0 16,0 0-16</inkml:trace>
  <inkml:trace contextRef="#ctx0" brushRef="#br0" timeOffset="107400.94">15409 13335 0,'0'0'0,"-21"0"15,21-21-15,21 21 16,0 0-16,22 0 15,-22-21-15,21 21 0,-21 0 16,22 0-16,-1 0 0,0 0 16,1-21-16,-1 21 0,0 0 0,1 0 15,-1 0-15,-21 0 0,0 0 16,1 0-16,-22-22 16,-22 22-1,1 0-15,0 0 0</inkml:trace>
  <inkml:trace contextRef="#ctx0" brushRef="#br0" timeOffset="107620.75">15621 13293 0,'0'0'0,"-42"148"31,20-106-31,22 1 0,0-1 16,0 0-16,0 1 0,0-1 15,-21 0-15,0 1 0,21-22 0,-21 21 16,0 0-16,0-20 0,21-1 15,-22 0-15,22 0 0,-21 0 0,21 0 16,21-21 15,1 0-31,20-21 0,-21 21 0,21-21 16,1 0-16,-22 0 0</inkml:trace>
  <inkml:trace contextRef="#ctx0" brushRef="#br0" timeOffset="108173.33">16044 13589 0,'0'0'0,"0"-21"0,21 0 0,-21 0 16,-21 21 0,0 21-16,0 0 0,0 0 15,0 0-15,-1 22 0,1-22 0,21 21 16,-42 22-16,21-22 16,21-21-16,0 0 0,0 22 0,0-22 15,0 0-15,0 0 0,0 0 16,21-21-16,0 0 0,21 0 15,-20 0-15,20 0 0,-21 0 0,21 0 16,1 0-16,-1 0 0,-21-21 16,22 21-16,-1-21 0,0 0 15,1 0-15,-1-22 0,-21 22 0,0 0 16,0-21-16,1 20 0,-1-20 16,-21 21-16,0 0 0,0-22 15,-21 43 1,-1 22-16,22-1 15,-21 21-15,0-21 0,0 22 0,21-1 16,-21 0-16,0 1 0,-1-1 16,22 0-16,-21 1 0,0-1 0,0 0 15,21 22-15,0-22 0,0 22 0,0 20 16,-21-20-16,21-1 0,0 1 16,-21-1-16,-1 1 0,22-1 15,-21-20-15,-21 20 0,21-21 0,-22 1 16,22-1-16,-21 0 0,0 1 15,-22-1-15,22-21 0,-1 0 0,1-21 16,-21 0-16,20 0 0,1 0 0,0-21 16,-1 0-16,1-21 0,0 21 15,20-22-15,-20 22 0,21-21 16,0-1-16,0 1 0,21 0 0,0 21 16,0-22-16,0 22 0,0-21 0,21 21 15,21-22-15,-21 22 0,22-21 0,-1 21 16,0-22-16,1 1 0,20 21 0</inkml:trace>
  <inkml:trace contextRef="#ctx0" brushRef="#br0" timeOffset="108505.24">16806 13653 0,'0'0'0,"0"-22"0,0 1 0,0 42 31,0 1-31,-21 20 0,21 0 0,-21 1 16,0-1-16,21 0 0,-21 1 16,-1 20-16,1-21 0,21 22 0,-21-22 15,0 22-15,21-1 0,-21 22 16,0-22-16,-1 1 0,-20 84 16,21-84-16,0-1 0,-22 1 15,22-1-15,-21-21 0,-22 64 16,43-63-16,-21-1 0,21 0 0,0 1 15,-1-22-15,1 0 0,21-42 32,21 0-32,1-22 15,-1 1-15,0 21 0,0-22 16,0-20-16,22 21 0,-22-22 0,21 1 16</inkml:trace>
  <inkml:trace contextRef="#ctx0" brushRef="#br0" timeOffset="108841.28">16722 13822 0,'0'0'0,"0"-42"0,42-128 31,-21 149-31,0-21 0,0 21 16,1-1-16,-1 1 0,21 21 16,-21-21-16,22 21 0,-1 0 0,0 0 15,1 0-15,-22 0 0,42 42 16,-20-20-16,-22-1 15,-21 21-15,0 0 0,0-20 0,0 20 16,-21 0-16,-1-21 0,1 1 0,0 20 16,-21-21-16,-1 0 0,1 0 15,0-21-15,-1 22 0,1-1 0,21-21 16,-21 0-16,-1 0 0,22 0 16,0 0-16,0 0 0,0 0 0,42 0 46,0 0-46,0 0 16,21 0-16,-20-21 0,-1 21 16,21-22-16,-21 22 0</inkml:trace>
  <inkml:trace contextRef="#ctx0" brushRef="#br0" timeOffset="109485.44">17335 13780 0,'22'-22'47,"-1"22"-47,0 0 0,-21-21 0,21 21 15,0-21-15,0 21 0,22-21 16,-22 0-16,0 0 0,0 21 0,0-22 16,22 1-16,-22 0 0,0 0 15,-21 0-15,21 0 0,-21-1 16,21 22-16,-42 0 31,0 0-31,0 0 0,0 22 0,0-1 16,-1 0-16,-20 0 0,21 0 15,0 0-15,0 22 0,-1-22 0,1 21 16,21-21-16,0 22 0,-21-22 16,21 0-16,0 0 0,0 22 0,0-22 15,0 0-15,21-21 0,0 21 16,1 0-16,-1-21 0,21 0 15,-21 21-15,22-21 0,-1 0 0,-21 0 16,21 0-16,1 0 0,-22 0 0,21-21 16,1 0-16,-22 21 0,21-42 15,-21 21-15,22-1 0,-22-20 0,21 21 16,-21-21-16,22-1 0,-22 22 16,0-21-16,-21 21 0,0-22 0,0 22 15,0 0-15,-21 21 16,0 0-1,-1 21-15,1 0 0,0 0 0,0 1 16,21-1-16,0 0 16,0 0-16,0 0 0,0 0 0,0 22 15,0-22-15,0 0 0,0 0 0,0 0 16,0 1-16,0-1 0,0 0 16,0 0-16,0 0 0,-21 0 15,0-21-15,-1 0 16,1 0-16,0 0 15,0 0-15,0 0 0,0 0 32,21-21-32,0 0 15,21 0-15,0 21 0</inkml:trace>
  <inkml:trace contextRef="#ctx0" brushRef="#br0" timeOffset="109792.43">18648 13928 0,'0'21'16,"-21"-21"0,-1 0-16,22 21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09:43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1080 0,'0'0'0,"-42"0"16,-64 21-1,64-21-15,21 21 0,-22-21 0,1 0 16,21 0-16,0 0 0,-1 21 16,44-21-1,-1 0 1,21 0-16,0 0 0,1 0 15,20 0-15,1 0 0,20 0 0,-20 0 16,21 0-16,-1 0 16,1 0-16,0 0 0,-1 0 0,1-21 15,0 21-15,-1 0 0,1 0 16,-22 0-16,1 0 0,-22-21 16,22 21-16,-22 0 0,-21 0 0,0 0 15,1 0-15,-1 0 0,-21-21 16,-21 21-1,-1-22-15,-20 22 16,21-21-16,-21 21 0,-1 0 0,1-21 16,-22 0-16,22 21 0,-21 0 15,20 0-15,1-21 16,0 21-16,-1 0 0,22 0 0,-21 0 16,21 0-16,42 0 31,21 0-31,0 0 15,1 0-15,-1 0 0,22 0 16,-22 0-16,21 0 0,-20 0 0,20 0 16,-20 21-16,-22-21 0,21 21 15,-21-21-15,0 21 0,-21 0 0,0 1 16,0 20-16,0-21 16,-21 0-16,-21 22 0,21-22 15,-22 21-15,1-21 0,0 0 16,-1 22-16,1-22 0,0 0 15,21 0-15,-22 0 0,22-21 0,0 22 16,0-22-16,21 21 16,21-21-1,0 0-15,21-21 16</inkml:trace>
  <inkml:trace contextRef="#ctx0" brushRef="#br0" timeOffset="408.58">2815 974 0,'0'0'15,"0"-21"-15,0-1 16,-21 44 0,0-1-16,0 0 15,-1 21-15,22 1 0,-21-1 0,0-21 16,21 21-16,-21 1 0,0-1 15,0 0-15,-1 1 0,1-1 0,0 0 16,0 1-16,0-1 0,0-21 16,21 22-16,0-22 0,-22 21 15,22-21-15,0 0 0,-21-21 0,21 22 16,0-44 0</inkml:trace>
  <inkml:trace contextRef="#ctx0" brushRef="#br0" timeOffset="928.94">2307 1228 0,'0'0'0,"-21"-43"15,21 22-15,0-21 0,0 0 0,0-1 16,0 22-16,0-21 0,0-1 16,21 22-16,21-21 0,-20 21 0,-1 0 15,21-22-15,0 22 0,1 0 16,-1 0-16,22 21 0,-22 0 0,21 0 15,1 0-15,-22 0 0,22 21 16,-22 0-16,22 21 0,-22 1 16,-21-1-16,21 22 0,-20-22 15,-22 21-15,0-20 0,0-1 16,0 0-16,0 1 0,0-1 16,-22 0-16,1-20 0,0-1 0,0 0 0,21 0 15,-21-21-15,21-21 31,0 0-31,0 0 0,0-1 16,0-20-16,0 21 0,21-21 16,-21-1-16,21 1 0,0-22 15,0 22-15,1-21 0,-1-1 0,21 22 16,-21-1-16,22 1 0,-1 0 0,0 21 16,1-1-16,20 1 15,-21 21-15,22 0 0,-22 21 0,1 1 16,-1-1-16,-21 21 0,21 22 15,-20-22-15,-22 21 0,0-20 0,0 20 16,0-20-16,0-1 0,-43 21 16,22-20-16,0-22 0,-21 21 0,20 1 15,-20-22-15,21 0 0,0 0 16,0 0-16,-1 0 0,1-21 16,64-21-1,-22 0 1,0 0-16</inkml:trace>
  <inkml:trace contextRef="#ctx0" brushRef="#br0" timeOffset="1332.48">4106 974 0,'0'0'0,"0"-21"0,0 42 16,-21 0-1,0 0-15,0 0 0,0 0 16,-1 22-16,-20-22 0,21 21 0,0 1 15,0-22-15,21 21 0,-22 0 16,22-20-16,-21 20 0,21-21 0,0 21 16,0-20-16,0-1 0,21-21 15,1 21-15,-1-21 0,0 21 16,0-21-16,21 0 0,1 0 0,-1 0 16,0-21-16,1 0 0,-1 0 15,-21-1-15,22 1 0,-1 0 0,-21 0 16,0-21-16,0 20 0,1-20 15,-22 0-15,0-1 0,0 22 0,0-21 16,-22 0-16,1-1 0,-21 22 16,21 0-16,0 0 0,-22 0 0,22 21 15,-21 0-15,21 21 16,-22-21-16,22 21 0,-21 0 0,21 21 16,-22-20-16,22-1 0,21 21 0,0-21 15,0 0-15,0 1 0,0-1 16,0 0-16,21 0 0,0-21 15,1 0-15,20 0 0,0 0 0,1 0 16,-1 0-16</inkml:trace>
  <inkml:trace contextRef="#ctx0" brushRef="#br0" timeOffset="1812.42">4911 783 0,'0'0'0,"0"-21"0,0 0 0,0 0 16,0 0-16,-22 21 0,1 0 15,0 0-15,0 21 0,0 0 16,0 0-16,-1 0 0,1 22 0,0-1 16,21 21-16,0-20 0,-21-1 15,21 0-15,-21 1 0,21-1 0,0 0 16,0 1-16,0-22 0,0 21 16,0-21-16,0 1 0,0-1 0,0 0 15,-21-21-15,21 21 16,0-42-1,0 0 1,-22 21-16,22-21 0,0-1 0,0 1 16,0 0-16,22-21 0,-1 21 15,0-1-15,0-20 0,0 21 16,22 0-16,-1 0 0,0-1 0,1 22 16,-1 0-16,0 0 0,1 0 15,-1 0-15,0 22 0,-21-1 0,22 0 16,-22 0-16,0 0 0,0 0 15,-21 1-15,0 20 0,0-21 0,0 0 16,-21 0-16,0 1 0,-21-1 16,-1 0-16,-20 0 0,20 0 0,-20 0 15,-1-21-15,1 22 0,21-22 16,-22 0-16,22 0 0,-1 0 0,22 0 16,0 0-16,0 0 0,21-22 31,21 1-31,0 0 0,22 0 0,-1 21 15</inkml:trace>
  <inkml:trace contextRef="#ctx0" brushRef="#br0" timeOffset="2036.27">5482 1101 0,'0'21'15,"-21"0"1,0 0-16,21 0 0,-21 1 15,21-1-15,0 0 0,-22 21 16,22-21-16,-21 1 0,21-1 0,0 0 16,0 0-16,0 0 15,21-42 17,1 21-32,-22-21 15,21 0-15</inkml:trace>
  <inkml:trace contextRef="#ctx0" brushRef="#br0" timeOffset="2196.91">5503 847 0,'0'-21'0,"0"42"0,-21-85 0,0 43 15,21 0-15,0 0 0,0 0 16,-21 21-16,42 0 47,0 21-47,0-21 0,0 0 15,1 0-15,-1 0 0</inkml:trace>
  <inkml:trace contextRef="#ctx0" brushRef="#br0" timeOffset="2425.19">5948 593 0,'0'21'31,"-21"0"-31,21 0 0,-22 0 0,1 22 15,21-1-15,-21 0 0,0 1 16,0 20-16,21-20 0,-21 20 0,-1-21 16,1 1-16,21-1 0,-21 0 0,21 1 15,-21-1-15,21-21 0,0 0 16,0 1-16,0-1 0,21-21 16,0 21-16,0-21 0,1 0 15,20 0-15,-21 0 0,0-21 0,22 0 16</inkml:trace>
  <inkml:trace contextRef="#ctx0" brushRef="#br0" timeOffset="2764.61">6054 1164 0,'-22'0'16,"22"21"0,0 1-16,22-22 15,-1 0 1,0 0-16,0 0 0,0 0 0,0 0 15,22 0-15,-22 0 0,0-22 16,0 22-16,22-21 0,-43 0 16,21 21-16,0-21 0,-21 0 0,0 0 0,0-1 15,0 1-15,0 0 16,0 0-16,-21 0 0,0 21 0,-1 0 16,-20 0-16,21 0 0,0 21 15,-22 0-15,22 0 0,-21 0 0,21 1 16,0 20-16,-1-21 0,22 0 15,0 22-15,0-22 0,0 0 0,0 0 16,0 0-16,22 0 0,-22 1 16,21-22-16,0 21 0,21-21 0,-21 0 15,1 0-15,20 0 0,-21 0 16,21 0-16,1 0 0,-22-21 0</inkml:trace>
  <inkml:trace contextRef="#ctx0" brushRef="#br0" timeOffset="3441.99">7789 1228 0,'64'21'16,"-43"-21"-16,21 0 15,1-21-15,-1 0 0,-21-1 16,64 1-16,-43 0 0,-21-21 15,22 21-15,-22-1 0,-21-20 16,0 21-16,0 0 0,0-22 0,0 1 16,-21 21-16,-1 0 15,1 0-15,-21 21 0,0 0 0,-22 0 16,22 0-16,-22 0 0,22 21 16,-22 0-16,1 21 0,21 1 0,-1-22 15,1 42-15,0-20 0,-1-1 16,22 0-16,0-21 0,21 22 0,0-1 15,0-21-15,0 0 0,0 1 16,0-1-16,21 0 0,0-21 0,0 0 16,22 0-16,-1 0 0,0 0 0,1 0 15,-1 0-15,0 0 0,22 0 16,-22-21-16,22 0 0,-22-1 16,0 1-16,1-21 0,-1 21 15,-21 0-15,22-22 0,-22 1 0,0 21 16,0-22-16,-21 22 0,0 0 15,0 0-15,21 21 16,-21 21 0,0 21-16,-21-20 15,21-1-15,-21 0 0,21 0 0,0 21 16,0-20-16,0-1 0,0 0 16,0 0-16,0 0 0,21-21 15,0 0-15,0 0 16,22 0-16,-22 0 0,21 0 0,1 0 15,-1-21-15</inkml:trace>
  <inkml:trace contextRef="#ctx0" brushRef="#br0" timeOffset="3709.87">8996 804 0,'0'0'0,"-43"22"31,22-1-31,0 0 0,0 21 0,0 1 0,0-1 15,-1 0-15,1 1 0,-21-1 16,21 21-16,0-20 0,-1 20 0,1-20 16,0 20-16,0 1 0,0-1 15,0 1-15,-1-1 0,22 1 16,0-1-16,-21 1 0,21-1 0,-21-21 16,21 1-16,0-1 0,0 0 15,0-20-15,0-1 0,0 0 0,0-42 31,21 0-31,0-22 16,-21 22-16</inkml:trace>
  <inkml:trace contextRef="#ctx0" brushRef="#br0" timeOffset="3975.26">8657 1312 0,'0'0'0,"0"-63"0,0 21 0,21-1 15,0 1-15,1 0 0,-22 20 0,21-20 16,21 21-16,-21 0 0,0 21 15,1-21-15,20 21 0,-21 0 0,21 0 16,-20 0-16,20 0 0,-21 21 16,0 0-16,0 0 0,1 0 0,-22 22 15,0-22-15,0 21 0,0-21 16,0 0-16,-22 22 0,-20-22 0,21 0 16,-21 0-16,-1 0 0,1 1 15,0-22-15,-1 21 0,22-21 0,-21 0 16,21 0-16,-1 0 0,44 0 31,-1-21-31,21-1 16,-21 1-16</inkml:trace>
  <inkml:trace contextRef="#ctx0" brushRef="#br0" timeOffset="4257.18">9504 931 0,'0'43'31,"-21"-22"-31,-1 21 0,22-21 16,-21 22-16,0-1 0,0 0 0,21 1 15,-21 20-15,0-20 0,-1-1 16,1 21-16,0 1 0,-21 63 16,21-85-16,-1 22 0,1-1 15,0-20-15,0-1 0,-21 43 16,42-43-16,-22-21 0,22 0 0,0 0 15,22-21 1,-1 0-16,0 0 0,0 0 16,-21-21-16,21 0 0,0-21 0,1 21 15,-1-22-15,-21 1 0,21 0 16</inkml:trace>
  <inkml:trace contextRef="#ctx0" brushRef="#br0" timeOffset="4512.43">9356 1185 0,'0'0'0,"21"-42"0,0-21 15,0 20-15,0 1 0,0 21 0,1-22 16,-1 22-16,21 0 0,-21 0 16,0 21-16,22 0 0,-22 0 0,21 0 15,-21 0-15,22 0 0,-22 21 16,0 0-16,0 22 0,0-22 0,-21 21 16,0-21-16,0 22 0,0-22 0,-21 21 15,0-21-15,0 22 0,-21-22 16,-1 0-16,1 0 0,21-21 15,-22 21-15,1 0 0,21-21 16,0 0-16,0 0 0,-1 0 0,1 0 16,42-21-1,1 0 1,20 0-16,-21 0 0,21 0 0</inkml:trace>
  <inkml:trace contextRef="#ctx0" brushRef="#br0" timeOffset="4752.93">10245 656 0,'0'0'0,"0"-21"0,0-21 16,-22 42-1,1 21-15,0 0 16,-21 0-16,21 0 0,-1 22 16,1-1-16,0 0 0,0 1 0,0 20 15,0-20-15,21-1 0,0-21 0,0 21 16,0-20-16,0 20 0,0-21 15,0 0-15,0 0 0,0 1 16,21-22-16,21 0 0,-21 0 16,22 0-16,-1 0 0,0-22 0,1 1 15,-1 0-15,21 0 0,-20-21 16</inkml:trace>
  <inkml:trace contextRef="#ctx0" brushRef="#br0" timeOffset="5140.04">10710 466 0,'0'0'0,"-21"0"0,0 0 16,21 21-16,-21 0 15,21 0-15,0 22 0,0-22 16,0 0-16,-21 21 0,21-21 0,0 1 16,-22 20-16,22-21 0,0 0 15,0 0-15,0 1 0,-21-1 0,21 0 16,-21-21-16,0 0 15,21-21 1,0 0-16,0-1 16,0 1-16,0 0 0,0 0 0,0-21 15,21-1-15,0 22 0,0-21 0,1-1 16,-1 1-16,21 21 0,-21 0 16,22 0-16,-1-1 0,0 22 0,1 0 15,-1 0-15,-21 0 0,21 22 16,1-1-16,-1 0 0,-21 21 0,0-21 15,1 22-15,-22-1 0,0-21 16,0 22-16,-43 41 0,22-41 16,-42-1-16,20 0 15,22-21-15,-21 1 0,21-22 16,-1 0-16,1 0 0</inkml:trace>
  <inkml:trace contextRef="#ctx0" brushRef="#br0" timeOffset="6183.96">12488 953 0,'0'0'0,"0"-22"0,0 1 0,0 0 0,0 0 16,0 42 0,0 0-1,0 22-15,-21-22 0,21 21 16,-21 0-16,0 1 0,21-22 0,0 21 16,-21 1-16,-1-22 0,22 21 0,-21-21 15,21 0-15,0 1 0,0-1 16,0 0-16,0 0 0,21-42 47,1 21-47,-1-21 0,0 0 15,0-1-15,0-20 0,0 21 16,1-21-16,20 20 0,-21-20 16,0 21-16,0-21 0,1 20 0,-22 1 15,21 21-15,0 0 0,-21 21 31,0 1-31,0-1 0,0 21 0,0-21 16,0 0-16,0 22 0,0-22 16,0 0-16,0 0 0,0 0 0,0 1 15,0-1-15,0 0 0,0 0 0,21-21 16,0 0-16,0 21 0,1-21 16,-1 0-16,0 0 0,21 0 15,-21 0-15,22 0 0,-1-21 16,0 21-16,1-21 0,-1 0 0,0 0 15,-20-1-15,20 1 0,0-21 0,-21 21 16,1-22-16,-1 1 0,0 0 16,-21-1-16,0 1 0,0 0 0,0 21 15,0-22-15,0 22 0,0 42 32,-21 0-32,0 22 0,-1-22 15,1 21-15,0 1 0,21-1 0,-21-21 16,0 21-16,21 1 15,-21-22-15,21 0 0,0 0 0,0 22 16,0-22-16,21 0 0,0-21 16,0 0-16,0 0 0,22 0 15,-22 0-15,21 0 0,0 0 0,-20 0 16,20 0-16,0-21 0,1 0 16,-22 21-16,21-22 0,-21 1 0,22-21 15,-22 21-15,0 0 0,-21-1 16,0 1-16,21 0 0,-21 0 0,-21 42 31,0 0-15,0 0-16,-1 1 0,1-1 15,0 0-15,21 0 0,0 0 0,-21 0 16,21 1-16,0-1 16,21-21 15,0 0-31,-21-21 0</inkml:trace>
  <inkml:trace contextRef="#ctx0" brushRef="#br0" timeOffset="6352.87">13779 931 0,'0'0'0,"0"-21"0,0 0 0,0 0 0,0 0 16,-21 21 15,21 21-16,0 0 1,21-21-16,1 0 0,-1 0 16,0 0-16,21 21 0</inkml:trace>
  <inkml:trace contextRef="#ctx0" brushRef="#br0" timeOffset="6814.92">14520 762 0,'-63'21'16,"20"0"-16,22 22 16,-21-22-16,21 21 0,-22-21 15,22 22-15,-21-1 0,21 0 0,-22 1 16,22-1-16,0-21 0,0 22 16,0-22-16,21 0 0,0 0 0,0 0 15,0 0-15,0 1 0,0-1 16,21-21-16,0 0 15,0 0-15,0 0 0,22 0 0,-22 0 16,21-21-16,1 21 0,-1-22 16,0 1-16,1 0 0,-22 0 0,21-21 15,-21 20-15,22-20 16,-22 0-16,0-1 0,0 1 0,0-21 16,-21 20-16,0-20 0,21 20 15,-21 22-15,0-21 0,0 21 0,0 0 16,0 42-1,-21 0-15,0 0 0,21 21 16,-21 1-16,0-1 0,0 0 0,-1 22 16,1-22-16,0 1 0,0-1 15,0 0-15,0 1 0,-1-22 0,22 21 16,-21-21-16,21 0 16,0 1-16,0-1 0,21-21 15,1 21-15,20-21 0,0 0 0,1 0 16,20 0-16,-21-21 0,22 0 15</inkml:trace>
  <inkml:trace contextRef="#ctx0" brushRef="#br0" timeOffset="7604.91">15790 720 0,'0'0'0,"-21"0"15,0 21 1,21 0-16,-21 0 0,0 22 15,-1-22-15,1 21 0,0 0 16,0 1-16,0 20 0,0-20 0,-1-1 16,1 0-16,0 1 0,0-1 15,-21 0-15,20-21 0,1 1 0,21 20 16,-21-21-16,0-21 0,21 21 16,-21 0-16,21-42 31,0 0-31,0 0 15,21 0-15,-21-22 0,21 22 0,21 0 16,-20-21-16,20 21 16,0-1-16,-21 1 0,22 0 0,-1 0 15,0 0-15,-20 21 0,20 0 0,-21 0 16,21 0-16,-20 21 0,-1 0 16,0 0-16,0 0 0,-21 1 0,0-1 15,0 0-15,0 0 0,0 0 16,0 0-16,-21-21 0,0 22 0,-22-1 15,22-21-15,-21 0 0,0 21 16,-1-21-16,1 0 0,0 0 0,-1 0 16,22 0-16,-21 0 0,21 0 0,-1 0 15,1 0-15,0 0 16,42 0 15,0 0-31,22 0 0,-22 0 0,0 0 16,0 0-16,22 0 0,-22 0 0,0 21 15,21-21-15,-21 0 0,22 0 16,-22 0-16,21 0 0,1 0 0,-22 0 16,42 0-16,-20 0 0,-1 0 15,0 0-15,22 0 0,-22 0 0,22-21 16,-1 0-16,-21 21 0,22-21 0,-1-1 16,-20 1-16,20-21 0,-20 21 15,-22-22-15,21 22 0,-21-21 0,0 0 16,1-1-16,-22 22 0,0 0 15,0 0-15,-22 21 0,1 0 16,0 0-16,-21 21 0,-1 0 16,22 0-16,-21 22 0,21-22 0,0 0 15,-1 21-15,22-21 0,0 1 16,0-1-16,0 0 0,22 0 0,-1 0 16,0 0-16,21 1 0,1-22 15,-1 0-15,0 21 0,22-21 0,-22 0 16,0 0-16,1 0 0,-1 0 15,0-21-15,1 21 0,-22-22 0,0 1 16,0 21-16,-21-21 0,0 0 0,0 0 16,0 0-16</inkml:trace>
  <inkml:trace contextRef="#ctx0" brushRef="#br0" timeOffset="9391.86">2519 2921 0,'-21'0'31,"21"-21"0,0 0-15,21 0-16,0 21 15,-21-22-15,21 1 0,-21 0 16,21 0-16,-21-21 0,0 20 16,0 1-16,0-21 0,-42 21 0,21-22 15,0 22-15,-22-21 0,1 21 16,0 0-16,-22-1 0,22 22 0,-1 0 15,-20 0-15,21 22 0,-22 20 16,1 0-16,20 1 0,-20 20 0,20-21 16,1 22-16,21-1 0,-21-20 15,42 20-15,0-20 0,0-1 16,0 0-16,0-21 0,42 1 0,-21-1 16,21 0-16,1-21 15,-1 0-15,0 0 0,22-21 0,-1 21 16,1-21-16,-1-1 0,1-20 15,21 21-15,-22-21 0,1-1 0,-1 1 16,1 0-16,-22-1 0,0 1 16,-21-22-16,22 1 0,-22-1 0,-21 1 15,0-1-15,0 1 0,0-1 16,0 1-16,0 21 0,0-22 0,-21 22 16,0 21-16,-1-22 0,1 22 15,0 21-15,0 0 0,0 21 16,0 0-16,-1 22 0,22-1 15,0 0-15,0 22 0,-21-1 16,21-20-16,-21 41 0,21-20 16,-21-1-16,21 1 0,0-22 0,0 22 15,0-22-15,0 0 0,0 1 16,42-1-16,-21-21 0,1 0 0,20 1 16,0-1-16,1-21 0,-1 0 0,0 0 15,1 0-15,-1-21 0,0-1 16,1 1-16,-1 0 0,0 0 0,1 0 15,-1-22-15,-21 22 0,0-21 16,22 0-16,-43-1 0,0 1 16,0 0-16,0 20 0,0-20 15,0 21-15,0 0 0,0 0 0,-22 21 0,1 0 16,-21 21 0,21 0-16,0 0 0,-1 21 0,1-20 15,21 20-15,-21 0 0,0-21 16,0 22-16,21-1 0,0-21 0,0 22 15,0-22-15,0 21 0,0-21 16,0 0-16,21-21 0,0 22 0,0-22 16,0 0-16,1 0 0,-1 0 15,0 0-15,21 0 0,-21 0 0,22 0 16,-22-22-16,21 1 0,-21 0 16,22 0-16,-22 0 0,21-22 15,-21 22-15,1 0 0,-1-21 0,0 21 16,0-1-16,0 1 0,-21 0 15,0 0-15,21 21 16,-21 21-16,0 0 16,0 0-16,0 1 0,0-1 0,0 0 15,0 0-15,0 0 0,0 22 0,0-22 16,0 0-16,0 0 0,0 0 16,0 0-16,22 1 0,-1-1 15,0-21-15,0 0 0,0 0 16,0 0-16,1 0 0,20 0 15,-21 0-15,21 0 0,-20-21 16,20-1-16,0 1 0,-21 0 0,22 0 16,-22 0-16,0 0 0,0-1 0,0-20 15,1 21-15,-1-21 0,-21 20 16,21 1-16,-21 0 0,0 0 0,0 0 16,0 42-1,0 0 1,-21 0-16,21 0 0,-21 1 15,21-1-15,-22 21 0,22-21 0,0 0 16,0 1-16,0 20 0,0-21 0,0 0 16,0 0-16,0 1 0,0-1 15,22 0-15,-1-21 16,0 0-16,0 0 0,0 0 16,0 0-16,1 0 0,-1 0 0,21 0 15,-21 0-15,22-21 0,-22 21 0,21-21 16,-21-1-16,22 1 0,-22 0 15,21 0-15,-21-21 0,0 20 0,1-41 16,-1 21-16,-21 20 16,0 1-16,0-21 0,0 21 0,-21 21 15,-1 0-15,1 0 16,0 21-16,0 0 16,0 0-16,0 0 0,-1 22 0,1-22 15,21 21-15,0-21 0,-21 1 16,21 20-16,-21-21 0,21 0 0,0 0 15,0 1-15,0-1 0,0 0 16,21-21-16,0 0 0,0 0 16,1 0-16,20 0 0,0 0 0,1 0 15,-1 0-15,0-21 0,1 0 16,-1-1-16,0 1 0,1 0 0,-1-21 16</inkml:trace>
  <inkml:trace contextRef="#ctx0" brushRef="#br0" timeOffset="9636.84">5313 2392 0,'0'0'0,"0"-21"0,0-85 16,0 85 0,-21 21-1,-1 21-15,1 0 16,21 21-16,-21 1 0,0-22 0,0 21 16,-22 22-16,22-22 0,0 0 15,0 1-15,0 20 0,0-20 0,-1-1 16,1 0-16,21-21 0,0 22 15,-21 20-15,21-42 0,0 1 16,21-1-16,0-21 0,1 0 16,20 0-16,-21 0 15,21 0-15,1-21 0,-1 21 0,0-22 16,-20 1-16,20 0 0,0-21 0</inkml:trace>
  <inkml:trace contextRef="#ctx0" brushRef="#br0" timeOffset="10004.98">5524 2625 0,'0'0'0,"0"-21"31,-21 21-31,0 21 0,0 0 16,0 0-16,0 0 0,21 0 0,-22 22 15,1-22-15,21 0 0,-21 21 16,21-20-16,-21-1 0,21 21 16,0-21-16,0 0 0,0 1 0,0-1 15,21 0-15,21-21 0,-20 0 16,-1 0-16,21 0 0,-21 0 15,22 0-15,-1 0 0,0-21 0,1 0 16,-1-1-16,0 1 0,1 0 16,-22 0-16,0 0 0,0-22 0,-21 1 15,0 21-15,0-21 0,0-1 0,0 22 16,-21-21-16,0 21 0,-22 21 16,22 0-16,-21 0 0,0 0 0,20 0 15,-20 0-15,0 21 0,-1 0 16,22 0-16,-21 21 0,21-20 0,0-1 15,21 21-15,0-21 0,0 0 16,0 22-16,42-22 16,-21 0-16,21 0 0,1-21 0,-1 0 15,22 0-15,-22 0 0,21 0 16,1 0-16</inkml:trace>
  <inkml:trace contextRef="#ctx0" brushRef="#br0" timeOffset="10320.64">6223 2773 0,'0'0'0,"21"-21"0,-21-43 31,0 43-31,0 42 16,-21 0-16,21 1 15,-21-1-15,0 21 0,21-21 16,-22 22-16,1-1 0,0 0 0,21 22 16,-21-1-16,0 1 0,21 20 15,-21 1-15,21 0 0,0-1 0,0 1 16,-22 21-16,22-21 0,-21 20 0,0 1 15,21 0-15,-21 0 0,0-21 16,0 20-16,-1-20 0,1 0 0,0-1 16,0 1-16,0-21 0,0-22 0,-1 0 15,1 1-15,21-22 0,0 0 0,0-42 32,0 0-32,0-22 0,0 22 15,0-21-15,21-22 0,22 22 16,-22-22-16,21-20 0,-21 20 15,22-20-15,-1-22 0</inkml:trace>
  <inkml:trace contextRef="#ctx0" brushRef="#br0" timeOffset="11280.18">6202 3154 0,'0'0'16,"-21"-64"-16,-1 1 0,1-1 0,21 22 16,0 21-16,-21-21 0,21 20 0,0 1 15,0 0-15,0 0 0,21 0 0,0 21 16,1 0-16,20 0 15,-21 0-15,21 0 0,-20 0 0,20 0 16,0 21-16,-21 0 0,22 0 0,-22 0 16,0 22-16,-21-22 0,0 0 15,0 0-15,0 0 0,0 1 0,-21-1 16,-21-21-16,20 21 0,1-21 16,-21 21-16,0-21 0,-1 0 0,22 0 15,-21 0-15,-1 0 0,22 0 0,0 0 16,-42 0-1,84 0 1,0 21 0,21-21-16,-21 0 0,22 0 15,-1 0-15,43 0 0,-43 0 16,0 0-16,1 0 0,-1 0 16,0 0-16,1-21 0,20 21 0,-20-21 15,-1 0-15,0 0 0,1-1 0,-1 1 16,0 0-16,-21-21 0,22 21 15,-43-22-15,0 22 0,0-21 0,0 21 16,0-1-16,0 1 0,0 0 16,-21 21-16,-1 0 0,-20 0 15,21 0-15,0 21 0,0 0 16,-1 1-16,1-1 0,0 21 0,0-21 16,21 0-16,0 22 0,0-22 15,0 0-15,0 0 0,0 0 16,21 1-16,0-1 0,22-21 0,-22 21 15,21-21-15,0 0 0,1 0 0,20 0 16,-20 0-16,20 0 0,1 0 16,-22 0-16,21 0 0,1 0 0,-1-21 15,-20 21-15,20-21 0,1-1 16,-1 1-16,-20 0 0,20-21 0,-21 21 16,-20-22-16,20 22 0,-21-21 0,-21 21 15,0-1-15,0-20 0,0 21 16,0 0-16,-21 0 0,0 21 15,0 0-15,-22 0 0,1 0 16,21 0-16,-22 21 0,1 0 0,21 0 16,-21 0-16,20 0 0,1 1 0,-21 20 15,21-21-15,0 21 0,-1-20 16,22-1-16,0 0 0,0 0 0,0 0 16,0 0-16,0 1 0,0-1 0,22 0 15,-1-21-15,0 0 0,21 0 16,-21 0-16,1 0 0,20 0 0,-21 0 15,21-21-15,-20 0 0,-1-1 16,0 1-16,21-21 0,-21 21 0,1-22 16,-22-20-16,21 21 0,0-22 15,-21 1-15,0-1 0,0 1 16,0-1-16,0 1 0,0 20 0,0 1 16,0 0-16,0-1 0,0 22 15,-21 21 1,0 0-16,21 42 0,-22-20 0,1 20 15,0 0-15,0 1 0,21 20 16,0 1-16,-21-1 0,21-21 0,0 22 16,0-22-16,0 22 0,0-22 15,21 0-15,0-20 0,0 20 0,0-21 16,1 0-16,-1-21 0,0 0 0,21 21 16,-21-21-16,22 0 15</inkml:trace>
  <inkml:trace contextRef="#ctx0" brushRef="#br0" timeOffset="13322.82">9800 2244 0,'0'0'0,"0"-21"0,0-1 0,-21 1 15,21 0-15,-21 21 0,0 0 16,21 42-16,-22-20 15,1 20-15,21 0 0,-21 1 16,21 20-16,0-21 0,-21 22 0,21-1 16,0-20-16,-21-1 0,21 22 15,0-22-15,0-21 0,0 21 16,0-20-16,0-1 0,0 0 0,21 0 16,0 0-16,0-21 0,22 0 15,-22 0-15,21 0 0,-21 0 0,22-21 16,-1 0-16,21 0 0,-20 0 0,-1-1 15,0-20-15,1 21 0,-1-21 16,0-1-16,-20-20 0,20 20 0,-21-20 16,0 21-16,0-22 0,1 22 15,-22-22-15,0 22 0,0 0 0,0-1 16,0 22-16,0-21 0,0 21 16,0-1-16,0 44 15,-22-1 1,22 0-16,-21 21 0,21 1 15,-21-1-15,0 21 0,21-20 0,-21 20 16,0 1-16,21-22 0,0 22 16,-22-22-16,22 21 0,0-20 0,0-22 15,0 21-15,22-21 0,-1 1 0,0-1 16,0 0-16,21 0 16,1-21-16,-1 0 0,-21 0 0,22 0 15,-1 0-15,0-21 0,1 0 0,-1 0 16,21-1-16,-20 1 0,-1-21 15,0 21-15,-20-22 0,20 22 0,-21-21 16,0 0-16,0-1 0,-21 22 16,0 0-16,0-21 0,0 20 15,-21 22-15,0 0 0,-21 0 0,21 0 16,-22 22-16,22-1 0,0 0 16,0 21-16,0-21 0,21 22 0,0-22 15,0 21-15,0-21 0,0 1 16,0 20-16,21-21 0,-21 0 0,21 0 15,0 1-15,0-1 0,0 0 16,1-21 0,-22 21-16,-22-21 15,1 0-15,0 0 16,0-21-16,0 0 0,0 21 16,-1-21-16,1 21 0,0 0 15,0-22-15,0 22 16,21 22-1,0-1-15,21 0 16,0-21 0,0 0-16,0 0 0,22 21 0,-22-21 15,21 0-15,22 0 0,-22 0 0,0 0 16,22 0-16,-1-21 0,1 0 16,-1 21-16,-20-21 0,20-1 0,-20 1 15,-1 0-15,-21 0 16,21 0-16,-20-22 0,-1 1 0,0 21 15,0-21-15,-21 20 0,0-20 0,0 21 16,0 0-16,-21 21 16,0 0-1,0 21-15,21 21 0,-22-21 16,1 22-16,0-22 0,21 21 0,-21-21 16,21 22-16,-21-22 0,21 21 15,0-21-15,0 1 0,0-1 16,0 0-16,21 0 0,0-21 15,21 21-15,-20-21 0,20 0 0,-21 0 16,21 0-16,1 0 0,20-21 16,-20 0-16,-1 0 0,0 21 0,1-21 15,-1-22-15,0 22 0,-21 0 16,1-21-16,20 20 0,-42-20 0,21 21 16,-21 0-16,0 0 0,0-1 0,0 1 15,-21 42 1,21 1-16,-21-1 0,0 0 15,-1 21-15,1-21 0,21 1 16,-21 20-16,0-21 0,21 0 16,0 0-16,0 1 0,0-1 0,0 0 15,0 0-15,0 0 0,21-21 32,0 0-32,0 0 0,1-21 15,-1 21-15,21-21 0,-21 0 16,0 0-16,1-1 0,20 1 0,-21-21 15,0 21-15,0 0 0,1-22 16,-1 22-16,0 0 0,0 0 0,0 0 16,-21-1-16,21 22 0,-21 22 15,0-1 1,0 0-16,0 21 16,0-21-16,0 1 0,0 20 0,0-21 15,0 0-15,0 0 0,0 22 16,0-22-16,22 0 0,-1-21 0,0 21 15,0 0-15,21-21 0,-20 0 16,20 0-16,0 0 0,-21 0 0,22 0 16,-1 0-16,22 0 0,-22 0 0,0-21 15,1 21-15,-1-21 0,0-21 16,1 21-16,-1-1 0,-21-20 16,21 0-16,-20-1 0,-22 1 0,21 0 15,-21-22-15,0 22 0,0 0 0,0 20 16,-21 1-16,-1 0 0,1 0 15,0 21-15,-21 0 0,-1 21 16,1 0-16,0 0 0,21 22 0,-22-1 16,1 0-16,21 1 0,-22-1 15,22-21-15,0 22 0,21-1 0,0 0 16,0-21-16,0 1 0,0-1 0,0 21 16,21-42-16,-21 21 0,21 0 15,1-21-15,-1 0 0,0 22 0,0-22 16,0 0-16,0 0 0,1 0 0,-1 0 15,0 0-15,0 21 16,-21 0-16,0 0 16,0 21-16,0-20 15,0 20-15,0 0 0,-21 1 16,21 20-16,-21-21 0,21 22 0,-21-1 16,-1 1-16,1-1 0,0 64 15,21-63-15,-21-1 0,0 22 16,21-21-16,-21-1 0,-1 22 0,22-22 15,-21 1-15,0-1 0,0 1 0,-21-1 16,20-20-16,-20 20 0,0-21 16,-1 1-16,1-1 0,-21-21 0,20 22 15,-20-22-15,20-21 0,-20 0 0,-22 0 16,43-21-16,0 21 0,-1-22 16,22-20-16,-21 21 15,21-21-15,-1-1 0,1 1 0,0-22 16,0 22-16,0-21 0,21-22 0,0 21 15,0-105-15</inkml:trace>
  <inkml:trace contextRef="#ctx0" brushRef="#br0" timeOffset="13512.72">11811 2244 0,'0'0'0,"0"21"32,21-21-1,0 0-31,0 0 0</inkml:trace>
  <inkml:trace contextRef="#ctx0" brushRef="#br0" timeOffset="13960.48">14711 2074 0,'0'0'0,"-21"0"0,42 0 32,0 0-32,0 0 0,0 0 15,0 0-15,1 0 0,20 0 16,0 0-16,1 0 0,-1 0 0,0 0 16,1 0-16,-1 22 0,21-22 0,-20 0 15,-22 0-15,21 21 16,-21-21-16,1 0 0,-1 0 0,-21 21 0,-21-21 31,-1 0-31</inkml:trace>
  <inkml:trace contextRef="#ctx0" brushRef="#br0" timeOffset="14289.42">15155 2138 0,'0'0'0,"0"21"0,-63 21 31,63-20-31,0-1 0,0 0 0,-21 0 16,21 0-16,0 22 0,0-22 0,-22 21 15,22 0-15,0-20 0,0 20 16,0 0-16,0 1 0,-21-22 0,21 21 16,-21 0-16,0-20 0,21 20 15,-21-21-15,0 21 0,-1-20 16,1-1-16,0 0 0,-21 0 0,21-21 16,-1 21-16,1-21 0,-21 0 15,21 0-15,0 0 0,-22 0 0,22 0 16,0-21-16,-21 0 0,20 0 0,1 0 15,0-1-15,0 1 0,0 0 16,0 0-16,21 0 0,0 0 0,0-1 16,0 1-16,0 0 0,0 0 15,0 0-15,21 0 16,21 21-16,-21 0 0,0 0 16,22 0-16,-1-22 0,-21 22 15,22 0-15,-1 0 0</inkml:trace>
  <inkml:trace contextRef="#ctx0" brushRef="#br0" timeOffset="14756.15">15727 2455 0,'0'0'16,"21"-21"-16,-21 0 0,0 0 16,0 0-16,0 0 0,-21-1 15,0 22-15,-1 0 16,1 0-16,-21 0 0,21 0 0,-22 0 15,22 22-15,-21-1 0,21 0 16,-22 21-16,22-21 0,-21 22 0,21-22 16,0 21-16,-1 1 0,1-22 0,0 21 15,21-21-15,0 0 0,0 1 16,0-1-16,0 0 0,0 0 0,21-21 16,0 0-16,22 0 15,-22 0-15,0 0 0,0 0 0,22-21 16,-22 0-16,21 0 0,-21-1 0,22 1 15,-22 0-15,21-21 0,-21-1 16,0 1-16,1 0 0,-1-1 16,0 22-16,0-21 0,-21 0 15,0 20-15,0 1 0,21 0 0,-21 42 32,0 0-32,21 22 0,-21-22 15,0 21-15,0 1 0,0-22 0,22 21 16,-22-21-16,21 22 0,-21-22 15,21 0-15,-21 0 0,0 0 0,21 0 16,0-21-16,0 0 16,1 0-16,-1 0 0,0 0 15,0 0-15,-21-21 0,21 0 16,0 0-16</inkml:trace>
  <inkml:trace contextRef="#ctx0" brushRef="#br0" timeOffset="14956.04">16235 2307 0,'0'0'0,"21"-21"0,-21 0 0,0 0 15,21 0-15,0 21 16,-21 21 0,0 0-16,0 0 0,0 21 15,0 1-15,0-22 0,0 21 16,0 1-16,0-22 0,0 21 0,0-21 16,0 22-16,-21-22 0,21 0 15,0 0-15,0 0 0,21-21 31,0 0-31,1 0 0,-1 0 16,21-21-16</inkml:trace>
  <inkml:trace contextRef="#ctx0" brushRef="#br0" timeOffset="15139.93">16722 2413 0,'0'0'0,"21"-42"0,0 21 0,-21-1 0,0 1 16,0 0-16,0 0 15,-21 21-15,0 0 16,-1 0-16,1 21 0,-21-21 15,21 21-15,-22 0 0,22 1 0,-21-1 16,21 0-16,-22 21 0,22-21 0,0 1 16,0-1-16,21 0 15,0 0-15,0 0 0,21 0 16,0-21-16,0 0 16</inkml:trace>
  <inkml:trace contextRef="#ctx0" brushRef="#br0" timeOffset="15584.68">17145 2392 0,'0'0'16,"21"-21"-16,-21 0 0,0-22 0,21 22 15,-21 0-15,0 0 0,0 0 0,0-1 16,-21 22-16,0 0 16,0 0-16,0 22 15,-22-22-15,22 21 0,0 21 0,0-21 16,-22 22-16,22-22 0,0 21 15,-21 0-15,21 1 0,-1-1 0,1-21 16,21 22-16,0-22 0,0 0 0,0 21 16,0-21-16,0 1 15,21-22-15,1 0 0,-1 0 0,0 0 16,0 0-16,0 0 0,0 0 16,1-22-16,20 1 0,-21 0 0,0 0 15,0-21-15,1 20 0,-1-20 0,0 21 16,0-21-16,0-1 15,-21 1-15,21 0 0,-21 20 0,0 1 16,22 0-16,-22 0 0,0 42 16,-22-21-1,22 42-15,-21-20 0,0-1 0,21 21 16,0 0-16,0-20 0,0 20 16,0 0-16,0-21 0,0 22 0,0-22 15,0 0-15,0 0 0,0 0 16,21-21-16,0 22 0,1-22 0,20 0 15,-21 0-15,21 0 0,1 0 0,20 0 16</inkml:trace>
  <inkml:trace contextRef="#ctx0" brushRef="#br0" timeOffset="16212.32">19008 2138 0,'0'0'0,"21"-21"15,-21-22 1,0 22-16,-21 21 0,-1-21 16,-20 21-16,21 0 0,-21 0 0,-1 21 15,-20-21-15,20 21 0,-20 1 16,21-1-16,-22 0 0,22 21 0,-1-21 16,22 1-16,-21-1 0,21 0 15,21 0-15,0 0 0,0 0 16,0 1-16,21-1 0,0 0 15,0 0-15,22-21 0,-1 21 0,0-21 16,1 0-16,-1 0 0,0 0 16,1 0-16,-1 0 0,-21 0 0,0 0 15,0 0-15,1-21 0,-44 21 32,1 0-32,0 0 0,-21 0 0,-1 0 15,1 0-15,-21 21 16,20 0-16,1 1 0,0-1 0,20-21 15,-20 21-15,21 0 0,21 0 16,0 0-16,0 1 0,0-1 16,0 0-16,21 0 15,0-21-15,0 0 0,22 0 0,-1 0 16,22 0-16,-22 0 0,0 0 0,22 0 16,-22 0-16,0 0 0,1-21 15,-1 0-15,0 21 0,-20-21 0,-1-1 16,0 22-16,-21 22 15,-21-1 1,0 21-16,-1-21 16,-20 22-16,21-1 0,-21 0 0,-1 1 0,22-1 15,-21 0-15,21 1 0,-22-1 16,22 0-16,0-21 0,0 22 16,0-1-16,21-21 0,0 0 0,-22 1 15,22-1-15,0 0 0,-21 0 16,21 0-16,-21-21 15,0 0-15,0 0 16,0 0-16,-22 0 0</inkml:trace>
  <inkml:trace contextRef="#ctx0" brushRef="#br0" timeOffset="17388.38">1037 3979 0,'21'-42'16,"-42"42"15,0 0-31,-21 0 0,20 21 16,-20 0-16,0 1 0,-22 20 0,22 21 15,0 1-15,-22-1 0,22-20 16,21 41-16,-22-20 0,22-22 0,0 22 15,21-1-15,0-20 16,0 20-16,21-21 0,0 1 0,0-1 16,22-21-16,-22 0 0,21 1 15,1-1-15,20-21 0,-21 0 16,1 0-16,-1 0 0,0-21 0,22-1 16,-22 1-16,-21 0 0,22 0 15,-22 0-15,0 0 0,0-1 0,-21 1 16,0 0-16,0 0 0,-21 0 15,-21-22-15,-1 22 0,22 21 16,-21-21-16,21 21 0,-22 0 16,22 0-16,-21 0 0,21 0 15,0 0-15,-1 0 0,1 0 16,42 0 15,1 0-15,-1 0-16,21 0 0,-21 0 0,0 0 15,1 0-15,-1 0 0,0 0 16,0 21-16,0 0 0,0-21 0,1 43 16,-1-22-16,0 21 0,-21 1 15,0-1-15,0 0 0,0 22 16,0-22-16,0 22 0,0-1 0,0-21 16,0 22-16,0-22 15,-21 22-15,0-22 0,21 0 0,-22 1 16,1-1-16,21-21 0,0 0 15,-21 1-15,0-1 0,21 0 0,0-42 32,0 0-32,0-22 15,0 22-15,0 0 0,0-21 16,21-1-16,0 1 0,-21-22 0</inkml:trace>
  <inkml:trace contextRef="#ctx0" brushRef="#br0" timeOffset="17788.66">1503 4403 0,'0'0'0,"42"-43"0,-21 1 16,22 21-16,-22-21 0,0 20 0,0-20 15,0 42-15,-21-21 0,0 42 32,0 0-32,0 0 0,-21 22 15,0-1-15,21 0 0,-21 1 0,21-1 16,0 0-16,0 1 0,0-1 15,0 0-15,0 1 0,21-1 16,0-21-16,0 0 0,0 22 0,1-43 16,-1 21-16,0-21 0,21 0 15,-21 0-15,22 0 0,-22 0 16,21-21-16,-21 0 0,22-1 16,-22 1-16,21 0 0,-21 0 0,22-21 15,-22 20-15,0-20 0,-21 0 0,0-1 16,0 22-16,0-21 0,0 0 15,0-1-15,0 1 0,0 0 16,0 20-16,0 1 0,0 0 16,-21 21-1,0 21-15,21 0 16,0 1 0,21-22-16,0 0 0,21 0 15,-20 0-15</inkml:trace>
  <inkml:trace contextRef="#ctx0" brushRef="#br0" timeOffset="18024.52">2836 4128 0,'0'0'0,"0"-22"16,0 44 0,0-1-16,-21 21 15,21-21-15,-21 22 0,21-22 16,0 21-16,-21 0 0,0 1 0,21-1 0,-22-21 15,22 22-15,-21-22 16,21 21-16,0-21 0,0 22 0,0-22 16,0 0-16,0 0 0,0 0 15,21-21 1,1-21 0,-22 0-16</inkml:trace>
  <inkml:trace contextRef="#ctx0" brushRef="#br0" timeOffset="18248.39">2498 4657 0,'0'0'0,"-22"21"15,-20 21 1,42-21-16,0 1 0,0-1 0,0 0 16,21 0-16,0-21 0,1 0 0,20 21 15,-21-21-15,21 0 0,1 0 16,-1 0-16,-21 0 0,22-21 0,-1 0 15,0 21-15,1-21 0,-22 0 16,21 21-16,-21-22 0,0 1 0,1 0 16,-1 0-16,0 0 0,-21 0 15,0-1-15,0 1 0,0 0 0</inkml:trace>
  <inkml:trace contextRef="#ctx0" brushRef="#br0" timeOffset="18444.8">2455 4170 0,'0'0'0,"-21"-21"0,21 0 31,0-1-31,21 1 0,0 21 16,22 0-16,-22-21 16,0 21-16,21 0 0,-20 0 0,20 0 15,0 0-15,-21 0 0,22-21 16,-22 21-16,21 0 0,-21 0 0,1 0 15,-1 0-15</inkml:trace>
  <inkml:trace contextRef="#ctx0" brushRef="#br0" timeOffset="19456.43">4530 4424 0,'0'0'0,"0"-42"0,-22-43 32,1 85-17,0 0-15,0 21 0,0 0 16,21 0-16,-21 22 0,-1-22 16,22 21-16,-21 1 0,21-22 15,0 21-15,-21 0 0,21-20 0,-21-1 16,21 21-16,0-21 0,0 0 15,0 1-15,21-22 32,0-22-32,0 22 0,1-21 15,-1 0-15,0 0 0,0 0 16,0 0-16,0-1 0,1 1 0,-1 0 16,0 0-16,0-21 0,0 42 15,0-22-15,1 1 0,-1 21 0,0 0 16,0 21-1,-21 1-15,0-1 16,0 0-16,0 0 0,0 21 0,0-20 16,0-1-16,21 21 0,-21-21 0,21 0 15,1 1-15,-22 20 0,21-42 16,0 21-16,0 0 0,0-21 0,0 0 16,1 0-16,-1 0 0,21 0 15,0-21-15,-20 0 0,20 21 0,-21-21 16,21 0-16,-20-1 0,20 1 15,-21-21-15,0 21 0,0 0 0,1-22 16,-1 22-16,-21-21 0,21 21 0,-21-22 16,0 22-16,0-21 0,0 21 15,0-1-15,0 1 0,0 42 32,-21 1-32,21-1 15,-21 0-15,21 21 0,0-21 16,0 1-16,0 20 0,0-21 0,0 21 15,0-20-15,0-1 0,0 0 0,0 21 16,0-21-16,0 1 0,21-22 16,0 21-16,-21 0 0,42-21 0,-21 0 15,1 0-15,-1 0 0,0 0 16,21 0-16,-21-21 0,1 0 0,20-1 16,-21 22-16,0-21 0,0 0 15,22 0-15,-22-21 0,0 20 16,-21 1-16,21 0 0,-21 0 0,21 0 15,-21 0-15,0-1 0,0 1 16,0 42 0,-21 1-16,0-1 15,21 0-15,0 0 0,-21 0 16,21 0-16,-21 1 0,21-1 0,-21 0 16,21 0-16,0 0 0,0 0 15,21-21 16,0 0-31,0-21 0,0 21 16,-21-21-16</inkml:trace>
  <inkml:trace contextRef="#ctx0" brushRef="#br0" timeOffset="19824.25">5884 4043 0,'0'0'0,"-21"0"0,0 0 0,0 0 0,0 0 15,-1 0-15,1 0 0,0 21 0,0 0 16,0 0-16,21 22 0,0-22 16,-21 0-16,21 0 0,0 0 0,0 1 15,0-1-15,21 0 0,0 0 16,0-21-16,21 0 16,-20 0-16,-1 0 0,0 0 0,21 0 15,-21 0-15,1-21 0,-1 21 16,-21-21-16,0 0 0,21-1 0,-21 1 15,0 0-15,0 0 16,-21-21-16,21 20 0,-21 1 0,-1 0 16,1 21-16,0 0 0,0 0 0,0 0 15,0 0-15,-1 0 0,-20 21 16,21 0-16,0 22 0,0-22 16,21 21-16,-22-21 0,22 22 15,0-22-15,0 21 0,0-21 0,0 1 16,0-1-16,22 0 0,20 0 0,-21 0 15,21-21-15,1 0 0</inkml:trace>
  <inkml:trace contextRef="#ctx0" brushRef="#br0" timeOffset="20295.98">6540 4149 0,'0'0'0,"-21"0"15,-85 42 1,85 0-16,0-20 16,0-1-16,0 21 0,21 0 15,-21-20-15,-1 20 0,1 0 0,0-21 16,21 22-16,-21-22 0,21 21 16,-21-21-16,21 1 0,0-1 0,0 0 15,0 0-15,0 0 0,21-21 0,0 0 16,0 0-16,22 0 0,-22 0 15,21 0-15,-21 0 0,22 0 0,-22-21 16,21 0-16,-21 0 0,0 21 0,22-21 16,-22-1-16,0-20 15,0 21-15,22 0 0,-43-22 0,21 22 16,0-21-16,-21 0 0,21-1 16,-21 1-16,0 0 0,0-1 0,0 1 15,0 21-15,0 0 0,0 42 16,-21 0-1,0 0-15,0 21 0,21 1 0,-22-1 16,1 0-16,21-20 0,-21 20 16,21 0-16,0 1 0,0-22 0,0 0 15,0 0-15,0 21 0,0-20 16,0-1-16,21-21 0,0 0 16,22 0-16,-22 0 0,21 0 15,1 0-15,-1 0 0,21 0 0,-20 0 16</inkml:trace>
  <inkml:trace contextRef="#ctx0" brushRef="#br0" timeOffset="21204.46">8318 3874 0,'0'0'0,"-21"0"0,0 21 16,0 0-16,21 21 0,-21 1 0,0-1 15,-1 21-15,1 1 0,0-22 16,21 22-16,-21-1 0,0-20 0,0 20 15,-22-21-15,22 1 0,0-1 0,0 0 16,0-20-16,-1 20 0,1-21 16,21 0-16,0 0 0,-21-21 0,0 0 31,21-21-15,0 0-16,0 0 0,0-21 15,21 20-15,0 1 0,0-21 16,1 21-16,-1-22 0,21 22 0,-21 0 15,22-21-15,-1 21 0,-21-1 16,21 22-16,1-21 0,-22 21 0,21 0 16,-21 0-16,1 0 0,-1 21 0,0-21 15,0 22-15,0-1 0,-21 0 16,0 21-16,0-21 0,0 1 0,0-1 16,0 0-16,0 0 0,0 0 15,-21 0-15,0 1 0,0-1 16,-22 0-16,22 0 0,-21-21 0,21 21 15,-22-21-15,22 0 0,-21 0 16,21 0-16,-22 0 0,22 0 0,0 0 16,0 0-16,0-21 0,0 21 0,21-21 15,0 0 1,0 0-16,21 21 31,0 21-15,0 0-16,0 0 0,0-21 15,1 21-15,20-21 0,-21 0 0,21 21 16,-20-21-16,20 0 0,0 0 16,1 0-16,-1 0 0,21 0 0,-20 0 15,20 0-15,-20-21 0,20 21 16,1-21-16,-1 0 0,1 21 0,-22-21 16,21 0-16,-20-1 0,-1 1 0,0-21 15,-20 21-15,-1 0 0,0-22 16,0 22-16,-21 0 0,0 0 0,0 0 15,0-1-15,-21 22 16,0 0-16,0 0 0,-1 22 0,1-1 16,-21 0-16,21 0 0,0 0 0,-22 0 15,22 1-15,21 20 16,0-21-16,-21 0 0,21 0 0,0 1 16,0-1-16,21-21 0,0 21 15,0-21-15,22 0 0,-22 0 16,21 0-16,1 0 0,-1 0 0,0 0 15,1 0-15,-1 0 0,-21-21 0,21 21 16</inkml:trace>
  <inkml:trace contextRef="#ctx0" brushRef="#br0" timeOffset="22796.27">10753 4530 0,'0'0'0,"0"42"32,21-42-17,0 0-15,0 0 16,0 0-16,0-21 15,1 21-15,-22-21 0,21 0 16,-21-1-16,21 22 0,-21-21 0,0 0 16,0-21-16,0 21 0,0-1 0,0-20 15,0 0-15,0 21 0,0-22 16,0 22-16,-21-21 0,0 21 0,-1-1 16,1 22-16,0 0 0,0 0 15,0 0-15,0 22 0,-22-1 0,22 0 16,0 21-16,-21 1 0,20-1 0,1 0 15,0 1-15,0-1 0,0-21 16,21 21-16,0 1 0,0-22 16,0 21-16,0-21 0,0 1 0,0-1 15,0 0-15,21-21 0,0 21 16,0-21-16,0 0 0,1 0 0,-1 0 16,0 0-16,21 0 0,-21-21 0,22 0 15,-1 0-15,-21 21 0,22-43 16,-1 22-16,0 0 0,-21-21 0,22 20 15,-1-20-15,-21-21 0,22 20 16,-22-20-16,0 20 0,0-20 0,0-1 16,0 1-16,1-1 0,-1 22 0,-21-21 15,0 20-15,0 1 0,0 21 16,0-22-16,0 22 0,-21 42 31,-1 1-31,1 20 16,0 0-16,-21 1 0,21 20 0,-1 1 15,1-1-15,21-21 0,-21 22 16,21-1-16,0-20 0,0 20 0,0-20 16,0-1-16,0-21 0,0 21 0,21-20 15,0-1-15,1 0 0,-1 0 16,0 0-16,21-21 0,-21 0 0,22 0 16,-1 0-16,-21 0 0,22 0 15,-1 0-15,-21 0 0,21-21 0,1 0 16,-1 0-16,-21 0 0,22-1 15,-22 1-15,0 0 0,0-21 16,-21-1-16,0 22 0,0-21 0,0 0 16,0 20-16,0-20 0,0 21 0,0 0 15,-21 21-15,0 0 0,0 0 16,-1 0-16,1 0 0,0 0 0,0 21 16,0 0-16,0 21 0,-22-20 15,22 20-15,21-21 0,0 21 0,-21-20 16,21 20-16,0-21 0,0 0 0,0 22 15,21-22-15,0 0 0,0-21 16,1 21-16,-1 0 0,0-21 0,0 0 16,0 0-16,22 0 0,-22 0 15,0 0-15,21 0 0,-21 0 16,1-21-16,20 0 0,-21 0 0,21 0 16,-20-1-16,-1 1 0,0 0 0,21-21 15,-21 21-15,1-22 0,-1 22 16,-21-21-16,21 21 0,0-1 0,-21 44 31,0-1-31,0 0 16,0 0-16,0 21 0,0-20 15,0-1-15,0 0 0,0 0 0,0 21 16,0-20-16,0-1 0,0 0 16,21-21-16,0 0 15,1 21-15,-1-21 0,0 0 0,0 0 16,0 0-16,22 0 0,-22 0 0,21 0 15,-21 0-15,22-21 0,-22 21 16,0-21-16,21 0 0,-21-1 0,1 1 16,-1 0-16,0 0 0,-21 0 15,21-22-15,-21 22 0,21 0 0,-21 0 16,0 0-16,0 0 0,0-1 0,0 44 31,0-1-15,0 0-16,-21 0 15,21 0-15,0 0 0,0 22 0,0-22 16,-21 0-16,21 0 0,0 22 0,0-22 16,0 0-16,0 0 15,21 0-15,0-21 0,0 21 16,1-21-16,-1 0 0,21 0 16,-21 0-16,22 0 0,-22 0 0,21 0 15,-21-21-15,22 21 0,-1-21 0,0 0 16,1 0-16,-1 0 0,-21-1 15,21 1-15,-20 0 0,-1 0 0,0-21 16,-21 20-16,21-20 0,-21 21 16,0 0-16,0 0 0,0-1 15,-21 22-15,0 0 0,0 0 16,-1 0-16,1 0 0,-21 22 16,21-1-16,0 0 0,-1 0 0,1 0 15,0 22-15,0-22 0,21 0 0,-21 21 16,21-21-16,0 1 0,0 20 15,0-21-15,0 0 0,0 0 0,0 1 16,21-1-16,0-21 0,0 0 16,0 21-16,1-21 0,20 0 15,-21 0-15,21 0 0,1 0 0,-1 0 16,0-21-16,1 0 16,-1 21-16,0-22 0,1-20 0,-1 21 15,0-21-15,1 20 0,-1-20 0,0 0 16</inkml:trace>
  <inkml:trace contextRef="#ctx0" brushRef="#br0" timeOffset="23416.45">13906 3747 0,'0'0'0,"0"-43"0,0 22 15,0 0-15,0 0 0,0 0 0,-21 42 32,21 21-32,-21-21 0,0 22 0,0-22 15,0 21-15,-1 22 0,1-22 0,0 21 16,0-20-16,0 20 15,0 1-15,-1-22 0,22 22 0,-21-22 16,0 0-16,21 1 0,-21-1 16,21 0-16,0-21 0,0 22 0,0-22 15,0 0-15,0 0 0,0 0 16,21-21-16,0 0 16,0 0-16,1 0 0,20 0 0,-21 0 15,0 0-15,0-21 0,22 0 0,-22 0 16,21 0-16,-21 0 0,22-1 15,-22 1-15,0-21 0,0 21 0,0-22 16,1 22-16,-1-21 16,-21 21-16,21 0 0,-21-1 0,-21 22 15,0 22 1,-1-22-16,1 21 16,0 0-16,0 21 0,0-21 0,0 1 15,-1 20-15,22-21 0,0 0 0,-21 0 16,21 22-16,0-22 0,0 0 15,0 0-15,0 0 0,21 1 16,1-1-16,-1-21 0,0 0 16,21 0-16,-21 0 0,22 0 0,-1 0 15,0 0-15,1 0 0,-1-21 0,0-1 16,1 1-16,-22 0 0,21 0 16,-21 0-16,22-22 0,-22 22 15,-21-21-15,0 0 0,0 20 0,0-20 16,0 0-16,0 21 0,0-1 15,-21 1-15,-22 21 0,22 0 0,0 0 16,-21 0-16,-1 0 0,1 0 16,0 21-16,-1 1 0,1-1 0,21 0 15,0 0-15,-22 21 0,43-20 16,-21-1-16,21 0 0,0 0 16,0 0-16,21-21 0,1 0 0,20 21 15,-21-21-15,21 0 0</inkml:trace>
  <inkml:trace contextRef="#ctx0" brushRef="#br0" timeOffset="23792.13">14838 4297 0,'0'0'0,"0"-21"0,0 0 0,0-1 16,0 1-16,-21 21 31,21 21-31,0 1 15,0-1-15,-22 21 0,22-21 0,-21 22 16,21-22-16,0 21 0,0 0 16,0 1-16,-21 20 0,21-20 15,-21 20-15,0 1 0,0-1 0,-1 1 16,1-1-16,0 22 0,-21-22 16,21 1-16,-22 20 0,22-20 0,-21-1 15,21 22-15,-22-21 0,-20 63 16,42-64-16,-22-21 0,22 22 15,-21-22-15,21 1 0,-1-1 0,1-21 16,0 0-16,21 0 0,-21-21 16,21-21 15,21 0-31,0-21 0,-21 21 0,43-1 16,-22-20-16,0 0 0,0-22 0,21 22 15,-20-22-15,20 1 0</inkml:trace>
  <inkml:trace contextRef="#ctx0" brushRef="#br0" timeOffset="24072.71">14647 4636 0,'0'0'0,"21"-64"0,-21 1 0,0-1 0,22 22 15,-1-1-15,-21 1 0,21 0 16,0 21-16,-21-1 0,21 1 0,0 0 16,1 21-16,-1 0 15,0 0-15,0 0 0,0 0 0,0 21 0,1 0 16,-1 1-16,0-1 0,-21 0 15,0 21-15,0-21 0,0 1 16,0-1-16,0 21 0,-21-21 0,-22 0 16,22 1-16,0-22 0,-21 21 0,21 0 15,-22-21-15,1 0 0,21 0 16,0 0-16,-22 0 0,22 0 16,42 0-1,0-21 1,1 21-16,-1-21 0,21 21 0,-21 0 15,0-22-15</inkml:trace>
  <inkml:trace contextRef="#ctx0" brushRef="#br0" timeOffset="24368.5">14965 4487 0,'21'0'0,"0"0"16,0 0-16,0 0 0,1 0 15,-1-21-15,21 0 0,-21 21 16,22-21-16,-1 21 0,0-21 0,1 0 15,-1-1-15,0 1 0,1 0 16,-22-21-16,21 21 0,-21-1 0,-21 1 16,0 0-16,-21 21 15,0 0-15,-21 0 16,-1 0-16,1 21 0,0 0 0,-1 1 16,22-1-16,-21 0 15,-1 0-15,22 0 0,0 0 0,0 1 16,21-1-16,0 0 0,0 0 15,0 0-15,0 0 0,21 1 16,0-1-16,22-21 0,-22 0 0,21 21 16,0-21-16,1 0 0,20 0 15,-20 0-15,20 0 0</inkml:trace>
  <inkml:trace contextRef="#ctx0" brushRef="#br0" timeOffset="24844.32">16298 4276 0,'0'0'0,"0"-43"0,-21 22 0,-21-21 16,-128 21 15,149 21-31,-21 21 0,21 0 0,-22 0 16,1 22-16,21-22 0,-21 21 15,20-21-15,-20 22 0,21-22 0,21 0 16,0 21-16,-21-21 0,21 1 15,0-1-15,0 0 0,21 0 0,0 0 16,0-21-16,0 21 0,1-21 0,-1 0 16,21 0-16,-21 0 15,0 0-15,1 0 0,20-21 0,-21 21 16,0-21-16,22 0 0,-22-21 0,0 20 16,21-20-16,-21 0 0,1-22 15,20 22-15,-21-22 0,0 1 0,0-1 16,22 1-16,-22-1 0,-21 22 15,21-21-15,-21 20 0,21 1 0,-21 21 16,0-22-16,0 22 0,0 0 16,-21 21-16,0 0 15,0 0-15,0 21 0,-1 0 0,1 1 16,0 20-16,0 0 0,-21 22 16,20-1-16,1 1 0,0-1 15,21-20-15,0 20 0,0 1 16,0-22-16,0 0 0,0 1 0,0-1 15,21-21-15,-21 0 0,21 0 0,1 1 16,20-22-16,-21 0 0,21 0 16</inkml:trace>
  <inkml:trace contextRef="#ctx0" brushRef="#br0" timeOffset="27095.89">17738 3725 0,'0'0'0,"0"-21"0,21-21 32,0 42-32,-21 21 15,0 0-15,-21 0 16,0 1-16,-1-1 0,22 21 0,-21-21 15,0 22-15,0-1 0,0-21 0,0 21 16,-1 1-16,22-1 0,0 0 16,0-20-16,-21 20 0,21-21 0,0 0 15,0 0-15,21 1 0,1-1 16,-1-21-16,0 0 0,0 0 0,0 0 16,22 0-16,-22 0 0,21 0 15,-21 0-15,22-21 0,-22-1 16,21 1-16,0 0 0,-20-21 0,20-1 15,-21 22-15,0-42 0,22 20 16,-22 1-16,0 0 0,21-1 0,-21 1 16,1 0-16,-22-1 0,21 22 0,-21-21 15,21 21-15,-42 42 32,0 0-32,21 0 15,0 0-15,-22 22 0,1-22 0,21 0 16,-21 21-16,21 1 0,-21-22 15,21 21-15,-21 1 0,21-1 16,-21-21-16,21 21 0,0-20 0,0-1 16,0 0-16,0 0 0,0 0 15,21 0-15,0-21 0,0 0 0,0 0 16,0 0-16,1 0 0,20 0 16,-21 0-16,21 0 0,-20-21 0,62 0 15,-63 0-15,22-21 0,-1 20 16,0-20-16,1 0 0,-22 21 15,21-22-15,-21 1 0,1 21 0,-1 0 16,-21-1-16,0 1 0,0 0 16,-21 21-16,-1 0 15,1 0-15,-21 0 0,21 0 0,-22 21 16,22 0-16,0 1 0,0-1 16,0 0-16,21 0 0,0 43 15,0-22-15,0-21 0,21 21 16,0-20-16,-21-1 0,21 0 15,0 0-15,1 0 0,-22 0 0,0 1 16,21-22-16,-21 21 0,0-42 31,-21 21-31,-1-22 0,22 1 16,-21 0-16,0 0 0,0 0 0,0 0 16,21-1-16,0 1 15,-21 0-15,21 0 0,-22 21 0,1 0 16,21 21-1,0 0 1,0 0-16,0 1 0,21-1 16,1-21-16,-1 21 0,0 0 0,21-21 15,-21 21-15,22-21 0,-22 21 0,21-21 16,1 0-16,-1 0 0,-21 0 16,21 0-16,1 0 0,-1 0 0,0 0 15,1-21-15,-22 0 0,21 0 16,-21-21-16,22 20 0,-22-20 15,0 21-15,21-21 0,-20 20 0,-1-20 16,0 0-16,0 21 0,0-1 16,-21 1-16,21 0 0,-42 21 31,0 21-31,0 0 0,0 1 16,0 20-16,21-21 0,0 21 15,-22-20-15,22 20 0,0-21 0,0 21 16,0-20-16,0-1 0,22 0 0,-22 0 15,21 0-15,0 0 0,0-21 16,21 0-16,-20 22 0,20-22 0,0 0 16,1 0-16,-1 0 15,0 0-15,1-22 0,-1 1 0,-21 0 16,21 0-16,-20 0 0,-1-22 0,21 22 16,-21-21-16,0 0 0,1 20 15,-1-20-15,0 0 0,0-1 16,-21 1-16,21 42 0,-21-21 15,-21 42 1,0 0 0,0 0-16,0 1 0,-1-1 0,22 21 15,-21-21-15,0 22 0,0-22 16,0 21-16,21-21 0,-21 0 0,-1 1 16,22-1-16,-21 0 0,21 0 15,0 0-15,0-42 31,0 0-15,21 0-16,1 0 0,-1-1 16,-21 1-16,21-21 0,0 21 0,21-22 15,-20 22-15,-1-21 0,0 21 16,21-22-16,-21 22 0,22 0 0,-22 0 16,0 21-16,0 0 0,0 0 15,1 0-15,-1 0 0,0 21 16,-21 0-16,21 0 0,-21 1 15,0-1-15,0 21 0,0-21 16,0 22-16,21-1 0,-21-21 0,0 21 16,0 1-16,21-22 0,1 0 15,-1 0-15,0 0 0,0 1 0,0-1 16,22-21-16,-22 0 0,21 0 16,0 0-16,1 0 0,-1 0 0,0 0 15,22 0-15,-22 0 0,1-21 0,-1-1 16,0-20-16,1 21 0,-22-21 15,21 20-15,-21-20 0,0 0 0,-21-1 16,22 1-16,-22 0 0,0-1 16,0 22-16,0 0 0,0-21 15,-22 42-15,1-21 0,0 21 16,0 0-16,-21 0 0,-1 0 0,22 0 16,-21 21-16,-1-21 0,1 42 15,0-21-15,21 0 0,-1 1 0,1 20 16,0-21-16,21 0 0,0 22 0,0-22 15,0 21-15,0-21 0,21 0 16,0 1-16,1-1 0,-1-21 0,0 0 16,0 21-16,21-21 0,-20 0 15,-1 0-15,21 0 0,-21-21 0,0 0 16,1-1-16,-1 1 16,0 0-16,-21-21 0,0 21 15,0-1-15,21 1 0,-21 0 0,0 0 16,0 42 15,-21 0-31,21 0 16,-21 22-16,0-1 0,-1-21 0,1 22 15,0-1-15,0 21 0,0-20 16,0-1-16,-1 22 0,1-22 0,-21 21 16,21-20-16,-22 84 15,22-64-15,0 1 0,0-1 16,0 1-16,0 20 0,-22 65 15,22-86-15,21 1 0,0 20 0,-21-20 16,0 20-16,0-20 0,-1-1 16,1 22-16,0-21 0,0-1 0,0-21 15,0 22-15,-22-22 0,22 1 0,-21-1 16,21-21-16,-22 0 0,22 0 16,-21 1-16,21-22 0,-22 0 0,1 0 15,21 0-15,-22 0 0,22 0 0,0-22 16,0 1-16,0 0 0,0 0 15,21 0-15,0-22 0,0 22 0,0-21 16,0 0-16,0-1 0,0-20 0,0 20 16</inkml:trace>
  <inkml:trace contextRef="#ctx0" brushRef="#br0" timeOffset="27340.24">19791 3408 0,'0'-42'32,"-21"42"-32,-1 0 31,1 0-16,0 0-15,0 0 0,0 0 16,0 0-16,-22 21 0,22-21 0</inkml:trace>
  <inkml:trace contextRef="#ctx0" brushRef="#br0" timeOffset="28640.68">931 6075 0,'0'0'0,"0"-21"0,0 0 0,0-22 16,0 22-16,0 0 15,0 0-15,0 0 0,0-1 16,0 44 0,0-1-1,0 21-15,0-21 0,0 22 16,0-1-16,0 0 0,0 1 0,0-1 15,0 0-15,0 22 0,-21-22 16,0 0-16,21 22 0,-21-22 16,0 1-16,-1-22 0,22 21 15,0-21-15,-21 0 0,21 1 0,-21-22 16,21-22 15,0 1-31,21 0 0,0-21 16,-21 21-16,22-22 0,-1 22 15,0-21-15,0-1 0,0 1 0,-21 0 16,21-1-16,1 22 0,20-21 16,-21 21-16,0-22 0,0 22 0,22 21 15,-22-21-15,0 21 0,0 0 16,-21 21-16,21-21 0,-21 21 16,22 1-16,-22 20 0,0-21 15,0 0-15,21 22 0,-21-22 16,0 21-16,0 0 0,0 1 15,0-22-15,0 21 0,21-21 16,-21 22-16,21-22 0,0 0 0,0-21 16,1 21-16,20-21 15,-21 0-15,0 0 0,0-21 0,22 21 16,-22-21-16,21 0 0,-21-22 16,22 22-16,-22 0 0,0-21 0,21-1 15,-20 1-15,-1 21 16,0-21-16,-21-1 0,21 1 0,-21 0 15,21-1-15,-21 1 0,0 0 16,0-1-16,0 22 0,0 0 0,0 0 16,0 42-1,0 0-15,0 0 16,-21 22-16,21-22 0,-21 21 16,0 0-16,21 1 0,-21-1 0,21 0 15,-22 1-15,1-22 0,21 21 16,0 1-16,0-22 0,0 0 0,0 0 15,0 0-15,0 0 0,0 1 16,21-22-16,1 0 0,-1 0 0,0 0 16,0 0-16,0-22 0,0 1 15,1 0-15,-1 0 0,0 0 16,0 0-16,0-1 0,-21 1 16</inkml:trace>
  <inkml:trace contextRef="#ctx0" brushRef="#br0" timeOffset="28844">1672 6202 0,'0'0'0,"-21"0"0,42 0 31,0 0-15,0 0-16,1 0 15,-1 0-15,0 0 0,21 0 0,-21 0 16,1 0-16,20 0 0,-21 0 15,0 0-15,0 0 0,1-21 0,-1 21 16,0 0-16,0 0 0,0 0 16</inkml:trace>
  <inkml:trace contextRef="#ctx0" brushRef="#br0" timeOffset="29507.92">2222 6138 0,'0'0'16,"0"22"15,0-1-31,-21-21 15,21 21-15,0 0 0,0 0 16,0 0-16,0 1 0,0-1 16,-21 0-16,21 0 0,0 21 15,-21-20-15,21-1 0,0 0 0,0 0 16,-21 0-16,21 0 16,-21-21-16,21-21 31,0 0-16,0 0-15,0 0 0,0 0 16,0-22-16,0 22 0,0-21 0,21 21 16,0-22-16,0 22 15,0-21-15,22 21 0,-22-1 0,0 1 0,21 0 16,-21 0-16,1 21 16,20 0-16,-21 0 0,0 0 0,0 21 15,1-21-15,-1 21 0,0 0 16,0 1-16,0 20 0,-21-21 0,0 0 15,0 22-15,0-22 0,0 0 0,0 21 16,0-21-16,0 1 0,0-1 16,-21 0-16,21 0 0,-21-21 0,0 21 15,0-21 1,21-21 0,0 0-16,0 0 15,0 0-15,0-1 0,21 1 16,0-21-16,0 21 0,0-22 15,22 22-15,-22-21 0,21 21 0,0-22 16,-20 22-16,20 0 0,0 0 16,-21 0-16,1 21 0,-1 0 0,0 0 15,0 0-15,-21 21 0,21 0 0,-21 0 16,0 0-16,0 1 0,0-1 16,0 21-16,-21-21 0,0 22 0,0-22 15,0 21-15,21-21 16,0 0-16,-22 1 0,22-1 0,-21 0 15,21 0-15,0 0 0,21-21 32,1 0-17,-1-21-15,0 21 0,21-21 16,-21 0-16,1 0 0</inkml:trace>
  <inkml:trace contextRef="#ctx0" brushRef="#br0" timeOffset="29796.47">3471 5927 0,'0'0'0,"21"-21"16,1-22-16,20 1 16,-63 42-1,0 42-15,-1-21 0,1 1 16,0 20-16,-21 0 0,21 1 16,-1-1-16,-20 0 0,21 22 0,0-22 15,0 0-15,-1 1 0,1-1 0,21 0 16,-21-20-16,21 20 0,0-21 15,0 0-15,0 0 0,0 1 0,21-22 16,0 0-16,1 0 0,-1 0 16,0 0-16,21 0 0,-21 0 0,22 0 15,-22-22-15,0 1 0,21 0 16,-20 21-16,-1-21 0,0 0 16,0 0-16,0 21 0,-21-22 15,21 22-15,1 0 16</inkml:trace>
  <inkml:trace contextRef="#ctx0" brushRef="#br0" timeOffset="30013.03">4106 6456 0,'0'0'16,"0"21"-16,0 0 0,0 0 15,0 1-15,0-1 0,0 0 16,0 0-16,0 0 0,0 0 15,0 1-15,-21-1 0,0 0 16,0 0-16,0 0 0,-22 0 0,1 1 16,0-1-16,-1 0 0,-20 0 15,20-21-15,-20 21 0,21-21 0,-1 0 16,1 0-16,0 0 0,20 0 0</inkml:trace>
  <inkml:trace contextRef="#ctx0" brushRef="#br0" timeOffset="30716.91">5694 5990 0,'0'0'0,"0"-21"0,0 0 0,0 0 15,0 0-15,0-1 0,21 22 0,-21-21 16,0 42 0,0 1-16,-21-1 0,0 0 15,21 21-15,-22 1 0,1-22 0,0 21 16,0 0-16,0-20 0,-22 20 16,22 0-16,0-21 0,0 22 15,0-1-15,0-21 0,-22 22 0,22-22 16,21 0-16,-21 0 0,21 0 0,-21-21 15,21 21-15,0-42 32,0 0-32,0 0 0,0 0 15,21 0-15,0-22 0,0 22 0,0-21 16,1 21-16,-1-22 0,0 1 16,21 0-16,1-22 0,-1 22 0,64-43 15,-64 22-15,22 41 16,-22-20-16,21 21 0,-20 21 0,-1 0 15,-21 0-15,0 0 0,1 21 0,-1 0 16,-21 22-16,0-22 0,0 21 16,0 0-16,0 1 0,0-1 15,0 0-15,-21 1 0,21-22 0,-22 21 16,1 1-16,21-22 0,-21 21 16,21-21-16,0 0 0,-21 1 0,21-1 15,-21 0-15,21 0 0,-21-21 16,-1 0-1,1 0-15,0-21 0,0 21 16,0-21-16,0 0 0</inkml:trace>
  <inkml:trace contextRef="#ctx0" brushRef="#br0" timeOffset="31219.92">5419 6308 0,'0'0'16,"0"-21"-1,42 21 1,-21-22-16,0 22 0,22 0 15,-22-21-15,21 21 0,22-21 0,-22 0 16,0 21-16,22-21 0,-1 21 0,1-21 16,-22 21-16,22 0 0,-22 0 15,0 0-15,1 0 0,-1 0 0,-21 0 16,0 0-16,0 21 0,-21 0 16,0 0-16,0 0 0,0 0 15,0 1-15,0-1 0,0 0 0,-21 21 16,0-21-16,0 1 0,21-1 15,0 0-15,-21 0 0,0-21 16,21 21-16,0 0 16,-22-21-16,22-21 15,0 0 1,0 0-16,0 0 0,0-22 16,22 22-16,-22 0 0,21 0 15,0-21-15,0 20 0,0 1 0,0-21 16,1 21-16,20 0 0,-21-1 15,21 22-15,1-21 0,-22 21 0,21 0 16,-21 0-16,22 0 0,-22 0 0,0 21 16,0 1-16,0-1 0,1 0 15,-22 0-15,0 21 0,0-20 16,0 20-16,0-21 0,-22 21 0,1-20 16,21 20-16,-21-21 0,0 0 15,0 0-15,0 1 0,21-1 0,-22 0 16,44-42 15,-1 0-31,0 21 16</inkml:trace>
  <inkml:trace contextRef="#ctx0" brushRef="#br0" timeOffset="32548.48">7408 6223 0,'0'0'0,"0"-21"0,0 0 0,21 21 15,-21-21-15,0-1 0,0 1 16,-21 21-16,0 0 0,0-21 16,0 21-16,0 0 0,-1 0 0,-20 0 15,21 0-15,-21 21 0,20-21 16,-20 21-16,21 1 0,0-1 0,-22 0 16,22 21-16,0-21 0,0 1 0,0 20 15,0-21-15,21 0 16,0 0-16,0 1 0,0-1 0,0 0 15,21-21-15,0 0 0,21 0 16,-21 0-16,22 0 0,-1 0 0,-21-21 16,22 0-16,-1 21 0,-21-22 0,21 1 15,-20 0-15,-1 0 0,0 0 16,0 0-16,-21-1 0,21 1 16,-21 0-16,0 0 0,0 0 15,0 42 16,-21 0-31,21 0 16,-21 0-16,21 1 0,0 20 0,0 0 16,-21 1-16,0-1 0,21 0 15,-22 22-15,22-22 0,0 22 16,0-1-16,0 1 0,-21-22 0,21 21 16,0 1-16,-21-1 0,21 22 0,0-21 15,-21-1-15,21 22 0,0-22 16,0 1-16,-21 20 0,0-20 0,21 21 15,-22-22-15,1 1 0,0-1 0,0 1 16,0-22-16,0 21 0,-22-20 0,22-22 16,-21 0-16,21 0 0,-22 0 15,1-21-15,21 0 0,-22 0 0,22-21 16,0 0-16,-21 0 0,21 0 16,-22-22-16,1 1 0,0 0 0,20-1 15,-20 1-15,0-21 0,21 20 0,-22 1 16,22-22-16,0 1 0,21 21 15,0-22-15,0 1 0,0 20 0,0-20 16,21-1-16,0 1 0,0 20 0,22-20 16,-22 21-16,21-22 0,1 22 15,-1-22-15,21 22 0,1-22 0,-1 22 16,22-21-16,-21 20 0,20-20 16,1 20-16,-22 1 0,22-21 15,-21 20-15,-1 1 0,64-22 16,-85 43-16,1 0 0,-1 0 15,-21 0-15,0 0 0,1-1 16,-22 1-16,0 42 31,-22 1-31,22-1 16,-21 0-16,21 0 0,-21 0 0,21 0 16,0 1-16,0-1 0,-21 21 15,21-21-15,0 0 0,0 1 0,0-1 16,0 0-16,0 0 0,0 0 15,0 0-15,21-21 16,0 0-16,0 0 0,22 0 16,-22-21-16,0 21 0,21-21 15,-20 0-15,-1 0 0,21-22 16,-21 22-16,0 0 0,1-21 0,-1 21 16,0-1-16,0-20 0,0 21 15,-21 0-15,0-22 0,21 22 16,-21 0-16,0 42 15,0 0 1,0 1-16,-21-1 0,0 0 0,21 21 16,0-21-16,0 22 0,0-22 15,0 21-15,0-21 0,0 1 0,0-1 16,0 21-16,21-21 0,0 0 16,1-21-16,-1 0 15,0 0-15,0 0 0,21 0 0,-20 0 16,-1 0-16,21 0 0,-21-21 0,0 0 15,1 0-15,20 0 0,-21-22 16,0 22-16,0-21 0,-21 21 0,22-22 16,20-41-16,-42 41 0,21-20 15,-21 21-15,21-1 0,-21-20 16,0 20-16,0 1 0,0 21 0,0-21 16,0 20-16,0 1 0,-21 42 15,0 1 1,0 20-16,21-21 0,-21 21 15,21 1-15,-22-1 0,1 0 0,21 1 16,0-1-16,0 0 0,0-20 16,0 20-16,0-21 0,0 21 0,0-20 15,0-1-15,0 0 0,21 0 16,1 0-16,-22 0 0,21-21 0,0 0 16,21 0-16,-21 22 0,22-22 0,41 0 15,-41 0-15,-1-22 16</inkml:trace>
  <inkml:trace contextRef="#ctx0" brushRef="#br0" timeOffset="33304.18">9144 6202 0,'0'0'0,"21"-21"0,-21 0 15,0-64 1,0 64-16,-21 0 0,0-1 16,21 1-16,-43 21 0,22 0 15,-21 0-15,21 0 0,0 0 0,-1 0 16,-20 21-16,21 1 0,0-1 15,0 21-15,-22-21 0,22 0 0,0 22 16,21-22-16,-21 21 0,0-21 16,21 22-16,0-22 0,0 0 0,0 21 15,0-20-15,0-1 0,21 0 16,0 0-16,0-21 0,0 0 0,0 0 16,1 0-16,-1 0 0,21-21 15,-21 0-15,0 21 0,1-21 16,-1-1-16,21 1 0,-21 0 0,-21-21 15,21 21-15,1-22 0,-1 22 16,-21 0-16,0-21 0,0 20 0,0 1 16,0 0-16,-21 42 31,21 0-31,0 1 0,-22-1 0,22 0 16,-21 0-16,21 0 0,0 0 15,0 1-15,0-1 0,0 0 16,0 0-16,0 0 0,43 22 15,-22-22-15,0-21 0,0 21 16,0-21-16,0 0 0,22 0 0,-22 0 16,21 0-16,-21 0 0,1 0 0,-1-21 15,0 21-15,-21-21 0,0-1 16,0 1-16,0 0 0,0-21 0,0 21 16,0-22-16,0 22 0,21 0 0,-21-21 15,0 20-15,0-20 0,21 21 16,0 0-16,1 21 0,-1-21 0,21-1 15,-21 22-15,0 0 0,1 0 16,-1 0-16,0 0 0,0 0 16,-21 22-16,21-1 0,0 0 15,-21 0-15,0 21 0,0-20 0,0-1 16,22 21-16,-22-21 0,0 0 16,0 22-16,0-22 0,0 0 0,0 21 15,0-20-15,0-1 0,0 0 16,-22-21-16,1 0 15,21-21 1,-21 0-16,21-1 0,0 1 16,0 0-16,0 0 0,0 0 15,0 0-15,0-1 0,0 1 0,0-21 16,21 21-16,0 0 0,-21-1 0,22 1 16,-1 0-16,0 0 0,0 21 15,0-21-15,0 0 0,1 21 16,-1-22-16,0 1 0</inkml:trace>
  <inkml:trace contextRef="#ctx0" brushRef="#br0" timeOffset="33704.93">10731 5694 0,'0'0'0,"-21"0"0,21-21 15,21 21 1,1 0-16,-1 0 0,0 0 16,21 0-16,-21 0 0,22 0 0,-1 0 15,0-21-15,22 21 0,-22 0 16,22 0-16,-22 0 0,22 0 0,-22 0 16,-21 0-16,21 0 0,-20 0 15,-1 0-15,-42 0 16,-1 0-16,-20 0 15,21 0-15,0 0 0,-22 0 16</inkml:trace>
  <inkml:trace contextRef="#ctx0" brushRef="#br0" timeOffset="34032.93">11007 5652 0,'0'0'0,"0"21"0,0 0 16,0 0-16,0 0 15,0 0-15,0 1 0,0-1 0,0 0 16,0 0-16,0 21 0,0-20 0,0-1 15,0 21-15,0-21 0,0 0 16,0 22-16,0-22 0,0 21 0,0-21 16,0 1-16,-22 20 0,22-21 15,-21 0-15,0 0 0,0 1 0,21-1 16,-21 0-16,0 0 0,-22-21 0,22 21 16,0-21-16,0 0 0,0 0 15,-22 0-15,22 0 0,-21 0 0,21-21 16,-1 0-16,-20 21 0,21-21 15,0 0-15,0-1 0,-1 22 16,1-21-16,0 0 0,21 0 0,-21 0 16,21 0-16,0-1 0,21 1 15,0 21 1,0 0-16,22 0 0,-22-21 0,21 21 16,-21 0-16,22 0 0,-1-21 0,0 21 15</inkml:trace>
  <inkml:trace contextRef="#ctx0" brushRef="#br0" timeOffset="34479.92">11938 5863 0,'21'0'0,"-42"0"0,42-21 0,-21 0 16,-21 0-16,0 21 15,0-21-15,-22 21 0,22 0 0,0-22 16,0 22-16,-22 0 0,22 0 0,0 0 15,-21 0-15,21 22 0,-1-22 16,1 21-16,0 0 0,0 0 0,21 0 16,0 0-16,0 1 0,0-1 15,0 0-15,0 0 0,0 0 16,21-21-16,0 21 0,22-21 0,-22 22 16,0-22-16,21 21 0,-21-21 15,22 21-15,-22 0 0,0-21 16,0 21-16,0-21 0,1 21 0,-22 1 15,0-1-15,0 0 16,-22-21-16,1 0 0,0 21 16,-21-21-16,-1 0 0,1 0 0,0 0 15,-1 0-15,1 0 0,0 0 16,-1 0-16,1 0 0,21 0 0,-21 0 16,20 0-16,1 0 0,0 0 0,0-21 15,42 21 16,0 0-31,0 0 0,1 0 0,-1 0 16,21 0-16,0 0 16,-20 0-16,20 0 0,0 0 0</inkml:trace>
  <inkml:trace contextRef="#ctx0" brushRef="#br0" timeOffset="34701.58">12361 6223 0,'0'42'32,"0"-20"-32,-21-1 0,0-21 15,0 21-15,0 0 0,-1 21 16,1-20-16,-21-1 0,21 0 0,-22 21 16,22-21-16,-21 1 0,0 20 15,-1-21-15,22 0 0,-21 0 0,21 1 16,-1-22-16,-20 21 0</inkml:trace>
  <inkml:trace contextRef="#ctx0" brushRef="#br0" timeOffset="35172.91">13525 5588 0,'0'0'0,"0"-42"0,0-43 31,0 64-31,-21 21 16,21 21-16,0 21 16,-21-20-16,21 20 0,-21 0 0,0 22 15,21-22-15,0 22 0,-21-22 16,-1 21-16,1-20 0,0-1 0,21 0 15,-21 1-15,0-1 0,0 0 16,-1-20-16,22-1 0,0 21 0,0-21 16,0 0-16,22-21 31,-1 0-31,0 0 0,-21-21 16,21 0-16,-21 0 0,21 0 0,-21 0 15,21-1-15,-21 1 0,0-21 16</inkml:trace>
  <inkml:trace contextRef="#ctx0" brushRef="#br0" timeOffset="35562.51">13441 5842 0,'0'0'0,"0"-63"16,21 20-16,0 1 0,-21 0 0,21-1 16,0 1-16,1 0 0,-1-1 0,0 22 15,0 0-15,0 0 0,0 0 16,22-1-16,-22 22 0,21 0 0,-21 0 16,22 0-16,-1 0 0,0 0 0,-20 22 15,20-1-15,0 0 16,-21 0-16,1 21 0,-22-20 0,0 20 15,0-21-15,0 21 0,-22-20 0,-20 20 16,21-21-16,-21 0 0,-1 22 16,1-22-16,0 0 0,-1-21 0,1 21 15,0-21-15,20 0 0,-20 0 16,21 0-16,0 0 0,0 0 0,21-21 16,21 21 15,0 0-16,0 0-15,-21 21 16,21 0-16,0 0 0,-21 1 0,0 20 16,22-21-16,-1 0 0,-21 0 0,0 1 15,21-1-15,0 0 0,0 0 16,0 0-16,1 0 0,-1-21 16,0 0-16,0 0 0,0 0 0,0 0 15,1 0-15,20 0 0,-21 0 16,0 0-16,0-21 0,1 21 0</inkml:trace>
  <inkml:trace contextRef="#ctx0" brushRef="#br0" timeOffset="35915.92">14203 5906 0,'21'0'47,"0"0"-47,0 0 15,0 0-15,1 0 0,-1 0 0,0 0 16,21 0-16,-21-22 0,22 22 0,-22-21 16,0 21-16,0-21 0,0 21 15,1-21-15,-22 0 0,21 21 0,-21-21 16,0-1-16,-21 22 16,-1 0-16,1 0 0,0 0 15,0 0-15,0 0 0,-22 0 16,22 22-16,0-1 0,0 0 15,0 21-15,0-21 0,-1 1 0,22-1 16,0 0-16,0 0 0,0 0 0,0 0 16,0 1-16,0-1 0,22 0 15,-1 0-15,0-21 0,0 0 16,0 0-16,22 0 0,-22 0 0,21 0 16,-21 0-16,22 0 0,-22 0 15,21 0-15,0 0 0</inkml:trace>
  <inkml:trace contextRef="#ctx0" brushRef="#br0" timeOffset="36196.03">15176 5779 0,'0'0'0,"0"-22"0,0 1 0,0 0 16,0 0-16,-21 21 16,0 0-16,0 0 15,0 0-15,0 0 0,-1 21 0,1 0 16,0 0-16,0 1 0,0-1 0,0 21 15,21-21-15,-22 0 0,22 22 16,-21-22-16,21 0 0,-21 0 0,21 22 16,0-22-16,0 0 0,0 0 15,0 0-15,21 0 16,0-21-16,1 0 0,-1 22 0,0-22 16,0 0-16,21 0 0,1 0 0,-1 0 15,0 0-15,1 0 0,20 0 16,1-22-16,-22 22 0,85-42 15,-85 21-15,1 0 0</inkml:trace>
  <inkml:trace contextRef="#ctx0" brushRef="#br0" timeOffset="36885.1">15854 5779 0,'0'0'0,"0"-22"16,0 1-16,-43 0 16,22 21-16,0 0 15,0 21-15,-21 0 0,20 1 16,-20-1-16,21 0 0,0 21 0,-22-21 15,22 22-15,0-22 0,0 21 16,0-21-16,0 1 0,21-1 0,0 0 16,0 0-16,0 0 0,0 0 15,21-21-15,0 0 16,0 0-16,0 0 0,0 0 0,1 0 16,-1 0-16,21 0 0,-21 0 15,0-21-15,1 0 0,-1 0 0,0 0 16,0 0-16,0-1 0,-21 1 15,0-21-15,21 21 0,-21-22 16,22 22-16,-22-21 0,0 21 0,0 0 16,0 42 15,-22 0-31,1 21 0,21-21 16,0 1-16,0-1 0,0 0 15,0 21-15,0-21 0,0 1 0,0-1 16,0 0-16,0 0 0,21 0 15,1-21-15,-1 21 16,21-21-16,-21 0 0,0 0 16,22 0-16,20 0 0,-42-21 15,22 0-15,-1 21 0,-21-21 16,22 0-16,-22 0 0,21-22 0,-21 22 16,22-21-16,-22-1 0,21 1 15,-21-21-15,0 20 0,1 1 0,-1-22 16,0 22-16,0 0 0,0-1 0,0 22 15,-21 0-15,0 0 0,0 0 16,0 42 0,-21 0-16,0 21 15,21-20-15,-21 20 0,0 0 0,0 1 16,-1-1-16,1 21 0,0-20 16,0-1-16,0 0 0,0-20 15,21 20-15,0-21 0,0 21 0,0-20 16,0-1-16,0 0 0,0 0 15,21 0-15,0-21 0,0 0 16,21 0-16,-20 0 0,-1 0 0,21 0 16,-21 0-16,0 0 0,22 0 15,-22-21-15,0 21 0,0-21 0,0 0 16,-21 0-16,0-1 0</inkml:trace>
  <inkml:trace contextRef="#ctx0" brushRef="#br0" timeOffset="37080.1">16383 5757 0,'0'0'0,"-42"0"0,20 0 16,1 0-16,21 22 31,21-22-15,1 0-16,-1 0 15,21 0-15,-21 0 0,0 0 0,1 0 16,-1 0-16,21 0 0,-21 0 0,22-22 15,-1 22-15,21-21 0,-20 0 16</inkml:trace>
  <inkml:trace contextRef="#ctx0" brushRef="#br0" timeOffset="37352.07">17526 5503 0,'0'0'0,"21"-21"32,21 21-32,-20 0 0,20 0 15,-21 0-15,21 0 0,1 0 16,-22 0-16,21 0 0,-21 0 16,22 0-16,-1 0 0,-21 0 15,0 0-15,1 0 0,-1 0 0,0 0 16,0 0-16,-42 0 31,0 0-15,0 0-16,-1 0 0</inkml:trace>
  <inkml:trace contextRef="#ctx0" brushRef="#br0" timeOffset="37708.56">17865 5503 0,'0'22'0,"-22"-22"0,22 21 15,0 0 1,0 0-16,-21 0 0,21 0 16,-21 1-16,21-1 15,0 21-15,0-21 0,0 0 0,0 1 16,0 20-16,0-21 0,0 0 16,0 0-16,0 22 0,0-22 0,0 0 15,0 0-15,-21 0 0,0 1 16,0-22-16,-1 21 0,-20-21 15,21 0-15,0 0 0,0 0 16,-22 0-16,22 0 0,-21 0 0,21 0 16,-1 0-16,1 0 15,0 0-15,0 0 0,0 0 0,0 0 0,-1-21 32,22-1-17,0 1 1,22 21-16,-1-21 15,0 21-15,0 0 0,21-21 0,-20 21 16,20-21-16</inkml:trace>
  <inkml:trace contextRef="#ctx0" brushRef="#br0" timeOffset="38196.69">18436 5630 0,'0'0'0,"0"-42"0,21 21 16,0 0-16,-21 0 0,22 21 0,-22-22 16,0 1-16,0 0 15,-22 21-15,1 0 16,0 0-16,0 0 0,0 0 0,0 0 16,-22 0-16,22 21 0,0 0 0,0-21 15,0 22-15,-1-1 0,1 0 16,21 0-16,-21 0 0,21 0 15,0 1-15,0-1 16,0 0-16,0 0 0,21 0 16,0-21-16,1 21 0,-1-21 0,0 22 15,0-1-15,0-21 0,0 21 16,1-21-16,-1 21 0,0 0 0,0 0 16,-21 1-16,0-1 15,0 0-15,-21 0 0,0-21 16,0 0-16,-22 21 0,22-21 0,-21 0 15,21 0-15,-22 0 0,1 0 16,21 0-16,-22 0 0,22 0 0,-21 0 16,21 0-16,0 0 0,-1 0 15,1 0-15,0 0 0,0 0 16,42 0 46,0 0-62</inkml:trace>
  <inkml:trace contextRef="#ctx0" brushRef="#br0" timeOffset="38344.46">17992 6011 0,'-22'0'62,"1"0"-46,0 0-16,-21 0 0,21 0 16</inkml:trace>
  <inkml:trace contextRef="#ctx0" brushRef="#br0" timeOffset="39419.9">1312 7557 0,'0'0'0,"0"-22"16,43-62-1,-43 126 17,0-21-32,0 0 15,0 22-15,0-1 0,0 22 16,0-22-16,0 0 0,0 22 0,-22-1 15,22-20-15,-21 20 0,21 1 16,0-22-16,-21 0 0,0 1 16,21-1-16,-21-21 0,21 0 15,0 0-15,-21-21 0,21-21 32,0 0-32,0 0 0,0 0 15,0-22-15,0 1 0,0 0 16,21-1-16,0 1 0,0 0 0,0-1 15,0 22-15,22-21 0,-1 21 16,0 0-16,1-1 0,-1 1 0,0 21 16,22 0-16,-22 0 0,1 0 15,-1 21-15,-21 1 0,21-1 0,-20 0 16,-1 21-16,0-21 0,-21 22 16,0-1-16,0 0 0,0 1 15,-21-1-15,-22 0 0,22 1 16,-21-22-16,21 21 0,-22-21 0,22 1 15,-21-1-15,21-21 0,0 0 16,-22 21-16,22-21 0,0 0 0,0 0 16,0 0-16,21-21 0,-22 21 15,22-21-15,-21-1 0,21 1 0,0 0 16,0 0-16,0 0 16,0 0-16,21-1 0,1 1 0,-1 0 15,0 0-15,0 21 0</inkml:trace>
  <inkml:trace contextRef="#ctx0" brushRef="#br0" timeOffset="39764.33">1968 8043 0,'0'0'15,"43"0"1,-22 0-16,0 0 16,0 0-16,0-21 15,1 21-15,-1-21 0,0 0 0,0 0 16,21 0-16,-20-1 0,20 1 15,-21 0-15,21 0 0,-20 21 0,-1-21 16,-21 0-16,0-1 0,0 1 16,-21 0-16,-1 21 15,-20 0-15,21 0 16,-21 0-16,20 21 0,-20 0 0,21 1 16,-21-1-16,20 21 0,1-21 0,0 22 15,0-1-15,21 0 0,-21 1 16,21-1-16,0 21 0,0-20 15,0-22-15,21 0 0,0 0 16,0-21-16,0 21 0,22-21 0,-22 0 16,21 0-16,1 0 0,20 0 15,-21 0-15,22-21 0,-22 21 0,22-21 16,-1 0-16,-20 0 16</inkml:trace>
  <inkml:trace contextRef="#ctx0" brushRef="#br0" timeOffset="41532.36">3196 7789 0,'0'0'16,"0"-21"-16,-21 21 0,0 0 15,0 0-15,-1 0 0,1 0 0,0 0 16,0 0-16,-21 21 0,20 1 16,1-1-16,-21 0 0,21 21 0,0 1 15,-1-1-15,1 0 0,0-21 16,0 22-16,21-1 0,0 0 15,0 1-15,0-22 0,0 0 0,0 0 16,21 0-16,0 1 0,22-22 16,-22 0-16,21 0 0,0 0 0,1 0 15,-1 0-15,22 0 0,-22 0 16,0 0-16,22 0 0,-1-22 0,1 1 16,-1 21-16,1-21 0,-1 0 0,-20 0 15,20 0-15,-21-1 0,1 1 16,-1-21-16,-21 21 0,0 0 0,1-22 15,-1 22-15,-21 0 0,0-21 16,0 20-16,0 1 0,0 0 0,0 0 16,0 0-16,-21 21 0,-1 0 0,1-21 15,0 21-15,0 0 16,0 0-16,-22 0 0,22 21 0,0 0 16,-21-21-16,21 21 0,-1 21 0,-20-20 15,21-1-15,0 21 0,0-21 16,-1 22-16,1-1 0,21-21 0,0 0 15,0 22-15,0-22 0,0 0 16,0 0-16,0 0 0,21-21 16,1 0-16,-1 0 0,0 0 0,21 0 15,-21 0-15,1 0 0,20-21 16,0 21-16,-21-21 0,1 0 0,20 0 16,-21-1-16,0 1 0,-21-21 15,21 21-15,-21 0 0,22-22 16,-22 22-16,0 0 0,0 0 0,0 0 15,0-1-15,0 1 0,0 0 16,0 42 15,0 0-31,-22 1 16,22-1-16,0 21 0,0-21 0,0 22 16,0-22-16,0 21 0,0-21 15,0 0-15,0 22 0,0-22 16,0 0-16,22 0 0,-1 0 0,0-21 15,0 0-15,0 0 16,0 0-16,1 0 0,20 0 16,-21-21-16,0 0 0,0 21 0,1-21 15,-1-21-15,21 20 0,-21 1 16,0 0-16,1-21 0,-1 21 0,-21-22 16,21 22-16,-21-21 0,21 21 15,-21-1-15,0 1 0,0 0 0,0 0 16,0 42 15,0 0-31,0 0 0,0 1 16,0-1-16,0 0 0,0 21 0,0-21 15,0 1-15,0 20 16,0-21-16,0 0 0,0 0 0,0 1 16,0-1-16,0 0 0,21-21 15,0 0 1,1 0-16,-1 0 0,21 0 0,-21 0 15,22-21-15,-22 21 0,0-21 0,21-1 16,-21 1-16,1 0 0,-1 0 16,0 0-16,0-22 0,0 22 0,0 0 15,1-21-15,-22 21 0,0-1 16,0-20-16,0 21 0,0 0 0,0 0 16,0 42 15,0 0-16,0 0-15,0 0 0,0 0 0,0 1 16,0 20-16,0-21 0,0 21 16,0-20-16,0-1 0,0 0 0,0 0 15,0 21-15,21-42 0,0 22 16,0-22-16,0 0 0,0 0 16,1 0-16,41 0 0,-42-22 15,0 22-15,22-21 0,-22 0 0,21 0 16,-21 0-16,1 0 0,20-22 15,-21 22-15,0 0 0,0-21 16,-21 20-16,0 1 0,0 0 16,0 0-16,0 0 0,0 0 0,-21 21 31,0 21-15,21 0-16,-21 0 0,21 0 0,0 0 15,0 22-15,0-22 0,0 0 0,0 0 16,0 0-16,0 1 0,21-1 15,-21 0-15,21 0 0,-21 0 0,0 0 16,0 1-16,0-1 16,-21-21 15,0 0-15,0 0-16,21-21 15,-21 21-15,-1 0 0,22-22 0,0 1 16,-21 21-16,21 21 47,0 1-47,0-1 15,21-21-15,1 21 0,-1-21 16,0 0-16,0 21 0,21-21 16,-20 0-16,-1 0 15,21 0-15,-21 0 0,22 0 16,-1-21-16,0 21 0,-21-21 0,22 0 15,41-22-15,-41 22 0,-1 0 16,0 0-16,-20-22 0,20 22 16,-21-21-16,0 21 0,-21-22 0,0 22 15,0 0-15,0 0 0,0 0 0,0 0 16,0-1-16,-21 22 0,0 0 16,0 0-16,0 0 0,-1 22 15,1-1-15,0 0 0,0 0 16,21 21-16,0-20 0,0 20 15,-21-21-15,21 21 0,0-20 0,-21-1 16,21 21-16,0-21 0,0 0 0,0 1 16,0-1-16,21-21 15,0 0-15,0 0 0,0 0 16,0 0-16,1 0 16,-1 0-16,0-21 0</inkml:trace>
  <inkml:trace contextRef="#ctx0" brushRef="#br0" timeOffset="41751.89">5863 8149 0,'0'21'15,"0"-42"110</inkml:trace>
  <inkml:trace contextRef="#ctx0" brushRef="#br0" timeOffset="42976.84">7218 7789 0,'0'22'15,"0"-1"32,21-21-16,0 0-15,-21-21 0,21 21-1,0-22-15,-21 1 16,0 0-16,0 0 0,22 21 16,-22-21-16,21 0 0,-21-1 0,0 1 15,0 0-15,0 0 0,0 0 16,0 0-16,0-1 0,0 1 15,0 0-15,0 0 0,0 0 16,0 42 0,-21 0-16,-1 0 15,1 22-15,0-1 16,21 0-16,0 1 0,-21-1 0,0 21 16,0 1-16,21-1 0,-22-20 0,1 20 15,0 1-15,0-22 0,0 22 16,0-22-16,-1-21 0,1 21 0,0-20 15,21-1-15,0 0 0,-21-21 16,21-21 0,0 0-16,0-1 0,0-20 15,21 21-15,-21-21 0,21-1 16,0 1-16,1-22 0,-1 22 16,0 0-16,-21-22 0,21 22 0,0-22 15,22 22-15,-22-21 0,0 20 16,0-20-16,0 20 0,0 1 0,1 21 15,-1-21-15,0 42 0,0 0 0,0 0 16,0 0-16,-21 21 0,22 21 16,-22-21-16,21 22 0,-21-1 0,0 0 15,0 1-15,0 20 0,0-21 0,0 1 16,0 20-16,0-20 0,0-1 16,0 21-16,0-20 0,0-22 0,-21 21 15,21-21-15,0 1 0,0-1 16,0 0-16,-22-42 31,22 0-31,-21-1 16,0 1-16</inkml:trace>
  <inkml:trace contextRef="#ctx0" brushRef="#br0" timeOffset="43524.91">6985 8022 0,'0'0'15,"-21"0"-15,0 0 0,42 0 31,0 0-31,0 0 0,21 0 16,1-21-16,-1 21 0,22-21 0,-22 0 16,21 0-16,1 21 0,21-22 15,-22 1-15,1 0 0,-1 0 16,1 0-16,-1 0 0,-21 21 0,1 0 16,-1-22-16,0 22 0,-42 22 15,0-1 1,0 0-16,0 0 0,-21 0 0,0 0 15,0 22-15,21-22 0,-21 21 0,0 1 16,-1-22-16,1 0 0,0 21 16,0-21-16,21 1 0,0-1 0,0 0 15,-21-21-15,21 21 16,0-42 0,0 0-16,21 0 15,-21-1-15,21-20 16,0 21-16,-21-21 0,21-1 0,1 1 15,-1 0-15,0-1 0,0 1 0,0 21 16,22-22-16,-22 22 0,21 0 16,0 0-16,-20 0 0,20 21 0,-21 0 15,21 0-15,-20 21 0,-1-21 0,0 21 16,0 0-16,0 0 0,0 22 16,-21-22-16,0 21 0,0-21 0,0 22 15,0-22-15,0 21 0,0-21 0,0 22 16,0-22-16,0 0 0,0 0 15,0 0-15,0 1 0,22-22 0,-1 0 16,0 0-16,0 0 16,21 0-16,-20 0 0,20 0 15,-21 0-15,21-22 0,1 1 0,20 0 16,-20 0-16,-1-21 0,21 20 0,-20-20 16,20 21-16</inkml:trace>
  <inkml:trace contextRef="#ctx0" brushRef="#br0" timeOffset="44076.19">9144 7768 0,'0'0'0,"0"-84"15,-21 62-15,-22 22 16,22 0-16,-21 0 0,21 0 16,-22 0-16,1 0 0,0 22 15,-22-1-15,43 21 0,-21-21 16,-1 0-16,1 22 0,21-22 0,0 21 16,0-21-16,-1 22 0,22-22 15,0 21-15,0-21 0,0 1 0,0-1 16,22-21-16,-1 21 0,0-21 0,21 0 15,1 0-15,-22 0 0,42 0 16,-20-21-16,-1 0 0,0-1 0,1 1 16,-1 0-16,0 0 0,1 0 0,-22 0 15,0-1-15,0 1 0,0 0 16,-21 0-16,0 0 0,0 0 16,-21 21 15,0 21-31,0 0 0,21 0 0,0 0 15,-21 22-15,21-22 0,-22 42 0,22-20 16,0-1-16,0 21 0,-21 1 16,21-1-16,0 1 0,0-1 0,0 1 15,-21 21-15,21-1 0,0-20 0,0 20 16,-21 1-16,21 0 0,0-1 16,0 1-16,0 0 0,0-1 0,0 1 15,0-21-15,-21 20 0,21-20 0,-21-1 16,21-20-16,-22-1 0,-20 0 0,21 1 15,-21-22-15,20 0 0,-20 0 16,0-21-16,-1 0 0,1 0 16,21-21-16,-21 0 0,-1-22 0,1 1 15,-22 0-15,22-22 0,0 22 0,21-22 16,-22 1-16,22-22 0,-21 22 16,42-1-16,0-20 0,0-1 0,0-63 15,42 63-15,-21 0 0,0 22 16,22-22-16,-1 1 0,0 20 0,22-21 15,-1 1-15,1 20 0</inkml:trace>
  <inkml:trace contextRef="#ctx0" brushRef="#br0" timeOffset="44704.39">9292 7747 0,'0'0'0,"42"-21"16,-20 0-16,-1 21 0,-21 21 31,0 0-15,0 21-16,0-20 0,0-1 15,0 0-15,0 21 0,0-21 0,0 1 16,0 20-16,0-21 0,0 0 16,0 0-16,0 1 0,21-22 15,0 0-15,0 0 16,0-22-16,1 22 0,-1-21 16,0 0-16,0 0 0,21 0 0,-20-22 15,-1 22-15,0 0 16,0-21-16,0 21 0,0-22 0,1 22 15,-22-21-15,21 21 0,-21-1 0,0 1 16,0 42 15,-21 1-31,21-1 0,-22 0 0,22 0 16,-21 0-16,21 0 0,0 1 16,0 20-16,0-21 0,0 0 0,0 0 15,0 1-15,0-1 0,21 0 0,1-21 16,-1 21-16,0-21 0,0 0 15,0 0-15,0 0 0,1 0 16,20 0-16,0-21 0,-21 0 16,22 21-16,-1-21 0,22-43 15,-22 22-15,-21 21 0,0-22 0,0 1 16,1 0-16,-1-22 0,0 22 0,0-22 16,-21 22-16,0-22 0,0 22 15,0 0-15,0-1 0,0 22 0,0 0 16,-21 21-1,0 0-15,0 21 0,21 0 0,-22 1 16,1 20-16,0 0 0,0 1 16,0-1-16,21 0 0,-21 1 15,21-1-15,-22 0 0,22 1 0,0-1 16,0-21-16,0 21 0,0-20 0,0 20 16,22-21-16,-1 0 0,0 0 15,0 1-15,21-1 0,-20-21 0,20 21 16,0-21-16,-21 0 0,22 0 0,-1 0 15,0 0-15,1 0 0,-22 0 16</inkml:trace>
  <inkml:trace contextRef="#ctx0" brushRef="#br0" timeOffset="45452.16">10795 7684 0,'0'0'0,"-64"-127"31,43 127-31,0 0 16,0 0-16,0 0 0,0 0 0,-1 0 15,1 21-15,0 0 0,-21 0 0,21 0 16,-1 22-16,22-22 0,-21 0 16,0 21-16,21-21 0,-21 1 0,21 20 15,0-21-15,0 0 0,0 0 0,0 1 16,21-1-16,0 0 0,0 0 16,1-21-16,-1 0 0,0 0 0,0 0 15,21 0-15,-20 0 0,-1 0 0,0-21 16,0 0-16,0 0 0,0-1 15,1 1-15,-1 0 0,0 0 16,-21 0-16,21-22 0,-21 22 0,21 0 16,-21 0-16,0 0 0,0 0 0,0-1 15,0 44 1,0-1 0,0 0-16,0 0 0,0 0 0,-21 0 15,21 1-15,0-1 0,0 0 16,0 0-16,0 0 0,0 0 15,21 1-15,-21-1 0,21-21 0,1 21 16,-1-21-16,0 0 0,21 0 16,1 0-16,-1 0 0,0 0 15,1 0-15,-1-21 0,0 21 0,-21-21 16,22-1-16,-22 22 0,-21-21 16,0 0-16,0 0 0,0 0 0,0 0 15,0-22-15,0 22 0,0 0 0,0 0 16,0 0-16,21-1 0,0 1 15,0 0-15,1 0 0,-1 21 16,21 0-16,-21-21 0,0 21 0,1 0 16,20 0-16,-21 0 0,0 21 15,0 0-15,1 0 0,-1 0 0,0 1 16,-21-1-16,0 21 0,0-21 0,0 22 16,0-22-16,0 0 15,0 21-15,0-21 0,0 1 0,0-1 16,0 0-16,0 0 0,0-42 31,0 0-15,0 0-16,0-1 0,0-20 15,0 21-15,21 0 0,0 0 16,-21-22-16,21 22 0,1-21 0,-1-1 16,-21 22-16,21-21 0,0 21 0,0 0 15,-21-1-15,0 1 0,21 0 16</inkml:trace>
  <inkml:trace contextRef="#ctx0" brushRef="#br0" timeOffset="46356.3">12869 7239 0,'106'0'32,"-85"0"-32,0-21 0,1 0 0,-1 21 15,0-21-15,21-1 0,-21 22 0,1-21 16,-22 0-16,0 0 0,0 0 16,-22 21-1,1 0-15,-21 0 0,0 0 0,20 0 16,-20 0-16,0 0 0,21 0 15,-22 0-15,22 21 0,-21 0 16,21 0-16,-1 0 0,22 1 0,0-1 16,0 0-16,0 0 0,0 0 0,0 0 15,22-21-15,-1 22 0,21-1 16,-21 0-16,22-21 0,-1 21 0,0-21 16,1 0-16,-1 0 0,0 0 15,1 0-15,-1 0 0,-21 0 0,21 0 16,-20 0-16,-44 0 15,1 0 1,0 0-16,-21 21 0,-22-21 0,22 0 16,0 21-16,-22-21 0,22 22 15,-1-1-15,1-21 0,0 21 16,-1 0-16,1 0 0,21-21 16,21 21-16,0 1 15,21-22 1,21 0-16,-20 0 0,-1 0 0,21 0 15,-21 0-15,22 0 0,-1 21 0,0-21 16,1 0-16,-22 21 0,21-21 16,-21 21-16,0-21 0,1 21 15,-22 0-15,0 1 0,0-1 0,0 0 16,0 0-16,-22 21 0,-20-20 16,21 20-16,-21 0 0,-1 1 0,-41 41 15,62-63-15,-20 22 0,0-22 16,21 21-16,-1-21 0,1 1 15,21-1-15,21-21 16,1-21-16,20-1 16,0 1-16,1 0 0</inkml:trace>
  <inkml:trace contextRef="#ctx0" brushRef="#br0" timeOffset="46876.47">14224 7176 0,'-21'-106'31,"42"106"-31,0-21 0,21-1 16,-20 22-16,62 0 0,-41 0 16,20 0-16,-21 0 0,1 0 0,-1 22 15,0-1-15,-20 0 0,20 21 16,-21 1-16,0-22 0,0 21 0,-21 0 15,0 1-15,0-1 0,0 0 16,-42 1-16,21-22 0,0 21 0,0-21 16,-1 1-16,1-22 0,0 21 15,0-21-15,0 0 0,21-21 16,0-1 0,0 1-16,0 0 0,21 0 15,0 0-15,0-22 0,0 1 16,1 21-16,-1-21 0,21-1 0,-21 1 15,0 21-15,22 0 0,-22-22 0,21 43 16,-21-21-16,1 0 0,-1 21 16,42 0-16,-42 0 0,1 0 15,-1 0-15,0 21 16</inkml:trace>
  <inkml:trace contextRef="#ctx0" brushRef="#br0" timeOffset="47200.53">15261 7408 0,'0'0'0,"21"0"16,22 0 0,-22 0-16,21 0 0,-21-21 15,0 0-15,22 0 0,-22 21 0,21-42 16,-21 20-16,1 1 0,-1 0 16,0 0-16,0-21 0,-21 20 0,0 1 15,0 0-15,0 0 16,-21 21-16,0 0 0,-22 0 0,22 0 15,-21 0-15,21 21 0,-22 0 0,1 0 16,0 1-16,-1 20 16,1-21-16,21 21 0,0-20 0,0 20 15,21-21-15,0 21 0,0-20 0,0 20 16,0-21-16,21 0 0,0 0 16,0 1-16,21-1 0,-20-21 0,20 21 15,0-21-15,1 0 0,-1 0 0,0 0 16,1 0-16,-1 0 0,21 0 15,-20 0-15,-1-21 0,22 0 0</inkml:trace>
  <inkml:trace contextRef="#ctx0" brushRef="#br0" timeOffset="47468.91">16446 7218 0,'0'0'0,"0"-42"0,0 20 0,0 1 15,0 0-15,-21 0 0,0 21 16,-21 0-16,21 0 0,-1 0 15,1 0-15,-21 0 0,0 0 0,20 0 16,-20 21-16,21 21 0,-21-20 0,20 20 16,1-21-16,0 21 0,0 1 15,0-1-15,0 0 0,-1-20 0,22 20 16,0 0-16,0-21 0,0 1 0,0-1 16,22 0-16,-1 0 0,0-21 15,0 21-15,21-21 0,1 0 0,20 0 16,-20 0-16,20 0 0,1 0 0,-1 0 15,1 0-15,20-21 0,-20 21 16,-1-21-16,1 0 0,-1 0 16</inkml:trace>
  <inkml:trace contextRef="#ctx0" brushRef="#br0" timeOffset="48159.72">17166 7281 0,'0'0'16,"0"-42"-16,0 21 0,0 0 15,-21 0-15,0 21 0,0 0 16,-1 0-16,1 0 0,-21 0 0,21 0 15,0 21-15,-22 0 0,1 0 16,21 0-16,-22 22 0,22-22 0,-21 21 16,0-21-16,20 22 0,1-1 15,0-21-15,0 0 0,21 22 16,0-22-16,0 0 0,0 0 0,21 0 16,21-21-1,-20 0-15,-1 0 0,21 0 0,-21 0 16,22 0-16,-22 0 0,21 0 0,-21-21 15,22 21-15,-22-21 0,0 0 16,21-22-16,-21 22 0,1-21 0,-22 21 16,21-22-16,0 1 0,-21 0 15,21 21-15,-21-22 0,0 22 0,0 0 16,0 0-16,0 0 0,0 42 31,-21 0-31,0 0 0,0 0 0,21 0 16,0 22-16,-22-22 0,22 21 0,-21-21 15,21 1-15,0 20 0,0-21 16,0 0-16,0 0 0,0 1 0,21-1 16,1 0-16,-1-21 0,0 21 0,0-21 15,0 0-15,22 0 0,-22 0 16,21 0-16,0 0 0,-20 0 0,20 0 16,0-21-16,1 0 0,-22 0 15,21-1-15,0 1 0,1-21 0,-22 0 16,21-1-16,1 1 0,-22-22 0,21 22 15,0-21-15,-20 20 0,-1-20 16,21 20-16,-21 1 0,0 0 16,-21 21-16,0-1 0,0 1 15,0 0-15,-21 21 16,0 21-16,0 0 0,0 1 16,0 20-16,-1 0 0,22-21 15,-21 22-15,21-1 0,-21 0 0,21 64 16,0-63-16,-21-1 0,21 0 15,0-21-15,0 22 0,0-22 16,0 21-16,0-21 0,0 1 16,0-1-16,21-21 0,0 21 0,0-21 15,1 0-15,-1 0 16,0 0-16,0 0 0,0-21 0,0 0 16,1 21-16,-1-22 0,-21 1 15,0-21-15</inkml:trace>
  <inkml:trace contextRef="#ctx0" brushRef="#br0" timeOffset="48336.13">17653 7133 0,'0'0'0,"-21"0"0,-22 0 32,65 0-32,-1 0 15,0 0-15,21 0 0,-21 21 0,22-21 16,-22 0-16,21 0 0,1 0 0,-1 0 15,0 0-15,1 0 0,20-21 16,-21 21-16,22-21 0</inkml:trace>
  <inkml:trace contextRef="#ctx0" brushRef="#br0" timeOffset="48888.89">18965 6985 0,'-21'0'0,"21"-21"16,21 21-1,0 0-15,1 0 0,-1 0 0,0 0 16,0 0-16,21 0 0,-20 0 0,-1 0 16,21 0-16,-21 0 0,22 0 15,-22 0-15,0 0 0,21 0 0,-21-21 16,1 21-16,-22-21 15,-22-1 1,1 22 0,0 0-16,0 0 15,0 0-15,0 0 0,-1 0 16,1 0-16,0 22 0,0-1 16,21 0-16,-21 0 15,21 0-15,0 0 0,0 1 0,0-1 16,0 0-16,0 0 0,0 21 15,0-20-15,0-1 0,0 21 0,0-21 16,0 22-16,0-1 0,0-21 0,0 21 16,0-20-16,0 20 0,0-21 15,0 21-15,-21-20 0,-1-1 0,22 0 16,-21 0-16,0-21 0,0 21 16,0-21-16,0 0 0,-22 0 15,22 0-15,0 0 0,-21 0 16,20 0-16,-20 0 0,21-21 0,-21 0 15,20 0-15,1 21 0,0-21 16,0-1-16,21 1 0,0 0 16,0 0-16,21 0 15,43 0-15,-43 21 0,21-22 16,-21 1-16,22 0 0,-1 21 0</inkml:trace>
  <inkml:trace contextRef="#ctx0" brushRef="#br0" timeOffset="49235.89">19770 7049 0,'0'0'0,"21"0"0,-21-22 15,0 1-15,0 0 16,-21 21-16,-1 0 0,-20 0 16,21 0-16,-21 0 0,20 0 0,-20 0 15,0 21-15,21 0 0,-1-21 16,1 22-16,21-1 0,0 0 0,0 0 15,0 0-15,0 0 0,21 1 0,1-22 16,-1 21-16,0 0 0,21 0 16,-21-21-16,1 21 0,-1 0 15,0 1-15,0-1 0,0 0 0,-21 0 16,0 0-16,0 0 16,0 1-16,-21-22 0,-21 21 0,21 0 15,-22-21-15,1 0 0,0 21 16,-22-21-16,22 0 0,-1 0 0,-20 0 15,21 0-15,20 0 0,-20 21 0,21-21 16,0 0-16,0 0 0,21-21 16,0 0-16,21 21 15</inkml:trace>
  <inkml:trace contextRef="#ctx0" brushRef="#br0" timeOffset="50208.35">21082 7324 0,'0'0'0,"21"0"0,0-21 16,0-1-16,1 1 0,-1 0 16,0 0-16,-21-21 0,0 20 0,0-20 15,21 21-15,-21-21 0,0 20 16,0-20-16,0 21 0,0 0 0,-21-22 15,0 22-15,0 21 0,-1-21 0,1 21 16,-21 0-16,0 0 0,-1 21 16,1 0-16,-22 1 0,22 20 15,-21-21-15,20 21 0,-20 1 16,20-1-16,1 0 0,21 1 0,0-1 16,0-21-16,21 22 0,0-1 0,0-21 15,0 0-15,0 0 0,21 1 16,0-1-16,0-21 0,21 21 0,-20-21 15,20 0-15,0 0 0,1 0 16,-1 0-16,-21 0 0,21-21 0,1 0 16,-1-1-16,0 1 0,-20 0 0,20-21 15,-21-1-15,0 22 0,22-21 16,-22 0-16,0-1 0,0 22 0,-21 0 16,21 0-16,-21 0 0,0-1 15,0 1-15,0 42 31,-21 1-31,21 20 16,-21-21-16,0 21 0,0-20 0,21 20 16,-22 0-16,1 1 0,0-22 0,0 21 15,21-21-15,0 22 0,0-22 16,0 0-16,0 0 0,0 0 0,0 0 16,21 1-16,0-22 0,0 0 15,1 21-15,-1-21 0,21 0 0,-21 0 16,22 0-16,-22 0 0,21 0 15,0-21-15,-20-1 0,20 1 16,0 0-16,1-21 0,20 21 0,-21-22 16,1 1-16,-1 0 0,0-1 15,1 1-15,-1 0 0,-21-1 0,0 22 16,1-21-16,-22 21 0,0-1 16,-22 22-16,1 0 0,-21 0 15,0 0-15,20 0 0,-20 0 0,0 22 16,21-1-16,-1 0 0,1 0 15,21 21-15,0-20 0,0 20 0,0-21 16,0 21-16,21-20 0,1 20 0,-1-21 16,0 0-16,0 22 15,0-22-15,0 0 0,-21 0 0,0 0 16,0 0-16,0 1 16,-21-22-16,0 0 15,0 0-15,0 0 0,0 0 0,-1 0 16,-20 0-16,21 0 0,0 0 15,-22-22-15,1 22 0,0-21 0,-1 21 16,1 0-16</inkml:trace>
  <inkml:trace contextRef="#ctx0" brushRef="#br0" timeOffset="51207.81">1926 9250 0,'0'0'16,"-21"0"-16,21 21 15,0-42 16,21 0-31,0 21 16,0-21-16,1-1 0,-1 1 0,0 0 16,0 0-16,0 0 0,0 0 15,-21-1-15,0 1 0,0 0 0,0 0 16,-21 21-16,0 0 16,0 0-16,-21 0 0,-1 0 0,1 21 15,0 0-15,-1-21 16,1 21-16,0 1 0,-1 20 0,22-21 15,-21 0-15,21 0 0,21 1 16,0 20-16,0-21 0,0 0 0,21 0 16,0 1-16,0-1 0,21 0 15,1 21-15,-22-21 0,21 1 0,1-1 16,-22 0-16,21 0 0,0 0 16,-20 0-16,-1 1 0,0-1 0,-21 0 15,0 0-15,0 0 0,0 0 16,-21 1-16,0-1 0,-1-21 0,-20 21 15,0-21-15,21 0 0,-43 0 16,22 0-16,-1 0 0,1 0 0,-21-21 16,20 21-16,1-21 0,0-1 15,-1 1-15,1 0 0,21-21 16,-22 21-16,22-1 0,0 1 0,21 0 16,0 0-16,0 0 0,0 0 15,0-1 1,21 22-16,0 0 0,22 0 0,-1 0 15,0 0-15,1 0 0,-1 0 16,22 0-16</inkml:trace>
  <inkml:trace contextRef="#ctx0" brushRef="#br0" timeOffset="52440.69">2561 9292 0,'0'0'0,"21"-21"0,22 21 0,-43-42 16,0 21-1,-22 21-15,-20 0 0,21 0 16,-21 0-16,20 0 0,-20 21 16,0 0-16,-1-21 0,22 42 0,-21-21 15,21 1-15,-22 20 0,22-21 0,0 21 16,-21 1-16,42-1 0,-21 0 16,21 1-16,0-22 0,0 21 0,0-21 15,0 1-15,21-1 0,0 0 16,0-21-16,0 0 0,22 0 0,-1 0 15,-21 0-15,21 0 0,1 0 16,-1-21-16,0 0 0,1-1 16,-1 1-16,0-21 0,-20 21 15,-1 0-15,0-22 0,-21 22 0,0 0 16,0-21-16,0 20 0,-21-20 0,0 21 16,-22 0-16,22 0 0,-21-1 15,21 1-15,-22 21 0,1 0 0,21 0 16,-22 0-16,1 21 0,21 1 15,0-1-15,0 0 0,21 0 0,0 21 16,0-20-16,0-1 0,0 21 16,0-21-16,0 0 0,21 1 15,0-1-15,0-21 0,0 0 0,22 0 16,-1 0-16,0 0 0,1 0 16,-1 0-16,0-21 0,22 21 0,-22-22 15,0 1-15,1 0 0,-1 0 16,-21 0-16,22 0 0,-22-1 0,0 1 15,0 0-15,0 0 0,0 21 16,1-21-16,-22 42 16,0 0-1,0 0-15,0 0 0,0 1 16,0-1-16,0 21 0,0-21 0,0 0 16,0 22-16,0-22 15,0 0-15,0 0 0,0 0 0,0 1 16,0-1-16,0-42 31,0-1-15,0 1-16,0 0 0,0 0 15,21 0-15,-21-22 0,21 22 0,-21 0 16,0-21-16,21 21 0,0-22 0,0 22 16,1 0-16,-1 0 0,-21 0 15,21 21-15,0 0 0,0 0 0,0 21 31,-21 0-31,0 0 0,0 0 16,0 0-16,0 1 0,0 41 16,0-42-16,0 0 0,22 22 15,-22-22-15,21 0 0,-21 0 0,21 0 16,0-21-16,0 0 0,0 22 0,1-22 16,-1 0-16,0 0 0,0 0 15,0-22-15,0 1 0,22 0 0,-22 21 16,0-42-16,0 21 0,0-1 15,1 1-15,-1 0 0,0-21 0,0 21 16,-21-1-16,21 1 0,-21 0 16,21 0-16,-21 0 0,0 0 15,0 42 1,0 0 0,0 0-16,0 0 0,0 0 15,0 22-15,0-22 0,0 0 0,0 21 16,0-20-16,0-1 0,0 21 15,22-21-15,-1 0 0,0 1 0,0-22 16,21 21-16,-20-21 0,20 0 0,0 0 16,1 0-16,-1 0 0,0 0 15,1 0-15,-22 0 0,21-21 0,0-1 16,1 1-16,-1 0 0,-21 0 16,0 0-16,1 0 0,-1-22 15,-21 22-15,0 0 0,0-21 0,0 20 16,0 1-16,0 0 0,-21 21 0,-1 0 15,1 0-15,0 0 0,0 0 16,0 0-16,0 21 0,-22 0 0,22 1 16,0-1-16,0 21 0,21-21 15,0 0-15,-21 22 0,21-22 0,0 0 16,0 0-16,0 0 0,21 1 0,21-1 16,-21-21-16,0 0 15,22 0-15,-1 0 0,0 0 0,1 0 16,20-21-16,-20 21 0,-1-22 0,21 1 15</inkml:trace>
  <inkml:trace contextRef="#ctx0" brushRef="#br0" timeOffset="55335.99">6138 9546 0,'0'0'0,"-21"21"0,-21 22 31,21-22-31,-1-21 0,22-21 31,0 0-31,0-1 0,22 1 16,-1 0-16,-21 0 0,21 0 15,-21 0-15,21-1 0,-21 1 0,0 0 16,0-21-16,0 21 0,0-1 16,0-20-16,0 21 0,0 0 0,-21 0 15,0 21-15,0 0 0,-1 0 16,-20 0-16,21 21 0,-21 0 0,20 0 16,-20 21-16,0-20 0,-1 20 15,1 0-15,0 1 0,21 20 16,-1-21-16,1 1 0,0-1 0,21 0 15,0-20-15,0 20 0,0-21 16,0 0-16,21 0 0,0-21 0,1 0 16,-1 0-16,0 0 0,21 0 0,-21 0 15,22 0-15,-1-21 0,-21 0 16,22 0-16,-1 0 0,-21 0 0,21-1 16,-20-20-16,-1 21 0,0-21 0,21 20 15,-42-20-15,21 21 0,1 0 16,-1-22-16,-21 22 0,0 0 0,21 0 15,0 21 1,-21 21 0,0 0-16,0 0 15,0 22-15,0-22 0,0 21 0,0-21 16,0 22-16,0-1 0,0-21 16,0 22-16,0-22 0,21 0 0,0 21 15,1-42-15,-1 21 0,21 1 0,-21-22 16,22 0-16,-1 0 0,0 0 15,1 0-15,-1 0 0,21 0 0,-20-22 16,20 1-16,-20 0 0,20 0 0,-21 0 16,1 0-16,-1-1 15,-21 1-15,0-21 0,1 21 0,-22-22 16,0 22-16,0-21 0,0 21 0,-22 0 16,1-1-16,0 1 0,-21 0 15,21 21-15,-64 0 0,43 0 16,-1 0-16,1 21 0,21 0 0,-22-21 15,1 43-15,21-22 0,-21 0 16,20 21-16,1-20 0,0 20 0,0-21 16,0 21-16,21-20 0,0-1 0,0 0 15,0 0-15,0 0 0,0 0 16,21-21-16,0 0 0,0 0 0,0 0 16,22 0-16,-22 0 0,21 0 15,-21-21-15,22 21 0,-1-21 16,-21 0-16,22-21 0,-1 20 0,-21-20 15,21 21-15,-20-21 0,20-1 0,-21 1 16,0 0-16,0-1 0,-21 1 16,22-22-16,-22 22 0,21 0 0,-21-1 15,0-20-15,0 42 0,0-22 0,0 22 16,0 0-16,0 0 0,0 42 31,0 21-31,0-20 0,-21 20 0,21 0 16,-22 1-16,22-1 0,-21 21 15,21-20-15,0-1 0,0 0 16,0 1-16,0-1 0,0 0 0,0 1 16,0-22-16,21 21 0,1-21 15,-1 1-15,0-22 0,0 21 0,0-21 16,0 0-16,1 0 0,-1 0 0,0 0 16,0-21-16,0-1 0,0 1 15,1 0-15,-1 0 0,0 0 0,0 0 16,0-1-16,-21-20 0,21 21 0,-21 0 15,22 21-15,-22-21 0,0-1 16,0 44 15,0-1-31,0 0 16,0 0-16,-22 0 0,22 22 0,-21-22 16,21 0-16,0 0 0,0 0 0,0 0 15,0 1-15,0-1 0,0 0 16,0 0-16,21-21 0,1 21 15,-1-21-15,0 0 0,0 0 0,21 0 16,-20 0-16,-1-21 0,21 21 16,-21-21-16,0 0 0,22 0 0,-22-1 15,21-20-15,-21 21 0,1-21 0,20 20 16,-21-20-16,0 21 16,0-21-16,1 20 0,-1 1 0,0 0 15,-21 0-15,0 0 0,0 42 47,-21 0-47,0 0 0,21 0 0,-22 1 16,22 20-16,0-21 0,0 0 15,0 22-15,0-22 0,0 0 0,22 21 16,-1-21-16,0 1 0,21-22 0,-21 21 16,22 0-16,-1-21 0,0 0 15,1 0-15,-1 0 0,0 0 0,22 0 16,-22 0-16,1-21 0,-1 21 15,0-21-15,-21-1 0,22 1 16,-22 0-16,0-21 0,0 21 0,0-1 16,-21-20-16,0 21 0,0-21 0,0 20 15,0-20-15,0 21 0,-21 0 16,0 0-16,0-1 0,0 1 0,0 21 16,-1 0-16,-20 0 0,21 0 0,-21 21 15,20 1-15,-20-1 0,0 21 16,21-21-16,-1 0 0,-20 22 0,21-1 15,21-21-15,0 22 0,0-22 0,0 21 16,0-21-16,0 22 16,0-1-16,21-42 0,0 21 0,22-21 15,-22 0-15,0 0 0,0 0 16,21 0-16,-20 0 0,20 0 16,-21-21-16,0 0 0,0 21 0,1-43 15,-1 22-15,0 0 0,0-21 0,0 21 16,-21-22-16,0 22 0,21-21 15,-21 21-15,0-22 0,0 22 0,0 0 16,0 0-16,0 42 31,-21 0-31,21 0 0,0 0 16,0 1-16,-21-1 0,21 0 0,0 0 16,0 21-16,0-20 0,0-1 15,0 21-15,0-21 0,0 0 16,21 1-16,0-1 0,1 0 0,-1-21 15,0 21-15,21-21 0,-21 0 0,22 0 16,-22 0-16,21 0 0,-21 0 16,22 0-16,-22 0 0,0-21 0,21 21 15,-20-21-15,-1 0 0,0-1 16,0 1-16,0 0 0,0-21 0,-21 21 16,0-22-16,22 1 0,-22 21 0,21-22 15,-21 22-15,0 0 0,0 0 16,0 0-16,0 0 0,0 42 31,0 0-31,0 0 0,0 0 0,-21 0 16,21 22-16,-22-22 0,22 21 15,0 1-15,-21-22 0,21 0 0,0 0 16,0 21-16,0-20 16,0-1-16,21-21 15,1 0-15,-1-21 16,-21-1-16,21 1 15,0 0-15,-21 0 0,21 0 0,0-22 16,-21 22-16,22 0 0,-1-21 16,-21 21-16,21-1 0,-21-20 15,21 21-15,-21 0 0,21 0 16,0 21-16,-21 21 16,22-21-16,-22 21 15,0 0-15,21 21 0,-21-20 0,0-1 16,21 21-16,-21-21 0,0 22 0,21-22 15,0 21-15,-21-21 0,21 0 16,1 1-16,-1-1 0,0 0 0,21-21 16,-21 0-16,22 21 0,-22-21 15,0 0-15,21 0 0,-20 0 0,-1-21 16,0 0-16,0 0 0,0-1 16,22 1-16,-22 0 0,0-21 0,0 21 15,-21-22-15,21 1 0,0 21 16,1-22-16,-1 1 0,0 21 0,0 0 15,0 0-15,0-1 0,1 1 0,-1 21 16,0 0-16,0 0 16,-21 21-16,0 1 15,0-1-15,0 0 0,0 0 16,0 0 0,21-21 15,-21-21-16,21 21-15,-21-21 0,0 0 16,0 0-16,0-1 16,0 1-1,-21 21 1,0 0-16,0 0 0,0 0 16,0 0-16,-1 21 0,1 1 15,0-1-15,0 0 0,0 0 16,0 0-16,21 22 0,-22-22 0,1 21 0,21-21 15,0 22-15,0-22 0,0 0 16,0 0-16,0 21 0,21-20 0,1-1 16,-1-21-16,0 21 0,0 0 0,0-21 15,22 0-15,-22 0 16,21 0-16,-21 0 0,22 0 0,-1 0 16,-21-21-16,21 0 0,1 0 0,-22-1 15,21 1-15,-21-21 0,1 21 16,20-22-16,-21 1 0,0 0 0,0 21 15,1-22-15,-22 22 0,0 0 16,0 0-16,0 0 0,-22 21 16,1 21-16,0 0 15,0 0-15,21 21 16,0-20-16,0-1 0,0 21 16,0-21-16,0 22 0,0-22 0,0 21 15,0-21-15,0 0 16,21-21-16,0 22 0,0-22 15,1 0-15,-1 0 0,0 0 0,21-22 16,1 22-16,-1-21 0</inkml:trace>
  <inkml:trace contextRef="#ctx0" brushRef="#br0" timeOffset="56388.77">12213 9229 0,'0'0'0,"-21"21"0,0-21 0,0 0 16,-1 21-16,1-21 0,21 21 15,-21-21-15,42 0 16,0 0 0,22 0-16,-1 0 0,0-21 0,1 0 15,-1 0-15,0 0 0,22-1 16,-22 1-16,1-21 0,20 21 0,-21-22 15,-20 1-15,20 0 0,0-1 16,-21 1-16,1 0 0,-1-1 0,-21 1 16,0 0-16,0 21 0,0-1 0,0 1 15,0 0-15,-21 0 0,-1 21 16,1 0-16,0 0 0,-21 0 16,-1 21-16,22 0 0,0 0 15,0 22-15,0-1 0,0 22 16,-1-1-16,1 1 0,0-1 0,0 1 15,0-1-15,0 1 0,-1 20 0,1-20 16,0 20-16,0 1 0,0 0 16,-22-1-16,22 22 0,-21-21 0,21 0 15,-22 20-15,22-20 0,-21 21 0,0-21 16,20 20-16,-20-20 0,21 0 16,-21-22-16,20 22 0,1-22 0,0-20 15,0 20-15,21-20 0,0-1 0,0-21 16,0 0-16,0 0 0,21-21 15,0 0-15,0-21 16,22 0-16,-1 0 0,0-21 0,1 20 16,20-20-16,-20-21 0,20 20 0,1-20 15,-1-22-15,1 22 0,-22-22 0,0 21 16,-21-20-16,22 20 0,-22-20 16,-21 20-16,0 1 0,0-1 0,0-21 15,-21 22-15,-22-1 0,22 22 0,0 0 16,-21-22-16,21 43 0,-22-21 15,1 21-15,21-1 0,0 1 0,-1 0 16,1 21-16,0 0 0,21-21 0,21 21 31,0 0-15,22-21-16,-22 21 0,21 0 0,1-21 16,-22 21-16,42-22 0,-20 22 15,-1-21-15,0 0 0,22 0 0,-22 0 16,22 0-16,-22-22 0,0 22 0,22 0 15,-43-21-15,21 20 0,-21 1 16,-21 0-16,0-21 0,0 21 0,0-1 16,0 1-16,0 0 15,-21 21-15,0 0 0,0 0 16,0 0-16,0 21 0,-1 0 16,22 1-16,0-1 15,-21 0-15,21 0 0,0 0 0,0 22 16,0-1-16,0-21 0,0 0 15,0 0-15,21 1 16,-21-1-16,22-21 0,-1 0 0,21 21 16,-21-21-16,22 0 0,-1 0 0,0 0 15,1 0-15,20 0 0,1-21 16,-22 21-16,21-21 0,1-1 0</inkml:trace>
  <inkml:trace contextRef="#ctx0" brushRef="#br0" timeOffset="57828.4">13928 9102 0,'0'0'0,"0"-21"0,0-22 0,0 22 16,0 0-16,0 0 0,-22 0 16,1-22-16,0 43 0,0-21 0,0 0 15,0 21-15,-1 0 0,-20 0 0,21 0 16,0 21-16,-22 0 0,22 0 16,0 22-16,-21-22 0,21 21 0,-1 1 15,-20-1-15,21-21 0,0 21 0,0 1 16,21-22-16,0 21 0,-22-21 15,22 1-15,0 20 0,0-21 0,0 0 16,22-21-16,-1 0 0,0 0 16,0 0-16,0 0 0,0 0 15,22 0-15,-22 0 0,21-21 16,-21 0-16,22 0 0,-22 0 0,0-1 16,0 1-16,0-21 0,1 21 15,-1-22-15,0 22 0,-21-21 0,0 0 16,0 20-16,0-20 0,21 21 15,-21 0-15,0 0 0,0-1 0,0 44 32,0-1-32,-21 0 15,21 0-15,0 21 0,0-20 0,0 20 16,-21-21-16,21 21 0,0-20 16,0 20-16,0-21 0,0 0 15,21 0-15,-21 1 0,21-1 0,0 0 16,0-21-16,1 0 0,-1 21 0,0-21 15,0 0-15,21 0 0,-20 0 16,20 0-16,0 0 0,1-21 0,-22 0 16,21 0-16,0-1 0,-20 1 0,20 0 15,-21-21-15,0-1 0,0 1 16,1 0-16,-1-1 0,0 1 0,0-21 16,0-1-16,-21 22 0,0-1 0,0 1 15,0 0-15,21-1 0,-21 22 16,0-21-16,0 21 0,-21 21 31,0 21-31,21 0 16,-21 21-16,0 1 0,21 41 15,0-20-15,-21-22 0,21 22 16,0-22-16,0 0 0,0 1 0,0-1 16,0 0-16,0-20 0,0 20 0,0-21 15,0 0-15,21 0 0,0 1 16,0-1-16,21-21 0,-20 0 15,-1 0-15,0 0 0,0 0 0,21 0 16,-20 0-16,-1 0 0,0-21 16,0-1-16,0 1 0,0 0 15,1-21-15,-1 21 0,-21-22 0,0 22 16,0-21-16,21 21 0,-21-1 16,0 1-16,0 0 0,0 0 0,-21 42 31,21 0-31,0 0 15,-21 1-15,21-1 0,-22 0 0,22 0 16,-21 0-16,21 0 0,0 22 0,0-22 16,0 0-16,0 0 15,0 0-15,0 1 0,0-1 0,0 0 16,0 0-16,21-21 0,1 0 16,-22 21-16,21-21 0,0 0 15,21 0-15,-21 0 0,1 0 0,-1 0 16,21-21-16,-21 0 0,0 21 0,1-21 15,-1 0-15,0-1 0,0 1 16,0 0-16,0-21 0,-21 21 0,22-1 16,-22-20-16,0 21 0,0-21 15,0 20-15,0 1 0,0 42 32,0 1-32,0-1 15,0 0-15,0 0 0,0 21 0,0-20 16,0-1-16,0 0 0,21 21 15,0-21-15,0 1 0,-21-1 16,21 0-16,0-21 0,1 21 0,-1-21 16,0 0-16,0 21 0,0-21 15,0 0-15,1-21 16,-22 0-16,21 21 16,-21-21-16,0 0 0,21-1 0,0-20 15,0 21-15,0 0 0,1-22 16,-1 22-16,21-21 0,-21 0 0,0 20 15,22-20-15,-22 21 0,21 0 16,-21 21-16,1 0 0,-1 0 16,0 0-16,0 0 0,0 0 0,0 21 0,-21 0 15,0 21-15,22-20 16,-22 20-16,0-21 0,0 21 0,0-20 16,0-1-16,-22 0 0,1 0 0,0 0 15,21 0-15,-21 1 0,0-22 16,21 21-16,0-42 31,0-1-31,0 1 16,0 0-16,0 0 0,21 21 15,0-21-15,-21 0 16,0-22-16,21 22 0,0 0 0,1 0 0,-22-22 16,21 22-16,0 0 0,0 0 15,0 0-15,0 21 0,1 0 16,-1 0-16,0 0 0,0 0 15,0 0-15,0 21 16</inkml:trace>
  <inkml:trace contextRef="#ctx0" brushRef="#br0" timeOffset="58408.88">16214 9186 0,'0'0'16,"0"22"-16,0-1 0,0 0 16,21-21-1,0 0 1,0 0-16,0 0 0,0-21 0,1 21 15,-1-21-15,21 21 0,-21-22 16,22 1-16,-22 0 0,0 0 16,0 0-16,0 0 0,0-1 0,-21 1 15,0 0-15,0 0 0,0 0 0,0 0 16,-21 21 0,0 0-16,0 0 0,0 0 0,-22 21 15,22 0-15,0 0 0,0 0 16,0 0-16,21 22 0,-21-22 0,-1 0 15,22 0-15,-21 22 0,21-22 0,0 21 16,0-21-16,0 0 16,0 1-16,21-1 0,1-21 15,-1 0-15,0 0 0,21 0 16,-21 0-16,22 0 0,-1 0 16,-21 0-16,22 0 0,-1 0 0,0-21 15,1 21-15,-1-22 0,0 1 0,1 0 16,-22 0-16,21 0 0,-21-22 15,22 22-15,-22-21 0,0 0 16,-21-1-16,21 22 0,-21-42 0,0 41 16,0 1-16,0 0 0,0 42 15,-21 0-15,0 22 16,21-22-16,-21 0 16,21 0-16,-22 22 0,22-22 15,0 0-15,0 0 0,0 0 0,0 0 16,0 1-16,0-1 0,0 0 15,0 0-15,0 0 0,0 0 16,-21 1-16,0-22 16,0 0-1,0 0-15,0 0 0,-1 0 16,1 0-16,0-22 0,0 1 16,0 21-16,0-21 0,-1 0 15</inkml:trace>
  <inkml:trace contextRef="#ctx0" brushRef="#br0" timeOffset="58633.1">14520 8742 0,'0'0'0,"-21"0"0,-21 0 0,42-21 16,21 21-1,21 0-15,-21 0 0,22-21 16,-1 21-16,22 0 0,-22 0 0,0-22 16,22 22-16,-1 0 0,1-21 15,-22 21-15,22 0 0,-1 0 16,-21-21-16</inkml:trace>
  <inkml:trace contextRef="#ctx0" brushRef="#br0" timeOffset="60256.26">19008 9059 0,'0'0'0,"21"0"0,21 22 16,-21-22-16,0 0 16,-21-22-16,22 22 0,-1-21 0,-21 0 15,21-21-15,0 21 0,-21-1 16,0 1-16,0-21 0,0 21 15,0-22-15,0 1 0,0 21 16,0-21-16,-21 20 0,0 1 0,0 0 16,-1 0-16,1 0 0,-21 21 15,21 0-15,-22 0 0,1 0 0,0 21 16,-1 0-16,1 21 0,0-20 0,-1 20 16,1 0-16,0 1 0,21-1 15,-1 0-15,1 1 0,0-1 0,21 0 16,0 1-16,0-22 0,0 21 15,0-21-15,21 0 0,0 1 0,22-22 16,-22 21-16,21-21 0,1 0 0,-1 0 16,0 0-16,1 0 15,-1 0-15,0-21 0,-21-1 0,22 1 16,-1 0-16,0 0 0,-20 0 0,20 0 16,-21-22-16,0 1 0,22 0 15,-22-1-15,0 1 0,-21 21 0,21-22 16,-21 1-16,21 21 0,-21 0 0,-21 42 31,21 0-31,-21 0 16,0 0-16,21 1 0,0 20 15,0-21-15,0 0 0,0 0 0,0 22 16,0-22-16,21 0 16,0 0-16,0-21 0,0 0 0,22 21 15,-22-21-15,21 0 0,1 0 16,-22 0-16,21 0 0,0 0 0,1 0 15,-22-21-15,21 0 0,-21 0 16,1 0-16,-1 0 0,-21-1 0,0 1 16,21-21-16,-21 0 0,0 20 0,0-20 15,0 21-15,0 0 0,0 0 16,0-1-16,0 44 16,-21 20-1,0-21-15,21 21 0,0-20 0,-22 20 16,1 0-16,21-21 0,-21 22 0,21-22 15,0 0-15,-21 21 16,21-20-16,-21-1 0,21 0 16,21-42 15,0 0-15,-21-1-16,21 22 0,0-42 15,1 21-15,-1 0 0,0-22 0,0 22 16,0-21-16,22 0 0,-22 20 0,21-20 15,-21 21-15,0 0 0,1 21 16,-1 0-16,0 0 0,0 0 0,0 0 16,-21 21-16,0 0 15,0 0-15,0 22 0,0-22 16,0 21-16,0-21 0,21 22 0,-21-22 16,22 21-16,-1-21 0,0 0 0,0 22 15,0-22-15,22 0 0,-1-21 16,0 21-16,1 0 0,-1-21 0,0 0 15,1 22-15,-1-22 0,21 0 16,-20 0-16,20 0 0,-20 0 0,-1-22 16,21 22-16,-41-21 0,20 0 15,0 0-15,-21-21 0,1-1 16,-1 1-16,0 0 0,0-1 0,-21 1 16,0 0-16,0-1 0,0 22 15,0 0-15,0-21 0,-21 20 0,0 22 16,-22 0-16,22 0 0,-21 0 0,0 0 15,-1 0-15,1 22 0,0-1 16,-1 0-16,1 21 0,0-21 0,20 22 16,-20-1-16,21-21 0,0 22 0,21-22 15,0 21-15,0-21 0,0 0 16,0 22-16,0-22 0,21-21 0,21 21 16,-21 0-16,1-21 0,-1 0 15,21 0-15,-21 0 0,0 0 0,1 0 16,20 0-16,-21 0 0,0-21 0,0 21 15,22-42-15,-22 21 16,0-1-16,21-20 0,-20 0 0,-1-1 16,21 1-16,-21-21 0,22 20 0,-22 1 15,0-22-15,21 22 0,-21 0 16,1-22-16,-1 22 0,0 0 0,-21-1 16,0 22-16,0-21 0,0 21 15,0-1-15,0 1 0,-21 64 16,0-22-1,-1 0-15,22 21 0,-21 1 16,0-1-16,21 0 0,-21 1 0,21 20 16,0-21-16,0 22 0,0-1 15,0-20-15,0-1 0,0 0 16,0 1-16,0-1 0,21-21 0,0 22 16,0-22-16,1 0 0,20-21 15,-21 21-15,21-21 0,-20 0 0,20 0 16,0 0-16,-21 0 0,22 0 0,-1-21 15,-21 21-15,22-21 0,-1 0 16,0-1-16,-21 1 0,22 0 0,-22 0 16,0 0-16,0 0 0,-21-1 15,0 1-15,-42 21 16,0 0-16</inkml:trace>
  <inkml:trace contextRef="#ctx0" brushRef="#br0" timeOffset="61765.86">339 10986 0,'0'0'0,"0"-22"0,21 1 16,-21 0-16,0 0 0,0 0 0,0 0 16,0-1-16,21 22 0,-21 22 46,0 20-46,0-21 16,0 21-16,0 1 0,0-1 16,0 0-16,0 1 0,0 20 0,-21-20 15,21-1-15,-21 0 0,21 1 16,0-22-16,-22 0 0,22 0 0,0 0 16,0 0-16,22-42 46,-1 0-46,0 21 0,-21-21 0,21 0 16,0 0-16,0-1 0,1 1 16,-1 0-16,0 0 0,0-21 15,0 20-15,0-20 0,-21 21 16,22 0-16,-1 0 0,-21-22 16,0 22-16,21 0 0,0 21 0,-21-21 15,21 0-15,0 21 16,1 0-1,-22 21-15,21-21 0,-21 21 16,21 0-16,-21 0 0,0 0 0,21 22 16,-21-22-16,21 0 0,-21 0 15,21 0-15,-21 1 0,0-1 0,22 0 16,-1 0-16,-21 0 16,21-21-16,0 0 0,0 0 0,0 0 15,1 0-15,-1 0 16,0-21-16,0 0 0,0 0 0,0 0 15,1-1-15,-1 1 0,0 0 16,0-21-16,-21 21 0,0-1 0,0-20 16,0 21-16,0-21 0,0 20 15,0 1-15,0 0 0,0 0 0,0 0 16,0 0-16,0 42 31,0 0-31,0 0 0,0 0 16,0 0-16,0 1 0,0 20 0,0 0 15,0-21-15,0 22 16,0-1-16,0 0 0,0-20 0,0 20 16,0-21-16,21 0 0,0 0 15,1 1-15,-1-1 0,0-21 0,0 0 16,0 0-16,22 0 0,-22-21 16,21-1-16,0 22 0,-20-21 0,20-21 15,0 21-15,1 0 0,-22-22 16,21 1-16,-21 21 0,22-22 0,-22 22 15,-21-21-15,0 0 0,21 20 16,-21-20-16,0 0 0,0 21 0,0-1 16,0 1-16,-21 0 0,0 21 15,-1 0-15,1 0 16,0 21-16,0 0 0,21 1 0,-21 20 16,21 0-16,-21-21 0,21 22 15,0-1-15,0 0 0,0 1 0,0-22 16,0 21-16,0-21 0,21 22 15,0-22-15,0 0 0,0 0 16,0-21-16,22 0 0,-22 0 16,21 0-16,1 0 0,-1 0 0,0-21 15,1 0-15,-1 0 0,21 0 16,-20-1-16,20 1 0,1 0 0</inkml:trace>
  <inkml:trace contextRef="#ctx0" brushRef="#br0" timeOffset="63037.2">3683 11155 0,'0'0'0,"42"21"0,-21 0 0,1 0 16,-22 1-16,0-1 0,0 0 0,0 0 16,21 0-16,-21 0 0,21-21 0,-21 22 15,0-44 16,0 1-15,0 0-16,0-21 0,0-1 16,0 22-16,0-21 0,21 0 0,-21-1 15,21-20-15,0 20 0,-21 1 0,22-21 16,-1-1-16,-21 22 0,21-22 16,-21 22-16,21 0 0,-21-1 0,21 22 15,-21-21-15,0 21 0,0 42 31,0 0-31,0 21 0,-21 1 16,0-1-16,21 0 0,-21 1 16,21-1-16,-21 0 0,-1 1 15,1-1-15,21 0 0,0 1 0,-21-22 16,21 21-16,0 0 0,0-20 16,0 20-16,0-21 0,0 0 0,21 0 15,0 1-15,1-22 0,-1 0 16,0 0-16,21 0 0,-21 0 0,22 0 15,-22 0-15,21-22 0,-21 1 0,22 0 16,-22-21-16,21 21 0,1-1 16,-22-20-16,21 0 0,-21 21 15,0-22-15,1 1 0,-1 0 0,0-1 16,-21-20-16,0 20 0,21 22 0,-21-21 16,0 0-16,0 20 0,0 1 15,-21 21 1,21 21-1,-21 1-15,0 20 0,21-21 0,-22 21 16,22-20-16,0 20 0,0 0 16,0-21-16,0 22 0,0-22 0,0 21 15,0-21-15,0 22 0,0-22 0,0 0 16,22 0-16,-1 0 0,0 1 16,0-22-16,0 0 0,0 21 0,22-21 15,-22 0-15,21 0 0,1 0 0,-1-21 16,0 21-16,1-22 0,-22 1 15,21 0-15,0 0 0,1 0 16,-22-22-16,21 22 0,-21 0 0,1-21 16,-1 21-16,-21-22 0,21 22 15,-21 0-15,-21 42 16,0 0 0,-1 0-16,1 1 0,0-1 15,0 21-15,0-21 0,21 0 0,-21 22 16,21-22-16,0 0 0,0 0 15,0 0-15,0 1 0,21-1 0,0 0 16,0-21-16,-21 21 0,21-21 0,0 0 16,1 0-16,-1 0 15,0 0-15,-21-21 16,0 0 0,-21 0-16,0-1 15,-1 1-15,1 21 0,0 0 16,0-21-16,0 21 0,0 0 0,-1 0 15,1 0-15,0 21 16,21 0-16,0 1 16,0-1-16,0 0 0,0 0 0,0 0 15,21 0-15,0 1 0,1-1 16,-1 0-16,0 0 0,21 0 0,1-21 16,-22 0-16,21 21 0,0-21 15,1 0-15,20 0 0,-20 0 16,-1-21-16,21 0 0,1 21 0,-22-21 15,22-21-15,-1 20 0,-20 1 0,20-21 16,-21 21-16,1-22 0,-1 1 16,0 0-16,-20 21 0,-1-22 0,0 1 15,-21 0-15,0-1 0,0 22 0,0 0 16,0 0-16,0 0 0,-21 21 16,0 0-16,-1 21 0,-20 0 0,21 0 15,-43 43-15,43-22 16,0 0-16,0-21 0,21 22 0,0-1 15,0 0-15,0 1 0,0-22 16,0 21-16,0-21 0,21 1 0,0-1 16,22 0-16,-22 0 0,21-21 15,0 0-15,1 0 0,-1 0 0,0 0 16,1-21-16,-1 0 0,0 0 0,22-1 16,-22 1-16,1 0 0,-1 0 15,21-21-15</inkml:trace>
  <inkml:trace contextRef="#ctx0" brushRef="#br0" timeOffset="63408.42">7599 10499 0,'0'0'0,"-21"0"0,-1 0 31,65-21-31,-22 21 0,21 0 16,1 0-16,-1 0 0,21 0 15,1 0-15,-1 0 0,1 0 0,-1 0 16,1 0-16,-1 0 0,1 0 16,-22 0-16,22 0 0,-22 0 0,-21 0 15,0 0-15,1 0 0,-1 0 0,-21-22 32,-21 22-32,-1 0 0,1 0 15</inkml:trace>
  <inkml:trace contextRef="#ctx0" brushRef="#br0" timeOffset="63757.23">8234 10435 0,'0'0'0,"-21"0"0,21 21 16,-22 1-16,22-1 15,0 0-15,0 0 0,0 0 0,0 22 16,0-22-16,0 21 0,0-21 0,0 22 16,0-22-16,0 21 0,0 0 15,0-20-15,0 20 0,0 0 0,0-21 16,0 128-1,0-128-15,0 21 0,-21-21 16,21 0-16,-21 22 0,-21-22 0,21-21 16,-1 21-16,-20-21 0,0 0 15,21 0-15,-22 0 0,1 0 16,0 0-16,20 0 0,-20 0 0,0-21 16,21 0-16,-22 0 0,22-1 0,-21 1 15,21 0-15,-1 21 0,1-21 16,21 0-16,0 0 0,-21-1 0,21 1 15,0 0 1,21 21 0,0 0-16,1 0 0,-1-21 0,21 21 15,-21 0-15,22 0 0,-1-21 0,0 21 16,1 0-16</inkml:trace>
  <inkml:trace contextRef="#ctx0" brushRef="#br0" timeOffset="64164.73">9059 10732 0,'0'0'0,"21"-22"0,22-20 15,-43 21-15,0 0 16,-21 0-16,-1-1 16,-20 22-16,21 0 0,-21-21 0,-1 21 15,22 0-15,-21 0 0,21 0 0,-22 0 16,22 21-16,0 1 15,-21-1-15,20 21 0,22-21 16,0 0-16,0 1 0,0 20 0,0-21 16,0 0-16,22 22 0,-22-22 15,21 0-15,0 21 0,21-21 16,-21 1-16,1-1 0,-1 0 0,0 0 0,0 21 16,0-20-16,0-1 0,-21 0 15,0 0-15,0 0 0,0 0 16,-21-21-16,0 0 0,-21 22 0,-1-22 15,22 0-15,-21 0 0,0 0 16,-1 0-16,1 0 0,0-22 0,-1 22 16,1-21-16,21 21 0,-22-21 15,22 21-15,0 0 0,21-21 16,0 0-16,0 0 16,21 21-16,0-22 0,1 22 15,20-21-15,-21 21 0</inkml:trace>
  <inkml:trace contextRef="#ctx0" brushRef="#br0" timeOffset="65376.33">10329 11007 0,'0'0'0,"21"0"31,1 0-16,-1 0-15,0 0 0,0-21 16,0 21-16,0-22 0,1 1 16,-1 0-16,21 21 0,-21-21 0,0 0 15,22 0-15,-22-1 0,0 1 0,0-21 16,22 21-16,-22-22 0,0 22 16,0-21-16,-21 0 0,21-1 0,0 1 15,-21 0-15,0-1 0,0 1 16,0 21-16,0-22 0,0 22 0,0 0 15,-21 42 1,21 0 0,-21 22-16,0-1 0,21 0 0,-21 1 15,0 20-15,21 1 0,-22-1 16,1 1-16,0-1 0,21 1 16,-21-1-16,0 22 0,0 0 0,-1-22 15,1 22-15,0-1 0,21 1 0,-21 0 16,0-1-16,0 1 0,21 0 15,0-1-15,-22 1 0,1 0 0,0-1 16,21 1-16,0-21 0,-21 20 0,0-20 16,21-1-16,-21 1 0,21-22 0,-22 22 15,22-22-15,0 0 0,0 1 16,0-1-16,0-21 0,0 0 16,22-21-16,-1 0 0,21-21 15,-21 0-15,0 0 0,22-22 16,-1 1-16,0 0 0,1-1 15,-1 1-15,0-21 0,1-1 0,-22 1 16,21-22-16,-21 21 0,1-20 0,-1-1 16,-21 22-16,0-22 0,0 0 15,0 22-15,-21-22 0,-1 22 0,-20-1 16,21 1-16,-21-1 0,-1 22 0,22-22 16,0 43-16,-21-21 0,20 21 15,1-1-15,21 1 0,0 0 16,0 0-1,21 0 1,1 21-16,-1-21 0,21 21 0,0-22 16,1 1-16,-1 21 0,0-21 15,1 0-15,20 0 0,-20 0 16,20-22-16,-21 22 0,1 0 0,41-43 16,-62 43-16,-1 0 0,0 0 0,0 0 15,0 0-15,0-1 16,-21 44 15,0-1-31,-21 0 16,0 0-16,21 21 0,-21-20 15,0 20-15,21-21 0,0 21 0,0-20 16,0 20-16,0-21 0,0 0 16,0 22-16,0-22 0,21 0 15,0 0-15,0-21 0,0 0 0,1 0 16,20 0-16,-21 0 0,0 0 15,22-21-15,-22 0 0,0 0 0,21-1 16,-21 1-16,1 0 0,-1 0 0,-21-21 16,0 20-16,0-20 0,0 0 15,0 21-15,0-22 0,-21 22 16,-1-21-16,1 21 0,0-1 0,-21 1 16,21 21-16,-22 0 0,22 0 15,-21 0-15,-1 0 0,22 0 0,0 0 16,-21 21-16,21 1 0,21-1 15,0 0-15,0 0 0,0 0 16,0 0-16,0 1 0,21-22 0,0 21 16,0 0-16,0-21 0,22 0 15,-22 0-15,21 21 0,-21-21 0,22 0 16</inkml:trace>
  <inkml:trace contextRef="#ctx0" brushRef="#br0" timeOffset="65739.84">11917 10859 0,'0'0'0,"0"-22"0,-21 22 16,21-21-16,0 0 0,0 0 15,0 0-15,0 0 16,21 21 0,0 0-16,0 0 0,0 0 0,0 0 15,1 0-15,-1 21 0,21 0 16,-21 21-16,0-21 0,1 1 0,-1 20 15,0-21-15,0 0 0,0 22 0,-21-22 16,0 21-16,0-21 0,0 22 16,0-22-16,0 0 0,-21 0 0,0 0 15,0-21-15,0 0 16,-1 0 0,1 0-16,21-21 0,0 0 15,0 0-15,0 0 0,0-1 0,0 1 16,0 0-16,0-21 0,0 21 15,0-1-15,0 1 0,21 0 0,1 0 16,-1 0-16,0 21 0,0-21 0,0-1 16,0 22-16,1-21 0,-1 0 15,21 21-15</inkml:trace>
  <inkml:trace contextRef="#ctx0" brushRef="#br0" timeOffset="66320.44">14012 10372 0,'0'0'0,"-21"-21"0,21-1 16,0 1-16,0 0 15,21 21 1,0 21 0,1 0-16,-22 22 0,21-1 15,0 0-15,0 1 0,0 20 0,0-20 16,1 20-16,-22-21 0,0 1 0,0-1 15,0 0-15,0 1 0,0-1 16,0 0-16,0 1 0,0-22 0,0 21 16,0-21-16,0 1 0,0-1 15,0 21-15,0-63 32,0 0-32,0 0 0,0-22 15,0 22-15,0 0 0,0-21 16,21 20-16,0-20 0,21 0 0,-21-1 15,22-20-15,-1 21 0,0-22 0,1 1 16,-1-1-16,0 1 0,1 20 16,-1-20-16,0 20 0,1 22 0,-1-21 15,-21 21-15,22 0 0,-22 21 16,-21 21 0,0 0-1,0 0-15,0 0 0,0 0 16,0 1-16,-21 20 0,21-21 15,0 0-15,-22 22 0</inkml:trace>
  <inkml:trace contextRef="#ctx0" brushRef="#br0" timeOffset="67267.97">14944 10943 0,'0'0'16,"21"0"-16,0 0 0,0 0 0,0 0 15,0 0-15,1 0 16,20 0-16,-21-21 0,0 0 0,0 21 15,1-21-15,-1 0 0,-21-1 16,0-20-16,21 21 0,-21 0 16,0-22-16,0 22 0,0-21 0,-21 21 15,0-22-15,-1 22 0,1 0 16,0 0-16,0 0 0,-21 21 0,20 0 16,-20 0-16,21 21 0,-21 0 0,-1 0 15,22 22-15,-21-1 0,-1-21 16,22 21-16,-21 1 0,21-1 0,0 0 15,-1-20-15,22 20 0,0-21 0,0 0 16,0 0-16,22 1 0,-1-1 16,0-21-16,21 0 0,-21 0 15,22 0-15,-1 0 0,0 0 0,-20 0 16,20 0-16,0-21 0,1-1 16,-1 22-16,-21-21 0,21 0 0,-20 0 15,-1-21-15,0 20 0,0 1 0,0-21 16,0 21-16,-21-22 0,0 1 15,0 21-15,0 0 0,0 0 0,0-1 16,0 1-16,-21 42 16,0 1-1,0-1-15,21 0 0,0 21 0,-21-21 16,21 1-16,-21 20 0,21-21 0,0 0 16,0 22-16,0-22 15,0 0-15,0 0 0,0 0 0,21-21 16,0 21-16,0-21 0,0 0 0,0 0 15,22 0-15,-22 0 0,0 0 16,21 0-16,1 0 0,-22 0 0,21-21 16,-21 0-16,22 0 0,-22 0 0,0 0 15,21-1-15,-20-20 0,-1 0 16,0-1-16,0 1 0,0 0 0,0-22 16,-21 22-16,22-22 0,-1 22 15,-21-21-15,0 20 0,0 1 0,21 21 16,-21 0-16,0-1 0,0 1 0,0 42 31,-21 1-31,21-1 0,-21 21 16,-1 0-16,1 1 0,0 20 0,21-20 15,-21 20-15,0-21 0,21 22 16,0-22-16,0 1 0,0-1 0,0 0 16,0-21-16,0 22 0,0-22 0,21 0 15,0 0-15,0 0 16,0-21-16,1 0 0,20 0 0,-21 0 15,0 0-15,0 0 0,1 0 0,20-21 16,-21 0-16,0 0 0,0 0 16,22 0-16,-22-1 0,0 1 15,0-21-15,0 21 0,1-22 0,-1 22 16,0 0-16,-21 0 0,0 0 16,0 42-1,0 0-15,-21 0 0,21 0 0,-21 1 16,-1-1-16,22 0 0,-21 0 15,21 0-15,0 0 0,0 1 0,0-1 16,0 0-16,21-21 31,1 0-15,20-21-16,-21 0 0,0 21 16</inkml:trace>
  <inkml:trace contextRef="#ctx0" brushRef="#br0" timeOffset="67440.08">16573 10414 0,'0'0'16,"-21"-21"-16,0 21 0,0 0 0,0 0 15,0 0-15,-1 0 0,1 0 16,21 21 0,-21-21-16,21 21 0,0 0 15,21 1-15,0-22 16,1 21-16,-1-21 15,-21 21-15</inkml:trace>
  <inkml:trace contextRef="#ctx0" brushRef="#br0" timeOffset="69728.47">16912 10753 0,'0'0'0,"21"0"0,85 21 31,-85-21-31,0 0 0,1-21 16,-1 21-16,-21-21 0,0-1 0,21 22 15,-21-21-15,21 0 0,-21 0 0,0 0 16,0 0-16,0-22 0,0 22 16,-21 0-16,0 0 0,0 21 15,-1 0-15,-20 0 0,21 0 16,-21 0-16,-1 21 0,1 0 16,0 0-16,-1 22 0,22-1 0,-21-21 15,-1 21-15,22-20 0,0 20 16,0 0-16,21-21 0,0 22 0,0-22 15,0 0-15,0 0 0,21 0 0,0 1 16,0-1-16,22-21 0,-22 0 16,0 0-16,21 0 0,-20 0 15,-1 0-15,21 0 0,-21 0 0,22 0 0,-22-21 16,0-1-16,21 1 0,-21-21 16,1 21-16,20-22 0,-21 1 15,0 0-15,0-1 0,1-20 0,20-64 16,-21 63-16,-21 22 15,21-21-15,-21 20 0,21-20 0,-21 42 16,0-22-16,0 22 0,0 0 0,0 0 16,0 42-1,-21 0-15,0 0 0,21 0 16,0 1-16,0 20 0,0 0 0,-21 1 16,21-1-16,0 0 0,0 22 15,0-22-15,0 0 0,0 1 0,0-1 16,21 0-16,0 1 0,-21-1 0,21-21 15,22 0-15,-22 1 16,21-1-16,-21 0 0,22 0 0,-1-21 16,0 0-16,-20 0 0,20 0 0,0 0 15,1 0-15,-1 0 0,0 0 16,1-21-16,-1 0 0,-21 0 0,21-1 16,-20 1-16,-1-21 0,0 21 0,0-22 15,-21 1-15,0 21 0,0-21 16,0-1-16,0 22 0,0-21 0,0 21 15,-21 21-15,0 0 16,0 0-16,-1 0 0,-20 21 0,21 0 16,0 0-16,-22 0 0,22 22 0,-21-1 15,21-21-15,0 21 16,-22 22-16,43-43 0,-21 21 16,21-20-16,0-1 0,0 0 0,0 0 15,21-21-15,0 21 0,1-21 16,-1 21-16,0-21 0,0 0 0,21 0 15,-20 0-15,-1 0 0,0-21 0,0 0 16,0 21-16,0-21 0,1 0 16,-22 0-16,21-22 0,0 1 15,-21 21-15,0-22 0,21 1 0,-21 0 0,21 21 16,-21-22-16,0 22 16,0 0-16,0 42 15,0 0-15,-21 0 16,21 1-16,-21-1 0,21 21 15,0-21-15,0 0 0,0 22 0,0-22 16,0 0-16,0 0 0,0 0 0,0 1 16,0-1-16,21-21 0,0 21 15,0-21-15,1 21 0,-1-21 0,0 0 16,0 0-16,0 0 0,22 0 0,-22 0 16,0-21-16,21 0 0,-21 0 15,1-1-15,20-20 0,-21 21 0,0-21 16,0-1-16,22 1 0,-22-22 0,0 1 15,0-1-15,0 22 16,1-21-16,-22 20 0,21-20 0,-21 20 16,0 1-16,0 21 0,0 0 15,0 0-15,0-1 0,-21 22 16,-1 0-16,1 0 0,0 22 0,21-1 16,-21 21-16,0-21 0,0 22 15,-1-1-15,1 0 0,0 1 0,21-1 16,0 0-16,0 22 0,0-22 0,0 0 15,0 1-15,0-1 0,0 0 16,0-20-16,0 20 0,0-21 0,21 0 16,-21 0-16,21 1 0,22-1 15,-22-21-15,0 0 0,21 21 0,1-21 16,-22 0-16,21 0 0,1 0 16,-22 0-16,21-21 0,0 0 0,-20 21 15,-1-22-15,21-20 0,-21 21 16,22-21-16,-22 20 0,0-20 0,0 0 15,0 21-15,0-22 0,1 22 16,-22 0-16,0 0 0,0 0 0,0 42 31,0 0-31,0 0 16,0 21-16,0-20 0,-22-1 0,22 21 16,0-21-16,-21 22 0,21-22 15,0 0-15,0 0 0,0 0 16,0 0-16,0 1 0,0-1 0,21-21 15,1 21-15,-1-21 16,0 0-16,21 0 0,-21 0 16,1-21-16,-1 0 0,21 21 0,-21-22 15,0 1-15,22-21 0,-22 21 0,0-22 16,0 22-16,22-21 0,-22 0 16,0 20-16,-21-20 0,21 21 0,0 0 15,-21 0-15,0 42 31,0 0-31,-21 0 0,21 0 0,-21 0 16,21 22-16,-21-22 0,21 0 16,0 0-16,0 22 0,0-22 15,0 0-15,0 0 0,0 0 0,0 0 16,0 1-16,0-1 16,21-21-16,0 0 0,0 0 0,0 0 15,1 0-15,-1 0 0,0 0 0,21 0 16,-21 0-16,1 0 0,-1-21 15,0-1-15,0 1 0,-21 0 0,21-21 16,-21 21-16,21-22 0,-21 22 0,0-21 16,0 21-16,0-22 0,-21 22 15,0 0-15,0 21 0,0-21 16,-43 0-16,43 21 16,-21 0-16,21 0 0,-1 0 0,1 0 15,0 21-15,21 0 16,0 0-16,21-21 15,0 0-15,1 0 0,-1 0 0,21 0 16,-21 0-16,22 0 0,-22 0 0,21 0 16,-21 0-16,22-21 0,-22 21 15,21-21-15,-21 21 0,0-21 16,22-1-16,-22 22 0,0-21 16,0 21-16,0 0 0,1 0 15,-22 21-15,0 1 16,0-1-16,0 0 0,0 21 15,0-21-15,0 22 0,0-22 0,-22 21 16,1-21-16,0 1 0,0 20 0,0-21 16,21 0-16,-21 0 0,-1-21 15,22 22-15,-21-1 0,21 0 16,0-42 15,0 0-15,0-1-16,21 22 15,-21-21-15,22-21 0,-1 21 0,0 0 16,0-22-16,0 22 0,22-21 0,-22 21 16,0-22-16,21 22 0,-21-21 15,22 21-15,-22 21 0,21-22 0,-21 22 16,1 0-16,-1 0 0,0 0 16,0 22-16,0-22 0,-21 21 0,0 0 15,0 21-15,0-21 0,0 1 0,0 20 16,0-21-16,-21 21 0,21-20 15,0-1-15,0 0 0,-21 0 0,21 0 16,0 0-16,0 1 0,0-1 0,21-21 16,0 21-16,0-21 15,1 0-15,-1 0 0,0 0 16,0 0-16,21 0 0,-20 0 0,-1 0 16,21-21-16,-21 0 0,22 21 15,-22-22-15,0 1 0,0 0 0,0 0 16,0 0-16,1 0 0,-1-1 0,-21 1 15,21 0-15,-21 0 0,0 0 16,0 0-16,0-22 0,-21 22 16,0 0-16,-1 0 0</inkml:trace>
  <inkml:trace contextRef="#ctx0" brushRef="#br0" timeOffset="69984.14">19939 9927 0,'0'0'16,"-21"0"-16,0 0 16,21-21-16,-22 21 78,1 0-63</inkml:trace>
  <inkml:trace contextRef="#ctx0" brushRef="#br0" timeOffset="70248.88">18521 10287 0,'0'0'0,"-21"0"0,-22 21 31,64-21-31,1 0 0,-1 0 16,21 0-16,0 0 0,1 0 0,-1 0 15,0-21-15,1 21 0,-1-21 16,0 21-16,1 0 0,-1 0 0,-21-21 15,0 21-15,1 0 0,-1 0 0,-42 0 32,-1 0-17,-20 0-15,21 0 0,-21 0 0</inkml:trace>
  <inkml:trace contextRef="#ctx0" brushRef="#br0" timeOffset="74336.42">169 13060 0,'-21'0'0,"0"0"0,0 0 16,0 0 0,21-21-16,21 21 15,0 0-15,0 0 16,21 0-16,22 0 0,-1 0 15,1 0-15,21 0 0,-1 0 16,1 0-16,0 0 0,20 0 16,-20 0-16,0 0 0,21 0 0,-22 0 15,1 0-15,0 0 0,-22 0 16,1 0-16,-1 0 0,-21 0 0,1 0 16,-1 0-16,-21 0 0,0 0 15,1 0-15,-44 0 31,1-21-31,-21 21 0,21-22 16,-22 1-16,22 21 0,-21-21 16,21 21-16,-22-21 0,1 21 15,21 0-15,-21-21 0,20 21 0,1 0 16,0-21-16,0 21 16,0 0-16,63 0 31,-21 0-31,22 0 0,-1 0 15,0 0-15,1 0 0,-1 21 16,0-21-16,1 21 0,-1-21 0,-21 21 16,0 0-16,-21 0 0,0 1 15,0-1-15,-21 0 0,0 0 0,-21 21 16,-1-20-16,-20 20 0,-1-21 16,1 0-16,-1 22 0,1-22 0,20 0 15,-20 0-15,21 0 16,20-21-16,-20 21 0,63-21 31,0-21-31,22 0 0</inkml:trace>
  <inkml:trace contextRef="#ctx0" brushRef="#br0" timeOffset="76149.08">2794 12679 0,'0'21'47,"21"-21"78,0 0 485,-21-21-579,0 0-15,0 0-16,0-1 0,0 1 15,0 0 1,0 0-16,0 0 0,0 0 15,0-1-15,0 1 16,0 0-16,0 0 0,0 42 47,0 21-47,0-20 16,0 20-16,0 0 0,0 22 0,0-1 15,0-20-15,0 41 0,0-20 16,-21-1-16,21-20 0,-21 20 15,21 1-15,0-22 0,0 0 0,-21 1 16,21-1-16,-21-21 0,21 0 16,0 0-16,0 1 0,0-1 0,-22-21 31,1-21-31,21-1 0,0 1 16,0-21-16,0 21 15,0 0-15,0-22 0,0 1 0,0 21 16,0-22-16,0 1 0,21 0 15,22-1-15,-22 1 0,21 0 16,1-1-16,-1 22 0,0 0 0,1 0 16,-1 0-16,0 21 0,22 0 15,-22 0-15,0 21 0,1 0 0,-1 21 16,0-20-16,-20 20 0,-1 0 16,0 1-16,-21-1 0,0 0 0,-21 1 15,0-1-15,-1 0 0,-20 1 16,0-22-16,-1 21 0,1-21 0,0 22 15,21-22-15,-22 0 0,22-21 16,-21 0-16,21 0 0,-1 0 0,1 0 16,21-21-1,0 0-15,0-1 16,0 1-16,0 0 0,0 0 0,0 0 16,21 0-16,1 21 0</inkml:trace>
  <inkml:trace contextRef="#ctx0" brushRef="#br0" timeOffset="76559.75">3429 13145 0,'0'0'0,"0"-22"0,-21 1 16,21 0-16,0 0 15,0 0-15,0 0 0,0-22 0,21 22 16,0 0-16,0 0 0,22 0 0,-22 21 15,21-22-15,0 22 0,-20 0 16,20 0-16,0 0 0,1 22 0,-1-1 16,0 0-16,1 21 0,-22-21 15,0 22-15,21-22 0,-42 21 0,21-21 16,-21 22-16,0-1 0,0-21 16,0 0-16,0 1 0,-21-1 0,0 0 15,0 0-15,0 0 0,0-21 16,-1 0-16,1 0 15,21-21-15,0 0 16,0 0-16,0 0 0,0-1 16,0-20-16,0 21 0,0 0 15,0 0-15,0-1 0,21-20 0,1 21 16,-1 0-16,0 0 0,0-1 16,0 1-16,0 0 0,1 0 0,20 0 15,-21 0-15,0 21 0,0-22 16,1 1-16,20 21 0,-21 0 0</inkml:trace>
  <inkml:trace contextRef="#ctx0" brushRef="#br0" timeOffset="76972.25">4508 12827 0,'0'64'32,"-21"-43"-32,0 0 0,21 0 15,0 21-15,-21-20 0,0-1 16,21 21-16,-21-21 0,21 22 0,0-22 15,0 0-15,0 21 0,0-21 0,0 1 16,0-1-16,0 0 16,21 0-16,0-21 0,0 0 0,0 0 15,22 0-15,-1 0 0,0 0 16,1 0-16,-1 0 0,0-21 0,22 0 16,-22 0-16,0-1 0,1 1 15,-1 0-15,-21-21 0,22 21 16,-22-22-16,-21 1 0,0 0 0,0-1 15,0-20-15,0 20 0,0 1 0,-21 0 16,-1-1-16,-20 22 0,-21-21 16,20 42-16,1 0 0,0 0 15,-22 0-15,22 21 0,-1 0 16,1 22-16,0-22 0,-1 21 0,1 0 16,21 1-16,0-1 0,21 0 0,0 1 15,0-1-15,0-21 0,0 22 16,0-22-16,42 0 0,-21 0 0,22 0 15,-1 0-15,0-21 16,1 0-16,62 0 0,-41 0 16,-1 0-16</inkml:trace>
  <inkml:trace contextRef="#ctx0" brushRef="#br0" timeOffset="77540.5">5376 12891 0,'0'0'15,"0"-22"-15,0-20 0,0 21 0,0 0 16,0 0-16,0-1 0,-21 44 15,21-1 1,-21 0-16,21 0 0,-21 21 0,21-20 16,0 20-16,0 0 0,0-21 0,0 22 15,0-22-15,0 21 16,0-21-16,0 1 0,0-1 0,0 0 16,0 0-16,0 0 0,21-21 15,0 0-15,0 0 16,0 0-16,1 0 0,-1-21 0,-21 0 15,21 0-15,0 0 0,0-1 16,0 1-16,1 0 0,-1-21 0,-21 21 16,21-22-16,0 22 0,-21 0 0,21 0 15,-21 0-15,0-1 0,0 44 16,0-1 0,0 0-16,0 21 15,0-21-15,0 1 0,0-1 16,0 21-16,-21-21 0,21 0 0,0 22 15,0-22-15,0 0 16,21 0-16,0-21 0,1 0 16,20 0-16,-21 0 0,21 0 0,1 0 15,-22 0-15,21 0 0,-21-21 16,22 0-16,-1 0 0,-21 0 0,0-22 16,22 22-16,-22-21 0,0-1 0,0 1 15,-21 0-15,0-1 0,0 1 16,0 0-16,0 21 0,0-22 0,0 22 15,-42-21-15,21 42 16,0 0-16,-1 0 0,1 0 16,0 0-16,0 21 0,21 0 15,-21 0-15,21 0 0,0 1 16,0-1-16,0 0 0,21 0 0,0 0 16,0-21-16,0 21 0,1 1 0,-1-22 15,21 0-15</inkml:trace>
  <inkml:trace contextRef="#ctx0" brushRef="#br0" timeOffset="77916.28">6710 12891 0,'0'0'0,"0"-22"0,0 1 16,0 0-16,-21 21 0,-1-21 16,-20 21-16,21 0 0,0 0 15,-22 0-15,22 0 0,0 21 0,-21-21 16,21 21-16,-1 0 0,1 1 15,0-1-15,21 0 0,-21 0 0,21 0 16,0 0-16,0 1 0,0-1 16,21 0-16,0 0 0,22 0 0,-22-21 15,0 21-15,0 1 0,21-1 0,-20-21 16,-1 21-16,0 0 16,0-21-16,-21 21 0,0 0 0,-21 1 31,-21-22-31,20 0 0,1 0 15,-21 0-15,21 0 0,-22 0 0,1 0 16,21 0-16,-21 0 0,20 0 0,1-22 16,-21 22-16,21 0 0,42 0 31,0 0-15,0-21-16,0 21 0,22 0 15,-1-21-15,-21 21 0</inkml:trace>
  <inkml:trace contextRef="#ctx0" brushRef="#br0" timeOffset="78268.08">7048 13123 0,'0'0'16,"22"0"-16,-1 0 0,0 0 16,0-21-16,0 21 15,0-21-15,1 21 0,20-42 16,-21 21-16,0 21 0,0-22 15,1 1-15,-1-21 0,0 21 0,-21 0 16,0-1-16,0 1 0,-21 21 31,0 0-31,-1 0 0,-20 0 16,21 21-16,0 1 0,-22 20 0,22-21 16,-21 0-16,21 22 0,0-22 15,21 21-15,0-21 0,0 22 0,0-22 16,0 21-16,0-21 0,0 0 15,21 1-15,0-1 0,0-21 0,21 21 16,-20-21-16,20 0 0,-21 0 0,21 0 16,-20 0-16,20 0 0,-21 0 15,21-21-15,-20 0 0,-1 21 0,0-22 16,0-20-16,0 21 0,-21 0 16,0-22-16</inkml:trace>
  <inkml:trace contextRef="#ctx0" brushRef="#br0" timeOffset="78579.89">7578 12933 0,'21'-21'0,"-42"148"0,21-233 0,42 64 0,-42 20 0,21 22 15,-21-21-15,21 21 0,0 0 16,1 0-16,-1 0 0,0 0 16,0 0-16,0 0 0,0 21 15,1 1-15,-1-22 0,0 21 16,0 0-16,-21 0 0,21 21 0,-21-20 16,0-1-16,21 0 0,-21 0 15,0 0-15,0 0 0,0 1 0,0-1 16,-21 0-16,0 0 0,0-21 15,0 21-15,0-21 16,-1 0-16,1 0 16,21-21-1,0 0-15,0 0 16,21 0-16,1-1 0,-1-20 16,0 21-16,0 0 0,0-22 0,0 22 15,1 0-15,20-21 0,-21 21 16,0-1-16,0 1 0,1 0 0,20 0 15,-21 0-15,0 21 0,22 0 0</inkml:trace>
  <inkml:trace contextRef="#ctx0" brushRef="#br0" timeOffset="79256.17">9821 13102 0,'0'0'0,"0"-21"31,43 0-16,-22 0-15,0 0 0,0-1 16,21 1-16,-20-21 0,20 21 0,-21 0 16,0-22-16,0 1 0,1 21 0,-22-22 15,0 1-15,0 21 0,-22 0 16,1 0-16,0-1 0,-21 1 0,-1 21 16,1 0-16,-21 0 0,20 0 0,1 21 15,-22 1-15,22 20 0,0 0 16,-1 1-16,1-1 0,21 0 0,-21 22 15,-1-22-15,22 0 16,0 1-16,21-22 0,0 21 0,0-21 16,0 22-16,0-22 0,21 0 15,-21 0-15,42-21 0,-20 0 16,-1 0-16,21 0 0,0 0 0,1-21 16,-1 0-16,0 0 0,1 21 0,-1-43 15,0 22-15,1-21 0,-1 21 16,-21-22-16,22-20 0,-22 21 0,0-1 15,0-20-15,0 20 0,0 1 16,-21 0-16,0 21 0,0-22 0,0 22 16,0 42 15,0 0-31,0 22 0,-21-1 0,21-21 16,0 22-16,0-1 0,0 0 0,0 1 15,0-1-15,0 0 0,0 1 16,0-22-16,0 0 0,21 0 0,1 0 15,-22 0-15,21 1 0,0-22 16,0 0-16,21 0 0,-20 0 0,20 0 16,-21 0-16,21 0 0,-20-22 0,20 1 15,0 0-15,-21 0 0,22-21 16,-1 20-16</inkml:trace>
  <inkml:trace contextRef="#ctx0" brushRef="#br0" timeOffset="79492.13">10837 12404 0,'0'-43'15,"0"86"-15,21-128 0,-21 64 0,0 0 0,22 0 16,-22 42 0,-22 0-16,1 21 15,0-21-15,0 22 0,0-1 16,0 0-16,-1 1 0,1 20 0,0-20 16,0 20-16,0-21 0,21 1 0,-21-1 15,21 0-15,-22 1 0,22-1 16,0-21-16,0 0 0,0 1 15,0-1-15,0 0 0,22-21 16,-1 0-16,21 0 16,-21-21-16,0 0 0,1 21 0,20-22 15,-21 1-15,21 0 0</inkml:trace>
  <inkml:trace contextRef="#ctx0" brushRef="#br0" timeOffset="80288.5">11197 12658 0,'21'-21'0,"-42"42"0,85-42 16,-43-1-16,0 22 0,0 0 15,-42 0 1,-21 0-16,20 0 16,-20 22-16,21-22 0,-21 21 15,20 0-15,-20 0 0,21-21 0,0 21 16,0 0-16,21 1 0,0-1 16,0 0-16,21-21 0,0 21 15,0 0-15,0 0 0,0 1 16,1-22-16,-1 21 0,0 0 0,0 0 15,-21 0-15,0 0 0,0 1 16,-21-22 0,0 0-16,0 0 0,-22 0 0,22 0 15,0 0-15,-21 0 0,20-22 0,1 22 16,-21-21-16,42 0 16,-21 0-16,0 21 0,21-21 0,-22 0 15,22 42 16,0 0-31,0 0 0,0 0 16,22 0-16,-1 1 0,0-1 16,-21 0-16,21 0 0,0-21 0,0 21 15,22 0-15,-22-21 0,0 0 0,21 22 16,1-22-16,-22 0 0,21 0 16,1 0-16,20 0 0,-21 0 0,1-22 15,-1 1-15,0 0 0,1 0 0,-1 0 16,0 0-16,-20-1 15,20-20-15,0-43 0,-21 64 16,1-21-16,-1 0 0,0 20 0,-21 1 16,0 0-16,0 0 0,-21 21 31,21 21-31,-21 0 0,21 0 16,-22 22-16,22-22 0,-21 21 15,21-21-15,0 22 0,0-22 16,0 21-16,0-21 0,0 1 0,0 20 15,21-21-15,1 0 0,-1-21 0,0 21 16,21 1-16,1-22 0,-22 0 0,21 0 16,0 0-16,1 0 0,-1 0 15,22 0-15,-22-22 0,0 1 16,1 21-16,-1-42 0,0 21 0,-21 0 16,1-22-16,-1 1 0,0 0 15,-21-1-15,0 1 0,0 0 0,0-22 16,-21 43-16,0-21 0,-1-1 0,1 22 15,-21 0-15,0 21 0,-1 0 16,1 0-16,0 0 0,-1 0 0,1 0 16,0 0-16,-1 21 0,1 0 0,21 0 15,0 1-15,-1-1 0,1 0 16,21 0-16,0 0 0,0 0 16,0 1-16,0-1 0,21-21 15,1 0-15,20 21 0</inkml:trace>
  <inkml:trace contextRef="#ctx0" brushRef="#br0" timeOffset="81156.53">14372 12912 0,'0'0'15,"-21"0"1,0 0-16,21-21 0,0-1 16,0 1-16,0 0 0,21-21 15,0 21-15,-21-1 0,21-20 0,0 21 16,-21-21-16,22 20 0,-22-20 0,0 21 15,0-21-15,0 20 0,0 1 16,0 0-16,0 0 0,-43 21 16,22 0-16,0 0 0,-21 21 15,-1 0-15,1 0 0,0 22 16,-1-1-16,1 0 0,0 1 0,-1-1 16,22 0-16,-21 1 0,21-1 15,-1 0-15,1-20 0,21 20 0,0-21 16,0 21-16,0-20 0,21-1 15,1-21-15,-1 0 0,21 0 16,-21 0-16,22 0 0,-1 0 0,0-21 16,1-1-16,-1 1 0,21 0 15,-20-21-15,-1-1 0,0 1 16,1 0-16,-1-1 0,0 1 0,-20-21 16,-1 20-16,0-20 0,0 20 0,0-20 15,0 21-15,-21-22 0,22 22 16,-22-1-16,0 1 0,0 21 0,0-21 15,0 20-15,0 44 16,-22-1 0,1 21-16,0 0 0,21 1 15,-21-1-15,0 0 0,21 1 0,0-1 16,0 0-16,-21 22 0,21-22 0,0-21 16,0 22-16,0-1 0,0 0 15,0 1-15,21-22 0,0 0 0,0 0 16,0 0-16,0 1 0,1-22 15,20 0-15,-21 0 0,21 0 0,-20 0 16,20 0-16,-21-22 0,21 1 16,-20 0-16,20 0 0,-21 0 15,0-22-15,0 22 0,1-21 0,-1 21 16,-21-22-16,0 22 0,0 0 0,0 0 16,-21 42 15,-1 0-31,22 0 0,0 22 0,-21-22 15,21 0-15,-21 0 0,21 0 16,-21 22-16,21-22 0,0 0 16,0 0-16,0 0 0,21-21 47,0-21-47,0 0 15</inkml:trace>
  <inkml:trace contextRef="#ctx0" brushRef="#br0" timeOffset="81347.59">15198 12361 0,'-43'0'32,"22"0"-32,21 22 31,21-22-16,-21 21-15,43-21 0,-22 21 16,0-21-16,0 21 0,0-21 0,22 21 16</inkml:trace>
  <inkml:trace contextRef="#ctx0" brushRef="#br0" timeOffset="81705.55">15494 12615 0,'0'-21'16,"0"0"-1,0 0-15,0 0 0,0 0 0,0-1 16,0 1 0,21 0-16,0 21 0,0 0 15,1 0-15,-1 0 0,21 0 16,-21 21-16,0 0 0,1 1 16,-1-1-16,-21 0 0,21 21 0,-21-21 15,21 1-15,-21 20 0,0-21 0,0 21 16,0-20-16,0 20 0,-21-21 15,0 0-15,21 0 0,-21 1 16,-1-22-16,22-22 16,0 1-1,0 0-15,0 0 16,0 0-16,0-22 0,22 22 16,-1 0-16,0 0 0,0 0 0,-21-22 15,21 22-15,0 0 0,1 21 16,-1-21-16,21 0 0,-21 0 0,0 21 15,22-22-15,-22 22 0,21 0 0,1 0 16</inkml:trace>
  <inkml:trace contextRef="#ctx0" brushRef="#br0" timeOffset="82056.58">16298 12594 0,'-63'64'15,"42"-64"-15,21 21 16,21-21-1,0 0 1,0 0-16,0 0 0,0-21 16,1 0-16,20 21 0,-21-22 0,21 1 15,-20 21-15,-1-21 0,0 0 0,0 0 16,-21 0-16,0-1 0,0 1 16,0 0-16,-21 21 15,0 0-15,-22 0 0,22 0 0,-21 0 16,0 0-16,20 21 0,-20 0 15,0 1-15,21 20 0,-1-21 16,1 0-16,0 22 0,21-22 0,0 21 16,0-21-16,0 22 0,0-22 15,21 0-15,0 0 0,1 21 0,20-20 16,-21-22-16,21 21 0,1 0 16,20-21-16,-20 0 0,-1 0 0,21 0 15,-20 0-15,-1 0 0,22-21 0,-22 21 16,0-21-16</inkml:trace>
  <inkml:trace contextRef="#ctx0" brushRef="#br0" timeOffset="83280.95">17187 12531 0,'0'-21'0,"0"42"0,0-64 0,0 22 0,0 0 16,-21 21 0,0 0-16,0 0 15,0 21-15,-1 0 0,1 1 0,0-1 16,0 0-16,21 0 0,-21 21 15,21-20-15,-21 20 0,21-21 0,0 21 16,0-20-16,0 20 0,0-21 16,0 0-16,21 0 0,0 1 0,0-1 15,0 0-15,22-21 0,-22 0 0,21 0 16,0 0-16,-20 0 0,20 0 16,0 0-16,1 0 0,-1-21 0,0 0 15,-21-1-15,22-20 0,-1 21 16,0-21-16,-20-1 0,-1 1 15,21 0-15,-21-22 0,0 22 0,1-1 16,-1-20-16,0 21 0,0-22 16,-21 22-16,21-1 0,-21 22 0,0-21 15,0 21-15,0 0 0,-21 21 16,0 0-16,0 21 16,0 0-16,-1 0 0,1 0 0,0 22 15,0-1-15,0 0 0,0 1 16,21-1-16,0 0 0,-22 1 0,22-1 15,0 0-15,0-21 0,0 22 0,0-1 16,0 0-16,0 1 16,22-22-16,-1 0 0,0 21 0,0-20 15,0-22-15,22 21 0,-22-21 16,21 0-16,-21 0 0,22 0 0,-1 0 16,-21 0-16,21-21 0,-20-1 0,20 1 15,-21-21-15,21 0 0,-20-1 16,20 1-16,-21 0 0,0-1 0,22 1 15,-22-22-15,0 1 0,0-1 16,0 22-16,22-21 0,-43 20 0,21-20 16,-21 42-16,21-22 0,-21 22 0,0 0 15,-21 21 1,0 0-16,-1 21 0,1 0 16,0 22-16,0-22 0,21 21 0,-21 0 15,0 1-15,-1-1 0,22 0 16,-21 22-16,21-22 0,0 1 0,0-1 15,0 0-15,0 1 0,0-22 16,0 21-16,0 0 0,0-20 0,21-1 16,1 21-16,-1-21 0,0-21 0,0 21 15,21-21-15,-20 0 0,-1 0 16,21 0-16,-21 0 0,22-21 0,-1 0 16,-21 0-16,21-21 0,-20 20 15,20-20-15,-21 21 0,21-21 16,-20 20-16,-1-20 0,0 21 0,0 0 15,0 0-15,-21-1 0,0 44 32,-21-22-32,21 21 0,-21 0 15,21 0-15,-21 0 0,21 0 16,0 1-16,0-1 0,0 0 16,0 0-16,0 0 0,21-21 15,0 21-15,0 1 0,22-22 16,-22 0-16,0 0 0,21 0 0,-21 0 15,1 0-15,-1-22 0,0 22 0,0-21 16,0 0-16,0 0 0,1 0 16,-1-22-16,0 22 0,-21-21 15,21 21-15,0-22 0,-21 22 0,0 0 16,0 0-16,21 0 0,-21 0 0,0-1 16,0 44-1,0-1-15,-21 0 0,21 0 16,-21 0-16,0 22 0,21-1 0,-21 0 15,0 1-15,-1-1 0,1 21 16,21 1-16,-21-22 0,21 22 0,0-1 16,0 1-16,0-1 0,0 22 15,0-22-15,0 1 0,0-1 16,0 22-16,0-21 0,0-1 0,0 22 16,0-22-16,0 22 0,0-22 15,0 1-15,0-1 0,0 1 0,0-1 16,0-20-16,0 20 0,0-20 0,-21-22 15,0 21-15,0-21 0,-1-21 16,1 0-16,-21 0 0,21 0 0,0 0 16,-22 0-16,22-21 0,0 0 0,0 0 15,0-22-15,21 22 0,0 0 16,0-21-16,0 21 0,0-22 0,0 1 16,0 0-16,0-1 0,0-20 15</inkml:trace>
  <inkml:trace contextRef="#ctx0" brushRef="#br0" timeOffset="83539.74">17695 12404 0,'0'0'0,"0"-21"0,21-1 15,1 22-15,20-21 0,-21 21 16,21-21-16,1 21 0,-1-21 16,-21 21-16,22-21 0,-1 21 0,0 0 15,1-21-15,-1 21 0,-21 0 0,21 0 16,-20 0-16,20 0 0,-21 0 16,-42 21-1,0 0-15</inkml:trace>
  <inkml:trace contextRef="#ctx0" brushRef="#br0" timeOffset="86852.49">3323 14034 0,'0'0'0,"0"-22"16,-21 1-16,0 21 16,0 0-16,-1 0 15,1 0-15,0 0 0,-21 0 0,21 0 16,-1 0-16,-20 21 0,21-21 15,-21 22-15,20 20 0,-20-21 0,21 21 16,0 1-16,0 20 0,-1 1 16,1-1-16,21 1 0,0-1 0,0-20 15,0 20-15,0-21 0,0 1 0,21-1 16,22 0-16,-22-20 0,0-1 16,21 0-16,-20-21 0,20 0 15,0 0-15,1 0 0,-1-21 16,0 21-16,22-21 0,-22-1 0,0-20 15,22 21-15,-22-21 0,1-1 16,-1 22-16,-21-21 0,21-1 0,-20 1 16,-22 0-16,0-1 0,21 22 15,-21-21-15,0 21 0,0 0 0,0 42 32,0 0-32,0 0 0,0 21 15,0 1-15,0-1 0,0 0 16,0 1-16,0-22 0,0 21 15,0 1-15,0-1 0,0-21 0,21 21 16,0-20-16,0-1 0,0-21 16,22 21-16,-22-21 0,21 0 0,1 0 15,-1 0-15,-21-21 0,21 0 16,1-1-16,-1 1 0,0 0 0,-20-21 16,20-1-16,-21 22 0,0-21 15,0 0-15,-21-1 0,0-20 0,0 20 16,0 1-16,-42 0 0,21-1 15,0 1-15,-22 21 0,22-21 0,-21 20 16,0 22-16,-1 0 0,1 0 0,0 0 16,-1 0-16,1 22 0,21-1 15,0 0-15,-22 21 0,43 1 0,0-1 16,0 0-16,0 1 16,0 20-16,21-21 0,1-20 0,-1 20 15,21 0-15,-21-21 0,22 1 16,41-1-16,-63-21 0,22 0 15,-1 0-15,0 0 0,1-21 0,20 21 16,-20-22-16,-1-20 0,0 21 16,-21 0-16,22-22 0,-22 22 0,0-21 15,0 21-15,-21-22 0,0 22 16,0-21-16,0 21 0,0 0 16,0-1-16,0 1 0,-21 21 15,0 21-15,21 1 16,0-1-16,0 0 0,0 0 0,0 21 15,0 1-15,0-22 0,0 21 16,0 1-16,0-22 0,0 21 0,0-21 16,0 0-16,0 1 0,0-1 15,0 0-15,0-42 32,0 0-32,0-1 15,0 1-15,21 0 0,0-21 0,-21-1 16,21 1-16,-21 0 0,22-1 15,-1 1-15,-21 0 0,21 21 16,0-22-16,0 22 0,0 0 0,1 0 16,-1 21-16,0 0 0,0 0 15,0 21-15,-21 0 0,21 0 0,1 0 16,-1 22-16,0-22 0,-21 21 16,0 1-16,21-22 0,0 21 0,-21 0 15,0-20-15,0 20 0,21-21 16,-21 0-16,0 0 0,22-21 15,-1 0-15,0 0 0,0 0 16,0-21-16,-21 0 16,21 0-16,1 0 0,-1-22 15,0 22-15,0-21 0,-21 21 16,21-22-16,0 1 0,-21 0 0,0 21 16,22-1-16,-22-20 0,21 42 0,-21-21 15,0 0-15,0 42 16,21 0-1,-21 0-15,0 0 0,0 22 16,0-22-16,0 21 0,0 1 0,21-22 16,-21 21-16,0-21 0,21 22 15,0-22-15,1 0 0,-1 0 0,0 0 16,0 0-16,21-21 0,-20 0 16,20 0-16,0 0 0,1 0 15,-1 0-15,0 0 0,1-21 0,-1 21 16,0-21-16,-21 0 0,22 0 0,-22-22 15,0 22-15,-21 0 0,0-21 16,0-1-16,0 22 0,0-21 0,0 21 16,0-22-16,0 22 0,0 0 15,-21 21-15,0 0 16,0 0-16,21 21 0,0 0 0,-22 1 16,22 20-16,-21-21 0,0 21 15,21-20-15,0 20 0,0 0 0,-21-21 16,21 22-16,0-22 15,0 0-15,-21 0 0,21 0 0,0 1 16,0-44 15,21 1-31,0 0 0,-21 0 16,21 0-16,-21 0 0,21-22 16,-21 22-16,22-21 0,-22-1 0,0 22 15,21 0-15,0-21 0,0 21 16,0 21-1,-21 21-15,0 0 16,0 0-16,21 0 0,-21 0 16,0 22-16,0-22 0,0 21 15,22-21-15,-1 22 0,0-22 0,0 0 0,0 0 16,0 0-16,1 1 16,-1-1-16,0-21 0,0 0 0,21 0 15,-20 0-15,-1 0 0,0 0 0,0-21 16,0 21-16,0-22 0,1 1 15,-1-21-15,0 21 0,-21 0 0,21-22 16,0 1-16,0 0 0,1 20 16,-22-20-16,21 0 0,0 21 0,0-22 15,0 22-15,-21 0 0,21 21 16,1 0-16,-22 21 16,0 0-16,0 0 15,0 1-15,0-1 0,0 21 0,0-21 16,0 22-16,0-22 0,0 21 15,0-21-15,0 22 0,0-22 0,0 0 16,0 0-16,0 0 0,21-21 16,-21 21-16,21-21 0,0 0 0,21 0 15,-20 0-15,-1 0 0,21 0 0,-21 0 16,22-21-16,-1 0 0,-21 0 16,21 0-16,-20 0 0,-1-1 0,0 1 15,0-21-15,0 0 0,0 20 0,1-20 16,-22 0-16,21 21 15,-21-1-15,21 1 0,-21 0 0,0 42 32,0 0-17,-21 1-15,21-1 0,0 0 0,-21 21 16,21-21-16,-22 22 0,22-22 16,0 0-16,0 21 0,0-20 0,0-1 15,0 21-15,22-21 0,-1-21 0,0 21 16,0 1-16,21-22 0,-20 0 15,-1 0-15,21 0 0,22 0 16,-43-22-16,21 1 0,-21 0 16,0 0-16,22 0 0,-22 0 15,0-22-15,-21 22 0,21-21 0,-21-1 16,21 22-16,-21-21 0,0 21 16,22 0-16,-22-1 0,0 1 0,0 0 15,-22 42 1,22 0-16,-21 1 15,21-1-15,0 21 0,-21-21 0,21 22 16,0-22-16,0 0 0,0 21 0,0-21 16,0 1-16,0-1 0,21 0 15,0 0-15,1 0 0,20-21 0,-21 0 16,0 0-16,22 0 0,-1 0 16,-21 0-16,21 0 0,1 0 0,-22-21 15,0 0-15,21 0 0,-20 0 16,-1-1-16,0-20 0,-21 21 15,0-21-15,21-1 0,-21 22 0,0-21 16,0 21-16,0-1 0,0 1 0,-21 21 31,0 0-31,21 21 0,-21 1 16,-1-1-16,22 21 0,0-21 16,-21 22-16,0-22 0,21 21 0,0-21 15,0 0-15,0 1 0,0-1 0,0 0 16,0 0-16,21-21 31,0 0-31,1 0 0,-22-21 16,21 0-16,0 0 0,0-1 15,0 1-15,0-21 0,1 21 0,-22 0 16,21-22-16,0 22 0,0 0 16,0 0-16,-21 42 31,0 0-31,0 0 0,0 0 15,0 1-15,0 20 0,0-21 0,0 0 16,0 0-16,0 1 0,0-1 16,0 0-16,0 0 0,21-21 0,1 0 15,-1 21-15,21-21 0,-21 0 0,0 0 16,1 0-16,20-21 16,-21 0-16,0 0 0,0 0 0,1-1 15,-1 1-15,0-21 0,0 21 16,0-22-16,0 22 0,1-21 0,-1 21 15,0-22-15,-21 22 0,0 0 0,21 0 16,-21 42 0,0 0-1,0 0-15,0 22 0,0-22 0,0 21 16,0-21-16,0 22 0,0-22 16,0 21-16,0-21 0,0 1 15,0-1-15,0 0 0,0 0 0,0 0 16,21 0-16,0-21 15,1 0-15,-1 0 0,0 0 16,0 0-16,-21-21 0,21 0 0,-21 0 16</inkml:trace>
  <inkml:trace contextRef="#ctx0" brushRef="#br0" timeOffset="87004.39">8763 14139 0,'0'0'0,"-21"-21"0,0 0 16,-1 21-16,1 0 15,21 21 17,0 0-17,21-21-15,1 0 0,-1 0 16,0 22-16</inkml:trace>
  <inkml:trace contextRef="#ctx0" brushRef="#br0" timeOffset="87308.41">9229 14266 0,'21'-21'0,"0"0"15,0 0-15,-21 0 16,0 0-16,0-1 16,-21 22 15,0 0-31,0 22 0,-1-1 15,1 21-15,0-21 0,0 22 0,0-1 16,0 0-16,21 1 0,0-1 16,0 0-16,0-21 0,0 22 0,0-1 15,21-21-15,0 0 0,21 22 16,-21-22-16,22-21 0,-1 21 0,0 0 16,1-21-16,20 0 0,-20 0 0,-1 0 15,21 0-15,-20 0 0,20-21 16,1 0-16,-22 0 0</inkml:trace>
  <inkml:trace contextRef="#ctx0" brushRef="#br0" timeOffset="88160.81">10181 14309 0,'0'0'15,"0"-21"-15,0-22 0,0 22 0,-21-21 0,0 42 16,0-21-16,-1 21 0,-20 0 16,21 0-16,-21 0 0,-1 21 0,22 0 15,-21 21-15,21-21 0,-22 22 16,22-1-16,0 0 0,21 1 15,0-1-15,0 0 0,0 1 0,0-22 0,0 21 16,0-21-16,0 1 16,21-1-16,0 0 0,0-21 0,1 0 15,-1 0-15,21 0 0,-21 0 0,0 0 16,22 0-16,-22-21 0,21 0 16,-21-1-16,1 1 0,-1 0 0,0-21 15,0-1-15,0 1 0,0 0 0,-21-1 16,0 1-16,22 0 0,-22-1 15,0 1-15,21 21 0,-21 0 0,-21 42 32,21 21-17,0-21-15,0 22 0,-22-22 0,22 21 16,0 1-16,-21-1 16,21 0-16,0-21 0,0 22 0,0-22 15,0 21-15,0-21 0,21 1 0,1-1 16,-1 0-16,0 0 0,0 0 15,21-21-15,1 0 0,-1 0 0,-21 0 16,64 0-16,-64-21 16,21 21-16,-20-21 0,20 0 0,-21-22 15,0 22-15,22-21 0,-22 0 0,0-22 16,0 22-16,0-22 16,0 22-16,1-22 0,-22 22 0,21 0 15,-21-1-15,21 1 0,-21 21 0,0-21 16,0 20-16,0 44 15,0-1-15,0 0 16,0 0-16,-21 0 0,21 22 0,0-1 16,-21 0-16,21 1 0,0-1 15,0 0-15,0 1 0,0-1 0,0 0 16,21 1-16,0-22 0,0 21 16,0-21-16,0 0 0,1-21 0,-1 22 15,0-22-15,21 0 0,-21 0 0,22 0 16,-22 0-16,21 0 15,1-22-15,-22 22 0,21-21 0,-21 0 0,0 0 16,22-21-16,-43 20 16,21-20-16,0 0 0,-21 21 0,0-22 15,0 22-15,0 0 0,0 0 0,0 0 16,-21 21-16,0 0 0,0 21 16,-1 0-16,1 0 0,0 21 15,0-20-15,21 20 0,0-21 16,0 21-16,0-20 0,0 20 0,0-21 15,0 0-15,0 0 0,21 1 16,0-1-16,0 0 0,1-21 0,-1 0 16,0 0-16,0 0 0,0 0 0,0 0 15,1 0-15,-1 0 16,21 0-16,-42-21 0,21 0 0,0-1 16,1 1-16,-1 0 0,0 0 0,-21-21 15,0 20-15</inkml:trace>
  <inkml:trace contextRef="#ctx0" brushRef="#br0" timeOffset="88371.98">10583 14097 0,'0'0'0,"-21"21"0,0-21 15,0 0-15,21 21 0,0 1 16,21-22-16,0 0 15,0 0-15,0 0 0,22 0 0,-22 0 16,21 0-16,22 0 0,-22 0 16,0 0-16,1-22 0,-1 1 0,0 21 15,-20 0-15,20-21 0,-21 21 0</inkml:trace>
  <inkml:trace contextRef="#ctx0" brushRef="#br0" timeOffset="90316.31">12806 13991 0,'0'-21'0,"0"0"15,0 0 1,21 21-16,-21-21 16,21 21-16,-21-22 0,0 1 15,0 0 17,0 0-1,0 0-31,0 0 31,0 42-15,0 0-1,0 0-15,0 0 16,0 22-16,0-1 0,-21 0 0,0 1 16,-22 168-1,22-168-15,0-1 16,21 0-16,0-21 0,0 22 0,0-22 15,0 0-15,0-42 16,21 21 0,0-21-16,-21 0 0,22-22 0,-1 22 15,0-21-15,-21 21 0,21-22 16,0 22-16,0-21 0,-21-1 0,22 22 16,-1 0-16,0-21 0,0 21 15,0 21-15,-21-22 0,21 22 16,1 0-16,-22 22 0,21-1 15,-21 0-15,21 0 0,-21 0 16,0 0-16,0 1 0,21 20 0,-21-21 16,21 21-16,-21-20 0,21-1 0,-21 21 15,22-21-15,-1 0 0,0-21 16,0 22-16,0-22 0,0 21 0,1-21 16,-1 0-16,21 0 0,-21 0 15,0-21-15,22-1 0,-22 1 0,0 0 16,21-21-16,-20 21 0,-1-1 15,0-20-15,-21 21 0,0-21 16,21-1-16,-21 1 0,0 21 0,0-22 16,0 22-16,0-21 0,0 21 15,0 0-15,0 42 16,0 0 0,0 0-16,-21 0 0,21 22 15,0-22-15,0 21 0,0-21 0,0 22 16,0-22-16,0 21 0,0-21 15,0 0-15,21 1 0,0-1 0,0 0 16,1 0-16,-1-21 0,21 0 16,-21 0-16,0 0 0,22 0 15,-22 0-15,21-21 0,-21 0 0,22 0 16,-22-1-16,0 22 0,0-21 16,0 0-16,1-21 0,-22 21 0,0-1 15,0 1-15,0 0 0,0 0 0,0 0 16,-22 21-1,1 21-15,0-21 16,21 21-16,-21 0 0,21 0 0,-21 1 16,0-1-16,21 0 0,0 0 15,-22 0-15,22 0 0,0 1 16,0-1-16,22-42 47,-1-1-47,0 1 15,-21 0-15</inkml:trace>
  <inkml:trace contextRef="#ctx0" brushRef="#br0" timeOffset="90484.43">14055 13843 0,'0'0'16,"0"-21"-16,0 0 0,0 0 0,-22 21 31,1 0-31,0 21 16,21 0-16,0 0 15,0 0 1,21-21-16,0 0 0,1 21 16,20-21-16,0 0 0,-21 0 15</inkml:trace>
  <inkml:trace contextRef="#ctx0" brushRef="#br0" timeOffset="90747.8">14753 13737 0,'0'0'0,"0"-21"0,0 42 32,0 0-32,-21 1 15,0-1-15,0 0 0,-1 21 16,1 1-16,0-22 0,0 21 0,0 0 16,0-20-16,-1 20 0,1-21 0,0 21 15,0-20-15,0 20 0,0-21 16,21 0-16,-22 0 0,22 1 0,0-1 15,22-21 1,-1 0-16,0 0 0,21 0 0,-21-21 16,22 21-16,-22-22 0,21 1 0,-21 0 15,22 0-15,-22-21 0</inkml:trace>
  <inkml:trace contextRef="#ctx0" brushRef="#br0" timeOffset="91144.46">15007 13780 0,'0'0'0,"21"-22"16,-21 1-16,0 0 0,0 0 15,0 42 1,0 0-16,0 0 0,-21 1 16,0 20-16,0 0 0,21-21 15,-21 22-15,21-1 0,0-21 0,-43 43 16,43-43-16,-21 21 0,21-21 16,0 1-16,-21-1 0,21 0 15,-21-21-15,21-21 47,0 0-47,21-1 0,0 1 16,0-21-16,0 21 0,1 0 0,20-22 15,-21 22-15,0 0 0,22-21 16,-22 42-16,21-22 0,-21 22 0,22 0 16,-22 0-16,0 0 0,21 0 15,-42 22-15,21-1 0,-21 0 0,22 0 16,-22 21-16,0-20 0,0-1 0,0 0 15,0 21-15,-22-21 0,1 1 16,0-1-16,0-21 0,0 21 0,21 0 16,-21-21-16,-1 0 0,1 21 15,0-21-15,0 0 16,0 0-16,0 0 0,-1-21 16</inkml:trace>
  <inkml:trace contextRef="#ctx0" brushRef="#br0" timeOffset="91332.25">14266 13885 0,'43'0'32,"-22"0"-32,0 0 0,21 0 0,1 0 0,-1 0 15,0 0-15,22 0 0,-22 0 16,22 0-16,-22 0 0,0 0 15,22-21-15,-22 21 0,0-21 0,-20 21 16,20 0-16</inkml:trace>
  <inkml:trace contextRef="#ctx0" brushRef="#br0" timeOffset="94483.76">16637 13737 0,'-21'-21'0,"42"42"0,-63-42 0,42 0 15,-22 0-15,22 0 0,0-1 16,0 1-16,0 0 0,-21 0 0,21 0 0,0-22 15,0 22-15,-21 0 0,21 0 16,0-21-16,0 20 0,0 1 0,0 0 16,0 0-1,0 42 1,0 0-16,0 0 0,0 22 16,0-1-16,0 0 0,0 1 15,0 20-15,0 1 0,0-22 0,0 22 16,0-22-16,-21 21 0,0-20 15,0-1-15,21 0 0,-22 1 0,1-22 16,0 21-16,21-21 0,0 1 0,0-1 16,-21-21-16,21 21 0,-21-21 15,21-21 1,0 0-16,0-1 0,0 1 16,0 0-16,0 0 0,0-21 15,0 20-15,0-20 0,0 0 16,21-1-16,21 1 0,-21 0 15,22 21-15,-1-22 0,22 22 0,-22 0 16,0 21-16,22 0 0,-22 0 0,0 0 16,1 0-16,-1 21 0,0 0 15,-20 0-15,20 1 0,-21 20 0,0-21 16,-21 21-16,0-20 0,0 20 16,0-21-16,0 21 0,-21-20 0,0-1 15,-21 0-15,20 0 0,-20-21 0,0 21 16,-1-21-16,22 0 0,-21 0 15,0 0-15,20 0 0,-20 0 16,21 0-16,0 0 0,0-21 0,-1 21 16,1-21-16,0 21 0,21-21 15,-21 21-15,21-21 0,21 42 47,0-21-47,0 21 16,22 0-16,-22-21 15,0 0-15,0 21 0,22-21 0,-22 0 16,21 0-16,-21 0 0,22 21 0,-1-21 16,0 0-16,1 0 15,20 0-15,-21 0 0,1 0 0,-1-21 16,0 21-16,1-21 0,-1 0 0,0 21 16,1-21-16,-22 0 0,0-22 15,0 22-15,0 0 0,1-21 0,-1-1 16,-21 22-16,0-21 0,0 21 15,0-22-15,0 22 0,0 0 0,0 0 16,0 0-16,0-1 16,-21 22 15,-1 0-31,1 0 16,0 22-16,0-22 15,21 21-15,-21-21 0,0 21 16,-1 0-16,22 0 0,-21 0 15,21 1-15,0-1 0,0 0 16,21 0 0,1-21-16,20 0 0,-21 0 0,21 0 15,-20 0-15,20 0 0,-21 0 16,21 0-16,-20 0 0,-1 0 0,0 0 16,0 0-16,-21 21 0,0 0 15,0 1-15,-21-1 16,0 0-16,0 0 0,-1 0 15,22 0-15,-21 1 0,0-1 16,0 0-16,21 0 0,-21 0 0,21 0 16,0 1-16,21-22 15,0 0-15,21 21 0,-20-21 16,-1 0-16,21 0 0,0 0 0,-20 0 16,20-21-16,0-1 0,-21 22 0,22-21 15,-22 0-15,0 0 0,21 0 16,-20 0-16,-22-1 0,21 1 15,0 0-15,-21-21 0,21 21 0,-21-1 16,0 1-16,0 0 16,0 42-1,0 0 1,-21 1-16,21-1 0,0 0 0,0 0 16,-21 0-16,21 0 0,0 1 0,0 20 15,0-21-15,0 0 0,0 0 16,0 1-16,0-1 0,0 0 15,21-21-15,0 0 0,0 21 16,22-21-16,-22 0 0,21 0 0,-21 0 16,22 0-16,-1 0 0,-21-21 0,21 21 15,1-21-15,-1 0 0,-21-1 16,22 1-16,-1 0 0,-21 0 16,0-21-16,-21-1 0,0-20 15,0 20-15,0 1 0,0 0 16,-21 21-16,0-1 0,-21-20 0,20 42 15,-20-21-15,0 21 0,-1 0 16,1 0-16,0 0 0,-1 21 0,1 0 16,0 0-16,21 1 0,-22 20 0,22-21 15,0 21-15,21-20 0,0 20 16,0-21-16,0 0 0,0 22 0,0-22 16,21 0-16,21 0 0,-20 0 15,20-21-15,-21 21 0,21-21 0,1 0 16,-1 0-16,22 0 0,-22 0 15,64 0-15,-43 0 0,1-21 16,-22 0-16,0 0 0,1 21 16,-1-42-16,0 20 0,-20 1 0,-1-21 15,0 21-15,0-22 0,-21 22 16,0-21-16,0 21 0,0 0 16,0 42-1,-21-21-15,0 21 0,0 21 16,-1-21-16,22 1 0,0-1 15,-21 21-15,21-21 0,-21 0 0,21 1 16,0 20-16,0-21 0,0 0 16,0 0-16,21 1 0,0-22 15,1 0-15,-1 21 0,0-21 16,0 0-16,21 0 0,-20 0 0,-1 0 16,0 0-16,21-21 0,-21-1 15,1 22-15,20-21 0,-21 0 0,0 0 16,22-21-16,-22 20 0,0 1 0,0-21 15,0 21-15,-21-22 0,0 22 16,21 0-16,-21 0 0,0 0 0,-21 21 47,21 21-47,0 21 0,-21-21 0,0 1 16,21-1-16,-21 0 15,21 21-15,0-21 0,0 1 0,0-1 16,0 0-16,0 0 0,0 0 0,0 0 15,21 1-15,0-22 16,0 0-16,0 0 0,22 0 0,-22 0 16,0 0-16,0 0 0,22 0 15,-22-22-15,0 22 0,0-21 0,0 0 16,0 0-16,1 0 0,-1 0 16,0-1-16,0-20 0,-21 21 0,21-21 15,0 20-15,1-20 0,-1 21 16,-21-21-16,0 20 0,0 44 31,0-1-31,0 0 0,-21 0 0,21 0 16,-22 22-16,1-22 0,21 21 15,0-21-15,-21 0 0,21 22 0,0-22 16,0 0-16,0 21 0,21-20 16,0-22-16,22 21 0,-22-21 15,21 0-15,-21 0 0,22 0 16,-22 0-16,21 0 0,-21 0 0,22-21 15,-22 21-15,0-22 0,21 1 0,-20-21 16,-1 21-16,0 0 0,0-22 16,0 1-16,0 0 0,1-22 15,-1 43-15,-21 0 0,21 0 16,-21-1-16,0 44 16,0-1-16,0 0 15,0 0-15,0 21 0,-21-20 0,21-1 16,-21 0-16,21 0 0,0 0 15,0 0-15,0 1 0,0-1 0,0 0 16,-22 0-16,22 0 0,0 0 16,-21-21-16,0 0 15,0 0 1,21-21-16,0 0 16,-21 21-16,21-21 15,-21 0-15,21 0 16,-22 21-1,1 0 1,21 21-16,0 0 0,0 0 16,0 0-16,0 0 15,21-21-15,1 22 0,-1-22 0,-21 21 16,21-21-16,0 0 0,21 0 0,-20 21 16,20-21-16,0 0 0,-21 0 15,22 0-15,-1 0 0,-21 0 0,22-21 16,-1 0-16,-21 21 0,21-22 15,-20-20-15,-1 21 0,21 0 16,-21-22-16,0 1 0,1 0 0,-1-22 16,-21 43-16,0 0 15,0 0-15,0 0 0,-21 42 32,-1-21-32,1 42 0,0-21 0,21 0 15,-21 22-15,21-22 0,-21 21 0,21-21 16,0 22-16,0-22 15,0 0-15,0 0 0,0 0 0,0 1 0,21-1 16,0 0-16,0-21 0,0 21 16,22-21-16,-22 0 0,21 0 0,-21 0 15,22 0-15,-22 0 0,21 0 16,-21-21-16,22 0 0,-22 21 16,0-21-16,0-22 0,0 22 0,1 0 15,-1-21-15,0 20 0,-21-62 16,21 63-16,-21-22 0,0 22 15,0 0-15,0 0 0,21 21 63,0 0-63,1 0 16,-1 0-16,0 0 0,0 21 15,0-21-15,-21 21 0,0 0 16,0 0-16,0 22 15,0-22-15,0 0 0,-21 21 0,0-20 16,21 20-16,0-21 0,-21 0 16,21 0-16,0 1 0,0-1 0,0 0 15,0 0-15,0 0 0,21-21 16,0 0-16,0 0 0,0 0 0,22 0 16,-22 0-16,21 0 0,-21 0 0,22-21 15,-1 21-15,-21-21 0,22 0 16,-1 21-16,-21-21 0,0-1 15,22 1-15,-22 0 0,-21 0 16,0 0-16,0 0 0,0-1 0,-21 22 16,-1 0-16,-20 0 15</inkml:trace>
  <inkml:trace contextRef="#ctx0" brushRef="#br0" timeOffset="96000.34">4889 15748 0,'0'0'0,"0"-21"0,0 0 15,0 0-15,22-1 16,-1 1-16,0 0 0,0 0 16,0 0-16,0 0 0,1-1 0,-1 1 15,-21 0-15,0 0 0,0 0 16,0 0-16,0-1 16,-21 22-16,-1 0 0,1 0 15,0 22-15,0-1 0,-21 0 0,-1 0 16,22 21-16,-21 1 0,-1-22 15,22 21-15,-21 22 0,21-22 0,-22 22 16,22-22-16,21 21 0,-21 1 16,21-22-16,0 22 0,0 20 15,21-62-15,0 20 0,1-21 16,20 0-16,0 0 0,1-21 16,-1 0-16,0 0 0,1 0 0,20 0 15,-21 0-15,22 0 0,-22 0 16,22-21-16,-22-21 0,43 21 0,-22-22 15,1 22-15,-1-21 0,1 0 16,-22-22-16,0 22 0,1-1 0,-22 1 16,0 21-16,-21-21 0,0 20 0,0-20 15,0 21-15,-21 0 0,0 0 16,0 21-16,-22 0 0,22 0 0,-21 0 16,-1 0-16,22 0 0,-21 0 15,21 21-15,-22 0 0,22-21 16,0 42-16,0-21 0,0 1 0,0 20 15,-1 0-15,22-21 0,0 22 16,0-22-16,0 21 0,0-21 0,0 1 16,0-1-16,0 0 0,22-21 15,-1 0-15,0 0 0,0 0 0,0 0 16,22-21-16,-1 21 0,-21-21 16,21-1-16,1 1 0,-1-21 0,0 21 15,-20 0-15,20-22 0,-21 22 0,0 0 16,-21 0-16,0-22 0,0 22 15,0 0-15,0 0 16,-21 21 0,21 21-16,-21 0 15,0-21-15,21 43 0,0-22 0,0 0 16,0 0-16,0 21 0,0-20 16,0 20-16,0-21 0,21 0 0,0 0 15,0 1-15,0-1 0,22-21 16,-1 0-16,-21 0 0,22 0 15,-1 0-15,0 0 0,-21 0 0,22-21 16,-1-1-16,0 1 0,-20 0 0,-1 0 16,21 0-16,-21-22 0,-21 22 0,0 0 15,21 0-15,-21 0 16,0 0-16,0-1 0,0 1 0,0 0 16,0 0-16,-21 21 15,21 21 1,0 0-16,0 0 0,0 1 0,0 20 15,0-21-15,-21 0 0,21 22 16,0-22-16,-21 21 0,21-21 0,0 0 16,0 1-16,0-1 0,0 0 15,-21 0-15,21-42 32,0 0-17,0 0-15,0-1 0,0 1 0,21 0 16,-21-21-16,21 21 0,0-22 15,-21 22-15,21-21 0,1-1 0,-1 22 16,0-21-16,21 21 0,-21-22 0,22 22 16,-1 0-16,0 21 0,1 0 15,-1 0-15,0 0 0,1 21 0,-1 0 16,-21 1-16,0-1 0,1 21 16,-1-21-16,-21 22 0,0-1 0,0 0 15,0-21-15,-21 22 0,21-1 16,-22-21-16,1 22 0,0-22 0,0 0 15,0 0-15,21 0 0,0 0 16,21-42 15,21 0-15</inkml:trace>
  <inkml:trace contextRef="#ctx0" brushRef="#br0" timeOffset="97852.02">8213 15833 0,'0'0'0,"21"0"0,0 0 16,0 0-16,0 0 0,0 0 15,1-21-15,-1 21 0,-21-22 16,21 1-16,0 21 0,-21-21 0,0 0 16,0 0-16,0 0 0,0-1 15,0 1-15,0-21 0,0 21 16,-21 0-16,0-1 0,-22 1 0,22 21 15,-21-21-15,21 21 0,-22 0 16,22 0-16,-21 21 0,0 0 0,-1 1 16,22-1-16,-21 21 0,-1 0 15,22 1-15,-21-1 0,21 0 16,0 22-16,-1-22 0,22 1 0,0-1 16,0 0-16,0 1 0,0-22 15,0 0-15,22 0 0,-1 0 0,21 0 16,-21-21-16,22 0 0,-22 0 0,21 0 15,0-21-15,1 0 0,-1 0 16,0-21-16,1 20 0,-1-20 0,0 21 16,1-21-16,-22-1 0,0 1 15,0 0-15,0 20 0,1-20 16,-22 0-16,0 21 0,0-22 0,0 22 16,0 0-16,0 42 31,0 0-31,0 0 0,-22 1 15,1 20-15,21-21 0,-21 21 0,21-20 16,0 20-16,0 0 0,0 1 16,0-22-16,0 21 0,0-21 0,0 0 15,0 1-15,21-1 0,0 0 0,1-21 16,-1 0-16,0 0 0,21 0 16,-21 0-16,1 0 0,20-21 0,0 0 15,-21-1-15,22 1 0,-1-21 16,0 21-16,-20-22 0,20 1 0,-21 0 15,0-1-15,0 1 0,1 0 0,-22-1 16,0 1-16,0 0 16,0-22-16,0 22 0,0 0 0,0 20 15,0-20-15,0 21 0,-22 21 16,1 21 0,21 21-16,-21-20 0,21 20 0,0 0 15,-21 1-15,21-1 0,0 0 16,0 1-16,0-1 0,0 21 0,0-20 15,0-22-15,21 21 0,0 1 16,0-22-16,-21 21 0,22-21 16,-1 0-16,0-21 0,21 0 0,-21 0 15,1 0-15,20 0 0,-21 0 16,21-21-16,-20 21 0,20-21 0,-21-21 16,21 21-16,-20-1 0,20-20 15,-21 21-15,0-21 0,0 20 0,-21 1 16,0-21-16,0 21 0,0 0 0,0-1 15,0 1-15,0 42 32,-21 1-32,21-1 0,-21 0 15,21 21-15,0-21 0,0 1 16,0-1-16,0 21 0,0-21 0,0 0 16,0 22-16,0-22 15,0 0-15,0 0 0,0 0 16,0 1-16,-21-22 15,0 0 1,0 0-16,-1-22 0,1 1 0,21 0 16,-21 0-16,0 0 0,0 0 15,0-1-15,21 1 0,0 0 0,-22 0 16,22 42 15,0 0-31,22 0 0,-22 1 16,21-1-16,0 0 0,0 0 15,21-21-15,-20 21 0,-1 0 16,85-21 0,-43 0-16,-21 0 0,1 0 15,20 0-15,-20-21 0,-1 21 0,0-21 16,1 0-16,-1 0 0,0-22 16,-21 22-16,1 0 0,-1-21 0,0 21 15,0-22-15,-21 22 0,0-21 16,21 21-16,-21-1 0,-21 22 31,21 22-31,-21-1 0,21 0 16,-21 21-16,21-21 0,0 1 15,0 20-15,0 0 0,0-21 0,0 22 16,0-22-16,0 0 0,21 0 16,0 0-16,21 1 0,-20-22 0,20 0 15,0 0-15,1 0 0,-1 0 16,0 0-16,1 0 0,-1-22 0,0 22 15,1-42-15,-1 21 0,0 0 16,-21 0-16,22-22 0,-22 1 0,-21 21 16,0-22-16,0 1 0,0 0 0,0 21 15,-21-22-15,0 1 0,-1 21 16,1 0-16,0-1 0,0 22 0,-21 0 16,20 0-16,-20 0 0,21 0 15,0 0-15,-22 22 0,22-1 16,0 0-16,-21 0 0,42 21 0,-21-20 15,21-1-15,-22 0 0,22 0 16,0 0-16,22 0 0,-1 1 16,0-22-16,21 0 0</inkml:trace>
  <inkml:trace contextRef="#ctx0" brushRef="#br0" timeOffset="99261.78">12171 15304 0,'0'0'0,"-21"-64"32,-1 64-32,22 21 15,-21 0-15,0 22 0,0-1 16,21 0-16,-21 1 0,21-1 0,-21 22 16,-1-22-16,22 0 0,0 1 15,0 20-15,0-21 0,0 1 0,0-1 16,0 0-16,0 1 0,0-1 0,0-21 15,22 22-15,-1-22 0,0-21 16,21 21-16,-21-21 0,22 0 0,-1 0 16,0 0-16,1-21 0,-1 0 15,22-1-15,-22 1 0,0-21 0,-21 21 16,22-22-16,-22 1 0,0 0 16,21-22-16,-42 22 0,22 0 15,-22-22-15,21 22 0,-21-1 16,0 1-16,0 0 0,0 21 0,0-1 15,-21 22 1,-1 0-16,22 22 0,-21 20 16,0-21-16,0 0 0,21 22 0,-21-1 15,21-21-15,0 21 0,0 1 0,0-22 16,0 21-16,0-21 0,0 22 16,21-22-16,0 0 0,0 0 0,0 0 15,22 1-15,-22-22 0,21 0 16,-21 0-16,22 0 0,-1 0 15,0 0-15,1-22 0,-1 22 0,0-21 16,1 0-16,-1 0 0,0 0 16,-20-22-16,-1 22 0,0 0 0,0-21 15,-21 21-15,21-1 0,-21 1 16,-21 21 0,0 0-16,0 21 15,0 1-15,-1-1 0,1 0 16,21 0-16,-21 0 0,0 22 0,0-22 15,21 0-15,-21 0 0,21 21 0,0-20 16,0-1-16,0 0 16,21-21-1,0 0-15,0 0 16,0-21-16,0 0 0,1 21 0,-1-43 16,0 22-16,0 0 0,0 0 0,22 0 15,-22-1-15,0 1 0,0 0 16,-21 0-16,21 21 0,0 0 0,-21-21 15,22 21-15,-22 21 16,21 0-16,-21 0 16,0 0-16,21 1 0,-21-1 0,21 0 15,0 0-15,0 0 0,1 0 16,-1 1-16,0-1 0,21-21 0,1 21 16,-22-21-16,21 0 15,22 0-15,-22 0 0,0 0 0,1 0 16,20 0-16,-21 0 0,22 0 0,-22-21 15,1 0-15,-1-1 0,0 1 16,-21 0-16,1-21 0,-1 21 0,0-1 16,-21-20-16,0 21 0,0 0 15,0-22-15,0 22 0,-21 0 0,0 21 16,-1 0-16,1-21 0,0 21 0,0 0 16,-21 0-16,-1 21 0,22 0 15,-21 0-15,-1 1 0,1-1 0,21 0 16,-21 0-16,20 0 0,1 22 15,21-22-15,0 0 0,0 0 16,0 21-16,0-20 0,0-1 0,0 0 16,21 0-16,1-21 15,20 0-15,-21 0 0,0 0 0,22 0 16,-1 0-16,-21-21 0,21 0 0,-20 0 16,20-1-16,0 1 0,-21-21 15,22 21-15,-22-22 0,0 1 16,0 0-16,-21-1 0,21-20 0,-21 21 15,0-22-15,0 1 0,0 20 16,0-20-16,0 20 0,0 1 0,0 0 16,0 21-16,0-1 0,-21 22 15,0 22-15,21-1 0,-21 0 0,0 21 16,0 22-16,21-22 0,-22 22 16,22-22-16,0 21 0,0 1 0,0-22 15,0 1-15,0-1 0,0 21 16,22-41-16,-1 20 0,0 0 0,0-21 15,-21 1-15,21-1 0,0 0 0,22-21 16,-22 0-16,0 0 0,0 0 16,0 0-16,22-21 0,-22 0 0,0 21 15,21-22-15,-20-20 0,-1 21 16,0 0-16,0 0 0</inkml:trace>
  <inkml:trace contextRef="#ctx0" brushRef="#br0" timeOffset="99853.39">14795 15769 0,'0'0'0,"22"0"63,-1 0-63,0 0 15,21 0-15,-21 0 16,1 0-16,-1-21 0,21 0 0,-21 21 16,0-21-16,-21 0 0,0-1 15,0 1-15,-21 21 16,-21 0-16,21 0 15,0 0-15,-1 21 16,1 1-16,-21-1 0,21 0 0,0 0 16,21 0-16,0 0 0,-22 1 0,22 20 15,0-21-15,0 0 0,0 0 16,0 1-16,22-1 0,-1 0 0,0 0 16,0-21-16,0 0 0,0 0 15,1 0-15,20 0 0,-21 0 0,0 0 16,22 0-16,-22-21 0,21 0 15,-21 0-15,0-1 0,22 1 0,-22 0 16,0-21-16,21 21 0,-20-22 0,20 22 16,0 0-16,-21 0 0,22 0 15,-22-1-15,21 1 0,-21 21 16,1 0-16,-1 0 0,0 21 0,0 1 16,-21-1-16,0 0 0,0 0 15,0 0-15,0 0 0,0 1 0,0 20 16,-21-21-16,0 21 0,0-20 15,-1-1-15,22 0 0,0 0 0,-21 0 16,21 0-16,-21-21 0,21-21 31,0 0-15,21 0-16,-21 0 0,21 0 16,1-1-16,-22 1 0,21-21 0,0 21 15,0 0-15,0-22 16,0 22-16,1 0 0,-1 0 0,0 0 15,0-1-15,0 22 0,43-21 16,-43 21-16,0 0 0,0 0 16,0 0-16,22 0 0</inkml:trace>
  <inkml:trace contextRef="#ctx0" brushRef="#br0" timeOffset="100195.87">16256 15663 0,'0'0'0,"42"0"0,1 0 0,-22 0 0,21 0 15,0 0-15,-20 0 16,20-21-16,-21 21 0,-21-21 0,0 0 15,-42 0 1,21 21-16,-22 0 0,22 0 16,-21 0-16,-1 0 0,1 0 0,0 0 15,21 21-15,-22 0 0,22-21 16,0 21-16,0 0 0,21 1 0,0-1 16,0 0-16,0 0 0,21 0 0,0 0 15,21 1-15,-20-1 0,-1 0 16,21 0-16,-21 21 0,22-20 0,-22-1 15,0 0-15,0 0 0,0 0 16,0 0-16,-21 1 0,0-1 0,0 0 16,-42-21-16,21 21 15,-21-21-15,20 0 0,-20 0 16,-21 0-16,20 0 0,1 0 0,0-21 16,-1 21-16,1-21 0,0 21 15,-1-21-15,1-1 0,21 22 0,-22-21 16,43 0-16,0 0 0,0 0 0,0 0 15,22-1-15</inkml:trace>
  <inkml:trace contextRef="#ctx0" brushRef="#br0" timeOffset="100564.79">17103 15367 0,'0'0'0,"0"-21"0,0-43 15,0 43-15,0 0 0,0 0 16,0 0-16,0 0 0,0-1 16,0 1-16,0 0 0,-22 21 15,22 21-15,0 0 0,-21 22 16,21-1-16,-21 0 0,0 1 15,21 20-15,-21-20 0,0 20 16,-1 1-16,22-22 0,-21 21 0,0-20 16,0-1-16,0 22 0,21-22 15,0-21-15,-21 21 0,21-20 0,0 20 16,0-21-16,21 0 16,0-21-16,0 0 0,0 0 15,0 0-15,22 0 0,-22 0 0,0-21 16,21 0-16,-20 0 0,-1 0 0,-21-1 15</inkml:trace>
  <inkml:trace contextRef="#ctx0" brushRef="#br0" timeOffset="100736.31">16891 15727 0,'0'0'0,"-21"0"0,21-21 0,21 21 31,0 0-15,0 0-16,22 0 0,-22 0 15,21 0-15,0 0 0,1 0 0,-1 0 16,22 0-16,-1 0 0,1 0 0,20 0 16,-20 0-16,-1 0 0,22 0 15</inkml:trace>
  <inkml:trace contextRef="#ctx0" brushRef="#br0" timeOffset="101867.95">18076 15600 0,'0'-21'0,"0"42"0,-21-63 15,0 42-15,0 0 0,0-22 16,-1 22-16,1 0 0,0 0 0,-21 0 16,21 0-16,-1 0 0,-20 22 15,0-1-15,21 0 0,-22 0 0,1 0 16,0 22-16,20-22 0,-20 0 0,21 21 16,0-21-16,21 1 0,0 20 15,0-21-15,0 0 0,0 0 0,21 1 16,0-22-16,0 0 0,22 0 15,-1 0-15,-21 0 0,21 0 16,1 0-16,-1 0 0,-21-22 0,22 1 16,-22 21-16,0-21 0,0 0 15,0 0-15,0-22 0,-21 22 0,22 0 16,-22 0-16,0-21 0,0 20 0,0 1 16,0 42 15,0 1-31,0-1 0,-22 0 15,22 0-15,0 0 0,0 0 0,0 1 16,0 20-16,0-21 0,0 0 16,0 0-16,22-21 0,-1 22 0,0-1 15,0-21-15,0 0 0,0 0 16,22 0-16,-1 0 0,-21 0 16,22-21-16,-1 21 0,-21-22 0,21 1 15,-20 0-15,-1 0 0,0 0 0,0 0 16,0-1-16,0 1 0,-21 0 15,0 0-15,0 0 0,0 42 32,0 0-32,0 0 15,0 0-15,0 1 0,0-1 16,0 0-16,22-21 31,-1 0-31,21 0 16,-21 0-16,0 0 0,22-21 15,-22 21-15,21-21 0,1 21 0,-22-22 16,21 1-16,-21 21 0,22-21 16,-22 21-16,0 0 0,0 0 0,0 0 15,-21 21 1,0 0 0,0 1-16,0-1 15,0 0-15,0 0 0,21 0 16,1 0-16,-1 1 0,21-1 0,-21-21 15,22 21-15,-22-21 16,21 0-16,0 21 0,1-21 0,-1 0 16,0 0-16,22 0 0,-22 0 15,1 0-15,20-42 0,-42 21 16,0-1-16,1 1 0,-22-21 0,21 21 16,-21-22-16,0 22 0,0-21 15,-21 21-15,-1-22 0,1 22 0,0 0 16,-21 21-16,21 0 0,-22 0 15,1 0-15,21 0 0,-22 0 0,1 21 16,21 0-16,-21 1 0,20-1 0,1 0 16,0 21-16,0-21 15,21 1-15,0 20 0,0-21 0,0 0 16,0 0-16,21 1 0,0-1 0,22 0 16,-22-21-16,0 0 0,21 0 15,-21 0-15,22 0 0,-1-21 0,-21 21 16,22-21-16,-1-1 0,0 1 15,-21-21-15,22 21 0,-1-22 0,-21 22 16,22-21-16,-22-22 0,0 22 16,0-21-16,0 20 0,0-20 0,1-1 15,-22 1-15,0 20 0,0 1 16,0 0-16,0 21 0,-22-1 0,1 22 16,0 0-16,0 22 0,-21 20 15,-1-21-15,22 21 0,-21 22 16,21-22-16,-1 22 0,1-22 0,0 0 15,21 22-15,0-22 0,0 1 16,0-1-16,0 0 0,0-21 0,0 1 16,21 20-16,0-42 0,22 21 0,-1 0 15,22-21-15</inkml:trace>
  <inkml:trace contextRef="#ctx0" brushRef="#br0" timeOffset="102186.51">21082 15388 0,'0'0'0,"21"0"16,21 0-16,-20 0 0,20 0 16,-21 0-16,21 0 0,1 0 0,20 0 15,-20 0-15,-1 0 0,21 0 16,-20 0-16,-1 0 0,0 0 16,-20-21-16,-1 21 0,-42 0 15,-1 0-15,-20-21 16,21 21-16,-21 0 0,-1 0 0</inkml:trace>
  <inkml:trace contextRef="#ctx0" brushRef="#br0" timeOffset="102444.32">21230 15409 0,'0'0'16,"0"22"-16,0-1 0,0 21 0,21-21 0,0 0 16,1 43-16,-1-43 15,0 21-15,0-20 0,0-1 16,-21 21-16,0 0 0,0-20 15,0 20-15,0-21 0,0 21 0,0-20 16,-21-1-16,0 21 0,0-21 0,-22-21 16,22 21-16,-21-21 0,0 0 0,-1 0 15,1 0-15,0 0 0,-1 0 16,1 0-16,21 0 0,0-21 0,-1 0 16,1 0-16,21 0 0,0 0 15,0-1-15,0 1 0,21 0 0,1 0 16,20 0-16,-21 0 0,21-1 15,22 1-15</inkml:trace>
  <inkml:trace contextRef="#ctx0" brushRef="#br0" timeOffset="102792.87">22013 15536 0,'0'0'16,"21"0"-16,22-21 0,-22 21 0,-42 0 31,0 0-31,-22 0 0,1 0 15,0 21-15,-1-21 0,1 22 16,0-1-16,-1 0 0,22 0 0,-21 0 16,42 0-16,0 1 15,0-1-15,0 0 0,42-21 0,-21 21 16,22 0-16,-1-21 0,0 21 16,-21-21-16,22 22 0,-22-1 15,21-21-15,-21 21 0,-21 0 0,0 0 16,0 0-16,0 1 0,0-1 15,0 0-15,-42-21 0,21 21 0,-21-21 16,-1 0-16,1 0 0,0 21 16,-1-21-16,1 0 0,0 0 0,20 0 15,-20 0-15,21 0 0,21-21 16,0 0-16,21 0 16,0 0-16,0-1 15,22 22-15,-1-21 0</inkml:trace>
  <inkml:trace contextRef="#ctx0" brushRef="#br0" timeOffset="103147.77">22373 15558 0,'0'0'0,"-21"21"16,0 0-16,0-21 16,-1 21-16,1 0 0,-21 22 0,21-22 15,0 0-15,21 0 0,-22 21 16,22-20-16,0-1 0,0 0 0,0 21 15,22-21-15,-22 1 16,42-1-16,-21-21 0,0 21 0,22-21 16,-22 0-16,21 0 0,0 0 0,1 0 15,-1 0-15,0-21 0,-20 0 16,20-1-16,-21 1 0,0 0 0,0 0 16,-21-21-16,0 20 0,0-20 15,0 0-15,0-43 0,-21 64 16,0-21-16,0-1 0,0 22 15,-22 0-15,22 0 0,-21 21 0,21 0 16,-22 0-16,22 21 0,-21-21 0,21 21 16,0 0-16,-22 0 0,22 22 15,21-22-15,0 0 0,0 21 16,0-20-16,21-1 16,0 0-16,22 0 0</inkml:trace>
  <inkml:trace contextRef="#ctx0" brushRef="#br0" timeOffset="103673.78">23114 15727 0,'0'0'0,"0"-85"31,-21 106-15,0 1-16,-1-1 15,1 0-15,0 21 0,0-21 0,0 22 16,0-1-16,-22 0 0,22 1 15,0-22-15,0 21 0,21-21 0,-21 1 16,21-1-16,-22 0 0,22 0 16,22-21-1,-1-21-15,0 0 0,0 0 16,-21-1-16,21 1 0,0-21 0,1 0 16,-1-1-16,0 22 0,-21-21 0,21-1 15,0 1-15,0-21 0,1 20 16,-1 22-16,0-21 0,0 21 0,0-1 15,0 1-15,1 21 16,-1 0-16,-21 21 0,0 22 16,0-22-16,21 21 0,-21-21 0,0 22 15,21-1-15,-21 22 0,21-22 16,-21 0-16,21 22 0,1-22 0,-1 0 16,0 1-16,-21-1 0,21-21 15,0 0-15,0 1 0,1-1 0,-22 0 16,21-21-16,0 0 15,-21-21-15,21 21 0,0-43 16,-21 22-16,0 0 0,21-21 16,1-1-16,-22-20 0,21 21 15,0-1-15,0 1 0,0 0 0,0-1 16,1 22-16,-1 0 0,0 0 16,-21 0-16,0-1 0,21 22 15,0 0-15</inkml:trace>
  <inkml:trace contextRef="#ctx0" brushRef="#br0" timeOffset="103820.26">24342 15833 0,'0'0'0,"21"0"16,0 0-16,0 0 0,-21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11:43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1037 0,'-21'0'63,"0"0"-47,0 0-16,0 0 15,-1 0-15,1 0 16,-21 21-16,21-21 0,0 0 0,-22 0 15,1 0-15,21 0 0,-22 0 16,1 0-16,0 0 0,-1 0 0,22 22 16,-21-22-16,21 0 0,0 0 15,-1 0-15,44 0 47,-1 0-47,21 0 0,0 0 16,22 0-16,21 0 0,-22 0 15,43 0-15,-21 0 0,-1 0 16,1 0-16,0 0 0,-1 0 0,1-22 16,-22 22-16,22-21 0,-21 21 15,-22 0-15,21 0 0,-20-21 0,-1 21 16,0 0-16,-20 0 0,20 0 16,-21-21-16,-21 0 15,0 0 1,-21 21-1,0-22-15,0 1 0,-1 0 0,-20 21 16,0-21-16,21 0 0,-22 0 16,1 21-16,0-22 0,20 1 15,-20 21-15,21 0 0,-21-21 0,20 21 16,1 0-16,0 0 16,42 0 15,0 0-31,22 0 15,-22 0-15,21 21 0,1-21 16,20 21-16,-21-21 0,1 22 16,-1-22-16,0 0 0,1 21 0,-1-21 15,-21 0-15,22 21 16,-22-21-16,0 0 0,0 0 0,0 0 16,-21 21-16,0 0 15,0 0 1,0 1-16,-21-1 0,-21-21 15,21 21-15,-22 21 0,22-21 16,-21 1-16,-1 20 0,1-21 0,0 0 16,-1 0-16,1 22 0,0-22 15,21 0-15,-22 0 0,22 0 16,0-21-16,0 22 0,0-1 0,-1-21 16,22 21-16,-21-21 15,21 21 1</inkml:trace>
  <inkml:trace contextRef="#ctx0" brushRef="#br0" timeOffset="2647.74">2688 826 0,'0'0'0,"0"-22"47,0 1-31,0 0-1,0 0 1,0 0 0,0 42 15,0 0-31,-21 21 15,21-20-15,0 20 0,0 21 0,0-20 16,0-1-16,-21 22 0,21-22 16,0 0-16,0 22 0,0-22 0,0-21 15,0 22-15,0-22 0,0 21 16,0-21-16,0 0 0,21-21 47,-21-21-47,21 0 0,0 0 15,0 0-15,1 0 0,-1-22 0,0 22 16,0-21-16,0-1 0,0 1 16,1 0-16,-1 21 0,-21-22 15,21 1-15,0 21 0,0 0 0,0-1 16,1 22-16,-1 0 16,0 22-16,-21-1 0,0 21 15,21-21-15,-21 22 0,21-22 16,-21 21-16,0 0 0,0-20 0,0 20 15,21-21-15,-21 21 0,22-20 16,-22-1-16,0 0 0,21 0 16,0 0-16,0-21 0,0 0 15,0 0-15,22 0 0,-22 0 16,21-21-16,-21 21 0,22-21 0,-1 0 16,-21 0-16,22-22 0,-22 22 15,21-21-15,-21 21 0,0-22 0,1 1 16,-1 0-16,-21-1 0,0 1 15,21 0-15,-21-1 0,0 22 16,0-21-16,0 21 0,0-1 0,0 1 16,0 0-16,0 42 31,0 0-31,0 1 16,-21 20-16,21 0 0,0 1 0,0-1 15,0 0-15,-21 1 0,21-22 16,0 21-16,0 0 0,0 1 0,0-22 15,0 0-15,21 21 0,0-20 16,0-22-16,0 21 0,0 0 0,22-21 16,-1 0-16,-21 0 0,22 0 0,-1 0 15,21 0-15,-20-21 0,-1 0 16,0-1-16,1 1 0,-1-21 0,0 21 16,1-22-16,-22 1 15,21 0-15,-21-1 0,1 1 0,-22 0 16,0 21-16,0-22 0,0 1 15,0 21-15,0 0 0,0-1 0,-22 22 16,1 0 0,0 22-16,0-1 0,-21 21 0,20-21 15,22 22-15,-21 41 16,0-63-16,21 22 0,0-1 0,0-21 16,0 22-16,0-22 0,0 0 15,0 0-15,21 0 0,0 0 0,1 1 16,-1-22-16,21 0 15,0 0-15,1 0 0,-22 0 16,21 0-16,1-22 0,20 1 16,-21 0-16</inkml:trace>
  <inkml:trace contextRef="#ctx0" brushRef="#br0" timeOffset="3091.1">5884 699 0,'0'0'0,"21"-22"0,1 1 16,-22 0-16,21 0 0,-21 0 16,0 0-16,0-1 15,-21 22-15,-1 0 16,1 0-16,0 0 0,-21 0 16,21 22-16,-22-1 0,22 0 0,-21 21 15,21 1-15,-22-1 16,22 21-16,0-20 0,-21 20 0,20 1 15,22-22-15,-21 22 0,21-22 16,0 21-16,0-20 0,0-22 0,0 21 16,0-21-16,21 22 0,1-22 0,20-21 15,0 21-15,1-21 0,20 0 16,1 0-16,-1 0 0,22 0 0,-22 0 16,22-21-16,-22 0 0,1 0 15,21-1-15,-22-20 0</inkml:trace>
  <inkml:trace contextRef="#ctx0" brushRef="#br0" timeOffset="3916.72">6858 953 0,'0'0'0,"0"-22"0,0 1 16,0-21-16,0 21 0,0 0 0,-21-1 15,0 1-15,-1 21 0,1-21 0,0 0 16,0 21-16,-21 0 0,20 0 16,1 0-16,-21 0 0,21 0 0,-22 21 15,1 0-15,21 0 0,-21 22 16,-1-1-16,22 0 0,-21 1 0,21-1 15,-1 0-15,1 1 0,0-1 16,0 0-16,21 22 0,0-22 16,0-21-16,0 1 15,0-1-15,21-21 0,0 0 0,0 0 16,1 0-16,-1 0 0,21 0 0,-21 0 16,22-21-16,-1 21 0,-21-22 15,21 1-15,1-21 0,-1 21 0,-21 0 16,22-22-16,-22 1 0,21 0 15,-21-1-15,0 1 0,1 21 0,-1-22 16,-21 22-16,0 0 0,-21 21 31,-1 21-31,1 22 0,0-22 16,0 0-16,21 21 0,-21-21 16,21 22-16,0-22 0,0 0 15,0 0-15,0 22 0,0-22 0,21-21 16,-21 21-16,21 0 0,21-21 15,-20 0-15,20 0 0,-21 0 0,21 0 16,1 0-16,-1-21 0,0 21 16,1-21-16,-1 0 0,0-1 0,-20 1 15,20 0-15,-21-21 0,0-1 16,0 22-16,1-21 0,-22 0 0,21-1 16,-21 22-16,0 0 0,0 0 15,0 0-15,0-1 0,0 44 16,-21-1-1,21 21-15,0-21 0,-22 22 16,22-22-16,0 21 0,0 0 0,0-20 16,0 20-16,0-21 0,0 0 15,0 22-15,0-22 0,0 0 0,0 0 16,0 0-16,0-42 47,0 0-47,0 0 0,0 0 15,0-22-15,0 22 0,0-21 16,22-1-16,-1 1 0,0-21 0,0 20 16,0 1-16,0 0 0,22 20 15,-1 1-15,0 0 0,1 0 16,-1 21-16,0 0 0,1 0 0,-1 21 16,0 0-16,1 22 0,-22-22 15,21 21-15,-42 0 0,0 1 0,0-1 16,0-21-16,0 22 0,0-1 15,-21-21-15,0 21 0,0-20 0,-22 20 16,22-21-16,0-21 16</inkml:trace>
  <inkml:trace contextRef="#ctx0" brushRef="#br0" timeOffset="4778.85">9313 1058 0,'0'0'0,"21"0"0,1 0 15,-1-21 1,0 0-16,-21 0 0,21 0 15,0 0-15,-21-1 0,21-20 16,-21 21-16,0 0 0,0-22 0,0 22 16,0-21-16,0 21 0,0-22 15,0 22-15,-21 0 0,0 0 0,0 21 16,0 0-16,0 0 0,-22 0 16,22 0-16,-21 0 0,-1 21 0,1 0 15,21 22-15,-21-22 0,-1 42 16,22-20-16,-21-1 0,21 21 15,-1-20-15,1 20 0,21-20 0,0-1 16,0 0-16,0-21 0,0 22 16,0-22-16,21 0 0,1-21 0,20 21 15,-21-21-15,0 0 0,22 0 16,-22 0-16,21 0 0,0-21 0,1 0 16,-22 0-16,21 0 0,1-22 15,-22 22-15,21-21 0,-21-1 0,0-20 16,1 21-16,-22-1 0,0 1 15,0-22-15,0 22 0,0 0 16,0 21-16,0-22 0,0 22 0,0 42 31,0 0-31,0 22 16,0-22-16,0 42 0,0-20 16,0-1-16,0 0 0,0 1 0,0-1 15,0 0-15,0 1 0,21-22 16,0 21-16,0-21 0,0-21 0,0 22 15,1-22-15,-1 0 0,21 0 16,0 0-16,-20 0 0,20-22 16,0 1-16,1 0 0,-1-21 0</inkml:trace>
  <inkml:trace contextRef="#ctx0" brushRef="#br0" timeOffset="5015.68">10372 339 0,'0'0'0,"21"-21"0,-21-1 15,0 1-15,0 42 16,0 1-16,-21-1 0,-1 21 16,22 0-16,-21 22 0,0-22 0,0 22 15,0-22-15,0 22 0,-1-1 16,1 1-16,0-22 0,0 21 0,0-20 16,0 20-16,-1-20 15,22-1-15,-21-21 0,21 0 0,0 22 16,0-22-16,0 0 15,21-21-15,1 0 0,-1 0 0,21-21 16,0 0-16,1-1 0,-1 1 0</inkml:trace>
  <inkml:trace contextRef="#ctx0" brushRef="#br0" timeOffset="5816.22">10816 741 0,'0'0'0,"-21"-42"16,0 42-16,0 0 15,-1 0-15,1 0 0,-21 0 0,21 0 16,0 0-16,-1 0 0,1 21 16,21 0-16,-21 0 15,21 0-15,0 0 0,0 1 16,21-1-16,0 21 0,1-21 16,-1 22-16,0-22 0,0 21 0,21-21 15,-20 0-15,-22 22 0,0-22 16,21 0-16,-21 0 0,0 0 0,0 1 15,0-1-15,-21 0 0,-1-21 16,-20 21-16,21-21 0,-21 0 0,20 0 16,-20 0-16,0 0 0,21 0 0,-22 0 15,1 0-15,21-21 16,0 0-16,-1 21 0,1-21 0,0-1 16,0 1-16,21 0 15,21 21 1,0 0-16,0 21 0,1-21 15,-1 21-15,0 1 0,0-1 16,21-21-16,-20 21 0,-1 0 0,0-21 16,0 21-16,0-21 0,22 0 15,-22 0-15,0 0 0,21 0 0,-21 0 16,22 0-16,-1 0 0,0 0 16,22-21-16,-22 0 0,22 0 15,-22 21-15,0-43 0,22 22 0,-22 0 0,1-21 16,-1 21-16,0-22 15,-21 1-15,1 21 0,-1-22 0,0 1 16,-21 21-16,0 0 0,0 0 16,0-1-16,-21 44 15,0-22-15,-1 42 16,22-21-16,-21 21 0,0 1 0,0-22 16,0 21-16,21 1 0,-21-1 0,21 0 15,0-21-15,0 1 0,0 20 16,0-21-16,21-21 0,0 21 0,0 0 15,0-21-15,0 0 0,22 0 16,-1 0-16,0 0 0,-20-21 16,20 0-16,0 0 0,1 0 0,-1 0 15,0-1-15,1-20 0,-22 0 16,21 21-16,-42-22 0,0-20 0,0 20 16,0 1-16,0 0 0,0-1 15,-21 1-15,0 0 0,-22 21 0,22-1 16,-21 22-16,0 0 0,20 0 15,-20 0-15,0 0 0,-1 22 0,1-1 16,21 0-16,-21 0 0,20 21 16,-20 1-16,21-22 0,21 21 15,0-21-15,0 1 0,0-1 0,0 0 16,21-21-16,0 0 0,0 0 16</inkml:trace>
  <inkml:trace contextRef="#ctx0" brushRef="#br0" timeOffset="6690.72">12700 1312 0,'0'0'16,"0"22"-16,0-44 16,0 1-1,0 0-15,21 0 0,0 0 0,0 0 16,22-1-16,-22-20 0,21 0 16,1-1-16,-22 1 0,21 0 0,-21-22 15,0 22-15,1 0 0,-1-1 16,-21 22-16,0 0 0,0 0 15,0 0-15,0-1 0,-21 22 0,-22 0 16,22 22-16,0-1 0,-21 0 16,20 0-16,-20 21 0,21 1 0,0-1 15,0 22-15,-1-22 0,22 0 16,-21 43-16,21-43 0,0 1 16,0-22-16,0 21 0,21-21 15,1 0-15,-1-21 0,21 22 0,-21-22 16,0 0-16,22 0 0,-1 0 0,-21 0 15,22 0-15,-22-22 0,21 1 16,-21 0-16,22 0 0,-22 0 0,0 0 16,21-22-16,-21 22 0,1-21 15,-1-1-15,21 1 0,-21 0 16,0-1-16,1 1 0,20 21 0,-21 0 16,0 0-16,22-1 0,-22 22 15,0 0-15,0 0 0,-21 22 0,21-1 16,-21 0-16,21 21 0,-21 1 15,0-22-15,0 21 0,0 0 0,0-20 16,0 20-16,0-21 0,0 21 16,0-20-16,-21-1 0,21 0 0,0 0 15,-21 0-15,0-21 16,21-21 0,0-21-1,21 21 1,-21-1-16,21-20 0,0 21 0,1-21 15,-1-1-15,0 1 0,-21 0 16,21 20-16,0-20 0,0 21 0,1-21 16,-1 20-16,-21 44 31,0 20-31,-21-21 0,-1 21 16,22 1-16,-21-1 0,0-21 15,0 22-15,21-1 0,0 0 0,0-21 16,-21 1-16,21 20 0,0-21 15,0 0-15,0 0 0,0 1 16,21-22-16,0 0 0,0 0 16,0 0-16,1 0 0,-1 0 15,21 0-15,0 0 0,-20 0 0,20-22 16,21 1-16,-20 0 0,-1 0 16</inkml:trace>
  <inkml:trace contextRef="#ctx0" brushRef="#br0" timeOffset="8579.18">14541 783 0,'0'0'16,"-42"-21"0,21 21-16,0 0 0,0 0 15,-22 21-15,22 0 0,0 22 16,-21-22-16,20 21 0,1 1 16,-21-1-16,21-21 0,0 21 0,21 1 15,-22-1-15,22 0 0,0-20 16,0 20-16,0-21 0,0 0 0,0 0 15,22 1-15,-1-1 0,21-21 0,-21 0 16,22 0-16,-1 0 0,0 0 16,1 0-16,-1 0 0,0 0 0,22-21 15,-22-1-15,-21 1 0,22-21 16,-1 21-16,0-22 0,-21-20 0,22 21 16,-22-22-16,0 1 0,0 20 0,0-20 15,1-1-15,-1 22 16,-21-22-16,0 22 0,0 0 0,0 21 15,0-22-15,0 22 0,0 42 32,-21 0-32,-1 1 0,22 20 15,-21 0-15,0 22 0,0-22 0,21 22 16,-21-1-16,0 1 0,21-22 16,-22 0-16,22 22 0,0-22 0,0-21 15,0 22-15,-21-22 0,21 0 0,0 0 16,0 0-16,21-21 47,1-21-47,-22 0 0,21 0 0,0 0 15,0-22-15,0 22 0,0 0 0,1-21 16,-1 20-16,0 1 0,0 0 16,0 21-16,0 0 0,1 0 15,-22 21-15,0 0 16,21 1-16,-21-1 0,0 0 0,21 0 15,-21 21-15,21-20 0,0-1 16,-21 0-16,43 0 0,-22 0 0,0-21 16,0 21-16,21-21 0,1 0 0,-1 0 15,0 22-15,1-22 16,20 0-16,-20 0 0,20 0 0,-21-22 16,1 22-16,-1-21 0,0 0 15,1 0-15,-22 0 0,21-22 0,-21 22 16,1-21-16,-1 0 0,-21-1 0,0 1 15,0 0-15,0-1 0,0 1 16,0 21-16,0 0 0,-21-1 0,-1 1 16,1 21-16,-21 0 0,21 0 15,-22 0-15,1 21 0,0 1 16,-1 20-16,1-21 0,21 21 0,-21 1 16,20-1-16,1 0 0,0-20 15,21 20-15,-21-21 0,21 21 0,0-20 16,0-1-16,0 0 0,21 0 15,0-21-15,22 0 0,-22 21 0,0-21 16,21 0-16,-21 0 0,22 0 16,-22-21-16,21 21 0,-21-21 0,1 0 15,-1 0-15,0-1 0,0-20 0,0 21 16,0-21-16,-21 20 0,0-20 16,22 0-16,-22 21 0,0-1 15,0 1-15,0 0 0,0 0 0,0 42 31,0 0-31,-22 0 0,22 1 16,-21 20-16,21-21 0,0 21 0,0-20 16,0 20-16,0-21 0,0 0 0,0 0 15,0 1-15,0-1 0,0 0 16,0 0-16,21-21 0,1 0 0,-1 0 16,0 0-16,21 0 0,-21 0 15,22 0-15,-22 0 0,21 0 0,1-21 16,-22 0-16,21 0 0,-21-1 15,22 1-15,-22-21 0,0 21 0,-21-22 16,21 22-16,-21-21 0,0 21 0,21 0 16,-42 42 15,0 0-31,0 0 0,0 21 16,-1-20-16,22-1 0,-21 21 0,0-21 15,21 0-15,-21 1 0,21-1 16,0 0-16,-21 0 0,21 0 0,0 0 15,21-42 17,0 0-32,0 0 15,0 0-15,1 0 16,-1-1-16,0-20 0,21 21 0,-21-21 16,1 20-16,-1-20 15,21 21-15,-21 0 0,0 0 0,1-1 16,-1 22-16,0 0 0,-21 22 15,0-1-15,0 0 16,0 21-16,0-21 0,0 1 16,0 20-16,0-21 0,0 0 0,0 0 15,0 1-15,0-1 0,0 0 16,0 0-16,21-21 0,0 21 0,0 0 16,22-21-16,-1 0 0,0 22 0,1-22 15,20 0-15,-20 0 0,20 0 16,1 0-16,-22 0 0,21-22 0,-20 22 15,20-21-15,-42 0 0,22-21 16,-1 21-16,-21-22 0,0 22 16,-21-21-16,0-1 0,0 1 15,0 21-15,0 0 0,-21 0 0,-21-1 16,21 22-16,-22 0 0,1 0 16,0 0-16,-1 22 0,22-22 0,-21 21 15,0 21-15,-1-21 0,22 0 16,0 1-16,0 20 0,21-21 0,0 0 15,0 0-15,0 1 0,0-1 16,21-21-16,21 0 0,-21 0 16,1 0-16,20 0 0,-21 0 15,21 0-15,-20 0 0,-1 0 16,0 0-16,0 0 0,0 0 16,-21 21 15,0 0-31,-21 0 0,0 22 0,0-22 15,0 21-15,-1 0 0,22 1 16,0-1-16,-21 22 0,21-1 0,-21 43 16,21-43-16,0 1 15,0-1-15,-21 1 0,21-1 0,0 1 16,0-1-16,-21 1 0,0-1 0,21 1 16,-22-1-16,1 1 0,0-22 15,0 1-15,-21-1 0,20 0 0,-20-21 16,0 1-16,-1-22 0,1 0 15,0 0-15,-1 0 0,1-22 16,0 1-16,-1 0 0,1-21 0,0-22 16,21 22-16,-22-22 0,22 22 0,0-21 15,21-1-15,0 1 0,0-22 16,42 21-16,-21-20 0,64-64 16,-43 63-16,22 21 0,-1 1 0</inkml:trace>
  <inkml:trace contextRef="#ctx0" brushRef="#br0" timeOffset="8895.19">17462 1164 0,'22'0'31,"-1"0"-31,-21-21 0,21 21 16,0-21-16,21 21 0,-20-21 15,20 0-15,-21 21 0,21-22 16,-20 1-16,20-21 0,-21 21 0,21 0 15,-20-22-15,-1 22 0,-21-21 16,0 21-16,0-1 0,-21 22 16,-22 0-1,22 22-15,-21-1 0,21 21 0,-22 0 16,1-20-16,21 20 16,-22 0-16,22 1 0,0-22 0,0 21 15,21-21-15,0 22 0,0-22 0,0 0 16,0 0-16,21 0 15,0-21-15,22 0 0,-22 0 0,21 0 16,0 0-16,1-21 0,20 0 16</inkml:trace>
  <inkml:trace contextRef="#ctx0" brushRef="#br0" timeOffset="9203.12">19558 445 0,'0'0'0,"-21"0"0,0 0 16,-22 0-16,22 21 0,0 0 16,0 21-16,-22-21 0,22 22 15,-21 20-15,21-20 0,-22 20 16,22-21-16,0 22 0,0-1 0,0-20 15,0-1-15,21 0 0,-22 43 16,22-64-16,0 0 16,0 1-16,0-1 0,0 0 0,22-21 15,-1 0 1,0-21-16,21 0 0,-21-1 16,22 1-16,-1-21 0,0 21 0</inkml:trace>
  <inkml:trace contextRef="#ctx0" brushRef="#br0" timeOffset="9807.2">19770 593 0,'0'0'16,"21"-21"-16,-21-22 0,21 1 0,-21 21 16,0 42-1,0 0-15,-21 0 16,0 22-16,-1-1 0,22 0 0,-42 22 16,42-22-16,-21 22 0,0-22 15,0 21-15,-1-20 0,22-1 0,0 0 16,-21-20-16,21 20 0,0-21 15,0 0-15,0 0 0,21-21 32,1-21-32,-1 0 15,0 0-15,0 0 0,0-22 16,0 22-16,22-21 0,-22 0 0,0-1 16,21 22-16,-20-21 0,-1 21 15,-21-1-15,21 22 0,-21 22 31,0 20-31,0-21 0,0 21 0,0-20 16,-21 20-16,21 0 0,0-21 0,0 22 16,0-22-16,0 21 0,0-21 15,21 1-15,0-1 0,0 0 16,0-21-16,1 21 0,20-21 0,-21 0 16,21 0-16,1 0 0,-22 0 15,21 0-15,1-21 0,-1 0 0,0 0 16,1-1-16,-1-20 0,0 21 0,22-64 15,-22 43 1,-21-22-16,0 22 0,1 0 0,-22-1 16,0 22-16,0 0 0,0 0 15,-22 0-15,1 21 0,-21 0 0,0 0 16,-1 21-16,1 0 0,0 0 0,-1 0 16,22 22-16,-21-1 0,21-21 15,-1 22-15,22-1 0,0-21 0,0 21 16,0 1-16,0-22 0,0 0 15,22 0-15,-1 0 0,0 1 0,21-1 16,-21-21-16,22 0 0,-22 0 16,21 0-16,-21 0 0,1 0 0,20 0 15,-21-21-15,21-1 0,-20 1 16,-1 0-16</inkml:trace>
  <inkml:trace contextRef="#ctx0" brushRef="#br0" timeOffset="10043.95">18944 656 0,'0'0'0,"-42"0"0,-43 0 31,106 0-31,0 0 0,22 0 15,-1 0-15,0 0 0,1 0 16,20 0-16,22 0 0,-22 0 0,22 0 16,-21 0-16,-1 0 0,1 0 0,-22 0 15,-21 0-15</inkml:trace>
  <inkml:trace contextRef="#ctx0" brushRef="#br0" timeOffset="11023.19">1164 2879 0,'0'0'0,"21"0"0,0-21 16,1 21-1,-22-22-15,21 22 16,-21-21-16,0 0 0,0 0 15,0 0-15,0 0 16,0-1-16,0 1 0,-21 0 16,-1 0-16,1 0 0,0 0 15,0 21-15,0 0 0,-22 0 0,22 0 16,-21 21-16,21 0 0,-22 0 16,1 21-16,0 1 0,-1-1 0,1 0 15,0 1-15,-1-1 0,22 0 16,0 1-16,0-1 0,21 0 15,0-20-15,0-1 0,0 0 0,21 0 16,0-21-16,0 0 0,22 0 16,-22 0-16,21-21 0,1 0 15,-1 0-15,21-1 0,-20 1 16,20-21-16,-20 0 0,20-1 0,-21 1 16,22 0-16,-22-1 0,1-20 15,-1-1-15,0 1 0,-21-1 0,1 1 16,-22 20-16,0-20 0,0 21 15,0-1-15,0 22 0,0 0 16,-22 0-16,1 21 0,0 0 0,0 21 16,0 0-16,0 21 0,-22 1 15,22-1-15,0 22 0,0-22 0,0 21 16,21 1-16,0-1 0,-22-20 16,22-1-16,0 0 0,0 1 15,0-1-15,0-21 0,22 22 16,-1-22-16,0-21 0,21 21 15,-21 0-15,22-21 0,-1 0 0,0 0 16,22 0-16,-22 0 0,1-21 16,20 0-16</inkml:trace>
  <inkml:trace contextRef="#ctx0" brushRef="#br0" timeOffset="11695.7">2180 2752 0,'0'0'15,"0"-21"-15,0-1 0,0 1 0,0 0 16,0-21-16,0 21 0,-21 21 15,0-22-15,0 1 0,-1 21 16,1 0-16,0 0 0,-21 0 0,21 21 16,-1 1-16,-20 20 0,21-21 15,-21 21-15,20 1 0,-20-1 16,21 0-16,0 1 0,0-1 0,-1-21 16,22 22-16,0-22 0,0 0 15,0 0-15,0 0 0,0 0 0,0 1 16,22-22-16,-1 0 0,21 0 15,-21 0-15,22 0 0,-22-22 0,21 1 16,-21 0-16,22 0 0,-22 0 16,21 0-16,-21-22 0,0 22 15,1-21-15,-22 21 0,0-22 16,0 1-16,21 21 0,-21 0 0,0-1 16,0 1-16,0 42 15,0 1-15,-21-1 16,21 0-16,0 0 0,0 0 15,0 22-15,-22-22 0,22 0 0,0 21 16,0-21-16,0 1 0,0-1 16,0 0-16,0 0 0,22 0 0,-1 0 15,0-21-15,0 0 0,0 0 16,0 0-16,22 0 0,-22 0 16,21 0-16,22-21 0,-22 0 15,0 0-15,22 0 0,-22 0 0,1-1 16,-1-20-16,0 0 0,1-1 0,-22 1 15,0-21-15,0-1 0,0 22 16,0-22-16,-21 1 0,0 20 0,0 1 16,0 21-16,0 0 0,0 0 15,0 42-15,0 0 16,-21 0-16,0 21 0,21-20 16,-21 41-16,21-21 0,-21 1 0,0-1 15,21 0-15,0 1 0,-22-1 16,22 0-16,-21-20 0,21 20 0,0-21 15,0 21-15,0-20 16,0-1-16,0 0 0,0 0 0,0 0 16,21-21-1,1 0-15,20 0 0,-21 0 0,21 0 16,1 0-16,-1 0 0,0-21 0,1 0 16</inkml:trace>
  <inkml:trace contextRef="#ctx0" brushRef="#br0" timeOffset="12107.78">3344 2773 0,'0'0'15,"21"-21"-15,1-22 0,-22 22 0,0 0 16,0 0-16,0 0 0,0 0 0,-22 21 16,1 0-16,0 0 15,0 0-15,0 21 0,0 0 0,-22 0 16,22 21-16,0-20 0,0 20 16,0-21-16,-1 21 0,1-20 0,0 20 15,0-21-15,21 0 0,0 0 16,0 1-16,0-1 0,0 0 0,0 0 15,21-21-15,0 0 16,0 0-16,1 0 0,-1 0 0,0-21 16,21 21-16,-21-21 0,1 0 15,-1-1-15,0 1 0,0-21 0,0 21 16,0-22-16,1 22 0,-22-21 0,0 21 16,0-22-16,0 22 15,0 42 1,0 1-16,0-1 15,0 0-15,0 21 0,0-21 0,-22 22 16,22-22-16,0 21 0,0-21 16,0 1-16,0-1 0,0 0 0,22 0 15,-22 0-15,21 0 0,0-21 0,21 0 16,-21 0-16,22 0 0,-22 0 16,21 0-16,1-21 0,-22 0 0,21 21 15,-21-21-15,22-21 0,-22 20 16,0 1-16,-21-21 0</inkml:trace>
  <inkml:trace contextRef="#ctx0" brushRef="#br0" timeOffset="12287.12">2879 2350 0,'0'0'0,"-64"0"0,-63 42 31,127-21-31,21-21 15,22 0-15,-22 0 0,21 0 16,22 0-16,-22 0 0,21 0 16,-20 0-16,20-21 0,1 21 15,-1-21-15</inkml:trace>
  <inkml:trace contextRef="#ctx0" brushRef="#br0" timeOffset="12919">5461 2201 0,'0'0'0,"-21"-21"0,21 0 0,-21 0 16,-1 21-16,1 0 15,21 21 1,0 21-16,0-20 0,-21 20 16,21 21-16,0-20 0,0 20 0,0 1 15,0-22-15,0 22 0,0-22 16,-21 21-16,0-20 0,21-1 0,-21 0 15,21-20-15,-22-1 0,22 0 16,-21 0-16,21 0 0,-21-21 16,21-21-1,0 0 1,0 0-16,0 0 0,0-22 0,0 22 16,0-21-16,21-1 0,0 1 0,1 0 15,20-1-15,-21 1 0,21 0 16,1-1-16,-1 22 0,0 0 0,22 0 15,-22 21-15,22 0 0,-22 0 16,22 21-16,-22 0 0,0 0 0,1 1 16,-22 20-16,0-21 0,0 21 15,-21 1-15,0-1 0,-21-21 16,0 22-16,0-22 0,-22 21 16,-20-21-16,20 0 0,-20 1 0,21-1 15,-22-21-15,22 21 0,-22-21 0,22 21 16,0-21-16,20 0 0,-20 0 15,21 0-15,21-21 0,0 0 16,0 0-16,21-1 0,0 1 16,0 0-16,22 0 0,-1 0 15,22 0-15,-1-22 0</inkml:trace>
  <inkml:trace contextRef="#ctx0" brushRef="#br0" timeOffset="13495.7">6075 2646 0,'0'0'0,"0"21"31,0 0-31,21-21 31,0-21-31,0 21 0,22-21 16,-22 0-16,21 0 0,-21-1 0,22 1 16,-1 0-16,-21 0 0,0-21 15,0 20-15,1-20 0,-22 21 0,21 0 16,-21 0-16,0-1 15,-21 22-15,-1 0 16,1 0-16,0 22 0,-21-1 0,21 0 16,-1 0-16,1 21 0,0 1 15,0-22-15,0 21 0,0 1 0,21-1 16,-22-21-16,22 21 0,0-20 16,0 20-16,0-21 0,22 0 0,-1 0 15,0 1-15,0-22 0,0 0 16,0 21-16,22-21 0,-1 0 0,0 0 15,1 0-15,20-21 0,-20-1 0,20 1 16,-21 0-16,22 0 0,-22-21 16,1-1-16,20 1 0,-42 0 15,22-1-15,-1-20 0,-21 20 16,0-20-16,0 21 0,1-22 0,-1 22 16,-21-1-16,0 1 0,21 21 0,-21-21 15,0 20-15,-21 65 31,21-22-31,-21 21 0,-1-21 16,1 22-16,0 20 0,21-20 0,-21-1 16,0 21-16,21-20 0,-21-1 15,21 0-15,0 1 0,0-1 0,0-21 16,0 0-16,0 1 0,0-1 0,0 0 16,21-21-16,0 0 0,0 0 15,0 0-15,0 0 16,1 0-16,-1 0 0,0-21 0,-21 0 15,0-1-15</inkml:trace>
  <inkml:trace contextRef="#ctx0" brushRef="#br0" timeOffset="13663.32">6858 2413 0,'0'0'0,"-21"0"0,0 0 16,21-21-1,21 21-15,0 0 16,0 0-16,21 0 0,1-21 15,-1 21-15,0 0 0,1 0 16,-1-21-16,22 21 0,-22 0 0,0 0 16,22-22-16,-22 22 0,0-21 15,1 21-15</inkml:trace>
  <inkml:trace contextRef="#ctx0" brushRef="#br0" timeOffset="15096.98">7641 2307 0,'0'21'31,"0"1"-31,-21-1 0,0 0 0,0 0 15,21 0-15,-22 22 0,22-22 0,0 21 16,0 0-16,0-20 0,0 20 0,0-21 16,0 0-16,0 22 15,0-22-15,0 0 0,0 0 16,0 0-16,22-21 16,-1 0-16,0 0 15,-21-21-15,21 0 0,0 0 0,0 0 16,1-1-16,-1-20 0,0 21 15,0-21-15,0-1 0,22 22 0,-22-21 16,0 21-16,0-1 0,0 1 16,-21 0-16,21 21 0,-21 21 15,0 0 1,0 1-16,0 20 0,0-21 16,0 0-16,0 22 0,0-22 15,0 0-15,0 0 0,0 21 16,0-20-16,0-1 0,0 0 0,22-21 15,-22 21-15,21 0 0,0-21 0,0 0 16,0 0-16,22 0 0,-22 0 16,0 0-16,21 0 0,-21 0 0,22-21 15,-22 0-15,21 0 0,-21 0 16,1-22-16,-1 22 0,0-21 0,0-1 16,0 1-16,0 0 0,-21 21 15,0-22-15,22 22 0,-22-21 0,0 21 16,0-1-16,0 44 31,0-1-31,-22 0 16,22 21-16,0-21 0,0 1 0,0 20 15,-21 0-15,21-21 0,0 22 16,0-22-16,0 21 0,0-21 0,0 1 16,0 20-16,0-21 0,21-21 15,1 21-15,-1 0 0,0-21 0,0 0 16,0 0-16,22 0 0,-22 0 0,21 0 15,0 0-15,1 0 0,-1 0 16,0-21-16,1 0 0,-1 0 0,-21 0 16,22-22-16,-22 22 0,0-21 15,0 0-15,-21 20 0,0-20 16,0 0-16,0-1 0,0 22 0,0 0 16,0 0-16,0 0 0,-21 21 15,0 0-15,0 0 0,-1 0 0,1 0 16,-21 21-16,42 21 0,-21-21 15,0 1-15,-1 20 0,22-21 0,0 21 16,0 1-16,0-22 0,0 21 0,0-21 16,0 1-16,0 20 0,22 0 15,-1-42-15,0 21 0,0 1 16,21-22-16,-20 0 0,20 0 16,-21 0-16,21 0 0,1 0 0,-1 0 15,0 0-15,1-22 0,-1 22 16,0-21-16,-20 0 0,20 0 15,-21 0-15,0-22 0,0 22 0,1-21 16,-1 21-16,-21-64 0,0 64 16,0 0-16,0 0 0,0-1 15,0 1-15,-21 21 0,-1 0 0,1 0 16,0 0-16,0 0 0,0 21 16,0 1-16,-1-1 0,1 0 0,0 21 15,0-21-15,0 22 0,21-22 0,0 21 16,0 1-16,0-22 0,0 0 15,0 21-15,0-21 0,0 1 16,21-22-16,0 21 0,0 0 16,0-21-16,22 0 0,-22 0 0,21 0 15,-21 0-15,22 0 0,-1 0 0,0 0 16,1 0-16,-1-21 0,0 0 16,1-1-16,-1 1 0,-21 0 0,22-21 15,-22 21-15,0-22 0,21 1 0,-42 21 16,21-22-16,-21 22 0,22-21 15,-22 21-15,0 0 0,0 42 32,0 0-32,-22 0 0,1 0 15,21 0-15,-21 1 0,21 20 16,-21-21-16,0 0 0,21 22 16,0-22-16,-21 0 0,-1 0 0,22 0 15,-21 0-15,21 1 0,0-1 0,-21-21 16,21 21-16,-21-21 0,0 0 31,21-21-31,0 0 16,0-1-16,0 1 0,0 0 0,0 0 15,21-21-15,0-1 0,0 1 0,22 0 16,-1-22-16,0 22 16,1-22-16,20 22 0,1 0 0,-1 20 15,1-20-15,-22 21 0,21 21 0,-20 0 16,-1 0-16,0 0 0,1 42 15,-22-21-15,0 22 0,0-1 0,-21 0 16,0 22-16,0-22 0,0 1 16,-21 20-16,-21-21 0,21 1 0,-1-1 15,1 0-15,-21-20 0,21-1 16,0 0-16,-1 0 0,1 0 0,0 0 16,0-21-16</inkml:trace>
  <inkml:trace contextRef="#ctx0" brushRef="#br0" timeOffset="15559.44">12340 2223 0,'0'0'0,"0"-22"0,21 1 16,0 0-16,-21 0 0,22 0 0,-1 0 15,-21-1-15,21 1 0,-21 0 16,21 0-16,-21 0 0,0 0 16,0 42-1,0 0-15,0 21 16,0 1-16,-21-22 0,0 21 0,0 22 16,-1-22-16,1 0 15,0 22-15,-21-22 0,21 22 0,-22-22 0,22 0 16,-21 1-16,21-1 15,-1-21-15,1 21 0,21-20 0,0-1 16,0 0-16,21-21 16,1 0-16,-1 0 15,0 0-15,0-21 0,0 0 0,0-1 16,-21-20-16,22 21 0</inkml:trace>
  <inkml:trace contextRef="#ctx0" brushRef="#br0" timeOffset="16563.68">12065 2413 0,'0'0'0,"-21"0"0,0 0 0,-1 0 16,1 0-16,42 0 31,1 0-31,20 0 0,0 0 0,1 0 16,-1 0-16,0 0 0,22-21 0,-22 21 16,22-21-16,-22 21 0,0-21 15,1-1-15,-1 22 0,0-21 0,-21 0 16,22 21-16,-22-21 0,0 21 15,0 0-15,-21-21 0,0 42 32,0 0-32,-21 0 0,21 0 15,-21 22-15,0-22 0,0 21 16,-1 1-16,22-1 0,-21-21 0,0 21 16,21-20-16,0 20 0,0-21 15,0 0-15,0 0 0,0 1 0,0-1 16,21-21-16,0 21 15,1-21-15,-1 0 0,21 0 0,-21 0 16,22-21-16,-22 21 0,21-21 0,-21-1 16,22 1-16,-1 0 0,-21-21 15,21 21-15,-20-1 0,20-20 0,-21 21 16,0 0-16,0 0 0,1 21 16,-22-22-16,0 44 31,0-1-31,-22 0 15,22 0-15,-21 21 0,0-20 0,0-1 16,21 21-16,0-21 0,-21 0 16,21 1-16,0-1 0,0 0 0,0 0 15,0 0-15,21-21 16,0 0-16,0 0 0,22 0 16,-22 0-16,21 0 0,0 0 0,-20-21 15,20 0-15,-21 21 0,21-21 16,-20 0-16,-1-22 0,0 22 15,-21-21-15,0 21 0,0-1 0,0-20 16,0 21-16,0-21 0,0 20 16,-21 1-16,0 0 0,-1 0 0,22 0 15,-21 21-15,21-21 16,21 21 0,1-22-16,-1 22 0,0 0 15,21 0-15,1-21 0,-1 21 16,0 0-16,-21 0 0,22-21 0,-1 21 15,0 0-15,-20 0 0,20 0 0,-21 0 16,0 0-16,0 0 0,-21 21 16,0 0-1,0 1-15,0-1 0,-21 0 0,0 0 16,0 0-16,0 22 0,0-22 16,-1 0-16,1 21 0,21-21 0,0 22 15,-21-22-15,21 0 0,0 0 16,0 0-16,0 1 0,0-1 0,21 0 15,0 0-15,1-21 0,-1 0 0,0 0 16,21 0-16,1 0 0,-1 0 16,0 0-16,1 0 0,-1 0 0,0-21 15,1 0-15,-1 0 0,0-1 16,1-20-16,-1 0 0,-21 21 0,0-43 16,0 22-16,1-1 0,-22 1 15,0 0-15,0-1 0,-22 22 16,1-21-16,0 21 0,-21 0 0,21-1 15,-22 22-15,1 0 0,-22 0 0,22 0 16,-21 0-16,20 22 0,1-1 16,0-21-16,-1 21 0,1 0 0,21 0 15,0 0-15,21 1 16,0-1-16,0 0 0,21-21 0</inkml:trace>
  <inkml:trace contextRef="#ctx0" brushRef="#br0" timeOffset="17502.81">15981 2667 0,'0'0'16,"0"-21"-1,0 0 1,21 0-16,0-1 0,-21 1 16,21 0-16,-21 0 0,21 0 15,-21-22-15,0 22 0,0 0 0,0 0 16,0 0-16,0 0 0,0-1 0,-21 1 15,0 21-15,0 0 0,-21-21 16,20 21-16,1 0 0,-21 0 0,0 21 16,20 0-16,-20 1 0,0-1 15,-1 21-15,22 0 0,-21 1 0,21-1 16,0 0-16,-1 1 0,22-22 16,0 21-16,0-21 0,0 22 0,0-22 15,22 0-15,-1 0 0,0-21 16,0 21-16,0-21 0,22 0 0,-22 0 15,21 0-15,-21 0 0,22-21 16,-1 21-16,21-42 0,-20 21 16,-1 0-16,-21-22 0,22 22 15,-22-21-15,0-1 0,0 22 0,0-21 16,0 0-16,-21-1 0,0 22 16,0 0-16,0 0 0,0 42 31,0 0-16,-21 0-15,21 22 0,0-22 0,-21 0 16,21 21-16,0-21 0,0 22 16,0-22-16,0 0 0,0 0 0,0 0 15,21-21-15,0 22 0,1-22 0,20 0 16,-21 0-16,21 0 0,1 0 16,-1 0-16,0 0 0,22 0 0,-22-22 15,1 1-15,-1 0 0,0 0 16,1 0-16,-22-22 0,0 22 0,21-21 15,-42 0-15,21-22 16,1 43-16,-22-21 0,0 20 0,0 1 16,0 0-16,0 42 31,-22 0-31,1 1 0,0 20 16,21 0-16,-21 1 0,0-1 0,0 21 15,21-20-15,-22 20 0,1-20 16,0 20-16,0 1 0,0-22 0,21 21 15,-21 1-15,-1-1 0,1 1 0,0-1 16,0 22-16,0-21 0,0-22 16,-1 21-16,1-20 0,0 20 0,21-20 15,0-22-15,-21 21 0,21-21 0,-21 0 16,21-42 0,0-21-1,0 21-15,21 0 0,0-22 16,-21-20-16,21 20 0,0-20 15,-21-1-15,22 1 0,-1-1 0,0 1 16</inkml:trace>
  <inkml:trace contextRef="#ctx0" brushRef="#br0" timeOffset="17774.66">16637 2625 0,'0'0'0,"21"-43"0,-21 1 16,21 0-16,0 21 0,-21-1 16,22 1-16,-1 0 0,0 0 15,0 0-15,0 21 0,0-21 0,22 21 16,-22-22-16,21 22 0,-21 0 0,22 0 15,-22 0-15,21 22 0,1 41 16,-22-42-16,-21 22 16,0-22-16,0 21 0,0 0 0,-43-20 15,22 20-15,0-21 0,-21 0 0,21 0 16,-22 1-16,22-1 0,-21 0 16,-1 0-16,22-21 0,0 0 0,0 21 15,0-21-15,42 0 31,0-21-31,21 0 16,-20 21-16,-1-21 0,21 0 16,-21-1-16</inkml:trace>
  <inkml:trace contextRef="#ctx0" brushRef="#br0" timeOffset="18079.48">17378 2350 0,'0'0'0,"21"0"0,0-22 0,-21 1 16,0 42 15,0 1-31,0 20 0,-21-21 16,0 43-16,0-22 0,21 0 0,-22 22 15,1-22-15,21 22 0,-21-1 16,0-21-16,0 22 0,0-1 0,-1 1 16,-20-1-16,21 1 0,0-1 0,0 1 15,-1-1-15,1-20 16,0 20-16,0-20 0,21-1 0,-21 0 15,0-21-15,21 22 0,-22-22 0,22 0 16,0-42 0,0 0-1,22 0-15,-1-22 0,0 22 0,0-21 16,0-22-16,0 22 0,1-22 16,20 1-16,-21-1 0,0 1 0</inkml:trace>
  <inkml:trace contextRef="#ctx0" brushRef="#br0" timeOffset="18791.07">17420 2498 0,'0'0'16,"0"-43"-16,0 22 0,0 0 0,0 0 16,21 0-1,0 21-15,1 0 0,-1 0 16,0 0-16,0 0 0,21 21 16,-20 0-16,20 0 0,0 0 0,-21 1 15,1-1-15,-1 0 0,0 0 16,-21 21-16,0-20 0,0-1 0,0 21 15,-21-21-15,0 0 0,-1 1 0,-20-1 16,0 0-16,-1-21 0,1 21 16,0-21-16,-1 0 0,1 0 0,0 0 15,-1 0-15,22 0 0,0 0 16,0 0-16,0 0 0,21 21 16,21-21-1,0 21 1,21-21-16,1 0 0,-1 0 0,0 0 15,22 0-15,-22 0 0,1 0 0,20 0 16,-21 0-16,22-21 0,-22 0 16,22 21-16,-22-21 0,0-21 0,22 20 15,-22-20-15,1 0 0,-1-1 16,0 1-16,1 0 0,-1-22 0,-21 22 16,0 0-16,22-1 0,-22 1 15,-21 0-15,0 20 0,21 1 0,-21 0 16,-21 21 15,0 21-31,-1 0 0,1 22 16,0-22-16,0 21 0,0 1 15,0-22-15,-1 21 0,1 0 0,0 1 16,21-1-16,0 0 0,0 1 16,0-22-16,0 21 0,0-21 0,0 1 15,0-1-15,0 0 0,21-21 0,0 0 16,1 0-16,-1 0 15,0 0-15,21 0 0,-21 0 0,22 0 0,-22-21 16,21 0-16,1-1 0,-22 1 16,21-21-16,-21 0 0,0 20 15,1-20-15,-1 21 0,0-21 0,-21 20 16,0 1-16,0 42 16,-21 1-1,0-1-15,-1 0 0,1 0 16,21 0-16,-21 0 0,0 1 0,21-1 15,-21 0-15,21 0 0,0 0 16,21-21 0,0-21-1</inkml:trace>
  <inkml:trace contextRef="#ctx0" brushRef="#br0" timeOffset="18955.98">18796 2265 0,'0'-21'0,"-21"21"32,0 0-32,21 21 15,0 0 17,21-21-32,0 0 0,21 0 15</inkml:trace>
  <inkml:trace contextRef="#ctx0" brushRef="#br0" timeOffset="19214.83">19262 2265 0,'0'0'0,"0"-21"0,0 0 31,-22-1-31,1 22 0,0 0 16,0 0-16,0 0 0,0 22 0,-22-1 15,22 0-15,-21 0 0,21 21 0,-22 1 16,22-1-16,-21 0 0,21 1 15,-1-1-15,1 0 0,21 1 16,0-22-16,0 21 0,0-21 16,0 22-16,21-22 0,22 0 0,-22 0 15,21-21-15,1 21 0,-1-21 16,0 0-16,1 0 0,-1 0 0,0 0 16,22 0-16,-22-21 0,0 0 0,22 0 15,-22 0-15</inkml:trace>
  <inkml:trace contextRef="#ctx0" brushRef="#br0" timeOffset="20743.49">19875 2328 0,'0'0'0,"0"-21"0,0-21 16,-21 21-16,0 21 15,0-21-15,0 21 0,0 0 16,-22 0-16,22 21 0,-21 0 0,-1 0 16,1 0-16,0 22 0,21-22 15,-22 21-15,22 0 0,-21-20 0,21 20 16,-1 0-16,1-21 0,21 1 15,0-1-15,0 0 0,0 0 0,0 0 16,0 0-16,21-21 16,1 0-16,20 0 0,-21 0 15,0 0-15,22-21 0,-22 0 0,21 0 16,-21 0-16,0 0 0,22-1 16,-22-20-16,0 0 0,21 21 15,-20-22-15,-1 22 0,-21-21 16,21 42-16,-21-21 0,21-1 0,-21 44 15,0-1 1,0 0-16,-21 0 0,0 21 16,0-20-16,21 20 0,0-21 0,0 21 15,0 1-15,0-22 0,0 0 16,0 21-16,0-20 0,0-1 0,21-21 16,0 21-16,21 0 0,1-21 15,-22 0-15,21 0 0,0 0 0,1 0 16,-1 0-16,0-21 0,1 0 0,-22 0 15,21-22-15,1 1 16,-22 0-16,21-1 0,-21 1 0,22-22 16,-22 1-16,0 21 0,0-22 15,21 22-15,-20-22 0,-1 22 0,0 0 16,-21-1-16,0 22 0,0 0 16,0 0-16,-21 42 15,0 0-15,-1 0 16,1 22-16,0-1 0,0-21 15,-21 64-15,20-43 0,22 0 16,0 22-16,-21-22 0,21 1 16,0-1-16,0 0 0,0-21 15,0 22-15,0-22 0,0 0 0,0 0 16,0 0-16,21-21 0,1 0 16,-1 0-16,0 0 0,0 0 0,0 0 15,0 0-15,1-21 0,-1 0 16,21 0-16,-21 0 0,22 0 0,-22-22 15,21 1-15,-21 21 0,0-22 16,1 22-16,-1 0 0,0 0 0,-21 42 31,0 0-15,-21 0-16,0 1 0,-1 20 0,22-21 16,-21 21-16,0-20 0,21-1 15,-21 0-15,21 21 0,0-21 16,0 1-16,0-1 15,0 0-15,21-21 16,21 0-16,-20 0 0,-1 0 16,0 0-16,21 0 0,-21-21 0,22 0 15,-22-1-15,21 1 0,-21 0 0,22-21 16,-22 21-16,0-22 0,0 1 16,0 21-16,1 0 0,-22-1 0,0 44 31,0-1-31,-22 0 0,1 0 15,21 21-15,-21-20 0,0-1 16,21 21-16,0-21 0,0 0 16,-21 1-16,21-1 0,0 0 15,0 0-15,0 0 0,21-21 16,0 0 0,0 0-16,0 0 15,1 0-15,-1 0 0,0-21 0,-21 0 16,21 0-16,-21-22 15,0 22-15,21 0 0,-21-21 0,0 21 16,0-22-16,0 22 0,0 0 16,0 0-16,-21 0 0,21-1 0,-21 1 15,21 0 17,21 21-32,0 0 15,0 0-15,1-21 0,-1 21 16,0 0-16,0 0 0,0 0 0,22 0 15,-22 0-15,0 0 0,0 0 16,0 21-16,-21 0 16,0 0-16,0 22 0,0-22 0,0 0 15,0 21-15,-21 1 0,21-22 16,0 21-16,0-21 0,-21 22 0,21-22 16,-21 0-16,21 0 0,-21 0 15,21 1-15,0-1 0,0 0 16,-22-21-16,1 0 31,21-21-15,0 0-16,0-1 15,0-20-15,0 21 0,21 0 0,1-22 16,-1 1-16,0 0 0,21-1 0,1 1 16,-1 0-16,0-1 0,1 1 15,20 0-15,-21 21 0,1-1 0,-1 1 16,-21 21-16,0 0 0,1 0 15,-22 21-15,0 1 16,0 20-16,0 0 0,-22 1 16,1-1-16,0 0 0,0 1 0,0-1 15,-22 0-15,22 1 0,0-22 0,0 0 16,0 0-16,0 0 0,-1 0 16,22 1-16,0-44 31,0 1-16,0 0-15</inkml:trace>
  <inkml:trace contextRef="#ctx0" brushRef="#br0" timeOffset="20934.38">21463 2032 0,'0'0'0,"-21"0"0,0-21 0,-1 21 16,1 0-16,0 0 0</inkml:trace>
  <inkml:trace contextRef="#ctx0" brushRef="#br0" timeOffset="21131.27">20278 2117 0,'0'0'0,"-22"21"0,-20 0 15,63-21 1,0 0-16,1 0 16,20 0-16,0 0 0,1 0 0,-1 0 15,21 0-15,-20 0 0,20 0 0,-20 0 16,-1 0-16,0 0 15,1 0-15,-22 0 0</inkml:trace>
  <inkml:trace contextRef="#ctx0" brushRef="#br0" timeOffset="22075.73">402 5038 0,'0'0'0,"-42"0"0,-22 0 31,85 21-15,22-21-16,-1 0 15,22 0-15,-1 21 0,22-21 16,-1 0-16,-20 0 0,42 0 0,-22 0 16,1 0-16,0 0 15,21 0-15,-22 0 0,-20 0 0,20 0 16,-20 0-16,-22 0 0,22 0 16,-43 0-16,21 0 0,-21 0 0,1 0 15,-22-21-15,-22 0 16,1 21-16,0-21 0,-21 21 15,-1-22-15,22 22 0,-21-21 16,0 21-16,-1-21 0,1 21 16,21-21-16,-22 0 0,22 0 15,21-1 1,21 22-16,22 0 0,-22 0 16,21 0-16,22 0 15,-22 0-15,0 22 0,1-1 0,-22 0 16,21 21-16,-21-21 0,-21 22 15,0-22-15,0 21 0,-21 1 0,-21-22 16,0 21-16,-1 0 0,-20-20 16,20-1-16,-20 21 0,21-21 0,-1 0 15,1 1-15,0-22 0,20 0 16,1 21-16,42-42 16</inkml:trace>
  <inkml:trace contextRef="#ctx0" brushRef="#br0" timeOffset="22739.68">2857 4741 0,'0'0'0,"0"-21"0,22 0 0,-22 0 0,0 0 15,0 0-15,-22 42 32,1 0-32,21 0 0,-21 0 0,0 0 15,0 22-15,0-1 16,21 0-16,-22 1 0,1-1 0,0 0 16,0 1-16,0-1 0,0-21 15,21 22-15,0-22 0,-22 0 0,22 0 16,22-21 15,-1-21-31,0 0 0,0 0 16,21-1-16,-20 1 0,20-21 0,-21 0 15,21-1-15,-20 22 0,-1-21 0,21-1 16,-21 22-16,0-21 0,1 21 16,-1 21-16,-21 21 31,0 0-31,0 21 0,0-20 0,0 20 15,0-21-15,0 21 0,0-20 16,0 20-16,0-21 0,0 21 0,21-20 16,-21-1-16,21 0 0,0 0 15,-21 0-15,21-21 0,1 0 0,20 0 16,-21 0-16,21 0 0,-20 0 0,20-21 16,0 0-16,1 0 0,-1 0 15,0-1-15,1-20 0,-1 0 0,0-1 16,1 1-16,-22-21 0,0 20 15,0 1-15,-21-22 0,0 22 16,0 0-16,-21-1 0,0 1 16,0 21-16,-22 0 0,22 0 0,-21 21 15,21 0-15,-22 0 0,1 0 0,21 21 16,-22 0-16,22 0 0,-21 0 16,21 0-16,0 1 0,-1-1 0,22 21 15,0-21-15,0 0 0,0 1 16,0-1-16,43 0 0,-22-21 0,21 21 15</inkml:trace>
  <inkml:trace contextRef="#ctx0" brushRef="#br0" timeOffset="23035.23">3831 4953 0,'0'0'0,"21"0"16,0 0-16,1 0 15,-1 0-15,0-21 0,0 21 16,0-21-16,22 0 0,-22-1 0,0 1 15,21 0-15,-21 0 0,1-21 16,-1 20-16,-21 1 0,0 0 0,0-21 16,0 21-16,0-1 0,-21 22 15,-1 0-15,1 0 0,0 0 16,-21 0-16,21 22 0,-22-1 0,22 21 16,-21-21-16,21 22 0,-1-1 15,1 0-15,0 1 0,21-1 16,0 0-16,0-21 0,0 22 0,0-22 15,21 0-15,0 21 0,1-42 16,20 22-16,-21-1 0,21-21 0,22 0 16,-22 0-16,22 0 0,-1-21 15</inkml:trace>
  <inkml:trace contextRef="#ctx0" brushRef="#br0" timeOffset="23455.23">6329 4530 0,'0'0'16,"-21"-21"-16,-1-1 0,22 1 0,-21 0 15,21 0-15,-21 0 0,0 21 0,0 0 16,-22 0-16,22 0 16,0 0-16,-21 21 0,-1 0 0,22 0 15,-21 0-15,0 22 0,-1-1 16,22-21-16,-21 22 0,21-1 16,-1 0-16,-20 1 0,42-1 0,-21 0 15,21 1-15,0-1 0,0 0 0,0 1 16,21-22-16,0 0 0,22 21 15,-1-21-15,0 1 0,22-22 0,63 21 16,-64-21-16,1 0 16,-1 0-16,1 0 0,20 0 0,-20 0 15,21-21-15,-22-1 0,1 22 0,-1-42 16,1 21-16,-22 0 0,0-22 16,1 1-16,-22 0 0,0-1 15</inkml:trace>
  <inkml:trace contextRef="#ctx0" brushRef="#br0" timeOffset="24218.57">6985 4720 0,'0'0'0,"0"-42"16,0 21-16,0-22 0,-21 22 15,0 0-15,-1 0 0,1 21 0,0 0 16,0 0-16,-21 0 0,20 0 16,1 21-16,-21 0 0,0 0 0,20 1 15,-20 20-15,21-21 0,0 21 0,-22 1 16,22-1-16,0 0 0,0 1 16,0-22-16,0 21 0,-1 1 0,22-22 15,-21 0-15,21 0 0,0 0 16,21-21-16,1 0 15,-1 0-15,0 0 0,21 0 16,1-21-16,-1 21 0,0-21 16,1-21-16,-1 20 0,21 1 0,-20-21 15,-1 0-15,-21 20 0,22-20 0,-22 0 16,-21-1-16,0 22 0,21-21 16,-21 21-16,0 0 0,0-1 0,0 1 15,-21 21-15,0 0 16,-1 0-16,1 0 0,0 21 0,0 1 15,0 20-15,21-21 0,-21 0 0,21 22 16,0-22-16,0 21 0,0-21 16,0 22-16,0-22 0,21 0 0,0 0 15,0 0-15,43 0 16,-43-21-16,21 0 0,0 0 16,1 0-16,20 0 0,-20 0 0,-1 0 15,0-21-15,1 0 0,-1-21 16,-21 21-16,21-1 0,-20-20 0,-1 21 15,0-21-15,-21-1 0,21 22 0,-21-21 16,0 21-16,0-1 0,0 1 16,0 0-16,-21 21 15,0 0-15,21 21 0,-21 0 16,-1 22-16,22-22 0,-21 0 16,21 21-16,0 1 0,0-1 0,0-21 15,-21 22-15,21-22 0,0 21 16,0-21-16,0 0 0,-21 1 15,21-1-15,0-42 32,0-1-32,0-20 15,0 21-15,0 0 0,0-22 0,21 1 16,0 0-16,0-1 0,1 1 16,20 0-16,0-1 0,1 1 0,-1 0 15,0 21-15,22-22 0,-22 43 16,22-21-16,-22 21 0,21 0 0,-20 21 15,-1 0-15,0 1 0,1-1 16,-1 21-16,-21-21 0,0 22 16,-21-1-16,0 0 0,0 1 0,0-1 15,0-21-15,-21 21 0,0-20 0,-21 41 16,21-42-16,-1 0 16,1-21-16,0 22 0</inkml:trace>
  <inkml:trace contextRef="#ctx0" brushRef="#br0" timeOffset="25125.21">9504 4741 0,'0'0'16,"-21"0"-1,42 0 1,0-21-16,0 0 0,0 21 0,0-21 15,22 0-15,-22 0 0,21-1 16,-21 1-16,22 0 0,-22 0 0,0-21 16,0 20-16,0-41 0,-21 21 15,0 20-15,0-20 0,0 21 16,0 0-16,-21 21 0,0 0 0,0 0 16,0 0-16,0 21 0,-22 0 15,22 0-15,0 22 0,0-1 0,0 0 16,-1 1-16,1-1 0,21 0 0,-21 1 15,21-22-15,0 21 16,0 0-16,0-20 0,0 20 0,0-21 16,21 0-16,0 0 0,22-21 0,-22 0 15,0 0-15,21 0 0,-20 0 16,20 0-16,0 0 0,1-21 0,-1 0 16,0 0-16,1 0 0,-1-22 15,0 22-15,1-21 0,-1 21 0,0-22 16,1 22-16,-1-21 0,0 21 0,-21-22 15,22 22-15,-1 0 0,0 21 16,-20 0-16,-1 0 0,0 0 0,0 0 16,0 0-16,0 21 0,-21 0 15,0 22-15,0-22 0,0 0 16,0 0-16,0 22 0,-21-22 0,0 21 16,0-21-16,0 0 0,0 22 15,-1-22-15,1 0 0,0 0 0,0-21 16,0 21-16,0-21 0,21-21 31,21 0-31,21 0 0,-21 0 16,0-22-16,1 22 0,20 0 0,-21-21 15,21 21-15,-20-22 0,-1 22 16,21-21-16,-21 21 0,0-1 16,1-20-16,-1 42 0,-21-21 0,0 0 15,0 42 1,-21 0-16,-1 0 15,1 0-15,0 1 0,0-1 16,21 21-16,-21-21 0,0 0 0,21 22 16,-22-22-16,22 21 0,0-21 0,0 22 15,0-22-15,0 0 0,0 21 16,22-20-16,20-1 16,-21 0-16,21-21 0,1 0 0,-1 0 15,0 0-15,22 0 0,-22 0 16,22-21-16,-22 0 0,22-1 0,-22 1 0,0-21 15,22 21-15,-22 0 0</inkml:trace>
  <inkml:trace contextRef="#ctx0" brushRef="#br0" timeOffset="27103.43">11536 4445 0,'0'0'0,"0"-21"16,0 0-16,0 0 0,0-1 16,-21 22-16,-1 0 0,1 0 0,0 0 15,0 0-15,0 22 0,0-1 16,-1 0-16,1 0 0,0 21 0,0-20 15,0 20-15,0 0 0,-1-21 0,1 22 16,21-22-16,0 21 0,0 1 16,0-22-16,0 0 0,0 0 0,0 0 15,21 0-15,22 1 0,-22-1 16,0-21-16,21 0 0,-20 0 16,20 0-16,0 0 0,1 0 0,-22-21 15,21-1-15,0 1 0,1-21 16,-1 21-16,-21 0 0,22-22 0,-22 1 15,21 21-15,-21-43 0,22 22 0,-22 0 16,0-22-16,0 22 0,0-22 16,0 22-16,1-22 0,-22 22 0,21 21 15,-21-21-15,0 20 0,0 44 32,-21-1-32,-1 21 0,1-21 15,21 22-15,-21-1 0,0 0 16,0 1-16,21-1 0,-21 0 0,-1 1 15,1 62-15,0-62 16,0-22-16,21 21 0,0-21 16,0 1-16,0-1 0,0 0 0,0 0 15,21-21 1,-21-21-16,21 0 16,0 0-16,22 21 0,-22-22 15,0 1-15,0-21 0,22 21 0,-22 0 16,21-1-16,-21 1 0,0 0 0,1 21 15,-1-21-15,0 21 0,-21 21 32,0 0-32,0 0 15,0 1-15,0-1 0,0 0 16,21 0-16,0 0 0,0 0 16,1 1-16,-1-1 0,0 0 0,21-21 15,1 21-15,-1-21 0,0 0 16,1 0-16,-1 0 0,0 0 0,1 0 15,20 0-15,-21 0 0,1-21 0,-1 21 16,0-21-16,1 0 0,-1-1 16,0 1-16,-20-21 0,-1 21 15,0-22-15,-21 22 0,0-21 0,0 21 16,0-22-16,0 22 0,0 0 16,-21 0-16,0 21 0,-1 0 0,-20 0 15,21 0-15,-21 0 0,20 0 0,-20 0 16,21 21-16,-21 21 0,20-20 15,-20-1-15,21 0 0,0 21 0,0-21 16,-1 22-16,1-22 0,21 21 16,-21-21-16,21 1 0,0 20 0,0 0 15,0-21-15,21 1 16,0-22-16,1 0 0,-1 0 16,21 0-16,-21 0 0,0-22 15,1 1-15,20 21 0,-21-21 0,21 0 16,-20 0-16,-1 0 0,21-1 15,-21-20-15,0 21 0,1 0 0,-1 0 16,0-22-16,0 22 0,-21 0 0,0 0 16,0 0-16,0 42 31,-21 0-31,0 0 16,21 0-16,-21 0 0,21 1 0,0 20 15,0-21-15,0 0 0,0 0 16,0 1-16,0 20 0,42-21 15,-21 0-15,0-21 0,0 0 16,22 0-16,-1 0 0,0 0 0,1 0 16,-1 0-16,0 0 0,1-21 15,-1 0-15,-21 21 0,22-21 0,-22-22 16,21 22-16,-21 0 0,0 0 0,1-21 16,-1 20-16,-21 1 0,0 0 15,0 0-15,21 21 0,-21 21 31,-21 0-31,0 0 0,21 1 16,-22-1-16,1 0 0,21 0 0,-21 21 16,0-20-16,0-1 15,21 0-15,-21 0 0,-1-21 16,22 21-16,22-42 31,-1 0-31,0 21 16,0-21-16,0 0 0,0-1 15,1 1-15,-1 0 0,0 0 0,21 0 16,-21 0-16,1-1 0,-22 1 0,21 0 16,0 21-16,-21 21 31,0 0-31,0 1 0,0-1 16,0 0-16,0 0 15,0 0-15,0 0 0,0 1 0,0-1 16,0 0-16,0 0 0,21-21 0,0 21 15,0-21-15,1 21 0,-1-21 16,21 0-16,0 0 0,1 0 0,20 0 16,-20 0-16,-1 0 0,21 0 15,-20-21-15,-1 0 0,0 0 0,1 0 16,-22 0-16,0-1 0,0-20 0,0 21 16,1-21-16,-22 20 0,0-20 15,0 21-15,0-21 0,0 20 0,0 1 16,-22 21-16,1 0 0,-21 0 15,21 0-15,-22 0 0,1 0 16,0 21-16,-1 1 0,1 20 0,-21 0 16,20-21-16,22 22 15,0-22-15,21 0 0,0 21 0,0-20 16,0-1-16,0 0 0,21 0 0,0-21 16,0 21-16,1-21 0,-1 0 15,0 0-15,21 0 0,-21 0 0,22 0 16,-22-21-16,0 21 0,0-21 15,0 0-15,22 0 0,-43-1 0,21 22 16,0-21-16,0 0 0,-21 0 0,0 0 16,0 0-1,0-1-15,0 44 16,0-1 0,-21-21-16,21 21 0,-21 0 15,0 21-15,0-20 0,-1 20 0,22 0 16,-21 22-16,0-22 0,21 22 15,-21-22-15,21 21 0,0 64 16,0-63-16,0-1 0,0 1 0,0 21 16,0-22-16,0 22 0,-21-22 15,21 22-15,0-22 0,0 22 0,0-21 16,0 20-16,-21-20 0,-1 20 16,1-20-16,0-1 0,0 1 0,0-22 15,-22 1-15,22-1 0,-21-21 16,21 0-16,-22 0 0,1-21 0,21 0 15,0 0-15,-22-21 0,22 0 0,0 0 16,-21 0-16,21-22 0,-1 1 0,1 0 16,0 21-16,0-22 0,0 1 15,21 0-15,0-1 0,0 1 0,0 0 16,0-1-16,0-41 16,0 41-16,21 1 0,0-22 0,0 22 15,0-21-15,22-1 0,-22 1 16,21-1-16,1 1 0</inkml:trace>
  <inkml:trace contextRef="#ctx0" brushRef="#br0" timeOffset="27465.73">14711 4678 0,'21'0'47,"0"0"-47,0 0 0,0 0 15,1 0-15,-1 0 0,0-21 0,0 0 16,0 21-16,22-22 0,-22 1 0,0 21 16,0-21-16,0 0 0,0 0 15,-21 0-15,0-1 0,0 1 16,0 0-16,0 0 0,-21 21 16,0 0-16,0 0 0,-21 0 15,20 0-15,1 0 0,-21 21 0,21 0 16,0 0-16,-1 1 0,1 20 0,0-21 15,21 0-15,-21 22 0,21-22 16,0 21-16,0-21 0,0 0 0,0 22 16,0-22-16,21 0 0,0 0 15,0-21-15,1 21 0,-1-21 0,21 0 16,-21 0-16,0 0 0,1 0 16,20 0-16,-21-21 0,0 0 15,22 0-15,-22 0 0</inkml:trace>
  <inkml:trace contextRef="#ctx0" brushRef="#br0" timeOffset="27938.66">17018 4128 0,'0'0'0,"0"-43"0,21-84 31,-21 106-31,0 42 31,0 0-31,0 22 16,0-22-16,-21 42 0,21-20 0,-21-1 16,0 0-16,21 22 0,-22-22 15,1 1-15,0-1 0,0-21 0,0 21 16,0 1-16,-1-22 0,1 0 0,0 0 15,0 0-15,21 1 0,0-1 16,-21-21-16,21 21 0,0-42 31,21 0-15,0-1-16,21 1 0,-20 0 0</inkml:trace>
  <inkml:trace contextRef="#ctx0" brushRef="#br0" timeOffset="28647.31">17293 4001 0,'0'-22'0,"0"44"0,0-65 0,0 22 16,0 42-1,0 0-15,-21 1 0,21 20 16,-21 0-16,21 1 0,-21-1 16,-1 0-16,1 22 0,21-22 0,-21 0 15,0 1-15,21-1 16,-21-21-16,0 22 0,21-22 0,0 21 0,-22-21 15,22 0-15,-21-21 0,21 22 0,-21-22 16,21-22 15,21 1-15,0 0-16,1 0 0,-1 0 16,0 0-16,0-22 0,0 22 0,0-21 15,1 21-15,20-22 0,-21 22 16,0 0-16,0 0 0,1 0 0,-1 21 15,0 0-15,0 0 0,-21 21 16,0 21 0,0-21-16,0 0 0,0 1 15,0-1-15,0 21 16,0-21-16,0 0 0,0 1 0,0-1 16,0 0-16,0 0 0,21 0 0,0-21 15,1 21-15,-1 1 16,0-22-16,0 0 0,21 0 0,-20 0 15,20 0-15,-21 0 0,21 0 0,1 0 16,-22-22-16,21 1 0,-21 0 16,22 21-16,-22-21 0,21 0 0,-21-22 15,1 22-15,-1 0 0,0-21 16,0-1-16,-21 22 0,0-21 0,0 21 16,0-22-16,0 22 0,0 0 15,-21 21-15,0 0 16,0 21-16,-1 0 0,1 22 15,0-22-15,0 21 0,0-21 16,0 22-16,-1-1 0,22-21 0,-21 0 16,21 22-16,0-22 0,0 0 0,0 0 15,0 0-15,21-21 0,1 22 16,-1-22-16,0 0 0,0 0 16,0 0-16,0 0 0,1 0 15,-1 0-15,0 0 0,0-22 16,-21 1-16,21 21 0,-21-21 0,21 0 0,-21 0 15,0 0-15,0-1 0,0 1 16,0 0-16,0-21 0,0 21 16</inkml:trace>
  <inkml:trace contextRef="#ctx0" brushRef="#br0" timeOffset="28871.6">16827 4233 0,'0'0'0,"-42"0"0,21 22 0,-21-22 16,20 0-1,44 0 1,-1-22-16,0 1 16,21 21-16,-21 0 0,22-21 15,-1 21-15,0 0 0,1-21 0,-1 21 16,0 0-16,1-21 0,-22 21 0,21-21 15,1 21-15</inkml:trace>
  <inkml:trace contextRef="#ctx0" brushRef="#br0" timeOffset="30143.1">19452 4403 0,'21'-21'47,"0"21"-47,1 0 0,-22-22 15,0 1-15,21 21 16,-21-21-16,0 0 0,21 0 16,-21 0-16,0-1 15,0 1-15,0 0 0,-21 0 0,0 21 16,-1-21-16,1 21 0,-21 0 15,21 0-15,0 0 0,-1 0 16,-20 0-16,21 0 0,-21 21 0,20 0 16,1 21-16,-21-20 15,21 20-15,0 0 0,21-21 0,-22 22 16,22-1-16,-21-21 0,21 22 0,0-22 16,0 0-16,0 0 0,0 0 15,21 0-15,1-21 0,-1 22 0,0-22 16,21 0-16,-21 0 0,22 0 0,-22 0 15,21 0-15,43 0 16,-43-22-16,1 1 0,-1 21 0,0-21 16,1-21-16,-22 21 0,21-1 15,-21-20-15,22 0 0,-22-1 0,0 1 16,0-21-16,0-1 0,0 22 16,1-22-16,-22 22 0,0-22 0,21 22 15,0 0-15,-21 21 0,0-22 16,0 22-16,0 0 0,0 0 15,0 42 1,-21 0-16,21 21 16,-21-20-16,-1 41 0,1-21 0,0 22 15,21-22-15,-21 22 0,0-22 0,21 0 16,0 1-16,0-1 0,-21 0 16,21-20-16,0 20 0,0-21 0,0 0 15,0 0-15,0 1 16,21-22-16,0 0 15,0 0-15,0 0 0,22 0 0,-22 0 16,0 0-16,21 0 0,-21 0 16</inkml:trace>
  <inkml:trace contextRef="#ctx0" brushRef="#br0" timeOffset="31298.62">20320 4403 0,'0'0'0,"21"-21"0,0 21 0,0-22 0,1 1 15,-1 0-15,0 0 0,0 0 16,-21 0-16,0-22 0,0 22 0,0 0 15,0 0-15,0 0 0,-21-1 16,0 22-16,0 0 0,-1 0 16,1 0-16,0 22 0,-21-22 0,21 21 15,-1 0-15,1 21 16,-21-21-16,21 1 0,0 20 0,-1-21 16,1 21-16,0-20 0,0-1 15,21 0-15,0 0 0,0 21 16,0-20-16,0-1 0,21 0 15,0-21 1,0 0-16,1 0 0,-1 0 0,21 0 16,-21-21-16,0 21 0,1-21 15,-1-1-15,0 1 0,21 0 0,-42 0 16,21 0-16,1 0 0,-1-22 0,-21 22 16,0-21-16,21-1 0,-21 22 15,0 0-15,21 0 0,-21 0 16,0 42-1,-21 21-15,21-21 16,-21 1-16,21 20 0,0-21 0,0 21 16,0-20-16,0-1 0,0 0 15,0 0-15,0 0 0,0 0 0,0 1 16,21-22-16,-21 21 0,21-21 0,0 0 16,22 0-16,-22 0 0,0 0 15,21 0-15,-21 0 0,22 0 16,-1-21-16,-21-1 0,0 22 0,22-21 15,-22 0-15,0-21 0,0 21 0,0-22 16,1 1-16,-22 0 0,21-22 16,0 22-16,0-22 0,-21 1 15,21 20-15,0 1 0,-21-21 0,22 20 16,-1 1-16,-21 21 0,0-22 16,21 22-16,-21 42 31,-21 1-31,21 20 0,-21 0 0,-1 1 15,1 20-15,0-21 0,-21 22 16,21-1-16,-1-20 0,1 20 0,0-20 16,21-1-16,0 0 0,-21 1 15,21-1-15,0-21 0,0 21 0,0-20 16,0-1-16,21 0 0,0 0 16,0-21-16,1 21 0,-1-21 0,0 0 15,21 0-15,-21 0 0,1 0 16,20 0-16,-21 0 0,21 0 0,-20 0 15,20-21-15,-21 21 0,21-21 16,-20 0-16,-1 0 0,42-43 16,-42 43-16,1-21 0,-22 20 0,21-20 15,-21 0-15,21-1 0,-21 1 16,0 0-16,0 21 0,0-22 0,0 22 16,-21 21-16,0 0 15,-1 0-15,1 0 0,-21 21 16,21 0-16,0 22 0,-22-22 0,22 21 15,0 1-15,0-1 0,0 0 16,-1-21-16,1 22 0,21-22 0,0 21 16,-21-21-16,21 1 0,0-1 15,0 0-15,21-21 16,0 0-16,1 0 0,-1 0 16,0 0-16,0-21 15,0 0-15,0 21 0,1-22 16,-22 1-16,21 0 0,0 0 0,-21-21 15,21 20-15,0-20 0,-21 21 16,0-21-16,21 20 0,-21 1 0,0 0 16,22 21-16,-22 21 15,0 0-15,0 1 16,-22 20-16,22-21 0,-21 21 0,21-20 16,0-1-16,0 0 0,0 0 15,0 0-15,0 0 0,0 1 0,0-1 16,0 0-1,21-21-15,1 0 16,-1 0-16,0 0 0,0 0 0,0 0 16,0-21-16,1 0 0,-1 21 15,0-22-15,0 1 0,0 0 16</inkml:trace>
  <inkml:trace contextRef="#ctx0" brushRef="#br0" timeOffset="31603.67">20701 3852 0,'-42'0'15,"84"0"-15,-127 0 0,64 0 0,0 0 0,21 22 16,21-22-1,0 0-15,22 0 0,-1 0 0,21 0 16,-20 0-16,20 0 0,1 0 16,-1 0-16,1 0 0,-1 0 0,1 0 15,-1 0-15,1 0 0,-22 0 16,0 0-16,1-22 0,-22 22 0,0 0 16,-42 0-1,-21 0-15,20 0 16,-20 0-16</inkml:trace>
  <inkml:trace contextRef="#ctx0" brushRef="#br0" timeOffset="32691.54">1355 6244 0,'0'0'0,"0"-21"0,0 42 63,0 22-63,0-22 0,0 21 0,0 0 16,0 22-16,0-22 0,0 22 15,0-22-15,-22 22 0,22-22 0,-21 0 16,21 1-16,-21-1 0,0 0 15,0-21-15,0 22 0,21-22 16,-22 0-16,1 0 0,0-21 16,21-21-1,0 0-15,0 0 16,0 0-16,0-1 0,0-20 16,21 0-16,0 21 0,1-22 15,-1 1-15,0 0 0,21 20 16,-21-20-16,22 21 0,-1 0 0,0 0 15,1-1-15,20 22 0,-20 0 16,-1 0-16,21 0 0,-41 22 0,20-1 16,0 0-16,-21 0 0,1 0 15,-1 22-15,-21-22 0,0 21 0,0-21 16,-21 0-16,-1 22 0,-20-22 16,21 0-16,-21 0 0,20 0 0,-20 1 15,0-22-15,-1 21 0,1-21 16,0 0-16,-1 0 0,22 0 15,-21 0-15,21 0 0,0 0 16,-1 0-16,1 0 0,0 0 0,21-21 16,21-1-1,0 22-15,1-21 0,20 0 16,0 0-16,1 0 0,-1 0 16</inkml:trace>
  <inkml:trace contextRef="#ctx0" brushRef="#br0" timeOffset="33274.8">1968 6752 0,'0'0'0,"0"21"0,22 1 16,-1-22 15,0 0-31,0 0 0,0 0 16,-21-22-16,21 1 0,22 0 15,-22 21-15,0-21 0,0 0 0,0 0 16,1-1-16,-1 1 0,0 0 15,0 0-15,-21-21 0,0-1 16,0 22-16,0 0 0,0 0 16,0 0-16,-21 21 0,0 0 0,0 0 15,-1 0-15,1 0 0,0 0 16,0 21-16,0 0 0,0 21 0,-1-21 16,1 22-16,21-1 0,-21 0 15,21 1-15,0-22 0,0 21 0,0 1 16,0-22-16,0 21 0,0-21 15,21 0-15,0 1 0,1-1 16,-1-21-16,0 0 0,0 0 0,21 0 16,1 0-16,-22 0 0,21 0 15,1-21-15,20-1 0,-21 1 0,1 0 16,20-21-16,-20 21 16,20-22-16,-21 1 0,1 0 0,-1-1 15,-21 1-15,22 0 0,-22-22 0,-21 22 16,21-1-16,-21 1 0,21 0 15,-21-1-15,0 22 0,0 0 16,-21 42 0,0 0-16,21 1 0,-21 20 15,-1 0-15,22 1 0,-21-1 16,0 21-16,21-20 0,0-1 0,-21 0 16,21 22-16,-21-43 0,21 21 15,0 1-15,0-22 0,0 0 0,0 0 16,0 0-16,0 1 0,21-22 15,0 0 1,0 0-16,0-22 0,-21 1 16</inkml:trace>
  <inkml:trace contextRef="#ctx0" brushRef="#br0" timeOffset="33467.15">2667 6604 0,'0'0'0,"-21"0"0,42-21 32,0 21-17,21 0-15,-20 0 0,20-21 16,-21 21-16,21-21 0,1 21 16,-22 0-16,21-22 0,1 22 0,-1-21 15,-21 21-15,21 0 0</inkml:trace>
  <inkml:trace contextRef="#ctx0" brushRef="#br0" timeOffset="34943.28">3365 6477 0,'-21'21'0,"21"0"16,-21 1-16,21-1 16,-21 0-16,21 0 0,-21 0 0,21 0 15,-21 22-15,21-22 0,0 0 16,0 0-16,0 0 0,0 1 0,0-1 15,0 0-15,0 0 0,0 0 16,21-21 15,0 0-15,0-21-16,-21 0 0,21 21 0,0-21 16,1 0-16,-22-1 0,21-20 0,0 21 15,0 0-15,-21-22 0,21 22 16,0 0-16,-21 0 0,0 0 0,22 21 15,-1 0-15,0 0 16,-21 21 0,0 0-16,0 0 0,0 0 15,0 1-15,0-1 0,0 0 16,0 0-16,0 0 0,0 0 0,0 1 0,0-1 16,21-21-16,0 21 15,0 0-15,1-21 0,-1 0 16,0 0-16,21 0 0,-21 0 15,1 0-15,20 0 0,-21 0 0,0-21 16,22 0-16,-22 0 0,42-22 16,-42 22-16,1 0 0,-1 0 15,0-22-15,-21 22 0,0-21 0,21 0 16,-21 20-16,21-20 0,-21 21 16,0-21-16,0 20 0,0 1 0,0 0 15,0 42 16,-21-21-31,21 21 0,-21 22 0,21-22 16,-21 21-16,21-21 0,0 22 16,0-22-16,0 21 0,0 1 0,0-22 15,0 0-15,0 0 0,0 21 0,21-42 16,-21 22-16,21-1 0,21-21 16,-20 0-16,-1 21 0,21-21 0,-21 0 15,22 0-15,-1 0 0,0 0 16,-21 0-16,22-21 0,-1 21 15,0-21-15,1-1 0,-1 1 0,0 0 16,-20 0-16,-1-21 0,0 20 16,0 1-16,0-21 0,-21 21 0,0-22 15,0 22-15,0-21 0,0 21 0,0 0 16,-21-1-16,0 1 0,-21 21 16,20 0-16,1 0 0,0 21 15,0 1-15,0-1 0,0 0 16,-1 0-16,1 0 0,21 22 0,-21-22 15,21 21-15,0-21 0,0 22 0,0-22 16,0 0-16,21 21 16,0-21-16,1-21 0,-1 22 0,0-1 0,0-21 15,21 0-15,-20 0 0,20 0 16,-21 0-16,21 0 0,1 0 16,-1 0-16,0 0 0,1-21 0,-1 21 15,-21-22-15,22 1 0,-22 0 16,0 0-16,-21 0 0,0-22 0,21 22 15,-21-21-15,0 21 0,0-22 0,0 22 16,0 0-16,0 0 0,0 0 16,-21 21-16,0 0 15,0 0-15,-1 0 0,1 21 16,0 0-16,21 0 0,0 22 0,0-22 16,0 21-16,0-21 0,0 22 0,0-22 15,0 21-15,21-21 16,0 0-16,1 1 0,-1-1 0,21 0 15,-21 0-15,22-21 0,-1 0 0,0 0 16,22 0-16,-22 0 0,0 0 16,1 0-16,-1-21 0,0 0 0,1 21 15,-22-21-15,21-1 0,-21 1 16,1 0-16,-1-21 0,-21 21 16,0-22-16,0 22 0,21-21 0,-21-1 0,0 22 15,0 0-15,0 0 0,0 0 16,0 0-16,-21 42 15,21 0-15,0 0 16,-21 21-16,21-20 0,0-1 16,0 21-16,0-21 0,0 22 0,0-22 15,-22 0-15,22 0 0,-21 21 16,21-20-16,0-1 0,-21 0 16,0-21-16,0 0 15,21-21 16,0 0-31,0-1 0,0-20 0,0 21 16,0-21-16,21-1 16,0 1-16,0 0 0,22-1 0,-1-20 0,0 20 15,1 22-15,-1-21 0,21 21 16,-20 0-16,20-1 0,-20 22 16,-1 0-16,0 0 0,1 22 0,-22-1 15,0 0-15,0 21 0,-21 1 16,0-22-16,0 21 0,0 0 0,0 1 15,0-1-15,0 0 0,-21-20 0,0 20 16,21-21-16,-21 0 0,21 0 16,-22 1-16,22-1 15,0-42 1,0-1-16</inkml:trace>
  <inkml:trace contextRef="#ctx0" brushRef="#br0" timeOffset="35654.58">7747 6519 0,'0'0'0,"21"0"0,0 0 0,0 0 16,1 0-16,-1 0 0,0 0 0,0 0 16,0-21-16,0 21 0,1-21 15,-1 0-15,-21 0 0,0 0 16,0-1-16,0 1 0,0 0 0,0 0 15,-21 0-15,-1 0 0,-20-22 16,21 22-16,-21 21 0,-1-21 0,1 0 16,-22 21-16,22 0 0,0 0 15,-1 21-15,22 0 0,-21 0 16,21 0-16,-22 22 16,22-1-16,0 0 0,0 1 0,0-1 15,0 0-15,21 1 0,0-1 16,0 0-16,0-20 0,0 20 0,0-21 0,0 0 15,21 0-15,0-21 0,0 0 16,0 0-16,22 0 0,-22 0 0,21 0 16,0 0-16,1-21 0,-1 0 15,0 0-15,1-21 0,-1 20 0,-21-20 16,22 0-16,-1-1 0,-21 1 16,43-64-16,-43 64 15,0 0-15,-21-22 0,21 22 0,0-22 16,0 22-16,-21-22 0,0 22 0,22 0 15,-22-1-15,21 22 0,-21 0 16,0 42 0,0 0-16,0 22 0,-21-1 0,-1 0 15,1 1-15,21-1 0,-21 0 16,0 1-16,21 20 0,0-20 0,0 20 16,-21-21-16,21 1 0,0-1 15,0 0-15,0 1 0,0-22 0,0 21 16,21-21-16,0 1 0,0-22 0,0 21 15,22-21-15,-22 0 16,0 0-16,21 0 0,1 0 0,-22 0 16,21-21-16,1-1 0,-22 1 0</inkml:trace>
  <inkml:trace contextRef="#ctx0" brushRef="#br0" timeOffset="36323.41">8678 6244 0,'0'0'16,"21"-21"-16,-21 0 0,0 0 0,0 0 0,0-1 15,-21 22-15,0 0 0,0 0 16,0 0-16,0 22 16,-1-1-16,1 0 0,-21 21 0,21-21 15,0 22-15,-1-1 0,1 0 0,0 1 16,0-1-16,0-21 16,21 22-16,0-1 0,0-21 0,0 0 15,0 0-15,0 1 0,0-1 0,0 0 16,21-21-16,0 0 0,0 0 15,0 0-15,1 0 0,20-42 16,-21 20-16,0 1 0,22 0 16,-43 0-16,21-21 0,21-22 15,-21 22-15,0-1 0,-21 1 0,22 0 16,-1 21-16,-21-22 0,0 22 16,0 0-16,21 21 0,-21 21 31,-21 0-31,0 22 15,21-22-15,-22 21 0,22 0 0,0 1 16,0-1-16,0 0 0,0 1 0,0-22 16,0 21-16,22-21 0,-22 1 15,42-1-15,-21 0 0,0 0 0,22-21 16,-1 0-16,43 0 0,-43 0 16,-21 0-16,21-21 0,1 0 15,-1 0-15,0-1 0,1-20 0,-22 0 16,21-1-16,-21 1 0,1-21 15,-1 20-15,0 1 0,0-22 16,-21 22-16,0-21 0,0 20 0,21 1 16,-21 0-16,0-1 0,0 1 15,0 21-15,-21 21 16,0 21-16,0 0 16,0 21-16,-1-20 0,1 20 15,21 0-15,-21 1 0,0-1 0,21 0 16,-21 1-16,21-1 0,0 0 15,0 1-15,0-1 0,0-21 0,0 21 16,21-20-16,0-1 0,0 0 0,0 0 16,1 0-16,-1-21 0,0 0 15,0 0-15,0 0 0,0 0 0,1 0 16,-1 0-16,0-21 0,0 0 16,0 0-16,-21 0 0</inkml:trace>
  <inkml:trace contextRef="#ctx0" brushRef="#br0" timeOffset="36499.31">9229 6223 0,'0'0'0,"-22"0"0,1 0 16,42 0 0,1 0-16,-1 0 0,0 0 15,21 0-15,-21 0 0,22 0 16,-1 0-16,0-21 0,1 21 15,20 0-15,-20 0 0,20 0 0</inkml:trace>
  <inkml:trace contextRef="#ctx0" brushRef="#br0" timeOffset="37000.06">10266 6329 0,'0'0'0,"21"0"0,0 0 16,0-21-1,0 0-15,-21-1 0,0 1 16,0 0-16,0 0 16,0 0-16,0 0 0,-21-1 15,0 22-15,0-21 0,0 21 0,0 0 16,-22 0-16,1 0 0,0 0 0,20 21 16,-20-21-16,-21 22 0,20-1 15,1 0-15,0 0 0,20 21 0,-20-20 16,21 20-16,-21 0 0,20-21 0,1 22 15,21-1-15,0-21 0,0 0 16,0 22-16,0-22 0,0 0 0,43 0 16,-22-21-16,0 0 0,21 0 0,1 0 15,-1 0-15,0 0 16,1 0-16,-1-21 0,0 0 0,1 0 16,-1 0-16,0-22 0,-21 22 0,22-21 15,-22-1-15,0 22 0,0-21 16,0 0-16,-21-1 0,0 22 15,0 0-15,0 0 0,0 0 0,-21 21 16,0 21 0,0 0-16,0 21 0,0-21 15,21 1-15,0 20 0,0-21 16,0 21-16,0 1 0,0-22 16,0 0-16,0 21 0,21-20 0,0-1 0,0-21 15,0 21-15,0-21 16,1 0-16,20 0 0,-21 0 0,21-21 15,-20 21-15,20-21 0,0-1 0</inkml:trace>
  <inkml:trace contextRef="#ctx0" brushRef="#br0" timeOffset="37399.55">11091 5821 0,'0'0'0,"-42"-21"15,42 42 1,-21 0-16,0 21 0,21-20 16,-22 20-16,1 0 0,21 1 0,-21-1 15,0 0-15,0 1 0,0-1 16,-1 0-16,1-21 0,-21 22 16,21-1-16,0-21 0,-1 0 0,1 1 15,0-1-15,21 0 0,0 0 0,0-42 31,0 0-31,21 0 16,0-1-16,-21 1 0,22 0 16,-22 0-16</inkml:trace>
  <inkml:trace contextRef="#ctx0" brushRef="#br0" timeOffset="37899.01">10837 5863 0,'0'0'0,"0"-21"0,0-21 0,0 21 16,0-1-16,0 1 0,0 0 0,21 0 15,1 21-15,-1-21 0,0 21 16,0 0-16,0 0 0,22 0 0,-1 0 16,0 0-16,1 0 0,-1 21 15,0 0-15,1 0 0,-1 0 0,0 22 16,-21-22-16,1 21 0,-22 1 0,0-22 16,0 21-16,-22-21 0,-20 22 15,0-22-15,-22 0 0,22 0 0,-22-21 16,1 21-16,-1 0 0,22-21 15,0 0-15,-22 0 16,43 0-16,0 0 0,21-21 16,21 21-16,0-21 15,0 21-15,22-21 0,-1 21 0,0 0 16,1-21-16,20 21 0,-20 0 0,20 0 16,1 0-16,-22 21 0,21 0 15,-20-21-15,20 42 0,-20-20 0,-1-1 16,-21 0-16,0 21 0,0-21 0,-21 22 15,0-1-15,-21-21 0,0 22 16,-21-22-16,-22 0 0,1 21 0,-1-21 16,1 1-16,-22-22 0,22 21 0,-1-21 15,1 0-15,-1 0 16,1 0-16,20 0 0,1 0 0,0 0 16,-1-21-16,22 21 0,0-22 0,0 1 15,21 0-15,-21 0 0,21 0 16,0 0-16,0-1 0,21 1 15,21 21-15,-21 0 16,0-21-16,22 21 0,-22-21 0,21 21 16,1 0-16</inkml:trace>
  <inkml:trace contextRef="#ctx0" brushRef="#br0" timeOffset="38931.44">12150 6160 0,'0'0'0,"0"-22"0,0 1 0,0 0 16,0 0-16,0 0 0,-22 0 15,1-1-15,0 22 0,0 0 0,0-21 16,0 21-16,-1 0 0,1 0 0,0 0 16,0 21-16,-21 1 0,20-1 15,1 0-15,-21 0 0,21 0 0,0 22 16,-1-22-16,1 0 0,0 21 0,21-21 15,0 1-15,0 20 16,0-21-16,0 0 0,0 0 0,0 1 16,21-22-16,0 0 0,1 0 15,20 0-15,-21 0 0,21 0 16,-20 0-16,20-22 0,-21 22 0,0-21 16,22 0-16,-22 0 0,0 0 15,0 0-15,0-1 0,0 1 0,1-42 16,-22 42-16,0-22 0,0 22 15,21 0-15,-21 0 0,0 0 16,0-22-16,0 64 31,-21 1-31,-1-1 0,22 0 16,0 0-16,0 0 0,0 0 16,0 22-16,0-22 0,0 0 15,0 0-15,0 22 0,0-22 0,0 0 16,0 0-16,22 0 0,-1-21 0,0 21 15,21-21-15,-21 0 0,22 0 16,-22 0-16,21 0 0,1 0 0,-22 0 16,21-21-16,0 21 0,1-21 0,-1 0 15,-21 0-15,22 0 0,-1-22 16,-21 22-16,21 0 0,-20 0 16,-1-22-16,0 22 0,-21 0 0,0 0 15,-21 21 1,0 0-1,21 21-15,-22 0 0,1 0 16,21 1-16,-21-1 0,21 0 0,0 0 16,0 0-16,0 0 0,0 1 0,0-1 15,0 0-15,0 0 0,0 0 16,21 0-16,-21 1 0,21-1 0,-21 0 16,-21-21 15,0 0-31,21-21 0,-21 0 15,0-1 1,0 1-16,-1 21 16,22 21 15,22-21-31,-1 0 16,0 22-16,0-22 0,0 0 15,22 0-15,-22 0 0,21 0 0,0 0 16,22 0-16,-22 0 0,1-22 0,20 1 15,-21 0-15,22 0 0,-22 21 16,-21-21-16,22 0 0,-22-1 0,21-20 16,-21 21-16,-21 0 0,0 0 15,0-1-15,0 1 0,0 0 0,-21 21 16,-21 0 0,21 0-16,0 21 0,-1 0 15,-20 1-15,21-1 0,21 0 0,-21 0 16,21 0-16,-21 0 0,21 43 15,0-43-15,21 0 0,0 0 16,0-21-16,0 22 0,22-22 0,-1 0 16,-21 0-16,21 0 0,1 0 15,-1 0-15,0 0 0,-20-22 0,20 1 16,-21 21-16</inkml:trace>
  <inkml:trace contextRef="#ctx0" brushRef="#br0" timeOffset="40980.19">14817 6202 0,'0'0'0,"0"21"16,0 0-16,0 0 15,21-21 1,0 0 0,0 0-16,0-21 15,0 21-15,1-21 0,-1 0 16,0 0-16,0 0 0,0-22 0,0 22 16,1-21-16,20 21 0,-21-22 15,0 1-15,0-22 0,1 22 0,-22 0 16,21-1-16,0 1 0,-21 0 0,21-1 15,-21 22-15,0 0 0,-21 63 32,0-20-32,0 20 15,21-21-15,-22 21 0,1 1 16,0-1-16,0 0 0,21 1 0,0-1 16,-21 0-16,21-20 0,-21 20 15,21-21-15,0 21 0,0-20 0,0-1 16,0 0-16,0 0 0,21 0 0,0-21 15,0 21-15,0-21 0,22 0 16,-22 0-16,21 0 0,0 0 0,1 0 16,-1 0-16,0-21 0,1 21 15,-1-21-15,22 0 0,-22 0 0,-21-22 16,21 22-16,1-21 0,-22 0 0,21-1 16,-21 22-16,1-21 15,-1-1-15,-21 1 0,0 0 0,21-1 16,-21 22-16,0 0 0,0 0 15,0 0-15,-21 42 16,21 0 0,-21 0-16,-1 0 0,1 22 15,0-22-15,0 21 0,0 1 0,21-22 16,-21 21-16,-1 0 0,22 1 16,-21-22-16,21 21 0,0-21 0,0 1 15,0 20-15,0-21 0,21 0 0,1 0 16,-1-21-16,0 22 0,21-22 15,-21 0-15,22 0 0,-22 0 0,21 0 16,1 0-16,-1 0 0,-21 0 16,21-22-16,1 1 0,-1 0 15,0 0-15,1 0 0,-22 0 0,21-1 16,-21-20-16,1 21 0,-22 0 16,0 0-16,0-1 0,-22 22 15,1 0-15,0 0 16,0 0-16,0 22 0,0-22 15,-1 21-15,1 0 0,21 0 0,0 0 16,0 0-16,0 1 0,0-1 16,0 0-16,0 0 0,0 0 15,0 0 1,-21-21 15,0 0-31,21-21 0,-21 21 16,0-21-16,-1 21 0,1-21 0,0 21 15,0 0-15,0 0 16,0 0 0,21 21-1,21-21-15,0 0 16,0 21-16,0-21 0,0 0 0,22 0 16,-22 21-16,21-21 0,1 0 15,-22 0-15,21 0 0,0 0 16,22 0-16,-22 0 0,22 0 0,-22-21 15,22 0-15,-22 21 0,0-21 16,-21 0-16,22 0 0,-22-1 0,0 1 16,0-21-16,0 21 0,1 0 0,-22-1 15,0 1-15,0 0 16,-22 21 15,1 21-31,0 0 0,0 1 16,21-1-16,0 0 0,0 0 15,0 0-15,0 0 0,0 1 16,0-1-16,0 0 0,21-21 16,0 0-16,-21 21 0,21-21 15,22 0-15,-22 0 0,21 0 0,-21 0 16,22 0-16,-22 0 0,21-21 0,1 21 16,-22-21-16,0 0 0,21-1 15,-21 22-15,1-21 0,-1 0 0,-21 0 16,0 0-16,21 0 0,-21-1 0,0 1 15,-21 21 17,0 21-32,21 1 0,-22-1 15,1 0-15,21 0 0,0 0 16,-21 0-16,21 1 0,-21-1 0,21 0 16,0 0-16,0 0 15,-21-21-15,42 0 31,0-21-15,0 0-16,0 0 0,1 0 16,-1-1-16,0 1 0,21 0 0,-21 0 15,1-21-15,20 20 0,-21 1 16,21 0-16,-20 0 0,-1 0 0,21 0 16,-21 21-16,-21 21 31,0 0-31,0 0 0,0 0 15,-21 0-15,0 1 0,0-1 16,0 0-16,21 0 0,0 0 0,0 0 16,0 1-16,0-1 0,0 0 15,0 0-15,42 0 0,-21-21 16,21 0-16,-20 0 0,20 0 0,0 0 16,1 0-16,-22 0 0,21 0 15,0 0-15,1 0 0,-1 0 0,-21-21 16,22 0-16,-1 0 15,-21 0-15,0-1 0,0-20 16,-21 21-16,0 0 0,0-22 0,0 22 16,0-21-16,0 21 0,0 0 15,0-1-15,-21 1 0,0 21 0,-21 0 16,21 0-16,-1 21 0,-20 1 0,0-1 16,21 0-16,-22 0 0,22 21 15,-21-20-15,21 20 0,-1-21 0,1 21 16,0-20-16,21-1 0,0 0 15,0 21-15,0-21 0,0 1 16,42-1-16,-20 0 0,-22 0 16,21-21-16,0 21 0,0 0 15,-21 1-15,0 20 0,21-21 16,-21 21-16,0 1 0,0-1 0,0 0 16,0 22-16,0-22 0,0 1 15,0 20-15,0-21 0,0 22 0,0-22 16,-21 22-16,0-1 0,-21-20 0,20 20 15,-20 1-15,0-22 0,-1 0 16,1 1-16,-21-22 0,20 0 0,1 0 16,-22 0-16,22-21 0,0 0 15,21 0-15,-22 0 0,1 0 0,21 0 16,-22-21-16,22-21 0,0 21 0,-21-43 16,42 1-16,0 20 0,0 1 15,-21 0-15,21-22 16,0 1-16,0 20 0</inkml:trace>
  <inkml:trace contextRef="#ctx0" brushRef="#br0" timeOffset="41155.17">16870 5736 0,'0'0'0,"-21"-21"0,-1 21 0,22-21 16,-21 21-1</inkml:trace>
  <inkml:trace contextRef="#ctx0" brushRef="#br0" timeOffset="41523.51">18965 5461 0,'0'0'0,"21"0"16,1 0-16,-1 0 16,0 0-16,0 0 0,0 0 15,0 0-15,22 0 0,-1 0 0,0 0 16,1 0-16,-1 0 0,22 0 16,-22 0-16,21 0 0,-20 0 0,20 0 15,-20 0-15,-22 0 0,21 0 16,-21 0-16,-42 0 31,-21 0-31,21 0 0,-22 0 16,22 0-16</inkml:trace>
  <inkml:trace contextRef="#ctx0" brushRef="#br0" timeOffset="41827.24">19346 5503 0,'0'0'0,"0"22"0,-21-22 15,21 21-15,0 0 0,-21 0 16,21 0-16,0 0 0,0 1 15,0 20-15,0-21 0,0 21 0,0-20 16,0 20-16,-21 0 0,21 1 16,0-22-16,0 21 0,0-21 0,0 22 15,-21-22-15,21 21 0,-22-21 0,1 0 16,21 1-16,-21-1 0,0-21 16,0 21-16,0-21 0,-1 0 0,-20 0 15,21 0-15,0 0 0,0 0 0,-22 0 16,22 0-16,0-21 0,-21 21 15,20-21-15,1-1 0,0 1 0,0 0 16,0 21-16,21-21 0,-21 0 16,21 0-16,0-1 0,0 1 0,0 0 15,21 0-15,0 21 16,21-21-16,-21 21 0,22-21 16,-1 21-16,0 0 0,1-22 0</inkml:trace>
  <inkml:trace contextRef="#ctx0" brushRef="#br0" timeOffset="42286.59">19812 5652 0,'-42'21'32,"42"0"-32,-22 0 15,1 21-15,0-20 0,21 20 0,-21 0 16,0-21-16,0 22 0,-1-22 15,22 21-15,-21-21 0,0 1 16,21-1-16,0 0 0,0 0 0,-21-21 16,21 21-16,-21-21 15,21-21 1,0 0-16,0 0 16,0 0-16,21-1 0,0 1 15,-21 0-15,21-21 0,0-1 0,1 1 16,-1 0-16,0-1 0,0 1 15,21 0-15,-20-1 0,-1 1 16,21 0-16,0 21 0,-20-1 0,-1 1 16,21 0-16,-21 21 0,0 0 15,1 0-15,-1 21 0,0 0 0,0 22 16,-21-22-16,21 21 0,-21 22 0,0-22 16,0 0-16,0 1 0,0-1 15,0 0-15,0 1 0,-21-22 0,21 21 16,-21-21-16,0 1 0,21-1 15,0 0-15,-21 0 0,-1-21 16,1 0-16,0 0 16,0 0-16,21-21 15</inkml:trace>
  <inkml:trace contextRef="#ctx0" brushRef="#br0" timeOffset="42455.09">19516 5906 0,'0'-22'31,"42"1"-31,-21 21 0,0 0 16,22 0-16,-1 0 0,0 0 0,1-21 15,20 21-15,-21 0 0,22 0 16,-22-21-16,1 21 0,20-21 0,1 21 16,-22-21-16,21-1 0,1 22 15</inkml:trace>
  <inkml:trace contextRef="#ctx0" brushRef="#br0" timeOffset="42790.66">20637 5630 0,'-21'-21'32,"0"21"-32,0 0 15,0 0-15,0 0 0,-1 21 0,1-21 16,0 22-16,0-1 0,0 0 0,0-21 16,21 21-16,-22 0 0,22 0 15,0 1-15,0-1 0,0 0 0,22 0 16,-1-21-16,0 21 0,0 0 15,0 1-15,0-1 16,1 0-16,-1-21 0,0 21 0,0 0 16,0-21-16,-21 21 0,0 1 15,0-1-15,0 0 16,-21-21-16,0 0 16,0 0-16,-22 0 0,22 0 0,-21 0 15,0 0-15,-1 0 0,22 0 0,-21 0 16,21 0-16,-1 0 0,1 0 15,0 0-15,21-21 16,21 0 0,0 21-16,1 0 0,-1-22 15,0 22-15</inkml:trace>
  <inkml:trace contextRef="#ctx0" brushRef="#br0" timeOffset="43195.29">21167 5630 0,'0'-21'0,"0"42"0,-22-42 16,1 21-16,0 0 15,0 21-15,0 1 0,0-1 16,-22 21-16,22-21 0,-21 22 0,21-22 16,-1 21-16,-20-21 15,42 22-15,-21-22 0,21 21 0,0-21 16,0 0-16,0 1 0,0-1 0,21 0 15,0-21-15,0 0 16,22 0-16,-22 0 0,21 0 0,-21 0 16,22 0-16,-22 0 0,21 0 15,-21-21-15,1 0 0,20-1 0,-21 1 16,0 0-16,0 0 0,1-21 0,-22 20 16,0-20-16,0 0 0,0-1 15,0 1-15,0 0 0,0 21 16,0-22-16,-22 22 0,1 21 15,0 0-15,-21 0 0,21 0 0,-22 0 16,22 0-16,-21 21 0,21 0 0,-22 1 16,22-1-16,0 0 0,0 0 15,21 0-15,0 22 0,0-22 0,21 0 16,0-21-16,0 0 16,22 21-16</inkml:trace>
  <inkml:trace contextRef="#ctx0" brushRef="#br0" timeOffset="43447.28">21717 5715 0,'0'-42'15,"-21"42"1,0 21 0,-1 0-16,1 0 0,21 0 15,-21 22-15,0-1 0,0-21 0,0 22 16,21-22-16,-22 21 0,1-21 0,21 0 15,0 22-15,-21-22 0,0 0 16,21 0-16,0 0 16,21-21-1,0-21 1,0 0-16,1 0 16,-22 0-16</inkml:trace>
  <inkml:trace contextRef="#ctx0" brushRef="#br0" timeOffset="43875.63">21653 5842 0,'0'0'0,"22"-21"0,-1-21 15,0-1-15,0 22 0,0-21 16,22-1-16,-22 43 0,0 0 16,0 22-1,-21-1-15,0 21 0,0-21 0,0 22 16,0-1-16,0 0 0,0 1 16,21-1-16,-21-21 0,0 21 0,0-20 15,0-1-15,0 0 0,21 0 0,-21 0 16,0 0-16,22-21 0,-1 0 31,0-21-15,-21 0-1,21 0-15,0 0 0,-21 0 0,21-22 16,-21 22-16,22-21 0,-1-1 16,0 1-16,21 0 0,-21-22 0,1 22 15,-1 0-15,0-1 0,0 22 16,-21 0-16,0 0 0,0 0 0,0 42 31,0 21-31,-21-21 0,0 22 0,0-1 16,-22 0-16,22 1 0,0-1 15,0 0-15,0 1 0,-1-1 16,1 0-16,0-21 0,0 1 0,21-1 16,0 0-16,0 0 0,0 0 15,0 0-15,21-21 31,0 0-31</inkml:trace>
  <inkml:trace contextRef="#ctx0" brushRef="#br0" timeOffset="44047.22">22267 6181 0,'-21'21'78,"0"-21"-63,0 0-15,-22 0 0</inkml:trace>
  <inkml:trace contextRef="#ctx0" brushRef="#br0" timeOffset="46543.22">614 8890 0,'-21'0'31,"21"-21"-15,-22 21-16,1 0 0,0 0 15,-21 0-15,21 0 16,-1 0-16,-20 0 0,21 0 0,-21 0 15,-1 0-15,22 0 0,-21 0 16,-1 0-16,22 0 0,-21 0 16,21 0-16,0 0 0,-1 0 0,44 0 47,20 0-47,0 0 15,22 0-15,-1 0 0,1 0 16,20 0-16,-20 0 0,21 0 15,-1 0-15,-20 0 0,20 0 16,-20 0-16,21 0 0,-22-21 0,1 21 16,20 0-16,-20 0 0,-1 0 15,1 0-15,-22 0 0,22 0 0,-22 0 16,-21 0-16,21 0 0,-20 0 16,-22-21-16,0-1 0,0 1 15,-22 0 1,1 21-16,-21-21 15,21 21-15,-22-21 0,22 0 16,-21 21-16,0-22 0,-1 22 0,1-21 16,0 0-16,20 21 0,-20-21 15,0 21-15,21-21 0,-22 21 16,22 0-16,0 0 0,0 0 0,21-21 16,21 21 15,0 21-16,0-21-15,0 0 0,22 0 0,-22 21 16,21-21-16,1 0 0,20 21 16,-21-21-16,1 0 0,-1 21 0,0-21 15,1 21-15,-1-21 16,0 0-16,-20 0 0,-1 22 0,0-22 16,0 0-16,0 21 15,-21 0-15,-21 0 16,0-21-16,0 21 15,-22 0-15,1 1 0,21-1 16,-21 0-16,-1 21 0,1-21 0,0 22 16,-1-22-16,1 21 0,0-21 15,20 22-15,-20-22 0,21 0 0,0 0 16,0 0-16,-1 1 0,1-22 16,0 21-16,0-21 0,0 0 0,21 21 15,-21-21-15,-1 0 16,1 0-1,0 0 1,21-21-16,0 0 16,-21-1-16,21 1 15,0 0-15,0 0 0</inkml:trace>
  <inkml:trace contextRef="#ctx0" brushRef="#br0" timeOffset="61958.74">2159 8340 0,'0'0'0,"0"21"0,-21-21 16,0 21-16,-1-21 0,1 0 15,0 0 1,0 0-16,21-21 16,0 0-16,0 0 15,0-1-15,0 1 0,0 0 0,0 0 16,0 0-16,21 21 16,0 0-16,0-21 0,22 21 0,-22 0 15,21 0-15,1 21 0,-1 0 16,0 0-16,1 0 0,-22 0 0,21 22 15,-21-22-15,0 21 16,-21-21-16,0 22 0,0-1 0,0-21 16,0 22-16,0-22 0,-21 0 15,0 21-15,0-21 0,0 1 0,21-1 16,-21-21-16,-1 0 0,1 0 16,0-21-1,21-1-15,0 1 0,0 0 16,0 0-16,0-21 0,0 20 15,21-20-15,0 0 0,1-1 0,-1 1 16,21 0-16,0 21 0,1-22 16,-1 1-16,0 21 0,22 0 15,-22-1-15,22 22 0,-22 0 0,0 0 16,1 22-16,-22-1 0,21 21 16,-21-21-16,-21 22 0,0-22 0,0 21 15,0 0-15,0-20 0,0 20 16,0-21-16,-21 21 0,0-20 0,0-1 15,0 0-15,21 0 0,-21-21 16,-1 21-16,22 0 0,-21-21 16,21-21-1,0 0 1,21 0 0,1 0-16,20 0 0,-21 21 0,0-22 15</inkml:trace>
  <inkml:trace contextRef="#ctx0" brushRef="#br0" timeOffset="62383.07">3450 8213 0,'0'0'0,"21"-21"0,0-1 0,-21 1 0,0 0 15,0 0-15,0 0 16,-21 21-16,0 0 16,0 0-16,0 21 0,0 0 15,-1 0-15,1 22 0,0-22 16,0 21-16,0 0 0,0 1 15,-1-1-15,22 0 0,-21 1 0,21-1 16,-21 0-16,21 22 16,0-43-16,0 21 0,0-20 0,21-1 15,0 0-15,22-21 0,-22 0 16,21 0-16,1 0 0,-1 0 0,0 0 16,1-21-16,20 0 0,-21-1 15,1 1-15,-1 0 0,0-21 0,1 21 16,-22-22-16,21 1 0,-42 0 0,0-1 15,0-20-15,0 20 0,-21 1 16,0-21-16,0 20 0,0 1 0,-22 21 16,1 0-16,0-1 15,-1 22-15,1 0 0,0 0 0,-1 22 16,1-1-16,21 0 0,-22 0 0,22 21 16,-21 1-16,21-1 0,0 0 15,21-20-15,0 20 0,-22 0 0,22-21 16,0 22-16,0-22 0,0 0 15,0 0-15,22 0 0,-1 1 16,0-1-16,0-21 0</inkml:trace>
  <inkml:trace contextRef="#ctx0" brushRef="#br0" timeOffset="66183.24">4276 8149 0,'0'0'0,"0"-21"0,0 0 0,0 0 16,0 0-16,0-1 16,0 1-16,0 0 0,0 0 15,0 0-15,0 42 32,0 0-32,0 21 0,0-20 15,0 20-15,-22 0 0,22 1 16,0-1-16,0 0 0,0 1 0,-21 20 15,21-21-15,-21-20 0,21 20 16,0 0-16,0-21 0,0 22 0,0-22 16,0 0-16,0 0 0,0 0 15,21-42 1,0 0 0,1 0-16,-1 0 0,0-22 15,0 22-15,0 0 0,0-21 16,1-1-16,-1 22 0,21-21 0,-21 21 15,0-22-15,1 22 0,-1 0 16,0 21-16,0 0 0,0 0 16,0 0-16,1 21 0,-1 22 15,-21-22-15,0 0 0,0 21 16,21-21-16,-21 22 0,0-22 0,0 0 16,0 21-16,21-20 0,0-1 15,0 0-15,-21 0 0,22 0 16,-1-21-16,0 21 0,0-21 0,21 0 15,-20 0-15,-1 0 0,21 0 0,-21-21 16,22 0-16,-22 21 0,0-21 16,21-21-16,-21 20 0,1 1 0,-1-21 15,-21 0-15,0 20 0,0-20 0,0-21 16,0 20-16,0 1 0,0 0 16,0-1-16,-21 22 0,-1-21 0,22 21 15,-21-1-15,0 1 0,0 21 16,0 0-16,0 0 15,21 21-15,0 1 16,0-1-16,0 0 16,0 0-16,0 0 0,0 0 15,21-21-15,0 0 16,0 22-16</inkml:trace>
  <inkml:trace contextRef="#ctx0" brushRef="#br0" timeOffset="68495.48">5673 8467 0,'0'0'15,"21"21"-15,0-21 0,0 0 16,0 0-16,-21-21 15,0 0-15,21 21 0,1-22 16,-22 1-16,21 21 0,-21-21 0,0 0 16,0 0-16,0 0 0,0-1 15,-21-20-15,-1 21 0,1 0 16,0-22-16,0 22 0,-21-21 0,-1 21 16,22 0-16,-21-1 0,-1 22 15,1 0-15,21 0 0,-21 0 0,20 22 16,-20-1-16,21 21 0,0 0 0,0 22 15,-1-22-15,1 22 0,21-1 16,-21-20-16,21 20 0,0-21 0,0 1 16,0-1-16,0 0 0,0 1 15,0-22-15,0 21 0,21-21 16,0 1-16,1-22 0,-1 0 0,0 0 16,0 0-16,21 0 0,-20-22 0,-1 1 15,0 0-15,21 0 0,-21 0 16,22-22-16,-22 22 0,0-21 0,21 21 15,-20-22-15,20 1 0,0-64 16,-21 43-16,1 20 0,-1-20 16,0-1-16,-21 1 0,21-1 0,-21 22 15,0 0-15,0-1 0,0 1 16,0 21-16,0 0 0,0 0 0,0-1 16,-21 22-1,0 0-15,0 0 0,21 22 16,-22 20-16,22-21 0,-21 21 0,21 22 15,0-22-15,0 22 16,0-1-16,0 1 0,0-22 0,0 22 16,0-22-16,0 0 0,0 1 0,0-1 15,21 0-15,1-21 0,-1 1 16,21-1-16,-21 0 0,0 0 0,22 0 16,-22-21-16,21 0 0,-21 0 0,22 0 15,-1 0-15,-21 0 0,22-21 16,-22 21-16,21-21 0,-21 0 0,22 0 15,-22-1-15,0 1 0,21-21 0,-21 21 16,-21 0-16,22-22 0,-22 22 16,21-21-16,-21 21 0,0-1 0,0 1 15,0 0-15,0 0 0,-21 0 16,-1 21-16,1 0 0,0 0 16,0 0-16,0 0 0,0 0 0,-1 21 15,1 0-15,-21 0 0,21 22 0,0-22 16,-1 21-16,1-21 0,0 22 15,0-22-15,0 21 0,21-21 0,-21 0 16,21 1-16,0-1 0,0 0 16,0 0-16,0 0 0,21-21 15,0 0-15,0 0 0,0 0 0,22 0 16,-22 0-16,0-21 0,0 21 16,0-21-16,22 0 0,-22 0 0,0-1 15,0-20-15,0 21 0,-21 0 16,0-22-16,21 1 0,-21 21 0,22-21 15,-22 20-15,21 1 0,-21 0 16,0 0-16,0 0 0,0 42 31,0 0-31,0 0 0,0 0 16,0 1-16,0-1 0,0 21 0,0-21 16,0 22-16,0-22 0,0 21 15,0-21-15,0 0 0,0 22 0,0-22 16,21 0-16,-21 0 0,21 0 0,0 1 15,0-22-15,1 0 16,-1 21-16,21-21 0,-21 0 0,22 0 16,-22 0-16,21-21 0,22-22 15,-22 22-15,0 0 0,-21 0 16,22 0-16,-22-22 0,0 22 0,21-21 16,-20 21-16,-1-22 0,-21 1 0,21 21 15,0-22-15,-21 22 0,21-21 16,-21 63-1,0 0 1,0 0-16,0 1 0,-21-1 16,21 0-16,-21 21 0,21-21 15,-21 1-15,21-1 0,0 21 0,0-21 16,0 0-16,0 1 16,21-1-16,0-21 0,0 0 0,0 0 15,1 21-15,20-21 0,-21 0 0,21 0 16,-20 0-16,-1-21 0,21 0 15,-21-1-15,22 1 0,-22 0 0,0 0 16,0 0-16,0 0 0,-21-1 16,21-20-16,1 21 0,-22 0 0,0 0 15,0-1-15,0 1 0,21-21 16,-21 21-16,0 42 31,0 0-15,0 0-16,0 0 0,0 22 0,0-22 15,0 21-15,0 1 0,0-1 16,-21 0-16,21 22 0,0-22 0,0 22 16,0-1-16,0 1 0,0-1 0,-22 22 15,22-22-15,0 22 0,-21-22 16,21 1-16,-21 21 0,21-22 0,0 22 16,-21-1-16,0-20 0,21-1 0,-21 1 15,21-1-15,-22 1 0,1-22 0,21 1 16,-21-1-16,0 0 0,0-21 15,0 1-15,-1-1 0,1 0 16,0-21-16,0 0 0,0-21 16,0 0-16,21-22 0,0 22 15,0-21-15,0-22 0,0 22 16,0-22-16,0-20 0,0 20 0,42-20 16,-21 20-16,0-21 0,22 22 0,-1-22 15,0 1-15,22-1 0,-1 0 16,1 1-16,-1 20 0,1-21 0,-1 22 15,22-22-15,-22 22 0,1 20 0,-1-20 16,1 21-16,-22-1 0,1 1 16,-22 0-16,21 20 0,-42 1 0,0 0 15,-21 21 1,0 0 0,0 21-16,-22-21 0,22 21 0,0 1 15,-21-1-15,20 0 0,22 0 16,0 0-16,0 0 0,0 1 15,22-1-15,-1-21 0,0 21 0,0 0 16,0 0-16,0 0 0,1 1 0,-1-22 16,0 21-16,0 0 0,-21 0 15,-21-21 1,0 0 0,0 0-16,-1 0 0,1 0 15,-21 0-15,21 0 0,0 0 16,-1 0-16,1 0 0,21-21 15,0 0-15</inkml:trace>
  <inkml:trace contextRef="#ctx0" brushRef="#br0" timeOffset="69517.75">9419 8128 0,'-21'-148'31,"21"127"-16,21 21-15,-21 21 32,0 0-32,0 21 0,0-20 15,0 20-15,0-21 0,0 21 16,0 1-16,0-1 0,0-21 0,0 22 16,0-22-16,-21 21 0,0-21 15,21 0-15,0 1 0,0-1 16,0 0-16,21-21 31,-21-21-31,21 0 0,0-1 16,0 1-16,1 0 0,-1-21 0,0 21 15,0-22-15,0 22 0,0 0 16,1-21-16,-1 20 0,0 1 16,-21 0-16,21 0 0,0 21 15,-21 21 1,0 0-16,0 0 15,0 22-15,0-22 0,0 0 0,0 21 16,0-20-16,0 20 0,0-21 16,0 0-16,0 0 0,0 1 0,0-1 15,0 0-15,0 0 0,0 0 0,21-21 16,1 0-16,-1 0 16,0 0-16,21 0 0,-21 0 0,22-21 15,-22 21-15,21-21 0,1 0 0,-1 0 16,-21-1-16,21-20 0,1 21 15,-22-21-15,21 20 0,-21-20 16,1 0-16,-1-1 0,0-20 16,-21 42-16,21 0 0,-21-1 15,0 1-15,0 42 16,-21 1 0,21-1-16,-21 0 0,0 0 15,21 0-15,-22 22 0,1 20 16,21-42-16,0 22 0,-21-22 0,21 21 15,0-21-15,0 0 0,0 1 16,21-1-16,0 0 0,1-21 0,-1 21 16,21-21-16,-21 0 0,0 0 0,22 0 15,-22 0-15,21 0 16,-21-21-16,22 21 0,-1-21 0,0 0 16,-20-1-16,20-20 0,0 21 0,-21-21 15,22-1-15,-22 1 0,21 0 16,-21-1-16,1 1 0,-1 0 0,-21 20 15,0-20-15,0 21 0,0 0 0,-21 21 16,-22 0 0,22 0-16,0 21 0,0 0 0,0 0 15,-1 22-15,-20-1 0,42-21 16,-21 21-16,0 1 0,21-22 0,0 21 0,0-21 16,0 22-16,0-22 0,0 0 15,0 0-15,21 0 0,0 1 16,0-22-16,0 0 0,22 21 0,-22-21 15,21 0-15,-21 0 0,22 0 16,-1 0-16,0-21 0,22-1 0</inkml:trace>
  <inkml:trace contextRef="#ctx0" brushRef="#br0" timeOffset="71167.27">12340 8361 0,'0'0'0,"0"21"0,-21-21 16,21-21-1,21 0-15,0 21 0,0-21 16,1-1-16,20-20 0,-21 21 16,0-21-16,22-1 0,-22 1 0,0 0 15,21-1-15,-21 1 0,1-22 16,-1 22-16,-21 0 0,21-1 16,-21 1-16,0-43 0,0 64 15,0 0-15,0 0 0,0 0 0,-21 21 16,0 0-16,21 21 15,-22 0-15,1 21 0,0-20 0,0 20 16,0 0-16,0 1 0,-1 20 0,1-21 16,0 22-16,0-22 0,0 1 15,0 20-15,-1-21 0,1 1 0,21-1 16,-21-21-16,21 0 0,-21 22 0,21-22 16,0 0-1,21-42 1,0 0-16,0 0 0,1-1 15,-1 1-15,0 0 0,21-21 16,-21-1-16,1 1 0,-1 21 0,21-21 16,-21-1-16,0 22 0,1 0 0,-1 0 15,21 0-15,-21 21 16,0 21-16,1 0 0,-22 0 16,0 21-16,0-20 0,0 20 0,0-21 15,0 21-15,0-20 0,0-1 16,0 21-16,0-21 0,21 0 15,-21 1-15,21-1 0,0 0 0,0-21 0,0 21 16,1-21-16,-1 0 16,21 0-16,-21 0 0,22 0 0,20 0 15,-21 0-15,1-21 0,63-21 16,-64 20-16,21 1 0,-20-21 16,-1 21-16,0-22 0,-20 1 0,20 0 15,-21-1-15,-21 22 0,0-21 0,0 21 16,0-22-16,0 22 0,-21 21 15,0-21-15,-22 21 0,1 0 0,21 0 16,-21 0-16,-22 0 0,22 21 0,-1 0 16,1 1-16,0-1 15,-1 21-15,22-21 0,-21 22 0,21-1 16,0-21-16,21 21 0,0-20 0,0-1 16,0 21-16,0-21 0,0 0 15,0 1-15,0-1 0,21-21 0,0 21 16,0-21-16,0 0 0,22 0 0,-1 0 15,-21 0-15,21-21 0,1 21 16,-1-21-16,-21-1 0,22 1 0,-22 0 16,21-21-16,-21 21 0,0-22 0,1 1 15,-1 0-15,0 20 0,-21-20 16,0 21-16,0-21 0,0 20 16,0 1-16,0 42 15,0 1 1,0-1-16,0 0 0,0 0 0,0 0 15,0 22-15,0-22 0,0 21 0,0-21 16,0 0-16,0 22 0,0-22 16,0 0-16,0 0 0,0 0 0,21-21 15,-21 22-15,21-22 0,0 0 0,1 0 16,-1 0-16,0 0 16,0 0-16,21 0 0,-20-22 0,-1 1 15,0 0-15,0 0 0,0-21 0,0 20 16,1-20-16,-1 21 0,0-21 15,0-1-15,0 1 0,-21 21 0,0 0 16,0-22-16,21 22 0,-21 0 16,0 42-1,0 0 1,0 0-16,0 1 0,0 20 0,0-21 16,0 21-16,0 1 0,-21-1 15,21-21-15,0 22 0,0-1 0,0-21 16,0 0-16,0 22 0,0-22 15,21 0-15,1-21 0,-1 0 16,0 0-16,0 0 0,0 0 0,22 0 16,-1 0-16,-21-21 0,21 21 0,1-21 15,-22-1-15,21-20 0,-21 21 16,22 0-16,-1-22 0,-21 1 16,0 21-16,1-21 0,-1-1 0,0 22 15,0-21-15,-21 21 0,0-1 16,0 1-16,0 0 0,-21 42 31,0 0-31,21 1 0,-21-1 16,-1 21-16,1-21 0,0 22 0,21-1 15,0-21-15,0 21 0,0-20 16,0-1-16,0 21 0,0-21 0,0 0 16,0 1-16,21-1 0,0-21 15,1 0-15,20 0 0,-21 0 16,21 0-16,1 0 0,-22 0 15,21-21-15,1 21 0,-1-22 0,0 1 16,1-21-16,-22 21 0,21-22 0,-21 22 16,0-21-16,1 0 0,-1-1 15,-21 22-15,0-21 0,0 21 0,0-1 16,0 1-16,-21 21 0,-1 0 0,1 0 16,0 21-16,0 1 0,0-1 0,-22 21 15,22-21-15,0 22 16,0-22-16,0 21 0,21-21 0,0 22 0,0-22 15,0 0-15,0 0 0,21 0 16,0-21-16,0 21 0,22-21 16,-22 0-16,21 0 0,0 0 0,1 0 15,20-21-15,-20 0 0</inkml:trace>
  <inkml:trace contextRef="#ctx0" brushRef="#br0" timeOffset="71658.57">16256 7789 0,'0'0'0,"21"-21"0,64-42 15,-64 42-15,0 21 16,-21 21 15,0 21-31,0-21 0,0 22 0,-21-1 16,0 0-16,0 22 0,-1-1 15,1 1-15,0-1 0,0 1 0,0-1 16,0 1-16,-1-1 0,-20 22 0,21-22 16,0 22-16,0-21 0,-1 20 15,1 1-15,-21 0 0,21-22 0,0 1 16,-1-1-16,1 1 0,21-1 0,-21-21 16,21 1-16,-21-1 0,21-21 15,0 0-15,0 1 0,0-44 16,0 1-1,0 0-15,0-21 0,0-1 16,0 1-16,0-21 0,21-1 16,-21 1-16,21-22 0,-21 21 0,21-20 15</inkml:trace>
  <inkml:trace contextRef="#ctx0" brushRef="#br0" timeOffset="71950.53">16108 8128 0,'0'0'0,"0"-63"15,84-213 1,-62 255-1,-1 0-15,0-21 0,0 21 0,21 21 16,1-22-16,-1 1 0,0 21 0,1 0 16,20 0-16,-20 0 0,20 0 15,-21 21-15,22 1 0,-43-1 16,21 0-16,-20 21 0,-1-21 0,-21 22 16,0-22-16,0 21 0,0-21 15,-21 22-15,-1-22 0,-20 0 0,0 0 16,-1 0-16,1 1 0,0-1 0,-22-21 15,22 0-15,0 21 0,-1-21 16,22 0-16,-21 0 0,21 0 0,21-21 31,21 0-15,0-1-16,0 22 0,21-21 0,-20 0 16,20 0-16,0 21 0</inkml:trace>
  <inkml:trace contextRef="#ctx0" brushRef="#br0" timeOffset="72646.92">17335 7747 0,'0'0'0,"-21"-21"31,0 21-31,0 0 0,-21 0 0,20 0 16,1 21-16,0 0 0,0 0 15,0 1-15,0 20 0,-1-21 0,1 21 16,0-20-16,21 20 0,0-21 15,0 21-15,0-20 0,0-1 16,0 21-16,21-21 0,0 0 0,1-21 16,-1 22-16,21-22 0,-21 0 15,22 0-15,-1 0 0,0 0 0,1 0 16,-1 0-16,0-22 0,-21 1 0,22 0 16,-1 0-16,-21-21 0,0 20 15,1-20-15,-1 0 0,-21 21 0,0-22 16,0 1-16,-21 21 0,-1-22 0,-20 22 15,0 0-15,-1 21 0,1 0 16,0 0-16,-1 0 0,1 0 0,0 0 16,21 0-16,-22 0 0,22 21 0,0-21 15,21 21-15,0 1 16,21-22-16,21 21 0,-20-21 16,20 0-16,0 0 0,22 0 0,-22 0 15,22 0-15,-1 0 0,-21 0 16,22 0-16,-1-21 0,-20 21 0,20-22 15,-20 1-15,-1 0 0,0 21 0,1-21 16,-22 0-16,0 21 0,0-21 16,0 21-16,-42 0 31,0 21-31,0 0 0,21 0 16,0 0-16,-21 22 0,21-1 15,-22 0-15,22 1 0,0 20 0,-21 1 16,0-1-16,0 1 0,21-1 15,-21 22-15,21-22 0,-21 22 0,-1 0 16,1-1-16,0 1 0,0 0 0,0-1 16,-22 1-16,22 0 0,-21-22 15,21 22-15,-22-22 0,1 1 0,21-1 16,-21 1-16,20-22 0,1 0 0,-21 1 16,42-22-16,-21 0 0,21 0 0,0-42 31,21-21-31,0 21 0,0-22 15,0 1-15,22 0 0,-1-22 0,0 1 16,1-1-16,-1-21 0,0 1 16,1-22-16</inkml:trace>
  <inkml:trace contextRef="#ctx0" brushRef="#br0" timeOffset="72951.1">18013 7641 0,'0'0'0,"-21"-21"0,21-42 31,21 63-31,0 0 0,0 0 16,0 21-16,0 0 0,1-21 0,20 21 15,-21 0-15,0 22 0,22-22 16,-22 0-16,0 0 0,-21 21 16,0-20-16,0-1 0,0 21 0,0-21 15,-21 0-15,0 1 0,-1-1 16,1 0-16,-21 0 0,21 0 0,-22-21 15,1 21-15,21-21 0,0 0 0,-22 0 16,22 0-16,0 0 16,21-21-1,21 0 1,0 21-16,1-21 0,-1 0 0,21 0 16,0 21-16,1-22 0</inkml:trace>
  <inkml:trace contextRef="#ctx0" brushRef="#br0" timeOffset="73618.92">18669 7684 0,'0'0'0,"21"-22"0,0 22 0,-21-21 16,-21 21 15,0 21-31,0 1 16,0-1-16,-1 0 0,22 21 15,-21-21-15,21 1 0,-21-1 0,21 0 16,0 0-16,0 0 0,0 0 15,0 1-15,0-1 0,21-21 0,0 0 16,1 21-16,-1-21 0,0 0 16,21 0-16,-21 0 0,1 0 15,20 0-15,-21-21 0,21 0 0,-20 21 16,20-22-16,-21-20 0,0 21 0,0 0 16,1 0-16,-1-22 0,0 22 15,0-21-15,0 21 0,-21-1 0,0 1 16,0 0-16,0 42 15,0 0 1,-21 1-16,0 20 0,21-21 16,-21 0-16,21 0 0,0 1 15,0 20-15,0-21 0,0 0 16,0 0-16,0 1 0,0-1 0,21 0 0,0 0 16,0 0-16,0-21 0,1 0 15,20 0-15,-21 0 0,21 0 16,1 0-16,-1 0 0,0-21 0,1 0 15,-1 0-15,0-22 0,1 22 16,-1-21-16,0 21 0,1-22 0,-22 1 16,21-21-16,-21 20 0,22-20 0,-22-1 15,0 1-15,0 20 16,0-20-16,1 21 0,-22-1 0,21 22 16,-21 0-16,0 0 0,-21 21 15,-1 21-15,1 0 16,0 0-16,-21 22 0,21-1 0,-43 43 15,43-43-15,0 21 16,0-20-16,-1-1 0,22 0 0,0 1 16,-21-1-16,21 0 0,0-20 0,0 20 15,0-21-15,0 0 0,0 22 16,21-22-16,1 0 0,-1-21 0,0 21 16,21 0-16,-21-21 0,22 0 0,-1 0 15,-21 0-15,22 0 0,-1 0 16,21 0-16,-20-21 0,-1 0 15,22 21-15,-22-21 0</inkml:trace>
  <inkml:trace contextRef="#ctx0" brushRef="#br0" timeOffset="74047.03">20595 7747 0,'0'0'0,"21"-21"0,-21 0 0,0 0 16,0-1-16,0 1 0,0 0 16,-21 0-16,0 0 0,-21 21 15,20-21-15,1 21 0,-21 0 16,21 0-16,-22 0 0,22 21 0,-21 0 15,21 0-15,-22 0 0,22 0 0,-21 1 16,21-1-16,0 21 0,-1-21 16,22 0-16,0 22 0,0-22 15,0 0-15,0 0 0,0 0 0,0 1 16,0-1-16,22 0 0,-1-21 16,0 0-16,0 0 0,0 0 0,22 0 15,-22 0-15,0 0 0,21-21 16,-21 0-16,1-1 0,-1 1 0,0 0 15,0-21-15,0 21 0,0-22 0,1 22 16,-22-21-16,0 21 0,0-1 16,0 1-16,-22 21 15,22 21 1,-21 1-16,21-1 16,-21 0-16,21 0 0,-21 0 0,21 0 15,0 1-15,0-1 0,0 0 0,0 21 16,0-21-16,0 1 15,21-22-15,0 21 0,22-21 0,-22 0 16,0 0-16,21 21 0,1-21 0,-22 0 16,21 0-16,0-21 0,-20 21 15,-1-21-15,21-1 0,-21 1 0</inkml:trace>
  <inkml:trace contextRef="#ctx0" brushRef="#br0" timeOffset="74411.57">20934 7726 0,'0'0'15,"0"-21"-15,0 0 0,21-22 0,-21 22 0,0 0 16,0 0-16,21 0 0,-21-1 15,0 1-15,21 0 0,0 21 0,1-21 16,-1 21-16,0 0 0,0-21 16,0 21-16,22 0 0,-22 0 15,0 0-15,21 21 0,-21 0 0,1 0 16,20 0-16,-21 22 0,0-22 16,-21 21-16,21 1 0,-21-22 0,0 21 15,0 0-15,0-20 0,0 20 0,0-21 16,-21 21-16,0-20 0,0-1 15,0 0-15,0-21 0,-1 21 0,1-21 16,0 0-16,0-21 16,21 0-16,0 0 0,0-1 15,0 1-15,0 0 0,0 0 16,21 0-16,0-22 0,0 1 0,1 21 16,-1-21-16,21-1 0,0 1 15,1 0-15,-1-1 0,0 1 0,1 0 16,-1 20-16,-21 1 0,22 0 15,-22 21-15,21 0 0,-21 0 0,0 0 16,-21 21-16,22 0 0,-22 1 16,0-1-16,-22 0 15</inkml:trace>
  <inkml:trace contextRef="#ctx0" brushRef="#br0" timeOffset="75531.55">1714 10160 0,'0'0'0,"22"21"16,-1 0-16,0 1 0,0-22 15,21 0-15,-20 0 0,-1 0 0,0 0 16,0 0-16,0 0 0,22-22 0,-22 1 16,0 21-16,0-21 0,-21 0 15,0-21-15,21 20 0,-21 1 0,0 0 16,0-21-16,-21 21 0,0-1 15,0-20-15,0 21 0,-22 0 16,1 0-16,0 21 0,-22 0 16,22 0-16,-22 0 0,1 0 0,-1 21 15,22 21-15,-22-21 0,22 22 16,-21-22-16,41 21 0,-20 0 0,21 1 16,0-1-16,21 0 0,0 1 15,0-22-15,0 21 0,0-21 0,21 1 16,0-1-16,0 0 0,22-21 15,-22 0-15,21 0 0,22 0 0,-22-21 16,0 0-16,22-1 0,-22 1 16,22-21-16,-22 21 0,21-22 0,-20 22 15,-1-21-15,0 0 0,-20-1 16,20-20-16,-21 20 0,0-20 16,0-1-16,1 22 0,-22-21 0,0-1 15,0 1-15,0 20 0,0 1 16,0 0-16,0-1 0,0 22 0,-22 21 15,1 0 1,0 21-16,21 22 0,0-1 16,-21 0-16,21 22 0,-21-1 15,21-20-15,0 20 0,0 1 16,0-22-16,0 21 0,0-20 16,0-1-16,0 0 0,0 1 0,0-22 0,21 0 15,0 0-15,0 0 0,0 1 16,1-22-16,20 0 0,0 0 15,1 0-15,-1 0 0,0 0 0,22 0 16,-22-22-16,22 1 0,-1 0 16,-21 0-16,1 0 0,20 0 0</inkml:trace>
  <inkml:trace contextRef="#ctx0" brushRef="#br0" timeOffset="76171.38">2921 9927 0,'0'0'16,"0"-21"-16,0 0 0,0 0 0,0 0 15,-21-1-15,-22 22 0,22 0 16,-42 0-16,20 0 0,1 0 15,0 22-15,-1-1 0,1 0 16,0 0-16,-1 0 0,22 22 16,-21-22-16,21 21 0,-22-21 0,43 0 15,-21 22-15,21-22 0,0 0 16,0 0-16,0 0 0,0 1 0,0-1 16,21-21-16,1 0 15,-1 0-15,21 0 0,0 0 0,-20 0 16,20-21-16,0-1 0,1 1 0,-22 0 15,21 0-15,0 0 0,-20 0 16,-1-22-16,21 22 0,-21-21 0,-21 21 16,21-1-16,-21 1 0,22 0 15,-22 0-15,0 42 32,-22 0-32,22 0 15,-21 1-15,0-1 0,21 0 0,0 0 16,-21 0-16,21 22 0,0-22 15,0 0-15,0 0 0,0 0 0,0 0 16,21 1-16,0-1 0,0-21 16,1 0-16,-1 0 0,21 0 15,-21 0-15,22 0 0,-1 0 0,-21-21 16,21-1-16,1 1 0,-1 0 16,0-21-16,1 21 0,-22-22 15,21 1-15,1 0 0,-22-1 0,0 1 16,0-22-16,0 22 0,0-21 15,-21 20-15,0 1 0,0 0 0,0-1 16,0 22-16,0 0 0,0 0 0,0 0 16,-21 21-16,0 21 15,0 0-15,0 0 0,0 0 0,21 22 16,-22 20-16,1-21 0,0 1 16,21 20-16,0-20 0,-21 20 0,21-21 15,0 1-15,-21-1 0,21 0 0,0-20 16,0 20-16,0-21 0,0 0 15,21 0-15,0-21 0,21 0 16,-20 0-16,-1 0 0,0 0 16,21 0-16,-21 0 0,1-21 15,20 0-15,-21 0 0,0 0 0</inkml:trace>
  <inkml:trace contextRef="#ctx0" brushRef="#br0" timeOffset="76346.97">3323 9864 0,'0'0'0,"-21"0"0,-64 21 32,106-21-17,1 0-15,-1 0 16,0 0-16,21 0 0,1 0 0,-1 0 16,0 0-16,1 0 0,20 0 0,-21 0 15,22 0-15,-1 0 0,-20 0 16</inkml:trace>
  <inkml:trace contextRef="#ctx0" brushRef="#br0" timeOffset="76820.14">4254 9970 0,'22'0'0,"-44"0"0,65 0 15,-22 0-15,-21-22 32,0 1-32,0 0 15,0 0-15,0 0 0,0 0 16,-21-1-16,0 22 0,-1 0 15,1-21-15,0 21 0,0 0 16,0 0-16,-22 21 0,22 1 0,0-1 16,0 0-16,-21 0 0,20 21 15,1-20-15,0 20 0,-21-21 0,21 0 16,21 22-16,0-22 0,-22 0 0,22 0 16,0 0-16,0 0 0,22 1 15,20-22-15,-21 0 16,0 0-16,22 0 0,-22 0 15,21-22-15,-21 1 0,22 21 16,-22-21-16,0 0 0,21 0 0,-21-22 16,1 22-16,-1 0 0,0 0 0,-21-21 15,0 20-15,21 22 0,-21-21 16,0 42 0,0 1-1,-21-1-15,21 0 0,0 0 0,-21 0 16,21 22-16,0-22 0,0 0 0,0 0 15,0 0-15,0 0 0,0 1 16,0-1-16,21-21 0,-21 21 0,21-21 16,21 0-16,-20 0 0,-1 0 0,21 0 15,-21 0-15,22 0 0,-1-21 16,0 0-16,1 21 0,-1-22 16</inkml:trace>
  <inkml:trace contextRef="#ctx0" brushRef="#br0" timeOffset="77231.25">5059 9631 0,'0'0'16,"0"-21"-16,0-22 0,-21 43 16,-1 22-1,22-1-15,-21 21 0,21-21 0,-21 22 16,0-1-16,21 0 0,0 1 16,0-1-16,-21 0 0,21 1 15,0-22-15,0 21 0,0-21 0,0 0 0,0 1 16,0-1-16,0 0 0,0-42 47,0 0-47,0-1 0,21 1 15,0 0-15,0-21 0,0 21 16,1-22-16,-1 22 0,21-21 0,-21 21 16,22-1-16,-22 1 0,21 21 0,-21 0 15,22 0-15,-22 0 16,0 0-16,0 21 0,0-21 0,0 22 0,1 20 15,-22-21-15,0 0 0,0 0 0,0 22 16,0-22-16,-22 0 16,1 0-16,-21 22 0,21-22 0,-22 0 15,1-21-15,0 21 0,-1 0 0,1-21 16,0 21-16,-1 1 0,1-22 16,21 0-16,-21 0 0,20 0 0,22-22 15,0 1 1,22 0-16</inkml:trace>
  <inkml:trace contextRef="#ctx0" brushRef="#br0" timeOffset="78455.06">6032 10097 0,'0'0'0,"0"-22"16,22 1-16,-22 0 15,0 0-15,0 0 0,0 0 0,0-1 16,0-20-16,0 21 0,0-21 0,0 20 16,0 1-16,0-21 0,0 21 15,0 0-15,-22 21 0,1 0 0,0 0 16,0 0-16,-21 0 0,20 0 16,-20 21-16,0 21 0,21-21 0,-22 22 15,1-22-15,0 21 0,20-21 0,-20 22 16,21-1-16,0-21 0,0 21 15,-1-20-15,22-1 0,0 0 0,0 0 16,0 0-16,22 0 16,-1-21-16,0 0 0,21 0 0,-21 0 15,22 0-15,-1 0 0,-21 0 0,22-21 16,-1 0-16,0 0 0,-21 21 16,22-42-16,-22 20 0,0 1 0,0 0 15,0-21-15,-21 21 0,0-22 0,0 22 16,22 0-16,-22 0 0,0 0 15,0-1-15,-22 22 16,22 22-16,-21-1 0,0 0 16,21 0-16,-21 0 15,0 0-15,21 22 0,0-22 0,0 0 16,0 21-16,0-20 0,0-1 0,0 0 16,0 0-16,21 0 15,0-21-15,0 0 0,22 0 0,-22 0 16,21 0-16,0 0 0,-20 0 0,20 0 15,0 0-15,1-21 0,-1 0 16,0 21-16,-21-42 0,22 20 0,-1 1 16,0-21-16,-20 21 0,-1-22 15,0 22-15,0-21 0,-21 21 0,21 0 16,-21-1-16,0 1 0,-21 21 16,0 0-16,0 21 0,0 1 15,-1-1-15,1 0 0,0 0 0,21 0 16,0 22-16,0-22 0,-21 0 15,21 0-15,0 21 0,0-20 0,0-1 16,0 0-16,21-21 0,0 21 0,-21 0 16,21-21-1,-21 21-15,0-42 16,-21 0 0,21 0-16,-21 21 15,0-21-15,21 0 0,-21 21 16,0 0-16,21-22 0,-22 22 0,22 22 31,0-1-31,0 0 16,0 0-16,22 0 15,-1 0-15,0-21 0,0 0 0,21 0 16,-20 22-16,20-22 0,-21 0 16,21 0-16,1 0 0,20 0 0,-20 0 15,-1 0-15,0-22 0,1 1 0,-1 0 16,0 21-16,-21-21 0,22 0 15,-22-22-15,0 22 0,0 0 16,-21-21-16,0 21 0,0-1 0,0-20 16,0 21-16,0 0 0,-21 21 15,0 0 1,0 0-16,0 21 0,-1 0 0,1 21 16,21-20-16,0-1 0,0 0 0,0 21 15,0-21-15,0 1 0,0-1 16,0 0-16,0 0 0,21 0 15,1 0-15,-1-21 0,0 0 0,0 0 16,0 0-16,22 0 0,-22 0 16,21 0-16,-21-21 0,22 21 0,-1-21 15,0 0-15,-21 0 0,22 0 16,20-22-16,-42 1 16,1 21-16,-1-22 0,0 22 0,-21 0 15,0 0-15,0 0 0,-21 42 31,0 0-31,21 0 0,0 0 0,-22 22 16,1-22-16,21 0 0,0 21 0,0-20 16,-21-1-16,21 0 0,0 0 0,-21 0 15,21 0-15,0 1 16,-21-22 0,0 0-16</inkml:trace>
  <inkml:trace contextRef="#ctx0" brushRef="#br0" timeOffset="79510.97">9102 10054 0,'-22'21'0,"44"-42"0,-65 42 0,43 1 16,0-44 15,21 22-31,1-21 0,20 0 0,-21-21 16,21 21-16,1-22 0,-1 1 0,0-22 15,1 22-15,-1-21 0,0-1 16,1 1-16,-1 20 0,-21-20 0,0 20 16,-21 1-16,0 0 0,0-1 15,0 22-15,0 0 0,-21 21 16,0 0-16,0 0 0,0 0 0,0 21 16,-1 0-16,1 22 0,0-1 15,0 0-15,21 1 0,-21 20 0,21-20 16,0 20-16,0-21 0,0 22 0,0-22 15,21 1-15,0-1 0,-21 0 16,0-21-16,21 1 0,-21 20 0,0-21 16,21-21-16,-21 21 0,0 0 15,-21-21 1,0 0-16,0 0 0,0-21 0,0 0 16,-1 0-16,1 0 0,0 0 15,0-1-15,21-20 0,-21 21 0,0 0 16,21 0-16,-22-1 0,22 1 15,0 42 1,0 1-16,0-1 16,0 21-16,22-21 0,-1 0 15,-21 1-15,21-1 0,0 0 0,0 0 16,0 0-16,1 0 0,20 1 0,-21-22 16,0 21-16,22-21 0,-22 0 15,0 0-15,21 0 0,1 0 0,-22 0 16,21 0-16,0 0 0,1 0 0,-1-21 15,0-1-15,-20 1 16,20 0-16,0-21 0,-21-1 0,1 22 16,-1-21-16,0 0 0,0-1 0,0 22 15,-21-21-15,0 21 0,0-1 16,21 1-16,-21 42 16,0 1-16,0-1 15,-21 21-15,21-21 16,-21 0-16,0 1 0,21 20 0,0-21 15,0 0-15,-21 0 0,21 1 0,0-1 16,0 0-16,0 0 0,0 0 16,21-21-16,0 0 0,0 0 0,0 21 15,1-21-15,20 0 0,-21 0 16,21 0-16,-20-21 0,20 0 16,-21 21-16,21-21 0,-20 0 0,-1 0 15,21-22-15,-21 22 0,0-21 0,1 21 16,-1-22-16,-21 1 0,21 21 15,-21 0-15,21-1 0,-21 1 0,0 42 32,0 1-32,0-1 15,-21 21-15,0-21 0,0 22 16,21-22-16,-22 0 0,22 21 0,0-21 16,0 1-16,0-1 0,0 0 0,0 0 15,0 0-15,0 0 0,22-21 16,-1 0-1,21 0-15,-21 0 0,0 0 16,22-21-16,-1 21 0</inkml:trace>
  <inkml:trace contextRef="#ctx0" brushRef="#br0" timeOffset="80174.59">11239 9673 0,'0'0'0,"0"-21"0,0 0 15,0 0-15,0 0 0,0-1 16,-21 22-16,0 0 0,0 0 15,0 0-15,0 0 0,-22 22 16,22-1-16,0 0 0,-21 0 16,20 21-16,1 1 0,0-22 0,0 21 15,0 1-15,21-1 0,-21 21 16,21-41-16,0 20 0,0-21 16,0 0-16,0 0 0,21-21 0,0 22 15,21-22-15,-21 21 0,22-21 0,-1 0 16,0 0-16,1 0 0,-1 0 0,22-21 15,-1-1-15,-21 1 0,1 0 16,-1 0-16,0 0 0,1-22 0,-1 1 16,-21 0-16,0-1 0,1 1 15,-1-21-15,0 20 0,0-20 16,0 20-16,-21-20 0,0 21 0,0 20 16,0-41-16,0 42 0,0 42 31,0 21-31,0-21 0,0 22 15,0-1-15,-21 0 0,21 1 0,-21 20 16,21-20-16,-21-1 0,21 0 16,-21 1-16,21-1 0,0-21 0,0 21 15,-22-20-15,22-1 0,0 0 0,-21 0 16,21 0 0,-21-21-16,21-21 15,0 0 1,0 0-16,0-22 0,0 22 0,21-21 15,0 0-15,1-1 0,-1 1 16,0 0-16,21-22 0,1 22 0,-22-1 16,21 22-16,22-21 0,-22 21 0,0 21 15,1 0-15,20 0 0,-21 0 16,1 0-16,-1 42 0,0-21 0,1 22 16,-22-22-16,-21 21 0,0 0 0,0 1 15,0-1-15,-21 0 0,0 1 16,-22-1-16,22-21 0,0 22 0,-21-22 15,20 0-15,1 0 0,0-21 16,0 21-16,0-21 0,21-21 31,21 0-31,0 0 16</inkml:trace>
  <inkml:trace contextRef="#ctx0" brushRef="#br0" timeOffset="81939.09">13610 9821 0,'21'0'0,"0"0"0,1 0 16,-22-21-16,21 21 0,0-21 15,0 0-15,0 0 0,0 0 16,-21-1-16,0-20 0,22 21 16,-22 0-16,0-22 0,0 22 0,0 0 15,0-21-15,0 21 0,0-1 0,-22 1 16,1 0-16,0 0 16,0 0-16,0 21 0,-22 0 0,22 0 15,-21 0-15,21 0 0,-22 21 0,1 0 16,0 21-16,-1-20 0,1 20 15,0 0-15,-1 1 0,1-1 0,21 0 16,0 1-16,0-1 0,-1 0 0,22-21 16,0 22-16,0-22 0,0 0 15,0 0-15,22 0 0,-1-21 0,0 22 16,21-22-16,-21 0 0,22 0 16,-22 0-16,21 0 0,1 0 15,-1-22-15,-21 1 0,21 21 0,1-21 16,-22 0-16,0 0 0,21 0 0,-20-22 15,-1 22-15,0-21 0,0-1 16,0 22-16,0-21 0,1 0 0,-22 20 16,0-20-16,0 21 0,21 0 0,-21 0 15,0 42 17,0 0-32,0 0 0,0 0 0,0 0 15,-21 22-15,21-22 0,0 21 16,0 1-16,-22-22 0,22 21 0,0-21 15,0 0-15,0 1 0,0 20 0,0-21 16,0 0 0,22 0-16,-1-21 0,21 0 0,-21 0 15,0 0-15,22 0 0,-1 0 0,0 0 16,1 0-16,-1 0 0,0-21 16,1 0-16,-1 0 0,0 0 0,22-22 15,-22 22-15,1-21 0,-1 0 0,0-1 16,1 1-16,-22 0 0,0-1 15,0 1-15,-21 21 0,21 0 0,-21-1 16,0 1-16,-21 21 0,0 0 16,0 0-16,0 0 0,-1 21 15,-20-21-15,21 22 0,0 20 0,0-21 16,-1 21-16,22-20 0,0 20 16,0-21-16,0 21 0,0-20 15,0 20-15,22-21 0,-1 0 0,-21 22 16,21-22-16,-21 0 0,21 0 0,-21 0 15,0 0-15,0 1 16,-21-22-16,-21 21 0,20-21 16,-20 0-16,21 0 0,-21 0 0,20 0 15,1 0-15,0-21 0,21-1 0,0 1 16,0-21-16,0 21 16</inkml:trace>
  <inkml:trace contextRef="#ctx0" brushRef="#br0" timeOffset="82939.3">15896 9652 0,'0'0'0,"-21"0"16,0-63 0,21 41-16,0-20 0,0 21 15,0 0-15,0 0 0,0-1 0,21-20 16,0 21-16,0 21 0,22-21 16,-22 0-16,21 21 0,0 0 0,-20 0 15,20 0-15,0 21 0,1 0 0,-22 0 16,21 0-16,-21 22 0,0-22 15,1 21-15,-22 0 0,0 1 0,0-1 16,0 0-16,0 1 0,0-1 0,-22-21 16,1 22-16,0-22 15,-21 0-15,21 0 0,-1 0 0,1 0 16,0-21-16,0 0 16,21-21-1,0 0-15,0 0 0,0 0 16,21-22-16,0 22 0,22-21 0,-1 0 15,-21-22-15,21 22 0,1-1 16,-1 1-16,22 21 0,-22-21 0,0 20 16,1 1-16,-1 0 0,0 21 15,-21 0-15,22 0 0,-22 0 0,0 0 16,-21 21-16,0 22 0,0-22 16,0 21-16,0-21 0,0 22 0,0-1 15,0 0-15,0 1 0,-21-1 16,0 0-16,21-21 0,-21 22 0,21-22 15,0 0-15,0 0 0,0 0 0,0 1 16,21-22 0,21 0-1,-21 0-15,0 0 0,1-22 0,20 1 16,-21 0-16,21 0 0,-20 0 16,20-22-16,-21 22 0,21-21 0,1 0 15,20-43-15,-42 64 0,22-22 16,-22 1-16,0 21 0,0 0 15,-21 0-15,0-1 16,0 44 0,-21-1-1,21 0-15,-21 0 0,0 21 0,0-20 16,21 20-16,0 0 0,-22-21 0,22 22 16,-21-1-16,21-21 0,0 22 15,0-22-15,0 0 0,0 0 0,21 0 16,1 0-16,-1-21 0,0 0 0,21 22 15,1-22-15,-22 0 0,21 0 16,0 0-16,22-22 0,-22 1 0,1 21 16,-1-21-16,0-21 0,-21 21 0,22-22 15,-22 1-15,0 0 16,0-1-16,-21 1 0,0 0 0,0-1 16,0 1-16,0 0 0,-21 20 0,0 1 15,0 0-15,-22 0 0,1 21 16,0 0-16,-1 0 0,1 0 0,0 0 15,-1 21-15,1 0 0,0 0 0,21 1 16,-22-1-16,22 0 0,0 0 16,0 0-16,21 0 0,0 1 0,21-1 15,0 0-15,21-21 0,1 0 16,-1 0-16,22 0 16</inkml:trace>
  <inkml:trace contextRef="#ctx0" brushRef="#br0" timeOffset="83338.99">18732 9313 0,'0'0'0,"0"-21"0,0 0 0,-42 21 15,21 0-15,-21 0 0,-1 0 16,1 0-16,-22 0 0,1 0 0,21 0 16,-22 21-16,22-21 0,-22 21 15,22 1-15,21-22 0,-22 21 0,22 0 16,21 0-16,0 0 0,0 0 15,0 1-15,21-22 0,1 21 16,20 0-16,-21 21 0,21-21 16,22 1-16,-22-1 0,1 21 0,-1-21 15,-21 0-15,21 1 0,-20 20 16,-1-21-16,-21 0 0,0 0 0,0 1 16,0-1-16,-43 0 0,22-21 15,-21 0-15,-22 21 0,22-21 16,-21 0-16,-1 0 0,1 0 0,-1 0 15,1-21-15,-1 21 0,22-21 0,-22 0 16,22 21-16,21-22 0,-22 1 16,43 0-16,0 0 15,43 21-15,-22 0 16,21 0-16,1 0 16,-1 0-16,0 0 0,22 0 0,-1 0 15,1 0-15,-1 0 0</inkml:trace>
  <inkml:trace contextRef="#ctx0" brushRef="#br0" timeOffset="83971.52">19240 9631 0,'0'0'0,"22"-21"0,-22-106 32,0 84-32,0 22 0,-22 0 15,1 21-15,0-21 0,0 0 0,0 21 16,-22 0-16,22 0 0,-21 0 0,0 0 15,20 21-15,-20 0 0,0 0 16,-1 0-16,1 22 0,0-22 0,21 21 16,-22-21-16,22 22 0,0-1 15,0-21-15,21 22 0,0-22 0,0 21 16,0-21-16,21 0 0,0 1 0,0-1 16,0-21-16,22 0 0,-1 0 15,-21 0-15,22 0 0,-1 0 0,-21 0 16,21 0-16,-20-21 0,20-1 0,-21 1 15,21 0-15,-20 0 0,-1-21 16,0 20-16,0-20 0,0 0 16,-21 21-16,0-1 0,21 1 0,-21 0 15,0 0-15,0 0 0,0 42 32,0 0-32,0 0 15,-21 22-15,21-22 0,-21 21 0,0 0 16,21 22-16,-21-22 0,0 1 15,21-1-15,-22 21 0,1-20 0,21-1 16,-21 22-16,0-22 0,0 21 0,0-20 16,-1 20-16,1 1 0,0-1 15,0-20-15,0 20 0,0 1 16,-1-22-16,22 0 0,-21 1 0,21-22 16,-21 0-16,21 0 0,0 0 0,0 0 15,0-42 1,21 0-16,0 0 15,1 0-15,-1-22 0,0 22 0,0-21 16,0-22-16,22 22 0,-22-21 16,0-1-16,21 22 0,1-22 0,-22 1 15,21 20-15,-21 1 0,22-21 0,-22 41 16,0-20-16,21 0 0,-21 21 16,1-1-16,20-41 15,-21 42-15,0 0 0,0-1 0,1-20 16</inkml:trace>
  <inkml:trace contextRef="#ctx0" brushRef="#br0" timeOffset="84423.81">19706 9631 0,'0'0'16,"-21"0"-16,21 21 15,21-42 16,0 21-31,0-21 0,1 0 16,20-1-16,-21 1 0,0 0 16,0 0-16,22 0 0,-22-22 0,21 22 15,-21-21-15,1 0 0,20 20 16,-21-20-16,0 0 0,0-1 16,1 22-16,-22-21 0,0 21 0,0-22 15,0 22-15,0 0 0,0 0 16,-22 21-16,1 0 0,0 0 15,0 0-15,0 21 0,0 0 16,-1 0-16,1 22 0,0-1 16,0-21-16,0 22 0,21-1 0,0 0 0,-21 1 15,21 20-15,0-21 16,0 1-16,0-1 0,0-21 0,0 22 16,0-1-16,21-21 0,-21 0 0,21 0 15,0 1-15,0-22 0,0 0 16,1 21-16,-1-21 0,21 0 0,-21 0 15,0 0-15,1-21 0,-1 21 0,0-22 16,21 1-16,-21 0 16,1 0-16,-1 21 0,0-21 15,0 0-15,0 21 0,0-22 0,1 22 0</inkml:trace>
  <inkml:trace contextRef="#ctx0" brushRef="#br0" timeOffset="84695.08">20870 9504 0,'0'0'0,"0"-21"16,21 21 0,1 0-1,-22 21-15,0 0 0,0 0 16,0 0-16,0 1 0,0-1 0,0 21 15,0-21-15,-22 22 0,1-22 16,0 21-16,-21-21 0,-1 22 0,22-22 16,-21 0-16,0 0 0,-1 0 15,1-21-15,0 21 0,-1-21 0,1 0 16,21 0-16,-22 22 0,1-22 16,21 0-16</inkml:trace>
  <inkml:trace contextRef="#ctx0" brushRef="#br0" timeOffset="86446.82">3154 11917 0,'21'0'31,"0"0"-31,-21-21 16,21 21-16,-21-21 0,21-1 0,1 1 16,-1 0-16,-21 0 0,0 0 0,21 0 15,-21-1-15,0 1 0,0 0 16,0-21-16,0 21 0,-21-22 0,0 22 15,-22 0-15,22 0 0,-21-22 16,-1 43-16,1-21 0,0 21 0,-1 0 16,1 0-16,0 21 0,-1 1 0,-20-1 15,21 0-15,-1 0 0,1 21 16,21 1-16,-22-22 0,22 21 0,0 1 16,21-1-16,0 0 0,0-21 15,0 22-15,0-1 0,0-21 16,0 0-16,21 1 0,-21-1 15,43-21-15,-22 0 0,0 0 0,21 0 16,-21 0-16,22 0 0,-1-21 0,0-1 16,1 1-16,20 0 0,-20-21 15,-1 21-15,0-1 0,-21-20 0,22 21 16,-22-21-16,0 20 0,0 1 16,0-21-16,-21 21 0,0 0 0,0-1 15,22 1-15,-22 0 0,0 0 16,0 0-1,21 21 32,0 0 0,0 0-16,0 0 110,-42 0 422,0-21-563</inkml:trace>
  <inkml:trace contextRef="#ctx0" brushRef="#br0" timeOffset="87478.95">3027 11621 0,'-21'0'0,"-1"0"16,22-22 0,0 1-1,22 0-15,-1 21 16,0 0-16,0-21 0,0 21 0,0 0 16,1 0-16,-1 0 15,21 21-15,-21-21 0,22 21 0,-22 22 16,21-22-16,-21 0 0,0 21 15,1-21-15,-1 22 0,0-1 0,-21-21 16,0 22-16,0-1 0,0-21 0,0 21 16,0-20-16,0 20 0,-21-21 15,0 0-15,-1-21 0,22 21 0,0 1 16,-21-22-16,0 0 16,21-22-16,0 1 15,0-21-15,0 21 0,0 0 0,0-22 16,21 1-16,0 21 0,1-22 15,-1 1-15,0 0 0,0-1 0,0 1 16,0 21-16,22-21 0,-22 20 0,21-20 16,-21 21-16,22 21 15,-1 0-15,-21 0 0,22 0 0,-22 0 16,0 21-16,0 0 0,0 0 16,0 22-16,-21-22 0,0 42 15,0-20-15,0-22 0,0 21 0,0-21 16,0 1-16,0 20 0,0-21 15,0 0-15,-21 0 0,21 1 16,-21-22-16,21-22 31,0 1-31,0 0 0,0 0 16,0 0-16,21-22 0,0 22 16,1-21-16,-1 0 0,0 20 0,0-20 15,43-43-15,-22 64 0,0-21 16,1 21-16,-1 0 0,-21 21 15,21 0-15,-20 0 0,20 21 0,-21 0 16,-21 0-16,0 21 0,0-20 0,0 20 16,0-21-16,0 0 0,0 22 15,0-22-15,0 21 0,-21-21 0,0 0 16,21 1-16,-21-1 0,21 0 16,-22 0-16,44-21 15,-1 0 1,0-21-16</inkml:trace>
  <inkml:trace contextRef="#ctx0" brushRef="#br0" timeOffset="88707.32">4953 11705 0,'0'0'0,"0"-21"0,0 0 16,0 0-16,0 0 0,0-1 15,0 1-15,-21 0 0,0 0 16,-1 0-16,-126-22 31,127 43-31,-21 22 0,21-1 0,-1 0 16,-20 0-16,21 21 0,0 1 15,-22-22-15,22 21 0,0 1 0,21-1 16,-21-21-16,21 21 0,0 1 16,0-22-16,0 0 0,0 0 0,0 0 15,0 1-15,21-22 0,0 0 0,22 0 16,-22 0-16,0 0 0,21 0 15,1-22-15,-22 1 0,21 21 0,-21-21 16,22 0-16,-22-21 0,21 20 0,-21 1 16,0 0-16,-21-21 0,22 21 15,-22-1-15,21-20 0,-21 21 0,0 0 16,0 0-16,0-1 0,0 1 16,0 42-1,0 1-15,-21-1 0,21 0 16,-22 0-16,22 21 0,-21-20 0,21-1 15,0 21-15,0-21 0,0 0 16,0 1-16,0-1 0,0 0 0,21 0 16,1 0-16,-1-21 0,0 0 0,21 0 15,-21 0-15,22 0 0,-1 0 16,0-21-16,1 21 0,-1-21 0,0 0 16,-20 0-16,20-1 0,0 1 15,-21-21-15,22 21 0,-22 0 16,-21-22-16,21 22 0,-21 0 0,0-21 15,0 20-15,0 44 32,-21-1-32,21 0 0,0 21 15,0-21-15,-21 1 0,21-1 0,-21 0 16,21 0-16,0 0 0,0 0 16,0 1-16,0-1 0,21-42 46,0 21-46,0-22 0,-21 1 0,21 0 16,0 0-16,1 0 0,-1-22 16,21 22-16,-21 0 0,0-21 15,1 21-15,20-1 0,-21 1 0,0 21 16,0 0-16,1 0 0,-1 0 0,0 0 16,-21 21-16,0 1 15,0-1-15,0 0 0,0 0 0,0 0 16,0 0-16,0 1 0,0 20 0,21-21 15,0 0-15,0 0 0,1 1 16,20-22-16,-21 21 0,21 0 0,1-21 16,-1 0-16,22 0 0,-22 0 0,21 0 15,-20 0-15,20-21 0,1 21 16,-22-21-16,22 21 0,-22-22 16,0 1-16,1 0 0,-22 0 0,0-21 15,-21 20-15,0 1 0,0-21 0,0 0 16,-21 20-16,-22-20 0,22 21 15,0 0-15,-21 0 0,21 21 0,-22 0 16,1 0-16,0 0 0,20 21 0,-20 0 16,0 0-16,21 0 0,-22 22 15,22-22-15,-21 42 0,42-20 16,0-22-16,0 0 0,0 0 0,0 21 16,0-20-16,21-1 15,0 0-15,0 0 0,0 0 16,1 0-16,-1 1 0,-21-1 0,21 0 15,0 21-15,0-21 0,-21 22 16,21-1-16,1 0 0,-1 1 0,0 20 16,0-20-16,-21 20 0,0-21 0,0 22 15,0-1-15,0 1 0,0-1 16,0 1-16,-21-1 0,0-20 0,0 20 16,-22-20-16,22-1 0,-21 0 0,-22 1 15,22-22-15,0 0 0,-22 0 16,22-21-16,-22 0 0,1 0 0,20 0 15,-20-21-15,-1 0 0,1 0 0,21-22 16,-22 22-16,22-21 0,21-22 0,-22 22 16,22-22-16,0 22 15,21-21-15,0 20 0,0-20 0,0 20 16,21-20-16,21 21 0,1-1 0,-1 1 16,22-22-16,-1 22 0,22 0 15</inkml:trace>
  <inkml:trace contextRef="#ctx0" brushRef="#br0" timeOffset="89052.06">6900 11621 0,'0'0'0,"-21"-64"31,0 64-31,0 0 0,0 0 16,-1 21-16,1-21 0,21 21 15,0 1-15,0-1 0,0 0 0,0 0 16,0 0-16,0 0 0,21 1 15,1-1-15,-1-21 0,0 0 16,21 21-16,1-21 0,-22 0 0,21 0 16,0 0-16,1 0 0,-22-21 0,21 21 15,1-21-15,-22-1 0,0 1 16,0 0-16,-21 0 0,0-21 0,0 20 16,0-20-16,0 21 0,-21-21 15,0-1-15,-22 22 0,22-21 0,-21 21 16,0-1-16,-1 22 0,1 0 15,0 0-15,-22 0 0,22 22 0,21-1 16,-22 0-16,22 0 0,0 21 16,0-20-16,21-1 0,0 21 0,0-21 15,0 0-15,0 1 0,21-1 0,0 0 16</inkml:trace>
  <inkml:trace contextRef="#ctx0" brushRef="#br0" timeOffset="89755.21">8869 11790 0,'0'0'0,"21"0"16,0 0-1,0-21-15,22 21 16,-22-21-16,0-1 0,0 1 0,0 0 16,0-21-16,-21 21 0,0-1 0,0-20 15,0 0-15,0-1 0,0 1 16,0 0-16,-21-1 0,0 1 0,-21 21 15,21 0-15,-22 0 0,1-1 16,0 22-16,-1 0 0,-20 22 0,20-1 16,1 0-16,-21 0 0,20 21 0,1 1 15,0-1-15,-1 0 0,22 1 16,-21-1-16,21-21 0,21 22 16,0-1-16,0-21 0,0 0 0,0 0 15,0 1-15,0-1 0,21 0 0,0-21 16,0 0-16,21 0 0,-20 0 15,20 0-15,0 0 0,1 0 0,-1-21 16,0 0-16,22-1 0,-22 1 0,22 0 16,-22-21-16,0 21 0,1-22 15,-1 1-15,0-22 0,-21 22 0,1-21 16,20-1-16,-42 22 0,21-22 0,-21 1 16,21 20-16,-21 1 0,0 0 15,0 21-15,0-1 0,0 1 0,-21 42 31,0-21-31,21 43 0,-21-1 0,0-21 16,-1 43-16,1-22 0,0 22 16,0-22-16,0 21 0,21-20 0,0 20 15,0-20-15,0-1 0,0 0 16,0-21-16,21 22 0,42-1 16,-41-21-16,20 0 0,0-21 0,1 0 15,-1 0-15,0 0 0,1 0 16,20 0-16,-21 0 0,1 0 0,-1-21 15,0 21-15,1-21 0,20 0 0,-42 0 16</inkml:trace>
  <inkml:trace contextRef="#ctx0" brushRef="#br0" timeOffset="90370.9">9842 11536 0,'22'-64'0,"-86"191"15,106-190-15,-20-43 0,-22 85 0,0-21 0,0 20 0,0-20 16,0 21-16,0 0 16,-22 21-16,1 0 0,0 0 0,0 0 15,0 0-15,0 21 0,-22 0 0,22 0 16,0 22-16,0-1 0,-22-21 15,22 21-15,0 1 0,21-22 0,-21 21 16,21-21-16,-21 22 0,21-22 0,0 0 16,0 0-16,0 0 0,0 1 15,21-22-15,0 0 16,0 0-16,0 0 0,1 0 0,20 0 16,-21 0-16,0-22 15,22 1-15,-22 0 0,0 0 0,0 0 16,21 0-16,-20-22 0,-22 22 0,21 0 15,0-21-15,-21 20 0,21 1 16,-21 0-16,0 0 0,0 42 16,0 0-1,0 0-15,0 1 0,0-1 16,-21 0-16,21 21 0,0-21 0,0 1 16,0-1-16,0 0 0,0 0 0,0 0 15,0 0-15,21 1 0,0-22 16,0 21-16,1-21 0,-1 0 15,21 0-15,-21 0 0,22 0 0,-1-21 16,0-1-16,1 1 0,-1 0 16,0 0-16,1 0 0,-1-22 15,-21 22-15,21-21 0,-20 0 0,20-22 16,-21 22-16,0-22 0,0 22 16,1-22-16,-1 22 0,-21 0 0,0-1 15,0 1-15,21 21 0,-21 0 0,0 0 16,0 42-1,-21 0-15,0 0 0,21 21 16,-22 22-16,1-22 0,0 22 0,0-22 16,0 22-16,21-1 0,-21-21 0,21 1 15,0-1-15,0 0 16,0-20-16,0 20 0,0-21 0,0 0 16,0 0-16,21 1 15,0-22-15,0 0 16,0 0-16,0-22 0,1 1 0,-1 0 15,0 0-15</inkml:trace>
  <inkml:trace contextRef="#ctx0" brushRef="#br0" timeOffset="90535.75">10414 11324 0,'0'0'0,"-21"0"0,0 0 0,42 0 31,0 0-31,0 21 15,0-21-15,0 0 0,22 0 0,-22 0 16,21 0-16,1 0 0,-1 0 0,0 0 16,22 0-16,-22 0 0,22 0 15</inkml:trace>
  <inkml:trace contextRef="#ctx0" brushRef="#br0" timeOffset="91007.75">11409 11388 0,'0'-21'16,"0"-1"-16,-21 1 16,21 0-16,-22 0 0,1 0 15,0 0-15,0-1 0,0 22 0,0-21 16,-1 21-16,1 0 0,0 0 16,0 0-16,0 21 0,0 1 0,-1-1 15,-20 21-15,21-21 0,0 22 16,0-1-16,-1-21 0,1 21 0,0 1 15,0-22-15,21 21 0,0-21 0,0 1 16,0 20-16,0-21 0,0 0 16,21 0-16,0-21 0,0 0 15,22 0-15,-22 0 0,0 0 16,21 0-16,-20 0 0,20-21 0,-21 21 16,21-21-16,-20 0 0,20 0 0,-21 0 15,0-22-15,0 22 0,1-21 16,20-1-16,-21 22 0,-21-21 0,21 0 15,0 20-15,-21 1 0,0 0 0,0 42 32,0 0-32,0 22 0,0-22 0,-21 21 15,0-21-15,21 22 0,-21-22 0,0 21 16,21 1-16,0-22 16,0 0-16,0 0 0,0 0 0,0 0 0,0 1 15,0-1-15,21-21 0,0 21 16,21-21-16,-20 0 15,20 0-15,-21 0 0,21-21 0,1 21 16,-1-21-16</inkml:trace>
  <inkml:trace contextRef="#ctx0" brushRef="#br0" timeOffset="91234.99">12171 11113 0,'0'0'0,"21"-43"0,-21 1 15,0 21-15,0 0 0,-21 21 16,0 0-16,-1 21 15,22 0-15,-21 21 0,0 1 0,0-1 16,0 0-16,0 1 0,-1 20 16,1-21-16,0 1 0,0-1 15,21 0-15,0 1 0,-21-22 0,21 21 16,0-21-16,0 1 0,0-1 0,0 0 16,0 0-16,21-21 15,0 0-15,0 0 16,0-21-16,1 0 0,-1 21 0</inkml:trace>
  <inkml:trace contextRef="#ctx0" brushRef="#br0" timeOffset="91690.51">12065 11240 0,'0'0'0,"0"-43"0,0 1 0,21 0 16,-21 20-16,0-20 0,21 21 16,0 0-16,1 0 0,-1 21 0,0 0 15,0-22-15,0 22 0,0 0 16,1 0-16,-1 22 0,0-22 0,0 21 15,-21 0-15,21 21 0,-21-21 0,0 22 16,0-22-16,0 21 0,0 1 16,-21-22-16,0 21 0,0-21 0,0 22 15,-22-22-15,22 0 0,-21 0 0,-1 0 16,22-21-16,-21 0 0,21 0 16,0 0-16,21-21 31,21 0-31,0 21 0,21-21 0,-21 21 15,22 0-15,-1 0 0,0 0 16,1 0-16,-22 0 0,21 0 0,1 21 16,-1 0-16,0 0 0,-21 0 0,22 1 15,-22-1-15,0 0 0,-21 0 16,0 0-16,0 0 0,0 1 0,-21-1 16,0 0-16,0 0 0,-22 0 0,1 0 15,0-21-15,-1 22 0,-20-22 16,20 0-16,-20 0 0,-1 0 0,22 0 15,-21 0-15,20 0 0,1 0 16,21 0-16,-22 0 0,22 0 0,21-22 31,0 1-31,0 0 16,43 0-16,-22 21 0,21-21 0,0 0 16</inkml:trace>
  <inkml:trace contextRef="#ctx0" brushRef="#br0" timeOffset="92174.87">13081 11367 0,'0'0'0,"0"-22"0,0-20 0,0 21 16,0-21-16,0 20 0,-21 1 15,0 0-15,-1 0 0,1 0 0,-21 21 16,21 0-16,0 0 0,-1 21 15,1 0-15,-21 21 0,21-20 16,-22 20-16,22 0 0,0-21 0,0 22 16,-21-1-16,42-21 0,-22 22 15,22-22-15,0 21 0,0-21 0,0 0 16,0 1-16,22-1 0,-1-21 16,0 0-16,0 0 0,0 0 0,0 0 15,1 0-15,-1 0 16,21-21-16,-21-1 0,0 22 0,1-21 15,-1 0-15,0 0 0,-21-21 0,21 20 16,0-20-16,0 21 0,-21-21 16,0 20-16,22 1 0,-22 0 0,21 21 15,-21 21 1,-21 0-16,-1 1 16,22 20-16,-21-21 0,0 0 0,21 22 15,0-22-15,0 21 0,0-21 0,-21 0 16,21 1-16,0-1 0,0 0 15,0 0-15,0 0 0,21-21 16,0 0-16,0 0 16,1 0-16,-1 0 0,0 0 0,0 0 15,21 0-15,-20 0 0,20-21 16</inkml:trace>
  <inkml:trace contextRef="#ctx0" brushRef="#br0" timeOffset="92554.89">13779 11303 0,'0'0'15,"22"-42"-15,-1 21 0,-21-22 0,0 22 16,0 0-16,-21 0 0,-1 21 16,1 0-16,0 0 0,0 0 0,-21 0 15,20 21-15,-20 0 0,21 0 16,0 0-16,0-21 0,-1 22 16,22-1-16,-21 0 0,21 0 0,0 0 15,0 22-15,21-22 0,1 0 16,-1 0-16,0 0 0,-21 0 15,21-21-15,0 22 0,0-1 0,1 0 16,-22 0-16,21 0 0,-21 0 16,0 1-16,0-1 0,0 0 15,0 0-15,-21-21 16,-1 21-16,1-21 0,-21 0 16,21 0-16,-22 0 0,22 0 0,-21 0 15,0 0-15,20 0 0,-20 0 16,0 0-16,21-21 0,-1 21 0,1-21 15,0 21-15,21-21 0,0 0 16,0-1-16,0 1 16,21 21-16,0-21 0,22 0 0,-22 21 15,0-21-15,21 0 0,1-1 16,-1 1-16</inkml:trace>
  <inkml:trace contextRef="#ctx0" brushRef="#br0" timeOffset="92939.46">13843 11472 0,'0'0'0,"21"0"15,0 0-15,0 0 16,1 0-16,-1 0 0,0 0 0,0-21 16,0 0-16,22 21 0,-22-21 15,21 0-15,0 0 0,-20-1 0,20 1 16,-21 0-16,21 0 0,-20 0 0,-22 0 15,0-1-15,0 1 16,0 0-16,0 0 0,-22 21 16,-20 0-16,21 0 0,-21 0 15,20 21-15,-20 0 0,21 0 16,-21 22-16,20-22 0,-20 0 0,21 21 16,0-20-16,21 20 0,0-21 0,-21 21 15,21-20-15,0-1 0,0 0 16,0 0-16,0 0 0,21 0 0,-21 1 15,21-1-15,0-21 0,0 21 0,0-21 16,1 0-16,20 0 0,-21 0 16,0 0-16,0 0 0,1 0 0,-1 0 15,0 0-15,0-21 0,0 21 0,0-21 16,1-1-16,-1 1 0</inkml:trace>
  <inkml:trace contextRef="#ctx0" brushRef="#br0" timeOffset="93170.91">15155 11621 0,'-42'0'16,"21"21"46</inkml:trace>
  <inkml:trace contextRef="#ctx0" brushRef="#br0" timeOffset="111803.17">15938 11240 0,'0'0'0,"22"-22"0,-22 1 0,21 21 0,-21-21 16,0 0-16,0 0 0,0 0 15,0-1-15,0 1 16,0 0 0,0 42 15,0 0-31,0 1 16,0 20-16,0-21 0,0 21 0,0 1 15,0-1-15,0-21 0,0 22 0,-21-1 16,21 0-16,0-21 0,-22 22 15,22-1-15,0-21 0,0 0 0,0 1 16,0-1-16,0 0 0,0 0 16,0-42 15,22 21-31,-22-21 16,21 0-16,-21-1 0,21-20 0,0 21 15,0 0-15,-21-22 0,21 1 16,1 21-16,-1-21 0,-21 20 15,21 1-15,0 0 0,0 0 0,-21 0 16,21 21-16,1 0 0,-22 21 16,0 0-16,21 0 0,-21 0 15,21 1-15,-21-1 0,0 0 16,21 21-16,-21-21 0,0 1 16,0-1-16,0 0 0,21 0 0,0 0 15,-21 0-15,22-21 0,-1 22 0,0-22 16,0 0-16,0 0 0,0 0 15,22 0-15,-22 0 0,21 0 0,-21 0 16,22-22-16,-22 1 0,0 0 16,21 0-16,-20 0 0,-1 0 0,21-22 15,-21 1-15,0 0 0,-21-1 0,22 22 16,-1-21-16,-21-1 0,0 22 16,0 0-16,0 0 0,0 0 15,0 0-15,0 42 16,0 0-1,0 0-15,0 0 0,0 22 0,-21-1 16,21 0-16,-22-21 0,22 22 16,0-1-16,0-21 0,0 22 0,0-22 15,0 21-15,0-21 0,0 0 16,22 1-16,-1-22 0,0 21 0,0-21 16,21 0-16,-20 0 0,20 0 0,0 0 15,22 0-15,-22-21 0,22-1 16,-1 1-16,-21 0 0,22 0 15,-22-21-15,1-1 0,-1 22 0,-21-21 16,0-22-16,0 22 0,-21 0 16,0 20-16,0-20 0,0 21 0,-21 21 15,0 0-15,0 0 0,0 0 16,0 21-16,-1 0 0,-20 0 0,21 1 16,0 20-16,0 0 0,21-21 15,0 22-15,-22-1 0,22-21 16,0 22-16,0-22 0,0 0 0,0 21 0,0-21 15,22 1-15,-1-1 16,0 0-16,0-21 0,0 0 0,0 0 16,1 0-16,-1 0 0,21 0 15,-21-21-15,22 21 0,-1-21 0,0-1 16</inkml:trace>
  <inkml:trace contextRef="#ctx0" brushRef="#br0" timeOffset="112910.85">18986 11218 0,'0'0'0,"0"-21"0,22-106 31,-22 106-31,0 0 0,0 0 0,0 0 16,-22 21-1,1 0-15,0 21 16,-21 0-16,21 0 0,-1 21 0,1-20 15,0 20-15,-21 0 0,21 1 16,-1-1-16,1 0 0,0 1 0,21-1 16,0 0-16,0 1 0,0-22 15,0 21-15,0-21 0,21 0 0,22 1 16,-1-1-16,-21-21 0,43 21 0,-22-21 16,21 0-16,1 0 0,-1 0 15,22 0-15,0 0 0,-1 0 0,1 0 16,21-21-16,-21 21 0,-22-21 15,22-1-15,-22 1 0,-20-21 0,20 21 16,-21-22-16,-20 22 0,20-21 16,-21 0-16,0-1 0,-21 1 15,0 0-15,0 20 0,0-20 0,0 21 16,0 0-16,-21 0 0,-21-1 0,21 1 16,-1 21-16,-20 0 0,21 0 15,-21 21-15,-1 1 0,1-1 16,0 0-16,-1 21 0,1 1 0,0-1 15,20 0-15,-20 1 0,21-1 0,0 0 16,21-21-16,0 22 0,0-22 0,0 21 16,21-21-16,0 1 0,0-22 15,22 21-15,-1-21 0,-21 0 16,21 0-16,1 0 0,-1 0 0,0 0 16,-20-21-16,20-1 0,-21 1 15,21 0-15,-20 0 0,-1-21 0,0 20 16,0-20-16,0 0 0,0-1 15,-21 1-15,22 21 0,-22-21 0,0 20 16,0 1-16,-22 21 16,1 0-16,0 0 0,0 21 15,0 1-15,21-1 0,0 0 16,0 21-16,0-21 0,0 1 16,0-1-16,0 21 0,0-21 15,0 0-15,21 1 0,0-22 0,0 21 16,0 0-16,43-21 15,-43 0-15,0 0 0,0 0 0,22 0 16,-22 0-16,0-21 0,21 0 16,-20-1-16,-1 1 0,21 0 0,-21-21 15,0-1-15,22 1 0,-22 21 0,0-21 16,0-1-16,-21 22 0,21-42 16,-21 84 15,0 21-31,0-21 0,-21 0 0,21 22 15,-21-22-15,21 21 0,0 1 16,-21-22-16,21 21 0,-21-21 16,21 0-16,0 1 0,0-1 0,0 0 15,0 0-15,-21-21 0,21 21 16,-22-21 0,22-21-16,0 0 15,0 0-15,0-22 0,0 22 16,0 0-16,0-21 0,22-1 0,20 1 15,0 0-15,1-1 0,-1 1 16,21 0-16,1-1 0,21 22 0,-22-21 16,22 21-16,-1 21 0,1 0 15,-21 0-15,20 0 0,-20 21 16,-22 21-16,0-21 0,1 22 0,-22 20 16,-21-20-16,0 20 0,0-21 0,-21 22 15,0-22-15,-22 1 0,1-1 16,-22 43-16,22-64 0,0 0 15,-43 0-15,64-21 0,-21 0 16,20 0-16,1 0 0,0 0 16,0-21-16,21 0 0,-21 21 15</inkml:trace>
  <inkml:trace contextRef="#ctx0" brushRef="#br0" timeOffset="114095.26">974 13060 0,'0'21'15,"0"-42"-15,21 63 0,0-42 16,0 0 0,0-21-16,-21 0 0,0 0 15,0 0-15,21-1 16,-21-20-16,0 21 0,0-21 0,0-1 15,-21 1-15,0 0 0,-21 20 16,21-20-16,-22 21 0,1 0 0,0 0 16,-22 21-16,22 0 0,-22 0 15,22 0-15,-22 0 0,1 42 16,21-21-16,-22 21 0,22 1 0,-1 20 16,22-20-16,0 20 0,0 1 15,21-22-15,0 21 0,0-20 16,0-1-16,0 0 0,0 1 0,21-22 15,0 0-15,0 0 0,22 0 16,-1-21-16,0 0 0,1 0 16,-1 0-16,22-21 0,-22 0 15,21 0-15,-20-21 0,20-1 16,-20 1-16,20 0 0,-21-22 0,1-21 16,-1 22-16,-21-1 0,22-20 15,-22 20-15,0 1 0,-21-1 16,0 1-16,0-1 0,0 1 0,0 20 15,0-20-15,0 42 0,0 0 16,0-1-16,-21 22 16,21 22-16,-21 20 15,21 0-15,0 1 0,0-1 16,0 0-16,0 22 0,0-1 16,0-20-16,0 20 0,21 1 15,-21-1-15,21-21 0,0 22 0,-21-22 16,21-21-16,0 22 0,1-22 15,-1 0-15,21-21 0,-21 0 16,22 0-16,-1 0 0,-21-21 0,21 0 16,1 0-16,-1-1 0,0-20 15,-20 21-15,20-21 0,-21-1 0,0 22 16,0-21-16,-21 21 0,0-22 16,0 22-16,0 0 0,0 42 31,0 21-31,0-20 0,-21 20 15,21 0-15,-21-21 0,21 22 16,0-1-16,0 0 0,0-20 16,0-1-16,0 21 0,0-21 0,0 0 15,0-42 32,0 0-47,0-21 0,0 21 0</inkml:trace>
  <inkml:trace contextRef="#ctx0" brushRef="#br0" timeOffset="114271.34">1841 12531 0,'0'0'0,"0"-21"31,22 21-15,-22 21-1,21-21-15,-21 21 16,21 0-16,0-21 0,0 0 16</inkml:trace>
  <inkml:trace contextRef="#ctx0" brushRef="#br0" timeOffset="114637.11">2159 12700 0,'0'0'0,"0"-21"31,21 0-15,0 0-16,0 21 15,22 0-15,-22 0 0,0 0 16,21 0-16,-20 0 0,20 0 0,-21 0 16,0 42-16,22-21 0,-22 0 15,0 22-15,-21-1 0,0-21 16,0 21-16,0 1 0,0-1 15,0 0-15,-21-20 0,0-1 0,-1 21 16,1-21-16,21 0 16,-21-21-16,21-21 15,0 0-15,0 0 16,0 0-16,21-22 0,0 22 0,1-21 16,-1 0-16,0-1 0,0 22 15,0-21-15,0 21 0,1-22 0,-1 22 16,21 21-16,-21-21 0,0 21 15,1 0-15,-1 0 0,0 0 0,0 0 16,0 0-16</inkml:trace>
  <inkml:trace contextRef="#ctx0" brushRef="#br0" timeOffset="114963.47">3069 12891 0,'0'0'0,"21"0"16,0 0-16,1 0 15,-1-22-15,0 1 16,0 0-16,0 0 0,0 0 0,1 0 16,-1-1-16,0 1 0,-21 0 15,0 0-15,0 0 0,0 0 0,-21 21 32,0 0-32,-1 0 0,-20 0 15,21 21-15,-21 0 0,20 21 0,1-21 16,-21 22-16,21-1 0,0-21 15,-1 22-15,22-1 0,0-21 0,0 21 16,0-20-16,0 20 0,0-21 16,0 0-16,22-21 0,-1 21 0,21-21 15,-21 0-15,22 0 0,-1 0 16,21 0-16,-20 0 0,20 0 0,1 0 16,-22-21-16,22 0 0,-1 0 15,-21 0-15</inkml:trace>
  <inkml:trace contextRef="#ctx0" brushRef="#br0" timeOffset="116155.26">3979 12721 0,'0'0'0,"0"-42"0,0 21 16,0 0-16,0-1 0,0 1 15,-21 21-15,0 0 16,0 0-16,-22 0 0,22 0 16,0 21-16,0 1 0,-21 20 0,20-21 15,1 21-15,0 1 0,0-1 16,0 0-16,0 1 0,21-1 0,0-21 15,0 22-15,0-22 0,0 21 16,0-21-16,21 0 0,21-21 16,-21 22-16,0-22 0,22 0 0,-1 0 15,0 0-15,1-22 0,20 22 16,-20-21-16,-1 0 0,0 0 0,1-21 16,-1 20-16,-21-20 0,21 0 15,-20-1-15,20 1 0,-21-21 0,0 20 16,0 1-16,-21 0 0,22-1 15,-22 1-15,0 0 0,21-1 16,-21 22-16,0 0 0,0 0 0,-21 42 31,-1-21-31,22 21 0,-21 21 16,21-20-16,0-1 0,-21 21 16,21 0-16,-21 1 0,21-1 0,0 0 15,0 22-15,0-22 0,0 1 16,0-1-16,0-21 0,0 21 0,0-20 15,21-1-15,-21 0 0,21-21 0,22 0 16,-22 0-16,0 0 0,21 0 16,1 0-16,-22 0 0,21-21 0,0 0 15,1-1-15,-1 1 0,0-21 16,1 0-16,-22-1 0,21 1 0,-21 0 16,1-1-16,-1-20 0,0 20 15,0 1-15,0 0 0,-21-22 16,0 43-16,0-21 0,0 21 15,0-1-15,0 1 0,0 0 0,0 42 16,0 0 0,-21-21-16,0 43 0,21-22 15,-21 21-15,21 1 0,0-22 0,0 42 16,-21-20-16,-1-1 0,22 0 16,-21 22-16,21-22 0,0 0 0,0 1 15,0-22-15,0 21 0,0-21 16,0 1-16,21-1 0,1-21 0,-1 0 15,21 0-15,-21 0 0,22 0 0,-22 0 16,21 0-16,0-21 16,-20-1-16,20 1 0,-21 0 0,0 0 15,0-21-15,1 20 0,-1 1 16,0-21-16,-21 21 0,21 0 0,-21-1 16,0 1-16,0 0 0,-21 42 31,0 0-31,21 1 0,-21 20 0,21-21 15,0 0-15,0 22 0,0-22 16,-22 21-16,22-21 0,0 0 0,0 22 16,22-22-16,-1-21 0,0 21 15,0-21-15,21 0 0,1 0 16,-22 0-16,21 0 0,1 0 0,-1-21 16,0 0-16,1 0 0,-1-1 15,0 1-15,-21 0 0,1-21 0,20-22 16,-21 22-16,-21 21 15,21 0-15,-21-22 0,0 22 0,0 0 16,0 42 15,-21 0-31,0 0 0,21 1 0,-21 20 16,0 0-16,-1 1 0,1-1 16,0 0-16,0 22 0,0-1 15,21-20-15,0 20 0,-21 1 0,21-1 16,0 22-16,0-22 0,0 22 15,0 0-15,0-22 0,0 22 0,0-1 16,0 1-16,0-21 0,21 20 0,0 1 16,-21-22-16,0 22 0,21-21 15,-21-1-15,21 1 0,-21-22 0,0 21 16,0-20-16,0-22 0,-21 21 0,0-21 16,-21 1-16,20-22 0,-20 0 15,0 0-15,-22 0 0,22-22 0,0 22 16,20-42-16,-20 21 0,21 0 0,0-22 15,0 22-15,21-21 0,0 0 16,0-22-16,0 22 0,-22-22 16,22 22-16,0-22 0,0 1 0</inkml:trace>
  <inkml:trace contextRef="#ctx0" brushRef="#br0" timeOffset="116406.59">4339 12552 0,'0'0'15,"21"0"1,22-21-16,-1 21 16,0 0-16,1 0 0,20-21 0,1 21 15,-22 0-15,21 0 0,1 0 16,-1-22-16,-20 22 0,-1 0 0,0 0 15,1 0-15,-22 0 0,0 0 16,0 0-16</inkml:trace>
  <inkml:trace contextRef="#ctx0" brushRef="#br0" timeOffset="117084.46">8064 12700 0,'0'0'0,"0"-21"0,0 0 0,22 21 16,-1-21-16,0 21 0,-21-22 15,21 1-15,0 0 0,0 0 0,1 0 16,-1 0-16,0-1 0,0 1 15,-21 0-15,0 0 0,21 0 0,-21 0 16,0-1-16,-21 22 16,-21 0-16,21 0 0,-22 0 15,1 22-15,-22-1 0,22-21 16,0 21-16,-22 0 0,22 0 0,21 22 16,-22-22-16,22 0 0,21 0 15,0 0-15,0 0 0,0 1 0,0-1 16,21 0-16,1 21 0,20-21 15,-21 1-15,21 20 0,1-21 0,-1 21 16,-21-20-16,22 20 0,-22-21 16,21 21-16,-21-20 0,0 20 0,-21-21 15,0 0-15,0 0 0,-21 1 0,0-1 16,-21 0-16,-1 0 0,1 0 16,-21 0-16,-1-21 0,1 0 0,-1 0 15,1 0-15,20 0 0,-20 0 16,-1 0-16,22-21 0,0 0 15,-1 0-15,22 0 0,0 0 0,0-1 16,0 1-16,21-21 0,0 21 16,0 0-16,0-22 0,0 22 0,21 0 15,0 21-15,0-21 0,21 0 16,-20-1-16,20 22 0,0-21 0,1 0 16,-1 21-16,21-21 0,-20 0 0,20 0 15</inkml:trace>
  <inkml:trace contextRef="#ctx0" brushRef="#br0" timeOffset="117351.97">8488 12425 0,'0'0'0,"0"-21"15,21 0-15,-21-1 0,0 1 16,0 42 0,0 1-1,0-1-15,0 21 0,0-21 16,0 22-16,0-1 0,-21 0 0,0 1 15,-1-1-15,22 0 0,-21 22 16,0-22-16,21 0 0,-21 22 0,21-43 16,-21 21-16,21-20 0,0 20 15,0-21-15,0 0 16,21-21 0,0 0-16,0-21 15,0 0-15,-21 0 0,0 0 0,22-1 16,-22 1-16</inkml:trace>
  <inkml:trace contextRef="#ctx0" brushRef="#br0" timeOffset="117855.2">8340 12700 0,'0'-21'32,"21"21"-17,0 0 1,0 0-16,0 0 0,22-21 0,-22 21 15,21-21-15,-21 21 0,22 0 0,-1 0 16,0-22-16,1 22 0,-1 0 16,0 0-16,-21 0 0,1 0 0,-1 0 15,0 0-15,-21 22 16,0-1-16,-21 0 0,0 0 16,21 21-16,-22-20 0,1 20 0,0-21 15,0 21-15,21-20 0,0 20 16,-21-21-16,21 0 0,0 0 0,0 1 15,0-1-15,0 0 0,0 0 16,21-21-16,0 0 0,0 0 16,0 0-16,1 0 0,20 0 0,0 0 15,-21 0-15,22 0 0,-1-21 16,22 0-16,-22 0 0,0-1 0,-21 1 16,22-21-16,-22 21 0,0-22 15,0 1-15,-21-21 0,0 20 16,-21 22-16,0-21 0,-21 21 0,20-1 15,-20 22-15,0 0 0,-1 0 16,1 0-16,0 0 0,-1 0 0,1 0 16,21 0-16,-21 22 0,20-1 15,1 0-15,0 0 0,21 0 0,0 0 16,0 1-16,0-1 0,0 0 16,0 0-16,21 0 0,0-21 15,1 21-15,20-21 0,-21 0 0,21 0 16,-20 0-16,20 0 0</inkml:trace>
  <inkml:trace contextRef="#ctx0" brushRef="#br0" timeOffset="118238.3">9546 12742 0,'0'0'0,"0"-21"16,0 0-16,0 0 0,0 0 15,0 0-15,0-1 16,0 1-16,21 21 15,0 0-15,1 0 0,20 0 16,-21 0-16,0 21 0,0 1 0,1-22 16,-1 42-16,0-21 0,0 0 0,-21 22 15,0-22-15,21 21 0,-21-21 16,0 22-16,0-22 0,0 21 0,0-21 16,-21 0-16,21 1 0,-21-1 15,0-21-15,0 21 0,-1-21 16,1 0-1,21-21-15,0 0 0,0-1 16,0 1-16,0 0 16,0-21-16,0 21 0,21-1 0,-21 1 15,22-21-15,-1 21 0,0 0 16,0-1-16,21-20 0,-20 21 16,-1 0-16,21 21 0,-21 0 15,0 0-15,1 0 0,20 0 0,-21 0 16,0 0-16,0 0 0,1 0 0</inkml:trace>
  <inkml:trace contextRef="#ctx0" brushRef="#br0" timeOffset="118615.46">10223 12869 0,'0'0'16,"0"22"-16,22-22 15,-1 0 1,0 0-16,0 0 0,0 0 15,0-22-15,1 22 16,-1-21-16,0 0 0,0 0 0,0 21 16,0-21-16,1 0 0,-22-1 15,21 1-15,-21 0 0,0 0 16,-43 21-16,22 0 16,0 0-16,0 21 0,0 0 15,0 0-15,-22 1 0,22 20 16,-21-21-16,21 0 0,-1 22 15,1-22-15,21 21 0,0-21 0,0 0 16,0 1-16,0-1 0,0 0 0,21-21 16,1 21-16,-1-21 0,0 0 15,21 0-15,-21 0 0,1 0 0,20 0 16,-21 0-16,0 0 0,0 0 16,1 0-16,-1 0 0,0 0 0,-21-21 15,0 0-15,0 0 31</inkml:trace>
  <inkml:trace contextRef="#ctx0" brushRef="#br0" timeOffset="142971.01">12488 12361 0,'0'0'0,"0"-21"0,-21 0 0,21 0 0,-21 0 15,21-22-15,-21 22 0,21 0 16,-21 21 0,21 21-16,0 0 15,0 1-15,-22 20 0,1 0 16,0 1-16,21-1 0,-21 0 0,0 1 15,0 20-15,-1-21 0,1 22 0,-21-22 16,21 1-16,0 20 0,-1-21 16,1-20-16,0 20 0,0-21 0,0 0 15,21 0-15,-21 1 0,21-44 32,0 1-32,0 0 0,0 0 15,0 0-15,0-22 0,0 1 16</inkml:trace>
  <inkml:trace contextRef="#ctx0" brushRef="#br0" timeOffset="143559.34">11726 12573 0,'0'0'0,"-21"0"0,0 0 0,0 0 15,0 0-15,-1 0 0,22 21 16,0 0 0,22-21-16,20 0 0,0 0 15,1 0-15,20 0 0,22 0 16,-22 0-16,22 0 0,0 0 0,-1-21 15,1 0-15,0 0 0,-1 0 16,-20 0-16,-1-1 0,1-20 16,-22 21-16,22-21 0,-43 20 0,21-20 15,-21 21-15,0 0 0,-21-22 16,0 1-16,0 21 16,-21 21-16,0 0 15,0 0-15,0 0 0,0 21 0,21 0 16,-22 0-16,1 22 0,21-1 15,-21-21-15,21 22 0,0-1 0,-21 0 16,21 1-16,-21-1 0,21 0 0,-21 1 16,21-22-16,0 21 0,0 0 15,-22 1-15,22-22 0,-21 0 16,21 21-16,-21-42 0,21 22 16,0-1-16,0-42 15,0-1-15,21-20 16,0 21-16,-21-21 0,22 20 15,-1-20-15,0 0 0,0 21 0,0-22 16,0 22-16,22 0 0,-22-21 16,21 42-16,-21-22 0,22 1 0,-1 21 15,0 0-15,-20 0 0,20 0 0,-21 21 16,0 1-16,0-1 0,-21 0 16,0 0-16,0 0 0,0 22 0,0-22 15,0 21-15,-21-21 16,0 22-16,0-22 0,0 21 0,0-21 15,-1 0-15,22 1 0,0-1 0,-21 0 16,42-21 0,1 0-1,-1-21-15,0 0 0,0-1 16,0 1-16,22-21 0</inkml:trace>
  <inkml:trace contextRef="#ctx0" brushRef="#br0" timeOffset="143918.35">13441 12679 0,'42'21'31,"-21"-21"-31,0 0 16,1 0-16,-1-21 0,21 0 0,0 0 15,1 21-15,-1-22 0,-21 1 0,22 0 16,-22 21-16,0-21 0,0 0 15,-21 0-15,0-1 0,-21 22 16,0 0 0,0 0-16,-1 0 0,-20 0 0,21 22 15,0-1-15,-22 0 0,1 0 16,21 0-16,0 0 0,-22 22 16,22-1-16,21-21 0,0 22 0,-21-22 15,21 21-15,0-21 0,0 0 16,0 1-16,21-1 0,0 0 0,22-21 15,-22 0-15,0 0 16,21 0-16,-20 0 0,20 0 0,0-21 16,-21 21-16,22-21 0,20-1 0,-20 1 15,-1 0-15</inkml:trace>
  <inkml:trace contextRef="#ctx0" brushRef="#br0" timeOffset="144350.76">15833 12404 0,'0'-21'16,"21"21"-1,0 0-15,0 0 16,0 0-16,22 0 0,-1 0 16,-21 0-16,21-22 0,1 22 0,-1 0 15,22 0-15,-22 0 0,-21 0 16,21 0-16,1 0 0,-22 0 16,0 0-16,0 0 0,0 0 15,-42 0 1</inkml:trace>
  <inkml:trace contextRef="#ctx0" brushRef="#br0" timeOffset="144706.94">16256 12404 0,'-42'42'16,"20"-21"-1,22 0-15,0 1 16,0-1-16,0 0 0,0 0 15,0 0-15,0 0 0,0 1 0,0 20 16,0-21-16,0 0 0,0 22 16,0-22-16,0 21 0,0-21 0,0 22 15,0-22-15,0 0 0,-21 0 16,0 0-16,-21 0 0,21 1 0,-1-22 16,-20 21-16,21-21 0,-21 0 0,20 0 15,-20 0-15,21 0 0,0 0 16,-22-21-16,22 21 0,0-22 0,0 1 15,21 0-15,-21 0 16,21 0-16,-21 21 0,21-21 0,-22-1 0,22 1 31,22 21-15,-1 0-16,0 0 0,0 0 16,21 0-16,-20 0 0,20 0 15</inkml:trace>
  <inkml:trace contextRef="#ctx0" brushRef="#br0" timeOffset="145154.72">16976 12510 0,'0'0'0,"21"-43"31,-21 22-31,0 0 0,0 0 16,0 0-16,-21 21 0,-1 0 0,22-22 15,-21 22-15,0 0 0,-21 0 16,21 0-16,-1 22 0,1-1 16,0-21-16,21 21 0,-21 0 15,21 0-15,0 0 0,0 1 0,0-1 16,0 0-16,0 0 0,0 0 16,21 0-16,-21 1 0,21-1 15,0 0-15,1 0 0,-1-21 16,0 21-16,0 0 0,0 1 15,0-1-15,-21 0 0,22 0 0,-22 0 16,0 0-16,0 1 16,-22-1-16,1 0 0,-21-21 0,21 21 15,0-21-15,-22 0 0,1 0 0,21 0 16,-22 0-16,22 0 0,-21 0 16,21 0-16,0 0 0,-1-21 0,1 21 15,0-21-15,21 0 0,0-1 16,0 1-16,21 0 15,0 0-15,1 21 16,-1 0-16,0-21 16,21 21-16,-21-21 0,22 21 0</inkml:trace>
  <inkml:trace contextRef="#ctx0" brushRef="#br0" timeOffset="145627.35">17589 12425 0,'0'0'15,"-21"-21"-15,21 0 0,-21 21 16,0 0-16,0 0 0,0 0 16,-1 0-16,1 21 15,0 0-15,0 0 0,0 0 16,0 0-16,-1 22 0,1-22 0,0 21 15,0-21-15,0 22 0,0-22 0,-1 21 16,22 1-16,0-22 0,0 0 16,0 21-16,0-21 0,0 1 0,22-1 15,-1-21-15,0 21 16,21-21-16,-21 0 0,22 0 0,-1 0 16,-21-21-16,22 0 0,-22 21 0,21-22 15,-21-20-15,0 21 16,22 0-16,-43-22 0,21 22 0,-21-21 15,0 0-15,0-1 0,0 22 16,0-21-16,-21-1 0,0 22 0,-1 0 16,1-21-16,0 42 0,0-21 0,0 21 15,0 0-15,-1 0 0,1 0 16,0 0-16,0 21 0,0 0 0,0 0 16,-1 0-16,22 0 0,0 1 15,0-1-15,0 21 0,0-21 0,0 0 16,0 1-16,22-1 15,-1-21-15,0 0 0,21 0 0</inkml:trace>
  <inkml:trace contextRef="#ctx0" brushRef="#br0" timeOffset="145886.85">18055 12488 0,'0'0'0,"-21"0"31,0 0-31,21 22 16,-21-1-16,21 0 0,-22 21 16,22-21-16,-21 1 0,0 20 15,21 0-15,0-21 0,-21 22 0,21-22 16,-21 0-16,21 21 0,-21-20 0,21-1 16,0 0-16,0-42 46,0 0-46,0-1 16,21 1-16,0 0 0</inkml:trace>
  <inkml:trace contextRef="#ctx0" brushRef="#br0" timeOffset="146119.19">17949 12446 0,'0'0'0,"0"-21"0,21 21 15,1 0 1,-1 21-16,-21 0 0,21-21 15,0 21-15,-21 22 0,21-22 16,0 0-16,1 0 0,-22 22 0,21-22 16,0 0-16,-21 21 0,0-21 15,21 1-15,-21-1 0,21 0 0,-21 0 16,0 0-16,0 0 0,21-21 16,1 0-1,-1 0 1,-21-21-16,21 0 0,0 0 15,-21-21-15</inkml:trace>
  <inkml:trace contextRef="#ctx0" brushRef="#br0" timeOffset="146327.01">18542 12340 0,'0'0'0,"0"-21"16,-21 21-1,0 21-15,-1-21 0,22 21 0,-21 22 16,0-22-16,0 0 0,0 21 15,21-20-15,-21 20 0,-1 0 0,1-21 16,0 22-16,21-1 0,-21-21 16,0 22-16,0 20 0,21-42 15,-22-21-15,22 21 0,0 1 0,22-22 32</inkml:trace>
  <inkml:trace contextRef="#ctx0" brushRef="#br0" timeOffset="147350.73">19135 12615 0,'-22'0'0,"44"0"0,-65 22 0,22-1 16,21 0 0,0 0-16,0 0 15,21-21 1,22 0-16,-22 0 15,21 0-15,0-21 0,1 21 0,20-21 16,-20 0-16,20 21 16,-21-21-16,22-1 0,-22 1 0,1 0 15,20-21-15,-42-1 0,0 22 16,1 0-16,-22-21 0,0 21 16,0-1-16,0 1 0,0 0 0,-22 0 15,1 21 1,0 0-16,0 0 0,0 21 15,0 0-15,-1 0 0,22 1 16,-21 20-16,0 0 0,0 1 0,0 20 16,0-21-16,-1 22 0,1 21 0,0-22 15,0 1-15,0 20 16,-22-20-16,22-1 0,0 22 0,0-22 16,-21 22-16,20 0 0,-20-1 0,21-20 15,-21 21-15,20-1 0,1-20 16,-21 20-16,21-20 0,0-1 0,-1-20 15,1 20-15,21-20 0,0-1 0,0-21 16,0 0-16,21 0 0,1-21 16,20 0-16,0 0 0,1 0 0,62-42 15,-41 0-15,-1 21 0,1-22 16,21 1-16,-22 0 0,-21-1 16,22-20-16,-22 20 0,1-20 0,-1-1 15,-21 1-15,0-1 0,-21 1 16,0-1-16,0 1 0,-21-1 15,0 1-15,0 21 0,-22-22 0,-20 22 16,21-1-16,-22 1 0,22 0 0,-22 21 16,22-22-16,0 22 0,-1 21 15,1-21-15,21 21 0,0 0 16,42 0 0,0 0-16,21 0 15,1 0-15,-1 0 0,0-21 0,1 21 16,20-21-16,1 21 0,-22-22 15,21 1-15,1 0 0,-1 0 16,-20 0-16,-1-22 0,0 22 0,1 0 16,-22-21-16,21 21 0,-21-22 15,1 1-15,-22 21 0,21 0 16,-42 21 15,21 21-31,-22 0 16,1 0-16,21 0 15,-21 0-15,21 1 0,0-1 0,0 21 16,-21-21-16,21 0 0,-21 1 16,21-1-16,0 0 0,0 0 15,0 0-15,0 0 0,0-42 47,0 0-47,21 0 16,-21-21-16</inkml:trace>
  <inkml:trace contextRef="#ctx0" brushRef="#br0" timeOffset="147567.28">20278 12277 0,'0'0'0,"-22"0"15,1 0 1,0 0-1,0 0 1,21 21 0,0 0-1,21-21 1,0 0-16,0 0 16</inkml:trace>
  <inkml:trace contextRef="#ctx0" brushRef="#br0" timeOffset="147863.1">20701 12107 0,'0'0'0,"0"-21"0,21 0 0,-21 42 47,0 0-47,-21 1 0,0-1 0,21 21 16,-21 0-16,-1 1 0,1-1 15,0 0-15,0 1 0,0-1 0,0 0 16,21 1-16,-22-1 0,22 0 16,-21 1-16,21-22 0,-21 21 0,21-21 15,0 1-15,0-1 0,0 0 16,0 0-16,0 0 0,21-21 31,0 0-31,1 0 16,-22-21-16,21 0 0,0 0 0,0 0 15</inkml:trace>
  <inkml:trace contextRef="#ctx0" brushRef="#br0" timeOffset="148302.71">20955 12552 0,'21'0'47,"0"0"-47,0 0 15,1 0-15,-1 0 16,0-21-16,0 0 0,0 21 16,0-22-16,1 1 15,-22 0-15,21 21 0,-21-21 16,-21 21-1,-1 0 1,1 0-16,0 21 0,0-21 0,-21 21 16,20 0-16,1 1 15,0-1-15,0 0 0,21 0 0,0 0 16,-21 0-16,21 1 0,0-1 0,0 0 16,0 0-16,0 0 0,0 0 15,21 1-15,0-22 16,0 21-16,0-21 0,1 0 15,-1 0-15,0 0 0,0 0 16,0-21-16,0-1 16,1 22-16,-22-21 15,21 0-15,0 21 16,-21-21-16</inkml:trace>
  <inkml:trace contextRef="#ctx0" brushRef="#br0" timeOffset="148514.4">21378 12785 0,'0'0'0,"-21"0"0,0 0 15,0 0 63,0 0-62</inkml:trace>
  <inkml:trace contextRef="#ctx0" brushRef="#br0" timeOffset="149931.35">7302 13907 0,'0'0'0,"0"21"47,0 0-47,0 0 0,-21 0 16,21 0-16,0 22 0,-21-22 15,21 0-15,-21 21 0,21-20 0,0-1 16,0 21-16,-21-21 0,21 0 15,-21 1-15,21-1 0,0 0 16,-22-21 0,1-21-1,21 0 1,0-1-16</inkml:trace>
  <inkml:trace contextRef="#ctx0" brushRef="#br0" timeOffset="150111.65">7133 13801 0,'0'0'0,"0"-21"0,-21-1 0,0 1 16,42 42 62,0 1-78</inkml:trace>
  <inkml:trace contextRef="#ctx0" brushRef="#br0" timeOffset="150538.34">7620 13928 0,'0'21'0,"0"-42"0,0 63 0,0-21 0,0 0 16,0 1-16,0-1 0,0 0 15,0 0-15,0 0 0,-21 0 16,0 1-16,21-1 0,-22 0 0,22 0 16,-21 0-16,0-21 15,21-21 17,0 0-17,0 0-15,0 0 0,0-1 16,0 1-16,0-21 0,0 21 15,0-22-15,21 22 0,0-21 0,1 0 16,20-1-16,-21 22 0,21 0 16,1 0-16,20 0 0,-20 21 0,-1 0 15,0 0-15,22 0 0,-22 21 0,-21 0 16,22 21-16,-22-21 0,0 22 16,0-22-16,-21 21 0,0 1 0,0-1 15,0-21-15,0 21 0,-21-20 16,0 20-16,0-21 0,-1 0 15,1 0-15,0 1 0,0-1 0,42-42 32,0-1-17,0 22-15</inkml:trace>
  <inkml:trace contextRef="#ctx0" brushRef="#br0" timeOffset="151186.37">8742 13885 0,'0'0'0,"-21"-21"0,-1 21 0,1 0 15,-21-21-15,21 21 16,0 0-16,-1 0 0,-20 0 0,21 0 16,0 0-16,0 0 0,-1 0 15,-20 21-15,42 0 0,-21-21 0,0 22 16,21-1-16,0 0 0,0 0 15,0 0-15,0 0 0,21 1 16,0-22-16,0 21 0,0 0 0,1-21 16,-1 21-16,21 0 0,-21-21 15,0 21-15,1-21 0,-1 22 16,-21-1-16,0 0 0,0 0 16,-21 0-1,-1-21-15,1 0 16,-21 0-16,21 0 0,0 0 15,-22 0-15,22 0 0,0 0 0,-21 0 16,20 0-16,1 0 0,0 0 0,0 0 16,21 21-1,0 1-15,21-1 16,0-21-16,0 0 16,1 0-16,-1 0 0,21 0 0,-21 0 15,22 0-15,-22 0 16,21 0-16,0 0 0,1-21 0,-1-1 15,0 22-15,-20-21 0,20 0 0,0 0 16,1 0-16,-22 0 0,21-1 16,-21 1-16,0 0 0,-21 0 0,0 0 15,22 0-15,-22-1 0,-22 44 32,22-1-32,-21 0 15,21 0-15,0 0 0,-21 0 16,21 1-16,-21-1 0,21 0 15,0 0-15,0 0 0,21-21 47,-21-21-31,21 0-16,-21 0 0</inkml:trace>
  <inkml:trace contextRef="#ctx0" brushRef="#br0" timeOffset="151363.1">8996 13674 0,'0'0'16,"-21"0"-16,21-21 0,-22 21 15,1 0 1,21 21 0,0 0-16,0 0 0,0 0 15,21-21-15,1 21 0,-1-21 16,-21 22-16,21-22 0,0 21 15</inkml:trace>
  <inkml:trace contextRef="#ctx0" brushRef="#br0" timeOffset="152106.38">9673 14012 0,'0'0'0,"0"-21"16,0-63-1,0 62-15,0 1 16,0 0-16,-21 0 0,0 21 0,0-21 16,-1 21-16,1 0 15,0 0-15,0 0 0,0 21 0,-22 0 16,22 0-16,0 0 0,0 1 16,0 20-16,0 0 0,-1-21 0,1 22 15,0-22-15,21 21 0,0-21 16,0 22-16,0-22 0,0 0 0,0 0 15,0 0-15,0 1 0,21-1 0,0-21 16,1 0-16,-1 0 16,0 0-16,0 0 0,21 0 0,-20 0 15,-1-21-15,0 21 0,0-22 16,0-20-16,0 21 0,1 0 0,-1-22 16,0 1-16,0 0 0,0-1 0,0-20 15,1 21-15,-1-22 0,-21 1 16,21-1-16,-21 1 0,21 20 0,-21 1 15,0 0-15,0-1 0,0 22 16,0 0-16,0 42 16,0 0-1,0 22-15,-21-22 0,21 21 16,-21 22-16,21-22 0,0 0 0,0 22 16,0-22-16,0 0 0,0 1 15,0-1-15,0 0 0,0 1 0,21-22 16,0 21-16,0-21 0,0 22 0,1-22 15,-1 0-15,0 0 0,42 0 16,-41-21-16,20 0 0,0 0 16,-21 0-16,22 0 0,41-21 15,-41 0-15,-1 0 0,-21 0 16,22 0-16,-22-1 0,0-20 16,0 21-16,0-21 0,-21-1 0,0 1 15,0 21-15,0 0 0,0-1 16,0 1-16,-21 42 15,0-21-15,0 22 16,21 20-16,0-21 0,-21 0 16,21 22-16,-22-22 0,22 0 0,0 21 15,0-21-15,0 1 0,0-1 0,22 0 16,-1 0-16,-21 0 0,21-21 16,0 21-16,0-21 0,0 0 0,22 0 15,-22 0-15,0 0 0,21 0 16,1-21-16,-22 0 0</inkml:trace>
  <inkml:trace contextRef="#ctx0" brushRef="#br0" timeOffset="152535.41">11980 13526 0,'0'0'0,"0"-22"16,0 1-16,0 0 0,0 0 15,0 42 17,-21 21-32,21-20 0,0 20 0,0 0 15,-21 1-15,21-1 0,0 0 16,0 1-16,-21 20 0,21-21 0,-21 1 16,-1-22-16,22 21 0,0 1 15,0-22-15,-21 0 0,21 21 16,0-21-16,0 1 0,0-1 15,0-42 17,0-1-32,0 1 0,0 0 15</inkml:trace>
  <inkml:trace contextRef="#ctx0" brushRef="#br0" timeOffset="153287.88">11578 13885 0,'0'0'16,"-21"0"-16,0 0 0,0 0 0,21 22 15,21-1 1,21-21 0,-21 0-16,22 0 0,-1 0 0,0 0 15,22 0-15,-1 0 0,1 0 16,20-21-16,1 21 0,-21-22 0,20 1 16,-20 0-16,-1 0 0,1 0 0,-1 0 15,-20-1-15,-1 1 0,-21-21 16,21 0-16,-42-1 0,22 22 15,-22 0-15,0 0 0,0 0 16,0-1-16,-22 22 0,1 0 16,0 0-16,21 43 15,-21-22-15,21 21 16,0 1-16,-21-1 0,21 0 0,0 1 0,0-1 16,0 0-16,0 1 15,0-1-15,0-21 0,0 21 0,0-20 16,0-1-16,0 0 0,0 0 15,0 0-15,21-21 32,0 0-32,0-21 0,-21 0 15,21 21-15,1-42 0,-1 20 0,0 1 16,0 0-16,0-21 0,0 21 16,1-22-16,-1 22 0,0 0 0,0 0 15,0 0-15,0-1 0,1 22 16,-22 22-1,0-1-15,0 0 16,0 0-16,0 0 0,0 22 16,0-22-16,0 0 0,0 0 0,0 21 15,0-20-15,0-1 0,0 0 0,0 0 16,21-21-16,0 21 0,0 0 16,21-21-16,-20 0 0,20 0 0,0 0 15,1 0-15,-1 0 0,-21 0 0,21 0 16,1 0-16,-1-21 0,0 0 15,1 0-15,-22 0 0,21 0 0,-21-22 16,1 22-16,-1-21 16,0 21-16,-21-1 0,0-20 0,0 21 15,-21 21-15,0 0 16,-22 0-16,22 0 0,0 21 16,0 0-16,0 0 0,-1 1 0,1 20 15,21-21-15,0 0 0,0 0 16,0 1-16,0-1 0,0 0 0,0 0 15,43 0-15,-22 0 0,0-21 16,21 0-16,-21 0 0,22 0 16,-1 0-16,0 0 0,1 0 15,-1-21-15</inkml:trace>
  <inkml:trace contextRef="#ctx0" brushRef="#br0" timeOffset="154647.4">15155 14224 0,'0'21'16,"21"-21"-1,1 0-15,-1-21 0,0 0 0,0 0 16,21 0-16,-20-1 0,-1 1 0,0 0 16,-21-21-16,0 21 0,0-22 15,0 1-15,0 0 0,0 20 0,0-20 16,-21 0-16,0 21 0,-1-1 15,-20 1-15,21 0 0,-21 21 0,-1 0 16,1 0-16,21 0 0,-22 21 16,1 0-16,21 1 0,-21 20 15,20-21-15,1 21 0,0-20 0,21 20 16,0 0-16,0-21 0,0 22 16,0-1-16,0 0 0,0-20 15,0-1-15,21 0 16,0 0-16,1-21 0,-1 0 15,0 0-15,0 0 0,0 0 0,22 0 16,-22 0-16,0-21 0,21 0 16,-21 0-16,22-1 0,-22 1 0,21-21 15,1 0-15,-22-1 0,21 1 16,-21-22-16,22 1 0,-22-1 0,21 1 16,-21-1-16,0 1 0,1 21 15,-22-1-15,0 1 0,21 21 16,-21 0-16,0 42 15,0 0 1,0 21-16,-21 1 0,-1-1 0,22 21 16,0 1-16,-21-22 0,21 22 0,0-1 15,0-20-15,0 20 0,0-21 16,21 1-16,1-1 0,-1-21 0,0 22 16,0-22-16,21 21 15,-20-21-15,20 0 0,-21-21 0,21 22 16,1-22-16,-1 0 0,0 0 15,-20 0-15,20 0 0,0-22 0,1 1 16,-1 0-16,0 0 0,1 0 0,-22 0 16,0-1-16,0-20 0,0 21 15,-21-21-15,0 20 0,0 1 0,0-21 16,0 21-16,-21 21 0,0-21 16,-21 21-16,20 0 0,-20 0 0,0 0 15,21 0-15,-22 21 0,1-21 16,0 21-16,20 0 0,-20 0 0,21 0 15,0 1-15,0-1 0,21 0 0,0 0 16,0 0-16,0 0 16,0 1-16,21-22 0,0 0 15,21 21-15,-21-21 0,1 0 0,20 0 16,-21 0-16,0 0 0,22 0 16,-22 0-16,21-21 0,-21 21 0,0-22 15,1 1-15,-1 0 0,0 0 16,-21 0-16,0 0 0,0-1 0,0 1 15,0 0-15,0 0 0,0 0 0,-21 21 32,0 0-32,-1 21 0,22 0 15,0 0-15,-21 0 0,21 1 16,0-1-16,0 0 0,0 0 16,0 0-16,0 0 0,0 1 0,21-1 15,1-21-15,-1 21 0,0 0 16,21-21-16,-21 0 0,1 0 0,20 0 15,-21 0-15,21 0 0,-20 0 16,20 0-16,0-21 0,-21 0 0,22 21 16,-22-21-16,0-22 0,21 22 0,-20 0 15,-1-21-15,0-1 0,0 1 16,0-22-16,0 22 0,-21 0 0,22-22 16,-22 22-16,21 0 15,-21-1-15,0 22 0,0 0 0,0 0 16,0 42-1,0 0-15,-21 21 0,-1 1 16,1-1-16,21 0 0,-21 1 16,21-1-16,0 0 0,0 1 0,-21-1 15,21 0-15,0-20 0,0 20 0,0-21 16,0 21-16,0-20 0,0-1 16,0 0-16,21 0 0,0-21 15,0 0-15,1 0 16,-1 0-16,0 0 0,0 0 0,0 0 15,0-21-15,1 0 0,-1 21 16,-21-21-16,21-22 16,-21 22-16</inkml:trace>
  <inkml:trace contextRef="#ctx0" brushRef="#br0" timeOffset="154806.91">16700 13885 0,'0'0'0,"-21"0"0,-21 0 31,63 0-31,0 0 16,0 0-16,1 0 0,-1 0 0,0 0 16,21 0-16,-21 0 0,22 0 15,-22 0-15,21 0 0,1 0 0,-1-21 16,0 21-16</inkml:trace>
  <inkml:trace contextRef="#ctx0" brushRef="#br0" timeOffset="155347.46">17716 14012 0,'22'0'31,"-1"0"-31,-21-21 16,0 0-16,21 21 0,-21-21 15,21 0-15,-21 0 0,0-1 16,0 1-16,0 0 0,0 0 0,0 0 15,0 0-15,-21 21 16,0 0-16,0 0 0,-22 0 0,22 0 16,-21 0-16,-1 21 0,1 0 15,0 0-15,-1 21 0,1-20 0,0 20 16,-1-21-16,22 21 0,-21-20 16,21 20-16,0-21 0,-1 0 0,22 0 15,0 22-15,0-22 0,0 0 16,22 0-16,-1-21 0,0 0 15,0 0-15,21 0 0,-20 0 0,20 0 16,0 0-16,-21 0 0,22-21 0,-1 0 16,0 0-16,-20 21 15,20-43-15,-21 22 0,21 0 0,-20-21 16,-1 21-16,0-22 0,0 1 0,0 21 16,0-22-16,-21 22 0,0 0 15,-21 42 1,0 0-1,0 1-15,0 20 0,21-21 0,0 0 16,-21 0-16,21 22 0,0-22 16,0 0-16,0 0 0,0 0 0,0 1 15,0-1-15,0 0 0,21-21 16,-21 21-16,21-21 0,0 21 16,0-21-16,0 0 0,1 0 15,-1 0-15,21 0 0,-21 0 0,22-21 16</inkml:trace>
  <inkml:trace contextRef="#ctx0" brushRef="#br0" timeOffset="155838.72">18330 13631 0,'0'0'0,"21"-21"0,1 0 15,-22 0-15,0 42 32,0 0-32,-22 22 0,1-22 15,0 21-15,0 0 0,21 1 0,-21-1 16,0 0-16,-1 1 0,22-22 15,-21 21-15,0 1 0,21-22 16,-21 0-16,21 0 0,0 0 0,0 0 16,-21 1-16,21-1 0,0 0 15,21-42 17,0 21-32,-21-21 0,0-1 15,21 1-15,-21 0 0</inkml:trace>
  <inkml:trace contextRef="#ctx0" brushRef="#br0" timeOffset="156355.23">18330 13653 0,'0'0'0,"0"-43"0,0 22 0,0 0 15,0 0-15,21 0 0,-21-1 16,22 22-16,-1 0 0,-21-21 16,21 21-16,0 0 0,0 0 0,0-21 15,22 21-15,-22 0 0,21 0 16,-21 0-16,22 0 0,-1 0 15,-21 21-15,0 0 0,22 1 0,-22-1 16,-21 21-16,0-21 0,0 22 16,0-1-16,0-21 0,-21 21 0,0-20 15,-22 20-15,1-21 0,0 0 16,20 0-16,-20-21 0,0 22 0,-1-1 16,22-21-16,0 0 0,0 0 15,42-21 1,0 21-1,0-22-15,1 22 0,20 0 0,-21-21 16,21 21-16,-20 0 0,20 0 0,0 0 16,-21 0-16,43 43 15,-22-22-15,-21 0 0,1 0 16,-1 0-16,0 0 0,0 1 16,-21-1-16,0 0 0,0 0 0,0 0 15,0 0-15,-21 1 0,-21-22 0,20 21 16,-20 0-16,0-21 0,-22 0 15,22 21-15,-22-21 0,22 0 0,-21 0 16,20 0-16,1 0 0,0 0 16,20 0-16,-20 0 0,21 0 0,21-21 15,0 0-15,0 0 16,21 21 0,0 0-16,0-22 15,22 22-15,-22 0 0,21 0 0,1 0 16,20 0-16</inkml:trace>
  <inkml:trace contextRef="#ctx0" brushRef="#br0" timeOffset="157498.79">19537 14012 0,'0'0'0,"21"0"0,-21-21 16,0 0-16,0 0 0,0 0 15,0 0-15,-21-1 16,0 1-16,-1 0 0,1 0 0,0 0 15,0 21-15,-21 0 0,20 0 16,-20 0-16,21 0 0,-21 21 0,20 0 16,1 0-16,-21 0 0,21 1 15,0-1-15,-1 21 0,1-21 0,0 0 16,0 22-16,21-22 0,0 0 16,0 0-16,0 0 0,0 1 0,0-1 15,0 0-15,21 0 16,0-21-16,0 0 0,1 0 0,20 0 15,-21 0-15,0 0 0,22 0 0,-22 0 16,21-21-16,-21 0 0,0 21 16,22-21-16,-22-1 0,0-20 15,0 21-15,0 0 0,1-22 0,-22 22 16,0 0-16,21 0 0,-21 0 16,0 0-16,0-1 0,-21 44 31,21-1-31,-22 0 0,1 0 0,0 0 15,21 0-15,-21 1 0,21-1 16,-21 0-16,21 0 0,0 0 0,0 0 16,0 1-16,0-1 0,21 0 15,0-21-15,0 0 16,0 0-16,1 21 0,20-21 16,-21 0-16,21 0 0,-20 0 0,20 0 15,0-21-15,-21 0 0,22 21 16,-1-21-16,-21-22 0,22 22 0,-1 0 15,-21-21-15,21 20 0,-20-20 16,20 21-16,-21-21 0,0-1 0,0 22 16,1 0-16,-1 0 0,-42 42 31,-1-21-31,1 21 16,0 0-16,0 0 0,21 1 15,0 20-15,-21-21 0,21 0 16,0 0-16,0 1 0,0-1 15,0 0-15,0 0 0,21 0 0,-21 0 16,0 1-16,0-1 16,0 0-16,-21-21 15,0 0 1,-1 0-16,1-21 16,0 0-16,0-1 0,0 22 15,21-21-15,0 0 0,-21 21 16,-1-21-16,22 42 47,0 0-47,22 0 0,-1 1 15,0-1-15,0 0 16,0-21-16,22 21 0,-22-21 0,0 0 16,21 21-16,-21-21 0,22 0 0,-22 0 15,21 0-15,1 0 0,-1 0 16,-21 0-16,21 0 0,1 0 0,-1-21 15,-21 0-15,22 0 0,-1 0 16,0-1-16,-21 1 0,22-21 0,-22 21 16,0-22-16,0 1 0,0 21 15,-21-21-15,0 20 0,0 1 16,0 0-16,0 0 0,-42 21 16,21 0-16,0 21 0,-22 0 15,22 0-15,0 1 0,0-1 0,21 0 16,0 0-16,-21 21 0,21-20 15,0-1-15,0 0 0,0 0 0,0 0 16,0 0-16,21-21 0,0 22 0,0-1 16,0-21-16,-21 21 0,43-21 15,-22 0-15,0 0 0,0 0 0,0 0 16,22 0-16,-22 0 0,0 0 16,0 0-16,0 0 15,1 0-15,-1 0 0,-21-21 0,21 21 16,0-21-16,-21-1 15,21 22-15,0-21 0</inkml:trace>
  <inkml:trace contextRef="#ctx0" brushRef="#br0" timeOffset="157763.14">21357 14288 0,'0'0'15,"-21"0"-15,0 0 63,0 0-48,-1 0 1,1 0-16</inkml:trace>
  <inkml:trace contextRef="#ctx0" brushRef="#br0" timeOffset="164046.91">677 15875 0,'0'0'0,"-42"0"0,0 0 15,-22 0-15,22 0 0,21 0 0,-22 0 16,22 21-16,-21-21 0,21 0 15,21 21 1,21-21 0,21 0-16,0 22 15,22-22-15,-1 0 0,1 0 16,21 0-16,-1 0 0,1 0 0,0 0 16,-1 0-16,1 0 0,0 0 15,-1 0-15,1 0 0,0-22 0,-22 1 16,22 21-16,-22-21 0,1 21 15,-22 0-15,0 0 0,-20-21 16,-1 21-16,-21-21 16,-21 21-16,-1 0 15,-20 0-15,0-21 0,-1 21 0,-20 0 16,21-22-16,-1 22 16,1 0-16,0 0 0,-1 0 0,1 0 15,21 0-15,0 0 0,21-21 16,21 21-1,0-21-15,21 21 0,1 0 16,-1 0-16,0 0 0,1 0 16,20 0-16,-21 0 0,1 0 0,-1 0 15,0 0-15,-20 21 0,-1-21 16,0 21-16,-21 1 0,0-1 0,0 0 16,-21 21-16,0-21 0,-22 22 15,1-1-15,0 0 0,-22-20 0,1 20 16,-1 0-16,1-21 15,-1 22-15,22-22 0,-1 0 0,1 0 16,21-21-16,0 0 0,42-21 31,0 0-31,0 0 0</inkml:trace>
  <inkml:trace contextRef="#ctx0" brushRef="#br0" timeOffset="165170.32">2879 15536 0,'0'0'0,"21"-21"0,-21 0 0,0-21 15,21 21-15,-21-22 0,21 22 16,-21 0-16,0-21 0,0 20 0,0 1 16,-21 0-16,0 0 0,0 21 15,-22 0-15,22 0 0,-21 0 16,-22 0-16,22 21 0,-22 0 15,22 0-15,-21 22 0,-1-1 0,22 22 16,-22-22-16,22 21 0,21-20 16,-22 20-16,22-20 0,21 20 0,0 43 15,21-43-15,1-20 16,20-1-16,0 0 0,1-20 0,-1-1 16,21 0-16,1 0 0,-1-21 15,22 0-15,-21 0 0,-1 0 16,1-21-16,-1 0 0,1 0 15,-1-1-15,-21 1 0,22 0 0,-22-21 16,22 21-16,-43-22 0,21 22 16,-21 0-16,1-21 0,-22 20 0,0 1 15,0-21-15,0 21 0,0 0 16,-22-1-16,1 1 0,-21 21 0,21-21 16,-22 21-16,22 0 0,-21 0 15,0 0-15,20 0 0,-20 21 0,21 0 16,-21 1-16,20-1 0,1 21 15,0-21-15,0 22 0,0-1 16,21-21-16,0 21 0,0-20 16,0 20-16,0-21 0,0 0 0,0 0 15,21-21-15,0 0 0,0 0 16,0 0-16,1 0 0,20 0 0,-21-21 16,21 0-16,-20 0 0,20 0 15,-21-22-15,21 22 0,-20 0 0,-1-21 16,0 21-16,0-1 0,-21 1 15,21 0-15,-21 0 0,0 0 0,-21 21 32,21 21-17,-21 0-15,21 0 0,0 0 16,0 22-16,0-22 0,0 21 16,0-21-16,0 22 0,0-22 15,0 0-15,0 0 0,0 0 0,21 1 16,21-1-16,-20-21 0,20 0 15,-21 0-15,21 0 0,1 0 0,-1-21 16,0-1-16,22 1 0,-22-21 0,1 21 16,-1 0-16,0-22 0,-21 22 15,22-21-15,-22 21 0,-21-22 0,0 22 16,21 0-16,-21 0 0,0-22 16,0 22-16,-21 21 31,21 21-31,-21 1 15,21-1-15,0 21 0,0 0 16,0 1-16,0 20 0,0 1 0,-21-1 16,21 1-16,0 20 0,-22-20 15,22 21-15,-21-1 0,0 1 0,21 0 16,-21-1-16,0 1 0,0 0 16,21-1-16,-22 1 0,1-22 0,0 1 15,21-22-15,0 22 0,-21-22 0,21-21 16,-21 0-16,21 1 0,0-44 15,0-20 1,0 0 0,21-1-16,0-20 0,-21-1 0,21 1 15,-21-22-15,21 1 0</inkml:trace>
  <inkml:trace contextRef="#ctx0" brushRef="#br0" timeOffset="165447.18">3746 15939 0,'0'-43'16,"0"86"-16,0-107 0,0 22 0,0 21 0,0-1 15,0 1-15,0 0 0,22 0 16,20 0-16,-21 21 0,21-21 0,1 21 16,-1 0-16,0 0 0,1 0 15,-1 0-15,22 0 0,-43 21 0,21 0 16,-21 0-16,0 0 16,-21 22-16,0-22 0,0 21 0,0-21 15,-21 22-15,0-22 0,-21 21 16,21-21-16,-22 0 0,1 22 0,0-22 15,-1-21-15,1 21 0,21 0 16,-22-21-16,22 0 0,42-21 31,22 0-31,-22 0 0,21-22 16,-21 22-16,22-21 0,-1 21 0,0-22 16</inkml:trace>
  <inkml:trace contextRef="#ctx0" brushRef="#br0" timeOffset="165690.76">4635 15346 0,'0'0'0,"0"-21"0,0 0 0,0-1 16,-21 22-1,0 22-15,21-1 0,-21 0 16,0 21-16,0-21 0,21 22 16,0-1-16,-22 0 0,22 1 0,-21-1 15,21 0-15,-21 1 0,21-1 16,0 0-16,0 1 0,0-22 15,0 21-15,0-21 0,0 22 0,0-22 16,21 0-16,0-21 16,1 0-16,-1 0 0,0 0 0,0 0 15,-21-21-15,21 0 0,0 0 16,-21-1-16,0 1 0,0 0 0,0 0 16</inkml:trace>
  <inkml:trace contextRef="#ctx0" brushRef="#br0" timeOffset="167703.37">4360 15748 0,'0'0'15,"-42"0"-15,21 0 0,21-21 32,21 21-32,0 0 15,0 0-15,0-21 0,22 21 16,-1-21-16,-21 21 0,22-22 16,-1 22-16,0-21 0,1 21 0,-1-21 15,-21 21-15,21 0 0,-20 0 0,-1 0 16,0 0-16,0 0 0,0 0 15,-21 21 1,0 0-16,0 1 16,0-1-16,0 0 0,-21 0 0,21 21 15,-21-20-15,21-1 0,0 0 16,0 0-16,0 0 0,0 0 0,0 1 16,21-1-16,0-21 15,0 0-15,1 0 0,-1 0 0,42 0 16,-20-21-16,-1-1 15,-21 1-15,21 0 0,-20 21 16,-1-21-16,0 0 0,0-22 0,0 22 16,0 0-16,-21 0 0,22 0 15,-22 0-15,0-1 0,0 1 0,0 0 16,0 42 15,-22-21-31,22 21 0,-21 1 16,21-1-16,-21 0 0,21 0 15,0 0-15,0 0 0,0 1 0,0-1 0,0 21 16,0-21-16,0 0 16,0 1-16,21-1 0,0-21 15,22 0-15,-22 0 0,0 0 16,21 0-16,1 0 0,-1-21 0,-21 21 16,22-22-16,-1 1 0,-21 0 15,21 0-15,1 0 0,-22-22 0,21 22 16,-21 0-16,1-21 0,-22 21 0,0-1 15,0 1-15,0-21 0,0 21 16,-22 0-16,1 21 16,0 0-16,0 0 15,0 0-15,21 21 16,21-21 0,0 0-16,0 0 0,0 0 15,1 0-15,-1 0 0,0 0 0,0 0 16,0 0-16,22 0 0,-22 0 15,0 0-15,0 0 0,0-21 0,0 21 16,1 0-16,-22 21 31,-22-21-31,1 21 16,0 0-16,21 0 0,0 0 16,-21 1-16,21-1 0,0 0 15,0 0-15,0 0 0,0 0 16,0 1-16,0-1 15,21 0-15,0 0 0,0-21 16,1 0-16,-1 0 0,21 0 16,-21 0-16,22 0 0,-22 0 0,0-21 15,21 21-15,-21-21 0,1 0 16,20 21-16,-21-22 0,0 1 0,0 0 16,-21 0-16,0 0 0,22-22 15,-22 22-15,0 0 0,21 0 0,-21 0 16,0 0-16,0-1 15,0 44 1,0-1-16,0 0 16,-21 0-16,21 0 0,0 0 15,0 1-15,0-1 0,0 0 16,0 0-16,0 0 0,0 0 0,0 1 16,21-1-16,0-21 15,0 0-15,21 0 0,-20 0 0,-1 0 16,21 0-16,-21 0 0,22-21 0,-22 21 15,21-22-15,-21 1 0,0 0 16,1 21-16,-1-21 0,0 0 0,-21 0 16,0-22-16,0 22 0,0 0 15,0 0-15,0 42 47,0 0-47,-21 0 0,0 0 0,21 1 16,-22-22-16,22 21 0,-21 0 0,21 0 15,0 0-15,-21 0 16,0 1-16,21-44 47,0 1-47,0 0 0,0 0 16,21 0-16,0 0 0,0-1 15,1 1-15,-1 0 0,21 0 16,-21-21-16,22 20 0,-1 1 15,-21 0-15,21 21 0,1-21 0,-1 21 16,0 0-16,1 0 0,-22 0 0,0 0 16,0 0-16,0 21 0,-21 0 15,0 0-15,0 1 0,0-1 0,0 0 16,0 0-16,0 0 0,0 0 16,0 22-16,0-22 0,0 0 15,0 0-15,0 0 0,0 1 16,22-1-16,-1 0 0,0 0 0,0-21 15,21 0-15,-20 21 0,20-21 16,0 0-16,1 0 0,-1 0 16,0 0-16,1-21 0,20 0 0,-21 21 15,22-21-15,-22 0 0,1-1 16,-22 1-16,21-21 0,-21 21 0,-21 0 16,0-22-16,0 22 0,0 0 0,0-21 15,0 20-15,0 1 0,-21 0 16,-21 0-16,21 21 0,-1 0 0,-20 0 15,21 0-15,-21 0 0,20 21 16,1 0-16,-21 22 0,21-22 0,0 0 16,-1 0-16,1 0 0,0 22 0,21-22 15,0 0-15,0 0 0,0 0 16,0 0-16,21-21 0,0 0 16,1 0-16,-1 0 15,0 0-15,0 0 0,0 0 0,22 0 16,-22 0-16,0-21 0,0 0 0,0 21 15,0-21-15,1 0 0,-1 0 16,-21-1-16,21 1 0,-21 0 16,0 0-16,21 0 0,-21 0 15,0 42 17,-21-21-32,21 21 15,-21 0-15,0 0 0,21 22 16,-22-22-16,1 0 0,0 21 15,0 1-15,0 20 0,21-21 0,0 22 16,-21-22-16,21 22 0,-22-1 0,22 1 16,-21-1-16,21 1 0,0-1 15,0 22-15,-21-22 0,21 1 0,-21 21 16,21-22-16,0 22 0,0-22 16,-21 22-16,0-22 0,-1 1 15,22-1-15,-21-20 0,0 20 0,0-20 16,0-1-16,-22-21 0,22 21 0,0-20 15,0-22-15,-21 21 0,20-21 16,1 0-16,0 0 0,0-21 16,0 21-16,0-22 0,21 1 0,-22 0 15,22-21-15,0 21 0,0-22 0,0 1 16,0 0-16,0-1 0,0-20 16,0-1-16,0 1 0,0-22 0</inkml:trace>
  <inkml:trace contextRef="#ctx0" brushRef="#br0" timeOffset="167914.91">7070 15325 0,'0'0'0,"0"-21"0,0-1 15,-22 22 1,22 22 15,22-22 0</inkml:trace>
  <inkml:trace contextRef="#ctx0" brushRef="#br0" timeOffset="168475.22">9334 15282 0,'0'0'0,"0"-21"0,0-21 16,0 21-16,0-22 0,0 22 0,0-21 16,0 21-16,0 0 15,-21 21-15,0 21 16,21 0-16,0 0 0,0 21 15,-21 1-15,0-1 0,21 22 16,-21-22-16,-1 0 0,22 22 0,-21-22 16,0 0-16,21-20 0,-21 20 15,21-21-15,-21 21 0,21-20 0,0-1 16,0 0-16,-21-42 31,-1 21-31,1-21 16</inkml:trace>
  <inkml:trace contextRef="#ctx0" brushRef="#br0" timeOffset="169198.86">8763 15473 0,'0'0'0,"-21"0"0,42 0 31,21 0-31,1 0 16,-1 0-16,0 0 0,22 0 0,-1 0 15,1 0-15,-1-21 0,1 21 0,-1-21 16,1-1-16,-1 1 15,1 0-15,-1 0 0,-20 0 0,20 0 0,-42-22 16,22 22-16,-22 0 0,0-21 16,-21 20-16,0-20 0,0 21 15,0 0-15,0 0 0,0-1 0,-21 1 16,0 21-16,-1 0 0,1 0 16,21 21-16,-21 1 0,0-1 0,0 21 15,21-21-15,0 43 0,0-22 16,-21 0-16,21 22 0,-22-22 0,22 1 15,-21-1-15,21 0 0,0 1 16,0-22-16,-21 0 0,21 21 0,0-21 16,0 1-16,0-44 47,21 1-47,0 0 0,1-21 15,-1 21-15,0-1 0,0-20 0,0 0 16,0-1-16,1 22 0,20-21 0,-21 21 15,0 0-15,0-1 0,1 22 16,-1 0-16,0 0 0,-21 22 16,21-1-16,-21 0 0,0 0 15,0 0-15,0 22 0,0-22 0,0 0 16,0 21-16,0-21 0,0 1 16,0-1-16,0 0 0,21 0 0,0 0 15,1 0-15,-1-21 16,0 0-16,0 0 0,21 0 15,-20 0-15,20 0 0,0 0 0,-21-21 16,22 21-16,-1-21 0,-21 0 0,22 0 16,-22 0-16,0-1 0,0 1 15,0-21-15,0-22 0,-21 22 16,0 21-16,0 0 0,0 0 16,0-1-16,-21 22 0,0 0 15,0 22-15,0-1 0,0 0 16,-1 0-16,1 0 0,0 22 15,21-22-15,0 0 0,0 21 0,0-21 16,0 1-16,0-1 0,0 0 16,21 0-16,0-21 0,1 21 0,-1-21 15,0 0-15,0 0 0,0 0 16,22 0-16,-22 0 0,21 0 0,0-21 16,1 0-16,-1 0 0</inkml:trace>
  <inkml:trace contextRef="#ctx0" brushRef="#br0" timeOffset="169514.37">12128 15346 0,'0'0'0,"-21"0"0,0 0 16,0 0-16,0 0 15,0 0 1,-1 0-16,1 21 0,21 0 16,-21 0-16,21 1 0,-21-1 0,21 21 15,0-21-15,0 0 0,0 1 16,0 20-16,-21-21 0,21 0 0,-21 0 16,-1 1-16,1-1 15,0-21-15,21 21 0,-21-21 16,0 0-1,21-21-15,0 0 16,0-1-16,0 1 0</inkml:trace>
  <inkml:trace contextRef="#ctx0" brushRef="#br0" timeOffset="169679.36">11790 15134 0,'0'0'0,"0"-42"0,0 21 15,0 0-15,0 42 47,0 0-47,0 0 16,0 0-16,21 0 0,0 1 15,0-1-15,0-21 0,1 21 16,-1-21-16</inkml:trace>
  <inkml:trace contextRef="#ctx0" brushRef="#br0" timeOffset="170067.35">12340 15219 0,'21'42'16,"-21"-21"0,0 1-16,-21-1 0,21 21 0,-21-21 15,0 22-15,0-22 0,21 21 16,-22-21-16,1 0 0,0 1 16,21-1-16,-21 0 0,0 0 15,21 0-15,-21-21 16,21-21-1,0 0 1,21 0-16,-21 0 0,21-22 0,0 22 16,21-21-16,-20-1 0,20 1 15,-21 0-15,21-22 0,1 22 0,-22 21 16,21-22-16,1 22 0,-22 0 0,21 21 16,-21 0-16,22 0 15,-22 21-15,0 0 0,0 22 0,0-22 16,-21 21-16,0 1 0,0-1 15,0 0-15,0 1 0,0-1 0,0-21 16,0 21-16,0 1 0,0-22 0,-21 0 16,21 0-16,0 0 0,0 1 15,0-1-15,21-21 16,0 0-16,1 0 0,20 0 16</inkml:trace>
  <inkml:trace contextRef="#ctx0" brushRef="#br0" timeOffset="171086.92">13314 15558 0,'0'0'0,"-43"0"0,22 0 15,-21 0 16,63 0-31,0-22 0,0 22 16,1-21-16,20 0 0,0 0 0,1 0 16,-1-22-16,0 22 0,1-21 0,-1 0 15,0-22-15,1 22 0,-1-1 16,-21 1-16,21-21 0,-20 20 0,-22 1 16,0 21-16,0-22 15,0 22-15,0 0 0,0 0 0,-22 0 16,1 21-16,0 0 0,0 0 0,0 21 15,-22 0-15,22 21 0,-21 1 16,21-1-16,-22 22 0,1-1 0,21 22 16,-21-1-16,20 1 0,-20-21 15,0 41-15,21-20 0,-1 0 0,-20 21 16,21-1-16,0 1 0,0 0 16,-22 21-16,22-21 0,0 21 0,-21-21 15,20 21-15,-20 0 0,21-21 0,-21 21 16,20-22-16,1-20 15,0 21-15,0-21 0,0-1 0,21-20 16,0-1-16,0-20 0,0-1 16,21-21-16,0-21 0,0 0 0,22-21 15,20 0-15,-21-22 0,22 1 0,-1 0 16,1-22-16,-1 1 16,1-1-16,-1 1 0,-20-1 0,20-20 0,-20-1 15,-22 21-15,0-41 0,0 20 16,-21 0-16,0 1 0,-21-1 15,-21 0-15,20 1 0,-41-1 0,21 0 16,-22 22-16,22-22 0,-22 43 16,22-22-16,0 22 0,20 21 0,1-22 15,21 22-15,0 0 0,0 0 16,21 21-16,1-21 0,-1 0 0,21-1 16,0 22-16,1-21 0,-1 0 15,22 0-15,-22 0 0,21 21 0,-20-43 16,20 22-16,1 0 0,-1-21 0,1 21 15,-1-22-15,1 22 0,-22-21 16,22 21-16,-43-1 0,0 1 0,0 0 16,-21 0-16,-21 21 15,0 0 1,0 0-16,-1 21 16,1 0-16,-21 0 0,21 1 0,0-1 15,-1 21-15,22-21 0,-21 43 16,21-43-16,0 0 0,0 0 15,0 22-15,21-22 0,-21 0 16,22-21-16,20 0 0,-21 21 16,0-21-16,22 0 0,-1 0 0,-21 0 15,21-21-15,1 21 0,-1-21 0,0 0 16,-20-1-16,20 1 0,-21-21 16,21 21-16,-20-22 0,-22 1 0,0 0 15,0-1-15,0 22 16,-22-21-16,1 21 0,0 0 0,-21-1 15,-1 22-15,1 0 0,0 0 0,-1 0 16,1 0-16,0 22 0,21-1 16,-22 0-16,22 0 0,0 0 0,21 0 15,0 22-15,0-22 0,0 0 16,21 0-16,0 0 0,22-21 16,-1 0-16,-21 0 0,21 0 0,22 0 15</inkml:trace>
  <inkml:trace contextRef="#ctx0" brushRef="#br0" timeOffset="171446.8">14647 15409 0,'0'0'0,"0"-63"32,0 42-32,0 0 0,0-1 15,21 1-15,1 21 0,-1 0 0,0-21 16,0 21-16,0 0 0,0 21 15,1 0-15,-1 1 0,0-1 16,-21 0-16,0 21 0,21-21 16,-21 22-16,0-22 0,0 21 0,0-21 15,0 22-15,0-22 0,-21 0 16,21 0-16,-21 0 16,0-21-16,21-21 31,0 0-31,0 0 0,0 0 15,0 0-15,0-1 0,21-20 16,-21 21-16,21-21 0,-21 20 0,21-20 16,-21 0-16,21 21 0,0-1 0,1 1 15,-1-21-15,0 42 0,21-21 16,-21 0-16,22 21 0,-1 0 0,-21 0 16,22 0-16</inkml:trace>
  <inkml:trace contextRef="#ctx0" brushRef="#br0" timeOffset="172027.37">15325 15240 0,'0'21'0,"0"-42"0,0 85 0,0-43 16,0 0-16,0 0 0,-22 21 0,22-20 16,-21-1-16,21 0 0,-21 21 15,21-21-15,0 1 0,0-1 16,0 0-16,0 0 16,0-42 15,0 0-16,0 0-15,0-1 0,0 1 0,0 0 16,0-21-16,0 21 16,21-22-16,0 1 0,1 21 0,-1-22 15,0 22-15,0 0 0,0 0 16,0 0-16,22 21 0,-22 0 0,0 0 16,0 0-16,0 0 0,1 21 0,-1 0 15,0 0-15,0 0 0,-21 1 16,21 20-16,0-21 0,1 21 0,-1 1 15,0-22-15,-21 0 0,0 21 16,0-20-16,0 20 0,0-21 16,0-42 31,0 0-47,0 0 0,0-1 15,0 1-15,21 0 0,0 0 0,0-21 16,1-1-16,-1 22 0,21-21 15,-21-1-15,22 1 0,-22 21 0,21 0 16,0 0-16,-20 21 0,-1 0 0,0 0 16,0 21-16,0 0 0,-21 0 15,0 21-15,0-20 0,0 20 0,0 0 16,0-21-16,-21 22 0,21-22 16,-21 21-16,0-21 0,0 1 0,-22 20 15,43-21-15,0 0 16,43-21-1,-22 0-15,21 0 16,0 0-16,1 0 0,20 0 16,1 0-16,-1-21 0</inkml:trace>
  <inkml:trace contextRef="#ctx0" brushRef="#br0" timeOffset="173534.36">17060 15388 0,'0'0'0,"0"-63"0,0-64 31,-21 106-31,0-1 0,0 1 0,0 0 16,-1 21-16,-20 0 0,21 0 0,-21 0 16,20 21-16,-20 22 0,0-22 15,21 21-15,-22 0 0,22 1 16,-21-1-16,21 0 0,-1 1 0,22-1 16,0-21-16,0 22 0,0-22 0,0 0 15,0 0-15,22 0 0,-1 0 16,0-21-16,0 0 0,0 0 0,22 0 15,-22 0-15,21 0 0,-21 0 16,0 0-16,22-21 0,-22 0 0,0 0 16,0-21-16,0 20 0,1-20 15,-1 0-15,0-1 0,0 1 0,0 0 16,0-1-16,-21 1 0,0 21 16,22 0-16,-22 0 0,0 63 31,0-21-31,0 0 0,-22 22 15,22-1-15,-21 0 0,21 1 0,0-1 16,0 0-16,0-21 0,0 22 0,0-22 16,0 0-16,0 0 0,0 0 15,21 1-15,1-1 0,-1-21 0,21 0 16,-21 0-16,22 0 0,-1 0 0,-21 0 16,21-21-16,1-1 0,-1 1 15,-21 0-15,22 0 0,-22-21 16,42-64-16,-20 63 15,-22-20-15,0-1 0,0 1 0,0-1 16,0 1-16,1 21 0,-22-1 0,0 1 16,0 0-16,0 20 0,-22 65 31,1-22-31,0 21 16,0-21-16,0 22 0,0 20 15,-1-20-15,22-1 0,0 0 0,0 1 16,0-1-16,0 0 0,0 1 0,0-22 15,0 21-15,22-21 0,-1 0 16,0 1-16,0-22 0,0 21 0,0-21 16,22 0-16,-22 0 0,21 0 15,-21 0-15,1-21 0,20-1 16,-21 1-16,21 0 0,-20 0 0,-1-21 16,0-1-16,0 22 0,0-21 0,0-1 15,1 1-15,-1 21 0,-21 0 16,0 0-16,0 42 15,0 0 1,0 0-16,0 0 0,0 0 0,-21 22 16,21-22-16,0 0 0,-22 0 0,22 22 15,0-22-15,0 0 0,0 0 16,22 0-16,-1-21 16,0 21-16,0-21 0,0 0 15,0 0-15,1 0 0,-1 0 16,21-21-16,-21 0 0,0 21 0,1-21 15,-1-21-15,0 20 0,0-20 16,0 21-16,0-21 0,-21 20 0,0 1 16,22 0-16,-22 0 0,0 42 31,0 21-31,-22-20 0,1 20 16,21-21-16,0 21 0,-21-20 15,21 20-15,0-21 0,0 0 16,0 0-16,0 1 0,0-1 15,0 0-15,21 0 0,0-21 16,1 0-16,-1 0 0,0 0 0,0 0 16,0 0-16,0 0 0,-21-21 15,22 0-15,-22 0 0,0-1 16,0 1-16,0 0 0,0-21 16,0 21-16,-22-22 0,1 22 0,21-21 15,-21 21-15,0-1 0,0 1 16,21 0-16,0 0 0,0 0 31,42 21-31,-21 0 16,22-21-16,-1 21 0,0 0 0,1 0 15,-1 0-15,21 0 0,-20 0 16,-1 0-16,0 21 0,1 0 0,-22 0 16,21 21-16,-42-20 0,21-1 0,-21 21 15,0-21-15,0 22 0,0-22 16,0 21-16,0-21 0,-21 0 0,21 1 15,-21-1-15,21 0 0,0 0 16,-21 0-16,0 0 0,21-42 47,0 0-47,0 0 16,0 0-16,21-22 15,0 22-15,0-21 0,0 0 0,22-1 16,-1 1-16,0 0 0,22-1 15,-1 1-15,1 0 0,-1 20 0,1 1 16,-1 0-16,1 0 0,-22 21 0,1 0 16,-22 21-16,0 21 0,-21 1 15,0-1-15,0 0 0,0 1 0,0-1 16,-21 0-16,0 1 0,-22-1 16,22 0-16,0 1 0,-21-22 0,20 21 15,1-21-15,0 1 0,0-1 16,21 0-16,-21-21 15,21-21 1,0 0-16,21 21 16,-21-43-16,0 22 0,0 0 15</inkml:trace>
  <inkml:trace contextRef="#ctx0" brushRef="#br0" timeOffset="173698.57">19050 14880 0,'0'0'0,"-42"0"15,20-21-15,-20 21 0,21 0 0,0 0 0,-22 0 16,22 0-16,0 0 16,0 0-16,21 21 15,0 0 1,21-21 0</inkml:trace>
  <inkml:trace contextRef="#ctx0" brushRef="#br0" timeOffset="173859.35">17568 14986 0,'0'0'0,"-63"21"0,42-21 0,-22 21 0,22-21 0,42 22 32,0-22-32,22 0 0,20 0 0,1 0 15,-1 0-15,1 0 0,20 0 0,1 0 16,0 0-16,21 0 0</inkml:trace>
  <inkml:trace contextRef="#ctx0" brushRef="#br0" timeOffset="174550.29">20870 15536 0,'0'0'16,"-21"22"-16,0-22 0,42 0 31,21 0-31,-20 0 0,20-22 0,0 1 16,1 0-16,20 0 0,-21-21 15,1 20-15,20-20 0,-20 0 0,-1-1 16,0 1-16,-21 0 16,22-1-16,-22-20 0,-21 21 0,0-22 15,0 22-15,0-1 0,0 1 0,0 0 16,0 21-16,-21-1 0,0 22 16,-1 0-16,1 0 0,-21 22 0,21-1 15,0 21-15,-22 0 0,22 1 16,-21 41-16,-1-20 0,22 21 0,-21-1 15,0 1-15,-1 0 0,22 20 0,-21-20 16,-1 21-16,22 0 0,-21 0 16,21-1-16,0 1 0,-1-21 15,-20 21-15,21 0 0,0-22 0,0 22 16,-1-21-16,1-1 0,0-20 16,21-1-16,0 1 0,-21-1 0,21-41 15,0 20-15,21-21 0,0-21 16,0 0-16,22 0 0,20-21 0,-20 0 15,20-22-15,1 1 0,20-21 16,-20-1-16,-1 1 0,22-1 0,-22-21 16,1 22-16,-22-22 0,-21 1 15,1-1-15,-22 21 0,-22-20 0,1 20 16,-21 1-16,0-1 0,-22 22 0,1 0 16,-1-1-16,1 22 15,-1 0-15,1 0 0,-1 0 0,1-1 0,20 1 16,1 21-16,21-21 0,0 21 15,21-21-15,21 0 16,0 21-16,21-21 0,1 21 0,-1-22 16,0 22-16,1-21 0,-1 0 15,21 0-15,-20 21 0,20-21 0,-20 0 16</inkml:trace>
  <inkml:trace contextRef="#ctx0" brushRef="#br0" timeOffset="174882.86">21484 15282 0,'0'0'16,"-21"-21"-16,21 0 0,0 0 16,0 0-16,0 0 0,0-1 0,21 1 15,0 21-15,22-21 0,-22 21 16,21 0-16,-21 0 0,22 0 0,41 0 16,-41 0-16,-1 21 0,0 0 15,-21 1-15,1 20 0,-22-21 16,0 21-16,0-20 0,0-1 0,0 21 15,-22-21-15,-20 0 0,21 1 16,0-1-16,-22-21 0,22 21 0,-21-21 16,21 0-16,0 0 0,-1 0 15,22-21 1,0 0-16,0-1 16,0 1-16,22 0 0,-1 0 15,0 0-15,0-22 0,21 22 0,-20-21 16,20 21-16,0 0 0,22-22 15,-22 22-15,0 0 0,22 0 0,-22 21 16,22-21-16</inkml:trace>
  <inkml:trace contextRef="#ctx0" brushRef="#br0" timeOffset="175627.91">22437 15071 0,'0'0'0,"-22"21"0,1 21 16,-21-21-16,21 1 0,0-1 0,-22 21 15,22-21-15,0 0 16,0 22-16,0-22 0,21 0 0,0 0 15,0 0-15,0 1 0,0-1 16,21-21-16,0 0 0,21 0 16,-21 0-16,1 0 0,-1 0 0,0 0 15,0-21-15,0 21 0,-21-22 16,0 1-16,0-21 0,0 21 0,0-22 16,0 22-16,0-21 0,-21 0 15,21 20-15,-21-20 0,21 21 16,-21 0-16,21 0 0,0-1 15,0 1-15,21 21 16,0-21-16,0 21 0,0 0 0,1 0 16,20 21-16,-21 0 0,0-21 15,22 22-15,-22 20 0,0-21 0,0 0 16,0 22-16,0-22 0,-21 21 16,0-21-16,0 22 0,0-22 0,0 0 15,0 0-15,0 0 0,-21 0 16,0-21-16,21 22 0,-21-22 15,0 0-15,21-22 16,0 1-16,0 0 16,0 0-16,21 0 0,0-22 15,0 22-15,0 0 16,1-21-16,-1-1 0,21 22 0,-21 0 16,22-21-16,-1 21 0,-21 21 15,21 0-15,-20 0 0,20 0 0,-21 0 16,0 21-16,0 0 0,-21 0 0,0 0 15,22 22-15,-22-22 0,0 21 16,0-21-16,0 22 0,0-22 0,-22 0 16,1 0-16,0 0 0,0 0 15,0-21-15,0 22 0,-1-22 16,22-22 0,0 1-1,0 0-15,0 0 0,22 0 0,-1 0 16,0-1-16,21-20 15,-21 0-15,22 21 0,-1-22 0,0 22 16,1-21-16,-1 21 0,0 21 16,1 0-16,-22 0 0,21 0 0,-21 0 15,1 21-15,-1 0 0,-21 0 0,0 21 16,0-20-16,0 20 0,-21 0 16,-1-21-16,1 22 0,0-22 0,0 21 15,0-21-15,0 1 0,21-1 16,-22-21-16,22 21 0,-21-21 0,21-21 31</inkml:trace>
  <inkml:trace contextRef="#ctx0" brushRef="#br0" timeOffset="175931.29">25061 14838 0,'0'0'0,"0"-42"16,-21 42-1,0 0 1,21 21-16,-21-21 0,0 42 16,-1-21-16,1 0 0,0 22 0,0-1 15,0 22-15,0-22 0,-1 21 16,1-20-16,0 20 0,0-20 0,0 20 15,0-21-15,-1-20 0,1 20 16,21-21-16,0 21 0,0-20 0,-21-22 16,21 21-16,-21-21 15,21-21-15,0-1 16</inkml:trace>
  <inkml:trace contextRef="#ctx0" brushRef="#br0" timeOffset="176638.92">24320 15177 0,'-21'0'15,"42"0"-15,-63-22 0,63 22 32,0 0-32,1 0 0,20 0 0,0 22 15,1-22-15,20 0 0,1 0 16,-1 0-16,22 0 0,-1 0 0,-20-22 16,21 1-16,-22 21 0,22-21 15,-43-21-15,22 21 0,-22-1 0,0 1 16,-21-21-16,1 21 0,-1-22 15,-21 22-15,21-21 0,-21 21 16,0 0-16,-21 21 16,0 0-16,-1 21 0,22 0 15,-21 0-15,0 0 0,-21 22 0,21-1 16,-1 0-16,1 1 0,0-1 16,-21 0-16,21 22 0,-1-22 0,1 0 15,0 1-15,0-1 0,21-21 0,0 22 16,0-22-16,0 0 0,0 0 15,21-21-15,0 0 0,0 0 16,1 0-16,-1 0 0,21-21 16,-21 0-16,22 0 0,-1-1 0,-21-20 15,21 21-15,1-21 0,-22-1 16,21 1-16,-21 0 0,22 20 16,-22-20-16,0 21 0,-21 0 15,0 42 1,0 0-16,0 0 0,0 0 15,0 22-15,-21-22 0,21 21 0,0 1 16,0-22-16,0 21 0,0-21 16,0 0-16,0 22 0,0-22 0,21 0 15,0 0-15,0-21 0,22 21 16,-22-21-16,21 0 0,1 0 0,-1 0 16,0 0-16,1 0 0,20 0 15,-21 0-15,1-21 0,-1 0 16,0-21-16,1 21 0,-1-22 0,-21 22 15,0-21-15,1-1 0,-22 1 16,0 0-16,0 21 0,0-1 0,0 1 16,-22 21-16,-20 0 0,21 0 15,-21 21-15,20 1 0,-20-1 0,0 21 16,21-21-16,-1 22 0,1-22 16,21 21-16,0-21 0,0 22 15,0-22-15,0 0 0,21 0 0,1 0 16,-1 0-16,0 1 0,21-22 15,-21 0-15,22 0 0,-1 0 0,22 0 16,-22 0-16,21-22 0,22 1 0</inkml:trace>
  <inkml:trace contextRef="#ctx0" brushRef="#br0" timeOffset="177895.14">27728 15155 0,'0'0'0,"-21"22"0,0 62 31,21-63-31,0 1 16,21-22-16,0 0 15,0 0-15,1 0 0,-1 0 16,0 0-16,0-22 0,0 1 15,0 0-15,-21 0 0,0-21 0,0 20 16,0-20-16,0 21 0,0 0 16,-21 0-16,0-1 0,0 1 0,0 21 15,-22 0-15,22 0 0,-21 0 16,0 21-16,-1 1 0,1 20 0,0-21 16,-1 21-16,1-20 0,-22 20 15,22 0-15,0-21 0,21 22 0,-1-22 16,1 0-16,21 21 0,0-20 0,0-1 15,21-21-15,1 21 16,20-21-16,-21 0 0,21 0 0,22 0 16,-22 0-16,1 0 0,20 0 15,1-21-15,-22 0 0,21-1 0,1-20 16,-22 21-16,22-21 0,-22-1 16,0-20-16,1 20 0,-1 1 0,-21-21 15,0 20-15,1 1 0,-1 0 0,-21-1 16,0 1-16,0 21 0,0 0 15,0-1-15,-21 22 16,-1 0-16,1 22 0,-21-1 16,21 0-16,0 21 0,-1 1 0,1-1 15,0 0-15,0 1 0,21-1 0,0 21 16,0-20-16,0-1 0,0 0 16,0 1-16,0-1 0,21 0 0,0-20 15,0 20-15,22-21 0,-1 0 16,0 0-16,1-21 0,-1 22 0,22-22 15,-1 0-15,-21 0 0,22 0 16,-1 0-16,-20-22 0,-1 22 0,22-21 16,-22-21-16,-21 21 0,21-22 15,-20 1-15,-1 0 0,0-1 0,-21 1 16,0 0-16,0-1 0,0 1 0,0 21 16,-21 0-16,0 0 15,-1-1-15,1 22 0,-21 0 16,21 0-16,-22 22 0,22-1 0,-21 0 15,21 0-15,0 21 0,-22-20 0,22 20 16,0 0-16,0-21 0,21 22 16,0-1-16,0-21 0,0 0 0,0 1 15,0-1-15,21 0 0,0 0 0,21-21 16,-20 0-16,-1 0 0,0 0 16,21 0-16,-21 0 0,1 0 15,20-21-15,-21 21 0,0-21 0,0-22 16,1 22-16,-1 0 0,0-21 15,0-1-15,0 1 0,-21 0 16,0-1-16,21 22 0,-21 0 0,0 0 16,22 0-16,-22 42 15,-22 0-15,22 0 16,-21 0-16,0 22 0,21-22 16,0 21-16,-21 1 0,21-22 0,0 21 15,-21-21-15,21 0 0,0 22 16,0-22-16,0 0 0,21 0 0,0 0 15,0-21-15,0 0 0,1 22 0,-1-22 16,21 0-16,-21 0 0,22 0 16,-22-22-16,21 1 0,-21 0 15,0 0-15,22 0 0,-22-22 0,0 1 16,0 0-16,22-1 0,-22-20 16,0-1-16,0 22 0,21-21 0,-20 20 15,-1-20-15,0 20 0,0 1 16,0 0-16,0 21 0,-21-1 0,0 44 31,0-1-31,-21 0 0,-21 21 0,21 1 16,0-1-16,-1 0 0,1 22 15,0-22-15,0 0 0,0 22 16,0-22-16,21 1 0,0-22 0,0 21 16,0-21-16,0 22 0,0-22 15,0 0-15,0 0 0,21-21 16,0 0-1,0 0-15,0 0 0,0-21 0,1 0 16,-1 0-16,0-1 0,0 1 16</inkml:trace>
  <inkml:trace contextRef="#ctx0" brushRef="#br0" timeOffset="178054.63">29210 15092 0,'0'0'0,"-42"0"0,-1 0 0,22 0 16,-21 0-16,21 21 0,21 0 15,0 0-15,21 1 16,0-22-16,21 21 16,-21-21-16,22 0 0,20 0 0,-20 0 15,20 0-15,1 0 0,-1 0 16,1 0-16</inkml:trace>
  <inkml:trace contextRef="#ctx0" brushRef="#br0" timeOffset="178496.1">30078 15240 0,'0'0'0,"0"-21"16,0 0-16,-21 0 0,21-1 16,-22 1-16,1 0 0,0 0 15,21 0-15,-21 0 0,0-1 0,-22 22 16,22-21-16,0 21 16,0 0-16,0 0 0,0 21 0,-1 1 15,-20-1-15,21 21 0,-21-21 16,20 22-16,-20-1 0,21 0 0,0-21 15,0 22-15,-1-22 0,1 21 16,21-21-16,0 1 0,0 20 0,0-21 16,0 0-16,21-21 0,1 0 15,-1 0-15,0 0 0,21 0 16,-21 0-16,1 0 0,20 0 0,0-21 16,-21-21-16,22 21 15,-22-1-15,21-20 0,-21 0 16,22-1-16,-22 22 0,0-21 0,0 21 15,-21 0-15,0-1 0,-21 44 32,21-1-32,-21 0 0,0 0 0,0 0 15,21 22-15,-22-22 0,22 21 0,0-21 16,0 22-16,0-22 0,0 0 16,0 0-16,0 0 0,0 0 0,22 1 15,-1-1-15,0-21 0,21 0 16,-21 0-16,22 0 0,-1 0 15,0 0-15,1-21 0</inkml:trace>
  <inkml:trace contextRef="#ctx0" brushRef="#br0" timeOffset="178971.04">30692 14944 0,'0'0'16,"21"-43"-16,-21 1 0,21 21 0,-21 0 15,0 0-15,-21 42 16,0 21-1,-1-21-15,1 0 16,0 22-16,0-1 0,0 0 0,0 1 0,-1-1 16,1 22-16,0-22 15,0 0-15,21 1 0,-21-22 0,21 21 16,-21 0-16,21-20 0,0-1 16,0 0-16,0 0 0,0-42 31,21 0-31,0 0 15,-21-1-15,21-20 0,0 21 16,-21-21-16,21-1 0,1 22 0,-1-21 16,21-1-16,-21 22 0,0 0 15,22 0-15,-22 0 0,21 21 0,-21 0 16,1-21-16,20 21 16,-21 0-16,0 0 0,0 21 0,-21 0 15,22 0-15,-22 0 0,0 22 16,0-22-16,0 0 0,-22 0 15,1 0-15,0 0 0,0 1 0,-21-1 16,20 0-16,-20-21 0,0 0 16,-1 21-16,1-21 0,0 0 0,21 0 15,-22 0-15,1 0 0,21 0 16,0 0-16,42 0 16,0 0-1,0 0-15,21 0 0,-20 0 0</inkml:trace>
  <inkml:trace contextRef="#ctx0" brushRef="#br0" timeOffset="179955.25">31496 15071 0,'21'-21'0,"-42"42"0,63-64 0,-42 22 16,0 0-16,-21 21 15,-21 0-15,21 0 16,-22 0-16,1 0 0,0 0 15,-1 21-15,1 0 0,0 1 0,-1-1 16,22 0-16,0 0 0,-21 21 16,20-20-16,22-1 0,-21 21 0,21-21 15,0 0-15,0 1 0,0-1 16,0 0-16,0 0 0,21-21 16,-21 21-16,22-21 0,-1 0 15,0 0-15,21 0 0,-21 0 0,1-21 16,-1 0-16,21 0 0,-21 0 15,0-1-15,22-20 0,-1 0 0,-21 21 16,22-22-16,-22 1 0,0 21 16,0 0-16,0-1 0,-21 1 15,21 21-15,-42 21 16,0 1-16,0-1 16,0 0-16,0 0 0,21 0 15,-22 22-15,22-22 0,-21 0 16,21 21-16,0-21 0,0 1 15,0-1-15,21 0 0,1 0 0,-1 0 16,0 0-16,0-21 0,21 0 0,-20 22 16,20-22-16,0 0 0,-21 0 15,22 0-15,-1-22 0,-21 1 0,22 0 16,-22 0-16,0 0 0,21-22 16,-21 1-16,1 0 0,-1-1 15,0 22-15,0-21 0,0 21 0,-21 0 16,0-1-16,0 44 31,-21-1-31,0 0 0,21 0 0,-21 21 16,21-20-16,-21 20 0,21-21 15,0 0-15,0 0 0,0 22 0,0-22 16,0 0-16,0 0 16,0 0-16,-22-42 46,1 21-46,0-21 16,0 21 0,21 21 15,21-21-15,-21 21-16,21-21 0,0 0 15,1 0-15,-1 22 0,21-22 16,0 0-16,1 0 0,-1 0 0,0 0 15,1 0-15,-1 0 0,0-22 16,-20 1-16,20 0 0,0 0 16,1 0-16,-1-22 0,0 1 0,1 21 15,-22-21-15,0 20 0,0-20 16,0 21-16,-21 0 0,0 0 16,-21 21-1,0 0-15,0 0 0,-22 21 16,22 0-16,0 21 0,-21 1 0,21-22 15,-1 21-15,1 0 0,0-20 16,21 20-16,-21-21 0,21 21 0,0-20 16,0-1-16,0 0 0,0 0 15,0 0-15,42-21 0,-21 21 16,1-21-16,20 0 0,-21 0 0,21 0 16,-20 0-16,-1 0 0</inkml:trace>
  <inkml:trace contextRef="#ctx0" brushRef="#br0" timeOffset="180095.47">32829 15494 0,'-21'0'31,"0"0"-15,0 0-16,0 0 0,0 0 16,-1-21-16,1 0 15,-21 21-15,21-21 0,-43-1 0</inkml:trace>
  <inkml:trace contextRef="#ctx0" brushRef="#br0" timeOffset="180874.7">5419 16891 0,'0'0'0,"0"-21"0,-22 0 15,1 0-15,21-1 16,0 1-16,0 0 15,0 42 1,0 0 0,-21 1-16,21 20 0,-21-21 15,21 0-15,0 22 0,-21-22 0,21 21 16,-21-21-16,-1 0 16,22 1-16,0-1 0,0 0 15,0-42 1,0 0-1,0-22-15</inkml:trace>
  <inkml:trace contextRef="#ctx0" brushRef="#br0" timeOffset="181039.06">5355 16574 0,'0'0'0,"0"-43"0,-21 22 0,0 0 16,21 0-16,-21 0 0,-1-1 15,1 22 1,0 0-1,21 22 1,21-1-16,0-21 16,1 0-16,-1 0 0,21 0 0,-21 0 15,22 0-15</inkml:trace>
  <inkml:trace contextRef="#ctx0" brushRef="#br0" timeOffset="181298.89">5927 16383 0,'0'0'0,"21"0"0,0-21 16,0 21-16,-21 21 31,0 0-31,0 0 0,-21 22 16,0-22-16,21 21 15,0 1-15,-21-1 0,-1 0 0,22 1 16,-21 20-16,0-21 0,21 22 16,-21-22-16,0 1 0,0-1 0,21-21 15,0 21-15,0-20 0,0-1 16,0 0-16,0 0 0,21-21 15,0 0 1,0-21-16,0 0 0,0 21 0,1-21 16,-1-1-16,0 1 0,-21-21 15,0 21-15,0-22 0,0 22 0</inkml:trace>
  <inkml:trace contextRef="#ctx0" brushRef="#br0" timeOffset="182046.33">5863 16679 0,'0'-21'16,"21"0"-16,-21 0 16,21 21-16,1-21 0,-1 0 15,0-1-15,0 1 0,21 21 16,-20-21-16,-1 0 0,-21-21 15,21 20-15,-21 1 0,0 0 16,0 0-16,0 0 0,0 0 16,-21 21-16,0 0 0,-1 0 15,1 0-15,0 21 0,0 0 16,0 0-16,0 21 0,-1-20 0,1 41 16,0-21-16,0 22 0,21-1 0,-21 1 15,21 21-15,0-22 0,-21 22 16,21-22-16,-22 22 0,1-22 0,21 22 15,-21-21-15,21 20 0,0-20 16,-21 20-16,21-20 0,-21 21 16,21-22-16,0-21 0,0 22 0,0-22 15,0-21-15,0 22 16,21-22-16,0 0 0,0-21 0,0 0 16,1 0-16,20 0 0,-21 0 15,0 0-15,22-21 0,-1-21 0,-21 20 16,21-20-16,1 0 0,-1-1 15,-21-20-15,22 21 0,-22-22 0,0 1 16,0-1-16,-21 22 0,0-22 16,0 1-16,-42 20 0,21 1 0,-22-21 15,1 20-15,0 22 0,-1-21 16,-20 21-16,20-1 0,1 1 0,0 21 16,-1 0-16,22 0 0,-21 0 15,84 0 16,-21 0-31,1 0 0,20 0 0,-21 0 16,21 0-16,1-21 0,-1 0 16,0 21-16,1-21 0,-1 0 0,0 21 15,1-22-15,-1 1 0</inkml:trace>
  <inkml:trace contextRef="#ctx0" brushRef="#br0" timeOffset="182269.23">7048 16574 0,'0'0'0,"0"21"31,0 0-31,0 0 16,0 0-16,-21 22 0,21-22 0,-21 21 16,21-21-16,-21 22 0,21-22 15,0 0-15,-21 0 0,21 0 0,-21 0 16,21 1-16,21-44 31,0 1-31,0 0 0</inkml:trace>
  <inkml:trace contextRef="#ctx0" brushRef="#br0" timeOffset="182439.24">7048 16362 0,'0'0'0,"-21"-21"31,0 21-31,42 0 63</inkml:trace>
  <inkml:trace contextRef="#ctx0" brushRef="#br0" timeOffset="182691.12">7408 16214 0,'0'0'0,"0"21"15,0 0 1,0 0-16,0 22 0,0-22 0,0 21 16,-21 0-16,21 1 0,-21-1 0,0 0 15,0 1-15,21-1 0,-22 0 16,1 22-16,21-22 0,0 1 15,-21-22-15,21 21 0,0-21 16,-21 22-16,21-22 0,0 0 0,21-21 31,0 0-31,-21-21 0,21 0 0,1-1 16,-1 1-16,-21 0 0,0-21 16</inkml:trace>
  <inkml:trace contextRef="#ctx0" brushRef="#br0" timeOffset="182859.33">7175 16616 0,'0'0'0,"-21"0"0,42 0 31,1 0-31,-1 0 16,21 21-16,-21-21 0,22 0 16,-22 0-16,21 0 0,0 0 0,1 0 15,20-21-15,1 0 0,-1 21 16,22-21-16,0-1 0,-1 22 0</inkml:trace>
  <inkml:trace contextRef="#ctx0" brushRef="#br0" timeOffset="183114.85">9059 16531 0,'0'0'15,"-21"0"16,0 21-31,0 1 16,0-1-16,-1 0 0,1 0 16,0 21-16,0-20 0,21 20 0,-21-21 15,0 21-15,21 1 0,-22-22 0,22 0 16,-21 21-16,21-20 0,0-1 16,0 0-16,21-21 15,1 0-15,20 0 0,-21 0 16,21 0-16,1-21 0,-1 0 0,0 21 15</inkml:trace>
  <inkml:trace contextRef="#ctx0" brushRef="#br0" timeOffset="183434.63">9525 16574 0,'21'-22'0,"-42"44"0,42-65 0,-21 22 16,-21 21-16,0 0 0,0 0 15,-1 0-15,-20 0 0,21 21 0,0-21 16,-22 21-16,22 1 0,0-1 0,21 0 15,0 0-15,0 0 0,0 0 16,0 1-16,21-1 0,22 0 16,-22-21-16,0 21 0,0-21 15,21 21-15,-20-21 0,-1 21 0,0-21 16,0 22-16,0-1 16,0-21-16,-21 21 0,0 0 0,0 0 15,0 0-15,0 1 0,-84-1 31,63 0-31,-22-21 0,-20 0 16,20 0-16,1 0 0,21 0 16,0 0-16,-22 0 0,22 0 15,21-21-15,0 0 16,0-1-16,0 1 0</inkml:trace>
  <inkml:trace contextRef="#ctx0" brushRef="#br0" timeOffset="183615.34">9102 16320 0,'-43'0'31,"22"0"-31,0 0 16,42 0 15,0 0-31,0 0 15</inkml:trace>
  <inkml:trace contextRef="#ctx0" brushRef="#br0" timeOffset="183959.44">10795 16447 0,'0'0'0,"-21"0"0,0 0 0,21-22 15,21 1 1,0 21-16,21 0 15,1 0-15,-1 0 0,0 0 0,1 0 16,20-21-16,1 21 0,-22 0 16,21 0-16,-20 0 0,20 0 0,-42 0 15,22 0-15,-1 0 0,-21 0 16,-21-21 0</inkml:trace>
  <inkml:trace contextRef="#ctx0" brushRef="#br0" timeOffset="184279.32">11218 16404 0,'-21'21'16,"148"-84"-16,-233 105 0,85 1 0,21-22 15,0 0-15,0 0 16,0 0-16,0 0 0,0 1 16,0-1-16,21 0 0,-21 21 0,0-21 15,21 22-15,-21-22 0,22 21 16,-22-21-16,0 22 0,0-22 0,0 21 15,0-21-15,0 1 0,-22-1 16,1 0-16,0 0 0,-21 0 16,-1 0-16,1-21 0,0 22 0,-1-22 15,1 0-15,0 0 0,-1 0 16,22 0-16,-21 0 0,0 0 0,20-22 16,1 1-16,-21 21 0,42-21 15,-21 0-15,21 0 0,-21 21 0,21-21 16,0-1-16,0 1 15,21 21-15,0-21 0,0 21 0,0-21 16,0 21-16,22-21 0,-1 0 16,0-1-16,1 22 0</inkml:trace>
  <inkml:trace contextRef="#ctx0" brushRef="#br0" timeOffset="185334.78">11917 16552 0,'0'0'0,"21"-21"0,0 0 0,-21 0 15,0 0 1,0 0-16,0-1 0,-21 22 16,0 0-16,-22 0 0,22 0 15,-21 0-15,21 0 16,-22 0-16,22 0 0,-21 22 0,21-1 0,-22-21 15,22 21-15,0 0 16,0 0-16,0 0 0,21 1 0,0-1 16,0 0-16,0 0 15,21-21 1,0 0-16,0 0 16,-42 0 46,0 0-46,21 21 46,0-42 32,0 0-32,0 0-30,0 42-1,0 0-15,0 0-16,0 0 0,0 1 15,-21-1-15,21 21 16,-21-21-16,21 0 0,0 22 0,-22-22 15,22 21-15,-21-21 0,0 1 16,21-1-16,-21 0 0,21 0 0,0 0 16,-21 0-16,21 1 15,-21-22 1,21-22 0,0 1-16,0 0 15,0 0-15,0 0 0,0 0 16,21-22-16,0 1 0,0 0 15,0-1-15,0 1 0,1 0 0,-1-1 16,21 1-16,-21 0 0,22-1 16,-22 1-16,21 21 0,-21 0 0,22-1 15,-22 22-15,21 0 0,-21 0 16,0 0-16,1 22 0,-1-1 0,0 0 16,0 21-16,-21 1 0,0-1 15,0 0-15,0 1 0,0 20 0,0-21 16,0 1-16,-21-1 0,0 0 15,21-20-15,0 20 0,-21-21 0,21 0 16,-22 0-16,22 1 0,-21-1 0,21 0 16,0-42 15,0 0-15,0-1-16,0 1 0,0 0 15,-21 0-15</inkml:trace>
  <inkml:trace contextRef="#ctx0" brushRef="#br0" timeOffset="185855.09">11536 16806 0,'-21'0'15,"42"0"-15,-21 0 16,21 0 0,0 0-16,0 0 0,0 0 0,1 0 15,20-21-15,0 21 16,-21 0-16,22-21 0,-1 21 0,0-21 15,22 21-15,-22-21 0,1 21 16,41-43-16,-41 43 0,20-21 16,-21 0-16,-20 21 0,20-21 15,0 0-15,1 21 0,-22-21 0,0 21 16,0 0-16,0-22 0,-21 1 16,-21 21-1,0 0-15,0 0 16,-22 0-16,22 21 0,-21 1 15,21-22-15,0 21 0,-1 0 0,1 0 16,21 0-16,-21 0 16,21 1-16,0-1 0,0 0 0,0 0 15,21 0-15,22 0 16,-22 1-16,0-22 0,0 21 0,0-21 16,22 21-16,-22 0 0,0 0 15,0-21-15,21 21 0,-42 1 0,22-1 16,-22 0-16,0 0 0,-22 0 15,-20-21-15,21 21 16,-21-21-16,-22 22 0,22-22 0,-1 0 16,1 0-16,-21 0 0,20 0 15,1 0-15,0 0 0,20 0 0,1 0 16,21-22 0,21 22-16,22-21 15,-22 0-15,21 21 0,22-21 16,-22 0-16,22 0 0</inkml:trace>
  <inkml:trace contextRef="#ctx0" brushRef="#br0" timeOffset="186243.86">12954 16658 0,'0'0'0,"21"-21"0,0 0 16,-21 0-16,-21 21 16,0 0-16,0 0 15,0 0-15,-1 21 0,-20 0 16,21 0-16,0 0 0,0 1 15,-22 20-15,22 0 0,0-21 16,0 64-16,21-64 0,0 22 16,0-22-16,0 0 0,0 0 15,0 0-15,21 0 0,0 1 0,0-1 16,0-21-16,22 0 0,-1 0 0,0 0 16,1 0-16,-1 0 0,0-21 15,1-1-15,-22 1 0,21 0 0,1 0 16,-22 0-16,0-22 0,-21 22 15,0-21-15,0 0 0,0-1 16,0-20-16,0 20 0,-21 1 16,0 21-16,-1-21 0,1 20 0,0 1 15,0 21-15,-21 0 0,20 0 0,1 0 16,-21 0-16,21 21 0,-22 1 16,22-1-16,0 0 0,21 0 15,0 0-15,0 0 0,0 1 16,0-1-16,21 0 0,0-21 0,22 21 15,-1-21-15</inkml:trace>
  <inkml:trace contextRef="#ctx0" brushRef="#br0" timeOffset="186770.93">13674 16637 0,'0'-21'0,"0"42"0,-22-42 31,1 42-31,0 0 15,0 0-15,0 22 0,21-22 16,-21 21-16,-1 1 0,1-22 0,21 21 16,-21-21-16,0 22 0,0-22 0,0 21 15,21-21-15,0 0 0,-22-21 16,22 22-16,-21-22 0,42-22 31,1 1-15,-1 0-16,0-21 0,0 21 15,0-22-15,0 22 0,1-21 0,20-1 16,-21 1-16,0 0 0,22 21 0,-22-22 16,0 22-16,21 0 0,-21 21 15,1 0-15,-1 0 0,0 21 16,-21 0-16,0 22 16,0-22-16,0 21 0,0 0 0,0 1 15,0-22-15,0 21 0,0 1 16,0-22-16,0 21 0,0-21 15,21 0-15,-21 1 0,21-22 16,0 21-16,1-21 16,-1 0-16,0-21 0,0-1 15,0 1-15,-21 0 0,0 0 16,21-21-16,1 20 0,-1-20 0,-21 0 16,21-1-16,0 1 0,0 0 15,-21-1-15,21 22 0,-21 0 0,22 0 16,-22 0-16,0 0 0,0-1 0,0 1 15</inkml:trace>
  <inkml:trace contextRef="#ctx0" brushRef="#br0" timeOffset="187634.77">14965 16722 0,'-21'21'0,"42"-42"0,-64 42 15,22-21-15,21 21 0,0 0 16,-21-21-16,21 21 16,21-21-16,22 0 15,-22 0-15,21 0 16,0 0-16,1-21 0,20 21 0,-20-21 15,20 0-15,1 0 0,-1-22 16,1 22-16,-1-21 0,1 21 0,-22-22 16,0 22-16,-21-21 0,22 0 15,-22-1-15,0 22 0,-21-21 0,0 21 16,0-1-16,0 1 0,0 0 0,0 0 16,-21 21-16,0 0 0,0 0 15,-22 21-15,22-21 0,-21 42 0,21-20 16,-22 20-16,22-21 0,-21 21 15,21 22-15,-1-22 0,-20 22 16,21-1-16,0 1 0,0-1 16,-1 22-16,1 0 0,0-22 0,0 22 15,21-22-15,-21 22 0,0 0 0,-1-1 16,1 1-16,21 21 0,-21-22 16,0 1-16,21-21 0,-21 20 0,0 1 15,-1-22-15,22 1 0,0-1 16,0-20-16,0-1 0,0 0 0,0 1 15,0-22-15,22-21 16,-1 0-16,0-21 0,21 0 0,1-1 16,-1-20-16,0 21 0,22-21 15,-22-1-15,0 1 0,1-22 0,-1 1 16,0-1-16,-20 1 16,-1-1-16,-21-20 0,0 20 0,0-20 15,0 20-15,-21-21 0,-22 43 16,22-21-16,-127-64 15,106 84-15,-1 22 0,22 0 16,0 0-16,0 21 0,21-21 16,21-1-16,0 22 15,21-21-15,1 0 0,-1 0 0,22 21 16,-22-21-16,21-22 0,1 22 0,-1 0 16,1-21-16,-22 21 15,22-1-15,-22-20 0,22 21 0,-22 0 16,0 0-16,-21-1 0,1 22 15,-1 0-15,-21 22 16,-21-1 0,21 21-16,-22-21 0,1 0 0,0 1 15,0 20-15,21-21 0,-21 0 16,21 0-16,-21 1 0,21-1 16,0 0-16,0-42 46,21 0-46,-21-1 16,21 1-16,0 0 0</inkml:trace>
  <inkml:trace contextRef="#ctx0" brushRef="#br0" timeOffset="187795.03">16150 16510 0,'-21'-21'31,"0"21"-31,0 0 15,-1 0-15,44 0 32,-1 0-32,0 0 15,0 0-15,0 0 0</inkml:trace>
  <inkml:trace contextRef="#ctx0" brushRef="#br0" timeOffset="188027.11">16573 16320 0,'22'21'32,"-22"0"-32,0 0 0,-22 21 0,1-20 15,0 20-15,0 0 0,0 1 16,0-1-16,-1 0 0,1 1 0,0-22 16,0 21-16,21 0 0,-21 1 0,21-22 15,-21 0-15,21 21 0,0-20 16,0-1-16,0 0 15,21-21-15,0 0 0,0 0 16,0 0-16,0 0 0,1-21 0,-1 0 16,21 21-16</inkml:trace>
  <inkml:trace contextRef="#ctx0" brushRef="#br0" timeOffset="188334.33">16658 16828 0,'0'0'0,"-21"0"0,0 0 16,42 0 15,0 0-31,0 0 0,0 0 0,22 0 16,-22 0-16,0 0 0,21 0 15,1 0-15,-22-22 0,21 1 0,-21 21 16,22-21-16,-22 0 0,0 0 16,0-22-16,-21 22 0,0 0 0,0 0 15,0 0-15,0 0 16,-42 21-16,21 0 0,0 0 0,-22 0 15,22 21-15,-21 0 0,-1 0 0,22 0 16,0 22-16,-21-1 0,42 0 16,-21-21-16,21 22 0,0-1 0,0-21 15,0 22-15,21-22 0,0 0 16,0 0-16,0 0 0,22-21 16,20 0-16,-21 0 0,22 0 15,21 0-15</inkml:trace>
  <inkml:trace contextRef="#ctx0" brushRef="#br0" timeOffset="188634.4">18076 16595 0,'0'0'0,"-21"0"0,0 0 31,0 0-31,0 21 16,21 0-16,-22 0 0,22 0 15,0 22-15,0-22 0,-21 21 0,21-21 16,-21 22-16,21-22 0,0 21 16,0-21-16,0 1 0,-21-1 0,21 0 15,0 0 1,0-42-1,21 0-15,-21 0 16,21-1-16</inkml:trace>
  <inkml:trace contextRef="#ctx0" brushRef="#br0" timeOffset="188794.55">18013 16489 0,'0'-21'0,"0"42"0,0-63 0,0 20 15,0 44 32,0-1-31,21-21-16,0 0 0,0 0 0,0 0 15,22 0-15</inkml:trace>
  <inkml:trace contextRef="#ctx0" brushRef="#br0" timeOffset="189026.3">18690 16362 0,'0'-21'15,"0"42"-15,-21-21 32,21 21-32,-21 21 0,0-20 15,21 20-15,0 0 0,-22 1 16,1-1-16,21 0 0,-21 1 0,0-1 16,0 0-16,21 1 0,-21-1 15,21-21-15,-22 21 0,22-20 16,0-1-16,0 0 0,0 0 15,22-21-15,-1 0 0,0 0 0,0 0 16,0 0-16,22 0 0,-22 0 0,-21-21 16,21 0-16</inkml:trace>
  <inkml:trace contextRef="#ctx0" brushRef="#br0" timeOffset="189179.21">18415 16679 0,'0'0'16,"21"0"-1,0 0 1,0 0-16,1 0 0,-1 0 16,0 0-16,21 0 0,-21 0 15,22-21-15,-1 21 0,0-21 0,1 0 16,-1 21-16</inkml:trace>
  <inkml:trace contextRef="#ctx0" brushRef="#br0" timeOffset="190038.3">19621 16425 0,'0'0'0,"-21"-21"0,0 21 15,21-21-15,-21 21 0,0 0 16,0 0-16,-1 0 0,1 0 15,21 21-15,-21 0 0,0 1 16,0-1-16,0 21 0,-1-21 0,1 22 16,0-1-16,21-21 0,-21 21 15,0 1-15,0-1 0,21-21 0,0 22 16,-22-22-16,22 0 0,0 0 0,0 0 16,22-21-1,-1 0 1,0 0-16,0-21 0,0 0 15,0 0-15,22 0 0,-22-1 0,0-20 16,0 21-16,0-21 0,1 20 16,-1-20-16,0 21 0,0 0 0,0 0 15,0-1-15,-21 1 0,22 21 0,-22 21 32,0 1-32,0-1 15,0 0-15,0 21 0,0-21 16,0 1-16,0 20 0,0-21 0,0 21 15,0-20-15,0-1 16,0 0-16,0 0 0,21-21 0,0 21 16,21-21-16,-21 0 0,22 0 0,-22 0 15,21 0-15,1 0 0,-1 0 16,-21 0-16,21-21 0,-20 0 0,20 0 16,-21 0-16,0-22 0,0 22 15,1-21-15,-1-1 0,-21 22 0,0-21 16,0 0-16,0 20 0,0 1 15,0 0-15,-21 21 32,21 21-32,-22 22 0,22-22 15,-21 0-15,21 21 0,0-21 16,0 22-16,0-22 0,0 0 16,0 21-16,0-20 0,0-1 0,0 0 15,21-21-15,1 21 0,-1-21 16,0 0-16,0 0 0,21 0 0,-20 0 15,-1 0-15,0 0 0,21-21 16,-21 0-16,1 0 0,-1-1 0,0 1 16,0 0-16,0 0 0,0-21 15,-21 20-15,22 1 0,-22 0 0,0 0 16,0 0-16,0 42 16,-22 0-1,1 0-15,0 0 0,0 1 0,21 20 16,-21-21-16,0 0 0,-1 22 15,22-22-15,0 0 0,0 0 16,0 0-16,0 0 0,22-21 31</inkml:trace>
  <inkml:trace contextRef="#ctx0" brushRef="#br0" timeOffset="190222.8">20532 16552 0,'0'-21'15,"0"42"-15,0-63 0,0 21 16,0 0-16,0 0 0,-22 21 31,1 0-15,21 21-16,21-21 16,1 0-1,-1 0-15,0 0 0,0 0 0,21 0 16</inkml:trace>
  <inkml:trace contextRef="#ctx0" brushRef="#br0" timeOffset="190646.53">21061 16383 0,'21'-42'31,"-42"42"-15,0 21-1,-1 21-15,1-21 0,0 22 16,-21-22-16,21 21 0,-1 1 0,1-1 15,0 0-15,0 1 0,0-1 16,0 0-16,21 1 0,0-22 0,0 21 16,0-21-16,0 0 0,0 1 0,0-1 15,21-21-15,0 0 0,0 0 16,0 0-16,22 0 0,-22 0 0,0 0 16,21-21-16,-21-1 0,1 1 15,20 0-15,-21-21 0,0 21 16,22-22-16,-22 1 0,0 0 15,-21-1-15,21-20 0,0 20 0,0 1 16,-21 0-16,0-1 0,0 22 0,0 0 16,0 0-16,-21 42 15,21 21-15,-21-20 16,0-1-16,0 21 0,0 0 16,21 1-16,0-22 0,-22 21 0,22 1 15,0-1-15,0-21 0,0 21 16,0-20-16,0 20 15,0-21-15,22-21 0,-1 0 0,0 0 16,0 0-16,21 0 0,-20 0 16,20-21-16</inkml:trace>
  <inkml:trace contextRef="#ctx0" brushRef="#br0" timeOffset="191118.67">22246 16320 0,'0'-22'16,"0"44"-16,0-65 0,0 22 0,0 0 16,0 0-16,0 0 15,21 21 1,0 21-16,1 0 15,-22 0-15,21 0 0,0 22 16,-21-22-16,21 21 0,-21 0 0,21 1 16,-21-1-16,0 0 0,0 1 15,0-1-15,0 0 0,0 1 0,0-22 16,0 21-16,0-21 0,0 1 0,0-1 16,0 0-16,0-42 31,0 0-31,0-1 15,21 1-15,1-21 0,-1 0 0,0 20 16,0-20-16,0 0 0,0-22 16,1 22-16,20 0 0,-21-22 0,0 22 15,0-1-15,22 1 0,-22 21 0,0-21 16,-21 20-16,21 22 0,0 0 16,1 0-1,-22 22-15,21-1 16,-21 0-16,0 0 0,0 0 0,0 0 15,0 22-15</inkml:trace>
  <inkml:trace contextRef="#ctx0" brushRef="#br0" timeOffset="191422.76">22839 16574 0,'0'21'15,"0"-169"-15,0 275 0,-21-85 0,21-21 0,0 0 16,0 0-16,0 1 0,21-22 16,0 0-16,0 0 15,21 0-15,-20 0 0,-1 0 0,21-22 16,-21 22-16,22-21 0,-22 0 15,0 0-15,0 0 0,0 0 0,0-1 16,-21 1-16,0 0 0,0 0 16,-42 21-1,21 0-15,0 0 0,0 0 0,-1 21 16,1 0-16,0 0 0,0 1 16,0-1-16,0 0 0,21 0 15,0 21-15,-22-20 0,22-1 16,0 0-16,0 0 0,0 0 0,22 0 15,-1-21-15,0 22 0,0-22 16,0 0-16,22 0 0,-22 0 0,21 0 16,-21 0-16,22 0 0,-22 0 15,21-22-15,-21 1 0,22 0 0</inkml:trace>
  <inkml:trace contextRef="#ctx0" brushRef="#br0" timeOffset="191722.56">23410 16595 0,'0'-43'16,"0"149"-16,0-169 0,0-1 0,0 43 0,0 0 0,0 0 15,21 0-15,1-1 16,-22 1-16,21 21 0,0 0 0,0 0 16,0 0-16,0 0 15,1 21-15,-1 1 0,0-1 16,-21 21-16,21-21 0,-21 0 16,0 22-16,0-22 0,0 0 0,0 0 15,0 22-15,0-22 16,0 0-16,-21 0 0,0-21 15,0 0-15,21-21 32,0 0-32,0 0 0,0-1 15,0 1-15,0 0 0,0 0 16,0 0-16,21 21 0,0 0 16,0-21-16,0-1 15,0 22-15,1 0 0,-1 0 16</inkml:trace>
  <inkml:trace contextRef="#ctx0" brushRef="#br0" timeOffset="192411.27">24088 16447 0,'-22'0'31,"22"-22"-31,-21 22 16,21-21-1,-21 21-15,0 0 16,0 0 0,21 21-16,-21 1 15,21-1-15,0 0 0,0 0 16,-22 0-16,22 22 0,-21-22 15,21 21-15,-21-21 0,21 0 0,0 22 16,0-22-16,0 0 0,0 0 16,0 0-16,0 1 0,21-1 0,0-21 15,22 0-15,-22 0 0,21 0 16,-21 0-16,22 0 0,-1 0 0,-21 0 16,22-21-16,-22-1 0,0 1 15,21 0-15,-21 0 0,-21-21 0,22 20 16,-1-20-16,0 21 0,-21-21 15,0 20-15,0 1 0,21-21 16,-21 21-16,0 0 0,0 42 47,0 0-47,0 0 0,0 0 16,-21 22-16,0-1 0,21 0 0,-21 1 15,-1 20-15,1-21 0,0 22 16,21-1-16,-21-20 0,0 20 0,0 1 15,21-1-15,-22 1 0,1-1 0,0 1 16,0-1-16,0 1 0,0 20 16,-1-20-16,-20-1 0,21 1 0,0-22 15,-22 22-15,22-22 0,0-21 16,-21 22-16,21-22 0,-1-21 16,-20 0-16,0 0 0,21 0 15,-22-21-15,1-1 0,0 1 0,20-21 16,-20 21-16,21-22 0,-21 1 15,20-21-15,1 20 0,0 1 0,21-22 16,0 22-16,0 0 0,0-22 16,0 22-16,0 0 0,0-22 0,21 22 15</inkml:trace>
  <inkml:trace contextRef="#ctx0" brushRef="#br0" timeOffset="193119.31">25167 16489 0,'-21'0'0,"42"0"0,-63 21 0,63-21 31,0 0-31,21-21 16,1 21-16,-1-21 0,0 0 16,22-1-16,-1 1 0,1 0 0,-22 0 15,22 0-15,-1-22 0,-20 22 0,-1-21 16,0 0-16,-21 20 0,-21-20 16,0 21-16,0-21 0,0 20 0,0 1 15,-21 0-15,-21 21 0,21 0 16,0 0-16,-22 0 0,22 0 0,-21 21 15,-1 22-15,22-22 0,-21 21 0,21 22 16,0-22-16,-1 21 0,-20 1 16,21 21-16,0-1 0,0-20 0,-1 42 15,-20-22-15,21 1 0,0 0 16,-22 20-16,22-20 0,-21 21 16,21 0-16,-22-22 0,1 22 15,21 0-15,-43 63 0,22-84 16,21 0-16,0-22 0,21 1 15,0-1-15,0-20 0,0-1 0,0-21 16,21 0-16,0-21 0,0 0 16,22 0-16,-1 0 0,0-21 0,22-21 15,-22 21-15,0-1 0,22-20 16,-22 0-16,22-1 0,-22-20 0,0 21 16,-20-22-16,20 1 0,-21-1 15,-21 1-15,0-22 0,0 21 0,0-20 16,0 20-16,-21 1 0,-21-22 15,20 22-15,-20-1 0,0 22 16,21-22-16,-22 22 0,1 0 0,21 20 16,-22 1-16,22 0 0,0 0 15,0 0-15,21 0 16,21 21-16,0 0 16,0 0-16,22-22 0,-22 22 0,21 0 15,1 0-15,-1-21 0,0 0 16,1 21-16,20-21 0,1 0 0,-1 21 15,1-21-15</inkml:trace>
  <inkml:trace contextRef="#ctx0" brushRef="#br0" timeOffset="193767.29">26331 16468 0,'0'0'0,"21"-21"16,1-1-16,-1 1 0,-21 0 0,0 0 16,0 0-16,0 0 0,-21 21 15,-1 0-15,1 0 16,0 0-16,-21 21 0,-1 0 15,22 21-15,-21-21 0,0 22 0,20-22 16,-20 0-16,21 21 0,-21-20 16,20 20-16,1-21 0,0 0 15,21 0-15,0 1 0,0-1 0,0 0 16,42-21 0,-20 0-16,-1 0 0,0 0 0,21-21 15,-21 21-15,22-21 0,-22-1 16,0 1-16,21 0 0,-20 0 0,-1-21 15,0 20-15,0 1 0,0-21 16,-21 21-16,0 0 0,0-1 16,0 1-16,21 21 0,-21 21 31,-21 1-31,0-1 0,21 0 16,0 21-16,-21-21 0,0 1 0,21 20 15,0-21-15,0 21 16,0-20-16,0-1 0,0 0 0,0 0 15,0 0-15,0 0 0,21-21 0,0 0 16,0 0-16,0 0 0,22 0 16,20 0-16,-42-21 0,22 0 15,-1 0-15,-21 0 0,22-22 16,-1 22-16,0-21 0,1 21 0,-22-22 16,0 22-16,0-21 0,-21 0 15,0 20-15,0 1 0,0 0 0,0 0 16,-21 21-16,0 0 0,0 0 15,-1 0-15,-20 21 16,42 0-16,0 0 0,-21 1 16,21-1-16,0 0 0,0 0 0,0 0 15,0 22-15,21-22 0,-21 0 0,0 21 16,0-21-16,21 22 0,-21-22 16,0 0-16,0 0 0,0 0 0,0 1 15,-21-22-15,0 21 16,0-21-16,0 0 0,-1-21 15,22-1-15,0 1 16,0-21-16,0 21 0,0 0 0</inkml:trace>
  <inkml:trace contextRef="#ctx0" brushRef="#br0" timeOffset="193994.74">27263 16066 0,'0'0'0,"0"-22"16,21 22-1,-21 22-15,-21-1 16,-1 0-16,1 21 0,0 1 0,0-1 16,0 0-16,-22 1 0,22-1 0,0-21 15,0 21-15,0 1 0,0-22 16,-1 21-16,22-21 0,0 1 0,0-1 16,0 0-16,0 0 15,0 0-15,22-21 16,-1 0-1,0-21-15,0 0 0</inkml:trace>
  <inkml:trace contextRef="#ctx0" brushRef="#br0" timeOffset="194146.98">26987 16447 0,'0'0'16,"-21"0"-16,0-22 0,0 22 0,42 0 47,0 0-47,0 0 0,22 0 15,-22 0-15,21 0 0,1 0 16,-22 0-16,21 0 0,0-21 0,1 21 16</inkml:trace>
  <inkml:trace contextRef="#ctx0" brushRef="#br0" timeOffset="194795.04">27474 16362 0,'0'21'31,"21"-21"-15,1 0-16,-1 0 16,0-21-16,0 21 0,0-21 15,0 0-15,1 21 0,-1-22 16,-21 1-16,0 0 16,0 0-16,-21 21 31,-1 0-31,1 0 0,0 21 0,0 0 15,-21 0-15,20 1 0,1 20 16,0-21-16,0 0 0,0 0 0,21 22 16,0-22-16,0 0 0,0 0 0,0 0 15,0 1-15,0-1 0,0 0 16,21 0-16,0 0 0,0-21 0,0 0 16,1 21-16,20-21 0,0 0 15,-21 0-15,22 0 0,-22 0 16,0 0-16,0-21 0,0 0 15,1 0-15,-1 21 0,-21-21 0,21-22 16,-21 22-16,0 0 0,21-21 16,-21 21-16,21-1 0,0-20 0,-21 21 15,43-21-15,-43 20 16,21 22-16,0-21 0,0 21 0,0 0 16,22 0-16,-22 0 0,0 0 0,0 0 15,0 21-15,22-21 0,-22 22 16,0 20-16,0-21 0,-21 21 0,0-20 15,0 20-15,0 0 0,0-21 16,0 22-16,0-1 0,-21-21 16,21 22-16,-21-22 0,0 0 15,0-21-15,-1 21 0,22-42 32,0 0-32,0 0 15,0-1-15,22 1 0,-1 0 16,-21 0-16,21 0 0,0 0 0,21-22 15,-20 22-15,-1-21 0,0 21 16,21-1-16,-21 1 0,1-21 0,-1 21 16,0 21-16,0-21 0,0-1 15,0 22-15,1 0 0</inkml:trace>
  <inkml:trace contextRef="#ctx0" brushRef="#br0" timeOffset="195343.69">29295 16277 0,'0'0'0,"0"-21"0,0 0 16,0 0-16,0 0 0,-22 21 15,1-22-15,0 1 0,0 21 16,0-21-16,-22 21 0,22 0 16,0 0-16,0 0 0,-21 21 15,20 0-15,-20 1 0,21-1 16,0 0-16,0 21 0,21-21 15,0 1-15,0-1 0,0 0 0,0 0 16,0 0-16,0 0 16,0 1-16,21-22 0,0 0 0,0 0 15,0 0-15,22 0 0,-22 0 0,0 0 16,0 0-16,-42 0 31,0-22-15,0 22-16,-1 0 0,1 0 0,0 0 15,0 0-15,0 0 16,42 0 15,-21 22-31,21-22 0,0 0 0,0 0 16,1 21-16,-1-21 0,0 0 16,-21 21-16,21-21 0,-21 21 15,0 0-15,0 0 0,0 1 16,0-1-16,0 0 0,-21 0 15,0 0-15,0 22 0,-1-22 0,1 0 16,0 21-16,0-21 0,0 1 16,0-1-16,21 0 0,-22 0 0,22 0 15,-21 0-15,0 1 16,21-44 15,0 1-31,21 0 0</inkml:trace>
  <inkml:trace contextRef="#ctx0" brushRef="#br0" timeOffset="195876.03">29930 16193 0,'-22'0'32,"22"-22"-17,0 1-15,0 0 16,22 0-16,-1 0 15,0 21-15,21 0 16,-21-21-16,22 21 0,-1 0 0,0 0 16,-20 0-16,20 21 0,0 0 15,1 0-15,-22 0 0,0 22 0,0-22 16,0 21-16,-21 0 0,21 1 16,-21-22-16,0 21 0,0 1 0,-21-22 15,0 21-15,0-21 0,0 0 16,0 1-16,-1-22 0,1 21 0,0-21 15,0 0-15,0 0 0,21-21 32,0-1-17,0 1-15,21 0 0,0 0 0,0 0 16,22 0-16,-22-22 0,0 22 16,21 0-16,-21-21 0,22 20 15,-22 1-15,21 0 0,1 21 0,-22-21 16,21 21-16,-21 0 0,22 0 15,-22 0-15,0 0 0,21 0 0</inkml:trace>
  <inkml:trace contextRef="#ctx0" brushRef="#br0" timeOffset="196207.06">30819 16425 0,'0'0'0,"0"22"0,0-1 15,21-21 16,0 0-31,0 0 16,0 0-16,0-21 0,1-1 0,20 22 16,-21-21-16,0 0 0,0 0 15,22 0-15,-22-22 0,-21 22 0,0 0 16,0 0-16,0 0 0,0 0 16,0-1-16,-21 22 0,0 0 0,-22 0 15,22 22-15,0-1 0,-21 0 16,20 21-16,1-21 0,0 1 0,0 20 15,0-21-15,0 21 0,21-20 16,-22 20-16,22-21 0,0 0 16,0 0-16,0 1 0,0-1 15,22 0-15,-1 0 0,0 0 0,21-21 16,1 21-16,-1-21 0,0 0 16,22 0-16,-22 0 0,22 0 0,-1 0 15</inkml:trace>
  <inkml:trace contextRef="#ctx0" brushRef="#br0" timeOffset="196902.68">31792 16362 0,'0'0'0,"0"-21"0,0 0 0,0-22 0,0 22 15,0 0-15,-21 21 0,0 0 16,0 0-16,0 0 16,-1 21-16,-20 0 0,0 0 0,21 22 15,-22-22-15,1 21 0,0-21 16,20 1-16,1 20 0,0-21 0,0 0 15,21 0-15,0 1 0,0-1 16,0 0-16,0 0 0,21-21 16,0 21-16,0-21 0,1 0 15,-1 0-15,0 0 0,0-21 0,0 0 16,0 21-16,1-21 0,-1 0 16,0-22-16,0 22 0,0-21 15,0 21-15,1-22 0,20-20 16,-21 42-16,-21-1 15,21 1-15,-21 42 16,-21 1 0,0-1-16,0 0 0,21 0 0,-21 21 15,-1-20-15,1-1 0,21 0 16,0 21-16,0-21 0,0 1 0,0-1 16,0 0-16,21-21 15,1 21-15,20-21 16,-21 0-16,0 0 0,22 0 15,-22 0-15,21-21 0,-21 0 16,22 21-16,-22-43 0,21 22 16,-21 0-16,22-21 0,-22 21 15,-21-22-15,0 22 0,21-21 0,-21 21 16,0-1-16,0 1 0,-21 21 16,0 0-16,-1 0 0,1 0 0,0 0 15,21 21-15,0 22 16,0-22-16,0 0 0,0 21 0,0-20 15,0-1-15,0 21 0,0-21 16,0 0-16,0 1 0,0-1 0,0 0 16,0 0-16,0 0 15,-21-21 1,0 0-16,0 0 0,-1 0 16,1 0-16,0 0 0,21-21 15,-21 21-15,21-21 16,0 0-1,21 21 1,0 0-16,0-21 0,1 21 16,20-22-16,-21 22 0</inkml:trace>
  <inkml:trace contextRef="#ctx0" brushRef="#br0" timeOffset="197686.74">32491 16362 0,'0'-21'0,"0"42"0,0-63 15,0 63 17,0 0-32,-21-21 0,-1 21 0,1 0 15,0 0-15,0-21 0,21 22 16,-21-1-16,0 0 0,-1 0 16,1 0-16,21 0 15,0 1-15,21-22 31,1 0-15,-1 0-16,0 0 0,0 0 16,0-22-16,0 1 0,22 21 15,-22-21-15,21 0 0,-21 21 16,1-21-16,20 0 0,-42-1 0,21 1 16,-21 0-16,0 0 0,0 0 15,0 0-15,0-1 16,-21 1-16,0 21 0,0 0 0,-1 0 15,1 0 1,42 0 15,1 0-15,-1 0-16,0 0 16,0 0-16,0 0 15,0 0-15,1 0 0,-1 0 0,0 0 16,0 0-16,0 0 15,0 0 1,-21 21-16,22-21 0,-22 22 16,0-1-16,0 0 0,0 0 15,0 0-15,0 0 0,0 1 16,-22-1-16,1 0 0,0 0 16,0-21-16,0 21 0,0 0 15,-1-21-15,1 0 16,0 0-1,21-21 1,21 0 0,0 0-16,1 0 0,-1 0 15,0-1-15,21 1 0,-21 0 0,22-21 16,-1 21-16,0-1 0,1 1 16,-1 21-16,0 0 0,1 0 0,-1 0 15,-21 0-15,22 21 0,-22 22 16,-21-22-16,0 0 0,0 21 15,0-20-15,0-1 0,0 0 0,0 21 16,-21-21-16,21 1 0,-22-22 16,1 21-16,0 0 0,0-21 15,0 0-15,0 0 0,-1 0 16,1 0-16,0 0 0,-21 0 0</inkml:trace>
  <inkml:trace contextRef="#ctx0" brushRef="#br0" timeOffset="199194.39">3873 18013 0,'0'21'16,"0"0"-16,0 0 31,-21-21-31,0 22 15,21-44 64,0 44-17,0-1-46,0 0-1,0-42 1,21 0 0,0 21-16</inkml:trace>
  <inkml:trace contextRef="#ctx0" brushRef="#br0" timeOffset="199450.24">4085 17801 0,'0'0'0,"0"-21"16,0 0 0,0 0-1,0 0 1,0 42 46,21-21-62,-21 21 16,0 0-16,21 0 16,-21 0-16,0 1 0</inkml:trace>
  <inkml:trace contextRef="#ctx0" brushRef="#br0" timeOffset="199631.14">4276 18013 0,'-85'-85'16,"170"170"-16,-107-85 31,22-21 31,22 21-46</inkml:trace>
  <inkml:trace contextRef="#ctx0" brushRef="#br0" timeOffset="199986.93">6794 17653 0,'0'0'0,"-21"0"0,0 0 0,21-21 16,0 0-1,21 21-15,0 0 16,22-21-16,-1 21 0,0 0 16,22-22-16,-22 22 0,22 0 0,-22 0 15,0 0-15,1 0 0,-1 0 16,0 0-16,1 0 0,-22 0 16,0 0-16,-42 0 31,0 0-31,-22 0 0,22 0 15</inkml:trace>
  <inkml:trace contextRef="#ctx0" brushRef="#br0" timeOffset="200290.76">7091 17611 0,'0'21'0,"21"-42"0,-42 21 0,21 42 0,0-21 16,0 0-16,0 1 16,0-1-16,21 0 0,-21 21 15,0-21-15,21 1 0,-21 20 16,21-21-16,-21 21 0,0-20 15,0 20-15,0-21 0,0 21 0,0-20 16,-21-1-16,0 21 0,0-21 16,0 0-16,-22 1 0,22-1 15,-21 0-15,21 0 0,-22 0 16,1-21-16,21 0 0,-22 0 0,22 0 16,-21-21-16,21 0 0,0 21 15,-1-21-15,1 0 0,0-1 0,0 1 16,21 0-16,-21 0 0,21 0 15,0 0-15,0-1 0,21 1 16,0 21-16,0-21 0,22 21 0,-22 0 16,21-21-16,0 0 0,22 21 15,-22 0-15</inkml:trace>
  <inkml:trace contextRef="#ctx0" brushRef="#br0" timeOffset="200647.55">7747 17822 0,'42'-21'0,"-571"148"15,1016-233-15,-424 64 0,-63 21 0,-42 21 16,21 0-16,0 0 16,-22 0-16,22 0 0,-21 0 15,21 0-15,-22 0 0,22 21 0,0 0 16,0 0-16,0 1 0,21-1 16,-21 0-16,21 21 0,0-21 0,0 1 15,0-1-15,21 0 16,0 0-16,21 0 0,-21 0 0,22-21 15,-22 22-15,21-1 0,-21 0 16,1 0-16,-1 0 0,-21 0 16,0 1-16,-21-1 15,-22 0-15,1-21 0,0 21 16,-1 0-16,1-21 0,-22 0 0,22 0 16,0 0-16,-1 0 0,1 0 15,0 0-15,21 0 0,-1-21 0,22-21 31,43 21-31,-22-1 0,0 22 16,21-21-16,1 0 0,-1 0 16,22 0-16</inkml:trace>
  <inkml:trace contextRef="#ctx0" brushRef="#br0" timeOffset="201034.33">8276 17780 0,'21'0'0,"-42"0"0,42-21 16,-21 0-16,-21 21 15,0 0-15,0 0 16,0 0-16,-1 21 0,1 0 0,0 0 16,0 0-16,0 1 0,0 20 15,-1-21-15,22 21 0,-21-20 16,21 20-16,0-21 0,0 21 16,0-20-16,0-1 0,0 0 0,21 0 15,-21 0-15,22-21 0,20 0 16,-21 21-16,21-21 0,-20 0 0,20 0 15,-21 0-15,21-21 0,1 0 16,-22 0-16,21 0 0,-21 0 0,22-1 16,-22-20-16,-21 21 15,0-21-15,0-1 0,0 22 0,0-21 16,0-1-16,-21 1 0,-22 0 0,22 21 16,0-1-16,-21 1 0,21 0 15,-1 21-15,-20 0 0,21 21 16,0 0-16,-22 1 0,22-1 0,0 0 15,21 21-15,0-21 0,0 1 16,0 20-16,0-21 0,21 0 16,0 0-16,1 1 0,-1-22 0,21 0 15</inkml:trace>
  <inkml:trace contextRef="#ctx0" brushRef="#br0" timeOffset="201540.71">8869 17844 0,'21'-22'0,"-339"171"0,615-276 0,-255 84 0,-42 22 0,0 0 15,-21 21 1,0 21-16,0-21 16,21 21-16,0 22 0,-22-22 15,22 0-15,-21 21 0,21-21 0,0 22 16,0-22-16,-21 0 0,21 21 16,-21-20-16,21-1 0,0 0 15,0 0-15,-21-21 0,21-21 31,0 0-31,0 0 16,0-1-16,21-20 0,0 21 16,0-21-16,0-1 0,1 1 0,-1 0 15,21-1-15,-21 1 0,0 0 16,22 20-16,-22 1 0,21 21 16,-21 0-16,1 0 0,-1 21 15,0 1-15,0-1 0,0 21 0,0 0 16,1-20-16,-1 20 0,-21 0 15,0 1-15,21-1 0,-21-21 0,21 21 16,-21-20-16,0-1 0,0 0 16,0 0-16,21-21 15,0-21 1,-21 0-16,0 0 0,0-1 0,22 1 16,-22 0-16,21-21 0,0-1 15,-21 1-15,21 0 0,0-22 16,-21 22-16,21-22 0,1 22 15,-22 0-15,0-1 0,21 22 0,-21 0 16</inkml:trace>
  <inkml:trace contextRef="#ctx0" brushRef="#br0" timeOffset="201862.76">10626 17801 0,'21'0'16,"-21"-21"0,0 0-16,0 0 15,-21 21 16,-1 21-31,22 0 0,-21 0 16,21 0-16,0 22 0,-21-22 16,0 0-16,21 21 0,-21-20 0,21-1 15,0 0-15,0 0 16,0 0-16,-21-21 0,21 21 0,0-42 31,0 0-31,21 0 16,-21 0-16,0-22 15</inkml:trace>
  <inkml:trace contextRef="#ctx0" brushRef="#br0" timeOffset="202022.84">10626 17590 0,'0'-22'0,"-22"192"0,44-318 0,-22 105 0,0 22 16,0 0-16,0 0 0,0 0 16,0 42 15,0 0-16,21-21-15,-21 21 0,21-21 16,0 21-16,0 0 16,0-21-16</inkml:trace>
  <inkml:trace contextRef="#ctx0" brushRef="#br0" timeOffset="202374.68">11239 17674 0,'22'0'0,"-44"0"0,65 0 16,-22 0-16,0 0 0,-21-21 15,0 0 1,-21 21 0,0 0-16,-22 0 0,1 0 15,0 0-15,-1 21 0,1 0 16,0-21-16,-1 21 0,22 1 0,0-1 16,0 0-16,21 0 0,0 0 15,0 0-15,42 1 0,-21-22 16,22 21-16,-1 0 0,0-21 15,1 21-15,20 0 0,-20 0 0,-1-21 16,0 22-16,-21-1 0,1 0 16,-1 0-16,-21 0 0,0 0 15,-21-21-15,-22 22 16,1-22-16,0 0 0,-22 0 0,1 0 16,20 21-16,-20-21 0,-1 0 15,22 0-15,0 0 0,20 0 0,1-21 16,21-1-16,0 1 0,21 0 15,1 0-15,-1 0 0</inkml:trace>
  <inkml:trace contextRef="#ctx0" brushRef="#br0" timeOffset="202766.46">13504 17844 0,'0'0'0,"0"-22"0,-21 1 16,21 0-16,-21 21 16,21-21-16,-21 21 0,0-21 15,-1 21-15,1 0 0,0 0 16,0 0-16,0 21 0,0 0 0,-1 0 15,1 0-15,21 22 0,-21-1 16,0 0-16,0 22 0,0-1 16,21 1-16,-22-1 0,1 22 15,21 0-15,-21-1 0,0-20 0,0 21 16,0-1-16,-1-20 0,22 20 16,-21-20-16,21-1 0,-21 1 0,42-64 31,0 0-16,1 0-15,-1 0 0,0 0 16,0-64-16,0 22 0</inkml:trace>
  <inkml:trace contextRef="#ctx0" brushRef="#br0" timeOffset="203059.14">13166 18098 0,'0'0'0,"0"-64"15,21-169 1,0 191-16,21 0 15,1-1-15,-1 22 0,0 0 0,22 0 16,-22 0-16,0-1 0,1 22 16,20 0-16,-20 0 0,-1 0 15,0 22-15,-21-1 0,1 0 0,-1 0 16,-21 0-16,0 22 0,0-22 16,-21 0-16,-22 21 0,22-21 0,-21 1 15,-1-1-15,-20 0 0,21 0 16,-1 0-16,-20 0 0,42-21 0,-22 22 15,1-22-15,21 0 16,42 0 0,0 0-1,0-22-15,22 1 0,-22 21 0,21-21 16,0 0-16</inkml:trace>
  <inkml:trace contextRef="#ctx0" brushRef="#br0" timeOffset="203634.74">14182 17738 0,'21'0'16,"-42"0"-16,21 21 16,-22 0-1,1 0-15,0 0 0,0 1 0,0-1 16,0 0-16,-1 0 0,1 0 16,0 0-16,0 1 0,21-1 15,21-21 1,0 0-1,0 0-15,1 0 0,20 0 0,-21-21 16,21 21-16,-20-22 0,-1 1 16,0 0-16,0 21 0,-21-21 15,0 0-15,0 0 0,0-1 0,0 1 16,-21 0-16,21 0 0,-42 21 16,20 0-16,1 0 0,0 0 15,0 0-15,42 0 31,21 0-31,-20 0 0,20 0 16,0 0-16,1 0 0,-1 0 16,0 0-16,22 0 0,-22 0 15,0 0-15,1 0 0,20 0 0,-20 0 16,-22 0-16,21 21 0,-21 0 0,0-21 16,-21 21-16,0 1 0,0 20 15,0-21-15,0 0 0,0 22 16,0-1-16,-21-21 0,0 21 15,21 1-15,-21 20 0,0-20 0,0 20 16,-1 1-16,1-1 0,0 1 16,0-1-16,0 1 0,0-22 15,-1 21-15,1 1 0,0-22 0,0 1 16,0 20-16,0-21 0,21-20 0,-22 20 16,44-42 15,-22-21-31,21-22 15,0 22-15,0-21 0,21-22 0,-20 22 16</inkml:trace>
  <inkml:trace contextRef="#ctx0" brushRef="#br0" timeOffset="203914.87">14668 18203 0,'0'-127'0,"0"64"0,-21 444 0,42-572 0,1-41 16,-22 189-16,21 1 0,0 0 15,-21 20-15,21 1 0,0 0 0,0 0 16,1 0-16,-1 0 0,0 21 15,0-22-15,21 22 0,-20 0 0,20 0 16,-21 0-16,21 22 0,-20-1 16,-1 0-16,-21 0 0,0 0 0,0 0 15,0 22-15,0-22 0,-21 0 16,-1 0-16,-20 0 0,21-21 16,-21 22-16,-1-1 0,22-21 15,-21 0-15,21 21 0,-22-21 0,22 0 16,0 0-16,42 0 31,0 0-31,0 0 0,22 0 16,-22-21-16,21 21 0,-21-21 15,22-1-15</inkml:trace>
  <inkml:trace contextRef="#ctx0" brushRef="#br0" timeOffset="204510.55">15452 17738 0,'0'0'0,"42"0"0,-21 0 16,-21 21 15,-21 0-31,0 0 0,0 22 0,-1-22 16,1 0-16,21 21 0,-21-21 15,21 1-15,0-1 0,0 0 0,0 0 16,0 0-16,0 0 0,21-21 16,0 0-16,1 0 0,-1 0 15,0 0-15,0 0 0,21 0 16,-20-21-16,20 0 0,-21 21 0,21-21 15,-20 0-15,20-22 0,-21 22 16,0 0-16,0-21 0,1 21 0,-1-22 16,0 22-16,-21 0 15,0 0-15,0 42 16,0 0 0,0 21-16,0-20 0,-21-1 0,0 0 15,21 21-15,0-21 0,0 1 16,0-1-16,0 0 0,0 0 15,0 0-15,21 0 0,0-21 0,0 22 16,0-22-16,22 0 0,-22 0 16,21 0-16,-21 0 0,22 0 0,-1-22 15,-21 1-15,21 0 16,-20 0-16,20 0 0,-21-22 0,0 1 16,0 0-16,1-1 0,-22-20 15,0 21-15,21-22 0,-21 22 0,21-1 16,-21 22-16,0-21 0,-21 42 15,0 21 1,21 0-16,-22 22 0,1-22 16,0 21-16,21 0 0,-21 1 0,21-1 15,-21 0-15,21 1 0,0-1 16,0-21-16,0 22 0,0-22 0,0 0 16,21 0-16,0 0 0,0 0 15,22-21-15,-1 22 0,0-22 0,22 0 16,-22 0-16,0 0 15,22 0-15,-22 0 0,22 0 0,-22-22 16,0 1-16</inkml:trace>
  <inkml:trace contextRef="#ctx0" brushRef="#br0" timeOffset="205174.07">16976 17886 0,'0'-169'16,"-22"359"-16,44-211 0,-44-170 0,1 170 16,0 21-16,0 0 0,0 0 15,0 21-15,-22 1 0,22-1 16,0 0-16,-21 21 0,20-21 0,1 22 15,0-1-15,0-21 0,21 22 16,-21-22-16,21 21 0,0-21 16,0 0-16,0 1 0,21-1 15,0-21-15,0 21 0,0-21 0,1 0 16,-1 0-16,0 0 0,0 0 16,0 0-16,0-21 0,1 0 0,-1-1 15,0 1-15,-21 0 0,21-21 16,0 21-16,0-1 0,-21-20 0,0 21 15,22 0-15,-22 0 0,0 42 32,0 0-17,0 0-15,0 0 0,0 0 0,0 1 16,0-1-16,0 0 16,0 0-16,0 0 0,21 0 15,0-21-15,21 22 0,-21-22 16,1 0-16,-1 21 0,0-21 0,0 0 15,0 0-15,0-21 16,1-1-16,-22 1 0,0 0 16,21 0-16,0-21 0,0-1 15,0 22-15,0-21 0,1 21 0,20-22 16,0 22-16,-21 0 16,22 0-16,-1 21 0,0 0 0,1 0 0,-1 0 15,-21 0-15,22 21 0,-22 0 16,0 0-16,0 22 0,0-22 15,-21 0-15,0 21 0,0-21 16,0 22-16,0-22 0,0 0 0,0 0 16,-21 0-16,0 1 0,21-1 15,-21-21-15,0 0 0,-1 0 16,22-21 0,0-1-16,0 1 15,22 0-15,-1 0 0,21-21 0,-21 20 16,22-20-16,-22 21 0,21-21 15,0 20-15,1-20 0,-1 21 16,-21-21-16,22 20 0,-1 1 0,0 21 16,-21-21-16,1 21 0,20 0 15,-21 0-15,0 0 0</inkml:trace>
  <inkml:trace contextRef="#ctx0" brushRef="#br0" timeOffset="205382.95">18775 18034 0,'0'0'0,"-21"0"16,-1 21-16,1-21 0,0 0 31,0 0-31,0 0 0,0-21 15,-1 21-15,1-21 16,-21 21-16</inkml:trace>
  <inkml:trace contextRef="#ctx0" brushRef="#br0" timeOffset="-37410.98">4678 5715 0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07T14:26:42.3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1206 275 0,'-21'0'15,"21"21"17,-21-21-32,0 0 47,0 0-32,0 0 1,-1 0-1,1 0 1,0 0 0,0 0-16,0 0 15,0 0 1,42 0 62,0 0-78,0 0 0,21 0 0,1 0 16,-1 0-16,0 0 0,22 0 15,-22 0-15,22 0 0,-1 0 16,-20 0-16,20 0 0,1 0 0,-1 0 16,-21 0-16,22 0 0,-22 0 15,1 0-15,-22 0 0,21 0 0,-21 0 16,0 0-16,1 0 31,-44 0-15,1 0-1,0 0-15,0 0 0,0 0 16,0 0-16,-1 0 16</inkml:trace>
  <inkml:trace contextRef="#ctx0" brushRef="#br0" timeOffset="468.36">1630 296 0,'0'0'0,"-21"0"0,-1 0 15,1 0 17,21 22-17,0-1-15,0 0 16,-21 0-16,21 0 15,0 0-15,0 1 0,0-1 0,0 0 16,0 0-16,0 0 0,0 0 16,0 22-16,0-22 0,0 0 0,0 0 15,0 22-15,0-22 0,0 0 16,0 0-16,-21 21 0,21-20 16,-21-1-16,21 21 0,-21-21 15,-1 0-15,22 1 0,-21-1 16,0-21-16,21 21 0,-21 0 15,0-21-15,0 0 0,-22 21 0,22-21 16,0 0-16,0 0 0,-22 0 16,22 0-16,-21 0 0,21-21 0,0 21 15,-1-21-15,1 21 0,0-21 16,0 0-16,0 21 0,0-22 16,21 1-16,-22 21 15,22-21-15,0 0 47,22 0-31,-1 0-16,0 21 0,0-22 15</inkml:trace>
  <inkml:trace contextRef="#ctx0" brushRef="#br0" timeOffset="1119.31">2328 318 0,'0'0'0,"21"-22"15,1 1-15,-22 0 31,-22 21-15,1 0-16,0 0 0,0 0 16,-21 21-16,20 0 0,1-21 15,-21 22-15,21-1 0,-22 0 16,22 0-16,0 21 0,-21-20 16,21-1-16,-1 0 0,1 0 15,0 0-15,0 0 0,0 1 16,21-1-1,21-21-15,0 0 16,0 0-16,0 0 0,1 0 16,-1 0-16,0 0 0,0 0 15,21 0-15,-20 0 0,-1 0 0,21 0 16,-21 0-16,0 0 0,22 0 16,-22 21-16,0-21 0,0 0 0,0 21 15,1-21-15,-22 21 0,0 0 16,0 1-16,0-1 15,-22-21-15,1 21 16,-21 0-16,21 0 0,-22 0 16,22-21-16,-21 22 0,21-1 0,-22-21 15,22 21-15,0-21 0,-21 0 16,21 0-16,-1 0 0,1 0 0,0 0 16,-21 0-16,21 0 0,-1 0 15,1 0-15,0 0 16,0 0-16,0 0 15,21-21 1,21 0 0,21 21-1,-21-22-15,1 22 16,-1-21-16,0 0 0,0 21 0</inkml:trace>
  <inkml:trace contextRef="#ctx0" brushRef="#br0" timeOffset="1667.62">2963 318 0,'0'0'0,"0"-22"0,0 1 31,-21 21-16,0 21 1,0-21-16,0 22 0,21 20 16,-43-21-16,22 0 0,0 0 0,0 22 15,0-22-15,-1 21 0,-20-21 16,21 22-16,0-22 0,0 21 0,-1-21 16,1 1-16,21-1 0,0 0 15,0 0-15,0 0 0,0 0 0,0 1 16,43-22-16,-22 21 15,0-21-15,0 0 0,21 0 16,1 0-16,-22 0 0,21 0 16,85-64-1,-84 43-15,-1 0 0,0 0 0,-21 0 16,22-1-16,-22 1 0,0-21 16,0 21-16,-21-22 0,0 22 15,0-21-15,0 0 0,0-1 0,-21 1 16,0 21-16,0-22 0,0 22 0,-22 0 15,22 0-15,0 21 0,-21 0 16,20 0-16,-20 0 0,21 0 16,-21 21-16,20 0 0,-20 0 15,21 1-15,0 20 0,-22-21 16,22 0-16,21 22 0,-21-22 0,21 0 16,0 0-16,0 0 0,0 0 15,0 1-15,21-1 0,0-21 0,1 0 16,20 0-16,0 0 0</inkml:trace>
  <inkml:trace contextRef="#ctx0" brushRef="#br0" timeOffset="1939.6">3789 339 0,'-43'42'15,"43"-21"-15,0 0 16,-21 1-16,0 20 0,0-21 0,21 21 16,-21-20-16,0 20 0,-1-21 15,1 21-15,0-20 0,0 20 0,21 0 16,-21-21-16,21 1 0,-21 20 16,21-21-16,0 0 0,0 0 15,21-21 16,0 0-31,0-21 0,0 0 16</inkml:trace>
  <inkml:trace contextRef="#ctx0" brushRef="#br0" timeOffset="2211.81">3746 318 0,'0'0'0,"0"-22"0,0-62 31,22 84-31,-1 0 15,-21 21-15,21 0 0,0 0 16,0 22-16,0-22 0,1 21 16,-1 0-16,0 1 0,0-22 15,-21 21-15,21 1 0,0-22 0,-21 21 16,22-21-16,-22 0 0,0 1 16,0-1-16,0 0 0,0 0 15,0 0-15,21-21 31,-21-21-15,21 21-16,-21-21 0,0 0 16,21-22-16,0 22 0</inkml:trace>
  <inkml:trace contextRef="#ctx0" brushRef="#br0" timeOffset="2458.88">4318 85 0,'0'0'0,"0"-21"31,0 42-31,0 0 16,-21 0-16,0 0 0,21 0 0,-22 22 15,1-1-15,21 0 0,0 1 16,-21-1-16,0 0 0,0 1 0,21-22 16,-21 21-16,-1 1 0,22-22 15,-21 0-15,21 0 0,0 0 0,-21 0 16,21 1-16,-21-1 0,21 0 15,21-42 17</inkml:trace>
  <inkml:trace contextRef="#ctx0" brushRef="#br0" timeOffset="2847.46">5376 445 0,'0'0'15,"0"-22"1,-21 22-16,0 0 16,21 22-1,0-1-15,0 0 0,0 0 16,-21 0-16,21 0 0,0 1 0,-21-1 16,21 0-16,0 0 0,0 0 15,-22 0-15,22 1 0,-21-1 0,21 0 16,0 0-16,0 0 0,-21 0 15,42-42 17,0 0-17,1 21-15</inkml:trace>
  <inkml:trace contextRef="#ctx0" brushRef="#br0" timeOffset="3263.59">5948 402 0,'0'0'0,"0"-21"0,-21 0 31,-22 21-31,22 0 0,0 0 16,0 0-16,0 0 0,-22 21 16,22-21-16,0 21 0,0 0 0,0-21 15,-1 22-15,22-1 16,0 0-16,0 0 0,22 0 15,-1-21 1,0 0-16,0 0 0,0 21 0,22-21 16,-22 0-16,21 0 15,-21 22-15,0-22 0,1 0 0,20 21 0,-21-21 16,-21 21-16,21-21 0,-21 21 16,0 0-16,0 0 15,-21 1-15,0-22 16,-21 21-16,20-21 0,-20 0 15,21 21-15,0-21 0,-22 0 0,22 0 16,0 21-16,0-21 0,0 0 16,0 0-16,-1 0 0,1 0 15,21-21 1,0 0 0,0 0-1</inkml:trace>
  <inkml:trace contextRef="#ctx0" brushRef="#br0" timeOffset="3471.67">5482 169 0,'0'0'0,"-21"0"0,0 0 16,0 0-1</inkml:trace>
  <inkml:trace contextRef="#ctx0" brushRef="#br0" timeOffset="17115.8">7514 233 0,'0'0'0,"0"-21"0,0 0 15,21-1-15,-21 1 16,0 0-16,0-21 0,0 21 16,0-1-16,0 1 0,0 0 15,-21 21 1,0 0-1,0 42-15,0-20 0,21-1 16,-22 21-16,1 0 0,21 22 16,-21-22-16,0 1 0,0-1 15,0 21-15,-1-20 0,1-1 0,0 0 16,0 1-16,-21-1 0,20-21 16,1 22-16,0-22 0,0 21 0,0-21 15,0 0-15,21-42 31,0 0-15,0 0-16,0 0 0,0 0 0,0-1 16,0-20-16,0 21 0,0-21 15,0 20-15,0-20 0,0 21 0,21 0 16,-21-22-16,21 22 0,0 0 16,0 21-1,0 0 1,1 21-16,-22 0 15,0 1-15,0-1 0,21 21 16,-21-21-16,21 0 0,-21 1 0,0 20 16,0-21-16,21 0 0,-21 0 0,21 1 15,0-1-15,-21 0 16,22 0-16,-1-21 0,0 0 16,0 0-16,0 0 0,22 0 15,-22 0-15,0-21 0,0 0 0,21 21 16,-20-21-16,-1-1 0,21 1 15,-21 0-15,0 0 0,1-21 16,-1 20-16,0 1 0,-21 0 16,0 0-16,21 0 0,0 21 15,-21 21 17,-21 0-32,21 0 0,-21 0 15,21 1-15,0-1 0,-21 0 16,21 0-16,-21 0 0,21 0 31,0-42 0,0 0-15,0 0-16,0 0 0</inkml:trace>
  <inkml:trace contextRef="#ctx0" brushRef="#br0" timeOffset="17298.84">7832 296 0,'0'0'0,"0"22"63,0-1-48,0 0 1,21-21-16,0 21 15</inkml:trace>
  <inkml:trace contextRef="#ctx0" brushRef="#br0" timeOffset="18024">8467 487 0,'21'-21'31,"-21"0"-31,0-1 0,0 1 16,0 0-16,0 0 0,-21 0 15,-1 21 1,1 0-16,0 0 0,0 0 16,0 0-16,0 21 0,-22 0 15,22 0-15,0 0 0,-21 1 0,20-1 16,-20 0-16,21 0 0,0 0 15,0 0-15,-1 1 0,22-1 16,0 0-16,0 0 16,22-21-1,-1 0-15,0 0 16,21 0-16,-21 0 0,1 0 0,-1 0 16,21-21-16,-21 21 0,0-21 0,1 21 15,-1-21-15,0-1 0,0 22 16,-21-21-16,21 21 0,-21-21 15,0 42 32,0 0-47,0 1 16,-21-1-16,21 0 0,0 0 16,0 0-16,0 22 0,0-1 15,-21-21-15,21 21 0,0 1 16,0-1-16,0 22 0,0-22 0,0 0 15,0 1-15,0 20 0,0-21 16,-21 1-16,21-1 0,0 0 0,0 1 16,0-1-16,0 0 0,0 1 0,-21-1 15,-1-21-15,1 22 0,0-22 16,-21 21-16,-1-21 0,1 0 0,0 1 16,-1-1-16,1-21 0,0 0 15,-22 0-15,22 0 0,0 0 0,-22-21 16,22 21-16,-1-22 0,1 1 0,0 0 15,-1-21-15,22 21 16,0-1-16,0-20 0,0 21 0,0 0 16,21-22-16,0 22 0,0 0 15,0-21-15,0 21 0,0-1 0,21 1 16,0-21-16,0 21 0,0 0 0,0-22 16,22 22-16,-22 0 0,21-21 15,1-1-15,20 22 0</inkml:trace>
  <inkml:trace contextRef="#ctx0" brushRef="#br0" timeOffset="18523.78">8742 254 0,'-43'42'31,"22"1"-31,21-22 0,0 0 16,-21 21-16,0-20 0,0-1 0,21 21 16,0-21-16,-21 22 0,21-22 0,-22 0 15,22 0-15,-21 0 0,21 0 16,0 1-16,0-1 0,0 0 16,-21-21-1,21-21 16,0 0-31,0-1 0,0 1 16,21 0-16,0 0 0,-21-21 16,22 20-16,20 1 0,-21 0 0,0-21 15,22 21-15,-1-1 0,-21 1 0,21 0 16,-20 0-16,20 21 0,0 0 16,-21 0-16,1 0 0,-1 0 0,0 0 15,0 21-15,0 0 0,-21 0 16,0 1-16,0-1 0,0 0 0,0 0 15,0 0-15,0 0 16,-21 1-16,21-1 0,-21 0 0,0 0 16,0 0-16,21 0 0,-22-21 15,22 22 1,22-44 0,-1 1-1,0 0-15</inkml:trace>
  <inkml:trace contextRef="#ctx0" brushRef="#br0" timeOffset="18787.63">9525 148 0,'0'21'0,"-21"1"16,0 20-16,-1-21 0,22 0 15,-21 22-15,0-1 0,0-21 0,21 21 16,-21 1-16,0-22 0,-1 21 16,22-21-16,0 1 0,-21-1 0,21 0 15,-21 0-15,21 0 16,0 0-16,0 1 0,21-22 16,0 0-1,1 0-15,-1 0 16,0-22-16,-21 1 0</inkml:trace>
  <inkml:trace contextRef="#ctx0" brushRef="#br0" timeOffset="18979.52">9207 445 0,'0'0'0,"-21"0"0,42 0 46,1 0-46,-1 0 0,0-22 0,0 22 16,21 0-16,-20 0 0,-1 0 16,21-21-16,-21 21 0,0 0 0,1 0 15,-1-21-15,0 0 0</inkml:trace>
  <inkml:trace contextRef="#ctx0" brushRef="#br0" timeOffset="19815.04">10520 191 0,'0'0'0,"0"-22"0,21 22 16,-21-21-16,0 0 0,0 42 46,0 0-46,0 22 16,0-22-16,0 21 0,-21 1 16,0-1-16,21-21 0,-22 21 0,1 1 15,21-1-15,-21 0 0,0-20 16,21 20-16,0-21 0,0 0 0,-21 0 16,21 1-16,0-1 0,21-42 46,0-1-30,0 1-16,0 0 0,1 0 0,-22-21 16,21 20-16,0-20 0,0 21 15,0 0-15,0-22 0,1 22 0,-22 0 16,21 0-16,0 21 0,-21-21 16,21 21-16,-21 21 15,0 0 1,0 0-16,0 0 0,0 1 0,0-1 15,0 0-15,0 21 0,0-21 0,0 1 16,0-1-16,0 0 0,0 0 16,0 0-16,21-21 0,-21 21 15,21-21-15,1 0 16,-1 0-16,0 0 16,0 0-16,0 0 0,0 0 0,1-21 15,20 0-15,-21 0 0,0 0 16,0-22-16,22 22 0,-22-21 0,0 21 15,0-22-15,0 1 0,1 0 16,-22-1-16,0 1 0,21 0 0,-21 21 16,0-22-16,0 22 0,0 0 15,0 0-15,-21 21 32,21 21-17,0 0-15,0 0 16,0 0-16,0 1 0,0-1 15,0 0-15,0 0 0,0 0 16</inkml:trace>
  <inkml:trace contextRef="#ctx0" brushRef="#br0" timeOffset="20375.72">11197 593 0,'42'0'31,"-20"0"-31,-1-21 0,0 21 0,0-22 16,0 1-16,0 21 0,1-21 0,-1 0 15,0 0-15,0 21 0,0-21 16,-21-1-16,0 1 0,21 0 16,-42 21-1,0 0-15,0 0 16,0 21-16,0-21 0,-1 21 15,1 1-15,0-1 0,0 0 0,0 21 16,0-21-16,-1 1 0,22-1 16,0 0-16,0 0 0,0 0 0,0 0 15,0 1 1,22-22-16,-1 0 16,21 0-16,-21 0 0,0 0 0,22 0 15,-22 0-15,21-22 0,-21 22 16,22-21-16,-1 0 0,-21 0 0,0 0 15,22 0-15,-22-1 0,0 1 16,0 0-16,-21 0 0,0 0 0,21 0 16,-21-1-16,0 1 0,-21 42 31,21 1-15,0-1-16,0 0 0,-21 0 15,21 0-15,-21 0 0,21 1 16,-21-1-16,21 0 15,0 0-15,0 0 0,0 0 16,21-21 15,0-21-15,0 0-16,-21 0 16</inkml:trace>
  <inkml:trace contextRef="#ctx0" brushRef="#br0" timeOffset="20539.62">11853 191 0,'0'0'0,"-21"0"15,0 0 1,0 0 0,21 21-16,0 0 0,0 0 15,0 0-15,0 0 16</inkml:trace>
  <inkml:trace contextRef="#ctx0" brushRef="#br0" timeOffset="21279.2">12277 508 0,'0'0'0,"21"-21"31,-21 0-31,0 0 0,0-1 16,0 1-16,-21 21 31,-1 0-31,1 0 16,-21 0-16,21 0 0,0 21 0,-22 1 16,22-22-16,-21 21 0,21 0 15,-1 0-15,-20 0 0,21 0 0,0 1 16,21-1-16,-21 0 15,21 0-15,0 0 16,21-21-16,0 0 16,0 0-16,0 0 0,0 0 15,1 0-15,20 0 0,-21 0 0,0 0 16,0-21-16,1 21 0,-1-21 0,0 0 16,0 21-16,0-21 0,0-1 15,1 22-15,-22-21 16,0 0-1,0 42 17,0 0-32,0 1 0,-22-1 15,1 0-15,21 0 0,-21 0 0,0 22 16,21-22-16,-21 21 0,0-21 16,21 22-16,0 20 0,-22-21 0,1 1 15,21 20-15,0-20 0,0 20 16,-21-21-16,21 22 0,0-22 0,-21 22 15,21-22-15,-21 22 0,21-22 0,-21 0 16,21 22-16,-22-22 0,1 0 16,0 1-16,0-1 0,0 0 15,0-20-15,-22 20 0,1-21 0,0 0 16,20 0-16,-20 1 0,0-22 16,-1 0-16,1 0 0,21 0 0,-21 0 15,-1-22-15,1 1 0,0 0 0,-1 0 16,1-21-16,21-1 0,-22 1 15,22 0-15,-21-1 0,21 1 0,0 0 16,21-1-16,0 1 0,0 0 16,0-1-16,0 22 0,0-21 0,0 21 15,21-1-15,0-20 0,0 21 0,0 0 16,22-22-16,-22 22 0,21-21 16,0 21-16,1-22 0,-1 1 15,22 0-15,-22 21 0,21-22 16</inkml:trace>
  <inkml:trace contextRef="#ctx0" brushRef="#br0" timeOffset="21778.91">12552 360 0,'0'0'0,"0"-21"0,0 42 46,0 0-46,0 0 16,0 0-16,0 1 0,-21 20 16,-1-21-16,22 0 0,0 0 0,-21 22 15,21-22-15,-21 0 0,21 0 16,-21 0-16,21 1 0,-21-22 0,21 21 16,0 0-16,0-42 46,0 0-46,0-1 16,0 1-16,0 0 0,21 0 16,0 0-16,0 0 0,0-1 15,22 1-15,-22 0 0,0 0 16,21 0-16,-20 0 0,20 21 0,-21-22 16,21 22-16,-20 0 0,20 0 15,-21 0-15,0 0 0,-21 22 0,0-1 16,0 0-16,0 0 15,0 21-15,0-20 0,0-1 0,-21 0 16,21 0-16,-21 0 0,0 0 0,0 1 16,21-1-16,-22 0 15,1 0-15,42-42 47,1 21-47,-1-21 16</inkml:trace>
  <inkml:trace contextRef="#ctx0" brushRef="#br0" timeOffset="22043.76">13314 169 0,'0'0'0,"-21"0"16,-1 0-1,1 0-15,21 22 0,-21-1 0,0 0 16,21 21-16,-21-21 0,0 22 15,21-22-15,-22 21 0,1 1 16,21-22-16,-21 21 0,0-21 16,0 22-16,21-22 0,0 0 0,-21 0 15,21 0-15,0 0 0,0 1 0,0-1 16,21-21 0,0 0-1,0 0-15,0 0 0,0-21 16,22-1-16,-22 22 0,0-21 0</inkml:trace>
  <inkml:trace contextRef="#ctx0" brushRef="#br0" timeOffset="22231.65">13017 360 0,'0'0'0,"-21"0"0,0 0 0,42 0 47,22 0-47,-22 0 0,21 0 0,-21 0 16,22 0-16,-1-21 0,0 21 15,1 0-15,-22-21 0,21 21 16</inkml:trace>
  <inkml:trace contextRef="#ctx0" brushRef="#br0" timeOffset="22983.22">14541 233 0,'0'0'0,"22"-21"0,-1 0 0,-21-1 16,0 1 0,0 42 15,0 1-31,-21 20 0,-1-21 16,1 21-16,0 1 0,0-1 15,0 0-15,0 1 0,-22-1 0,22 0 16,-21 1-16,21-1 0,-22 0 15,1-20-15,21 20 0,-22 0 0,1-21 16,21 1-16,0 20 0,0-42 0,-22 21 16,43 0-16,-21-21 0,0 0 15,0 0-15,0-21 16,21 0 0,0 0-16,0-22 0,0 22 0,0 0 15,0-21-15,0 21 0,0-22 0,0 1 16,21 0-16,-21-1 0,21 22 15,0-21-15,0 21 0,-21-1 0,21 1 16,1 0-16,-22 0 0,21 21 16,0 0-16,0 21 15,-21 0-15,21 0 0,-21 1 16,21 20-16,1-21 0,-22 21 0,21-20 16,0 20-16,-21-21 0,21 21 15,-21-20-15,21-1 0,0 21 0,1-21 16,-1 0-16,0 1 0,0-22 15,-21 21-15,42 0 0,-20-21 16,-1 0-16,0 0 0,0 0 0,21 0 16,1 0-16,-22-21 0,21 0 15,1 21-15,-1-22 0,0 1 0,1 0 16</inkml:trace>
  <inkml:trace contextRef="#ctx0" brushRef="#br0" timeOffset="23446.95">15219 466 0,'0'0'0,"0"-21"0,0-1 0,-21 22 16,-1-21-16,1 21 16,0 0-16,-21 0 0,21 0 15,-1 0-15,-20 21 0,21-21 16,0 22-16,-22-1 0,22 0 0,0 21 16,-21-21-16,21 1 0,-1-1 15,22 21-15,-21-21 0,21 0 0,-21 1 16,21-1-16,0 0 0,0 0 15,0 0-15,0 0 0,21-21 16,0 0-16,1 0 0,-1 0 0,21 0 16,-21 0-16,22 0 0,-22 0 15,21-21-15,0 0 0,-20 21 0,20-21 16,0 0-16,-21 0 0,22-22 16,-22 22-16,0 0 0,0-21 15,0 20-15,1 1 0,-22-21 16,0 21-16,0 0 0,0-1 15,0 44 1,0-1-16,-22-21 16,1 21-16,0 0 0,21 21 0,0-20 15,-21-1-15,21 0 0,-21 0 16,21 0-16,0 0 0,0 1 0,0-1 16,0 0-16,21 0 15,0-21-15,0 0 0,0 0 0,1 0 16,20 0-16,-21 0 0,21 0 15,1-21-15,-22 21 0,21-21 16,1 0-16,-1-1 0,0 1 0</inkml:trace>
  <inkml:trace contextRef="#ctx0" brushRef="#br0" timeOffset="23895.7">15811 423 0,'-21'0'0,"0"22"0,21-1 16,0 0-16,-21 0 0,0 0 0,0 22 15,21-22-15,0 0 0,-22 21 0,1-21 16,0 1-16,21 20 0,0-21 16,-21 0-16,21 0 0,-21-21 0,21 22 15,0-1-15,-21-21 16,-1 0 15,22-21-31,0-1 0,0 1 16,0 0-16,0-21 15,0 21-15,0-1 0,22 1 0,-1-21 16,0 21-16,0-22 0,21 1 0,-20 21 16,20-21-16,0 20 0,1 1 15,-1 0-15,-21 0 0,21 0 0,1 21 16,-1 0-16,0 0 16,-20 21-16,20 0 0,-21 21 0,0-20 0,0-1 15,1 21-15,-22-21 16,0 22-16,0-22 0,0 0 15,-22 21-15,1-21 0,21 1 0,-21-22 0,0 21 16,0 0-16,0-21 0,-1 21 16,1-21-16,0 0 0,0 0 31,42 0-15,-21-21-16,21 21 15,0 0-15</inkml:trace>
  <inkml:trace contextRef="#ctx0" brushRef="#br0" timeOffset="24567.6">16722 423 0,'0'-21'0,"0"42"0,0-63 0,0 21 15,-22 21-15,1 0 16,0 0-16,0 0 0,0 0 0,0 0 15,-1 21-15,-20 0 0,21 0 16,0 1-16,-22-1 0,22 21 0,-21-21 16,21 0-16,0 1 0,-1 20 15,1-21-15,0 0 0,21 0 16,0 1-16,0-1 16,21-21-16,0 0 0,1 0 15,-1 0-15,21 0 0,-21 0 0,0 0 16,22 0-16,-22-21 0,0-1 15,0 22-15,22-21 0,-22 0 0,0 0 16,-21 0-16,21 21 0,0-21 16,-21-1-16,0 1 0,21 21 0,-21-21 15,22 21-15,-22 21 32,0 0-17,-22 1-15,1-1 0,0 0 16,21 0-16,-21 0 0,0 22 0,21-22 15,-21 21-15,-1 0 0,22 1 16,-21-1-16,0 22 0,21-22 0,-21 0 16,0 1-16,21 20 0,0-21 15,-21 1-15,21 20 0,-22-20 0,22-1 16,0 21-16,0-20 0,0 20 0,-21-20 16,21-1-16,-21 0 0,21 22 15,-21-22-15,21 0 0,-21-20 0,0 20 16,-1-21-16,1 21 0,0-20 15,-21-22-15,21 21 0,-22 0 16,-20-21-16,20 0 0,22 0 16,-21 0-16,21-21 0,0 0 0,-22-1 15,22-20-15,0 21 0,0 0 16,0-22-16,21 1 0,0 0 0,0 21 16,0-22-16,0 1 0,0 21 15,0-22-15,0 22 0,0-21 0,0 21 16,21 0-16,0-22 0,0 22 0,0-21 15,22 21-15,-22-22 0,21 1 16,0 21-16</inkml:trace>
  <inkml:trace contextRef="#ctx0" brushRef="#br0" timeOffset="25066.98">17039 550 0,'0'0'15,"0"-21"-15,0 0 0,0 42 47,0 0-31,-21 1-16,21-1 0,-21 0 16,21 0-16,0 0 15,0 0-15,0 1 0,0-1 16,0 0-16,21 0 15,0-21 1,0 0-16,0 0 0,1 0 16,-1 0-16,0 0 0,0 0 15,0-21-15,22 21 0,-22-21 16,0 0-16,0 21 0,0-22 0,0 1 16,1 0-16,-1 0 0,0 0 15,-21 0-15,21-1 0,-21 1 0,21 0 16,-21 0-16,0 0 15,0 42 17,0 0-17,-21 0-15,0 0 0,0 1 16,21-1-16,0 0 0,0 0 16,0 0-16,0 0 0,0 1 0,0-1 15,0 0-15,21-21 16,0 0-16,0 0 0,0 0 15,1 0-15,20 0 0,-21 0 16,21 0-16</inkml:trace>
  <inkml:trace contextRef="#ctx0" brushRef="#br0" timeOffset="25562.92">18055 466 0,'0'0'0,"0"-21"0,0-1 0,-21 22 16,0-21-16,0 21 15,-1 0-15,1 0 0,0 0 16,0 0-16,0 0 0,0 0 0,-1 21 16,-20 1-16,21-1 0,0 0 15,-22 0-15,22 0 0,0 0 0,0 1 16,0-1-16,0 0 16,21 0-16,-22 0 0,22 0 0,0 1 0,0-1 15,0 0 1,22-21-16,-1 0 0,0 0 0,0 0 15,0 0-15,22 0 0,-22 0 0,21 0 16,-21 0-16,0-21 0,22 21 16,-22-21-16,0-1 0,0 1 0,0 0 15,1 0-15,-1 0 0,0-22 16,0 22-16,-21 0 0,0 0 0,0 0 16,0 0-16,0-1 0,0 1 15,0 42 16,-21 1-31,0-1 0,21 0 16,0 0-16,-21 0 0,-1 0 0,22 1 16,-21-1-16,21 21 0,0-21 15,0 0-15,0 1 0,0-1 16,0 0-16,21-21 0,1 21 16,-1-21-16,0 0 0,21 21 0,1-21 15,-22 0-15,42 0 0,-20 0 16,-1 0-16,0 0 0,22-21 0,-22 21 15,0-21-15,22 0 0,-22 0 16</inkml:trace>
  <inkml:trace contextRef="#ctx0" brushRef="#br0" timeOffset="26151.7">18732 572 0,'0'0'0,"22"-149"31,-22 128-31,-22 21 0,1 0 16,0-21-16,-21 21 0,21 0 15,-22 0-15,22 0 0,-21 21 0,-1 0 16,1 1-16,0-1 0,21 0 15,-22 0-15,22 21 0,-21-20 0,21-1 16,21 0-16,0 21 0,-22-21 16,22 1-16,0-1 0,0 0 15,22 0-15,-1-21 0,0 0 16,21 21-16,-21-21 0,1 0 0,20 0 16,0 0-16,-21-21 15,22 0-15,-22 21 0,21-21 0,-21 0 16,1-1-16,-1 1 0,0 0 0,0 0 15,0 0-15,0 0 0,-21-1 16,22 1-16,-22 0 0,-22 21 31,1 0-15,21 21-16,-21 0 0,0 1 16,0-1-16,21 21 0,-21-21 0,-1 0 15,1 22-15,21-1 0,-21 0 16,0 1-16,0-1 0,21 22 15,0-22-15,-21 0 0,21 22 16,-22-22-16,22 22 0,0-22 0,0 0 16,0 22-16,0-22 0,0 0 0,-21 22 15,21-22-15,-21 22 0,21-22 16,0 0-16,0 22 0,-21-22 0,0 1 16,0-1-16,-1-21 0,1 21 15,21-20-15,-42-1 0,21 0 0,0 0 16,-1 0-16,1-21 0,-21 0 0,21 0 15,-22 0-15,22 0 16,-21 0-16,21-21 0,-22 21 0,1-21 0,21 0 16,0 0-16,-22-1 0,43 1 15,-21 0-15,21 0 0,-21 0 16,21-22-16,0 22 0,0 0 0,0-21 16,21-1-16,0 1 0,1 0 15,20-1-15,-21 1 0,21 0 0</inkml:trace>
  <inkml:trace contextRef="#ctx0" brushRef="#br0" timeOffset="26618.91">18902 529 0,'0'0'16,"-43"0"0,43 21-16,22-21 31,-1 0-31,0 0 16,0 0-16,0 0 0,0 0 0,1 0 15,-1 0-15,0-21 0,0 21 16,0-21-16,0 0 15,-21 0-15,22 21 0,-22-21 16,0-1-16,0 1 0,0 0 16,-22 0-16,1 21 15,0 0-15,0 0 0,0 21 16,-22 0-16,22 0 0,0 1 0,0-1 16,0 0-16,0 0 0,-1 21 15,22-20-15,-21-1 0,21 0 0,0 0 16,0 21-1,21-20-15,1-1 0,-1-21 0,0 0 16,21 0-16,-21 0 0,1 0 16,20 0-16,-21 0 0,21 0 0,-20 0 15,20 0-15,-21 0 16,0-21-16,0 21 0,1 0 0</inkml:trace>
  <inkml:trace contextRef="#ctx0" brushRef="#br0" timeOffset="27724.02">995 1418 0,'0'0'0,"-21"0"15,-1 0-15,1 0 16,0 0 15,42 0-15,0 0-1,22 0-15,-22 0 0,21 0 16,22 0-16,-1 0 0,1 0 0,20 0 16,1-21-16,21 21 0,-21 0 15,20-21-15,1 21 0,21 0 0,0-21 16,21 21-16,1 0 0,-1-21 15,0 21-15,0 0 0,-21-22 16,21 22-16,0 0 0,-21-21 0,0 21 16,0 0-16,-21 0 0,0 0 15,-21-21-15,-1 21 0,-20 0 16,-22-21-16,1 21 0,-22 0 0,21 0 16,-21 0-16,0 0 15,-21-21 32,0 0-16</inkml:trace>
  <inkml:trace contextRef="#ctx0" brushRef="#br0" timeOffset="28510.81">5778 1037 0,'-42'0'0,"84"0"0,-105 21 16,21-21-16,20 0 0,1 0 15,0 22-15,0-22 0,42 0 47,21 0-47,-20 0 16,41 0-16,-21 0 0,22 0 0,-1 0 16,22 0-16,0 0 15,-22 0-15,43 0 0,-21 0 0,21-22 16,21 22-16,0-21 0,0 21 15,0 0-15,0-21 0,0 21 16,21 0-16,-21 0 0,21-21 0,0 21 16,0 0-16,-21 0 0,0 0 0,21 0 15,-21 0-15,0 0 0,22-21 16,-22 21-16,-22 0 0,22 0 0,-21 0 16,0 0-16,-21 0 0,-1 0 15,1 0-15,-21 0 0,-1 0 0,1 0 16,-22 0-16,0 0 0,-21 0 15,1 0-15,-1 0 0,-21-21 79</inkml:trace>
  <inkml:trace contextRef="#ctx0" brushRef="#br0" timeOffset="29287.27">11218 931 0,'0'0'0,"-21"0"0,-42 0 31,41 0-31,44 0 47,-1 0-32,0 0-15,0 0 0,21 0 0,1 0 16,-1 0-16,22 0 0,-1 0 16,-21 0-16,43 0 0,-21 0 0,20 0 15,1 0-15,0 0 0,20 0 16,1 0-16,0 0 0,21 0 0,-21 0 15,21 22-15,0-22 0,0 0 16,21 0-16,0 0 0,0 0 16,-21 0-16,0 0 0,22 0 0,-1 0 15,-21 0-15,21 0 0,-21 0 16,0 0-16,-21 0 0,21 0 16,-21 0-16,-22 0 0,22 0 0,-21 0 15,21 0-15,-43 0 0,22 0 16,-22 0-16,-20 0 0,20 0 0,-21 0 15,1 0-15,-22 0 0,0 0 16,0-22-16,0 22 0,1 0 0,-1 0 16,-21-21-1,21 21 1,-42-21 31</inkml:trace>
  <inkml:trace contextRef="#ctx0" brushRef="#br0" timeOffset="29970.98">16023 1016 0,'0'0'0,"-42"0"16,21 0-16,-1 0 15,44 0 17,-1 0-17,0 0-15,21 0 0,1 0 0,20 0 16,1 0-16,20 0 16,1 0-16,21 0 0,0 0 0,-1 0 15,1 0-15,21 0 0,0 0 16,21 0-16,1 21 0,-1-21 0,-21 0 15,21 0-15,-21 0 0,21 0 16,-21 0-16,21 0 0,-21 0 0,-21 0 16,0 0-16,0 0 0,-22 0 15,1 0-15,-21-21 0,-22 21 0,0 0 16,1 0-16,-22 0 0,0 0 16,0 0-16,0 0 0,0-21 15,-21 42 48,-21-21-63,0 0 15,0 0-15</inkml:trace>
  <inkml:trace contextRef="#ctx0" brushRef="#br0" timeOffset="47411.25">19431 1122 0,'0'-21'31,"0"0"0</inkml:trace>
  <inkml:trace contextRef="#ctx0" brushRef="#br0" timeOffset="61899.28">423 5165 0,'0'21'0,"21"-21"15,-21 21-15,22-21 125,-1 21-109,0-21-16,0 0 16,0 0-16,0 0 0,1 0 0,-1 0 15,0 0-15,21 0 0,-21 0 16,1-21-16,-1 21 0,0-21 0,0 21 15,0-21-15,0 0 16,-21-1-16,22 1 0,-22 0 16,0 0-16,-22 0 15,1 21-15,0 0 0,0 0 16,-21 0-16,20 0 0,-20 0 16,0 0-16,21 0 0,-22 21 15,1 0-15,0 0 0,20 0 0,-20 1 16,21-1-16,0 0 0,0 0 15,-1 0-15,1 0 0,21 1 0,0-1 16,0 0-16,0 0 0,0 0 16,0 0-16,21 1 15,1-22-15,-1 0 0,0 21 0,0-21 16,0 0-16,0 0 16,22 0-16,-22 0 0,0 0 0,0 0 15,0 0-15,1 0 0,-1 0 16,0 0-16,0-21 0,-42 21 31,-21 0-15,20 0-16,-20 0 0,21 21 0,-21 0 15,-1-21-15,1 21 0,21 0 16,-22 0-16,22 1 0,-21 20 16,21-21-16,0 0 0,-1 22 15,1-22-15,0 0 0,21 21 16,0-21-16,0 1 0,0-1 0,0 0 15,0 0-15,21-21 16,0 0-16,22 0 0,-22 0 0,0 0 16,21 0-16,1 0 0,-22 0 15,21 0-15,1 0 0,-22-21 16,21 0-16,0 21 0,-20-21 0,20-1 16,-21 1-16,21 0 0,-20 0 15,-1-21-15,21 20 0</inkml:trace>
  <inkml:trace contextRef="#ctx0" brushRef="#br0" timeOffset="62595.42">910 5440 0,'0'0'0,"0"21"47,0 0-47,-21-21 0,21 21 15,-21-21-15,21 22 0,0-1 16,0 0-16,0 0 0,-21-21 0,21 21 15,0 0-15,-22 1 0,22-1 16,0 0-16,-21-21 16,21 21-16,0-42 62,0 0-62,0 0 0,0-1 16,0 1-16,0 0 0,21 0 15,1 0-15,-22 0 0,21-1 0,0 22 16,0-21-16,0 0 0,-21 0 16,21 21-16,1-21 0,-1 21 15,0 0-15,0 0 0,0 0 0,22 0 16,-22 0-16,0 0 16,0 21-16,0 0 0,0 0 15,-21 0-15,0 1 0,0-1 16,0 0-16,0 0 0,0 0 0,0 0 15,0 1-15,-21-1 0,0-21 16,21 21-16,-21 0 0,0-21 16,0 0-1,21-21 1,0 0-16,0 0 16,0-1-16,0 1 0,21-21 15,0 21-15,0 0 0,-21-1 16,42 1-16,-20 0 0,-1 0 0,21 0 15,-21 21-15,22-21 16,-1 21-16,0 0 0,1 0 0,-22 0 16,21 0-16,-21 0 0,0 21 15,1-21-15,-1 21 0,-21 0 0,0 0 16,0 0-16,0 1 0,0-1 16,-21 0-16,-1 0 0,1 0 0,0 0 15,0-21-15,0 22 0,0-1 16,-1-21-16,22 21 0,-21-21 15,42 0 17,1-21-32,-1 21 15</inkml:trace>
  <inkml:trace contextRef="#ctx0" brushRef="#br0" timeOffset="62967.37">1905 5355 0,'-21'0'15,"0"0"1,-1 21-16,22 1 16,-21-1-16,21 0 0,0 0 0,0 21 15,-21-20-15,21 20 16,-21 0-16,21 22 0,0-22 0,0 22 15,-21-1-15,0 1 0,-1-22 16,22 21-16,-21 1 0,0-1 0,0 22 16,0-21-16,0-1 0,-1 1 15,-20-1-15,21 1 0,0-1 0,0-21 16,-1 22-16,22-22 0,-21 1 16,21-22-16,-21 21 0,21-21 0,-21 0 15,21 1-15,0-1 16,0-42-1,0-1 1,21 1-16,0 0 0,0-21 16,1-1-16,-1 1 0,0-21 15</inkml:trace>
  <inkml:trace contextRef="#ctx0" brushRef="#br0" timeOffset="63303.9">1714 5503 0,'0'0'0,"0"-21"0,0 0 16,0 0-16,0 0 0,0 0 0,0-1 15,22 1 1,-1 21-16,0 0 0,0-21 16,0 21-16,22 0 0,-22 0 15,0 0-15,0 0 0,21 0 0,-20 21 16,-22 0-16,21-21 0,-21 22 15,0 20-15,0-21 0,0 0 0,0 0 16,-21 22-16,-1-22 0,1 0 16,-21 0-16,21 0 0,-22 1 0,22-1 15,-21 0-15,21 0 0,-22-21 16,22 0-16,0 21 0,0-21 16,42 0 15,0 0-31,-21-21 0,43 21 15,-22-21-15,0 21 0</inkml:trace>
  <inkml:trace contextRef="#ctx0" brushRef="#br0" timeOffset="63775.09">2540 5228 0,'-21'0'15,"-64"0"1,64 0 0,0 0-16,0 0 0,-1 21 0,-20 1 15,21-1-15,0 0 16,0 0-16,-1 0 0,1 0 0,21 1 16,0-1-16,-21 21 0,21-21 15,0 0-15,0 1 0,0-1 0,0 0 16,0 0-16,21 0 15,0-21-15,1 0 0,-1 0 0,21 0 16,-21 0-16,0 0 0,22 0 16,-1 0-16,-21-21 0,22 0 0,-22 21 15,0-21-15,21 0 16,-21-1-16,1 1 0,-22-21 0,0 21 16,0 0-16,0-1 0,0-20 15,0 21-15,0 0 0,-22-22 0,1 22 16,0 0-16,0 21 0,-21-21 15,20 21-15,1 0 0,-21 0 0,21 0 16,0 0-16,-22 0 0,22 0 16,0 21-16,0 0 0,0 0 0,-1-21 15,22 22-15,0-1 0,0 0 16,0 0-16,0 0 0,0 0 16,22-21-16,-1 0 0,0 0 0,0 0 15,0 0-15</inkml:trace>
  <inkml:trace contextRef="#ctx0" brushRef="#br0" timeOffset="64367.95">3006 4911 0,'0'0'0,"0"21"31,0 0-15,-22 0-16,22 22 0,-21-22 0,21 0 16,-21 21-16,21 1 0,0-22 0,0 21 15,-21-21-15,21 22 0,-21-22 16,21 21-16,-21-21 0,21 0 0,0 22 16,0-22-16,-22 0 0,22 0 15,-21 0-15,21 1 0,0-1 16,-21-21 15,21-21-15,0-1-16,0 1 15,0 0-15,0 0 16,0 0-16,21 0 0,-21-1 16,21 1-16,1 0 0,-1 0 15,0 0-15,0 0 0,21 21 0,-20-22 16,-1 1-16,0 21 0,21 0 0,-21 0 15,1 0-15,-1 0 0,0 0 16,0 0-16,0 0 0,0 0 0,-21 21 16,0 1-16,0-1 15,0 0-15,0 0 0,0 0 16,-21 0-16,0 1 0,0-22 16,0 21-16,-22 0 0,22-21 0,0 21 15,-21-21-15,21 21 0,-1-21 16,1 21-16,0-21 0,0 0 15,0 22-15,0-22 0,21 21 0,-22-21 16,44 0 15,-1 0-31,0 0 0,0 0 16,21 0-16,-20-21 0</inkml:trace>
  <inkml:trace contextRef="#ctx0" brushRef="#br0" timeOffset="64923.63">3302 5503 0,'0'-21'15,"0"0"1,21 0 0,0 0-16,0 0 15,1-1-15,-22 1 0,21 21 0,0-21 16,0 0-16,-21 0 0,21 0 0,-21-1 15,21 1-15,1 0 16,-22 42 15,0 0-15,0 1 0,0-1-16,0 0 0,0 0 0,-22 0 15,22 0-15,-21 22 0,21-22 0,-21 0 16,21 21-16,0-20 0,-21 20 15,0 0-15,0 1 0,21-1 0,0 0 16,-22 1-16,1 20 0,21-21 16,0 1-16,0-1 0,0 22 0,0-22 15,0 0-15,0 22 0,0-22 16,0 0-16,0 22 0,0-22 0,0 1 16,0-1-16,0 21 0,0-41 15,0 20-15,0 0 0,0 1 16,0-22-16,0 0 0,0 0 0,0 0 15,-21 0-15,21 1 0,-21-22 0,0 0 16,0 0-16,-1 0 16,1 0-16,0 0 0,0 0 0,0 0 15,0 0-15,-1-22 0,1 22 0,0-21 16,0 0-16,21 0 0,-21 21 16,0-21-16,21 0 0,-22-22 0,22 22 15,0 0-15,0-21 0,0-1 16,0 1-16,0 0 0,0-1 0,22 1 15</inkml:trace>
  <inkml:trace contextRef="#ctx0" brushRef="#br0" timeOffset="65251.15">3471 4953 0,'-42'-21'16,"21"0"-16,0 21 15,-1 0 1,1 0 78,0 0-79</inkml:trace>
  <inkml:trace contextRef="#ctx0" brushRef="#br0" timeOffset="66454.88">3683 5122 0,'0'0'0,"-21"22"16,0-22-1,21 21 1,21-42 31,-21-1-31,21 22-16,0-21 0,0 0 15,22 0-15,-22 0 0,21-22 0,-21 1 16,22 0-16,-1-1 0,0 1 0,1 0 15,-1-1-15,0-20 16,22 21-16,-22-1 0,22 1 0,-1-22 16,1 22-16,-1 0 0,1-22 15,-1 22-15,1 0 0,-22-1 0,21 1 16,1 0-16,-22-1 0,1 1 16,-22 21-16,21-22 0,-21 22 0,22 0 15,-22 0-15,0 0 0,-21 0 16,0-1-16,21 22 0,-21-21 0,0 0 15,-21 21 17,0 0-17,0 0 1,-1 0-16,1 0 0,0 0 16,0 21-16,0-21 0,0 0 0,-1 21 15,1-21-15,0 0 0,0 22 16,0-22-16,0 0 0,-1 0 0,1 21 15,42-21 17,1 0-17,-1-21-15,21 21 0,-21 0 0,0-22 16,22 22-16,-22-21 0,0 21 16,21 0-16,-20-21 0,-1 0 0,0 21 15,0 0-15,0 0 0,0-21 16,-21 42 31,0 0-47,0 0 0,0 0 15,0 1-15,0-1 0,-21 0 0,21 0 16,0 0-16,-21 22 0,21-22 16,0 0-16,0 21 0,0-21 0,0 1 15,0-1-15,0 0 0,0 0 16,-21 0-16,21 0 15,0 1-15,-21-1 16</inkml:trace>
  <inkml:trace contextRef="#ctx0" brushRef="#br0" timeOffset="67314.89">5207 3006 0,'0'-21'0,"0"42"47,0 0-32,0 0-15,0 0 16,0 0-16,0 22 0,-21-22 16,21 0-16,0 0 0,0 22 15,-21-22-15,21 0 0,-22 0 0,22 21 16,-21-42-16,21 22 0,0-1 0,0-42 47,0-1-32,0 1-15,0 0 0,0 0 16,0-21-16</inkml:trace>
  <inkml:trace contextRef="#ctx0" brushRef="#br0" timeOffset="67731.28">5292 2667 0,'-43'21'31,"22"-21"-31,21 21 0,0 1 0,0-1 32,0 0-32,21-21 0,0 0 15,1 0-15,-1 0 16,0 0-16,0 0 0,0-21 0,0 0 15,1 21-15,-1-22 0,0 1 16,-21 0-16,21 0 0,-21 0 16,0 0-16,0-1 15,0 1-15,0 0 0,-21 0 16,0 21-16,21-21 0,-21 21 16,-1 0-16,1 0 0,0 0 15,0 21 1,21 0-16,-21 0 0,21 0 0,0 1 15,0-1-15,0 0 0,0 0 0,0 0 16,0 0-16,0 1 0,0-1 16,0 0-16,21 0 0,0-21 15,-21 21-15,21 0 0</inkml:trace>
  <inkml:trace contextRef="#ctx0" brushRef="#br0" timeOffset="68267.33">5715 2963 0,'-21'0'32,"21"22"-17,-21-1-15,21 0 0,0 0 16,0 0-16,-22 0 15,22 1-15,0-1 0,-21 0 16,21 0-16,0 0 0,0 0 0,0 1 16,-21-1-16,21 0 0,-21 0 15,0-21 32,21-21-47,0 0 0,0 0 16,0-22-16,0 22 0,21 0 15,-21 0-15,21 0 0,0-22 16,0 22-16,1 0 0,20 0 0,-21 0 16,21-1-16,1 1 0,-22 21 15,21 0-15,1 0 0,-22 0 16,0 0-16,21 0 0,-21 0 0,1 21 16,-1 1-16,-21-1 0,0 0 15,21 0-15,-21 0 0,0 0 0,0 1 16,0-1-16,0 21 0,0-21 0,0 0 15,-21 1-15,21-1 0,-21 0 16,-1 0-16,1 0 16,21-42 15,0 0-31,0 0 16,0 0-16,21-1 0,1 1 15</inkml:trace>
  <inkml:trace contextRef="#ctx0" brushRef="#br0" timeOffset="68587.19">6498 2709 0,'0'-21'31,"0"42"-15,0 1-1,0-1-15,0 0 0,0 0 16,-21 21-16,21-20 0,-21-1 0,21 0 16,0 21-16,0-21 0,-21 1 15,21 20-15,-22-21 0,22 0 0,-21 0 16,21 1-16,0 20 0,0-21 16,0 0-16,0 0 0,0 1 15,0-1-15,0 0 16,21-21 15,1-21-31,-1 0 16,0-1-16,-21 1 0</inkml:trace>
  <inkml:trace contextRef="#ctx0" brushRef="#br0" timeOffset="68836.07">6350 2942 0,'0'0'0,"21"0"31,0 0-15,0 0-16,1 0 0,-1 0 0,0 0 16,0 0-16,0 0 15,0 0-15,1 0 0,-1 0 0,0-21 16,0 21-16,0 0 0,0 0 0,1 0 15,-1 0-15,0 0 0,0 0 16,0 0-16,0 0 16,1 0-16</inkml:trace>
  <inkml:trace contextRef="#ctx0" brushRef="#br0" timeOffset="69159.3">7387 2900 0,'0'0'0,"0"21"47,0 0-47,0 0 15,0 1-15,0-1 0,0 0 16,-21 0-16,21 0 0,-21 0 16,21 1-16,-21-22 0,21 21 15,0 0 1,-22-21-16,22-21 47,0 0-47</inkml:trace>
  <inkml:trace contextRef="#ctx0" brushRef="#br0" timeOffset="69368.41">7493 2667 0,'-21'0'16,"0"0"-1,21 21 1,0 0 0,0 1-1</inkml:trace>
  <inkml:trace contextRef="#ctx0" brushRef="#br0" timeOffset="70006.89">8043 3006 0,'0'-21'0,"0"-1"0,0 1 16,0 0-16,0 0 15,0 0-15,-21 21 0,0-21 16,0 21-16,0-22 0,-1 22 16,1 0-16,0 0 0,0 0 15,0 0-15,0 0 0,-1 0 16,1 22-16,-21-1 0,42 0 16,-21 0-16,0 0 0,-1 0 0,1 1 15,0-1-15,21 0 0,-21 0 0,21 0 16,0 22-16,0-22 0,0 0 15,0 0-15,0 0 0,0 0 16,0 1-16,21-22 16,0 0-16,0 0 0,1 0 0,-1 0 15,0 0-15,21-22 0,-21 22 0,1-21 16,20 0-16,-21 0 0,21 0 16,-20 0-16,20-1 0,-21 1 15,21-21-15,-20 21 0,20-22 0,-21 22 16,0-21-16,0 0 0,1-1 15,-1 1-15,0 0 0,0-1 0,-21 1 16,0 21-16,0-22 0,0 22 16,0 0-16,0 0 0,0 0 15,0 42 1,0 0 0,-21 21-16,21 1 0,-21-22 15,0 21-15,21 1 0,0-1 0,-22 0 16,22 1-16,-21-1 0,0 0 15,21 1-15,0-22 0,0 21 0,-21-21 16,21 0-16,0 22 0,0-22 0,0 0 16,0 0-16,0 0 15,21-21 1,0 0-16,0 0 0,1 0 16,-1-21-16</inkml:trace>
  <inkml:trace contextRef="#ctx0" brushRef="#br0" timeOffset="70314.11">8551 2900 0,'21'0'31,"1"0"-15,-1 0-16,0 0 15,0 0-15,0 0 0,0 0 16,1 0-16,-1 0 0,0 0 16,-42 0 30,0 0-46,-1 0 0,1 0 16</inkml:trace>
  <inkml:trace contextRef="#ctx0" brushRef="#br0" timeOffset="70519.89">8509 3048 0,'0'21'16,"0"0"-16,21-21 31,0 0-31,0 0 16,1 0-16,-1 0 15,0 0-15,0 0 16,0 0-16,0 0 0,1 0 16,-1-21-16,0 21 15</inkml:trace>
  <inkml:trace contextRef="#ctx0" brushRef="#br0" timeOffset="71011.28">9165 2794 0,'0'-21'31,"-21"21"-15,21 21-1,-21 0-15,0 0 0,21 1 16,-22-1-16,1 0 0,21 0 16,-21 0-16,21 0 0,-21 1 15,0-22-15,21 21 0,0 0 0,0 0 16,0 0-16,0 0 15,0 1-15,21-22 0,0 0 16,0 0-16,0 0 16,1 0-16,-1 0 0,0 0 0,0 0 15,0 0-15,0 0 0,1-22 0,-1 1 16,0 21-16,0-21 0,0 0 16,0 0-16,-21 0 0,0-1 0,0 1 15,0 0-15,0 0 0,0-21 16,0 20-16,0 1 0,0 0 15,0 0-15,-21 21 0,0-21 16,0 21-16,0 0 16,0 0-16,-1 0 0,1 21 15,21 0-15,-21-21 0,21 21 16,0 0-16</inkml:trace>
  <inkml:trace contextRef="#ctx0" brushRef="#br0" timeOffset="71743.6">9758 2879 0,'-21'-21'16,"21"-1"0,0 1-16,0 0 15,0 0-15,0 0 16,0 0-16,0-1 0,21 22 16,-21-21-16,0 0 15,0 0-15,0 42 31,0 0-31,0 0 16,0 1-16,0-1 16,0 0-16,0 0 0,-21 0 0,21 22 15,0-22-15,-22 0 0,22 0 0,0 0 16,0 0-16,0 1 0,0-1 16,-21 0-16,21 0 0,-21 0 15,21 0-15,0 1 0,0-1 16,0 0-1,-21-21-15,21 21 0,-21-21 16,21 21 0,-21-21-16,-1 0 15,1 0 1,0 0-16,0 0 16,0 0-16,0 0 15,-1 0-15,22-21 16,22 21 31,-1 0-32,0 0-15,0 0 0,0 0 0,0 0 16,1 0-16,-1 0 0,0 0 16,0 0-16,0 0 0,0 0 15,1 0-15,-1 0 0,0 0 16,-21-21-16,21 21 0</inkml:trace>
  <inkml:trace contextRef="#ctx0" brushRef="#br0" timeOffset="72807.81">3768 5059 0,'0'0'15,"-22"0"-15,1 0 0,0 0 16,21 21 0,21-21-1,22 0-15,-22 0 16,0 0-16,21 0 0,1 0 15,-1 0-15,0 0 0,1 0 0,-1 0 16,21 0-16,-20-21 16,-1 21-16,0 0 0,22 0 0,-22-21 15,1 21-15,-1 0 0,-21-21 0,21 21 16,-20 0-16,-1 0 0,0-22 16,-42 22-1,0-21 1,-22 21-16,22 0 0,0 0 0,0 0 15,0 0-15,-1-21 0,1 21 16,0 0-16,0 0 0,0 0 16,42 0 31,0 0-47,0 0 15,0 0-15,1 0 0,-1 0 0,21 0 16,-21 0-16,0 0 0,1 21 0,-1-21 15,-21 21-15,0 1 16,0-1-16,0 0 16,-21 0-16,-1 0 15,1-21-15,0 21 0,0 1 0,0-1 16,0-21-16,-1 21 0,1-21 16,21 21-16,-21-21 0,0 0 15,21-21 16</inkml:trace>
  <inkml:trace contextRef="#ctx0" brushRef="#br0" timeOffset="73279.66">5165 4636 0,'0'0'0,"21"0"16,-21-43-1,-21 43 1,-1-21 0,1 21-16,0 0 0,0 0 0,-21 0 15,20 0-15,1 0 0,0 21 16,0-21-16,0 21 0,0 1 0,-1-22 15,22 21-15,0 0 0,0 0 16,0 0-16,0 0 0,22 1 16,-1-1-16,0-21 0,0 21 15,0 0-15,0 0 16,1 0-16,20 1 0,-21-1 0,0-21 16,0 21-16,-21 0 0,22 0 15,-22 0-15,0 1 0,0-1 0,0 0 16,0 0-16,-22-21 0,1 21 0,0 0 15,-21-21-15,-1 22 0,1-22 16,0 0-16,-1 21 0,1-21 0,0 0 16,-1 0-16,22 0 0,-21 0 15,21 0-15,0 0 0,21-21 16,-22 21-16,22-22 0,22 1 16,-1 0-1,0 21-15,21-21 0,-21 0 16</inkml:trace>
  <inkml:trace contextRef="#ctx0" brushRef="#br0" timeOffset="73583.89">5588 4487 0,'0'0'0,"0"-21"16,0 42 15,0 1-31,0-1 16,-21 21-16,0-21 0,21 0 15,-22 22-15,1-1 0,21 0 0,-21 1 16,0-1-16,0-21 0,21 22 16,-21-1-16,-1 0 0,1-21 0,21 22 15,0-22-15,0 0 0,0 0 16,-21-21-16,21 21 0,21-21 31,0 0-31,-21-21 0,22 21 16,-1-21-16</inkml:trace>
  <inkml:trace contextRef="#ctx0" brushRef="#br0" timeOffset="73804.09">5270 4868 0,'0'0'0,"-21"-21"32,21 0-17,21 21-15,1 0 16,-1 0-16,0 0 0,0 0 0,0 0 16,22 0-16,-22-21 15,21 21-15,-21 0 0,22 0 0,-22 0 16,0 0-16,0 0 0,21 0 15,-20 0-15</inkml:trace>
  <inkml:trace contextRef="#ctx0" brushRef="#br0" timeOffset="74235.89">5694 4890 0,'-43'0'15,"43"-22"1,0 1 0,0 0-16,22 21 0,-1-21 15,0 21-15,0-21 16,0 21-16,0 0 0,1 0 0,-1 0 16,0 0-16,0 0 0,0 0 15,0 0-15,1 0 0,-1 21 0,0 0 16,0-21-16,-21 21 0,21 0 15,-21 22-15,21-22 0,-21 0 0,0 0 16,0 0-16,0 1 0,0-1 0,-21 0 16,0 0-16,0 0 15,0-21-15,0 0 0,-1 0 16,1 0-16,21-21 31,0 0-31,0 0 16,0 0-16,0-1 15,0 1-15,21 0 0,1 0 0,-1 21 16,0-21-16,0 0 0,0-1 0,0 1 16,22 21-16,-22-21 0,0 0 15,21 0-15,-20 0 0,-1 21 16,0-22-16</inkml:trace>
  <inkml:trace contextRef="#ctx0" brushRef="#br0" timeOffset="74430.99">6350 4741 0,'0'0'0,"0"22"0,0-1 15,0 0-15,0 0 0,0 0 0,-21 0 16,21 1-16,-21-1 0,21 0 16,-22-21-16,22 21 0,0 0 0,0 0 15,-21-21-15,21 22 0,0-44 63,0 1-63,0 0 15,0 0-15,0 0 0</inkml:trace>
  <inkml:trace contextRef="#ctx0" brushRef="#br0" timeOffset="74608.86">6308 4614 0,'0'0'0,"0"-21"0,0 42 78,21-21-62,-21 22-16,0-1 15,21-21-15</inkml:trace>
  <inkml:trace contextRef="#ctx0" brushRef="#br0" timeOffset="75075.88">6498 4763 0,'0'0'0,"0"21"0,0 0 0,0 0 15,0 0-15,0 0 16,0 1-16,0-1 16,0 0-16,0 0 0,0 0 0,0 0 15,0 1-15,0-1 16,-21-21-16,21 21 0,-21-21 15,21 21-15,-21-21 16,21-21 15,0 0-31,0 0 0,0-1 16,0 1-16,21 0 0,0 0 16,0-21-16,0 20 0,0-20 15,1 21-15,-1-21 0,21 20 0,-21 1 16,22 0-16,-1 21 0,0 0 0,1-21 15,-1 21-15,0 0 0,-21 0 16,22 21-16,-22-21 0,0 21 16,-21 0-16,0 1 0,0 20 0,0-21 15,0 0-15,0 0 0,0 22 0,0-22 16,0 0-16,0 0 0,-21 0 16,0 1-16,0-1 0,-1-21 0,1 21 15,21 0-15,21-42 47,1 21-47</inkml:trace>
  <inkml:trace contextRef="#ctx0" brushRef="#br0" timeOffset="75955.89">7535 4784 0,'0'0'0,"0"-21"0,0-1 16,0 1-16,-21 0 16,0 21-16,0 0 15,0 0-15,-1 0 0,1 0 16,0 21-16,0-21 0,0 21 16,0 1-16,-1-1 0,22 0 0,-21 21 15,0-21-15,0 1 16,0-1-16,21 0 0,0 0 0,0 0 15,0 0-15,0 1 0,0-1 0,21 0 16,0-21 0,0 0-16,0 0 0,1 0 15,-1 0-15,21-21 0,-21 21 16,0-21-16,1-1 0,-1 1 0,0 0 16,0 0-16,0 0 0,-21 0 15,0-1-15,21 1 0,-21 0 16,22 21-16,-22-21 0,0 0 15,0 0 1,0 42 15,0 0-31,0 0 16,0 0-16,0 0 0,0 1 16,-22-1-16,22 0 0,-21 0 0,21 21 15,-21-20-15,21-1 0,0 0 16,0 21-16,-21-21 0,0 22 0,21-1 15,-21 22-15,21-22 0,0 0 16,0 1-16,0 20 0,0-21 16,0 1-16,0 20 0,0-20 0,0 20 15,0-21-15,0 22 0,0-22 0,0 1 16,0 20-16,0-21 0,0 1 16,21-1-16,-21 0 0,21-20 15,-21 20-15,0 0 0,0-21 0,0 1 16,0 20-16,0-21 0,-21 0 0,0 0 15,21 1-15,-22-22 0,1 21 16,0-21-16,0 0 0,0 0 16,0 0-16,-1 0 0,1 0 0,0-21 15,21-1-15,-21 1 0,0 0 16,0 0-16,-1 0 0,1-22 0,0 1 16,0 0-16,0-1 0,21 1 15,0-85-15,0 64 0,0-1 16,0 1-16,21-1 0,0 1 15,0-1-15,0 1 0,1-1 0,-1 22 16,0-22-16,21 22 0,-21 0 16,1 20-16,-1-20 0,0 21 0,0 0 15,0 0-15,0 21 0,1-22 0,-1 22 16,0 0-16,0 0 16,0 0-16,-21-21 15,0 42 32,0 1-47,-21-22 16,-21 0-16</inkml:trace>
  <inkml:trace contextRef="#ctx0" brushRef="#br0" timeOffset="84743.62">8149 4678 0,'0'-21'78,"-21"21"-31,0 21-47,21 0 15,0 0-15,0 0 0,-21 22 16,21-22-16,-22 0 0,22 0 16,0 22-16,0-22 0,-21 0 15,21 21-15,0-21 0,-21 1 0,21-1 16,0 0-16,0 0 0,0 0 15,0-42 32,0 0-47,0 0 16,0 0-16,0-1 0,0 1 16,0-21-16,0 21 0,0 0 0,21-22 15,-21 22-15,21 0 0,1-21 16,-1 20-16,0 22 0,0-21 0,0 0 15,0 0-15,1 21 0,-1 0 16,0 0-16,0 0 0,0 0 0,0 0 16,1 0-16,-1 0 0,0 21 15,0 0-15,-21 0 16,0 1-16,0-1 0,0 0 0,0 0 16,0 21-16,0-20 0,0-1 0,0 0 15,0 0-15,-21 0 0,21 0 16,0 1-16,-21-22 0,21 21 15,-21-21 1,21-21 31,0-1-47</inkml:trace>
  <inkml:trace contextRef="#ctx0" brushRef="#br0" timeOffset="85254.79">8890 4805 0,'0'0'0,"21"-21"0,-21 0 15,0-1-15,21 1 16,-21 0-16,0 0 16,0 0-16,0 0 15,-21 21-15,0 0 16,0 0-16,0 0 15,-1 0-15,1 0 0,0 0 0,0 21 16,0 0-16,-22 0 0,22 0 16,0 22-16,0-22 0,0 21 0,0-21 15,-1 22-15,1-22 0,21 0 0,0 21 16,-21-21-16,21 1 0,0-1 16,0 0-16,0 0 0,21-21 31,0 0-31,1 0 0,20-21 15,-21 0-15,0 21 0,22-21 0,-22-1 16,0 1-16,21 0 0,-21-21 16,1 21-16,-1-1 0,0-20 0,-21 21 15,0 0-15,21 0 0,-21-1 16,0 1-16,0 42 31,0 1-15,0-1-16,0 0 0,0 0 0,-21 21 15,21-20-15,0-1 0,0 0 0,0 0 16,0 0-16,0 0 0,0 1 16,0-1-16,21-21 31,0 0-31,0-21 0,1 21 16,-1-22-16</inkml:trace>
  <inkml:trace contextRef="#ctx0" brushRef="#br0" timeOffset="85939.51">9186 4678 0,'0'21'31,"0"0"-31,0 0 16,0 1-16,0-1 0,-21 0 0,21 0 15,0 0-15,0 22 0,0-22 0,0 0 16,0 0-16,-21 0 15,21 0 1,-21-21 0,21-21 15,0 0-31,0 0 16,0 0-16,0 0 0,0-1 0,0-20 15,0 21-15,21 0 0,0 0 0,-21-1 16,0-20-16,21 21 0,0 21 15,1-21-15,-22 0 0,21 21 0,0 0 16,0 0-16,0 0 16,0 0-16,-21 21 0,22 0 0,-1 0 15,-21 21-15,0-20 16,0-1-16,0 21 0,0-21 16,0 0-16,0 22 0,0-22 0,0 0 15,0 0-15,0 0 0,0 1 16,0-1-16,0-42 47,0-1-47,0 1 15,0 0-15,0 0 0,0 0 16,21-22-16,-21 22 0,21-21 16,0 21-16,0 0 0,1-22 15,-1 22-15,0 0 0,0 0 0,0 0 16,0 21-16,1 0 0,20 0 15,-21 0-15,0 0 0,0 21 0,1-21 16,-1 21-16,-21 21 0,0-21 0,0 1 16,0-1-16,0 21 0,0-21 15,0 0-15,0 1 0,0-1 0,-21 0 16,-1 0-16,22 0 0,-21 0 16,21 1-16,0-44 46,0 1-46,0 0 0,21 21 16,1-21-16</inkml:trace>
  <inkml:trace contextRef="#ctx0" brushRef="#br0" timeOffset="86315.16">9885 4826 0,'0'0'0,"0"21"0,21-21 32,0 0-32,0-21 15,0 21-15,-21-21 0,22 21 16,-1-21-16,0 0 0,0 21 16,-21-22-16,21 22 0,0-21 0,-21 0 15,0 0-15,-21 21 31,0 0-15,0 21-16,0 0 0,0 0 16,-1 1-16,1 20 0,0-21 0,0 0 15,0 22-15,0-22 0,21 0 0,0 0 16,0 0-16,0 0 0,0 1 16,0-1-16,0 0 15,21-21-15,0 0 16,21 0-16,-21 0 0,1 0 15,20 0-15,-21-21 0,21 21 0,1-21 16,-1-1-16</inkml:trace>
  <inkml:trace contextRef="#ctx0" brushRef="#br0" timeOffset="86611.54">10456 4741 0,'0'0'0,"-21"0"16,42 0 15,0 0-15,1 0-16,-1 0 0,0 0 15,0 0 1,0 0-16</inkml:trace>
  <inkml:trace contextRef="#ctx0" brushRef="#br0" timeOffset="86780.36">10350 4890 0,'0'21'16,"22"-21"15,-1 0-31,0 0 16,0 0-16,0 0 0,0 0 15,1-21-15,-1 21 0</inkml:trace>
  <inkml:trace contextRef="#ctx0" brushRef="#br0" timeOffset="87191.15">10964 4360 0,'-21'0'0,"0"0"16,0 0-16,0 22 15,21-1-15,0 0 32,21-21-1,0 0-31,-21-21 15,0 0-15,21 21 16,-21-22-16,0 1 16,-21 21-1,0 0-15,0 0 16,-1 0-16,22 21 0,0 1 16,-21-1-16,21 0 0,-21 0 15,21 0-15,0 0 0,-21 1 0,21-1 16,0 0-16,0 0 0,0 0 0,0 0 15,0 1-15,0-1 16,0 0-16</inkml:trace>
  <inkml:trace contextRef="#ctx0" brushRef="#br0" timeOffset="87487.48">11261 4593 0,'-43'0'31,"22"21"-31,0 1 0,0-22 0,21 21 16,-21 0-16,-1 0 0,22 0 15,-21 22-15,0-22 0,0 0 0,21 21 16,-21-21-16,21 1 0,-21-1 15,21 0-15,0 0 0,0 0 0,0 0 16,21-21 31,0-21-47</inkml:trace>
  <inkml:trace contextRef="#ctx0" brushRef="#br0" timeOffset="87746.93">11134 4720 0,'0'0'0,"21"-21"15,-21 0-15,0 0 0,0 0 0,21-1 16,0 22-16,0-21 16,0 21-16,-21-21 15,22 21-15,-1 0 0,0 0 0,0 0 16,0 21-16,-21 0 16,0 1-16,21-22 0,-21 21 0,0 21 15,0-21-15,0 0 0,0 22 16,0-22-16,0 0 0,0 0 0,0 22 15,0-22-15,0 0 0,-21 0 0,21 0 16,-21 0-16,0-21 16,0 22-16,0-22 15,-1 0 1,1 0-16,21-22 0</inkml:trace>
  <inkml:trace contextRef="#ctx0" brushRef="#br0" timeOffset="87926.92">10985 4826 0,'0'0'0,"0"-21"31,22 21-15,-22-21-16,21 21 0,0 0 16,21 0-16,-21-21 0,22 21 0,-22 0 15,21 0-15,-21 0 0,22-22 0,-1 1 16,-21 21-16,22 0 0,-22-21 15,21 21-15</inkml:trace>
  <inkml:trace contextRef="#ctx0" brushRef="#br0" timeOffset="88143.22">11599 4614 0,'0'22'47,"0"-1"-47,-21 0 16,21 0-16,0 0 0,0 22 15,0-22-15,-21 0 0,21 0 0,0 0 16,-21 0-16,21 1 0,0-1 0,-21 0 16,21 0-16,0 0 15,0-42 32</inkml:trace>
  <inkml:trace contextRef="#ctx0" brushRef="#br0" timeOffset="88651.35">11557 4699 0,'0'0'0,"0"-21"0,0 0 15,0 0-15,21-1 0,0 22 16,-21-21-16,21 21 0,1 0 16,-1-21-16,0 21 15,0 0-15,0 0 0,0 0 16,1 0-16,-1 0 0,0 0 15,0 21-15,-21 0 16,0 1-16,0-1 16,0 0-16,0 0 0,-21 0 0,0 0 15,0 1-15,-1-22 16,1 21-16,0 0 0,0-21 0,0 0 16,0 0-1,21-21 1,21 0 15,0 21-31,0 0 0,0 0 16,0 0-16,1 0 15,-1 0-15,0 0 0,0 0 0,-21 21 16,21-21-16,0 21 0,1 0 0,-22 0 16,0 0-16,0 1 15,0-1-15,0 0 0,-22-21 16,1 21-16,0-21 0,0 21 0,0-21 15,0 21-15,-1-21 0,1 22 16,-21-22-16,21 0 0,0 0 0,-1 0 16,1 0-16,0 0 0,0 0 15,0 0-15,0 0 16,-1 0-16,22-22 16,0 1-1,22 21-15,-1-21 0</inkml:trace>
  <inkml:trace contextRef="#ctx0" brushRef="#br0" timeOffset="88955.14">12234 4572 0,'0'0'0,"-21"0"15,0 0-15,0 0 0,0 0 16,-22 0-16,22 0 0,0 21 0,0 0 16,0 1-16,-1-1 0,1 0 15,0 0-15,0 0 0,0 22 0,0-22 16,21 0-16,0 0 0,0 21 16,0-20-16,0-1 0,0 0 0,0 0 15,0 0-15,21-21 16,0 0-16,0 21 15,0-21-15,0 0 0,22 0 0,-22 0 16,0-21-16,0 0 0,22 21 0,-22-21 16,0 21-16</inkml:trace>
  <inkml:trace contextRef="#ctx0" brushRef="#br0" timeOffset="89762.86">12361 4276 0,'0'21'62,"-21"-21"-46,0 0-1,21-21 1,0 0 0,0-1-16,0 1 15,21 21 1,-21-21-16,21 21 0,-21 21 47,0 0-47,0 1 31,0-1-15,-21-21-1,0 0 1,0 0 0,21-21-1,0-1 1,21 1-16,-21 0 15,21 21-15,0 0 0,-21-21 16,21 21 0,-21 21 31,0 0-32,0 0 1,0 1-16,0-1 15,-21 0-15,21 0 16,-21 0-16,0-21 16,21 21-16,-21-21 31,0 0-31,21-21 16</inkml:trace>
  <inkml:trace contextRef="#ctx0" brushRef="#br0" timeOffset="90059.42">12573 4170 0,'0'0'0,"0"21"63,0 0-47,0 0-16,0 1 15,0-1-15,-21 0 16,0-21-16,21 21 0,-22-21 15,1 0-15,0 21 0,0 0 0</inkml:trace>
  <inkml:trace contextRef="#ctx0" brushRef="#br0" timeOffset="90980.61">10647 4276 0,'-21'0'16,"-1"0"-16,22 21 0,0 0 31,0-42 16,22 21-47,-22-21 15,-22 21 32,1 21-31,21 0-16,0 0 0,0 0 15,-21 1-15,21-1 16,0 0-16,0 0 0,0 0 16,0 0-16,-21-21 0,21 22 15</inkml:trace>
  <inkml:trace contextRef="#ctx0" brushRef="#br0" timeOffset="93363.46">3810 5228 0,'0'0'0,"0"-21"16,0 0 0,0 42 15,0 0-16,21 0-15,-21 22 0,0-22 16,21 21-16,0 1 0,-21-22 0,22 21 16,-1 22-16,-21-22 0,21 0 15,-21 22-15,21-22 0,0 0 0,-21 22 16,0-22-16,21 1 0,1-1 0,-22 0 16,21 1-16,-21-1 0,21-21 15,0 21-15,-21-20 0,0 20 0,21-21 16,0 0-16,-21 0 0,0 1 15,0-1-15,0 0 0,22 0 16,-22 0 0,0-42 15,0 0-31,-22 21 16,1-21-16,0 0 15,0 21-15,0-22 0,0 22 0,-1-21 16,1 21-16,0-21 0,0 21 0,0-21 15,0 21-15,-1 0 16,22-21-16,22 21 47,-1 21-31,0 0-16,0-21 0,-21 21 0,21-21 15,0 21-15,1 1 0,-1-1 16,0-21-16,-21 21 0,0 0 15,21-21-15,0 21 0,0-21 32,1 0-32,-1 0 15,-21-21 1,21 0-16,-21 0 0,21 0 16,-21-1-16,21 22 0,0-21 15,-21 0-15,22 0 0,-1 0 0,0 0 16,-21-1-16,21 1 0,0 21 15,0-21-15,-21 0 0,22 21 16,-1-21-16,-42 21 47,-1 21-47</inkml:trace>
  <inkml:trace contextRef="#ctx0" brushRef="#br0" timeOffset="94162.83">1609 7366 0,'21'0'0,"0"0"0,0 0 0,0 0 15,0 0-15,1-21 16,-22 0-16,21 0 0,0 21 15,0-22-15,-21 1 0,0 0 16,0 0-16,0 0 0,-21 21 16,-21 0-1,20 0-15,-20 0 0,0 0 16,-1 21-16,1 0 0,0 0 0,-1 0 16,22 1-16,-21-1 0,21 21 15,0-21-15,21 22 0,0-22 0,0 21 16,0-21-16,21 0 0,0 22 15,0-22-15,21 0 0,-20 0 16,20 0-16,21 1 0,-20-1 16,-1 0-16,0 0 0,1 0 0,-1 0 15,-21 1-15,0-1 0,1 21 16,-22-21-16,0 0 0,0 1 0,-22-1 16,1 0-16,-21 0 0,-170 43 31,170-64-31,-22 0 0,1 0 0,21 0 15,-1 0-15,1 0 0,0 0 16,-1-22-16,22 1 0,0 0 0,0 0 16,0 0-16,21 0 0,-22-22 15,22 22-15,0 0 0,0 0 16,0 0-16,22-1 0,-1 22 16,0-21-16,0 0 0,0 21 0,22-21 15,-22 21-15,21-21 0,0 0 16,1 21-16,-1-22 0</inkml:trace>
  <inkml:trace contextRef="#ctx0" brushRef="#br0" timeOffset="94463.85">2138 7366 0,'0'0'0,"0"-21"31,0 42-16,0 0-15,0 0 0,0 1 16,0 20-16,-21-21 0,21 21 16,-22-20-16,22 20 0,-21-21 0,21 21 15,0-20-15,-21 20 0,0-21 16,21 21-16,-21-20 0,21-1 0,0 0 16,0 0-16,0 0 0,0 0 15,21-21 16,-21-21-31,21 21 16,-21-21-16,0 0 16,21 21-16,-21-21 0,0 0 0</inkml:trace>
  <inkml:trace contextRef="#ctx0" brushRef="#br0" timeOffset="94671.84">1926 7726 0,'0'0'15,"0"-21"17,21 21-32,0 0 15,1 0-15,-1 0 0,0-21 16,0 21-16,0 0 16,0 0-16,22 0 0,-22-22 0,0 22 15,21 0-15,-20 0 0,-1 0 16,0-21-16,0 21 0,21 0 0,-20 0 15</inkml:trace>
  <inkml:trace contextRef="#ctx0" brushRef="#br0" timeOffset="95266.77">2582 7705 0,'0'0'16,"-42"0"-1,21 0-15,21-21 16,0-1 0,0 1-1,21 21-15,0 0 0,0 0 16,0 0-16,1 0 0,-1 0 16,0 0-16,0 0 0,0 0 0,0 0 15,1 21-15,-1 1 0,0-22 16,0 21-16,-21 0 0,0 0 0,0 0 15,0 0-15,0 1 0,0-1 16,0 0-16,-21-21 0,0 21 16,21 0-16,-21 0 15,-1-21 1,22-21 0,0 0-16,0 0 15,0 0-15,0 0 16,22 21-16,-22-22 0,21 1 15,0 21-15,-21-21 0,21 0 0,0 0 16,0 21-16,1-21 0,20-1 16,-21 22-16,0-21 0,0 21 0,1 0 15,-1 0-15,0 0 0,0 0 0,0 0 16,0 0-16,1 0 16,-22 21-16,0 1 15,0-1-15,0 0 16,0 0-16,0 0 15,0 0 1,-22-21 15,1 0-15,21-21 0,0 0-16,-21 21 0,21-21 15</inkml:trace>
  <inkml:trace contextRef="#ctx0" brushRef="#br0" timeOffset="95435.44">3069 7451 0,'0'0'0,"0"-21"15,-21 21 1,21 21 15,0 0-31,21-21 16,0 21-16,-21 0 15,21-21-15</inkml:trace>
  <inkml:trace contextRef="#ctx0" brushRef="#br0" timeOffset="95854.83">3344 7641 0,'0'64'31,"0"-43"-31,0 0 0,0 0 16,-21 0 0,0-21-16,21-21 47,0 0-32,0 0-15,0 0 0,0 0 16,21-1-16,0 1 0,0 0 0,1 0 15,20-21-15,-21 42 0,21-22 0,-20 1 16,20 0-16,0 21 0,-21 0 16,22 0-16,-22 0 0,0 0 0,21 21 15,-20 0-15,-22 1 0,0-1 16,0 0-16,0 0 0,0 0 0,0 0 16,0 1-16,0-1 0,-22 0 15,1 0-15,0 0 0,0 0 16,21 1-16,-21-22 0,21 21 15,21-21 17,0 0-32,0 0 0,0 0 15,1-21-15,20-1 0,-21 22 0</inkml:trace>
  <inkml:trace contextRef="#ctx0" brushRef="#br0" timeOffset="96427.44">4212 7578 0,'0'0'0,"0"-64"31,0 43-31,-21 21 0,0 0 0,0 0 16,-1 0-1,1 0-15,0 0 0,0 0 0,0 21 16,0 0-16,21 1 0,-22-1 16,22 0-16,-21 0 0,21 0 0,0 0 15,0 1-15,0-1 0,0 0 16,21-21-1,1 0-15,-1 0 16,0 0-16,0 0 0,0 0 16,0 0-16,-21-21 0,0 0 15,22 21-15,-1-22 0,-21 1 16,21 21 15,-21 21 0,0 1-31,0-1 0,0 0 16,0 0-16,0 0 0,0 22 16,0-1-16,0 0 0,0 1 0,-21-1 15,21 0-15,0 22 0,0-1 0,0 1 16,0-1-16,0 1 0,0-1 16,0 22-16,0-22 0,0 1 0,0 21 15,0-22-15,-21 1 0,-1-1 0,1 1 16,0-1-16,0-21 15,-21 1-15,20-1 0,1-21 0,-21 0 16,21 1-16,0-1 0,-1-21 0,1 0 16,0 0-16,0 0 15,0-21-15,0 21 0,-1-22 0,1 1 16,21 0-16,-21 0 0,21 0 0,0 0 16,0-1-16,0-20 0,0 21 15,0-21-15,0-1 0,21 22 0,0-42 16,1 20-16,-1 1 0,0 0 15,0-22-15</inkml:trace>
  <inkml:trace contextRef="#ctx0" brushRef="#br0" timeOffset="96707.61">4657 7345 0,'0'0'0,"0"-21"15,0 0-15,21 21 16,0-22-16,0 22 16,0-21-16,0 21 0,1 0 0,20 0 15,-21 0-15,0-21 0,0 21 16,22 0-16,-22 0 0,0 0 0,-42 0 47,-21 0-47</inkml:trace>
  <inkml:trace contextRef="#ctx0" brushRef="#br0" timeOffset="96987.84">4720 7260 0,'0'0'0,"-21"0"15,21 21-15,-21-21 16,21 22-16,0-1 0,-21 0 16,21 0-16,-22 0 0,22 0 15,-21 22-15,0-22 0,21 0 0,-21 21 16,0-20-16,21-1 0,0 21 0,-21-21 16,21 0-16,0 1 0,-22-1 15,22 0-15,0 0 0,0 0 0,0 0 16,0 1-1,22-22-15,-22 21 0,21-21 16,0 0-16,0 0 0,0 0 16,0 0-16,1 0 0,-1 0 15,0 0-15,21-21 0,-21 21 0,1-22 16,20 1-16</inkml:trace>
  <inkml:trace contextRef="#ctx0" brushRef="#br0" timeOffset="97431.41">5270 7303 0,'22'-22'16,"-1"22"0,0 0-16,0 0 15,0 0-15,0-21 0,1 21 16,-1 0-16,0 0 0,0 0 0,0-21 15,0 21-15,1 0 0,-1 0 16,0 0-16,0 0 0,0 0 0,-21 21 16,0 0-16,0 1 15,0-1-15,0 0 0,0 0 16,0 0-16,0 0 0,0 1 0,0 20 16,0-21-16,0 0 15,0 22-15,0-22 0,0 0 0,0 21 16,0-21-16,0 1 0,0-1 0,0 0 15,0 0-15,-21 0 0,21 0 16,0 1-16,-21-22 0,0 21 0,0 0 16,-1-21-16,1 0 0,0 21 0,0-21 15,-21 0-15,20 0 0,1 0 16,0 0-16,0 0 0,0 0 0,0 0 16,-1 0-16,1 0 0,0 0 0,21-21 31,0 0-16</inkml:trace>
  <inkml:trace contextRef="#ctx0" brushRef="#br0" timeOffset="97979.15">6435 7239 0,'0'-85'31,"0"107"-15,0-1-1,0 0-15,0 0 0,0 0 16,0 22-16,-22-22 0,22 21 0,-21-21 16,21 43-16,-21-22 15,0-21-15,21 22 0,-21-22 0,0 0 16,21 0-16,0 0 0,0 0 15,0 1 1,0-44 0,0 1-1,0 0-15</inkml:trace>
  <inkml:trace contextRef="#ctx0" brushRef="#br0" timeOffset="98310.82">6329 7303 0,'0'0'15,"0"-22"-15,0 1 0,0 0 0,0 0 16,0 0-16,0 0 16,0-1-16,21 22 15,0 0-15,0-21 16,0 21-16,1-21 0,-1 21 0,21 0 16,-21 0-16,0 0 0,22 0 0,-22 0 15,0 21-15,0 0 0,0 1 16,-21-1-16,0 0 0,0 0 0,0 0 15,0 22-15,0-22 0,0 0 0,0 0 16,-42 0-16,21 0 0,0 1 16,0-22-16,-1 21 0,-20 0 0,21-21 15,0 21-15,0-21 0,-22 0 16,22 21-16,0-21 0,0 0 16,42 0 30,0 0-46,0 0 0,0 0 0,1 0 16</inkml:trace>
  <inkml:trace contextRef="#ctx0" brushRef="#br0" timeOffset="98586.73">6964 7239 0,'0'0'0,"0"21"31,-21 0-31,21 1 16,-22-1-16,1 0 15,0 21-15,21-21 0,-21 1 0,21-1 16,0 0-16,-21 21 0,0-21 0,21 1 16,0-1-16,0 0 0,-22-21 15,22 21-15,0 0 0,0-42 47,22 21-31,-22-21-16,0 0 0</inkml:trace>
  <inkml:trace contextRef="#ctx0" brushRef="#br0" timeOffset="98831.27">6921 7239 0,'0'0'0,"22"0"16,-1-21-1,0 21-15,0 21 16,-21 0-16,21 22 16,0-22-16,-21 0 0,0 0 15,22 21-15,-1-20 0,-21-1 0,0 21 16,0-21-16,21 0 0,-21 1 0,0-1 16,21 0-16,-21 0 0,0 0 15,0 0-15,0-42 47,0 0-31</inkml:trace>
  <inkml:trace contextRef="#ctx0" brushRef="#br0" timeOffset="99067.38">7366 7154 0,'0'0'0,"0"-21"0,0 42 31,0 1-31,-21 20 16,21-21-16,-21 0 0,-1 22 15,22-22-15,-21 21 0,0-21 0,21 22 16,-21-22-16,21 21 0,0-21 16,-21 0-16,21 1 0,-21-1 0,21 0 15,-22 0-15,22 0 0,0 0 16,22-21 15,-1-21-31</inkml:trace>
  <inkml:trace contextRef="#ctx0" brushRef="#br0" timeOffset="99367.41">7683 7366 0,'0'0'0,"0"-21"63,22 21-63,-1 0 0,0 0 15,0 0-15,0 0 16,0 0 0,1 0-16,-22 21 31,-22-21-31</inkml:trace>
  <inkml:trace contextRef="#ctx0" brushRef="#br0" timeOffset="99523.41">7578 7514 0,'0'21'0,"0"-42"0,21 42 47,0-21-47,0 0 0,0 0 16,0 0-16,1 0 0,-1 0 0,0 0 15,0 0-15,-21-21 0</inkml:trace>
  <inkml:trace contextRef="#ctx0" brushRef="#br0" timeOffset="100295.35">8424 6604 0,'-21'-21'16,"21"0"15,21 21-15,0 0-16,1 0 0,-1 0 0,0-21 15,0 21-15,21 0 0,-20 0 16,20 0-16,-21 0 0,21 0 0,-20 0 15,-1 0-15,0 0 0,-42 0 47,0 0-47,-22 0 0,22 21 0,-21-21 16,21 0-16,-22 0 0,22 0 16,-21 0-16,21 0 0,-1 0 0,1 0 15,0 0-15,0 21 16,0-21-16,0 21 15,21 0 1,0 0-16,0 1 16,0-1-16,0 0 0,0 0 15,-22 0-15,22 0 16,0 1-16,0-1 0,-21 21 0,21-21 16,0 22-16,0-1 0,-21 0 0,0 1 15,0-1-15,21 21 0,-21-20 16,-1 20-16,1-20 0,0 20 0,0-21 15,0 22-15,0-22 0,21 1 16,0-22-16,-22 21 0,22-21 0,0 22 16,0-22-16,0 0 0,0 0 15,22 0-15,-1-21 0,0 0 16,0 0-16,21 0 0,-20 0 16,-1 0-16,0 0 0,0 0 0,21-21 15,-20 0-15,-1 21 0,0-21 16,0 0-16,21-1 0,-20 1 15</inkml:trace>
  <inkml:trace contextRef="#ctx0" brushRef="#br0" timeOffset="100851.05">8657 7070 0,'0'0'0,"0"-43"31,0 22-31,0 0 16,0 0-16,-21 21 16,0 0-1,0 0-15,-1 0 0,1 0 16,0 0-16,0 21 0,0 0 15,21 0-15,0 1 0,-21-1 16,21 0-16,-22-21 0,22 21 0,0 0 16,0 0-16,0 1 0,0-1 15,22-21 1,-1 0-16,0 0 16,0 0-16,0-21 0,0-1 15,1 22-15,-1-21 0,0 0 0,0 0 16,0 0-16,0 21 15,-21-21-15,0-1 16,22 22-16,-22 22 31,0-1-31,-22 0 0,22 0 16,-21 0-16,21 0 0,0 1 0,0 20 16,-21-21-16,21 0 15,-21 22-15,21-22 0,-21 0 0,21 0 16,0 0-16,0 0 0,0 1 15,-21-1-15</inkml:trace>
  <inkml:trace contextRef="#ctx0" brushRef="#br0" timeOffset="101407.24">8953 7218 0,'0'0'0,"-21"-42"16,21 20-16,-21 22 0,21-21 0,0 0 15,0 0-15,0 0 0,0 0 16,0-1-16,0 1 0,0 0 15,0 0-15,21 0 0,0 21 0,1-21 16,-1 21-16,0 0 0,0 0 16,0 0-16,0 0 0,1 0 15,-1 0-15,0 0 0,0 0 0,-21 21 16,0 0-16,0 0 16,0 0-16,0 0 0,0 1 0,0 20 15,-21-21-15,-21 0 0,20 22 16,1-22-16,0 21 0,0-21 0,0 0 15,0 1-15,-22 20 16,22-21-16,21 0 0,0 0 0,0 1 16,0-1-16,21-21 15,0 0-15,1 0 16,-1 0-16,0 0 0,0 0 16,0-21-16,0-1 0,1 22 0,-1-21 15,0 21-15,-21-21 0,0 0 16,0 0-16,0 0 15,0-1-15,0 1 0,-21 0 0,0 0 16,-1 21-16,1-21 0,0 21 16,0-21-16,0 21 0,0 0 0,-1 0 15,1 0-15,21 21 32,21-21-32,1 0 15,-1 0-15,0 0 0,0 0 16</inkml:trace>
  <inkml:trace contextRef="#ctx0" brushRef="#br0" timeOffset="101942.83">9461 7154 0,'0'-21'0,"-42"-21"31,21 21-31,21 0 15,0-1-15,0 1 16,0 0-16,0 0 16,0 0-16,0 0 0,21-1 15,0 22-15,0-21 0,1 21 16,-1 0-16,0 0 0,0 0 16,0-21-16,0 21 0,1 0 15,-1 0-15,-21 21 0,21-21 0,-21 21 16,0 1-16,0-1 0,0 0 15,0 0-15,-42 0 0,20 0 0,1 22 16,0-22-16,0 0 0,0 21 0,0-20 16,-1-1-16,1 21 0,0-21 15,0 0-15,0 1 0,21-1 0,0 0 16,0 0-16,0 0 16,21-21-1,0 0-15,0 0 0,0 0 16,1 0-16,-1 0 0,0 0 15,0 0-15,0-21 0,0 0 0,-21 0 16,22 21-16,-22-21 0,0-1 0,0 1 16,0 0-16,0 0 0,0 0 15,0 0-15,0-1 0,-22 1 0,1 0 16,0 21-16,0-21 0,0 21 16,0 0-16,-1 0 0,1 0 15,0 0-15,21 21 0,-21-21 16,21 21-16,0 0 15,0 1 1</inkml:trace>
  <inkml:trace contextRef="#ctx0" brushRef="#br0" timeOffset="106211.32">10033 7408 0,'0'-21'281,"21"21"-218,-21 21-47,0 1-16,0-1 15,0 0 16,-21-21-15,21-21 15,0 0-15,0-1-16,0 1 16,0 0-16,0 0 15,21 0 1,0 21-16,0 0 31,-21 21-31,0 0 0,0 0 16,0 0-1,0 1-15,0-1 0,0 0 16,-21-21-16,21 21 16,-21-21-16,0 0 31,21-21-16,0 0 1,0 0-16,0-1 0,0 1 16,21 21-1,-21-21-15,21 21 0,0 0 16,-21 21 0,0 0-1,0 1-15,0-1 0,0 0 16,-21 0-16,0 0 0,0 0 0,0 1 15,-22-1-15,1 0 0,21 0 16,-21 0-16,20-21 0,-20 21 0,21-21 16,0 0-16,0 0 0</inkml:trace>
  <inkml:trace contextRef="#ctx0" brushRef="#br0" timeOffset="106919.4">10499 7070 0,'0'0'16,"21"0"-16,-21-21 0,21 21 15,-21-22-15,21 22 16,0-21-16,-21 0 16,21 21-16,-21-21 0,0 0 15,0 0 1,0-1-16,0 1 0,-21 0 16,0 21-16,0 0 0,0-21 15,0 21-15,-1 0 0,1 0 16,0 0-16,0 0 0,0 0 0,-22 21 15,22 0-15,0-21 0,0 21 0,0 1 16,0-1-16,21 0 16,0 0-16,0 0 0,0 0 15,21-21 1,0 0-16,0 0 16,0 0-16,0 0 0,1 0 0,-1 0 15,0 0-15,0 0 0,0 0 0,0 0 16,1-21-16,-1 0 0,0 21 15,0-21-15,0 0 0,0 21 16,-21-21-16,0 42 31,0 0-15,0 0-16,0 0 16,-21 0-16,21 1 0,-21-1 0,21 21 15,-21-21-15,21 0 0,0 22 16,0-22-16,-21 0 0,21 0 15,0 0-15,-21 1 0,21-1 0,0 0 16,-22 0-16,22 0 16,-21-21-16,0 0 15,0 0-15,0 0 16,0 0-16,-1-21 16,22 0-16,-21 21 15,21-21-15,0 0 16,0-1-16,0 1 0</inkml:trace>
  <inkml:trace contextRef="#ctx0" brushRef="#br0" timeOffset="107371.33">11112 6858 0,'0'0'0,"-21"0"16,0 0 0,0 0-16,0 0 0,-22 21 0,22 0 15,0 1-15,-21-1 0,21 0 0,-1 0 16,1 0-16,0 0 16,0 22-16,0-22 0,0 0 0,21 21 15,0-20-15,0-1 0,0 0 0,0 0 16,0 0-16,0 0 0,21 1 15,0-22-15,0 0 0,0 21 0,0-21 16,22 0-16,-22 0 0,0 0 0,21 0 16,-20 0-16,-1-21 0,0 21 15,21-22-15,-21 1 0,-21 0 16,0 0-16,0 0 0,0 0 16,0-1-16,0 1 0,-21 0 15,0 0-15,0 21 0,0 0 16,0-21-16,-22 21 0,22 0 15,0 0-15,-21 0 0,20 0 0,1 0 16,0 0-16,0 21 0,21 0 16,0 0-16,0 0 15,21-21 1,0 0-16,0 0 0,1 0 0</inkml:trace>
  <inkml:trace contextRef="#ctx0" brushRef="#br0" timeOffset="107803.07">11599 6858 0,'0'-21'0,"0"42"0,0-63 16,-21 42 15,0 0-31,0 0 0,0 0 0,-1 21 16,1 0-16,0 0 0,-21 0 15,21 1-15,-1 20 0,1-21 0,-21 0 16,21 22-16,0-22 0,21 0 0,0 21 16,-22-21-16,22 1 0,0 20 15,0-21-15,22 0 16,-1 0-16,0-21 0,0 0 16,0 22-16,0-22 0,22 0 0,-22 0 15,0 0-15,0 0 0,22 0 0,-22-22 16,0 1-16,0 0 15,-21 0-15,0 0 0,0 0 0,0-1 16,0 1-16,0 0 0,-21 0 16,0 0-16,0 21 0,-1 0 15,1 0-15,-21 0 0,0 0 16,20 0-16,1 0 0,0 21 16,0-21-16,21 21 0,-21 0 15,21 0-15,0 1 0,0-1 0,0 0 16,21-21-16,0 21 0,0 0 15,0-21-15,-21 21 0</inkml:trace>
  <inkml:trace contextRef="#ctx0" brushRef="#br0" timeOffset="108035.02">11790 7345 0,'0'0'0,"-21"0"47,21 21-47,0 0 0,-22-21 16,1 21-16,0 1 0,21-1 15,-21-21-15,0 21 0,0 0 0,-1-21 16,1 21-16,0 0 0,0-21 0,0 0 16,0 0-16,-1 0 0,22-21 31</inkml:trace>
  <inkml:trace contextRef="#ctx0" brushRef="#br0" timeOffset="108567.09">12107 6922 0,'0'0'0,"0"-22"0,0 1 0,0 0 16,0 0-16,0 0 15,0 0-15,-21 21 16,0 0-16,0-22 0,0 22 16,-1 0-16,1 0 0,0 0 15,0 0-15,0 22 0,0-1 16,-1-21-16,1 21 0,0 0 0,0 0 15,21 0-15,0 1 0,-21-1 16,21 0-16,0 0 0,0 0 16,21-21-1,0 0-15,0 0 16,0 0-16,1 0 0,-1 0 0,0-21 16,0 21-16,0-21 0,0 0 15,1 0-15,-1 21 0,0-22 16,-21 1-16,21 21 0,-21-21 15,0 42 1,0 0 0,0 1-16,-21-22 0,21 21 0,0 21 15,-21-21-15,0 0 0,21 1 16,-22-1-16,22 0 0,0 0 0,0 0 16,0 0-16,0 1 0,0-1 15,0 0-15,22-42 31,-1 21-31,-21-21 16</inkml:trace>
  <inkml:trace contextRef="#ctx0" brushRef="#br0" timeOffset="108971.38">12298 6773 0,'0'0'16,"0"22"0,21-22-16,0 0 15,0 0-15,0 0 0,1 0 0,-1 0 16,0 0-16,0 0 0,21 0 0,-20 0 16,-1 0-16,0 0 15,0-22-15,-21 1 16,-21 21 15,0 0-31,0 0 0,21 21 16,-22 1-16,1-1 0,0 0 15,21 0-15,-21 0 0,0 22 0,21-22 16,-21 0-16,21 0 0,-22 0 0,22 22 16,0-22-16,-21 0 0,21 0 15,0 0-15,-21 0 0,21 1 0,0-1 16,0 0-16,21-21 47,-21-21-47,0 0 15,21 21-15</inkml:trace>
  <inkml:trace contextRef="#ctx0" brushRef="#br0" timeOffset="109170.8">12192 7049 0,'21'0'31,"0"0"-15,0 0-16,1 0 0,-1 0 0,0 0 16,0 0-16,0 0 0,0 0 15,1 0-15,-1 0 0,0 0 16,0-22-16,0 1 0,0 21 15</inkml:trace>
  <inkml:trace contextRef="#ctx0" brushRef="#br0" timeOffset="109659.17">12742 6837 0,'0'0'0,"-21"0"16,42 0 15,0 0-15,1 0-16,-1 0 0,0 0 16,0 0-16,0 0 0,22 0 15,-22 0-15,0 0 16,0-21-16,-21 0 15,-21 21 32,0 0-31,0 21-16,21 0 16,-22 0-16,22 0 0,-21 0 15,0 1-15,21-1 0,-21 0 16,21 0-16,-21 0 0,21 0 0,-21 1 15,21 20-15,0-21 0,0 0 0,-22 0 16,22 1-16,0-1 0,0 0 16,-21-21-16,21 21 0,0 0 15,0-42 32,21 21-47,-21-21 16</inkml:trace>
  <inkml:trace contextRef="#ctx0" brushRef="#br0" timeOffset="109899.8">12636 7091 0,'22'0'47,"-1"0"-47,-21-21 0,21 21 0,0 0 16,0 0-16,0 0 0,-21-21 15,22 21-15,-1 0 0,0-22 16,0 22-16,-21-21 16,21 21-16,-21-21 0,21 21 15</inkml:trace>
  <inkml:trace contextRef="#ctx0" brushRef="#br0" timeOffset="110503.07">12954 6435 0,'0'0'0,"42"0"31,-21-21-31,1 21 0,-1 0 0,0 0 0,21-22 16,-21 22-16,1 0 16,20 0-16,-21-21 0,0 21 0,22 0 15,-22 0-15,0 0 16,0 0-16,0 0 0,0 0 31,-21 21-31,0 1 0,0-1 16,0 0-16,0 0 0,0 0 0,0 0 15,0 1-15,0 20 0,0-21 16,0 0-16,0 22 0,0-22 0,0 21 16,-21-21-16,21 0 0,0 22 15,0-22-15,0 21 0,-21-21 16,21 22-16,-21-22 0,21 21 0,-21-21 15,21 22-15,0-1 0,0-21 16,-21 22-16,-1-22 0,22 21 0,-21-21 16,21 22-16,0-22 0,-21 0 15,0 0-15,21 0 0,0 0 0,-21 1 16,0-1-16,-1 0 0,22 0 16,-21-21-16,0 0 0,21 21 15,-21-21-15,0 0 0,0 0 0,-1 0 16,1 21-16,-21-21 0,0 0 15,20 0 1,1 0-16,0 0 0,0 0 16,0 0-1,0 0 1,21-21-16</inkml:trace>
  <inkml:trace contextRef="#ctx0" brushRef="#br0" timeOffset="110675.81">12806 7535 0,'0'0'15,"-21"0"63</inkml:trace>
  <inkml:trace contextRef="#ctx0" brushRef="#br0" timeOffset="116834.78">190 10837 0,'0'22'31,"0"-44"78,0 1-93,0 0-1,0 0-15,22 0 0,-22 0 16,21-1-16,-21 1 16,0 0-16,0 0 0,0 0 15,0 0-15,0-1 0,0 1 16,0 42 31,-21 1-47,-1-1 0,22 21 15,0-21-15,-21 22 0,0-22 16,21 21-16,-21 0 0,0-20 16,21 20-16,-21 0 0,-1-21 0,1 22 15,21-1-15,-21-21 0,21 22 16,-21-22-16,21 0 0,0 0 0,0 0 16,0-42 15,21 0-16,0 0-15,0 0 16,1-1-16,-22 1 0,21-21 0,0 21 16,0 0-16,0-1 0,0 1 15,1 0-15,-1 0 0,0 0 0,21 0 16,-21-1-16,1 22 0,-1 0 16,-21-21-16,21 21 0,0 0 15,0 0-15,-21 21 16,21 1-16,-21-1 0,22 0 15,-22 0-15,0 0 0,0 0 0,0 1 16,0-1-16,0 0 0,0 0 16,0 0-16,0 0 0,21 1 15,0-1-15,-21 0 0,21-21 16,0 21-16,0-21 0,1 0 16,-1 0-16,0 0 0,0 0 0,0 0 15,22-21-15,-22 0 0,0 21 16,0-21-16,0-1 0,0 1 0,1-21 15,-1 21-15,0 0 0,-21-22 16,0 22-16,0-21 0,0 21 16,0-22-16,0 1 0,0 21 0,0-22 15,0 22-15,0 0 0,0 0 16,0 0-16,-21 21 0,0 0 31,21 21-31,0 0 16,0 0-16,0 0 15,0 1-15,0-1 0,21 0 16,0 0-16,0-21 16,0 21-16</inkml:trace>
  <inkml:trace contextRef="#ctx0" brushRef="#br0" timeOffset="117119.05">1333 10774 0,'0'0'0,"0"21"31,-21 0-31,21 0 16,0 1-16,0-1 0,0 0 16,-21 0-16,21 0 0,0 0 0,0 22 15,-21-22-15,21 0 0,0 0 16,0 0-16,0 1 15,0-1-15,-21 0 16,21-42 15,0 0-31,0-1 16,0 1-16,0 0 0,0 0 0</inkml:trace>
  <inkml:trace contextRef="#ctx0" brushRef="#br0" timeOffset="117511.78">1333 10372 0,'0'0'0,"-21"0"16,0 0-16,0 0 0,0 21 16,0-21-16,21 21 0,0 0 15,-22 0-15,22 1 16,0-1-16,0 0 15,22-21 1,-1 0-16,0 0 16,0 0-16,0 0 0,0-21 15,1 21-15,-1-21 0,-21-1 16,0 1-16,0 0 16,0 0-16,-21 0 15,-1 21 1,1 0-16,0 0 0,0 0 0,0 0 15,0 21-15,-1-21 0,22 21 16,0 0-16,-21 0 0,21 1 16,0-1-16,0 0 0,0 0 15,0 0-15,21 0 16,1 1-16,-1-22 0,-21 21 0,21 0 16,0-21-16,0 21 0</inkml:trace>
  <inkml:trace contextRef="#ctx0" brushRef="#br0" timeOffset="118222.78">1418 10901 0,'0'0'0,"21"0"31,0 0-31,1 0 16,-1 0-16,0-21 15,0 21-15,0-21 0,0-1 0,1 1 16,-1 0-16,21 0 0,-21 0 15,0 0-15,1-22 0,-1 22 0,0 0 16,0-21-16,0 20 0,-21 1 16,0 0-16,0 0 0,0 0 0,0 0 15,-21 21 17,21 21-32,-21 0 15,0 0-15,21 0 0,-21 22 16,21-22-16,-22 0 0,1 21 15,21 1-15,-21-22 0,0 21 0,0 0 16,21 1-16,-21-1 0,-1 22 16,1-22-16,0 21 0,21 1 0,-21-1 15,0 1-15,0-1 0,-1 1 16,1 21-16,21-22 0,-21 1 16,0-1-16,0 1 0,0-1 0,-1 1 15,1-1-15,0 1 0,0-1 16,21-21-16,-21 22 0,0-22 0,21 1 15,-22-1-15,22 0 16,0-21-16,0 1 0,0-1 0,22-21 16,-1 0-1,0 0-15,0 0 0,0-21 0,22-1 16,-1 1-16,-21 0 0,21-21 16,1 21-16,-1-22 0,22 1 0,-22 0 15,0-1-15,1 1 0,-22-22 16,21 22-16,-21-21 0,0 20 0,-21-20 15,0 20-15,0-20 0,0 21 16,0-22-16,-21 22 0,-21-22 0,21 22 16,-22 0-16,1-1 0,21 1 15,-21 21-15,-1 0 0,22-1 16,-21 1-16,21 0 0,-1 21 16,1 0-16,0-21 0,0 21 15,21-21 1,21 0-1,0 21-15,0 0 16,1 0-16,-1-22 0,0 22 16,0-21-16,0 21 0,22-21 0,-22 21 15,0-21-15</inkml:trace>
  <inkml:trace contextRef="#ctx0" brushRef="#br0" timeOffset="118650.78">1947 10816 0,'21'0'47,"1"0"-31,-1 0-16,-21-21 15,21 21-15,0-21 0,0 0 16,0 21-16,1-21 0,-22-1 15,21 1-15,-21 0 16,0 0 0,-21 21-1,-1 0-15,1 0 16,0 21-16,0-21 0,0 21 16,0 0-16,21 1 0,0-1 15,-22 0-15,22 0 0,0 21 0,0-20 16,0-1-16,0 0 0,0 0 15,0 0-15,0 0 0,22-21 16,-1 0-16,-21 22 0,21-22 16,0 0-16,0 0 0,0 0 15,1 0-15,-1 0 16,0 0-16,0 0 0,-21-22 0,21 22 16,-21-21-16,21 21 0,-21-21 15,0 0-15,22 0 0</inkml:trace>
  <inkml:trace contextRef="#ctx0" brushRef="#br0" timeOffset="119563.18">2942 10710 0,'0'0'0,"-21"0"31,21 22-15,0-44 15,21 1-15,0 21-16,0-21 15,1 0-15,-1 0 0,21 0 0,-21-1 16,22 1-16,-1-21 0,0 21 15,22-22-15,-22 22 0,22-21 0,-22 0 16,21-1-16,-20 22 0,20-21 0,-20 21 16,-1-22-16,0 22 0,1 0 15,-22-21-15,0 42 0,0-22 16,-21 1-16,0 0 16,-21 21-1,0 0-15,0 0 0,-1 0 16,1 21-16,0-21 0,0 0 15,-21 21-15,20-21 0,1 0 0,0 22 16,0-22 0,0 0-16,42 0 31,0 0-31,0 0 16,0 0-16,1-22 0,-1 22 15,21-21-15,-21 21 0,0-21 0,1 21 16,-1 0-16,0-21 0,0 0 0,0 21 15,-21 21 17,0 0-17,0 0-15,0 0 0,0 1 0,0-1 16,-21 21-16,0-21 0,21 0 0,-21 22 16,21-22-16,0 0 0,0 0 15,0 0-15,0 1 0,0-1 0,0 0 16,0 0-16,21-21 15,0 0 1</inkml:trace>
  <inkml:trace contextRef="#ctx0" brushRef="#br0" timeOffset="120047.12">4360 9991 0,'0'0'0,"-21"0"15,0 42 16,21-21-15,-21-21-16,21 21 0,0 1 16,0-1-16,0 0 0,0 0 0,-21 0 15,-1 0-15,22 1 16,0-1-16,0-42 47,0-1-47,0 1 15</inkml:trace>
  <inkml:trace contextRef="#ctx0" brushRef="#br0" timeOffset="120406.78">4360 9652 0,'0'0'16,"-21"0"-16,0 21 0,21 0 0,-21 1 15,21-1-15,0 0 16,0 0-16,21-21 16,0 0-1,0 0-15,0 0 0,1 0 16,-1-21-16,0 0 0,0 21 16,0-21-16,-21-1 0,0 1 15,0 0-15,0 0 16,0 0-16,-21 0 15,0 21-15,0 0 0,0 0 16,-1 0-16,1 0 16,21 21-16,0 0 0,0 0 15,0 0-15,0 0 0,0 1 16,0-1-16,0 0 0,21 0 0,1 0 16,-1 0-16,0 1 0,0-22 15,0 21-15,0-21 0,1 21 0,20-21 16</inkml:trace>
  <inkml:trace contextRef="#ctx0" brushRef="#br0" timeOffset="120875.79">4784 9885 0,'0'21'0,"-22"-21"16,22 21-16,-21-21 0,21 21 15,-21-21-15,21 22 0,-21-1 0,21 0 16,-21 0-16,0 0 0,21 0 15,0 1-15,0-1 0,0 0 16,-22-21-16,22 21 0,0 0 0,-21-21 16,21 21-16,0-42 47,0 0-32,0 0-15,0 0 16,0 0-16,0-1 0,21-20 0,1 21 15,-1 0-15,21-22 0,-21 22 16,22 0-16,-22 0 0,21 0 0,0 0 16,1-1-16,-1 22 0,0 0 15,1 0-15,-22 0 0,21 0 0,-21 22 16,1-1-16,-1 0 0,0 0 16,-21 0-16,0 0 0,0 1 15,0-1-15,0 21 0,0-21 0,0 0 0,0 1 16,-21-1-16,0-21 15,21 21-15,0 0 0,-22-21 0,1 21 16,21-42 15,0 0-31,21 0 16,1 0-16,-1-1 16</inkml:trace>
  <inkml:trace contextRef="#ctx0" brushRef="#br0" timeOffset="121130.77">5524 9567 0,'0'0'0,"0"43"31,0-22-31,0 0 0,0 0 16,0 22-16,-21-22 0,21 21 0,-21 0 15,21-20-15,0 20 0,0 0 16,-21-21-16,21 22 0,-21-22 0,21 0 15,-21 21-15,21-20 0,0-1 16,0 0-16,0 0 16,21-21-1,0 0 1,-21-21-16,21 0 16,0 0-16</inkml:trace>
  <inkml:trace contextRef="#ctx0" brushRef="#br0" timeOffset="121331.77">5376 9864 0,'0'0'15,"21"0"17,1 0-17,20-21-15,-21 21 0,0 0 0,22 0 16,-1-22-16,-21 22 0,21 0 0,1 0 15,-1 0-15,-21 0 0,22 0 16,-22-21-16,21 21 0,-21 0 0,22 0 16</inkml:trace>
  <inkml:trace contextRef="#ctx0" brushRef="#br0" timeOffset="121631.51">6604 9821 0,'-21'0'16,"0"0"-16,-1 0 16,22 22-16,-21-1 0,0 0 15,0 0-15,21 0 0,0 0 16,0 1-16,0-1 0,-21 0 15,21 0-15,0 0 0,-21-21 0,21 21 16,0 1-16,0-44 47,0 1-31,0 0-16</inkml:trace>
  <inkml:trace contextRef="#ctx0" brushRef="#br0" timeOffset="121818.57">6540 9567 0,'-42'-21'31,"21"21"0,21 21-15,0 1-16,0-1 15,21 0 1,-21 0-16,21-21 0</inkml:trace>
  <inkml:trace contextRef="#ctx0" brushRef="#br0" timeOffset="122423.13">7133 9948 0,'0'-21'0,"0"0"16,0 0-16,0 0 0,0 0 15,0-1-15,-21 22 0,0-21 16,21 0-16,-21 0 0,-1 21 0,1-21 16,0 21-16,0 0 15,0 0-15,0 0 0,-1 0 0,1 0 16,0 21-16,0 0 0,0 0 0,-22 0 15,22 1-15,0-1 0,0 0 16,0 21-16,0-21 0,21 1 0,0-1 16,-22 0-16,22 0 0,0 0 15,0 0-15,0 1 0,22-22 16,-1 0-16,0 0 16,0 0-16,0 0 0,0 0 15,22 0-15,-22 0 0,0-22 0,21 1 16,-20 21-16,-1-21 0,21 0 0,-21 0 15,22-22-15,-22 22 0,21-21 16,-21 21-16,0-22 0,1 1 0,-1 0 16,0-1-16,0-20 0,-21 42 15,21-22-15,-21-41 0,0 63 16,0-1-16,0 1 0,0 0 16,0 0-16,0 0 0,0 42 31,-21 0-31,0 0 15,21 22-15,-21-1 0,21 0 0,-21 1 16,21-1-16,0 0 0,-22 1 0,22-1 16,0 0-16,-21 1 0,21-1 15,0-21-15,0 0 0,0 22 0,0-22 16,0 0-16,21 0 16,-21 0-16,22-21 0,-1 0 0,0 0 15,0 0-15,0 0 16,0 0-16,1 0 15,-1-21-15</inkml:trace>
  <inkml:trace contextRef="#ctx0" brushRef="#br0" timeOffset="122682.98">7768 9758 0,'0'0'0,"21"0"63,0 0-63,1 0 0,-1 0 16,0 0-16,0 0 0,0 0 0,0 0 15,1 0-15,-1 0 16</inkml:trace>
  <inkml:trace contextRef="#ctx0" brushRef="#br0" timeOffset="122850.89">7726 9885 0,'0'0'0,"-21"0"0,21 21 16,-22-21-16,22 21 15,0 0 1,22-21-1,-1 0-15,0 0 16,0 0-16,0 0 0,22-21 16,-22 21-16,0-21 0,0 21 15,0-21-15</inkml:trace>
  <inkml:trace contextRef="#ctx0" brushRef="#br0" timeOffset="123326.62">8403 9483 0,'-21'0'16,"21"21"-16,-21 0 16,21 0-16,-21 0 15,-1 1-15,22-1 0,0 21 0,-21-21 16,0 0-16,21 1 0,-21 20 15,21-21-15,0 21 0,-21-20 0,21-1 16,0 21-16,0-21 0,0 0 0,0 1 16,0-1-16,0 0 15,0 0-15,21-21 16,0 0-16,0 0 0,0 0 16,1 0-16,-1 0 0,0 0 15,0 0-15,0-21 0,0 21 0,1-21 16,-1 0-16,21-1 0,-21 1 15,0 0-15,22-42 0,-43 41 16,21-20-16,-21 0 0,0-1 0,0 1 16,0 21-16,0-21 0,0 20 15,0 1-15,0 0 0,-21 21 16,0 0-16,21-21 0,-22 21 0,1 0 16,0 0-16,0 0 0,0 21 15,0 0-15,21 0 16,-22 1-16,22-1 15,0 0-15,0 0 16</inkml:trace>
  <inkml:trace contextRef="#ctx0" brushRef="#br0" timeOffset="123811.13">8890 9694 0,'-21'-42'32,"21"21"-32,0 0 0,0 0 15,21 21-15,0-22 16,0 22-16,0 0 0,1 0 0,-1 0 16,0 0-16,0 0 0,0 0 15,0 0-15,1 0 0,-1 0 0,-21 22 16,0-1-16,0 0 0,0 0 15,0 0-15,0 22 0,0-22 16,0 0-16,0 0 0,-21 0 16,-1 0-16,1 22 0,-21-22 15,21 0-15,0 0 0,-22 0 0,1 1 16,21-1-16,-22-21 0,22 21 16,-21 0-16,21-21 0,0 21 0,-1-21 15,1 0-15,0 0 0,21 21 16,21-21-1,0 0-15,1 0 16,-1 0-16,21 0 0,-21 0 16,22 0-16,-22 0 0,21 0 0,0 0 15,1 0-15,-22 0 0,21 0 0,-21 0 16,22 0-16,-22 0 0,0 0 16,0 0-16,0 0 0,1 0 15,-22-21 16,-22 21-15</inkml:trace>
  <inkml:trace contextRef="#ctx0" brushRef="#br0" timeOffset="124887.51">2773 10859 0,'0'0'0,"-21"21"16,-1-21-16,1 0 0,0 0 15,21 21-15,21 0 16,0-21 0,1 0-16,-1 21 0,21-21 15,-21 0-15,22 21 0,-1-21 0,0 22 16,1-22-16,-1 0 0,21 0 15,-20 21-15,20-21 0,-20 21 0,20-21 16,1 0-16,-22 0 0,0 0 16,1 0-16,-1 0 0,-21 0 0,0 0 15,0 0-15,1 0 0,-44 0 32,1 0-32,-21 0 15,21 0-15,0 0 0,-22-21 16,22 21-16,0 0 0,0 0 0,0-21 15,-1 21-15,1 0 0,0 0 16,21-22-16,21 22 47,0 0-47,1 0 0,-1 0 0,0 22 16,0-22-16,0 21 0,0 0 15,1 0-15,-22 0 16,0 0-16,0 22 0,0-22 15,-22 0-15,1 0 0,0 0 0,0 1 16,0-1-16,-22 0 0,22 0 0,0 0 16,0-21-16,0 0 0,0 21 15,21-42 1,0 0 0,42 0-16,-21 0 0,0 0 0</inkml:trace>
  <inkml:trace contextRef="#ctx0" brushRef="#br0" timeOffset="125355.25">4191 10901 0,'0'-42'15,"0"20"1,0 1-16,0 0 15,-21 21 1,0 0-16,-1 0 16,1 0-16,-21 0 0,21 0 0,0 21 15,-22 0-15,22 1 0,0-1 16,0 0-16,0 0 0,-1-21 16,22 21-16,0 0 0,0 1 0,0-1 15,0 0-15,22-21 0,-1 21 16,0 0-16,0-21 0,0 21 0,0 1 15,1-1-15,-1 0 0,0 0 16,0-21-16,0 21 0,0 0 0,-21 1 16,0-1-16,0 0 0,0 0 15,0 0-15,-21-21 0,0 21 16,0 1-16,-21-22 0,-1 0 0,22 21 16,-21-21-16,-1 0 15,1 0-15,21 0 0,-21 0 0,20 0 16,1 0-16,0-21 0,0-1 15,21 1-15,0 0 16,0 0-16,21 0 16,0 21-16,22-21 0,-22-1 15,0 1-15,21 21 0,-21-21 0</inkml:trace>
  <inkml:trace contextRef="#ctx0" brushRef="#br0" timeOffset="125630.72">4487 10837 0,'0'0'0,"0"-21"31,-21 21-31,21 21 0,-21 1 16,0-1-16,21 0 0,0 0 15,-21 0-15,21 0 0,-22 1 0,22 20 16,-21-21-16,21 0 0,0 22 15,-21-22-15,21 21 0,0-21 0,-21 0 16,21 1-16,0-1 0,0 0 16,21-21-1,0 0-15,0 0 16,1-21-16,-1 0 16,-21-1-16,21 1 0</inkml:trace>
  <inkml:trace contextRef="#ctx0" brushRef="#br0" timeOffset="125823.61">4318 11070 0,'0'0'0,"-42"0"31,63 0 0,0 0-31,0 0 0,0 0 16,0 0-16,1 0 0,-1 0 15,0-21-15,0 21 0,0 0 0,0 0 16,22-21-16,-22 21 0,0 0 0</inkml:trace>
  <inkml:trace contextRef="#ctx0" brushRef="#br0" timeOffset="126443.67">4657 11091 0,'-22'0'16,"1"0"-16,21-21 16,0 0-1,0 0 1,0 0-16,21 21 0,1 0 16,-22-21-16,21 21 0,0 0 0,0-22 15,0 22-15,0 0 0,1 0 16,-1 0-16,0 0 0,0 0 15,0 0-15,0 0 0,1 22 16,-1-1-16,-21 0 0,21 0 16,-21 0-16,0 22 0,0-22 15,0 0-15,0 0 0,-21 0 16,0 0-16,21 1 16,-22-22-16,1 21 0,0-21 15,0 0 1,0 0-1,21-21-15,0-1 16,0 1-16,0 0 0,21 21 16,0-21-16,0 0 0,-21 0 15,21-1-15,1 1 0,-1 0 0,0 21 16,0-21-16,0 0 0,0 21 16,1 0-16,-1-21 0,21 21 0,-21 0 15,0 0-15,1 0 16,-1 0-16,0 0 0,-21 21 15,0 0-15,0 0 16,0 0-16,0 0 16,0 1-16,0-1 0,0 0 0,0 0 15,0 0-15,0 0 16,-21-21-16,21 22 16,-21-22-16,21-22 31,0 1-16,0 0-15,0 0 0,0 0 16</inkml:trace>
  <inkml:trace contextRef="#ctx0" brushRef="#br0" timeOffset="126598.58">5207 10901 0,'0'-21'15,"21"21"32,0 21-31,0 0-1</inkml:trace>
  <inkml:trace contextRef="#ctx0" brushRef="#br0" timeOffset="127455.76">5503 11070 0,'0'0'16,"0"21"-16,0 1 0,0-1 0,-21 0 16,21 0-16,-21 0 15,0-21-15,21 21 0,0 1 16,-21-1-16,-1-21 16,1 0-1,21-21 16,21-1-31,1 22 0,-22-21 0,21 0 16,0 0-16,-21 0 0,21 0 16,0-1-16,0 1 0,1 0 15,-1 0-15,0 21 16,0 0-16,-21 21 16,0 0-16,0 0 15,0 1-15,0-1 16,0 0-16,0 0 0,0 0 0,0 0 15,0 1-15,0-1 0,0 0 16,21-21-16,-21 21 0,21-21 16,1 21-16,-1-21 0,0 0 0,0 0 15,21 0-15,-20 0 0,20 0 0,0 0 16,-21 0-16,22 0 0,-1-21 16,-21 0-16,22 21 0,-22-21 0,0 0 15,21-1-15,-21 1 0,-21 0 16,0 0-16,22 0 0,-22 0 0,0-1 15,0 1-15,0 0 0,0 0 0,-22 0 16,1 21-16,0 0 0,0 0 16,0 0-16,0 0 0,-1 0 15,1 21-15,0-21 16,-21 42-16,21-42 0,21 21 16,-22 1-16,22-1 0,0 0 15,22-21 1,-1 0-16,0 0 0,0 0 15,0 0-15,0 0 16,1 0-16,-1 21 16,0 0-1,-21 0-15,0 1 0,0-1 16,0 0-16,0 21 0,0-21 0,0 1 16,0 20-16,0 0 15,0-21-15,0 22 0,0-1 0,0 0 16,0 1-16,0-1 0,0 0 0,0 1 15,0-1-15,-21 22 0,21-22 16,-21 0-16,-1 22 0,22-22 0,0 0 16,-21 1-16,0-1 0,0-21 0,0 22 15,0-22-15,-1-21 0,-20 21 16,21 0-16,-21-21 0,-1 0 0,22 0 16,-21 0-16,-1-21 0,1 0 0,0 21 15,-1-21-15,22-22 0,0 22 16,-21 0-16,21-21 0,-1-1 0,1 22 15,21-21-15,0-1 0,0 1 16,0 0-16,0-1 0,0 22 16,21-21-16</inkml:trace>
  <inkml:trace contextRef="#ctx0" brushRef="#br0" timeOffset="128187.56">6667 10986 0,'0'0'15,"0"-22"-15,0 1 0,22 21 16,-22-21-16,0 0 15,0 0-15,0 42 47,0 0-47,0 0 0,0 0 16,0 1-16,0-1 0,0 21 16,0-21-16,0 0 0,0 22 0,0-22 15,-22 0-15,1 0 0,21 0 0,-21 1 16,21-1-16,0 0 15,-21-21-15,0-21 32,21 0-32,0-1 0,0 1 15,0 0-15,0 0 0,0 0 0,0 0 16,0-22-16,21 22 0,0 0 16,0 0-16,0 0 0,1 21 0,-1-22 15,21 1-15,-21 21 0,0 0 16,22 0-16,-1 0 0,-21 0 0,22 0 15,-22 0-15,0 21 0,0-21 0,0 22 16,0-1-16,-21 0 0,0 0 16,0 0-16,0 0 0,0 1 0,0-1 15,-21 0-15,0 0 16,21 0-16,-21-21 0,21 21 16,0-42 15,21 0-16,0 0-15,0 21 0,1-21 16</inkml:trace>
  <inkml:trace contextRef="#ctx0" brushRef="#br0" timeOffset="129307.18">7408 10986 0,'0'0'0,"21"-22"0,1 22 0,-22-21 0,0 0 15,0 0 1,-22 21-1,1 0-15,0 0 16,0 0-16,0 0 0,0 0 16,-1 0-16,1 21 0,0-21 0,21 21 15,-21 0-15,0 1 0,0-1 0,21 0 16,-22 0-16,22 0 0,-21 0 16,21 1-16,-21-1 0,21 0 0,0 0 15,0 0-15,0 0 0,21-21 16,0 0-16,1 0 15,-1 0-15,0 0 0,0 0 16,0-21-16,0 21 0,1-21 16,-1 0-16,0 0 0,0 0 0,0-1 15,0 1-15,-21 0 0,22 0 16,-1 0-16,-21-22 0,21 43 0,-21-21 16,0 0-16,0 0 0,0 42 31,0 0-31,0 0 15,0 1-15,0-1 0,0 0 16,0 0-16,0 0 0,0 0 16,0 1-16,0-1 0,0 0 0,0 0 15,0 0-15,0 0 16,0 1-16,21-22 16,0 0-16,0 0 0,1 0 15,-1 0-15,0-22 0,0 1 16,0 21-16,-21-21 0,21 0 0,1 0 15,-1 0-15,0-1 0,-21 1 0,0 0 16,21 0-16,-21 0 0,0 0 16,21-1-16,-21 1 0,0 0 0,0 0 15,0 0 1,0 42 0,-21 0-1,21 0-15,0 0 16,0 1-16,-21-1 0,21 0 0,0 21 15,0-21-15,0 1 0,0-1 0,0 0 16,0 0-16,0 0 0,0 0 16,-21 1-16,21-44 47,0 1-47,0 0 15,0 0-15,0 0 0,0 0 16,0-1-16,0 1 0,0 0 0,21 0 15,0 0-15,-21 0 16,21-1-16,0 1 0,1 21 0,-1-21 16,0 0-16,0 21 0,0 0 0,22 0 15,-22 0-15,0 0 0,0 0 16,0 0-16,0 21 0,1 0 0,-22 0 16,21-21-16,-21 22 0,21-1 0,-21 0 15,0 0-15,0 0 16,0 0-16,0 1 0,0-1 15,-21-21 1,21-21 15,0-1-15,0 1-16,0 0 0,21 21 0,0-21 16,-21 0-16,21 0 0,0-1 15,1 1-15,-1 21 0,0-21 0,0 0 16,0 21-16,0 0 0,1 0 15,-1 0-15,0 0 0,-21 21 16,0 0-16,0 0 0,0 1 16,0-1-16,0 0 0,0 0 0,0 0 15,0 0-15,0 1 16,0-1-16,-21 0 0,21 0 16,0-42 15,0 0-16,21 21-15,0-21 0</inkml:trace>
  <inkml:trace contextRef="#ctx0" brushRef="#br0" timeOffset="129675.14">8488 11007 0,'21'0'46,"0"0"-46,0 0 16,0 0-16,1-21 16,-1 21-16,-21-22 0,21 1 15,0 0-15,-21 0 16,0 0-16,-21 21 31,0 0-31,0 0 16,-1 0-16,1 0 0,0 21 0,21 0 15,-21 0-15,0 0 0,21 1 0,-21-1 16,21 0-16,0 0 0,0 21 16,0-20-16,0-1 0,0 0 15,0 0-15,0 0 16,21-21-16,0 21 0,0-21 16,0 0-16,0 0 0,1 0 15,-1 0-15,0-21 0,21 0 16,1 21-16,-22-21 0,21 0 0,0 0 15,1-1-15</inkml:trace>
  <inkml:trace contextRef="#ctx0" brushRef="#br0" timeOffset="129935.39">9186 10922 0,'0'0'0,"21"0"47,1 0-32,-1 0-15,0 0 0,0 0 16,0 0-16,0 0 16,-42 0 15,0 0-16,0 0-15,-21 0 0,20 21 0</inkml:trace>
  <inkml:trace contextRef="#ctx0" brushRef="#br0" timeOffset="130068.1">9123 11007 0,'0'21'0,"0"0"16,21-21 0,0 0-16,0 0 15,0 0-15,1 0 0,-1 0 16,0 0-16,0 0 15,0-21-15,0 21 0,-21-21 16,22 21-16</inkml:trace>
  <inkml:trace contextRef="#ctx0" brushRef="#br0" timeOffset="130567.44">9715 10499 0,'0'0'0,"-21"0"16,0-21 0,0 21-1,21 21 1,-21 0-1,21 0 1,0 0 0,0-42 31,0 0-32,0 0-15,21 0 16,-21-1-1,0 44 32,0-1-47,-21-21 0,21 21 0,0 0 16,0 0-16,0 0 0,0 1 16,0-1-16,0 0 0,0 0 15,0 0 1,21-21 15,0 0-31</inkml:trace>
  <inkml:trace contextRef="#ctx0" brushRef="#br0" timeOffset="130922.78">9864 10520 0,'0'21'31,"21"-21"1,0 0-17,0 0-15,-21-21 16,0 0-1,0 0-15,0-1 16,-21 22 0,0 0-16,0 0 15,-1 22-15,22-1 16,-21-21-16,21 21 0,0 0 16,0 0-16,0 0 0,0 1 15,0-1-15,0 0 0,0 0 16</inkml:trace>
  <inkml:trace contextRef="#ctx0" brushRef="#br0" timeOffset="131207.56">10139 10774 0,'0'21'32,"0"0"-17,0 0-15,0 1 0,0-1 16,0 0-16,21-21 0,-21 21 16,21 0-16,0 0 0,-21 1 15,21-1-15,1 0 16,-1 0-1,0-21 1,-21-21 0</inkml:trace>
  <inkml:trace contextRef="#ctx0" brushRef="#br0" timeOffset="131467.85">10477 10732 0,'0'-22'0,"0"44"0,-21-44 31,0 22-31,0 22 16,0-1-16,0 0 0,-1 0 15,1 0-15,0 0 16,-21 1-16,21-1 0,-1 0 0,-20 0 16,21 0-16,-21 0 0,20-21 15,1 22-15,0-1 0,0 0 0,0-21 16,0 21-16,42-21 31,0 0-15,0 0-16,0 0 0,0-21 15</inkml:trace>
  <inkml:trace contextRef="#ctx0" brushRef="#br0" timeOffset="131930.16">10562 10774 0,'0'21'47,"21"-21"-47,0 21 15,1-21 1,-1 0-1,0 0-15,0 0 16,0 0-16,0 0 0,1-21 16,-22 0-16,21 21 0,-21-21 0,0 0 15,21 21-15,-21-22 16,0 1-16,0 42 47,-21-21-47,0 22 0,21-1 15,-22 0-15,1 0 0,21 0 16,-21 0-16,0 1 0,0-1 0,21 21 16,-21-21-16,-1-21 0,22 21 0,0 1 15,0-1-15,-21 0 0,0 0 16,42-21 31,0-21-47,1 0 15,-1 0-15</inkml:trace>
  <inkml:trace contextRef="#ctx0" brushRef="#br0" timeOffset="132522.71">10922 10753 0,'21'0'47,"0"0"-47,0 0 0,1 0 0,-1 0 16,0 0-16,0 0 15,0 0-15,0 0 0,22 0 16,-22-21-16,0 21 0,0 0 16,22 0-16,-22-22 0,0 22 0,0 0 15,-21-21-15,21 0 0,-42 21 47,0 21-47,0 0 16,0 1-16,-1-1 0,1 0 0,0 0 15,0 0-15,-21 0 0,20 1 0,1-1 16,-21 0-16,21 0 0,0-21 16,-22 21-16,1 22 15,0-43-15,20 21 0,1 0 0,0-21 16,0 21-1,0-21-15,42-21 32,0 21-17,0-21-15,0 0 0,1 21 16,-1-22-16,0 22 16,0 0-16,0 0 31,-21 22-31,0-1 0,21-21 15,-21 21-15,0 0 16,22-21-16,-1 21 16,0-21-16,0 0 15,0 0-15,0 0 0,1 0 0,-1 0 16,0 0-16,0 0 0,0 0 16,0-21-16,1 0 0,-1 21 15,0-21-15,-21 0 0</inkml:trace>
  <inkml:trace contextRef="#ctx0" brushRef="#br0" timeOffset="132926.85">10604 10668 0,'0'21'47,"0"0"-47,-21-21 16,21 22-16,-21-22 15,0 0-15</inkml:trace>
  <inkml:trace contextRef="#ctx0" brushRef="#br0" timeOffset="133578.82">11663 10478 0,'0'21'31,"-21"-21"1,21-21 14,0-1-30,0 44 47,0-1-48,0 0-15,-22-21 16,1 21-16,21 0 15</inkml:trace>
  <inkml:trace contextRef="#ctx0" brushRef="#br0" timeOffset="134198.81">11790 10456 0,'0'-21'125,"0"0"-78,0 42-1,0 0-30,0 1 0,0-1-1,0 0 1,0-42 31,0 0-32,0-1-15,0 1 16,21 0-16,0 21 16,-21-21-16,21 21 31,-21 21-15,0 0-16,0 0 15,0 1-15,-21-1 0,21 0 16,-21 0-16,21 0 0,-21 0 15,0 1-15,21-1 0,-22 0 0,1 0 16,21 0-16,-21 0 0,0-21 0</inkml:trace>
  <inkml:trace contextRef="#ctx0" brushRef="#br0" timeOffset="135514.87">2540 11070 0,'0'-42'31,"-21"42"-15,21 21 0,0 21-16,0-20 15,0 41-15,21-21 0,0 22 16,0-1-16,0 1 0,1-1 16,-1 1-16,0-1 0,0-20 0,-21 20 15,21 1-15,-21-1 0,21-20 16,-21 20-16,0-21 0,0 1 0,0 20 15,0-42-15,0 22 0,0-1 16,0-21-16,0 0 0,-21 1 0,0-1 16,21 0-16,-21-21 0,0 0 15,0 0-15,-1 0 0,1 0 16,0 0-16,0 0 0,21-21 16,-21 21-16,21-21 0,-21-1 0,21-20 15,0 21-15,-22 0 16,22 0-16,0-1 0,0 1 0,0 42 47,0 1-47,0-1 0,22 0 15,-22 0-15,0 0 0,21 0 0,0 1 16,-21-1-16,21 0 0,-21 0 16,21-21-16,0 0 15,1 0-15,-1 0 16,0 0-16,0 0 0,0-21 0,0 0 15,1 0-15,-1-1 0,0 1 16,0 0-16,0 0 0,0-21 16,22 20-16,-22 1 0,0-21 0,0 21 15,0 0-15,1 21 0,-22-22 16,21 22-16,-21 22 16,0-1-1</inkml:trace>
  <inkml:trace contextRef="#ctx0" brushRef="#br0" timeOffset="136267.51">360 13039 0,'84'-43'32,"-62"22"-32,-1 0 0,0 0 15,0 0-15,0 0 0,0-1 16,-21 1-16,0 0 0,0 0 15,0 0-15,-21 0 0,0 21 16,0 0-16,-21 0 0,-1 0 16,1 0-16,0 21 0,-1 0 15,-20 0-15,20 0 0,22 0 16,-21 1-16,21-1 0,0 21 16,-1-21-16,22 0 0,0 22 0,0-22 15,0 0-15,22 0 0,-1 22 16,21-22-16,-21 0 0,22 0 15,-1-21-15,0 21 0,1 0 0,-1 1 16,0-1-16,-21-21 0,1 21 16,-1 0-16,-21 0 15,0 0-15,0 1 0,-43-22 0,1 21 16,0-21-16,-1 21 0,-20-21 16,-1 0-16,-20 21 0,20-21 15,22 0-15,42-21 16,0 0-1,0 0-15,0-1 16,0 1-16,0 0 0,0 0 16,0 0-16,0 0 15,0-1-15,0 1 0,0 0 0,0 0 16,0 0-16,0 0 16,0-1-16,0 1 15</inkml:trace>
  <inkml:trace contextRef="#ctx0" brushRef="#br0" timeOffset="136520.95">698 12848 0,'0'0'0,"22"-21"0,-1 21 0,-21 21 31,0 0-15,0 1-16,-21 20 0,21-21 0,-22 21 15,22 1-15,-21-22 0,21 21 16,0 1-16,-21-1 0,21-21 0,-21 21 15,0-20-15,21-1 16,0 0-16,0 0 0,0 0 16,0 0-16,21-21 31,0 0-31,0 0 0,-21-21 0,21 0 16,-21 0-16,0 0 15</inkml:trace>
  <inkml:trace contextRef="#ctx0" brushRef="#br0" timeOffset="136698.85">423 13229 0,'0'0'0,"-42"0"15,63 0 1,0-21 0,0 21-16,1 0 0,-1 0 15,21-21-15,0 21 0,-20 0 0,20-21 16,0 0-16,1 21 0,-1 0 15,0 0-15,-21-22 0,22 22 0,-22 0 16,0 0-16,0 0 0</inkml:trace>
  <inkml:trace contextRef="#ctx0" brushRef="#br0" timeOffset="137283.48">1037 13187 0,'0'0'0,"-21"0"0,0 0 15,0 0 1,21-21-16,0 0 16,0-1-16,0 1 15,0 0-15,21 21 0,0-21 0,0 21 16,0-21-16,0 21 16,1 0-16,-1 0 15,0 21-15,0 0 0,0-21 0,0 21 16,1 22-16,-1-22 0,-21 0 15,0 0-15,0 0 0,0 0 0,0 1 16,0 20-16,-21-21 0,-1-21 16,22 21-16,-21 0 15,0-21-15,0 22 0,21-44 32,0 1-17,0 0-15,0 0 16,0 0-16,0 0 0,21-1 15,0 22-15,0-21 0,1 0 0,-1 0 16,0 21-16,0-21 0,21 0 16,-20 21-16,20-22 0,-21 22 0,21-21 15,1 21-15,-22 0 0,0 0 16,21 0-16,-20 0 0,-1 0 16,-21 21-1,0 1-15,0-1 16,0 0-16,0 0 0,0 0 0,-21 0 15,21 1-15,0-1 0,-22 0 16,22 0-16,-21-21 0,21 21 16,-21 0-16,21-42 47,0 0-32,0 0-15,0 0 16,0 0-16</inkml:trace>
  <inkml:trace contextRef="#ctx0" brushRef="#br0" timeOffset="137450.85">1587 12954 0,'0'0'15,"-21"-21"-15,0 21 0,21-21 16,-21 21-16,0 0 16,21 21-1,0 0 1,21 0-16,0-21 0,0 21 15,0-21-15,-21 22 0,22-22 0,-1 21 16,0-21-16,0 21 16</inkml:trace>
  <inkml:trace contextRef="#ctx0" brushRef="#br0" timeOffset="138351.31">1968 13102 0,'0'0'0,"0"21"16,0 1-16,0-1 15,0 0-15,0 0 16,0 0-16,0 0 16,0 1-16,0-1 0,-21-21 15,21 21-15,-21-21 0,0 0 16,21 21-16,-21-21 31,21-21-15,0 0-16,21 0 0,0 21 15,-21-43-15,21 22 0,0 0 0,1 0 16,-1-22-16,0 22 0,0 0 16,0 0-16,0 21 0,1-21 0,-1 21 15,0 0-15,0 0 16,0 21-16,-21 0 16,0 0-16,0 0 0,0 1 15,0-1-15,0 0 0,0 0 0,0 0 16,0 0-16,0 1 0,0-1 15,0 0-15,0 0 0,0 0 16,0 0 0,21-21-16,22 0 15,-22 0-15,21 0 0,-21 0 0,22 0 16,-1 0-16,0-21 0,1 21 16,-22-21-16,21 0 0,1 21 0,-22-21 15,21 0-15,-21-1 0,0 1 0,1 0 16,-22 0-16,0 0 0,0 0 15,0-1-15,0-20 0,-22 21 0,1 21 16,0-21-16,0 0 16,0 21-16,0 0 0,-1 0 0,1 0 15,0 21-15,0 0 0,-21-21 16,20 21-16,22 0 0,-21 22 0,0-22 16,0 0-16,21 0 0,0 0 15,0 0-15,0 1 0,0-1 16,21-21-1,0 0-15,0 0 0,1 0 16,-1 0-16,0 0 0,0 0 16,0 0-16,0 0 0,1 21 15,-22 0 1,21 0-16,0 0 0,-21 1 0,0 20 16,21-21-16,0 21 15,-21 1-15,21-1 0,-21 0 0,22 22 16,-22-22-16,0 1 0,0 20 15,21-21-15,-21 22 0,0-22 0,0 1 16,-21-1-16,-1 0 0,1 1 16,-21-1-16,21-21 0,-22 21 0,1-20 15,21-1-15,-21-21 0,20 0 16,-20 0-16,21 0 0,-21 0 0,20 0 16,1 0-16,0-21 15,0-1-15,0 1 0,21 0 0,-21 21 16,21-21-16,0-21 0,0 20 0,0 1 15,0 0-15,0 0 0,0 0 16,21 0-16,0-1 0,0 1 0,0-21 16,0 21-16,1-22 0,20 1 15,0 0-15,1-1 0</inkml:trace>
  <inkml:trace contextRef="#ctx0" brushRef="#br0" timeOffset="138883.32">3387 12742 0,'0'0'0,"-43"-21"31,43 0-31,21 0 31,1 21-31,-1 0 0,0 0 0,0 0 16,0 0-16,0 0 0,1 0 16,20 0-16,-21 0 0,0 0 0,-42 0 47,0 0-47,0 0 15,-22 0-15,22 0 0,0 0 0,0 0 16,0 0-16,0 0 0,-1 0 15,1 0-15,0 0 0,21 21 0,-21-21 16,21 21-16,-21-21 16,21 21-16,0 1 0,-21-1 0,21 21 15,0-21-15,0 0 16,0 1-16,0 20 0,0-21 0,0 21 16,0-20-16,0 20 15,0-21-15,0 21 0,0-20 0,0 20 16,0-21-16,0 0 0,0 0 0,0 1 15,0-1-15,0 0 16,21-21-16,0 0 0,0 0 16,0 0-16,0 0 15,1 0-15,20 0 0,-21 0 0,21-21 16,-20 21-16,20-21 0,-21-1 16,21 1-16,1-21 0</inkml:trace>
  <inkml:trace contextRef="#ctx0" brushRef="#br0" timeOffset="139275.1">3979 12721 0,'0'-21'31,"21"0"-15,1 21-16,-1 0 15,0 0-15,0 0 0,0 0 16,0 0-16,1 0 0,-1 0 15,0 0-15,0 0 0,0 0 16,-21 21-16,0 0 16,0 0-16,21 1 0,-21-1 0,0 0 15,0 21-15,0-21 16,0 1-16,0 20 0,0-21 0,0 21 0,0-20 16,0-1-16,0 0 15,0 21-15,0-21 0,0 1 0,0-1 16,0 0-16,0 0 0,0 0 0,0 0 15,0 1-15,-21-22 16,0 21-16,0-21 0,0 0 16,-22 21-16,22-21 0,0 0 15,-21 0-15,21 0 0,-1 0 0,-20 0 16,21 0-16,0 0 0,0 0 16,21-21-1,0 0-15</inkml:trace>
  <inkml:trace contextRef="#ctx0" brushRef="#br0" timeOffset="139766.82">4932 12975 0,'0'0'16,"0"-21"-16,0 0 0,0 0 0,0 0 15,0-1 1,0 44 0,0-1-1,0 0-15,0 0 0,0 0 0,0 22 16,-21-22-16,21 21 0,0-21 15,0 22-15,0-22 0,0 21 0,-22-21 16,22 0-16,-21 1 0,21-1 16,0 0-16,-21 0 0,21 0 0,21-21 47,0-21-47,-21 0 0,0 0 15</inkml:trace>
  <inkml:trace contextRef="#ctx0" brushRef="#br0" timeOffset="140071.64">4826 12996 0,'-21'-21'0,"42"42"0,-42-63 16,21 0-16,0 21 0,0-1 0,0 1 15,0 0-15,21 0 0,0 0 16,0 0-16,0-1 0,1 1 0,20 21 16,-21 0-16,21 0 0,1 0 15,-22 0-15,21 0 0,-21 0 0,22 21 16,-22 1-16,0-1 0,0 0 15,-21 0-15,0 0 0,0 22 0,0-22 16,0 0-16,-21 21 16,-21-21-16,21 1 0,-22-1 0,1 0 15,21 0-15,-22-21 0,1 21 0,21 0 16,0-21-16,0 0 0,-1 0 16,44 0 15,-1 0-31,0-21 0,0 21 15,0-21-15,0 21 0,22 0 16,-22-21-16,0 0 0</inkml:trace>
  <inkml:trace contextRef="#ctx0" brushRef="#br0" timeOffset="140333.5">5567 12848 0,'0'21'31,"0"1"-31,-21-1 0,-1 0 16,22 0-16,0 0 0,0 0 0,-21 22 16,21-22-16,-21 0 0,0 0 15,21 22-15,0-22 0,-21 0 0,21 0 16,-21 0-16,-1 0 16,22 1-16,0-44 31,22 22-16,-1-21-15,-21 0 0,21 21 0,-21-21 16,21-21-16,0 20 0,-21 1 16,0-21-16</inkml:trace>
  <inkml:trace contextRef="#ctx0" brushRef="#br0" timeOffset="140679.29">5503 12996 0,'0'-84'31,"0"41"-31,21 1 0,-42 211 0,42-359 0,1 190 16,-22-21-16,21 21 0,0 0 15,0 0-15,0 21 16,0 0-16,-21 0 0,22 0 15,-1 1-15,0 20 0,0-21 0,0 21 16,0-20-16,1 20 0,-22-21 16,0 0-16,21 0 0,-21 22 15,21-22-15,-21 0 0,0 0 16,21-21 0,0 0-1,-21-21-15,21 0 16,-21 0-16,22 0 0,-22-1 15,0 1-15,0-21 0,21 21 0,-21-22 16,21 1-16,-21 21 0,0-21 0,0-1 16,21 22-16,-21-21 0,21 21 15,0-1-15,-21 1 0,0 0 0,22 21 16,-1 0 0,0 0-16,0 0 15,0 0-15,0 0 16,1 0-16,-1 0 15,0 21-15</inkml:trace>
  <inkml:trace contextRef="#ctx0" brushRef="#br0" timeOffset="140922.06">6519 12848 0,'0'0'0,"0"21"0,21-21 32,1 0-17,-1 0-15,0 0 16,0 0-16,0 0 16,0 0-16,-42 0 31,0 22-31</inkml:trace>
  <inkml:trace contextRef="#ctx0" brushRef="#br0" timeOffset="141058.99">6477 13018 0,'0'0'0,"0"21"16,0 0 0,21-21 15,0 0-31,0 0 0,1-21 15,-1 0-15</inkml:trace>
  <inkml:trace contextRef="#ctx0" brushRef="#br0" timeOffset="141739.63">7197 12361 0,'0'0'0,"0"-21"16,21 21-1,0 0-15,0 0 0,0 0 16,0 0-16,22 0 0,-22 0 16,21 0-16,-21 0 0,22 0 0,-1 0 15,-21 0-15,22 0 0,-22 0 16,0 0-16,0 0 0,-42 0 15,0 0 1,0 0-16,-22 0 0,22 0 16,0 0-16,-21 0 0,20 0 15,1 0-15,0 0 0,0 0 16,0 0-16,0 0 0,-1 0 0,1 0 16,21 21-16,-21-21 15,21 22-15,-21-22 0,21 21 16,0 0-16,0 0 0,-21 21 15,21-20-15,-21-1 0,21 21 16,0-21-16,0 22 0,-22-1 0,22 0 16,-21 1-16,21 20 0,-21-21 0,21 1 15,0 20-15,0-20 0,-21 20 16,21-21-16,-21 1 0,21-1 0,-21 0 16,21 1-16,0-22 15,0 21-15,0-21 0,0 1 0,0-1 16,21-21-16,0 21 0,0-21 0,0 0 15,0 0-15,1 0 0,-1 0 16,0 0-16,0 0 0,0-21 0,22 0 16,-22 21-16,0-22 0,21 1 0,-21-21 15,1 21-15,-1-22 0,0 22 16,0-21-16</inkml:trace>
  <inkml:trace contextRef="#ctx0" brushRef="#br0" timeOffset="142007.48">7599 12637 0,'0'-22'16,"-21"22"-16,-1 0 15,1 22 1,21-1 0,0 0-16,0 0 0,0 0 0,0 0 15,0 22-15,0-22 0,0 21 16,0-21-16,0 22 0,-21-22 0,21 21 15,-21-21-15,21 1 0,0-1 0,0 0 16,0 0 0,0-42 15,21 21-31,0-21 0,0 0 16,1-1-16,-1-20 0</inkml:trace>
  <inkml:trace contextRef="#ctx0" brushRef="#br0" timeOffset="142407.76">7832 12700 0,'-22'-21'31,"22"0"-31,0 0 16,0-1-16,22 22 15,-1 0-15,0 0 16,0 0-16,21 0 0,-20 0 0,-1 0 15,0 0-15,0 22 0,0-22 0,0 21 16,1 0-16,-22 0 0,0 0 16,0 0-16,0 22 0,0-22 0,0 0 15,-22 0-15,1 0 0,0 1 16,-21-1-16,-1 0 0,1 0 0,0 0 16,-1 0-16,1 1 0,0-22 0,21 21 15,-1-21-15,1 0 0,0 0 16,0 21-16,42-21 31,0 0-31,0 0 16,1 0-16,-1 0 0,0-21 0,0 21 15,0 0-15,22-21 0,-22 21 16,0 0-16,0 0 0,0 0 0,0 0 16,1-22-16,-1 22 0,0-21 15,0 21-15,-21-21 0,21 21 0,0-21 16</inkml:trace>
  <inkml:trace contextRef="#ctx0" brushRef="#br0" timeOffset="142951.44">8361 12679 0,'0'-21'16,"0"42"-16,0-63 0,21 20 15,-21 1-15,21 21 16,0-21-16,0 21 16,1 0-16,-1 0 0,0 0 15,0 21-15,0-21 16,-21 21-16,0 1 0,0-1 16,0 0-16,0 0 0,0 0 15,0 0-15,-21 1 0,0-1 0,0 0 16,0 0-16,-1-21 0,1 21 15,0-21-15,0 0 0,0 0 0,42-21 63,0 21-63,0 0 0,0 0 0,1 0 16,-1 0-16,0 0 15,0 0-15,0 0 0,0 21 16,1-21-16,-1 21 0,-21 1 0,21-1 15,-21 0-15,0 0 16,0 0-16,-21 0 16,0-21-16,-1 22 0,1-22 0,0 0 15,-21 21-15,21-21 0,-1 21 16,1-21-16,0 0 0,0 0 0,0 0 16,0 0-16,-1 0 0,1 0 15,21-21 1,21 0-1,1 21 1,-1 0-16,0 0 16</inkml:trace>
  <inkml:trace contextRef="#ctx0" brushRef="#br0" timeOffset="143188.31">8869 12996 0,'0'22'16,"0"-1"0,0 0-1,-21-21-15,21 21 0,-22 0 0,1-21 16,21 21-16,-21 1 16,0-22-16,0 21 0,0 0 0,-22 0 15,22-21-15,0 21 0,-21-21 0,20 21 16,1-21-16,0 0 0,0 0 15</inkml:trace>
  <inkml:trace contextRef="#ctx0" brushRef="#br0" timeOffset="143987.32">9292 12531 0,'0'-21'0,"21"21"0,-21 21 16,0 0-1,0 0-15,-21 0 16,21 0-16,-21 22 0,0-22 0,0 21 16,-1-21-16,-20 1 15,21 20-15,0-21 0,-22 0 0,22 22 16,0-22-16,0 0 0,0-21 0,0 21 16,21-42 15,0 0-31,21 0 15,0 21-15,0 0 0,0-22 16,0 22-16,1-21 0,-1 21 16,0 0-16,21 0 0,-21 0 0,1 0 15,20 0-15,-21 0 0,0 0 0,0 0 16,22 0-16,-22 0 0,0 0 16,0-21-16,0 21 15,-21-21-15,22 21 0,-22-21 16,0 0-16,0-1 0,0 1 15,0 0-15,0 0 0,0 0 16,-22 21 15,1 21-15,21 0-16,0 0 0,0 0 0,-21 22 16,0-22-16,21 0 0,-21 21 15,21-20-15,0-1 0,-21 0 0,21 0 16,-22 0-16,22 0 0,0 1 0,0-1 15,22-21 17,-1 0-17,0-21-15,-21-1 0,21 22 16,0-21-16</inkml:trace>
  <inkml:trace contextRef="#ctx0" brushRef="#br0" timeOffset="144222.71">9821 12573 0,'21'-21'16,"1"21"0,-1 0-16,0 0 0,0 0 15,0 0-15,0 0 0,1 0 0,-1 0 16,21 0-16,-21 0 0,0 0 0,22 0 15,-22 0-15,0 0 0,0 0 16,0 0-16</inkml:trace>
  <inkml:trace contextRef="#ctx0" brushRef="#br0" timeOffset="144698.98">9821 12573 0,'0'0'16,"-21"0"-16,0 21 0,0 0 0,0 1 15,21-1-15,-22 0 0,1-21 16,21 21-16,0 0 0,-21 0 16,21 1-1,21-22 16,0-22-31,1 1 16,-1 21-16,0 0 16,0 0-16,0 0 15,0 0-15,1 0 0,-1 0 0,0 0 16,0 0-16,0 0 0,0 0 16,1 21-16,-1-21 0,0 22 0,0-1 15,0 0-15,0 0 0,-21 0 16,0 0-16,0 1 0,0-1 15,0 0-15,-21-21 0,0 21 0,0 0 16,0-21-16,-22 21 0,22-21 16,0 22-16,-21-22 0,21 0 0,-1 0 15,-20 0-15,21 0 0,0 0 16,0 0-16,-1 0 0,1 0 16,0 0-16,21-22 15,0 1 1,0 0-1,21 0 1,0 21-16,1-21 0,20 21 0</inkml:trace>
  <inkml:trace contextRef="#ctx0" brushRef="#br0" timeOffset="145138.72">10456 12594 0,'0'0'16,"0"-21"-16,21 21 0,-21-21 16,-21 21 15,0 0-31,0 21 0,0 0 16,0 0-16,-1 1 0,1-1 15,0 0-15,0 21 0,0-21 0,21 22 16,-21-22-16,-1 21 15,22-21-15,0 1 0,0 20 0,0-21 16,0 0-16,0 0 0,0 1 16,22-22-16,-1 0 0,0 0 15,0 0-15,0 0 0,0 0 0,1 0 16,-1 0-16,0 0 0,0-22 16,0 22-16,0-21 0,-21 0 15,0 0-15,0 0 16,0 0-16,-21-1 0,0 22 15,0 0-15,0 0 0,0 0 0,-1 0 16,1 0-16,0 0 0,0 0 16,0 22-16,0-22 0,21 21 0,0 0 15,0 0-15,0 0 16,0 0-16,21 1 16,0-22-16</inkml:trace>
  <inkml:trace contextRef="#ctx0" brushRef="#br0" timeOffset="145407.48">10710 12975 0,'-21'0'0,"0"0"15,21 21 1,-21-21-16,21 22 15,-21-1-15,21 0 0,0 0 16,-22 0-16,1 0 0,0 1 16,0-1-16,21 0 15,-21-21-15,0 0 16,21 21-16,21-42 16,0 21-1,0-21-15,0 0 0,0 21 16</inkml:trace>
  <inkml:trace contextRef="#ctx0" brushRef="#br0" timeOffset="145799">10880 12552 0,'0'0'0,"0"-21"31,21 21-15,0 0-1,0 0-15,21 0 0,-20 0 0,-1 0 16,21 0-16,-21 0 0,0-21 16,22 21-16,-22 0 0,0 0 0,21-22 15,-20 22-15,-1-21 16,-21 0 0,-21 21 15,-1 21-31,1 0 0,21 1 15,-21-1-15,0 21 0,21-21 0,0 0 16,0 22-16,-21-22 0,21 21 16,-21-21-16,21 1 0,-22 20 0,22-21 15,0 0-15,0 0 0,0 1 16,-21-1-16,21 0 0,0-42 47,0 0-32</inkml:trace>
  <inkml:trace contextRef="#ctx0" brushRef="#br0" timeOffset="145998.9">10837 12785 0,'0'0'0,"21"0"46,1 0-46,-1 0 0,0 0 16,21 0-16,-21 0 0,1 0 16,20 0-16,-21-21 0,21 21 0,-20 0 15,20-22-15,-21 22 0,21 0 16,-20-21-16,-1 0 0,0 21 0,21 0 16</inkml:trace>
  <inkml:trace contextRef="#ctx0" brushRef="#br0" timeOffset="146499.15">11578 12637 0,'0'0'0,"-21"-22"0,0 22 0,21-21 16,-21 21-16,21-21 0,0 0 16,0 0-16,0 0 15,0-1-15,21 1 16,0 21-16,0-21 15,0 21-15,0 0 0,1 0 0,-1 0 16,0 0-16,0 0 0,0 21 16,-21 0-16,0 1 15,0-1-15,0 0 0,0 0 16,0 0-16,-21 0 0,0 22 0,0-22 16,0 0-16,-1 0 0,-20 22 15,21-22-15,0 0 0,0 0 16,-1 0-16,1 0 0,0 1 0,21-1 15,0 0-15,0 0 16,21-21-16,0 0 16,1 0-16,-1 0 0,0 0 0,0 0 15,21 0-15,-20 0 0,20 0 16,-21 0-16,0-21 0,0 21 0,1-21 16,-1 21-16,-21-21 0,0-1 15,0 1-15,0 0 0,0 0 16,-21 0-16,-1 0 0,1-1 15,0 1-15,0 21 0,21-21 16,-21 21-16,0 0 0,-1 0 0,1 0 16,21-21-16,21 21 47</inkml:trace>
  <inkml:trace contextRef="#ctx0" brushRef="#br0" timeOffset="147123.12">12298 12615 0,'0'0'0,"0"-21"0,0 0 16,0 0-16,0 0 15,0 0-15,0-1 0,-21 22 16,-1-21-16,1 21 15,0 0-15,0 0 0,0 0 16,0 0-16,-1 0 0,1 0 16,-21 0-16,21 21 0,0-21 0,-1 22 15,-20-1-15,21 0 0,0-21 0,21 21 16,0 0-16,-21 0 0,21 1 16,0-1-16,0 0 15,21-21-15,-21 21 0,21-21 0,0 0 16,0 0-16,0 0 0,1 0 15,20 0-15,-21 0 0,0 0 0,0 0 16,1 0-16,-1-21 0,0 21 16,0-21-16,0 0 0,0 21 0,-21-22 15,22 1-15,-22 0 16,0 0-16,21 0 0,-21 42 47,0 0-32,0 0-15,0 0 0,0 1 16,0-1-16,0 0 0,0 0 16,0 21-16,-21-20 0,21-1 0,0 0 15,0 0-15,0 0 0,0 0 16,0 1-16,0-1 0,-22-21 16,22 21-16,-21-21 15,0 0-15,0 0 16,0 0-16,0 0 15,-1 0-15,1 0 16,21-21 15,0 0-31,0-1 16,0 1-16,21 0 16</inkml:trace>
  <inkml:trace contextRef="#ctx0" brushRef="#br0" timeOffset="147718.69">12594 12213 0,'0'-21'16,"21"21"-1,0 0 1,1 0-16,-1-21 0,0 21 0,0 0 16,0-21-16,0 21 0,1 0 15,-1 0-15,0 0 0,0 0 0,0 0 16,0 0-16,1-21 0,-1 21 16,0 0-16,-21 21 31,0 0-16,0 0-15,0 0 0,0 0 16,0 1-16,0-1 16,0 0-16,0 21 0,0-21 0,0 1 15,-21 20-15,21-21 0,0 0 0,0 22 16,-21-22-16,21 21 0,-22-21 16,22 22-16,0-1 0,0-21 0,0 21 15,-21 1-15,21-1 0,0-21 16,0 22-16,-21-1 0,21-21 0,0 21 15,0-20-15,0-1 0,0 21 0,0-21 16,-21 0-16,0 1 16,21-1-16,-21-21 0,-1 0 0,22 21 15,-21-21-15,0 0 16,0 0-16,0 0 0,0 0 0,-22 0 16,22 0-16,0 0 0,-21 0 0,20 0 15,1 0-15,0 0 0,0 0 16,0 0-16,0 0 0,-1 0 0,1 0 15,0 0-15,21-21 16</inkml:trace>
  <inkml:trace contextRef="#ctx0" brushRef="#br0" timeOffset="147899.14">12425 13166 0,'-21'0'16,"-1"0"0,1 0-1,0 0 17,0 0-17</inkml:trace>
  <inkml:trace contextRef="#ctx0" brushRef="#br0" timeOffset="150883.09">995 15071 0,'0'-21'0,"0"-1"16,21 22-1,-21-21 1,0 0-1,-21 21 1,0-21-16,-1 21 16,1 0-16,0 0 0,0 0 15,0 0-15,-22 21 0,1-21 16,21 21-16,-21 0 0,-1 22 0,1-1 16,0 0-16,-1 1 0,1-1 15,0 22-15,-1-22 0,22 21 16,0-20-16,0-1 0,21 0 0,0 1 15,0-1-15,0-21 16,21 0-16,0 22 0,0-43 16,0 21-16,22 0 0,-1-21 0,0 0 15,22 0-15,-22 0 0,1 0 16,-1-21-16,21 0 0,-20 21 0,-22-21 16,21-1-16,-21 1 0,1 0 15,-1 21-15,-21-21 0,0 0 16,0 0-16,0-1 0,0 1 0,-21 0 15,-1 0-15,1 0 0,0 21 16,-21-21-16,21 21 0,-22 0 0,22 0 16,0 0-16,-21 0 15,20 0-15,1 0 0,0 21 16,0-21-16,21 21 0,0 0 16,21-21-1,0 0 1,0 0-16,1 0 0,-1 0 15,21 0-15,-21 0 0,0 0 16,1 0-16,-1 0 0,-21 21 0,21-21 16,0 21-16,-21 22 0,0-22 15,0 0-15,0 21 0,0-20 0,0 20 16,0-21-16,0 21 0,-21 1 16,21-1-16,-21 0 15,0 22-15,-1-22 0,1 1 0,0-1 16,0 0-16,0-21 0,0 22 15,21-22-15,0 0 0,0 0 16,0-42 15,0 0-31,21 0 16,0-22-16,-21 22 0,21 0 16,0-21-16,-21-1 0</inkml:trace>
  <inkml:trace contextRef="#ctx0" brushRef="#br0" timeOffset="151147.1">1143 15346 0,'0'0'0,"0"-21"0,0 42 32,0 0-32,0 0 15,0 0-15,-21 1 0,21-1 0,0 0 16,0 21-16,-21-21 0,21 1 15,-22-1-15,22 0 0,-21 0 16,21 0-16,-21 0 16,21-42 15,0 0-15,0 0-16,0 0 0,0 0 15,0-22-15</inkml:trace>
  <inkml:trace contextRef="#ctx0" brushRef="#br0" timeOffset="151339.7">1058 15113 0,'0'0'0,"21"0"78,1 0-62,-1 21-16,0-21 0,0 0 16,0 21-16</inkml:trace>
  <inkml:trace contextRef="#ctx0" brushRef="#br0" timeOffset="151731.54">1333 15282 0,'0'-21'32,"0"0"-17,0 0-15,22 0 16,-1 21-16,0 0 0,0 0 16,0 0-16,0 0 0,1 0 15,-1 0-15,0 21 0,0 0 0,0 0 16,0 22-16,1-22 0,-22 0 15,0 21-15,0-21 0,0 22 16,0-22-16,0 21 0,-22-21 0,22 1 16,-21-1-16,0 0 0,0-21 15,21 21-15,-21-21 16,0 0 0,21-21-16,0 0 15,0 0-15,0-1 0,0 1 16,0 0-16,0 0 0,21 0 15,-21 0-15,21-1 0,0 1 0,-21 0 16,21 0-16,0 0 0,1 0 16,20-1-16,-21 1 0,0 21 0,0-21 15,22 21-15,-22 0 0</inkml:trace>
  <inkml:trace contextRef="#ctx0" brushRef="#br0" timeOffset="152091.7">1990 15388 0,'0'-21'31,"0"0"-31,0 0 16,0 0-16,21-1 0,0 1 15,-21-21-15,21 21 0,0 0 0,-21-22 16,0 22-16,0 0 0,21 0 15,-21 0-15,-21 21 32,21 21-17,-21 21-15,0-21 0,21 22 0,0-1 16,-21 0-16,0-21 0,21 22 16,0-1-16,-22 0 0,22-20 0,0 20 15,0-21-15,0 0 0,0 0 16,0 1-16,0-1 0,22-21 15,-1 0-15,0 0 0,0 0 16,0 0-16,0-21 0,1 21 16,-22-22-16,21 1 0</inkml:trace>
  <inkml:trace contextRef="#ctx0" brushRef="#br0" timeOffset="153455.72">2307 15388 0,'0'0'0,"0"21"0,0 1 16,21-22 15,0 0-31,1-22 16,-1 22-16,0-21 0,21 0 0,-21 0 15,22 0-15,-22 0 0,21-1 16,1-20-16,-1 21 0,-21-21 15,21 20-15,-20-20 0,-1 21 16,-21 0-16,0 0 0,0-1 0,0 1 16,0 0-16,0 0 15,-21 21-15,-1 0 0,1 0 0,0 0 16,0 0-16,0 0 0,0 0 16,-1 21-16,1 0 0,0 0 0,21 1 15,0 20-15,-21 0 0,0 1 16,0 20-16,21-21 0,0 22 0,-22-22 15,1 22-15,0-22 16,21 22-16,-21-22 0,0 21 0,0 1 16,21-1-16,-22 1 0,1-1 15,0 22-15,0-21 0,21 20 0,-21-20 16,0-1-16,21 22 0,-22-22 16,22 1-16,0-1 0,-21 1 0,21-1 15,0 1-15,-21-1 0,21-20 16,0 20-16,0-20 0,0-22 15,0 21-15,21-21 0,0 0 0,1-21 16,-1 0-16,21 0 0,0 0 16,1 0-16,-1-21 0,0 0 15,22-21-15,-22 21 0,22-22 0,-1-20 16,-20 20-16,20 1 0,-21-21 16,22 20-16,-43-20 0,21 20 0,-20-20 15,-22 21-15,0-22 0,0 1 16,0-1-16,-22 1 0,-20-1 0,0 1 15,-1-1-15,1 1 0,0 20 16,-22 1-16,1 21 0,20-22 0,1 22 16,0 0-16,-1 21 0,1-21 15,21 21-15,0 0 0,0 0 0,21-21 32,42 21-17,-21-21-15,0 21 0,22 0 16,-22-22-16,21 22 0,0-21 15,1 0-15,-22 21 0,21-21 16,1 0-16,-1 21 0,-21-21 0,21-1 16,-20 1-16,-1 21 0,0-21 15,-21 0-15,0 0 0,0 0 16,0-1-16,0 1 0,0 0 16,0 0-16,0 0 0,0 0 15,0-1-15,-21 22 16,21-21-1,21 21 1,0 0 0,0 0-1,-21 21 1,21-21-16,-21 22 0,0-1 16,0 0-16,0 0 0,0 0 15,0 0-15,-21 1 0,21-1 16,0 0-16,0 0 0,0 0 15,21-21 17,1 0-32,-1 0 0,0 0 15,0 0-15,0-21 0,0 21 16,-21-21-16,22 21 0,-1-21 16,0 21-16,-21-21 0,21 21 15,-21 21 1,0 0-1,0 0 1,0 0-16,-21-21 0,21 21 0,0 1 16,21-22 15,0 0-15,0 0-1,1-22-15,-22 1 16,21 0-16,0 0 0,0 0 0,-21 0 15,0-1-15,21 1 0,0 0 16,-21 0-16,0 42 31,0 0-31,0 0 0,0 1 16,0-1-16,0 0 0,0 0 16,0 0-16,0 0 0,0 1 15,0-1 1,0-42 15,0-1-15</inkml:trace>
  <inkml:trace contextRef="#ctx0" brushRef="#br0" timeOffset="153646.71">3408 15198 0,'-43'0'15,"22"0"1,21 21 0,0 0 15,21-21-31,1 0 16,-1 0-16,0 0 0,0 0 0,0 0 15,0 0-15</inkml:trace>
  <inkml:trace contextRef="#ctx0" brushRef="#br0" timeOffset="154871.06">3577 15388 0,'0'43'32,"21"-43"-17,0 0-15,1 0 0,-1 0 16,21 0-16,-21-22 0,0 22 15,1-21-15,-1 21 0,0-21 0,-21 0 16,21 0-16,0 0 16,-21-1-16,0 1 15,-21 21 1,0 0-16,0 0 16,0 21-16,-1 1 0,1-22 15,21 21-15,0 0 0,-21 0 0,21 0 16,0 0-16,0 1 15,0-1-15,0 0 0,0 0 16,21 0-16,0 0 16,1-21-16,-1 0 0,0 0 0,0 0 15,0 0-15,0 0 0,1 0 16,-1 0-16,0 0 0,0 0 0,21-21 16,-20 0-16,-1 21 0,0-21 15,0 0-15,0 0 0,0-1 0,1 1 16,-22 0-16,0 0 0,21 0 15,-21 0-15,21-1 0,-21 1 0,0 42 32,0 1-17,-21-1-15,21 0 16,-21 0-16,21 0 0,0 0 0,0 1 16,0-1-16,0 0 0,0 0 15,0 0-15,0-42 47,21 0-47,-21 0 16,21 21-16,0-21 0,0-1 15,-21 1-15,21 0 0,1-21 0,-1 21 16,0 21-16,0-22 0,0 1 16,0 0-16,1 21 0,-1 0 0,0 0 15,0 0-15,-21 21 16,0 0-16,0 1 15,0-1-15,0 0 0,0 0 16,0 0-16,0 0 0,0 1 0,0-1 16,0 0-16,21-21 0,0 21 0,1 0 15,-1-21-15,0 21 0,0-21 16,0 22-16,22-22 0,-22 0 0,21 0 16,-21 0-16,22 0 0,-22 0 15,0 0-15,21-22 0,-21 1 0,1 21 16,-1-21-16,0 0 0,0 0 15,0 0-15,-21-1 0,0 1 0,21-21 16,-21 21-16,0 0 16,0-22-16,0 22 0,0 0 0,0-21 15,-21 42-15,21-22 0,-21 22 16,0-21-16,0 21 0,-22 0 0,22 0 16,0 21-16,0 1 0,0-1 15,0 21-15,-1-21 0,1 0 0,0 22 16,21-22-16,0 21 15,0-21-15,0 1 0,0-1 0,0 0 16,0 0-16,0 0 0,21-21 0,0 0 16,-21 21-16,22-21 0,20 0 15,-21 0-15,0 0 0,0-21 16,1 0-16,-1 0 0,0 0 16,0 0-16,0-1 0,0 1 0,1-21 15,-1 0-15,0-1 0,0 1 16,0 0-16,0-1 0,1 1 0,-1 0 15,0-1-15,0 1 0,-21 0 16,21 20-16,-21 1 0,0-21 0,0 21 16,-21 21-1,0 0-15,0 21 16,0 0-16,21 0 0,-22 0 0,22 22 16,0-1-16,-21-21 15,21 22-15,-21 20 0,21-21 0,-21 1 16,21-1-16,0 0 0,0 1 0,0-1 15,0 0-15,0-20 0,0-1 16,0 0-16,0 0 0,0 0 16,0 0-16,21-21 15,0 0-15,0 0 0,1 0 16,-1 0-16,0-21 0,0 0 0</inkml:trace>
  <inkml:trace contextRef="#ctx0" brushRef="#br0" timeOffset="155442.99">5948 15261 0,'21'0'63,"0"21"-63,0-21 0,0 0 16,1 0-16,20 0 0,-21 0 15,0 0-15,22 0 0,-22 0 0,0 0 16,0 0-16,0 0 0,0 0 15,1 0-15</inkml:trace>
  <inkml:trace contextRef="#ctx0" brushRef="#br0" timeOffset="155627.29">6075 15367 0,'0'0'0,"-21"21"0,21 0 31,21-21-15,0 0 0,0 0-16,0 0 0,0 0 15,1 0-15,-1-21 0,21 21 16,-21-21-16,0 21 0,22 0 16,-22-21-16</inkml:trace>
  <inkml:trace contextRef="#ctx0" brushRef="#br0" timeOffset="155911.17">7154 14923 0,'0'0'0,"-21"0"15,0 0-15,0 0 16,0 0-16,21 21 0,-22-21 15,1 21-15,0 0 0,21 21 0,-21-20 16,0 20-16,21 0 0,0-21 16,-21 22-16,-1-1 0,22 0 0,-21-20 15,21 20-15,0-21 0,0 0 16,0 0-16,-21 1 0,21-1 0,0 0 16,21-21-1,0-21 1</inkml:trace>
  <inkml:trace contextRef="#ctx0" brushRef="#br0" timeOffset="156199.01">6985 15028 0,'0'-42'0,"0"84"0,0-105 0,0 42 0,21 0 16,-21-1-16,21 22 15,0 0-15,1 0 0,-1 0 0,0 0 16,0 22-16,0-1 0,0 0 15,1 0-15,-1 0 0,0 22 16,21-1-16,-21 0 0,1-21 0,-1 22 16,0-1-16,-21 0 0,21 1 15,-21-22-15,21 21 0,-21-21 0,0 1 16,0-1-16,0 0 0,0 0 16,21-21-16,1 0 15,-22-21 1,0 0-1,0 0-15,21-1 0,-21-20 16,21 21-16,-21-21 0,21 20 0</inkml:trace>
  <inkml:trace contextRef="#ctx0" brushRef="#br0" timeOffset="156414.69">7641 14859 0,'0'0'16,"0"-21"-16,0 0 0,0 0 15,0 42 1,0 0-1,-21 21-15,0-21 0,0 1 16,21 20-16,0-21 0,-22 21 0,1 1 16,21-1-16,-21 0 0,21-20 15,0 20-15,0-21 0,-21 21 0,21-20 16,-21-1-16,21 0 0,0 0 16,21-21 15,0 0-31</inkml:trace>
  <inkml:trace contextRef="#ctx0" brushRef="#br0" timeOffset="157507.67">7916 15050 0,'0'0'0,"0"-22"0,0 44 46,0-1-30,-21 0-16,0 21 16,21-21-16,-21 1 0,21-1 0,0 0 15,0 21-15,0-21 16,0 1-16,0-1 0,0 0 0,0 0 16,0 0-16,21-21 15,0 0-15,0 0 16,0 0-16,1 0 0,-1 0 0,0 0 15,0-21-15,0 0 0,0 0 16,1 0-16,-1-1 0,0 1 0,0 0 16,0-21-16,-21 21 0,21-22 15,1 22-15,-1 0 0,-21-21 0,0 20 16,0 1-16,21 0 16,-42 42 30,21 0-46,0 1 0,0-1 0,-21 21 16,21-21-16,0 22 0,0-22 16,0 0-16,0 0 0,0 0 0,0 22 15,0-22-15,21 0 16,0-21-16,0 0 0,0 0 0,0 0 16,1 0-16,-1 0 0,0 0 15,21 0-15,-21 0 0,1-21 0,-1 0 16,0 21-16,0-22 0,0-20 15,-21 21-15,21 0 0,1-22 0,-22 1 16,0 21-16,21-21 0,-21-1 16,21 22-16,-21-21 0,21-1 15,-21 1-15,0 21 0,0-21 0,21 20 16,-21 1-16,0 0 0,0 0 16,0 0-16,0 42 31,0 0-31,0 0 0,0 0 15,0 1-15,-21 20 0,21-21 0,-21 21 16,21 1-16,-21-22 0,21 21 16,0 1-16,0-22 0,0 21 0,0-21 15,0 0-15,0 1 16,0-1-16,0 0 0,0 0 0,21-21 16,0 0-16,0 0 15,0 0-15,1 0 0,-1 0 0,0 0 16,0 0-16,0 0 0,0-21 0,22 0 15,-22 21-15,21-21 0,-21-1 16,22 1-16,-22 0 0,21-21 0,-21 21 16,1-1-16,-1-20 0,0 21 15,0-21-15,0 20 0,0-20 0,1 0 16,-1-1-16,-21 22 0,0-21 16,0 0-16,0 20 0,0 1 0,0 0 15,0 0-15,0 0 0,-21 21 31,-1 21-31,22 0 0,0 0 16,-21 0-16,21 22 0,-21-22 16,21 21-16,-21-21 0,21 22 0,0-22 15,0 21-15,0-21 0,0 1 16,0 20-16,0-21 0,0 0 0,0 0 16,0 1-16,0-1 0,0 0 15,0 0-15,0 0 0,0 0 16,21-21-16,0 22 15,0-22-15,1 0 16,-1 0-16,0 0 16,0-22-16,-21 1 15,21 21-15,-21-21 0,21 21 0,-21-21 16,22 21-16,-1-21 0,-21 0 16,21-1-16</inkml:trace>
  <inkml:trace contextRef="#ctx0" brushRef="#br0" timeOffset="157680.13">9525 15050 0,'0'21'0</inkml:trace>
  <inkml:trace contextRef="#ctx0" brushRef="#br0" timeOffset="163979.23">3683 17420 0,'0'-21'16,"0"0"15,0 42 0,0 0-15,0 0-16,0 1 0,0-1 16,0 0-16,0 0 15,0 0-15,21-21 31,0 0-15,0-21-16,1 0 0,-22 0 16,0 0-16,0-1 15,0 1-15,0 0 16,0 0-16,0 0 16,-22 21-16,1 0 15,0 0 1,0 0-16,21 21 0,-21 0 15,21 0-15,0 0 0,0 1 16,0-1-16,0 0 0,0 0 16,0 0-1,21-21-15,0 0 0,0 0 16,0 0-16,1-21 16,-1 21-16,-21-21 15,0 0 1,0 0-16,0-1 0,0 1 15,-21 21 1,-1-21-16,1 21 16,0 0-16,0 0 0,0 0 15,0 21 1,21 0-16,0 1 16,21-22-1,0 0-15,0 0 16,0 0-16,0 0 0,1 0 15,-1 0-15,0 0 16,-21-22-16,21 22 16,-21-21-16,0 0 15,0 0-15,-21 21 16,0 0 0,0 0-16,-1 0 0,1 0 15,0 0-15,0 0 0,21 21 16,-21 0-16,0 0 15,21 1-15,0-1 0,0 0 16,0 0-16,0 0 16,21-21-16,0 0 0,0 0 0,0 0 15,0 0-15,1 0 0,-1 0 16,0-21-16,0 21 16,-21-21-16,0 0 0,0 0 15,0-1 1,0 1-16,0 0 0,-21 0 15,0 21-15,0 0 0,-1 0 16,1 0-16,0 0 0,0 0 0,0 0 16,0 0-1,21 21-15,0 0 0,0 0 16,0 1 0,21-22-1,0 0 1,0 0-1,0 0-15,-21-22 16,0 1 0,-21 21-1,0 0-15,0 0 16,0 0-16,-1 0 0,1 0 16,21 21 15,0 1-31,21-1 31,1-21-31,-1 0 0,0 0 16,0 0-16,0 0 0,0 0 15,1 0-15,-1-21 0,0-1 0</inkml:trace>
  <inkml:trace contextRef="#ctx0" brushRef="#br0" timeOffset="164352.21">4360 17018 0,'0'0'0,"-21"0"0,0-21 0,0 21 16,42 0 15,0 0-31,0 0 0,22-21 0,-1 21 16,0 0-16,22 0 0,-1 0 15,-20 0-15,20 0 0,1 0 0,-1 0 16,-21 0-16,22 0 0,-22 0 16,1 0-16,-1 0 0,-21 0 0,0 0 15,0 0-15,-42 0 31,0 0-31,0 0 16,0 0-16,0 0 16,-1 0-1</inkml:trace>
  <inkml:trace contextRef="#ctx0" brushRef="#br0" timeOffset="164739.17">4932 17039 0,'0'0'0,"-21"0"0,21 21 16,-22 1-16,22-1 15,-21-21-15,21 21 16,0 0-16,0 0 0,0 0 16,0 1-16,0-1 0,0 0 0,0 0 15,0 0-15,0 0 0,0 1 16,0-1-16,0 0 0,0 21 0,0-21 15,0 22-15,0-22 0,0 21 16,0-21-16,0 22 0,0-22 0,0 0 16,0 21-16,-21-20 0,0-1 15,0 0-15,-22 0 0,22-21 16,0 21-16,-21 0 0,-1-21 16,22 0-16,-21 0 0,0 0 15,-1 0-15,1 0 0,21 0 0,-22 0 16,1-21-16,21 21 0,0-21 15,0 21-15,21-21 0,0 0 0,0 0 16,0-1-16,0 1 16,0 0-16,21 0 15,0 0-15,0 21 0,0-21 16,0-1-16</inkml:trace>
  <inkml:trace contextRef="#ctx0" brushRef="#br0" timeOffset="165355.81">5546 17357 0,'0'-21'0,"0"42"0,-22-42 15,1-1-15,-63 1 32,41 21-32,22 0 0,0 0 15,-43 21-15,43-21 16,0 22-16,-21-1 0,21 0 16,-1 0-16,-20 43 0,21-43 15,0 21-15,0-21 0,-1 22 16,22-22-16,-21 0 0,21 21 0,0-21 15,0 1-15,0-1 0,0 0 16,21-21-16,1 21 0,-1-21 16,0 0-16,0 0 0,0 0 15,0 0-15,22 0 0,-22 0 16,21-21-16,-21 0 0,1 0 0,20-1 0,-21 1 16,21 0-16,-20-21 15,-1 21-15,0-22 0,0 22 0,0-21 16,-21 21-16,0-1 0,0 1 15,0 0-15,0 0 0,0 42 47,0 0-47,0 0 0,0 1 16,0 20-16,0-21 0,0 0 16,0 22-16,0-22 0,0 0 0,0 0 15,21 0-15,1 0 0,-1 1 16,-21-1-16,21-21 0,0 21 15,0-21-15,0 0 16,1 0-16,-1 0 0,0 0 16,0-21-16,0 0 0,-21-1 15,21 1-15,1 0 0,-1 0 0</inkml:trace>
  <inkml:trace contextRef="#ctx0" brushRef="#br0" timeOffset="165651.45">5927 17230 0,'0'21'31,"0"0"-15,21 0-16,0 0 0,-21 1 16,21-22-16,-21 21 0,21 0 0,0 0 15,-21 21-15,0-20 0,22-1 16,-22 0-16,21 21 0,-21-21 0,0 1 15,0-1-15,0 0 0,0 0 16,0 0-16,0 0 0,0-42 63,0 0-63,21 21 0,-21-21 0,21 0 15,0 0-15,0-1 0</inkml:trace>
  <inkml:trace contextRef="#ctx0" brushRef="#br0" timeOffset="165910.09">6477 17187 0,'0'0'0,"-21"0"47,0 22-47,-1-22 0,1 21 16,0 0-16,0 0 0,0 0 15,0 0-15,-1 1 0,1-1 0,0 21 16,0-21-16,0 0 0,0 22 16,-1-22-16,22 0 0,0 0 15,-21 0-15,21 1 0,-21-1 0,21 0 16,21-21 15,0 0-31,1-21 0,-1 0 16</inkml:trace>
  <inkml:trace contextRef="#ctx0" brushRef="#br0" timeOffset="166511.68">7091 17336 0,'0'0'0,"0"-22"0,0 1 16,0 0-16,0 0 0,0 0 16,0 0-16,0-1 0,-21 1 15,-1 0-15,1 21 16,0-21-16,0 21 16,0 0-16,0 0 0,-1 0 0,1 0 15,0 21-15,-21-21 0,21 21 16,-22 0-16,22 1 0,-21-1 0,21 21 15,-1-21-15,1 0 0,0 1 16,0 20-16,0-21 0,21 0 0,-21 0 16,21 22-16,0-22 0,0 0 15,0 0-15,0 0 0,0 1 0,21-22 16,0 21-16,0-21 0,0 0 16,0 0-16,1 0 0,20 0 0,-21 0 15,0 0-15,0-21 16,1 21-16,20-22 0,-21 1 0,0 0 15,0-21-15,1 21 0,-1-1 16,0-20-16,0 21 0,0-21 0,0 20 16,-21-20-16,0 21 0,22 0 15,-22 0-15,21-1 0,-21 44 32,-21-1-17,21 0-15,-22 0 0,22 21 16,0-20-16,0-1 0,0 21 0,0-21 15,0 0-15,0 1 16,0 20-16,22-21 0,-1 0 0,0 0 16,0-21-16,0 22 0,0-22 15,22 0-15,-22 0 0,0 0 0,21 0 16,-20 0-16,20-22 0,-21 1 16,21 0-16,-20 0 0,20 0 0</inkml:trace>
  <inkml:trace contextRef="#ctx0" brushRef="#br0" timeOffset="170866.68">13737 1439 0,'0'-21'32,"-21"21"-17,21-21 1,0 42 93,0 0-109,0 1 0,0-1 16,0 0 0,0 0-16,0 0 0,0 0 15,0 1-15,0 20 16,21-21-16,-21 0 0,0 0 0,0 1 15,0-1-15,0 0 0,0 0 0,0 0 16,0 0-16,0 1 16,0-1-16,0 21 0,0-21 0,0 0 15,0 22-15,0-1 16,0-21-16,0 0 0,0 1 0,0-1 16,0 0-16,0 0 0,0 0 0,-21 22 15,21-22-15,0 0 0,0 0 16,0 0-16,0 0 0,0 1 0,0-1 15,0 21-15,0-21 0,-21 0 16,21 1-16,0-1 0,0 21 16,0-21-16,0 0 0,0 1 0,0-1 15,0 0-15,0 21 0,0-21 16,0 1-16,0-1 0,0 0 16,0 0-16,0 0 0,0 0 0,0 1 15,0-1-15,0 0 0,0 0 16,0 0-16,0 0 0,0 1 15,0-1-15,0 0 0,0 0 16,0 0-16,0 0 16,0 1-16,0-1 0,0 0 15,0 0-15,0 0 16,0 0-16,0 1 0,0-1 16,0 0-16,0 0 0,0 0 15,0 0-15,0 1 16,0-1-16,0 0 0,0 0 15,0 0-15,0 0 0,0 1 16,0-1-16,0 0 0,0 0 16,0 0-16,0 0 0,21-21 0,-21 22 15,0-1-15,0 0 0,0 0 0,0 0 16,0 0-16,0 1 0,0-1 16,0 0-16,0 0 0,0 0 0,0 0 15,0 1-15,21-1 0,-21 0 0,0 0 16,0 0-16,0 0 0,0 1 15,0-1-15,0 0 0,0 0 0,0 0 16,0 22-16,21-22 0,-21 0 16,0 0-16,0 0 0,0 22 15,0-22-15,0 0 0,0 0 0,0 0 16,0 0-16,0 1 0,0 20 0,0-21 16,0 0-16,0 0 0,0 1 15,0-1-15,0 0 0,0 0 0,0 0 16,0 0-16,0 1 0,0-1 0,0 0 15,0 0-15,0 21 0,0-20 16,0-1-16,0 0 0,0 21 16,0-21-16,0 1 0,0-1 0,0 21 15,0-21-15,0 0 0,0 22 16,0-22-16,0 0 0,0 0 0,0 0 16,0 1-16,0 20 0,0-21 0,0 0 15,0 0-15,0 1 0,0-1 16,21 0-16,-21 0 0,0 0 0,0 0 15,0 1-15,0-1 0,0 0 0,0 0 16,0 0-16,0 0 0,0 1 0,0-1 16,0 0-16,0 0 0,0 0 15,0 0-15,0 1 0,0-1 0,0 0 16,0 0-16,0 0 0,0 0 16,0 1-16,0-1 0,0 0 0,0 0 15,0 0-15,0 0 0,0 1 0,0-1 16,0 0-16,0 0 15,0 0-15,0 0 16,0 1-16,0-1 0,0 0 0,0 0 16,0 0-16,0 0 0,0 1 15,0-1-15,0 0 0,0 0 16,0 0-16,0 0 0,0 1 16,0-1-16,0 0 0,0 0 15,0 0-15,0 0 0,0 1 0,0-1 16,0 0-16,0 0 0,0 0 15,0 22-15,0-22 0,0 0 0,0 0 16,0 0-16,0 0 0,0 1 16,0-1-16,0 0 0,0 21 15,22-21-15,-22 1 0,0-1 0,0 0 16,0 0-16,0 0 0,0 0 0,0 1 16,0-1-16,0 0 0,0 0 15,0 0-15,0 0 0,0 1 0,0-1 16,0 0-16,0 0 0,0 0 0,0 0 15,0 1-15,0-1 0,0 0 0,0 21 16,0-21-16,0 1 0,0-1 16,0 0-16,0 0 0,0 0 0,0 0 15,0 1-15,0-1 0,21 0 0,-21 0 16,0 0-16,0 0 0,0 1 16,0-1-16,0 0 0,0 0 15,0 0-15,0 0 0,0 1 0,0-1 16,0 0-16,0 0 0,0 0 0,0 0 15,0 1-15,0-1 0,0 0 16,0 0-16,0 0 0,0 0 0,0 1 16,0-1-16,0 21 0,0-21 0,0 0 15,0 1-15,0-1 0,0 0 0,0 21 16,0-21-16,0 1 0,0-1 16,0 0-16,0 21 0,0-21 0,0 1 15,0-1-15,0 0 0,-21 0 0,21 0 16,0 22-16,0-22 0,0 0 15,0 0-15,-22 0 0,22 0 16,0 1-16,0 20 0,0-21 0,0 0 16,0 0-16,0 22 0,0-22 0,-21 0 15,21 21-15,0-20 0,0 20 16,0-21-16,0 0 0,0 22 0,-21-22 16,21 21-16,0-21 0,0 22 0,0-22 15,0 0-15,0 21 0,0-21 0,0 22 16,0-22-16,0 0 0,0 21 15,0-20-15,0-1 0,0 21 16,0-21-16,0 0 0,0 1 0,-21 20 16,21-21-16,0 21 0,0-20 0,0-1 15,0 21-15,-21-21 0,21 0 0,0 22 16,0-22-16,0 21 0,0-21 16,0 1-16,0-1 0,0 21 0,0-21 15,0 0-15,0 1 0,-21 20 0,21-21 16,0 0-16,0 0 0,0 1 0,-22 20 15,22-21-15,0 0 0,0 0 16,0 1-16,0-1 0,0 0 0,0 21 16,0-21-16,-21 1 0,21-1 15,0 0-15,0 0 0,0 21 0,0-20 16,-21-1-16,21 0 0,0 0 16,0 21-16,0-20 0,0-1 0,0 0 15,0 0-15,0 0 0,0 0 0,0 1 16,0-1-16,0 0 0,-21 21 0,21-21 15,0 1-15,0-1 0,-21 0 0,21 0 16,0 0-16,0 0 0,0 1 16,0-1-16,0 0 0,0 0 0,0 0 15,0 0-15,0 1 0,-21-1 0,21 0 16,0 0-16,0 0 0,0 0 0,0 1 16,0-1-16,0 0 0,0 0 15,0 0-15,0 0 0,0 1 16,0-1-16,0 0 0,0 21 0,0-21 15,-22 1-15,22-1 0,0 0 0,0 0 16,0 0-16,0 0 0,0 1 16,-21-1-16,21 0 0,0 0 0,-21 0 15,21 0-15,0 1 0,0-1 0,0 0 16,0 0-16,0 0 0,0 0 0,0 1 16,-21-1-16,21 21 0,0-21 15,0 0-15,-21 1 0,21 20 0,0-21 16,0 0-16,0 22 0,0-22 0,0 21 15,-21-21-15,21 0 0,0 22 16,-22-22-16,22 21 0,0-21 16,0 22-16,0-22 0,0 0 0,-21 21 15,21-20-15,0-1 0,-21 21 0,21-21 16,0 22-16,0-22 0,-21 21 0,21-21 16,0 22-16,-21-22 0,21 21 15,0-21-15,0 22 0,0-1 0,0-21 16,-21 21-16,21 1 0,-22-22 15,22 21-15,0-21 0,0 22 0,0-22 16,0 21-16,-21-21 0,21 22 0,-21-22 16,21 21-16,0-21 0,0 22 15,0-22-15,-21 21 0,21-21 0,-21 22 16,21-1-16,-21-21 0,21 22 16,0-1-16,0-21 0,0 21 0,0 1 15,-22-22-15,22 21 0,-21 1 0,21-22 16,0 21-16,0-21 0,0 22 15,-21-22-15,21 21 0,0-21 0,-21 22 16,21-22-16,0 21 0,0-21 0,-21 22 16,21-22-16,-21 21 0,21 0 0,0 1 15,0-22-15,-22 21 0,22 1 16,-21-22-16,21 21 0,0-21 0,0 22 16,-21-1-16,21-21 0,-21 21 0,21-20 15,-21 20-15,21-21 16,0 0-16,0 22 0,0-22 0,0 21 15,-21-21-15,21 0 0,0 22 0,0-22 16,0 21-16,0-21 0,0 22 0,-22-1 16,22-21-16,-21 22 0,21-22 15,0 21-15,-21 0 0,21-20 0,0 20 16,0-21-16,0 21 0,-21-20 0,21 20 16,0-21-16,-21 21 0,21-20 15,0 20-15,0-21 0,0 0 0,0 22 16,0-22-16,0 21 0,-21-21 0,21 22 15,0-22-15,0 21 0,-22 0 16,22-20-16,0 20 0,0 0 0,0-21 16,0 22-16,0-22 0,-21 21 15,21 22-15,0-22 0,-21-21 16,21 22-16,0-1 0,0-21 16,0 21-16,0-20 0,0 20 0,0-21 15,0 21-15,0 1 0,-21-22 16,21 21-16,0 1 0,0-22 0,0 21 15,0-21-15,0 22 0,0-1 0,0-21 16,0 21-16,0 1 0,0-22 16,0 21-16,0-21 0,0 22 15,0-22-15,0 21 0,0-21 0,0 22 16,0-22-16,0 0 0,0 21 16,0-20-16,0 20 0,0-21 0,0 21 15,0-20-15,0-1 0,0 21 16,0-21-16,0 0 0,0 22 0,0-22 15,0 0-15,0 0 0,0 0 0,0 1 16,0-1-16,0 0 0,0 0 16,0 0-1,0 0 48,-21-21-63,21-21 47,0 0-32,0 0-15,-21 21 16,21-21-16,0 0 0</inkml:trace>
  <inkml:trace contextRef="#ctx0" brushRef="#br1" timeOffset="178463.84">14414 2032 0,'22'0'0,"-1"0"16,0-21 15,0 21-15,-21-21-1,0 42 48,0 0-63,-21 0 0,0 0 16,0 1-16,-1-1 0,1 0 0,-21 0 15,0 0-15,20 0 0,-41 1 16,21-1-16,-1 0 0,1 21 0,0-21 15,-1 1-15,22-22 0,-21 21 16,21 0-16,-1 0 0,1-21 0,0 0 16,42 0 62,0 0-78,1 0 0,-1 21 15,0-21-15,0 21 0,21 1 0,-20-22 16,-1 21-16,21 0 0,-21 0 16,0-21-16,1 21 0,-1 0 0,0 1 15,0-22-15,0 21 0,-21 0 0,0 0 16,21-21-16,-21 21 16,22-21-16,-22-21 62,0 0-46,21 21-16,0-21 0,-21 0 0</inkml:trace>
  <inkml:trace contextRef="#ctx0" brushRef="#br1" timeOffset="179115.67">14753 2117 0,'-21'0'31,"42"0"31,0 0-62,0-21 0,1 21 16,-1 0-16,0 0 0,-21-22 16,21 22-16,0 0 0,-21-21 0,21 0 15,-21 0 1,0 0-16,-21 21 31,0 0-31,0 0 16,0 21-16,0 0 0,-1-21 0,1 21 15,0 0-15,0 1 16,0-1-16,0 0 0,-1 0 0,22 0 16,0 0-16,-21 1 0,21-1 0,0 0 15,0 0 1,21-21 0,1 0-16,-1 0 0,0 0 15,0 0-15,0 0 0,0 0 16,1 0-16,-1 0 15,-42 0 17,-1 0-17,1 0-15,0 0 0,-21 21 16,21 0-16,-1 1 0,1-1 0,0 0 16,-21 0-16,21 0 0,-1 0 15,22 1-15,-21-1 0,21 0 0,-21 0 16,21 0-16,0 0 0,0 1 15,0-1-15,21-21 16,0 0-16,1 0 0,-1 0 0,0 0 16,0 0-16,0 0 0,22 0 15,-22 0-15,21 0 0,-21-21 16,22 21-16,-22-22 0</inkml:trace>
  <inkml:trace contextRef="#ctx0" brushRef="#br1" timeOffset="179851.41">15155 2244 0,'-21'0'16,"-42"84"0,63-62-16,-22-1 0,22 0 15,0 0-15,0 0 16,-21 0-16,21 1 0,0-1 0,-21 0 15,21 0-15,0 0 0,0 0 16,0 1-16,0-1 16,0-42 15,0-1-15,0 1-16,0 0 15,0 0-15,0 0 0,21 0 0,0-1 16,-21-20-16,22 21 0,-1 0 0,0 0 15,0-1-15,0 1 0,0 21 16,1-21-16,-1 21 0,0 0 16,0 0-16,0 0 0,0 0 0,1 0 15,-1 0-15,0 21 0,0-21 16,-21 21-16,21 1 0,-21-1 0,21 0 16,-21 0-16,0 0 0,0 0 15,0 1-15,0 20 0,0-21 16,0 0-16,0 0 0,0 1 15,0-1-15,-21-21 16,21 21-16,-21-21 0,21-21 31,0 0-15,0-1-16,0 1 16,0 0-16,85-127 15,-64 127 1,0 0-16,21-1 0,-20 1 15,20 0-15,0 21 0,1 0 0,20 0 16,-21 0-16,-20 0 16,-1 0-16,0 21 0,0 0 0,-21 1 15,21-1-15,-21 21 0,0-21 16,0 0-16,0 1 0,0-1 0,-21 0 16,0 0-16,0 0 0,0 0 15,21 1-15,-22-22 0,1 21 16,21 0-16,-21-21 15,21-21 17,0 0-32,21 21 15,0-22-15</inkml:trace>
  <inkml:trace contextRef="#ctx0" brushRef="#br1" timeOffset="180199.32">16171 2286 0,'0'21'16,"0"0"0,-21 1-16,21-1 0,0 21 0,0-21 15,-21 22-15,0-22 0,21 21 16,-21 0-16,21 1 0,0-1 0,0 0 15,-22 1-15,1-1 0,21 0 0,-21 1 16,0 20-16,21-20 0,-21-1 16,0 0-16,-1 1 0,22-1 0,-21 21 15,0-20-15,0-22 0,21 21 16,0-21-16,-21 22 0,21-22 16,0 0-16,-21-21 0,21 21 0,21-42 31,0 0-31,-21 0 15,21 0-15,0-1 0,0-20 0,-21 21 16,22-21-16,-1 20 0</inkml:trace>
  <inkml:trace contextRef="#ctx0" brushRef="#br1" timeOffset="180491.57">16171 2477 0,'0'0'16,"0"-22"-16,0-20 0,0 21 0,-21 0 0,21 0 15,0-1-15,0 1 16,21 21-16,0 0 0,1-21 16,-1 0-16,21 21 0,-21 0 15,22 0-15,-22 0 0,21 0 0,-21 0 16,22 0-16,-22 21 0,21 0 0,-21 0 16,0 1-16,-21-1 0,0 0 15,0 21-15,0-21 0,0 1 0,-42-1 16,21 0-16,0 0 0,-22 0 15,1 0-15,0 1 0,21-1 0,-22-21 16,1 21-16,21-21 0,-22 0 16,22 21-16,0-21 0,21-21 31,0 0-31</inkml:trace>
  <inkml:trace contextRef="#ctx0" brushRef="#br1" timeOffset="181035.24">16933 1990 0,'0'0'0,"0"-21"0,0-1 0,0 1 16,0 0-1,0 0-15,0 42 32,-21 0-32,0 0 15,21 22-15,-21-1 0,0-21 0,21 22 16,-22-1-16,1 0 0,0-21 15,0 22-15,0-1 0,0 0 0,-1 1 16,1-22-16,21 21 0,-21-21 16,21 22-16,-21-22 0,21 0 15,0 0-15,0 0 0,21-21 47,0-21-47,0 0 0,-21 0 16,43 0-16</inkml:trace>
  <inkml:trace contextRef="#ctx0" brushRef="#br1" timeOffset="181463.28">17081 2180 0,'0'21'31,"-21"1"-15,0-1-16,0 0 15,21 0-15,-21 21 0,0-20 0,21-1 16,0 21-16,-22-21 0,22 0 16,0 22-16,0-22 0,0 0 0,0 0 15,0 0-15,0 1 0,22-1 16,-1-21-16,0 0 0,0 0 16,0 0-16,0 0 0,22 0 15,-22 0-15,21-21 0,-21-1 0,22 1 16,-22 0-16,21 0 0,-21 0 15,1 0-15,-1-1 0,0-20 0,-21 21 16,0 0-16,0-22 0,0 22 16,0-21-16,0 21 0,-21 0 0,0-1 15,-1 1-15,1 21 0,0-21 0,0 21 16,-21 0-16,20 0 0,1 0 16,0 0-16,0 0 0,0 21 0,0-21 15,21 21-15,-22 1 0,22-1 16,-21-21-16,21 21 0,0 0 0,0 0 15,0 0-15,0 1 0,0-1 0,21-21 16,1 21-16,-1-21 16,0 0-16,21 0 0</inkml:trace>
  <inkml:trace contextRef="#ctx0" brushRef="#br1" timeOffset="182058.9">17716 2180 0,'0'0'0,"0"-21"0,-21 42 32,0 0-17,0 1-15,0-1 16,0 0-16,21 0 0,-22 0 16,1 0-16,21 22 0,-21-22 0,21 0 15,0 0-15,0 0 0,0 1 16,0-1-16,21-21 0,0 0 15,1 0-15,-1 0 0,0 0 16,0 0-16,21 0 0,-20 0 0,41-21 16,-42-1-16,0 1 0,22 0 15,-22 0-15,0 0 0,0 0 16,0-1-16,1 1 0,-22 0 0,0 0 16,0 0-16,21 0 0,-21-1 15,0 1-15,0 0 16,0 42 15,-21 0-31,21 1 0,0 20 16,-22-21-16,1 0 0,21 22 15,-21-1-15,21-21 0,0 21 0,-21 1 16,0-1-16,21 0 0,-21 1 16,21-1-16,0 0 0,0 1 0,0-1 15,0 0-15,0 1 0,0-1 0,0 0 16,0 1-16,0-1 0,-22-21 15,22 22-15,-21-22 0,0 0 0,0 21 16,0-42-16,0 21 16,-1 1-16,1-22 0,0 0 0,0 0 15,0 0-15,0 0 0,-1 0 0,1 0 16,-21-22-16,21 1 0,0 21 16,-1-21-16,1 0 0,21 0 0,0 0 15,0-1-15,0 1 0,0 0 16,0 0-16,0 0 0,21 0 15,1-22-15,-1 22 0,21-21 0</inkml:trace>
  <inkml:trace contextRef="#ctx0" brushRef="#br1" timeOffset="182482.66">18203 2328 0,'0'0'0,"21"0"47,1 0-47,-1 0 0,0 0 16,0-21-16,0 21 0,0-21 0,1 21 15,20-21-15,-21 0 16,0 21-16,-21-21 0,21 21 0,-21-22 15,22 22-15,-22-21 16,-22 21 0,1 0-16,0 0 0,0 0 0,0 21 15,0-21-15,-1 22 0,1-1 16,-21 0-16,21 0 0,0 0 0,21 0 16,-22 1-16,22-1 0,-21 0 15,21 21-15,0-21 0,0 1 16,0-1-16,0 0 0,21 0 15,1-21-15,-1 0 16,0 0-16,0 0 0,21 0 16,-20 0-16,-1-21 15,0 21-15,21-21 0,-21 0 0,22 21 16</inkml:trace>
  <inkml:trace contextRef="#ctx0" brushRef="#br1" timeOffset="182890.64">18859 2286 0,'0'0'0,"22"0"47,-1 0-31,0-21-16,0 21 0,0 0 15,0-21-15,1 21 0,-22-21 0,21 21 16,0 0-16,-21-22 0,0 1 16,0 0-16,0 0 31,-21 21-15,0 0-16,-1 21 15,1 0-15,0-21 0,0 21 16,0 1-16,0-1 0,21 0 0,-22 0 15,22 0-15,-21-21 0,21 21 16,-21 1-16,21-1 0,0 0 16,0 0-16,21-21 15,0 0-15,1 0 16,-1 0-16,0 0 0,0 0 16,0 0-16,0 0 0,1-21 0,-1 0 15</inkml:trace>
  <inkml:trace contextRef="#ctx0" brushRef="#br1" timeOffset="183391">19727 1863 0,'0'0'0,"-21"-21"0,-42-1 31,63 1-31,-22 21 0,44 0 31,-1 21-15,0 1-16,21-1 0,-21-21 16,22 21-16,-1 0 0,0 0 0,-20-21 15,20 21-15,-21 1 0,21-22 16,-20 21-16,20-21 0,-21 0 0,0 21 15,0-21-15,1 0 0,-1 0 0,0 0 16,0 0-16,-21 21 31,0 0-15,-21-21-16,0 21 0,0 1 0,-22-1 16,1 0-16,0 0 0,-1 0 15,-20 0-15,20 1 0,1-1 0,0 21 16,-43 0-16,43-20 15,21-1-15,-1 0 0,-20 0 16,21 0-16,0 0 0,21 1 16,-21-22-16,-1 0 15,22 21-15,0-42 32</inkml:trace>
  <inkml:trace contextRef="#ctx0" brushRef="#br1" timeOffset="184571.15">14351 3493 0,'21'-22'16,"-21"1"-16,21 21 16,-21-21-16,21 21 15,-21-21-15,22 21 0,-1-21 16,-21 42 31,-21 21-47,-1-21 15,1 1-15,-21 20 0,21-21 0,-22 21 16,1-20-16,0 20 0,-1-21 16,1 21-16,0-20 0,-1-1 15,1 21-15,0-21 0,-1 0 0,1 1 16,0-1-16,21-21 0,-22 21 15,22-21-15,0 0 0,0 0 0,0 0 16,21-21 0,0 0-16,0-1 15,0 1-15,0 0 0,21 21 16,-21-21-16,21 21 16,0 0-16,0 0 0,0 0 15,1 0-15,-1 0 0,21 0 16,-21 0-16,0 21 0,1 0 15,20-21-15,-21 21 0,21 1 0,-20-22 16,20 21-16,0 0 16,-21 0-16,1 0 0,20 0 0,-21 1 15,0-22-15,0 21 0,1 0 0,-22 0 16,0-42 31,0 0-32,21 0-15,0-1 0,0 1 16,-21 0-16</inkml:trace>
  <inkml:trace contextRef="#ctx0" brushRef="#br1" timeOffset="184811.13">14690 3704 0,'0'0'0,"0"-21"0,0 42 31,0 0-31,0 1 16,0-1-16,0 0 0,0 0 16,0 0-16,0 0 0,-22-21 0,22 22 15,-21-1-15,21 0 0,-21-21 16,21 21-16,0 0 0,0 0 16,-21-21-16,21-21 31,0 0-16,0 0-15,0 0 16</inkml:trace>
  <inkml:trace contextRef="#ctx0" brushRef="#br1" timeOffset="185006.59">14732 3450 0,'0'0'0,"0"-21"16,21 42 46,-21 0-62,21 1 16,0-22-16,-21 21 16,22 0-16</inkml:trace>
  <inkml:trace contextRef="#ctx0" brushRef="#br1" timeOffset="185635.92">15388 3831 0,'21'0'15,"-21"-21"-15,21 0 0,-21 0 16,0 0-16,0-1 15,0 1-15,0 0 0,0 0 16,0 0-16,0 0 16,0-1-16,-21 22 0,0 0 15,0 0-15,0 0 0,0 0 16,-1 0-16,-20 0 0,21 22 0,-21-22 16,20 21-16,-20 0 0,21 0 0,0 0 15,-22 0-15,22 22 16,0-22-16,0 0 0,0 0 0,0 0 15,21 1-15,0-1 0,0 0 0,0 0 16,0 0-16,0 0 16,21-21-16,0 0 15,0 0-15,0 0 0,22 0 16,-22 0-16,0 0 0,21-21 16,-21 0-16,1 21 0,20-21 0,-21 0 15,21 0-15,-20-1 0,-1 1 16,0 0-16,21 0 0,-21-21 0,1 20 0,-1-20 15,0 21-15,0-21 0,-21 20 16,21-20-16,-21 21 0,21 0 16,-21-22-16,0 22 15,0 0-15,0 42 16,0 0-16,0 1 16,-21-1-16,21 21 0,-21-21 15,21 22-15,-21-22 0,21 21 0,-21-21 16,21 0-16,0 22 0,0-22 15,0 0-15,-21 0 0,21 0 0,0 1 16,0-1-16,0 0 0,0 0 16,21-21 15,0 0-31,0 0 0,0-21 16,0 0-16</inkml:trace>
  <inkml:trace contextRef="#ctx0" brushRef="#br1" timeOffset="186103.56">15811 3471 0,'0'22'47,"0"-1"-32,22-21-15,-22 21 0,21 0 16,0-21-16,0 21 0,0 0 16,0-21-16,1 22 0,-1-1 0,21 0 15,-21-21-15,0 21 0,22 0 16,-22-21-16,0 21 0,0-21 0,0 0 16,1 0-16,-22 22 0,21-22 15,-42 0 16,-1 0-31,1 0 16,0 0-16,0 0 0,0 21 16,0-21-16,-1 21 0,1 0 0,0 0 15,0-21-15,-21 21 0,20 1 16,-20-1-16,21 0 0,-21 0 0,20 0 16,-20 0-16,21 22 0,0-22 15,-22 0-15,22-21 0,0 21 0,21 0 16,-21 1-16,0-22 15,42-22 32,0 1-47</inkml:trace>
  <inkml:trace contextRef="#ctx0" brushRef="#br1" timeOffset="187092.48">16827 3493 0,'0'0'0,"0"-22"0,22 1 15,-22 0 1,-22 21 15,1 21-31,0 0 16,21 1-16,-21-1 0,0 0 0,21 21 16,-21-21-16,-1 1 15,22 20-15,-21-21 0,0 21 0,21-20 16,0 20-16,-21-21 0,21 0 0,-21 0 15,21 22-15,0-22 0,0 0 16,0 0-16,21 0 0,0-21 16,0 0-16,0 22 0,22-22 15,-22 0-15,0 0 0,0 0 0,22 0 16,-22 0-16,21-22 0,-21 22 16,22-21-16,-22 0 0,0 0 0,21 0 15,-21 0-15,1-1 0,-1 1 0,0 0 16,0-21-16,0 21 0,-21-1 15,0-20-15,0 21 0,0-21 0,0-1 16,0 22-16,-21-21 16,0 21-16,0-22 0,0 22 0,-1 0 15,1 0-15,0 21 0,0 0 0,0 0 16,0 0-16,-1 0 0,-20 21 16,21-21-16,0 21 0,0 0 0,-22 0 15,22 1-15,0-1 0,0 0 16,0 0-16,21 0 0,0 0 0,0 1 15,0-1-15,0 0 0,0 0 16,21-21-16,0 0 0,0 0 16,0 0-16,0 0 0,22 0 0</inkml:trace>
  <inkml:trace contextRef="#ctx0" brushRef="#br1" timeOffset="187726.82">17695 3662 0,'0'-21'15,"21"0"1,-21-1 0,0 1-16,0 0 0,22 0 15,-1 0-15,-21 0 16,0-1-16,21 22 0,-21-21 15,21 0-15,-21 42 47,0 0-47,-21 1 0,21-1 16,-21 21-16,21-21 0,0 0 0,-21 22 16,21-22-16,-22 0 0,22 21 0,0-20 15,0-1-15,0 0 0,-21 0 16,21 0-16,0 0 0,0 1 0,0-1 15,-21 0-15,21 0 16,0 0 0,-21 0-16,0-21 15,0 0-15,-1 0 0,1 0 16,0 0-16,0 0 0,0 0 16,-22 0-16,22 0 0,0 0 15,0 0-15,0 0 0,0-21 0,-1 21 16,1 0-1,42 0 17,1 0-32,-1 0 0,0 0 15,21 0-15,-21 0 0,22 0 16,-1 0-16,-21-21 0,22 21 0,-1 0 16,0 0-16,-21 0 0,22 0 15,-22 0-15,0 0 0,0 0 0,0 0 16,1 0-16,-22-21 31,21 21-15,-21-21-16,21 21 15,-21-21-15,21 21 0</inkml:trace>
  <inkml:trace contextRef="#ctx0" brushRef="#br1" timeOffset="188251.42">18881 3281 0,'0'0'0,"0"-21"31,0 42-15,0 0-1,0 0-15,-22 0 0,1 1 0,0 20 16,21-21-16,-21 0 0,0 22 16,-22-22-16,22 0 0,0 21 15,-21-21-15,-1 1 0,1-1 0,0 0 16,-1 0-16,1 0 0,0-21 16,-1 21-16,22-21 0,-21 0 0,21 0 15,0 0-15,-1 0 0,44 0 47,-1 0-31,21 0-16,-21 0 0,0 0 15,22 22-15,-1-22 0,-21 0 0,22 0 16,-1 21-16,-21-21 0,21 0 16,-20 0-16,20 0 0,-21 0 0,0 21 15,0-21-15,1 0 0,-1 0 16,0 0-16,0 0 0,-21 21 31,21-21 16,0-21-47,-21 0 16</inkml:trace>
  <inkml:trace contextRef="#ctx0" brushRef="#br1" timeOffset="189003.64">19431 3239 0,'0'0'15,"21"-22"-15,0-41 16,0 42-1,-42 21 126,21 21 93,-21 0-218,0 21-16,21-20 0,-21-1 16,0 21-16,21 0 0,-22 1 15,1-1-15,0 0 0,0 1 0,0-1 16,0 0-16,-22-20 0,22 20 16,0 0-16,0-21 0,0 22 0,-1-22 15,1 0-15,0 0 0,0 0 0,21 1 16,-21-1-16,21 0 0,0-42 62,21 21-62,0-21 16,0-1-16,-21 1 0,21 21 16,1-21-16</inkml:trace>
  <inkml:trace contextRef="#ctx0" brushRef="#br1" timeOffset="189290.63">19706 3514 0,'0'21'31,"0"0"-31,0 0 0,-21 0 16,21 1-16,-21-1 0,21 0 15,-21 0-15,21 0 0,-22 0 0,22 1 16,0-1-16,-21-21 16,21 21-16,-21-21 0,21 21 15,0-42 32,0 0-47,21 21 0,-21-21 16,21-1-16,1 1 0</inkml:trace>
  <inkml:trace contextRef="#ctx0" brushRef="#br1" timeOffset="189463.62">19748 3387 0,'0'0'16,"0"-21"0,-21 21-1,21 21 16,21 0 1,1-21-32</inkml:trace>
  <inkml:trace contextRef="#ctx0" brushRef="#br1" timeOffset="190111.63">20320 3641 0,'0'0'0,"21"-21"0,-21-1 0,0 1 16,0 0-16,0 0 15,0 0-15,0 0 0,0-1 16,0 1-16,-21 21 15,0 0-15,0 0 16,-1 0-16,1 0 0,0 21 16,0-21-16,-21 22 0,20-1 15,1 0-15,0 21 0,0-21 0,0 1 16,0-1-16,-1 0 0,1 0 16,21 0-16,-21 0 0,21 1 0,0-1 15,0 0-15,0 0 16,21-21-16,0 0 0,1 0 15,-1 0-15,0 0 0,0 0 0,21 0 16,-20 0-16,-1 0 0,21 0 16,-21-21-16,22 0 0,-22 21 0,0-21 15,21-1-15,-21-20 0,22 21 0,-22 0 16,0-22-16,0 22 0,0-21 16,1 0-16,-1-1 0,-21 1 0,0 0 15,21-1-15,-21 1 0,21 21 16,-21-22-16,0 22 0,0-21 0,0 21 15,0 0-15,0-1 16,-21 22 0,0 22-16,21-1 15,-21 0-15,-1 21 0,22 1 16,-21-1-16,0 0 0,21 1 0,-21-1 16,0 0-16,21 1 0,0-1 15,-21 0-15,21 1 0,0-22 0,-22 0 16,22 21-16,0-21 0,0 1 15,0-1-15,0 0 0,22-21 16,-22 21-16,21-21 0,0 0 16,0 0-16,0 0 15,0 0-15,1-21 16,-1 21-16</inkml:trace>
  <inkml:trace contextRef="#ctx0" brushRef="#br1" timeOffset="190658.55">21230 3217 0,'0'0'0,"0"-21"0,-21 21 15,21 21 32,0 1-47,0-1 16,0 0-16,21 0 16,0-21-16,0 21 0,1 0 15,20 1-15,-21-22 0,0 0 16,0 21-16,22-21 0,-1 0 0,0 21 15,1-21-15,-22 0 0,21 0 16,1 21-16,-1-21 0,0 0 16,-21 0-16,1 0 0,-1 0 15,0 0-15,-42 21 32,0-21-32,-22 0 0,22 21 15,0 1-15,-21-1 0,-1 0 16,22 0-16,-21 0 0,21 0 0,-22 1 15,1-1-15,21 21 0,-22-21 16,22 0-16,-21 1 0,21-1 0,0-21 16,21 21-16,-22 0 0,1 0 15,21 0 1,-21-21 15,0 0-15,0 0-16</inkml:trace>
  <inkml:trace contextRef="#ctx0" brushRef="#br1" timeOffset="191807.32">14139 4678 0,'0'0'0,"21"-21"16,1 21-16,-1-21 15,0-1-15,0 22 0,0 0 0,-21-21 16,21 21-16,1 0 0,-22-21 16,0 42 15,-22 0-15,1 1-16,0-1 0,0 0 0,0 0 15,-22 21-15,22 1 0,-21-1 0,0 0 16,-1 1-16,1-1 0,0 0 15,-1 1-15,1-1 0,0-21 0,-1 22 16,22-22-16,-21 21 0,-1-21 16,22 0-16,0-21 0,21 22 0,-21-22 15,42 0 17,-21-22-32,21 22 0,0 0 15,22-21-15,-22 21 0,0 0 0,21 0 16,-20 0-16,20 0 0,0 0 15,-21 0-15,22 0 0,-1 0 0,-21 21 16,22-21-16,-22 22 0,0-22 16,21 21-16,-21 0 0,1 0 15,-1 0-15,-21 0 16,21-42 46,0 0-62</inkml:trace>
  <inkml:trace contextRef="#ctx0" brushRef="#br1" timeOffset="192290.62">14541 4932 0,'0'0'0,"0"-21"15,0 42 16,0 0-31,0 0 0,0 0 0,0 1 16,0-1-16,0 0 16,0 21-16,0-21 0,-21 1 0,21-1 15,0 0-15,-21 0 0,21 0 0,0 0 16,0 1-16,0-1 0,-21-21 16,21 21-16,-21-21 15,21-21 16,0 0-31,0-1 0,0 1 16,0 0-16,0 0 0,0 0 16,0-22-16,0 22 0,21-21 0,0 21 15,0-22-15,0 22 16,1 0-16,-1 0 0,0 0 0,0 0 16,21-1-16,-20 22 0,-1 0 0,21 0 15,-21 0-15,0 22 0,1-1 16,-1 0-16,0 0 0,0 0 0,0 0 15,-21 22-15,0-22 0,0 21 16,0-21-16,0 1 0,0-1 0,0 21 16,0-21-16,-21 0 0,0 1 15,21-1-15,-21-21 0,21 21 16,-21-21-16,21-21 47,21 0-47</inkml:trace>
  <inkml:trace contextRef="#ctx0" brushRef="#br1" timeOffset="192807.48">15261 5080 0,'0'0'0,"21"0"0,-21-21 15,21 0-15,-21 0 16,0-1-16,0 1 0,0 0 15,-21 0-15,0 21 16,0 0-16,0 0 0,0 0 16,-1 0-16,1 0 0,0 21 0,0 0 15,0 0-15,0 1 0,-1-1 16,1 21-16,0-21 0,0 0 0,0 22 16,0-22-16,-1 0 0,22 21 15,0-20-15,0-1 0,0 0 0,0 0 16,0 0-16,22-21 15,-1 0-15,0 0 16,21 0-16,-21 0 0,1 0 0,-1 0 16,0 0-16,21-21 0,-21 0 0,1 0 15,-1 0-15,0-1 16,0 1-16,-21 0 0,21 0 0,-21 0 16,21-22-16,-21 22 0,0 0 15,0 0-15,0 0 0,22 21 16,-22 21-1,0 0 1,0 0-16,-22 22 0,22-22 0,-21 0 16,21 0-16,0 0 0,0 0 15,-21 1-15,21-1 0,0 0 16,0 0-16,21-21 31,0 0-31,1 0 0,-1 0 0,0 0 0,0 0 16,0-21-16,0 21 0,1-21 15,-1 0-15,0-1 0</inkml:trace>
  <inkml:trace contextRef="#ctx0" brushRef="#br1" timeOffset="193490.92">15663 5017 0,'0'0'0,"21"0"0,-21 21 31,0 0-31,0 0 16,-21-21-16,21 21 0,-21 0 15,21 1-15,0-1 0,0 0 0,0 0 16,0 0-16,-21 0 0,21 1 16,-21-1-16,21 0 15,0-42 32,0 0-47,0-1 16,0 1-16,0 0 15,0 0-15,0 0 0,0-22 0,21 22 16,0 0-16,-21 0 0,21-21 16,0 20-16,-21 1 0,22 21 0,-1-21 15,0 21-15,-21-21 16,21 21-16,0 0 0,-21 21 16,21 0-16,1 0 0,-1 22 15,-21-22-15,21 0 0,-21 0 16,0 0-16,0 1 0,0-1 0,0 0 15,0 0-15,0 0 0,0 0 0,0 1 16,0-1-16,0 0 16,0-42 31,0 0-47,0-1 15,0 1-15,0 0 16,0-21-16,21 21 0,0-1 15,0 1-15,-21-21 0,22 21 16,-1 0-16,0-1 0,0 1 0,0 0 16,0 0-16,1 21 0,-1 0 0,0 0 15,0 0-15,0 21 0,-21 0 16,21 0-16,-21 1 0,22-1 0,-22 0 16,0 21-16,0-21 0,0 1 15,0-1-15,0 0 0,0 0 0,0 0 16,-22 0-16,22 1 0,-21-22 0,21 21 15,0 0-15,0-42 47,0 0-31,21 21-16,1-22 0</inkml:trace>
  <inkml:trace contextRef="#ctx0" brushRef="#br1" timeOffset="193887.67">16510 5101 0,'0'21'15,"-21"-21"-15,42 0 32,0 0-17,0 0-15,0-21 16,1 21-16,-1-21 0,0 21 0,0-21 15,0 0-15,0 21 0,-21-21 0,22-1 16,-1 1-16,-21 0 16,0 0-16,-21 21 31,-1 0-31,1 21 0,0 0 16,0 0-16,0 1 0,0 20 15,-1-21-15,1 0 0,0 0 16,0 22-16,21-22 0,0 0 0,0 0 15,0 0-15,0 1 16,0-1-16,21-21 16,0 0-1,0 0-15,1 0 0,-1 0 0,0 0 16,0 0-16,0 0 0,0-21 0,22-1 16,-22 22-16,0-21 0</inkml:trace>
  <inkml:trace contextRef="#ctx0" brushRef="#br1" timeOffset="194267.15">17081 4741 0,'0'0'0,"-21"0"0,21-21 16,-21 21-16,0 0 0,21 21 16,0 1-1,0-1-15,0 0 16,21 0-16,0-21 0,0 21 15,1-21-15,-1 21 16,0-21-16,0 22 0,0-22 0,0 0 16,22 0-16,-22 0 0,0 0 15,0 0-15,0 21 0,1-21 0,-22 21 16,0 0 0,0 0-16,-22 0 15,1 1-15,0-1 0,-21-21 16,21 21-16,-1 0 0,-20 21 15,21-20-15,-21-1 0,20 0 0,-20 21 16,21-21-16,0 1 0,-22-1 0,22 0 16,0 0-16,0 0 0,0-21 15,0 21-15,-1 1 16</inkml:trace>
  <inkml:trace contextRef="#ctx0" brushRef="#br1" timeOffset="195003.62">17949 4763 0,'-21'21'31,"21"0"-15,-21 0-16,0 21 0,21-20 15,0 20-15,-21 0 0,-1-21 0,1 22 16,21-22-16,-21 21 0,0-21 15,0 1-15,21-1 0,0 0 0,-21 0 16,21 0-16,0-42 47,21 0-47,-21 0 16,0 0-16,21-1 0,-21-20 0,21 21 15,-21 0-15,21-22 0,-21 22 16,0-21-16,21 0 0,1-1 15,-1 22-15,-21-21 0,21 21 0,0-22 16,0 22-16,0 0 0,1 0 16,-1 21-16,0-21 0,0 21 0,21 0 15,-20 0-15,-1 0 0,21 0 0,-21 0 16,0 21-16,1 0 0,20 0 16,-42 21-16,21-20 0,-21 20 0,21-21 15,-21 21-15,0 1 0,0-22 16,0 21-16,0-21 0,-21 1 0,0 20 15,21-21-15,0 0 0,-21-21 16,0 21-16,21 1 0,-22-22 16,22 21-16,-21-21 31,0-21-15,0 21-16</inkml:trace>
  <inkml:trace contextRef="#ctx0" brushRef="#br1" timeOffset="195194.62">17822 5017 0,'0'0'0,"21"-22"31,1 22-31,-1 0 16,0 0-16,0 0 0,0-21 0,22 21 15,-22-21-15,0 21 0,21 0 16,1 0-16,-1-21 0,-21 21 0,21 0 15,1-21-15,-22 21 0,21-21 16,1 21-16,-22 0 0</inkml:trace>
  <inkml:trace contextRef="#ctx0" brushRef="#br1" timeOffset="195420.05">18648 4741 0,'0'0'0,"0"-21"31,0 42-16,-21 1-15,-1-1 16,22 21-16,-21-21 0,21 0 16,0 1-16,0 20 0,-21-21 15,21 0-15,-21 0 0,21 1 0,-21-1 16,21 0-16,0 0 0,0 0 16,0 0-16</inkml:trace>
  <inkml:trace contextRef="#ctx0" brushRef="#br1" timeOffset="195981.96">18605 4763 0,'0'-22'0,"0"44"0,0-65 0,0 22 15,0 0-15,0 0 16,22 0-16,-1 21 0,0-22 15,0 22-15,0 0 0,0 0 0,1 0 16,-1 0-16,21 0 0,-21 0 16,0 0-16,1 22 0,-1-1 0,0-21 15,0 21-15,-21 0 0,0 0 16,0 0-16,0 1 0,0-1 0,0 0 16,0 0-16,-21 0 15,0 0-15,-22 1 0,22-1 0,0-21 16,0 21-16,0-21 0,0 0 0,-1 0 15,1 0-15,21-21 47,21 21-47,1 0 16,-1 0-16,0 0 0,0 0 16,0 0-16,0 0 15,1 0-15,-1 21 0,0-21 0,0 21 16,0 0-16,0 0 0,-21 1 0,0-1 15,0 0-15,0 0 0,0 0 16,0 0-16,0 1 16,-21-1-16,0 0 0,-21-21 0,21 21 15,-1 0-15,-20-21 0,21 0 16,0 0-16,-22 21 0,22-21 0,-21 0 16,21 0-16,0 0 0,-1 0 0,1 0 15,0 0-15,0 0 0,0-21 16,0 0-16,-1 21 0,22-21 15,0 0 1,22 0 0,-1 21-1,0 0-15,0 0 0</inkml:trace>
  <inkml:trace contextRef="#ctx0" brushRef="#br1" timeOffset="196334.75">19452 4805 0,'0'0'0,"0"-21"16,0-22 0,0 22-16,-21 21 15,0 0 1,0 0-16,-1 0 0,1 21 15,0 1-15,0-1 0,0 0 0,0 0 16,-1 21-16,1 1 0,0-22 0,21 21 16,0-21-16,-21 22 0,21-22 15,0 0-15,0 0 0,0 0 0,0 1 16,0-1-16,21-21 0,-21 21 16,21-21-16,0 0 0,1 0 0,-1 0 15,0 0-15,21 0 0,-21 0 16,1 0-16,-1 0 0,21-21 15,-21 21-15,0-21 0,1 21 0,-1-22 16,0 1-16,0 21 0,0-21 16,0 21-16,1-21 0</inkml:trace>
  <inkml:trace contextRef="#ctx0" brushRef="#br1" timeOffset="197151.28">20722 4636 0,'0'0'0,"42"-22"31,-63 44 1,0-1-32,0-21 15,0 42-15,-22-21 0,22 0 0,-21 22 16,0-22-16,-1 21 0,1-21 15,0 1-15,-1 20 0,1-21 0,0 0 16,20 0-16,1-21 0,0 22 16,0-1-16,0-21 0,0 0 15,21-21 17,0-1-32,21 22 0,0-21 0,0 21 15,0 0-15,0 0 0,22 0 16,-22 0-16,21 0 0,-21 0 15,22 0-15,-1 0 0,0 21 0,1-21 16,-1 22-16,0-22 0,-20 21 16,20-21-16,-21 0 0,21 21 0,-20-21 15,-1 0 1,-21-21 15</inkml:trace>
  <inkml:trace contextRef="#ctx0" brushRef="#br1" timeOffset="197466.62">21230 4551 0,'21'-42'31,"-21"63"-16,0 0-15,0 0 0,-21 21 16,0 1-16,0-1 0,0 22 16,-1-22-16,1 21 0,-21-20 0,21 20 15,-22-20-15,22 20 0,-21-21 0,21 1 16,-22-1-16,22-21 0,-21 22 16,21-22-16,0 21 0,-1-21 0,1 0 15,0-21-15,21 22 0,-21-22 16,42 0 15,0-22-31,-21 1 16,21 21-16,22-21 0,-22 0 0,0-21 15</inkml:trace>
  <inkml:trace contextRef="#ctx0" brushRef="#br1" timeOffset="197958.83">21315 4784 0,'0'0'0,"0"21"0,0 64 31,0-64-31,0 0 0,0 0 0,-21 21 16,21-20-16,0-1 0,-22 0 16,22 0-16,0 0 0,0 0 15,-21-21 1,21-21 15,0 0-31,0 0 16,0 0-16,0 0 0,0-1 15,0 1-15,0-21 0,21 21 0,-21 0 16,22-22-16,-22 22 0,21-21 0,0 21 16,-21-1-16,21 22 0,0-21 15,0 0-15,1 21 0,-1 0 16,0 0-16,0 0 0,0 0 0,0 0 15,1 0-15,-1 21 0,0 0 16,0 1-16,-21 20 0,0-21 0,0 21 16,21-20-16,-21 20 0,0-21 15,0 0-15,0 22 0,0-22 0,-21 0 16,0 0-16,21 0 0,-21-21 16,0 21-16,-1 1 15,1-22-15,21-22 47,21 22-47,1-21 16,-1 0-16</inkml:trace>
  <inkml:trace contextRef="#ctx0" brushRef="#br1" timeOffset="198422.85">21992 4826 0,'0'-21'15,"0"42"-15,0-63 0,0 21 16,-21-1 0,0 22-16,0 0 0,-1 0 15,1 0-15,0 22 0,-21-22 16,21 21-16,-1 21 0,1-21 16,0 0-16,0 22 0,0-22 15,0 0-15,-1 0 0,22 22 0,0-22 16,0 0-16,0 0 0,0 0 15,0 0-15,22-21 16,-1 0-16,0 0 16,0 0-16,0 0 0,0 0 15,1 0-15,-1-21 0,0 0 0,0 0 16,0 0-16,0-22 0,1 22 16,-22 0-16,0 0 0,21 0 15,-21-22-15,21 22 0,-21 0 16,21 0-16,-21 42 31,0 0-31,-21 0 0,21 1 16,-21-1-16,21 21 0,0-21 0,0 0 15,0 1-15,0-1 0,0 0 16,0 0-16,0 0 0,0 0 0,0 1 16,21-22 15,0 0-31,0 0 0,-21-22 15</inkml:trace>
  <inkml:trace contextRef="#ctx0" brushRef="#br1" timeOffset="199096.98">22183 4826 0,'0'0'0,"0"-21"0,0 42 47,0 0-47,0 0 15,0 1-15,0-1 0,0 0 0,0 0 16,0 0-16,0 0 0,-22 1 16,22-1-16,0 0 0,0 0 15,-21-21-15,21 21 16,0-42 15,0 0-15,0 0-16,0 0 0,0-1 15,0 1-15,0 0 0,0 0 16,21 0-16,1 0 0,-1-22 0,0 22 16,-21 0-16,21 0 0,0 0 0,-21-1 15,21 22-15,1 0 0,-1-21 16,0 42 0,-21 1-16,0-1 0,0 21 15,0-21-15,0 0 0,0 22 16,0-22-16,0 0 0,0 21 0,0-20 15,0-1-15,0 0 0,0 0 16,-21 0-16,21 0 0,0-42 47,0 0-31,0 0-16,21 0 15,0 0-15,0-22 0,-21 22 16,21 0-16,1 0 0,-1-22 15,0 22-15,21 0 0,-21 0 16,1 0-16,-1 0 0,0 21 0,0 0 16,-21 21-1,0 0-15,0 0 0,0 0 0,0 22 16,0-22-16,-21 0 0,21 21 16,-21-21-16,0 1 0,-1-1 0,22 0 15,-21-21-15,21 21 0,-21 0 16,21 0-1,0-42 17,21 0-32,0 21 0,-21-21 0,22 21 15</inkml:trace>
  <inkml:trace contextRef="#ctx0" brushRef="#br1" timeOffset="199430.79">22818 4911 0,'21'0'32,"0"0"-32,0 0 15,-21-21-15,21 21 0,0-22 0,-21 1 16,22 21-16,-1-21 16,-21 0-16,0 0 15,0 0-15,-21 21 31,-1 0-31,22 21 0,-21 0 0,0 0 16,0 0-16,0 0 0,0 1 16,-1 20-16,1-21 0,0 0 0,21 0 15,0 1-15,0-1 0,0 0 16,-21-21-16,21 21 0,0 0 16,21-21-16,0 0 15,0 0-15,1 0 16,-1 0-16,0-21 0,0 21 0,0-21 15,0 0-15</inkml:trace>
  <inkml:trace contextRef="#ctx0" brushRef="#br1" timeOffset="199858.54">23304 4530 0,'-21'0'31,"21"21"-15,0 0-16,0 0 15,21 0-15,1-21 16,-22 22-16,21-22 0,0 21 16,0-21-16,-21 21 15,21-21-15,0 0 0,1 0 16,-22 21-16,21-21 0,0 0 15,0 0 1,-21 21 0,-21 0-1,0 1-15,0-1 16,-1 0-16,1 0 0,-21 0 0,21 22 16,0-22-16,-22 0 0,22 21 15,-21-21-15,21 1 0,-22 20 16,22-21-16,0 0 0,0 0 0,-22 1 15,22-22-15,21 21 0,-21 0 16,0-21-16,21 21 0,-21-21 0,0 0 16,21 21-16,-22-21 15,1 0-15,0 0 0,0 21 0,0-21 16</inkml:trace>
  <inkml:trace contextRef="#ctx0" brushRef="#br1" timeOffset="201118.8">14605 6181 0,'-21'0'16,"0"0"15,42-21 16,0 21-31,0 0-16,-21-22 15,21 22-15,-21-21 16,21 21-16,-21-21 16,0 0-16,0 0 31,22 21-31,-22 21 62,-22 0-62,1 0 0,0 0 16,0 1-16,0-1 0,0-21 16,-1 21-16,1 0 0,-21 0 0,0 22 15,-1-22-15,1 0 0,0 0 16,-22 0-16,22 0 0,-22 22 16,22-22-16,21-21 0,0 0 0,-1 21 15,1-21-15,0 0 16,0 0-16,21-21 15,0 0-15,21 0 16,0 21-16,0 0 16,1 0-16,-1 0 0,21 0 0,-21 0 15,22 0-15,-1 21 0,0 0 16,1-21-16,-22 21 0,21 0 0,0-21 16,1 21-16,-22 1 0,21-22 15,-21 21-15,1 0 0,-1-21 0,0 21 16,0-21-16,-21 21 15,21-21-15,0 0 32,-21-21-1,0 0-31,22 0 0,-22 0 0</inkml:trace>
  <inkml:trace contextRef="#ctx0" brushRef="#br1" timeOffset="201410.63">15071 6054 0,'0'0'16,"0"21"0,0 0-16,0 0 0,0 22 15,0-22 1,0 0-16,0 0 0,0 21 0,0-20 15,0-1-15,0 21 0,-22 0 0,22-20 16,-21 20-16,0-21 0,21 0 16,0 22-16,-21-22 0,21 0 0,-21-21 15,21 21-15,0 0 0,-21-21 0,21 21 16,0-42 15,0 0-31,0 0 16,0 0-16</inkml:trace>
  <inkml:trace contextRef="#ctx0" brushRef="#br1" timeOffset="201719.46">15028 6138 0,'0'-21'0,"-42"275"0,84-487 0,-42 191 16,21 21-16,1 21 15,-1 0-15,0 0 0,0-21 0,0 21 16,0 0-16,22 0 0,-22 0 15,0 0-15,0 0 0,22 0 0,-22 21 16,0 0-16,0-21 0,-21 21 16,0 0-16,0 1 0,0-1 0,0 0 15,-21 0-15,0-21 0,-22 21 0,22 0 16,0-21-16,-21 22 16,21-1-16,-22-21 0,22 21 0,-21-21 15,21 0-15,-1 21 0,1-21 0,0 0 16,42 0 15,0 0-15,1 0-16,-1 0 0,0 0 15</inkml:trace>
  <inkml:trace contextRef="#ctx0" brushRef="#br1" timeOffset="201998.85">15684 6181 0,'0'0'16,"0"21"-1,0 0-15,0 0 0,-21 0 16,0 1-16,21-1 0,0 0 0,-21 0 16,0 0-16,21 22 0,-21-22 15,-1 0-15,22 21 0,-21-21 0,21 1 16,-21-1-16,0 0 0,21 0 0,-21-21 15,21 21-15,0 0 16,0-42 15,0 0-31,21 0 16,-21 0-16,21 0 0,-21-1 0,21 1 16</inkml:trace>
  <inkml:trace contextRef="#ctx0" brushRef="#br1" timeOffset="202262.69">15579 6265 0,'84'-84'31,"-168"211"-31,189-254 0,-210 211 0,232-168 16,-106 84-1,0 21-15,-21 0 0,21 0 16,0 22-16,-21-22 0,21 0 16,1 0-16,-22 21 0,21-20 15,0-1-15,0 0 0,-21 21 0,21-21 16,-21 1-16,21-1 0,-21 0 15,0 0-15,22-21 16,-22-21 15,0 0-31,0 0 16,0-1-16,0 1 0,21-21 0,-21 21 16,21-22-16,-21 22 0</inkml:trace>
  <inkml:trace contextRef="#ctx0" brushRef="#br1" timeOffset="202482.65">16108 6096 0,'21'0'0,"-21"-21"31,0 42-31,0 0 16,0 0-16,-21 22 0,21-22 16,-21 0-16,21 0 0,0 0 0,-22 22 15,1-22-15,21 21 0,0-21 16,-21 1-16,0 20 0,21-21 0,-21 0 15,21 0-15,-21-21 0,21 22 16,0-1 0,21-21-1,0 0-15,-21-21 16</inkml:trace>
  <inkml:trace contextRef="#ctx0" brushRef="#br1" timeOffset="202962.8">16595 6138 0,'0'-21'16,"21"21"15,0 0-16,0 0-15,0 21 0,0 1 16,1-22-16,-1 0 0,-21 21 16,21-21-16,0 0 0,0 21 0,22-21 15,-22 0-15,21 21 0,-21-21 0,22 0 16,-22 0-16,0 0 0,0 0 16,0 0-16,-21 21 15,-21 0 16,0-21-31,-21 22 0,20-1 16,1-21-16,0 21 0,-21 0 16,21 0-16,-1 0 0,-20 1 0,21 20 15,0-21-15,-43 21 0,43 1 16,0-22-16,-21 0 0,20 0 16,1 0-16,0 1 0,0-22 15,21 21-15,-21-21 31,21 21-31,-21-21 16,-1 0 0</inkml:trace>
  <inkml:trace contextRef="#ctx0" brushRef="#br1" timeOffset="203930.88">14626 7430 0,'0'0'0,"21"0"0,0-22 16,1 22-16,-22-21 0,0 0 16,21 21-16,-42 21 47,-1 0-47,1 1 15,0-1-15,-21 0 0,21 0 16,-22 0-16,22 22 0,-21-22 0,-22 0 15,22 21-15,0-21 0,-22 1 16,1-1-16,20 0 0,1 0 0,0 0 16,-1 0-16,1 1 0,21-22 0,-22 0 15,22 0-15,42 0 32,1-22-17,-1 22-15,21 0 16,-21 0-16,22 0 0,-1 0 0,-21 0 15,21 0-15,1 22 0,20-1 0,-20-21 16,-1 21-16,0 0 0,1-21 16,-22 21-16,21 0 0,0-21 0,-20 22 15,-1-22-15,0 21 16,0-21-16,-21-21 47,0-1-32,0 1-15,21 21 0</inkml:trace>
  <inkml:trace contextRef="#ctx0" brushRef="#br1" timeOffset="204182.89">14838 7578 0,'0'0'0,"21"-21"0,-21-1 0,21 1 0,-21 0 15,0 42 1,0 0-1,0 1-15,0-1 0,0 0 0,0 21 16,0-21-16,0 22 0,0-22 16,0 21-16,-21-21 0,0 22 0,21-1 15,0-21-15,0 22 0,-21-22 0,21 0 16,0 0-16,-22 0 16,22 0-16,0 1 0,0-44 46,22 1-46,-22 0 0</inkml:trace>
  <inkml:trace contextRef="#ctx0" brushRef="#br1" timeOffset="204475.29">14859 7641 0,'0'0'0,"0"-21"16,0 0-16,0 0 0,21 0 0,-21-1 15,21 1-15,0 0 16,1 21-16,-1 0 15,0 0-15,0 0 0,0 0 0,0 0 16,1 0-16,20 0 0,-21 21 0,0 0 16,0 1-16,1-1 0,-1 0 15,-21 0-15,0 0 0,0 0 0,0 1 16,0-1-16,-21 0 0,-22 0 0,22 0 16,0-21-16,-21 21 0,20-21 15,-20 22-15,21-22 0,-21 0 16,20 21-16,1-21 0,0 21 0,0-21 15,42 0 17,0 0-32,0 0 0,1-21 15,-1 0-15</inkml:trace>
  <inkml:trace contextRef="#ctx0" brushRef="#br1" timeOffset="204706.98">15430 7578 0,'0'0'0,"0"21"32,0 0-32,0 0 15,0 0-15,0 1 0,0-1 0,0 21 16,0-21-16,0 0 16,-21 1-16,0-1 0,21 21 0,0-21 15,-21 0-15,0 1 0,21-1 0,-21 0 16,21 0-16,0 0 15,0-42 17</inkml:trace>
  <inkml:trace contextRef="#ctx0" brushRef="#br1" timeOffset="204971.6">15346 7662 0,'0'0'0,"0"-21"16,21 21-16,-21-21 0,63 0 31,-41 21-31,-1 0 0,0 21 16,0 0-16,0 0 0,-21 1 15,21-1-15,1 21 0,-1-21 0,-21 0 16,21 1-16,-21-1 0,21 0 16,-21 0-16,0 0 0,0 0 0,0 1 15,21-1-15,-21 0 0,21-21 47,-21-21-31,0 0-16,0-1 0,0 1 15,0 0-15</inkml:trace>
  <inkml:trace contextRef="#ctx0" brushRef="#br1" timeOffset="205199.39">15833 7514 0,'0'-21'0,"0"42"0,0-21 31,-22 21-31,1 1 16,21-1-16,-21 0 0,21 21 0,0-21 15,-21 22-15,0-22 0,21 0 0,-21 0 16,21 22-16,0-22 16,-22 0-16,22 0 0,-21-21 0,21 21 15,0 0-15,0 1 0,0-1 16,21-21-1,1 0 1,-1-21-16,-21-1 0,21 22 0</inkml:trace>
  <inkml:trace contextRef="#ctx0" brushRef="#br1" timeOffset="205583.4">15938 7726 0,'0'0'0,"0"-21"16,22 21-16,-22 21 31,0 0-15,0 0-16,-22 0 0,1 1 15,21-1-15,0 0 0,0 0 16,0 0-16,0 0 0,0 1 16,0-1-16,0 0 15,21-21 1,1 0-16,-1 0 0,0 0 15,0 0-15,0-21 0,0 21 16,1-21-16,20-1 0,-21 1 16,0 0-16,-21 0 0,21 0 15,-21 0-15,0-1 16,0 1-16,0 0 0,0 0 16,-21 21-1,0 0 1,21 21-1,0 0 1,21-21 0</inkml:trace>
  <inkml:trace contextRef="#ctx0" brushRef="#br1" timeOffset="206271.79">16446 7747 0,'-21'0'16,"21"21"15,-21-21-31,21 21 0,0 1 0,-21-22 16,21 21-16,0 0 0,0 0 16,0 0-16,0 0 0,-21 1 15,21-1-15,0 0 16,-21-21-16,21 21 15,0-42 17,0 0-17,0 0-15,0-1 0,21 1 16,-21 0-16,21 0 0,-21 0 16,0 0-16,21-1 0,0 1 0,0 0 15,1 21-15,-22-21 0,21 0 0,0 21 16,0 0-16,0 0 15,0 0-15,-21 21 16,0 0-16,0 0 16,0 0-16,0 1 0,0-1 15,0 0-15,0 0 0,0 0 16,0 0-16,-21-21 16,21-21 30,0 0-46,21 0 16,-21 0-16,22 21 0,-1-21 16,0-1-16,0 1 0,0 0 0,0 0 15,1 0-15,20 0 0,-21-1 16,0 22-16,22 0 0,-22 0 16,0 0-16,0 0 0,0 22 0,0-1 15,-21 0-15,0 0 0,0 0 0,0 0 16,0 1-16,0-1 0,0 0 15,0 0-15,-21 0 0,21 0 0,-21-21 16,0 22-16,21-1 0,0 0 16,-21-21-16,21-21 47,0 0-47,21-1 0,0 1 15</inkml:trace>
  <inkml:trace contextRef="#ctx0" brushRef="#br1" timeOffset="206670.53">17060 7514 0,'0'0'0,"0"-21"0,0 42 47,21 0-47,1 1 16,-22-1-16,21 0 0,0-21 15,0 21-15,0 0 0,0 0 0,22-21 16,-1 22-16,-21-22 0,22 0 16,-1 21-16,-21-21 0,21 0 15,-20 0-15,20 0 0,-21 0 0,0 0 16,0 0-16,1 0 0,-44 0 31,1 0-31,0 0 16,0 21-16,-21-21 0,20 21 0,1 0 15,-21-21-15,21 21 0,0 1 16,-22-1-16,22 0 0,-21 21 0,21-21 16,-1 1-16,-20-1 0,21 0 15,0 0-15,0 0 0,-1 0 0,1 1 16,21-1-16,-21 0 16,21-42 15,21 0-16</inkml:trace>
  <inkml:trace contextRef="#ctx0" brushRef="#br1" timeOffset="207472.23">17907 7705 0,'21'0'0,"0"0"16,0 0-16,1 0 16,-1 0-16,0 0 0,0 0 15,0-21-15,22 21 0,-22-22 0,0 22 16,0-21-16,0 0 0,0 21 0,1-21 15,-1 0-15,-21 0 0,0-1 16,0 1-16,0 0 0,0 0 0,0 0 16,-21 0-16,-1-1 0,1 22 15,0 0-15,0 0 0,-21 0 16,20 0-16,1 0 0,-21 22 0,21-1 16,0-21-16,-22 21 0,22 0 15,0 0-15,0 0 0,0 1 0,21-1 16,0 0-16,0 0 0,0 0 15,0 0 1,21-21-16,21 0 0,-21 0 16,0 0-16,1 0 0,-1 0 15,21 0-15,-21 0 0,22-21 0,-22 0 16,0 21-16,21-21 0,-21 21 0,1-21 16,-1 0-16,0 21 15,-21-22-15,0 44 31,0-1-15,0 0-16,-21 0 0,21 0 16,-21 0-16,21 1 0,0-1 0,-22 21 15,1-21-15,0 0 0,0 1 16,21-1-16,-21 0 0,0 0 0,21 0 16,0 0-16,-22 1 0,22-1 15,-21 0-15,21 0 0,21-21 63,1-21-63,-22 0 0,42 21 0,-21-21 15,0 21-15</inkml:trace>
  <inkml:trace contextRef="#ctx0" brushRef="#br1" timeOffset="207987.58">18584 7726 0,'0'0'0,"0"-21"0,-21 0 16,0-1 0,0 1-16,21 0 0,0 0 15,0 0-15,0 0 0,21-1 16,0 1 0,21 0-16,-20 0 0,20 21 0,0-21 15,-21 21-15,22 0 0,-1 0 0,-21 0 16,0 0-16,22 0 0,-22 0 15,0 0-15,-21 21 0,0 0 16,0 0-16,0 0 0,0 1 16,-21-1-16,0 0 0,0 0 0,-1 0 15,-20 22-15,0-22 0,21 0 0,-22 0 16,1 0-16,0 0 0,20 1 16,1-1-16,0 0 0,0 0 0,21 0 15,0 0-15,21-21 16,0 0-1,0 0-15,22 0 0,-22 0 0,0 0 16,21 0-16,-20 0 0,20-21 16,-21 21-16,0-21 0,0 21 0,1-21 15,-1 0-15,0 0 0,-21-1 16,0 1-16,0 0 16,-21 21-16,0-21 0,-1 0 0,-20 21 15,21 0-15,0-21 0,-22 21 0,22 0 16,0 0-16,0 0 15,0 0-15,0 0 0,-1 0 0,22 21 16,0 0 0,22-21-1,-1 0-15,0 0 0,21 0 0,-21 0 16,1 0-16</inkml:trace>
  <inkml:trace contextRef="#ctx0" brushRef="#br1" timeOffset="208543.09">19431 7662 0,'-21'-21'16,"21"0"-16,-21 21 16,21-21-16,-22 21 0,22-21 15,0 0-15,0-1 0,0 1 16,0 0-16,0 0 15,0 0-15,22 0 0,-1-1 16,0 1-16,0 0 0,0 21 0,0-21 16,22 21-16,-22 0 0,21 0 15,-21 0-15,22 0 0,-22 0 0,21 0 16,-21 21-16,1 0 0,-22 22 16,0-22-16,0 0 15,0 0-15,-22 0 0,1 22 0,-21-22 0,21 0 16,-22 0-16,1 0 15,0 0-15,-1 1 0,1-1 0,21 0 16,-21 0-16,20 0 0,1 0 0,0 1 16,21-1-16,0 0 0,0 0 15,21-21-15,0 21 16,1-21-16,-1 0 0,21 0 0,-21 0 16,22 0-16,-22 0 0,21 0 15,0 0-15,-20 0 0,-1-21 0,21 21 16,-42-21-16,21 21 0,-21-21 15,21 0-15,-21-1 0,0 1 16,0 0-16,-21 0 0,0 0 16,0 0-16,-21 21 0,20-22 15,1 22-15,-21 0 0,21-21 0,0 21 16,-1 0-16,1 0 0,0 0 0,0 0 16,0 0-16,42 0 31,0 0-31,0 0 0,22 0 0</inkml:trace>
  <inkml:trace contextRef="#ctx0" brushRef="#br1" timeOffset="208970.58">20447 7281 0,'0'0'0,"0"22"31,0-1-31,0 0 0,0 0 16,-21 0-16,0 0 0,-1 1 15,1-1-15,0 0 0,0 0 0,-21 0 16,20 0-16,-20 1 0,21-1 16,-21 0-16,20 0 0,-20 0 0,0-21 15,21 21-15,-1 1 0,1-22 16,0 0-16,21 21 15,21-21 1,0 0-16,1 0 0,20 0 16,-21 0-16,21 0 0,-20 0 15,20 21-15,-21-21 0,0 0 0,22 0 16,-22 21-16,0-21 0,21 0 0,-21 0 16,1 0-16,-1 21 0,0-21 15,0 0-15,0 0 0,-21-21 63</inkml:trace>
  <inkml:trace contextRef="#ctx0" brushRef="#br1" timeOffset="209506.62">20976 7091 0,'0'0'0,"21"-21"15,0 21-15,-21-21 16,0 42 15,-21 0-31,0 0 16,0 0-16,0 22 0,0-1 0,-1 21 15,1-20-15,0-1 0,-21 22 16,21-1-16,-43 22 0,22-22 16,-1-20-16,22-1 0,-21 21 15,0-20-15,20-1 0,1 22 16,0-22-16,0 0 0,0 1 0,0-22 15,-1 21-15,22-21 0,-21 0 0,21 1 16,0-1-16,0-42 31,0-1-31,21 22 16,1-42-16,-22 21 0,42 0 16,-21 0-16,0-22 0</inkml:trace>
  <inkml:trace contextRef="#ctx0" brushRef="#br1" timeOffset="209772.06">21188 7472 0,'0'0'0,"0"21"16,0 0-16,0 0 15,0 1-15,0-1 0,0 0 0,-21 0 16,21 0-16,-22 22 0,1-22 0,21 0 15,-21 0-15,21 0 0,-21 22 16,0-22-16,21 0 0,-21 0 16,21 0-16,-22-21 0,22 21 0,0 1 15,0-44 17,22 1-17</inkml:trace>
  <inkml:trace contextRef="#ctx0" brushRef="#br1" timeOffset="210071.09">21061 7535 0,'0'0'0,"0"-21"0,0 0 15,0 0-15,0 0 0,0 0 16,21-1-16,0 1 0,0 0 0,0 21 16,1-21-16,-1 21 0,0 0 15,0 0-15,0 0 0,22 0 0,-22 0 16,0 0-16,21 0 0,-21 0 0,1 21 15,-1 0-15,-21 0 16,0 1-16,0 20 0,0-21 0,0 0 16,0 0-16,-21 1 0,-1-1 0,1 0 15,-21 0-15,21 0 0,0-21 16,-22 21-16,22 1 0,0-22 0,0 0 16,-22 0-16,22 21 0,0-21 15,42 0 16,0 0-15,1-21-16</inkml:trace>
  <inkml:trace contextRef="#ctx0" brushRef="#br1" timeOffset="210319.2">21717 7493 0,'0'21'16,"-21"0"-16,0-21 0,-1 22 16,22-1-16,-21 0 0,0 0 0,21 21 15,-21-20-15,0-1 0,21 0 0,0 0 16,-21 0-16,-1 0 0,1 1 16,21-1-16,0 0 15,21-21 16,1 0-15,-1-21-16</inkml:trace>
  <inkml:trace contextRef="#ctx0" brushRef="#br1" timeOffset="210570.58">21653 7535 0,'0'0'0,"0"-105"31,0 83-31,22 22 0,-1 0 15,0 0-15,-21 22 16,0-1-16,21 21 0,0-21 16,0 0-16,-21 22 0,0-22 15,22 21-15,-22-21 0,21 1 0,-21-1 16,0 0-16,0 0 0,21 0 0,0 0 16,-21 1-1,21-22 1,0-22-1,-21 1 1,0 0-16,22 21 0</inkml:trace>
  <inkml:trace contextRef="#ctx0" brushRef="#br1" timeOffset="210802.58">22098 7366 0,'0'0'0,"0"-21"0,0 0 15,0 0-15,0-1 16,-21 44-1,0-1-15,21 0 0,-22 0 16,22 21-16,-21-20 0,0 20 0,21 0 16,0-21-16,-21 22 0,0-22 15,21 0-15,-21 21 0,21-20 0,0-1 16,0 0-16,-22-21 0,22 21 0,0 0 16,0 0-1,22-21 1,-1 0-16,0 0 15,0 0-15</inkml:trace>
  <inkml:trace contextRef="#ctx0" brushRef="#br1" timeOffset="211162.44">22183 7578 0,'0'21'31,"-22"0"-31,22 0 15,-21 0-15,21 1 0,0-1 16,-21-21-16,21 21 0,0 0 16,0 0-16,0 0 0,0 1 15,21-1 1,0-21-16,1 0 16,-1 0-16,0 0 0,0 0 15,0 0-15,0-21 0,1 21 0,-22-22 16,21 1-16,0 21 0,-21-21 0,0 0 15,0 0-15,0 0 0,21-1 16,-21 1-16,0 0 0,0 0 0,0 0 16,0 0-16,-21 21 31,21 21-15,0 0-1,0 0 1</inkml:trace>
  <inkml:trace contextRef="#ctx0" brushRef="#br1" timeOffset="211814.59">22542 7599 0,'0'21'47,"0"0"-47,-21 0 15,21 1-15,0-1 0,0 0 16,0 0-16,-21 0 16,21 0-16,0 1 15,0-44 32,0 1-31,0 0-16,0 0 0,0 0 15,21 0-15,0-1 16,1 1-16,-22 0 0,21 0 16,0 0-16,0 21 0,0-21 0,0 21 15,-21-22-15,22 22 0,-1 0 0,0 0 16,-21 22-16,0-1 16,21-21-16,-21 21 0,0 0 0,0 0 15,0 0-15,0 1 0,0-1 16,0 0-16,0 0 0,0 0 15,0 0-15,0-42 63,0 0-47,0 0-16,21 0 0,0 21 15,1-21-15,-1-1 0,0 1 16,0 21-16,0-21 0,0 0 0,1 0 15,-1 21-15,0 0 0,0 0 0,0 0 16,0 0-16,1 0 0,-22 21 16,0 0-16,21 0 0,-21 0 15,21 1-15,-21-1 0,0 0 16,0 0-16,0 0 0,0 0 0,0 1 16,-21-1-16,0-21 15,21 21-15,0-42 47</inkml:trace>
  <inkml:trace contextRef="#ctx0" brushRef="#br1" timeOffset="212203.6">23368 7281 0,'0'0'0,"0"-21"15,0 42 17,0 1-32,0-1 0,0 0 15,0 0-15,0 0 0,21 0 16,-21 1-16,21-1 0,0 0 0,1-21 16,-1 21-16,0-21 0,0 0 15,21 21-15,-20-21 0,20 0 0,-21 0 16,0 0-16,0 0 0,1 0 15,-1 0-15,-21 21 0,0 1 16,-21-1 0,-1 0-16,1-21 0,-21 21 15,21-21-15,0 21 0,-22 0 0,22 1 16,0-1-16,-21-21 0,20 21 16,1 0-16,0 0 0,0 0 15,0-21-15,0 22 0,-1-1 0,1-21 16,0 21-16,0-21 0,0 21 15,0-21 1,-1 0-16,1 0 16</inkml:trace>
  <inkml:trace contextRef="#ctx0" brushRef="#br1" timeOffset="213279.1">14541 8657 0,'0'0'15,"22"0"-15,-1 0 16,-21 21 31,0 1-32,0-1-15,-21 21 0,-1-21 16,1 22-16,0-1 0,0-21 0,0 21 16,-22 1-16,22-22 0,-21 21 0,0-21 15,-1 1-15,1 20 0,0-21 16,20 0-16,-20 0 0,21-21 0,0 22 15,0-22-15,-1 0 0,1 0 16,21-22 15,43 22-31,-1-21 16,-21 21-16,0 0 0,0 0 0,1 0 16,20 0-16,-21 0 0,21 0 15,-20 0-15,-1 0 0,21 21 16,-21 1-16,22-22 0,-22 21 15,0-21-15,21 21 0,-21 0 0,1-21 0,-1 21 16,0-21-16,0 21 16,-21-42 46,0 0-62,0 0 16</inkml:trace>
  <inkml:trace contextRef="#ctx0" brushRef="#br1" timeOffset="213558.59">15028 8700 0,'0'0'0,"0"-22"0,0 1 0,0 42 31,0 22-16,0-22-15,0 21 0,0 1 0,0-1 16,0 0-16,0 1 0,0-1 0,-21 0 16,21-21-16,-21 22 15,21-1-15,0-21 0,0 0 0,0 1 16,-21-1-16,21 0 0,0 0 0,0 0 16,0-42 15,21 21-16,-21-21-15</inkml:trace>
  <inkml:trace contextRef="#ctx0" brushRef="#br1" timeOffset="213862.57">14986 8890 0,'21'212'0,"-42"-424"0,21 170 0,0 21 0,0-1 0,0 1 15,0 0-15,0 0 0,0 0 16,21 0-16,0-1 0,0 22 0,1-21 15,-1 21-15,21 0 0,-21-21 0,22 21 16,-22 0-16,0 0 0,21 0 16,-21 0-16,1 21 0,-1 0 0,0 1 15,-21 20-15,0-21 0,0 0 16,0 22-16,0-1 0,-21-21 0,0 0 16,-22 22-16,22-22 0,-21 0 0,-1 0 15,22 0-15,-21-21 0,0 21 16,20 1-16,1-22 0,-21 0 15,21 21-15,0-21 0,42 0 47,0-21-47,0 21 0,0-22 16</inkml:trace>
  <inkml:trace contextRef="#ctx0" brushRef="#br1" timeOffset="214115.6">15663 8805 0,'0'0'0,"0"22"31,0-1-31,0 21 16,-21-21-16,21 0 0,0 22 16,-21-1-16,0-21 0,21 22 0,-21-22 15,21 21-15,-22-21 0,22 0 0,-21 1 16,0-1-16,21 0 0,0 0 15,0 0-15,-21-21 0,21 21 0,0-42 47,21 0-31,-21 0-16</inkml:trace>
  <inkml:trace contextRef="#ctx0" brushRef="#br1" timeOffset="214494.59">15557 8869 0,'0'-42'0,"0"84"0,0-106 0,0 43 16,22 0-16,-1 21 0,-21-21 16,21 21-16,0 21 15,0 0-15,-21 0 0,21 1 16,1 20-16,-22 0 0,0-21 16,21 22-16,0-1 0,-21 0 0,21 22 15,0-43-15,-21 21 16,21-20-16,1-1 0,-22 0 15,0 0-15,21-21 0,-21 21 0,21-21 16,-21 21-16,21-21 16,-21-21-1,0 0-15,0 0 0,0 0 16,21 0-16,-21-1 0,0 1 16,0-21-16,0 0 0,0-1 0,0 1 15,21 0-15,-21-1 0,22 1 0,-22 0 16,0-1-16,21 1 0,-21 21 15,21 0-15,-21-1 0,0 1 16,21 21 0,-21 21-1,0 1-15,0-1 0,0 0 0,0 0 16,0 0-16,0 0 0,0 1 0</inkml:trace>
  <inkml:trace contextRef="#ctx0" brushRef="#br1" timeOffset="-214626.16">16065 8975 0,'0'21'47,"-21"0"-31,21 0-16,0 0 0,0 1 0,-21-1 15,21 0-15,0 0 0,-21 0 16,21 0-16,0 1 0,0-1 0,0 0 15,0 0-15,0 0 0,21 0 16,0-21-16,0 0 16,1 0-16,-1 0 0,0 0 0,21 0 15,-21 0-15,1 0 0,-1 0 0,0-21 16,0 0-16,0 0 16,-21 0-16,21 0 0,-21-1 0,0 1 15,0 0-15,0-21 0,0 21 16,0-1-16,0 1 15,0 0-15,0 42 47,22-21-31</inkml:trace>
  <inkml:trace contextRef="#ctx0" brushRef="#br1" timeOffset="-214005.92">16531 9017 0,'0'21'16,"0"0"-1,-21 1-15,21-1 16,-21-21-16,21 21 0,-21 0 16,21 0-16,0 0 0,0 1 15,0-1-15,0 0 16,-22-21-16,22-21 62,0 0-62,0-1 0,0 1 0,22 0 16,-1 0 0,-21 0-16,21-22 0,0 22 0,0 0 15,0 21-15,-21-21 0,22 0 0,20 21 31,-21 0-31,-21 21 0,0 0 16,0 0-16,0 0 0,0 1 16,0-1-16,0 0 0,0 0 15,0 0-15,0 0 0,0 1 0,0-1 16,0-42 46,0-1-62,21 1 16,0 0-16,1 0 0,-1 0 16,-21 0-16,21-1 0,0 1 15,0 0-15,0 0 0,1 21 0,-22-21 16,21 0-16,0 21 0,0 0 16,-21 21-1,0 0-15,0 0 0,0 0 16,0 0-16,0 1 0,0-1 15,0 0-15,0 0 0,0 0 16,0 0-16,0 1 16,21-22-1,0 0 1,-21-22-16</inkml:trace>
  <inkml:trace contextRef="#ctx0" brushRef="#br1" timeOffset="-213613.99">17081 8721 0,'0'0'0,"0"-21"0,0-22 31,22 43-31,-22 21 16,21 1-16,0-1 15,0-21-15,-21 21 0,21 0 0,0 0 16,1-21-16,20 21 0,-21 1 15,21-22-15,1 21 0,-1-21 0,0 0 16,1 21-16,-22-21 0,0 0 16,21 0-16,-20 0 0,-1 0 15,-21 21 1,-21 0 0,-22-21-16,22 21 0,0 1 0,-21-1 15,20 0-15,-20 0 0,0 0 16,-1 0-16,1 22 0,21-22 15,-21 0-15,20 0 0,-20 0 0,21 1 16,0 20-16,0-42 0,-1 21 16,1 0-16,21 0 0,-21 1 15</inkml:trace>
  <inkml:trace contextRef="#ctx0" brushRef="#br1" timeOffset="-212713.15">18034 8954 0,'85'-43'31,"-64"22"-31,0 21 0,0-21 16,0 21-16,0-21 0,1 21 0,-1-21 15,0-1-15,0 1 16,0 21-16,0-21 0,1 0 0,-1 0 15,-21 0-15,21 21 0,-21-22 0,0 1 16,0 0-16,0 0 0,0 0 16,-21 0-16,0 21 0,-1-22 0,1 1 15,-21 21-15,21 0 16,0 0-16,-1 0 0,1 0 0,-21 21 16,21-21-16,0 22 0,-22-1 0,22 0 15,0 0-15,21 0 16,0 0-16,-21 22 0,21-22 0,0 0 15,0 0-15,0 0 0,0 1 0,0-1 16,21-21-16,0 21 16,0-21-16,0 0 0,22 0 15,-22 0-15,0 0 0,0 0 16,0-21-16,1 0 0,-1-1 0,0 22 16,0-21-16,0 0 0,0 21 0,-21-21 15,0 0-15,22 0 16,-22-1-16,0 44 31,0-1-31,0 0 16,0 0-16,0 0 0,0 22 0,0-22 15,0 21-15,0-21 0,0 22 16,0-22-16,0 21 0,-22-21 16,22 0-16,0 22 0,0-22 0,-21 0 15,0 0-15,21 0 0,-21-21 16,0 22-16,0-1 0,-1-21 15,1 0-15,0 0 0,0 0 0,0 0 0,0 0 16,-1 0-16,1 0 0,-21 0 16,21-21-16,0 21 0,21-22 15,0 1-15,0 0 16,0 0 0,21 0-1,0 21-15,21-21 0,-21 21 16,1-22-16</inkml:trace>
  <inkml:trace contextRef="#ctx0" brushRef="#br1" timeOffset="-212269.71">19050 8594 0,'0'0'0,"-21"21"31,0 0-31,-1 0 16,1 22-16,0-22 0,0 21 16,0-21-16,0 22 0,-1-1 0,-20-21 15,21 21-15,21 1 0,-21-1 0,0-21 16,21 0-16,0 22 0,0-22 16,0 0-16,0 0 0,0 0 0,21-21 15,0 22-15,0-22 0,0 0 0,0 0 16,1 0-16,-1 0 0,0 0 15,0 0-15,21 0 0,-20-22 0,-1 1 16,0 21-16,-21-21 0,21 0 0,-21 0 16,0 0-16,0-1 0,0 1 15,0-21-15,-21 21 16,0 0-16,0 21 0,-1 0 16,-20 0-16,21 0 0,0 0 15,-22 0-15,22 21 0,0-21 0,-21 21 16,21 0-16,-1 0 15,22 0-15,0 1 16,22-22 0,-1 0-16,0 0 0,0 0 15,21 0-15,-20 0 0</inkml:trace>
  <inkml:trace contextRef="#ctx0" brushRef="#br1" timeOffset="-211862.15">19494 8721 0,'0'0'0,"22"-21"0,-1-1 16,0 1-16,-21 0 0,0 0 0,0 0 16,-21 21-1,0 0 1,-1 21-16,1 0 0,21 0 0,-42 0 16,21 1-16,0 20 0,-1-21 0,1 21 15,0 1-15,0-1 0,21 0 16,-21 1-16,21-22 0,-21 21 0,21-21 15,0 22-15,0-22 0,0 0 0,0 0 16,21 0 0,0-21-16,0 0 0,0 0 0,0 0 15,1 0-15,-1 0 0,0 0 0,21-21 16,-21 21-16,1-21 0,-1 0 16,0 0-16,0 0 0,0-1 0,-21 1 15,0 0-15,0 0 0,0 0 16,0 0-16,-21-1 0,0 1 15,0 21-15,0 0 0,-1 0 0,-20 0 16,21 0-16,0 0 0,0 0 16,-22 0-16,22 21 0,0 1 0,0-1 15,21 0-15,21-21 32,-21 21-32,42-21 0</inkml:trace>
  <inkml:trace contextRef="#ctx0" brushRef="#br1" timeOffset="-211433.9">20362 8636 0,'0'-21'0,"0"42"0,0-63 16,-21 42 15,0 0-31,0 21 15,0 0-15,21 0 0,-22 0 16,1 1-16,0 20 0,0-21 0,0 0 16,0 22-16,-1-22 0,-20 0 0,21 0 15,0 0-15,-22 0 0,22-21 16,-21 22-16,21-1 0,0-21 0,-1 0 16,1 0-16,42 0 31,22 0-31,-22-21 0,0 21 15,21 0-15,-20 0 0,-1 0 16,21 0-16,-21 0 0,0 0 16,1 0-16,-1 21 0,0-21 0,0 21 15,0-21-15,0 21 0,1-21 16,-1 0-16,0 21 0,0-21 16,0 0 15,-21-21-16,21 21-15,1-21 0</inkml:trace>
  <inkml:trace contextRef="#ctx0" brushRef="#br1" timeOffset="-211158.06">20913 8551 0,'0'0'0,"0"-21"0,0 0 16,0 0-1,-22 42 1,1 0 0,0 0-16,0 1 0,0 20 0,-22-21 15,22 21-15,0 1 0,0-1 16,0 0-16,-22 22 0,22-22 0,0 1 16,-21-1-16,21 0 0,-1 1 15,1-1-15,0-21 0,0 21 16,-21 1-16,20-22 0,22 0 0,-21 0 15,0 22-15,0-22 0</inkml:trace>
  <inkml:trace contextRef="#ctx0" brushRef="#br1" timeOffset="-210658.17">20955 8615 0,'21'-42'31,"-42"84"-31,42-63 32,-21 42-32,0 0 0,0 0 0,0 22 15,0-1-15,0 0 0,0 1 0,0-22 16,0 21-16,-21 0 0,0 1 16,21-22-16,-21 21 0,21-21 0,-22 1 15,22-1-15,-21 0 0,21 0 16,0 0-1,0-42 1,21 0 0,-21 0-16,22 0 0</inkml:trace>
  <inkml:trace contextRef="#ctx0" brushRef="#br1" timeOffset="-210361.47">20976 8636 0,'0'0'0,"0"-21"0,0 0 16,0 0-16,0-1 15,0 1-15,21 21 0,22-21 16,-22 21-16,0-21 0,0 21 0,0 0 16,0 0-16,1 0 0,20 0 15,-21 0-15,0 0 0,0 0 0,1 21 16,-1-21-16,0 21 0,-21 0 0,0 1 16,0-1-16,0 0 0,0 0 15,0 0-15,-21 0 0,0 22 0,-1-43 16,-20 21-16,21 0 0,-21 0 15,20-21-15,1 21 0,-21-21 0,21 0 16,0 0-16,-1 0 0,1 0 0,42 0 47,1 0-31,-1 0-16,0 0 0</inkml:trace>
  <inkml:trace contextRef="#ctx0" brushRef="#br1" timeOffset="-210097.37">21548 8636 0,'0'0'15,"0"21"17,-22 0-32,22 1 15,0 20-15,0-21 0,-21 0 16,21 22-16,-21-1 0,21-21 15,0 21-15,0-20 0,-21-1 0,21 21 16,-21-21-16,21 0 0,-21 1 16,21-1-16,0 0 0,-22-21 15,22-21 17,0 0-32,0-1 15,0 1-15,0 0 0</inkml:trace>
  <inkml:trace contextRef="#ctx0" brushRef="#br1" timeOffset="-209749.29">21463 8700 0,'0'-64'16,"-21"212"-16,42-232 0,-21-1 0,0 64 0,21 21 15,0 0-15,0 0 0,1 0 16,-1 0-16,0 21 0,-21 0 16,21 0-16,0 0 0,0 22 15,1-22-15,-1 21 0,0 1 0,0-22 16,-21 21-16,21-21 0,-21 22 15,21-22-15,-21 0 0,0 0 0,22 0 16,-22 0-16,21-21 0,-21-21 31,21 0-15,-21 0-16,0-21 0,0 20 16,0 1-16,0-21 15,0 21-15,0-22 0,21 1 0,-21 21 16,21-21-16,-21 20 0,21-20 15,-21 21-15,0 0 0,0 0 0,22-1 16,-1 22 0,0 22-1,0-1 1,-21 0-16</inkml:trace>
  <inkml:trace contextRef="#ctx0" brushRef="#br1" timeOffset="-209381.72">22077 8763 0,'0'21'15,"-21"-21"-15,21 21 16,-22-21-16,22 22 0,0-1 0,-21 0 16,21 0-16,-21 0 0,21 0 15,0 1-15,0-1 0,0 0 16,0 0-16,0 0 0,0 0 15,21 1 1,0-22-16,1 0 0,-1 0 16,0 0-16,0 0 0,0 0 0,0 0 15,-21-22-15,22 22 0,-1-21 16,0 0-16,-21 0 0,0 0 0,0 0 16,0-1-16,0 1 0,0-21 0,0 21 15,0 0-15,0-1 0,0 1 16,0 0-16,0 0 0,0 0 15,0 42 17,0 0-32,0 0 0,21 0 15,-21 1 1,21-22-16</inkml:trace>
  <inkml:trace contextRef="#ctx0" brushRef="#br1" timeOffset="-208750.19">22437 8805 0,'0'0'0,"21"0"16,-21 22 15,-21-1-31,21 0 16,0 0-16,-22 0 0,22 0 16,0 1-16,0-1 0,-21-21 0,21 21 15,0 0-15,0 0 16,0-42 31,0 0-32,0 0-15,0 0 0,0-1 0,0 1 16,0 0-16,0 0 0,21 0 16,1 0-16,-1-1 0,-21 1 0,21 0 15,0 0-15,0 21 0,0 0 16,1 0-16,-1 0 15,0 0-15,-21 21 0,0 0 16,21 0-16,-21 1 0,0-1 16,21 0-16,-21 0 0,0 0 15,0 0-15,0 1 0,0-1 0,0 0 16,0 0-16,-21-21 31,21-21-15,0 0-1,0 0-15,0-1 16,21 1-16,-21 0 0,21 0 0,1 0 16,-1-22-16,0 22 0,0 0 15,0 0-15,0 21 0,1-21 0,-1 21 16,0 0-16,0 0 0,0 21 16,-21 0-1,0 0-15,0 0 0,0 1 0,0-1 16,0 0-16,0 21 0,0-21 15,-21 1-15,21-1 0,0 0 16,-21 0-16,0-21 0,21 21 16,0-42 15,21 21-31</inkml:trace>
  <inkml:trace contextRef="#ctx0" brushRef="#br1" timeOffset="-208361.68">23199 8594 0,'0'0'0,"0"-21"0,0 42 47,21 0-32,0 0-15,0 0 16,0-21-16,-21 21 0,21 1 15,1-22-15,-1 21 0,0-21 0,0 21 16,0-21-16,0 0 16,22 0-16,-22 0 0,0 21 0,0-21 15,0 0 1,-21 21 0,-21-21-16,0 21 15,0 1-15,0-22 0,0 21 16,-22 0-16,22 0 0,0 21 0,0-20 15,0-1-15,-22 0 0,22 0 0,0 0 16,-21 0-16,20 1 0,1-22 16,0 21-16,0-21 0,21 21 15,-21-21-15,0 0 0,-1 21 16,1-21-16,0 0 16,0 0-16,0 21 0</inkml:trace>
  <inkml:trace contextRef="#ctx0" brushRef="#br1" timeOffset="-207393.53">14309 10033 0,'0'0'16,"21"0"-16,-21-21 15,0 42 32,-21 0-47,-1 0 0,-20 1 0,21-1 16,-21 0-16,-1 0 0,1 0 0,-22 22 15,22-22-15,0 0 0,-1 0 16,1 21-16,0-20 0,-1-1 0,1 0 16,0-21-16,21 21 0,-1 0 0,-20-21 15,21 0 1,42-21-1,0 21 1,0 0-16,1 0 0,-1 0 16,0 0-16,21 0 0,-21 0 0,22 0 15,-22 0-15,21 21 0,-21-21 16,22 21-16,-22 1 0,21-1 0,-21 0 16,1 0-16,20-21 0,-21 21 0,0 0 15,0-21-15,1 22 0,-22-1 16,0 0-1,21-21 1,0 0 0,-21-21-16,21 0 15,0-1-15</inkml:trace>
  <inkml:trace contextRef="#ctx0" brushRef="#br1" timeOffset="-207129.72">14668 10075 0,'0'0'0,"0"-21"16,0 42-1,0 1-15,0-1 16,0 0-16,0 21 0,0-21 0,0 22 16,0-1-16,-21 0 0,21 1 15,-21-1-15,21 0 0,0-20 0,0 20 16,-21 0-16,21-21 0,-21 1 15,21-1-15,-21 0 0,21 0 16,0 0-16,0-42 31,0 0-15,0 0-16,21 21 0</inkml:trace>
  <inkml:trace contextRef="#ctx0" brushRef="#br1" timeOffset="-206861.15">14626 10181 0,'0'0'0,"0"-21"0,0 0 16,21-21-16,0 20 16,1 1-16,-22 0 0,21 21 0,0-21 15,-21 0-15,21 21 0,0 0 0,0 0 16,1 0-16,-1 21 16,-21 0-16,21 0 0,-21 0 15,0 1-15,0-1 0,0 21 0,0-21 16,0 0-16,0 1 0,0-1 15,-21 0-15,0 0 0,-1 0 0,1 0 16,0 1-16,-21-1 0,21-21 16,-1 21-16,1-21 0,0 0 15,0 21-15,42-21 32,0 0-32,0-21 0</inkml:trace>
  <inkml:trace contextRef="#ctx0" brushRef="#br1" timeOffset="-206610.2">15176 10118 0,'0'42'32,"-21"-21"-32,21 22 0,0-22 15,-21 0-15,0 21 0,0-21 16,21 22-16,-21-22 0,21 0 0,0 21 15,-22-20-15,22-1 0,-21 0 16,21 0-16,-21 0 0,21 0 0,0 1 16,0-1-16,0-42 47,0-1-47,21 22 0</inkml:trace>
  <inkml:trace contextRef="#ctx0" brushRef="#br1" timeOffset="-206229.88">15113 10245 0,'0'0'16,"0"-43"-16,21 22 0,-21 0 0,21 21 0,-21-21 15,21 0-15,1 21 16,-1 0-16,0 0 0,0 21 16,0-21-16,0 21 0,-21 0 15,22 0-15,-1 22 0,-21-22 16,21 0-16,-21 21 0,21 1 0,-21-22 15,21 21-15,-21-21 0,0 1 0,21-1 16,-21 0-16,22 0 0,-22 0 16,21-21-1,-21-21 1,21 21-16,-21-21 16,0 0-16,0 0 0,0-1 15,0-20-15,0 21 0,21-21 0,-21-1 16,21 22-16,-21-21 0,21 21 15,-21-22-15,22 1 0,-22 21 0,21 0 16,-21-22-16,0 22 0,21 21 16,-21-21-16,21 21 0,-21 21 15,21-21 1,-21 21-16,0 0 0,0 1 16,0-1-16,0 0 0,0 0 15</inkml:trace>
  <inkml:trace contextRef="#ctx0" brushRef="#br1" timeOffset="-205825.89">15769 10329 0,'0'-21'16,"0"0"-16,0 0 16,-21 42 15,21 0-31,0 0 0,0 1 15,-21-1-15,21 0 16,0 0-16,0 0 0,0 0 0,0 22 16,0-22-16,0 0 0,0 0 15,0 0-15,21 1 16,0-22-16,0 0 0,0 0 0,1 0 16,-1 0-16,21 0 0,-21 0 15,0-22-15,1 22 0,-1-21 0,0 0 16,0 21-16,0-21 0,-21-21 0,21 20 15,-21 1-15,0 0 0,0-21 16,0 21-16,0-1 0,0 1 0,0 0 16,0 0-16,-21 21 31,21 21-15,0 0-16,0 0 15,0 1-15,21-22 16</inkml:trace>
  <inkml:trace contextRef="#ctx0" brushRef="#br1" timeOffset="-205205.62">16319 10266 0,'0'0'16,"-21"0"-1,21 21 1,-21 0-16,21 0 15,0 1-15,-21-1 0,21 0 16,0 0-16,0 0 0,0 0 16,0 1-16,0-1 0,0 0 15,-21-21-15,21-21 47,0 0-47,0-1 16,0 1-16,0 0 15,21-21-15,0 21 0,-21-1 16,21 1-16,0 0 0,1 0 0,-1 0 16,0 0-16,0 21 15,0-22-15,0 22 0,1 22 16,-22-1-16,0 0 16,0 0-16,0 0 0,0 0 15,0 1-15,0-1 0,0 0 0,-22 0 16,22 0-16,-21 0 0,21 1 15,0-1-15,-21-21 0,0 0 16,21-21 15,0-1-15,0 1-16,21 0 0,0 0 16,0 0-16,1 0 0,-1-1 15,0 1-15,0 0 0,0 0 0,0 0 16,1 21-16,-1-21 0,0 21 15,0 0-15,0 0 16,-21 21-16,0 0 0,0 0 16,0 0-16,0 0 0,0 1 15,-21-1-15,21 0 0,-21 0 16,21 0-16,0 0 16,21-21 15</inkml:trace>
  <inkml:trace contextRef="#ctx0" brushRef="#br1" timeOffset="-204821.18">16976 10054 0,'0'0'0,"-22"0"16,1 0-1,21 21-15,0 1 16,0-1-16,21 0 0,1 0 16,-1-21-16,0 0 15,-21 21-15,21-21 0,0 0 0,0 0 16,1 0-16,-1 0 0,0 0 0,0 0 16,21 0-16,-20 0 0,-1 0 15,0 0-15,0 0 0,0 0 0,0 0 16,-21 21-16,-21 1 15,0-22 1,0 21-16,-21 0 0,20 0 0,1 0 16,-21 0-16,21 1 0,-22-1 0,22 21 15,0-21-15,-21 0 0,21 22 16,-1-22-16,1 0 0,0 0 16,0 0-16,0 1 0,21-1 0,-21 0 15</inkml:trace>
  <inkml:trace contextRef="#ctx0" brushRef="#br1" timeOffset="-203853.72">18097 10160 0,'22'0'16,"-1"0"-16,0 0 16,0 0-16,0 0 0,0 0 15,1-21-15,-1 21 0,0-21 0,0 0 16,0 21-16,22-22 0,-43 1 16,21 0-16,0 0 0,-21 0 15,0 0-15,0-1 0,0 1 16,0 0-16,0 0 0,-21 21 0,0 0 15,-1 0-15,1 0 0,0 0 16,0 0-16,-21 0 0,20 21 0,-20 0 16,21 0-16,0 1 0,-22-1 0,22 0 15,0 0-15,21 0 0,-21 0 16,21 1-16,-21-1 0,21 0 0,0 0 16,0 0-16,21-21 15,0 0-15,0 0 16,22 0-16,-22 0 15,0 0-15,0 0 0,0 0 0,0 0 16,1 0-16,-1-21 0,0 21 16,0-21-16,0 0 0,0 21 0,-21-21 15,22-1 1,-22 1-16,21 21 16,-21 21-1,0 1 1,0-1-16,-21-21 0,21 21 15,-22 0-15,22 0 0,0 0 0,-21 1 16,21-1-16,0 21 16,0-21-16,0 0 0,0 22 0,0-22 15,-21 0-15,21 0 0,-21 22 0,21-22 16,0 0-16,-21 0 0,0-21 16,21 21-16,-22 0 0,1-21 0,0 0 15,0 0-15,0 0 0,0 0 16,-1 0-16,1 0 0,0 0 15,0 0-15,21-21 0,-21 0 16,0 21-16,21-21 0,-22 0 16,22 0-1,0-1-15,22 1 32,-1 0-32,0 0 0,21 21 15,-21-21-15</inkml:trace>
  <inkml:trace contextRef="#ctx0" brushRef="#br1" timeOffset="-203428.82">18732 10033 0,'0'0'0,"22"-21"32,-1 21-17,0 0 1,0 0-16,0 0 15,0 0-15,1 0 0,-1 0 0,0 0 16,0 0-16,0 0 0,22 0 0,-22 0 16,0 0-16,0 0 0,0 0 15,0 0-15,1-21 0,-1 21 0,-21-21 16,0-1-16,21 22 16,-21-21-16,-21 21 15,0 0 1,-1 0-16,1 21 15,0 1-15,21-1 0,-21 21 0,0-21 16,21 0-16,-21 22 0,-1-22 16,1 21-16,21-21 0,-21 22 15,0-22-15,21 0 0,0 0 0,0 0 16,-21 1-16,21-1 0,0 0 0,0 0 16,0-42 30,0 0-46,0 0 16</inkml:trace>
  <inkml:trace contextRef="#ctx0" brushRef="#br1" timeOffset="-203249.91">18605 10224 0,'0'0'0,"-21"0"15,42 0 16,1 0-31,-1 0 16,0 0-16,0 0 0,21 0 16,-20 0-16,20 0 0,-21 0 0,21 0 15,1 0-15,-22-22 0,21 22 16,1-21-16,-22 21 0,21 0 0</inkml:trace>
  <inkml:trace contextRef="#ctx0" brushRef="#br1" timeOffset="-202865.47">19346 9991 0,'0'0'0,"21"0"47,1 0-31,-1 0-16,0 0 16,0 0-16,0 0 0,22 0 0,-22 0 15,0 0-15,21 0 0,-21 0 0,1 0 16,-1-21-16,21 21 0,-21 0 15,-21-22-15,21 22 0,1-21 16,-22 0 0,-22 21-1,1 0-15,0 21 16,0 0-16,0 1 16,21-1-16,-21 21 0,-1-21 0,22 0 15,-21 22-15,0-22 0,21 0 0,-21 0 16,0 0-16,21 22 0,-21-22 15,21 0-15,0 0 0,0 0 16,-22 1-16,22-1 16,0-42 31</inkml:trace>
  <inkml:trace contextRef="#ctx0" brushRef="#br1" timeOffset="-202695.18">19198 10224 0,'169'42'0,"-359"-84"0,211 42 0,-21 0 31,21 0-31,0-22 0,1 22 0,-1 0 16,0 0-16,21 0 0,1 0 0,-22 0 15,21 0-15,0 0 0,1-21 16,-1 21-16,0 0 0,1-21 15,-1 21-15</inkml:trace>
  <inkml:trace contextRef="#ctx0" brushRef="#br1" timeOffset="-202281.98">20405 9970 0,'0'-22'0,"0"1"31,0 42-15,-22 1-16,22-1 16,-21 0-16,0 0 0,0 0 15,21 0-15,-21 1 0,0 20 0,-22-21 16,22 0-16,0 0 0,-21 1 0,20-1 16,-62 21-16,41-42 15,22 21-15,-21 0 0,21-21 0,-22 0 16,22 0-16,0 0 15,42 0 1,0 0 0,1 0-16,-1 0 0,0 0 15,0 0-15,0 0 0,0 0 16,1 0-16,-1 0 0,0 0 0,0 0 16,0 0-16,0 0 0,1 0 15,20 22-15,-21-22 0,0 0 0,0 0 16,1 0-16,-1 0 0,0 0 0,0 0 15,0 0-15,0 0 16,1 0-16,-1-22 16,0 22-16</inkml:trace>
  <inkml:trace contextRef="#ctx0" brushRef="#br1" timeOffset="-201965.16">20934 9885 0,'0'-21'16,"0"42"-16,0-63 0,0 20 0,0 1 0,0 0 16,-21 42-1,-1 0-15,1 1 16,21 20-16,-21-21 0,-21 21 16,21 1-16,-1 20 0,1-20 0,-21-1 15,21 0-15,-22 22 0,22-22 0,-21 22 16,21-22-16,-22 0 0,22 22 15,-21-22-15,21 0 0,0 1 16,-1-1-16,1-21 0,0 0 0,21 22 16,-21-22-16,21 0 15,0 0-15,21-21 16,0 0-16,0 0 0,1 0 16,-1-21-16,0 0 0,21 0 15,-21 0-15,22-1 0,-1-20 0,22 21 16</inkml:trace>
  <inkml:trace contextRef="#ctx0" brushRef="#br1" timeOffset="-201713.73">21145 10139 0,'0'-21'0,"0"42"0,0-63 0,0 20 0,0 44 32,-21-1-17,21 0-15,0 0 0,-21 0 16,0 22-16,0-22 0,21 21 0,0-21 15,0 0-15,-21 22 0,21-22 0,-22 0 16,22 0-16,-21 0 0,21 1 16,0-1-16,0 0 0,21-42 47,1 0-47,-1-1 15,-21 1-15,21 0 16</inkml:trace>
  <inkml:trace contextRef="#ctx0" brushRef="#br1" timeOffset="-201437.18">21124 10075 0,'0'0'0,"0"-21"15,0 0-15,0 0 0,0 0 16,21 21 0,1 0-16,-1 0 0,0 0 15,0 0-15,0 0 0,0 0 16,1 0-16,-1 0 0,0 21 15,-21 0-15,0 0 16,0 0-16,0 1 0,0-1 0,-21 0 16,0 0-16,-1-21 0,1 21 15,0 0-15,-21-21 0,21 22 0,-22-22 16,22 0-16,0 0 0,0 21 16,0-21-16,-1 0 0,44 0 31,-1 0-16,0 0-15,0 0 0,0-21 0</inkml:trace>
  <inkml:trace contextRef="#ctx0" brushRef="#br1" timeOffset="-201189.39">21463 10033 0,'0'21'31,"0"0"-31,0 1 16,0-1-16,-21 0 0,21 0 16,-21 21-16,21-20 0,0-1 0,0 0 15,0 0-15,0 0 0,-22 0 0,22 1 16,0-1-16,-21 0 16,42-42 30,1 0-46</inkml:trace>
  <inkml:trace contextRef="#ctx0" brushRef="#br1" timeOffset="-200833.5">21463 10097 0,'-21'21'0,"42"-64"0,-21 65 0,0-65 0,0 22 0,21 21 16,0-21-16,0 21 15,1 0-15,-1 0 0,0 21 16,0 0-16,0 0 15,0 1-15,1-1 0,-1 0 16,0 0-16,0 0 0,0 0 0,0 22 16,1-22-16,-1 0 0,0 0 15,-21 0-15,21-21 0,-21 22 16,0-44 15,0 1-31,0 0 16,0 0-16,0 0 0,0 0 15,0-22-15,0 22 0,0-21 0,0 21 16,0-22-16,21 22 0,0-21 0,-21 21 16,0-22-16,22 22 0,-1 21 15,-21-21-15,21 21 16,0 21 0,-21 0-1,0 0-15,0 1 0,0-1 16,0 0-16</inkml:trace>
  <inkml:trace contextRef="#ctx0" brushRef="#br1" timeOffset="-200474.35">22119 10118 0,'-21'0'15,"0"0"1,21 21-16,-21 0 15,-1 0-15,22 0 0,0 1 16,0-1-16,-21 0 0,21 0 16,0 0-16,0 0 0,0 1 15,21-1-15,1-21 16,-1 0-16,0 0 0,0 0 16,0 0-16,0 0 0,1 0 0,-1 0 15,0 0-15,-21-21 0,0-1 16,21 1-16,-21 0 0,21 0 0,-21 0 15,0 0-15,0-1 0,0 1 16,0 0-16,0 0 0,0 0 16,0 42 31</inkml:trace>
  <inkml:trace contextRef="#ctx0" brushRef="#br1" timeOffset="-199820.19">22437 10139 0,'-22'0'47,"22"21"-47,0 0 0,-21-21 0,21 21 16,0 1-16,0-1 0,0 0 15,0 0-15,-21 0 0,21 0 16,0 1-16,-21-1 16,21-42 31,0-1-47,0 1 15,0 0-15,0 0 0,21 0 16,0 0-16,0-1 15,-21 1-15,22 0 0,-1 21 16,-21-21-16,21 0 0,0 21 0,0 0 16,0 0-16,1 0 15,-1 0-15,-21 21 16,0 0-16,0 0 0,0 0 16,0 1-16,0-1 0,0 0 15,0 0-15,0 0 16,0 0-16,0-42 47,0 0-32,0 0-15,0 0 16,0 0-16,0-1 0,21 1 16,0 0-16,0 0 0,0 21 15,-21-21-15,22 21 0,-1 0 16,0 0-16,0 0 0,0 0 0,0 0 15,-21 21 1,0 0-16,0 0 16,0 0-16,0 1 0,0-1 0,0 0 15,0 0-15,-21-21 16,21 21-16,-21-21 16,21 21-16,21-21 31,0 0-31,1-21 0,-1 21 15,0 0-15</inkml:trace>
  <inkml:trace contextRef="#ctx0" brushRef="#br1" timeOffset="-199417.86">23135 9991 0,'0'0'0,"-21"0"15,0 0-15,0 0 16,21 21 15,0 0-31,21-21 16,0 21-16,0 0 0,0-21 0,-21 22 15,21-22-15,1 0 0,-1 21 16,0-21-16,0 21 0,0-21 0,0 0 16,1 0-16,-1 0 0,0 0 15,0 0 1,-42 21 31,0-21-47,0 21 0,-1 0 15,1 1-15,0-1 0,-21 0 0,21 0 16,-1 0-16,-20 0 0,21 1 16,0-1-16,0 0 0,-1 0 0,-20 0 15,21 0-15,0-21 16,21 22-16,-21-22 0,-1 0 15,1 0-15,0 0 16,0 0 0</inkml:trace>
  <inkml:trace contextRef="#ctx0" brushRef="#br1" timeOffset="-198448.95">14309 11367 0,'0'0'0,"21"-22"0,0 1 0,0 0 16,-21 0-16,21 21 16,0-21-16,1 21 15,-22 21 1,0 0 0,-22 0-16,-20 0 0,21 22 15,0-22-15,-22 21 0,1-21 0,0 22 16,-1-22-16,1 0 15,21 0-15,-21 22 0,-1-22 0,1 0 16,21-21-16,-22 21 0,22 0 0,0-21 16,0 0-16,0 0 0,42 0 47,0 0-32,0 0-15,0 0 0,1 0 0,-1 0 16,21 0-16,-21 0 0,22 0 0,-1 0 15,-21 0-15,21 0 0,1 21 16,-22-21-16,21 0 0,-21 22 16,1-22-16,-1 0 0,-21 21 0,21-21 15,-21 21 1,0-42 31,21 0-32</inkml:trace>
  <inkml:trace contextRef="#ctx0" brushRef="#br1" timeOffset="-198117.71">14753 11303 0,'0'0'0,"21"-21"15,0 0 1,-21 42-1,-21 21-15,0-21 16,0 22-16,21-1 0,-21-21 16,0 43-16,21-22 0,-22 0 0,1 1 15,0-1-15,21-21 0,-21 22 0,0-1 16,0 0-16,-1 1 0,1-1 16,0 0-16,0 1 0,0 20 15,0-42-15,-1 0 16,1 1-16,21-1 0,0 0 0,-21-21 0,21 21 15,-21-21-15,42-21 47,0 0-47,0 0 0,-21-1 0,22 1 16,-1 0-16,21-21 0,-21 21 16,0-22-16</inkml:trace>
  <inkml:trace contextRef="#ctx0" brushRef="#br1" timeOffset="-197853.79">15134 11515 0,'0'21'16,"0"0"0,0 0-16,0 0 0,0 1 15,-21-1-15,21 0 0,-21 0 0,21 21 16,0-20-16,0-1 0,-21 0 0,-1 21 15,22-21-15,-21 1 0,21-1 16,-21 0-16,21 0 0,-21 0 0,21 0 16,0 1-16,21-44 31,0 1-15,-21 0-16,21 0 15,1 0-15</inkml:trace>
  <inkml:trace contextRef="#ctx0" brushRef="#br1" timeOffset="-197557.82">15113 11578 0,'0'43'0,"0"-86"0,0 22 0,0 0 16,0 0-16,-21 0 0,21-1 15,0 1-15,0 0 16,21 0-16,0 21 0,0 0 16,0 0-16,1 0 15,20 0-15,0 0 0,-21 0 0,22 0 16,-22 0-16,21 21 0,-21 0 0,1 0 15,-1 1-15,-21-1 0,0 0 16,0 21-16,0-21 0,0 1 0,-21-1 16,-1 0-16,1 0 0,0-21 0,-21 21 15,-1 0-15,22-21 0,-21 0 16,0 22-16,20-22 0,-20 0 0,21 0 16,0 0-16,0 21 0,42-21 31,0 0-16,0 0-15,0-21 16,22 21-16</inkml:trace>
  <inkml:trace contextRef="#ctx0" brushRef="#br1" timeOffset="-197313.93">15748 11536 0,'0'0'0,"21"0"0,-21 21 31,0 0-31,-21 0 16,21 22-16,-21-22 0,21 0 16,-21 0-16,21 0 0,-22 22 0,22-22 15,0 0-15,-21 0 0,21 0 16,-21 1-16,21-1 0,0 0 16,-21-21-16,42-21 31,0 0-16,-21-1-15,21 1 0</inkml:trace>
  <inkml:trace contextRef="#ctx0" brushRef="#br1" timeOffset="-197086.2">15727 11557 0,'0'0'0,"0"-21"0,21 0 16,0 21-16,-21 21 15,21-21 1,0 21-16,-21 0 0,22 0 15,-22 1-15,0-1 0,21 0 0,0 0 16,-21 0-16,21 0 0,-21 1 0,21-22 16,0 21-16,-21 0 0,22-21 15,-1 21-15,0-21 16,0 0 0,-21-21-1,0 0-15,21 21 0,0-21 16,1-1-16</inkml:trace>
  <inkml:trace contextRef="#ctx0" brushRef="#br1" timeOffset="-196870.16">16214 11472 0,'0'-84'15,"0"190"-15,0-128 0,-22-62 32,1 105-32,0 0 15,21 21-15,-21-20 0,21-1 0,-21 21 16,0-21-16,21 0 0,0 22 0,-22-22 15,1 0-15,21 0 0,-21 0 16,21 1-16,0-1 0,-21-21 16,21 42-16,21-42 31,0 0-15,0 0-16</inkml:trace>
  <inkml:trace contextRef="#ctx0" brushRef="#br1" timeOffset="-196450.02">16679 11324 0,'-42'21'31,"42"1"-31,0-1 0,0 0 16,0 0-16,0 0 0,0 0 0,21 1 15,0-1-15,0-21 16,1 21-16,-1 0 0,0-21 0,21 0 16,1 21-16,-22-21 0,21 0 0,0 0 15,-20 0-15,20 0 0,-21 0 16,21 0-16,-20 0 0,-1 0 16,-42 0 15,-1 21-31,1-21 0,0 22 15,-21-1-15,21-21 0,-22 21 16,22 0-16,-21 0 0,21 0 0,-22 1 16,1-1-16,21 0 0,-22 0 15,22 0-15,-21-21 0,21 21 16,0 1-16,-1-22 0,1 21 0,0-21 16,21 21-16,0 0 15</inkml:trace>
  <inkml:trace contextRef="#ctx0" brushRef="#br1" timeOffset="-195641.57">13906 12806 0,'0'0'0,"85"-64"16,-85 43 0,21 21-16,-21-21 0,21 21 15,-42 21 16,0 0-31,0 1 0,0 20 16,-22-21-16,22 21 0,0 1 0,-21-1 16,21 0-16,-22 1 0,1-22 15,21 21-15,-22 1 0,1-22 0,0 21 16,21-21-16,-22 0 0,1 1 16,21-1-16,0-21 0,-1 21 15,1-21-15,42 0 47,22 0-47,-22 0 0,0 0 16,0 0-16,22 0 0,-22 0 15,21 0-15,0 0 0,-20 21 0,20-21 16,0 0-16,1 21 0,-1-21 0,-21 0 16,21 21-16,-20-21 0,20 0 15,-21 0-15,0 22 0,0-22 0,-21-22 78,0 1-78</inkml:trace>
  <inkml:trace contextRef="#ctx0" brushRef="#br1" timeOffset="-195010.28">14414 12848 0,'0'0'0,"22"-21"0,-22 0 16,21 0-16,-21 0 0,0 42 31,0 21-15,0-21-16,0 22 0,-21-1 0,-1 0 15,1 1-15,21-1 0,-21 0 16,0 1-16,0-22 0,21 21 0,-21-21 15,-1 0-15,22 1 0,-21-1 16,21 0-16,0 0 0,21-21 31,1-21-15,-1 21-16,-21-21 0,21 0 16,0-1-16,0 1 0,-21 0 0,21 0 15,1-21-15,-1 20 0,0 1 16,0 0-16,0 0 0,-21 0 0,21 0 15,1 21-15,-1 0 0,0 0 16,0 0 0,-21 21-16,0 0 0,0 0 0,0 0 15,21 22-15,-21-22 0,0 0 16,0 0-16,0 0 0,0 0 0,21 1 16,-21-1-16,0 0 0,0 0 15,22-21-15,-1 0 16,0 0-16,0 0 0,0 0 15,0 0-15,1-21 16,-22 0-16,21 21 0,0-21 0,0-1 16,0-20-16,-21 21 0,0 0 0,21-22 15,-21 1-15,0 0 0,0-1 16,0 1-16,0 0 0,0-1 0,0 22 16,0-21-16,0 21 0,0-22 15,-21 22-15,0 21 16,0 21-1,21 1-15,0-1 0,-21 21 16,21-21-16,0 22 0,0-22 16,0 0-16,0 21 0,0-21 15,0 1-15,21-1 0,0 0 0,0-21 16,-21 21-16</inkml:trace>
  <inkml:trace contextRef="#ctx0" brushRef="#br1" timeOffset="-194773.31">15219 13039 0,'0'0'16,"0"21"15,0 0-31,0 0 0,-21 0 16,21 1-16,-22-1 0,22 0 16,0 0-16,0 0 0,-21 0 15,0 1-15,21-1 0,0 0 16,0-42 31,0 0-47,0-1 15,0 1-15</inkml:trace>
  <inkml:trace contextRef="#ctx0" brushRef="#br1" timeOffset="-194597.6">15240 12848 0,'-21'106'16,"42"-212"-16,-21 85 0,0 0 0,-21 21 31,0 0-31,21 21 47,21 0-31,0-21-16,0 0 0,0 21 0,0 1 15,1-22-15</inkml:trace>
  <inkml:trace contextRef="#ctx0" brushRef="#br1" timeOffset="-193913.66">15579 13039 0,'0'0'0,"21"0"16,0 0-1,0 0-15,0 0 16,0 0-16,-21-21 0,22 21 15,-1-22-15,0 1 0,0 21 0,-21-21 16,21 0-16,0 0 0,-21 0 0,0-1 16,22-20-16,-22 21 0,21 0 15,-21 0-15,0-1 0,0 1 0,0 0 16,-21 21 0,-1 0-1,1 21-15,21 0 0,-21 1 0,0 20 16,21 0-16,0 1 0,-21-22 15,0 21-15,-1 0 0,1 1 0,0-1 16,21 0-16,-21 1 0,0-1 16,0 0-16,-1 1 0,1-1 15,-21 0-15,21 1 0,0-1 0,-1 0 0,1 22 16,0-22-16,0 64 16,0-64-16,21 1 0,-21-1 0,21 0 15,0 1-15,0-22 16,0 21-16,0-21 0,0 22 0,0-22 15,0 0-15,21 0 0,0-21 16,0 0-16,0 0 16,22 0-16,-22 0 0,0 0 0,21 0 15,-21-21-15,22 21 0,-22-21 0,21 0 16,-21 0-16,1-1 0,-1 1 16,0 0-16,0-21 0,-21-1 0,21 1 15,-21 0-15,0-1 0,0-20 0,0 21 16,0-22-16,-21 22 0,0-22 15,0 22-15,0 0 0,-1-1 0,1 22 16,0 0-16,0 0 16,0 0-16,0-1 0,-1 1 0,1 0 15,0 21 1,42 0 15,0 0-31,1 0 16,-1 0-16,0 0 0,0 0 0,0 0 15,0-21-15,1 21 0,-1 0 0,0 0 16,0-21-16,0 0 0,0 21 16,1 0-16</inkml:trace>
  <inkml:trace contextRef="#ctx0" brushRef="#br1" timeOffset="-193533.72">16002 13018 0,'21'0'47,"0"0"-32,0 0-15,1 0 0,-22-22 16,21 22-16,0 0 0,0 0 16,0-21-16,0 21 0,-21-21 0,22 0 15,-22 0 1,0 0-16,0-1 15,-22 22 1,1 0-16,0 0 16,0 0-16,0 22 0,0-1 15,-1 0-15,1 0 0,21 0 16,0 0-16,0 22 0,0-22 0,-21 0 16,21 0-16,0 0 0,0 1 15,0-1-15,0 0 16,21-21-16,0 0 0,1 0 15,-1 0-15,0 0 0,0 0 16,0 0-16,0 0 0,1 0 16,-1 0-16,0 0 0,21-21 0</inkml:trace>
  <inkml:trace contextRef="#ctx0" brushRef="#br1" timeOffset="-193094.13">16743 12764 0,'0'-22'0,"0"44"0,0-65 16,-21 43 0,42 0 15,0 0-15,0 21-16,0 1 0,0-22 15,1 21-15,-1 0 0,0-21 16,0 21-16,0-21 0,0 21 0,1-21 15,-1 0-15,0 21 0,0-21 16,0 22-16,0-22 0,1 0 16,-1 0-16,0 0 0,0 0 15,-21 21 1,-21-21-16,0 21 16,0-21-16,-1 21 0,1 0 15,0 0-15,0 1 0,-21-1 0,20 0 16,-20 0-16,21 0 0,-21 22 0,20-22 15,-20 0-15,21 0 16,0-21-16,0 21 0,-1 0 0,1-21 16,0 22-16,21-1 15</inkml:trace>
  <inkml:trace contextRef="#ctx0" brushRef="#br1" timeOffset="-192286.27">14436 14034 0,'0'0'0,"21"-22"0,0 1 31,-21 42 0,-21-21-31,0 22 0,-1-1 0,1 21 16,0-21-16,0 0 0,-21 22 15,20-1-15,-20 0 0,0-20 0,-1 20 16,1 0-16,0 1 0,-1-22 0,1 21 16,0-21-16,-1 0 15,22 1-15,0-1 0,-21 0 0,21 0 16,-1-21-16,22-21 31,0 0-31,22 0 16,-1 21-16,0 0 0,0 0 0,0 0 15,0 0-15,1 0 0,20 0 16,-21 0-16,21 0 0,1 0 0,-1 0 16,0 21-16,1 0 0,-1-21 15,0 21-15,-20 0 0,20 0 0,-21-21 16,21 22-16,-20-22 0,-1 21 16,0-21-16,-21 21 15,21-21-15,-21-21 47,0 0-47,0-1 16</inkml:trace>
  <inkml:trace contextRef="#ctx0" brushRef="#br1" timeOffset="-192041.5">14668 14288 0,'0'0'0,"0"21"16,0 0-16,0 0 16,0 0-16,0 0 0,0 1 0,0-1 15,0 21-15,0-21 0,0 0 16,0 1-16,0-1 0,0 0 0,0 0 16,-21-21-16,21 21 0,0 0 15,-21-21 1,0 0-1,21-21 1,0 0-16,0 0 16</inkml:trace>
  <inkml:trace contextRef="#ctx0" brushRef="#br1" timeOffset="-191862.34">14690 14182 0,'0'0'0,"0"-21"0,0-1 0,0 1 16,0 0-16,21 21 15,0 21 32,-21 0-47,21-21 16,0 0-16,-21 22 0,21-1 16,1-21-16,-1 21 0</inkml:trace>
  <inkml:trace contextRef="#ctx0" brushRef="#br1" timeOffset="-191286.09">15430 14457 0,'0'-21'0,"0"0"16,0-1-16,0 1 15,0 0-15,0 0 16,0 0-16,0 0 15,-21-1-15,0 22 16,0 0-16,0 0 0,0 0 16,-22 0-16,22 0 0,0 22 15,0-1-15,0 0 0,-22 0 0,22 0 16,0 0-16,0 22 0,0-22 16,-1 0-16,1 21 0,0-20 0,21-1 15,0 21-15,0-21 16,0 0-16,0 1 0,21-1 15,0-21-15,1 0 0,-1 0 16,0 0-16,21 0 16,-21-21-16,22 21 0,-22-22 0,0 1 15,21 0-15,-20 0 0,20 0 0,-21 0 16,0-22-16,0 1 0,1 21 16,-1-22-16,0 1 0,0 0 0,-21-1 15,21 1-15,0 0 0,-21 21 16,0-22-16,22 22 0,-22 0 0,21 0 15,-21 0-15,0-1 0,-21 44 32,21 20-32,-22-21 15,22 0-15,-21 22 0,0-1 16,21 0-16,0 1 0,0-22 16,0 21-16,0 0 0,0-20 0,0 20 15,0-21-15,0 0 0,0 0 16,0 1-16,0-1 0,0 0 0,21-21 15,0 0-15,1 0 16,-1 0-16,0 0 0,0-21 16,0 0-16</inkml:trace>
  <inkml:trace contextRef="#ctx0" brushRef="#br1" timeOffset="-190877.19">16044 14097 0,'0'-42'16,"21"42"31,1 0-31,-1 21-16,0-21 0,0 0 0,0 21 15,0-21-15,1 0 0,-1 21 16,0-21-16,21 0 0,-21 21 0,22-21 15,-1 22-15,-21-22 0,22 0 16,-22 0-16,0 21 0,0-21 16,-21 21-1,-21 0 1,0-21-16,0 21 0,-22 0 16,22-21-16,0 22 0,-21-1 0,-1 21 15,22-21-15,-21 0 0,21 1 16,-1 20-16,-20-21 0,21 0 0,0 0 15,0 1-15,21-1 0,0 0 16,-22 0-16,22 0 0,-21-21 0,21 21 16,0-42 15,0 0-31</inkml:trace>
  <inkml:trace contextRef="#ctx0" brushRef="#br1" timeOffset="-190221.53">17060 14097 0,'0'0'15,"21"-21"-15,-21 0 0,0 0 16,-21 21 15,0 0-31,0 21 16,0 0-16,0 0 16,-1 0-16,22 0 0,-21 22 0,0-22 15,21 21-15,0-21 0,-21 22 16,21-22-16,0 21 0,0-21 0,0 22 15,0-22-15,21 0 0,-21 0 0,21 0 16,0-21-16,1 0 0,20 22 16,-21-22-16,21 0 0,-20 0 0,20 0 15,0-22-15,-21 22 0,22-21 16,-22 0-16,21 0 0,-21 0 16,1 0-16,-1-22 0,0 22 0,-21-21 15,0 21-15,0-22 0,0 22 16,0-21-16,0 21 0,-21-22 0,0 22 15,21 0-15,-22 0 0,1 0 16,0 21-16,0 0 0,0 0 0,0 0 16,-1 0-16,1 0 0,0 0 15,0 21 1,21 0-16,0 0 16,42-21-1,-21 0-15,1 0 0</inkml:trace>
  <inkml:trace contextRef="#ctx0" brushRef="#br1" timeOffset="-189732.79">17843 14055 0,'0'0'0,"0"-21"15,0-1 1,22 1-16,-22 0 15,21 21-15,0 0 0,0 0 16,0-21-16,0 21 16,1 0-16,-1 21 15,0 0-15,-21 0 16,0 1-16,0-1 0,0 21 0,0-21 16,0 0-16,0 1 0,-21-1 15,0 0-15,-1 21 0,-20-21 0,21 1 16,0-1-16,-22 0 0,1 0 15,0 0-15,21 0 0,-22 1 0,22-22 16,-21 21-16,21-21 0,-1 0 16,44 0 15,-1 0-31,0 0 16,21 0-16,-21 0 0,1 0 15,20 0-15,-21 0 0,21 0 16,-20 0-16,-1 0 0,0-21 0,0 21 15,0 0-15,0 0 0,1 0 0,-1 0 16,-21-22 0,21 22-1,-21-21 1,21 0 0,0 21-16,-21-21 0,21 21 15</inkml:trace>
  <inkml:trace contextRef="#ctx0" brushRef="#br1" timeOffset="-189301.63">19008 13970 0,'0'0'16,"0"-21"-16,21 21 15,-21 21 1,0 0-1,0 0-15,-21 1 16,-1-1-16,1 0 0,0 21 0,0-21 16,-21 1-16,-1-1 15,1-21-15,0 21 0,-1 0 0,22 0 16,-21 0-16,-1-21 0,1 22 0,21-22 16,0 0-16,21 21 0,-21-21 15,42 0 16,0 0-31,0 0 0,21 0 0,-20 0 16,20 0-16,-21 0 0,21 0 16,-20 0-16,20 0 0,-21 0 0,0 0 15,22 0-15,-22 0 0,0 0 16,0 0-16,0 0 0,0 0 16,1 0-16,-1 0 0,0 0 15,0 0 16,0-21-31,0 21 16</inkml:trace>
  <inkml:trace contextRef="#ctx0" brushRef="#br1" timeOffset="-189009.33">19600 13907 0,'0'0'0,"0"-22"0,0 1 15,0 0-15,0 0 0,-21 21 16,0 0 0,0 21-16,0 0 15,21 0-15,-22 22 0,1-1 0,0-21 16,0 22-16,0-1 0,-22 0 16,22 1-16,0-1 0,0 0 0,-21 1 15,20-1-15,-20 0 0,21 1 0,0-1 16,0 0-16,-22 1 0,22-22 15,0 21-15,0-21 0,0 0 0,-1 1 16,22-1-16,-21 0 16,21 0-16,0-42 31</inkml:trace>
  <inkml:trace contextRef="#ctx0" brushRef="#br1" timeOffset="-188489.35">19727 14118 0,'0'0'0,"21"0"15,-21 21 17,0 1-32,0-1 15,0 0-15,-21 0 0,21 0 16,-21 0-16,21 1 0,0-1 0,-21 0 15,0 0-15,21 0 0,-21 0 16,21 1-16,-22-1 16,22-42 15,0-1-15,0 1-16,0 0 0</inkml:trace>
  <inkml:trace contextRef="#ctx0" brushRef="#br1" timeOffset="-188298.2">19875 13991 0,'0'-21'0,"22"0"31,-22 42 16,21-21-47,0 21 15,0 0 1,0 1-16,0-22 0</inkml:trace>
  <inkml:trace contextRef="#ctx0" brushRef="#br1" timeOffset="-187706.25">20383 14224 0,'0'0'0,"22"0"0,-22-21 16,0 0 0,0 0-16,0-1 0,0 1 15,0 0-15,-22 21 0,1-21 16,0 21-16,0 0 16,0 0-16,0 0 0,-1 0 15,1 0-15,0 0 16,0 21-16,0 0 0,0 0 0,-1 1 15,1-1-15,0 0 0,21 0 0,-21 0 16,0 0-16,21 1 16,-21-1-16,21 0 0,0 0 0,0 0 15,0 0-15,0 1 16,21-22-16,0 0 16,0 0-16,0 0 0,0 0 15,1 0-15,-1 0 0,0-22 16,0 1-16,21 0 0,-20 0 0,-1 0 15,0 0-15,0-22 0,0 22 16,0-21-16,1 21 0,-1-22 0,21-41 16,-21 62-16,0-20 0,1 0 15,-22-1-15,0 1 0,21 21 16,-21-21-16,0 20 0,0 1 16,0 0-16,-21 63 31,21-20-31,0-1 0,-22 21 15,1 0-15,21 1 0,0-1 16,0-21-16,-21 22 0,21-1 0,-21-21 16,21 21-16,0-20 0,-21-1 15,21 21-15,0-21 0,0 0 0,0 1 16,0-1-16,0 0 0,21-21 16,0 0-1,0 0-15,0 0 0,22 0 0,-22-21 16,0 0-16,21 21 0</inkml:trace>
  <inkml:trace contextRef="#ctx0" brushRef="#br1" timeOffset="-187293.2">21018 13885 0,'0'0'0,"0"-21"31,0 42 0,0 1-31,22-22 0,-1 21 16,-21 0-16,21 0 0,0-21 16,0 21-16,0 0 0,1-21 15,-1 22-15,21-1 0,-21-21 0,22 21 16,-22-21-16,21 0 0,0 0 16,-20 0-16,20 21 0,-21-21 0,0 0 15,0 0-15,1 0 0,-1 0 16,-42 0-1,-1 0-15,1 21 0,0-21 16,-21 21-16,21 1 0,-22-22 16,1 21-16,21 0 0,-22 0 0,1 0 15,21 0-15,-21 1 0,20-1 0,-20 0 16,21 0-16,0 0 16,0-21-16,-1 21 0,1 1 0,0-22 15,0 21-15,0 0 16,0-21-1,-1 0-15,1 0 0,0 0 16,0 0-16,0 0 0,0 0 16</inkml:trace>
  <inkml:trace contextRef="#ctx0" brushRef="#br1" timeOffset="-186405.63">13716 15304 0,'0'0'0,"21"0"0,0 0 16,-21-22-16,21 1 0,1 21 16,-1 0-16,-21-21 0,21 21 15,0 0-15,0 0 31,-21 21-31,0 0 16,0 1-16,-21-1 0,0 0 0,0 0 16,0 21-16,-22-20 0,22-1 15,-21 21-15,-1-21 0,1 0 0,0 22 16,-1-22-16,22 0 0,-21 0 16,0-21-16,-1 21 0,22 1 0,0-22 15,-21 0-15,20 21 0,1-21 16,42 0 15,1 0-31,-1 0 0,0 0 16,0 0-16,0 0 0,22 0 15,-22 0-15,21 0 0,-21 0 0,0 21 16,22-21-16,-22 21 0,0-21 16,0 21-16,0-21 0,1 21 0,-1-21 15,-21 22-15,21-22 16,-21 21-16,21-21 0,0-21 62</inkml:trace>
  <inkml:trace contextRef="#ctx0" brushRef="#br1" timeOffset="-185925.84">14055 15473 0,'0'0'0,"-22"0"16,1 21-1,21 0-15,0 0 0,-21 1 0,21-1 16,-21 0-16,21 0 0,0 0 0,0 0 16,0 1-16,0-1 15,0 0-15,0 0 0,0 0 0,0 0 16,-21 1-16,21-1 0,0 0 15,0-42 17,0 0-17,0-1-15,0 1 0,0 0 16,0 0-16,21 0 0,-21 0 0,21-22 16,0 22-16,0 0 0,1 0 15,-1 0-15,0-1 0,0 1 0,21 0 16,-20 21-16,20 0 0,0 0 15,-21 0-15,22 0 0,-22 0 0,0 21 16,21 0-16,-20 1 0,-22-1 16,21 0-16,-21 0 0,0 0 15,0 0-15,0 22 0,0-22 0,0 0 16,0 0-16,-21-21 0,-1 21 16,22 1-16,-21-1 0,0-21 0,0 21 15,0-21-15,0 0 16,21-21-1,21 21 1,0-21-16</inkml:trace>
  <inkml:trace contextRef="#ctx0" brushRef="#br1" timeOffset="-184817.98">14901 15558 0,'21'0'0,"-42"0"0,42-22 0,-21 1 15,0 0-15,0 0 16,-21 21 0,0 0-16,0 0 0,0 0 0,0 0 15,-22 21-15,22 0 0,0 0 16,0 1-16,0-1 0,-1 0 16,1 0-16,0 0 0,21 22 0,0-22 15,-21 0-15,21 0 0,0 0 16,0 0-16,21 1 15,0-22 1,0 0-16,1 0 0,-1 0 16,0 0-16,0-22 0,21 22 0,-20-21 15,-1 21-15,0-21 0,0 0 0,0 0 16,-21 0-16,21-1 0,1 1 16,-22 0-16,0-21 0,0 21 0,21 21 15,-21-22-15,0 1 0,0 42 31,0 1-31,-21-1 16,21 0 0,0 0-16,0 0 0,0 0 0,0 1 15,0-1-15,0 0 0,0 0 16,21 0 0,0-21-16,0 0 0,0 0 15,0 0-15,1 0 0,20 0 16,-21-21-16,0 21 0,22-21 0,-22 0 15,0 21-15,0-21 0,0-1 0,-21 1 16,0 0-16,21 0 0,-21 0 16,22 0-16,-22-1 0,0 1 15,0 42 17,0 1-32,0-1 15,0 0-15,0 0 0,-22-21 16,22 21-16,0 0 0,-21 1 0,21-1 15,0 0-15,-21 0 16,0-21 0,21 21-16,0-42 47,0 0-47,0 0 15,0 0-15,21-1 16,0 1-16,0 0 0,1 0 0,-22 0 15,21 21-15,0-21 0,0-1 16,0 22-16,0 0 0,1 0 0,-1 0 16,0 0-16,-21 22 15,21-1-15,0 0 16,-21 0-16,0 0 0,0 0 0,0 1 16,0-1-16,0 0 15,0 0-15,0 0 0,0-42 63,0 0-48,21 0-15,1 21 0,-22-21 16,21-1-16,0 1 0,0 0 0,0 0 16,22 0-16,-22 0 0,0-1 15,0 1-15,21 0 0,-20 21 0,-1 0 16,0 0-16,0 0 15,0 21-15,-21 0 0,0 1 0,0-1 16,0 0-16,0 0 0,0 0 0,0 0 16,0 1-16,0-1 15,-21 0-15,0-21 16,21 21-16,-21-21 16,42-21 15,0 21-16,-21-21-15,21 21 0</inkml:trace>
  <inkml:trace contextRef="#ctx0" brushRef="#br1" timeOffset="-184490.62">16002 15600 0,'21'0'16,"-42"21"-16,21-42 0,42 21 0,-21 0 16,1 0-1,-1 0-15,0 0 0,0 0 16,0 0-16,0-21 0,22 21 15,-22 0-15,21-21 0,-21 21 0,1 0 16,-1-22-16,0 22 0,0-21 16,-21 0-16,0 0 0,-21 21 15,0 0 1,0 0-16,-1 0 0,1 0 16,0 0-16,-21 21 0,21 0 0,-1 0 15,1 1-15,0-1 0,0 0 16,21 0-16,0 0 0,-21 0 0,21 1 15,-21-1-15,21 0 0,0 0 16,0 0 0,21-21-16,0 0 0,0 0 15,0 0-15,0 0 0,1 0 16,20 0-16,-21 0 0,0-21 16,22 0-16</inkml:trace>
  <inkml:trace contextRef="#ctx0" brushRef="#br1" timeOffset="-184094.47">16827 15282 0,'0'0'15,"-21"0"-15,0 0 0,0 0 16,21 22 0,0-1-16,0 0 15,0 0-15,21-21 16,0 21-16,0 0 0,1-21 15,20 22 1,-21-22-16,0 0 0,0 0 16,1 0-16,-1 0 0,0 0 15,0 0-15,0 0 0,-21 21 16,0 0-16,0 0 16,-21 0-16,0 0 15,-21 1-15,20-1 16,1 0-16,0 0 0,0 0 15,-21 0-15,20 1 0,1-1 16,-21-21-16,21 21 0,0 0 0,-1 0 16,1 0-16,0 1 0,0-1 0,0-21 15,0 21-15,21 0 16,21-21 15,-21-21-31</inkml:trace>
  <inkml:trace contextRef="#ctx0" brushRef="#br1" timeOffset="-183572.82">17695 15304 0,'0'-22'0,"21"44"47,1-1-47,-1 0 15,0 0-15,0 21 0,0-20 16,0 20-16,1-21 0,-1 21 0,-21-20 16,21 20-16,0-21 0,0 0 15,-21 0-15,0 22 0,21-22 16,-21 0-16,0 0 0,0 0 16,0-42 15,0 0-31,0 0 15</inkml:trace>
  <inkml:trace contextRef="#ctx0" brushRef="#br1" timeOffset="-183315.46">18182 15325 0,'0'0'0,"0"-21"0,0-1 16,-21 44-1,21-1 1,-21 0-16,0 0 0,-22 0 15,22 22-15,0-22 0,0 0 0,-22 21 16,22-21-16,-21 22 0,0-22 0,20 0 16,-20 0-16,21 0 0,0 1 15,0-1-15,-1-21 0,1 21 16,0-21-16,42 0 47,0 0-47,1 0 15,-1-21-15,0 21 0</inkml:trace>
  <inkml:trace contextRef="#ctx0" brushRef="#br1" timeOffset="-182821.99">18457 15304 0,'0'0'0,"0"-22"0,21 22 0,-21-21 15,22 21 1,-22 21 0,-22 1-16,1-1 0,21 0 15,0 0-15,-21 0 0,21 0 16,-21 1-16,21-1 0,0 0 0,0 0 16,0 0-16,0 0 15,21 1-15,0-22 16,0 0-16,1 0 0,-1 0 0,0 0 15,21 0-15,-21 0 0,1-22 16,20 1-16,-21 21 0,21-21 0,-20 0 16,-1 0-16,21 0 15,-21-1-15,-21 1 0,21 0 0,1-21 16,-22 21-16,0-1 0,0 44 31,0-1-15,-22 0-16,1 0 0,21 0 15,-21 0-15,0 22 0,21-22 0,-21 0 16,21 21-16,-21-20 0,-1-1 16,22 0-16,0 0 0,-21 0 0,0 0 15,21 1-15,-21-22 0,21 21 0,0 0 16,21-21 15,0 0-15,0 0-16,1-21 0,-1 0 15,0-1-15</inkml:trace>
  <inkml:trace contextRef="#ctx0" brushRef="#br1" timeOffset="-182269.78">19177 15282 0,'0'0'0,"21"22"46,0-22-46,-21 21 0,21-21 0,1 0 16,-1 0-16,0 0 0,0 0 16,0 0-16,22 0 0,-22 0 0,21 0 15,-21 0-15,22 0 0,-22 0 0,0 0 16,21 0-16,-21-21 0,1 21 16,-22-22-16,-22 22 31,1 0-31,21 22 0,-21-22 15,-21 21-15,21 0 0,-1 0 16,1 0-16,0 0 0,-21 1 16,21-1-16,-1 21 0,-20-21 0,21 0 15,-21 1-15,20-1 0,-20-21 16,21 21-16,0 0 0,0-21 0,-1 21 16,1-21-16,0 0 15,42-21 16,0 21-31,1-21 16,-1 0-16,0 0 0,0 21 16,0 0-16,0 0 15,1 0-15,-1 0 16,0 0-16,-21 21 16,0 0-16,21-21 0,-21 21 15,21 0-15,0-21 0,-21 21 0,22 1 16,-1-22-16,0 21 0,0-21 15,0 0 1,0 0-16,1 0 0,-1 0 16,0 0-16,0-21 0,0 21 15,22-22-15,-22 22 0</inkml:trace>
  <inkml:trace contextRef="#ctx0" brushRef="#br1" timeOffset="-181834.01">20447 15071 0,'0'0'0,"-21"0"15,0 21-15,-1 0 0,1 0 16,0 22-16,0-22 0,0 21 0,-22 0 16,22 1-16,-21-22 0,21 21 15,-22 1-15,1-1 0,0-21 0,-1 21 16,1 1-16,0-22 0,-1 21 15,1-21-15,21 1 0,-21 20 0,20-21 16,1 0-16,0 0 0,21 1 16,-21-22-16,21 21 0,0 0 15,21-21-15,0 0 0,0 0 16,1 0-16,20 0 0,-21 0 16,21 0-16,1 0 0,-22 0 0,21 0 15,-21 0-15,22-21 0,-22 21 16,21 0-16,-21 0 0,1 0 0,-1 0 15,21 0-15,-21 0 0,0 0 0,22 0 16,-22 0-16,0 0 0,0 0 16,0 0-16,1 0 0,-1 0 15,0 0-15</inkml:trace>
  <inkml:trace contextRef="#ctx0" brushRef="#br1" timeOffset="-181190.21">21040 15219 0,'21'-21'0,"-42"42"0,63-63 15,-21 20-15,-21 1 16,21 0-16,-21 0 0,0 0 16,0 0-16,-21 21 31,-21 21-31,21 21 16,-1-21-16,-20 22 15,21 20-15,-21 1 0,-1-22 0,1 21 16,0 1-16,-22-22 0,22 22 0,-1-1 15,-20-20-15,21 20 0,-1-21 16,1 22-16,-22 42 0,22-64 16,21 0-16,-21-20 0,42 20 15,-22-21-15,1 0 0,21 0 0,-21 1 16,42-44 15,0 1-15,1 0-16,-1 0 0,0 0 0,21 0 15,-21-22-15,22 22 0</inkml:trace>
  <inkml:trace contextRef="#ctx0" brushRef="#br1" timeOffset="-180938.22">21167 15473 0,'-22'21'31,"22"0"-31,-21 0 16,0 1-16,0-1 0,21 0 16,-21 0-16,0 0 0,21 22 0,-22-22 15,1 0-15,0-21 0,0 21 16,21 0-16,-21 0 0,0-21 16,21 22-16,21-22 31,0-22-31,0 1 0,0 0 15,0 21-15,-21-21 0</inkml:trace>
  <inkml:trace contextRef="#ctx0" brushRef="#br1" timeOffset="-180563.62">21124 15473 0,'0'-64'16,"0"170"-16,0-148 0,0-43 16,21 85-16,-21-21 15,22 21-15,-1 0 16,0 0-16,0 0 0,-21 21 15,21-21-15,0 21 0,1 1 0,-22-1 16,21 21-16,0-21 0,-21 0 0,0 1 16,21 20-16,-21-21 0,0 0 15,21 0-15,-21 1 0,0-1 0,0 0 16,0 0-16,0-42 47,0 0-32,0 0-15,0-1 0,0 1 0,0 0 16,0 0-16,0-21 0,21 20 0,1-20 16,-1 0-16,-21 21 0,21-22 15,0 1-15,0 21 0,0-22 0,1 22 16,-1 0-16,0 21 16,0 0-16,0 0 0,0 0 0,1 0 15,-22 21-15,21 0 16,-21 1-16,0-1 0,0 0 15,0 0-15,0 0 0</inkml:trace>
  <inkml:trace contextRef="#ctx0" brushRef="#br1" timeOffset="-179482.2">21865 15621 0,'0'0'0,"21"0"0,0 0 15,1 0-15,-1 0 16,0 0-16,0-21 0,0 0 15,-21 0-15,21-1 16,-21 1-16,0 0 0,0 0 0,0 0 16,0 0-16,-21-1 0,0 22 15,0 0-15,0 0 16,0 0-16,-1 0 0,-20 0 0,0 22 16,21-1-16,-22 0 0,1-21 15,21 21-15,-22 21 0,22-20 0,-21-1 16,21 0-16,21 0 0,0 0 0,-21-21 15,21 21-15,0 1 0,0-1 16,21-21-16,-21 21 0,21-21 16,21 0-16,-21 0 0,1 0 15,20 0-15,-21 0 0,0 0 0,22 0 16,-22-21-16,0 0 0,0 21 0,0-22 16,0 1-16,1 0 0,-1 0 15,0 0-15,-21 0 0,21-1 16,-21 1-16,0 0 15,0 0-15,0 42 32,0 0-32,-21-21 0,21 21 15,0 1-15,-21-1 0,21 0 16,0 0-16,0 0 0,0 0 16,21-21-16,0 0 15,0 0-15,0 0 0,1 0 0,-1 0 16,0 0-16,0 0 0,0 0 15,0 0-15,1-21 0,-1 0 16,0 0-16,-21 0 16,0 0-16,21-1 0,-21 1 0,0 0 15,0 0 1,0 42 0,0 0-1,-21 0-15,21 1 0,0-1 16,0 0-16,-21 0 0,21 0 15,-21 0-15,21 1 16,0-44 31,0 1-31,0 0-16,0 0 15,0 0-15,21 0 0,-21-1 16,21 1-16,-21 0 0,21 0 15,0 0-15,0 21 16,1 0 0,-22 21-16,0 0 15,0 0-15,0 0 0,0 1 16,0-1-16,0 0 0,0 0 16,0 0-1,0-42 16,0 0-15,21 21-16,-21-21 0,21 21 16,-21-21-16,21-1 0,-21 1 0,21 21 15,0-21-15,1 0 0,-22 0 16,21 21-16,0 0 0,-21-21 0,21 21 16,0 0-1,-21 21-15,0 0 0,0 0 16,0 0-16,0 0 0,0 1 15,0-1-15,-21 0 16,21 0-16,-21-21 16,21 21-16,21-21 47,0 0-47,0-21 15</inkml:trace>
  <inkml:trace contextRef="#ctx0" brushRef="#br1" timeOffset="-179173.54">22627 15558 0,'21'-22'16,"-42"44"-16,63-44 16,-20 22-16,-1-21 15,0 21-15,0-21 16,0 21-16,-21-21 16,21 21-16,-21-21 0,22 21 0,-22-21 15,0-1-15,0 1 16,-22 21-1,1 0-15,0 0 0,0 21 16,0-21-16,0 22 16,-1-1-16,1 0 0,21 0 0,0 0 15,0 0-15,-21 1 0,21-1 16,0 0-16,0 0 16,0 0-16,21-21 15,0 0 1,1 0-16,-1 0 15,0 0-15,0 0 0,21 0 16,-20-21-16,20 21 0,-21-21 0</inkml:trace>
  <inkml:trace contextRef="#ctx0" brushRef="#br1" timeOffset="-178765.49">23156 15177 0,'0'-22'0,"0"44"0,0-65 16,0 64 31,0 1-47,21-1 15,1 0-15,-1-21 0,-21 21 16,21 0-16,0 0 0,0-21 16,22 22-16,-22-1 0,0-21 0,21 21 15,-21 0-15,22-21 0,-22 0 0,0 0 16,0 21-16,0-21 0,-21 21 15,0 1 1,-21-22-16,0 21 16,0-21-16,-21 21 0,20 0 0,1-21 15,-21 21-15,21 0 0,0 1 16,-22-1-16,22 0 0,-21 0 16,21-21-16,-1 21 0,-20 0 0,21 1 15,0-22-15,0 21 0,-1 0 16,1-21-16,0 21 0,0-21 15,0 21-15,0-21 16,-1 0-16,1 0 16,0 0-16,-21 0 15,21 0-15,-1 0 0,-20 21 0</inkml:trace>
  <inkml:trace contextRef="#ctx0" brushRef="#br1" timeOffset="-175953.56">16806 16171 0,'0'-21'0,"21"21"15,-21-21-15,0 42 63,0 0-47,0 1-16,0-1 15,0 0 1</inkml:trace>
  <inkml:trace contextRef="#ctx0" brushRef="#br1" timeOffset="-175741.7">16806 16447 0,'21'21'31,"-21"0"31,0 0-46,-21-21 0,21 21-16</inkml:trace>
  <inkml:trace contextRef="#ctx0" brushRef="#br1" timeOffset="-175539.9">16806 16616 0,'0'-21'0,"0"42"0,0 0 16,0 0 62,0 0-47,-21-21-31</inkml:trace>
  <inkml:trace contextRef="#ctx0" brushRef="#br1" timeOffset="-175356.96">16785 16764 0,'0'0'31,"-21"0"0,21 21 0</inkml:trace>
  <inkml:trace contextRef="#ctx0" brushRef="#br1" timeOffset="-175177.44">16764 16828 0,'0'0'16</inkml:trace>
  <inkml:trace contextRef="#ctx0" brushRef="#br1" timeOffset="-173205.75">13525 16764 0,'-21'0'47,"21"-21"78,0 0-94,0 0-15,21 21 0,1 0 15,-22-22-31,0 1 16,21 21 46,-21-21-31,21 21-31,0 0 16,-21-21 15,0 0 32,0 0-32,0-1 16,-21 22-32,0 0 1,21 22 0,-21-22-16,-1 21 0,22 0 0,-21 0 15,0 0-15,0 22 0,0-22 16,-22 21-16,22-21 0,-21 22 0,0-22 16,-22 21-16,22-21 0,-1 0 15,1 22-15,0-22 0,-1 0 0,1 0 16,21-21-16,-21 21 0,20-21 0,1 22 15,0-22-15,0 0 16,21-22 0,0 1-1,21 21 1,0 0-16,0 0 0,1 0 16,-1 0-16,21 0 0,0 0 15,1 0-15,-1 21 0,0-21 16,22 22-16,-22-22 0,1 21 0,-1 0 15,0-21-15,1 21 0,-1-21 16,-21 21-16,0 0 0,0-21 0,1 0 16,-1 22-16,-21-1 15,-21-21 1,-1 0 0,1 0-1,21-21-15,0-1 16</inkml:trace>
  <inkml:trace contextRef="#ctx0" brushRef="#br1" timeOffset="-172554.02">13991 17018 0,'21'-21'15,"-42"42"-15,63-42 0,-20 0 0,-1 21 16,0-21-16,0 21 0,-21-22 0,0 1 15,21 21-15,-21-21 0,0 0 16,0 0-16,0 0 16,0-1-16,-21 22 15,0 0-15,0 0 0,0 0 0,-1 0 16,1 0-16,0 0 0,-21 22 0,21-1 16,-1 0-16,-20 0 0,21 0 15,0 0-15,0 22 0,-1-22 0,22 0 16,0 0-16,-21 0 0,21 1 15,0-1-15,0 0 0,21-21 16,1 0 0,-1 0-16,0 0 0,0 0 0,0 0 15,22 0-15,-22 0 0,0-21 16,21 0-16,-21 21 0,1-22 0,-1 1 16,-21 0-16,0 0 15,21 21-15,-21-21 0,0 0 16,-21 21-1,0 0 1,21 21-16,0 0 0,-22 0 16,22 0-16,-21 0 0,21 1 0,0 20 15,0-21-15,0 21 0,0-20 0,0 20 16,0-21-16,0 21 0,0 1 16,-21-1-16,21 0 0,-21 1 0,21-1 15,0 0-15,0 1 16,-21-1-16,0 0 0,-1 1 0,1-22 15,21 21-15,-21-21 0,0 1 16,-21-1-16,20 0 0,1 0 0,0-21 16,-21 0-16,21 0 0,-1 0 15,-20 0-15,21 0 0,-21-21 0,20 21 16,1-21-16,-21 0 0,21-22 16,0 22-16,-1 0 0,1 0 0,0 0 15,21-22-15,0 22 0,0 0 16,0 0-16,0 0 0,0-22 0,0 22 15,0 0-15,42 0 0,-20 0 16,-1-1-16</inkml:trace>
  <inkml:trace contextRef="#ctx0" brushRef="#br1" timeOffset="-172306.21">14393 16933 0,'0'0'15,"0"22"17,0-1-32,-21 0 0,0 0 15,0 0-15,21 0 0,-21 1 16,-1-1-16,22 0 0,-21 0 16,0 0-16,21 0 0,-21-21 15,21 22-15,-21-22 0,21 21 16,0-42 15,0-1-31</inkml:trace>
  <inkml:trace contextRef="#ctx0" brushRef="#br1" timeOffset="-172118.23">14330 16806 0,'21'-21'15,"-42"42"-15,42-63 0,-21 21 0,0 0 0,0 0 31,21 42 16,0 0-31,0-21-16,1 21 0,-1 0 16</inkml:trace>
  <inkml:trace contextRef="#ctx0" brushRef="#br1" timeOffset="-171749.64">14647 16891 0,'0'-21'31,"0"0"-15,21 21-1,1 0-15,-1 21 16,0 0-16,0 0 15,-21 0-15,21 22 0,-21-22 16,0 0-16,0 0 0,0 0 16,0 1-16,0-1 0,0 0 15,0 0-15,0 0 0,-21-21 0,0 21 16,0 1-16,0-22 31,21-22-31,0 1 16,0 0-16,0 0 0,0 0 15,0 0-15,0-22 16,21 22-16,-21 0 0,0 0 0,0 0 16,21-1-16,0 1 0,0 0 15,-21 0-15,0 0 0,21 0 0,1 21 16,-1 0-16,0-22 0</inkml:trace>
  <inkml:trace contextRef="#ctx0" brushRef="#br1" timeOffset="-171241.79">15240 16764 0,'0'0'0,"21"-21"0,-21 0 0,0 0 15,0-1-15,21 22 0,-21-21 0,-21 21 32,0 0-17,0 21-15,21 1 0,-21-1 0,-1 21 16,1 0-16,0-20 0,21 20 15,-21 0-15,0 1 0,21-22 0,-21 21 16,21-21-16,0 0 0,0 1 16,0-1-16,0 0 0,0 0 0,0 0 15,21-21 1,0 0-16,0 0 0,0 0 16,0 0-16</inkml:trace>
  <inkml:trace contextRef="#ctx0" brushRef="#br1" timeOffset="-170233">15367 17060 0,'21'0'31,"0"0"-15,22-21-16,-22 21 0,21-21 15,-21 21-15,22-21 0,-1 0 16,-21 0-16,21-1 0,-20 22 0,20-42 15,-21 21-15,0 0 0,0 0 16,1-22-16,-22 22 0,0 0 16,0-21-16,0 20 0,0 1 0,0 0 15,0 0-15,0 0 16,-22 21 0,22 21-16,-21 0 15,0 0-15,21 22 0,0-1 0,-21 0 16,0 1-16,0-1 0,-1 21 15,1-20-15,0-1 0,0 22 0,0-22 16,-22 21-16,22-20 0,-21 20 16,21 1-16,-22-1 0,22 1 0,0-1 15,-21 1-15,21-1 0,-1 1 16,1-22-16,21 22 0,0-22 0,-21 0 16,21 1-16,0-1 15,0-21-15,0 21 0,0-20 0,21-22 16,0 0-16,1 0 15,20 0-15,-21 0 0,21-22 0,1 1 16,-1 0-16,22 0 0,-22-21 16,0 20-16,22-20 0,-22 0 0,0-1 15,-20 1-15,20-21 0,-21 20 16,-21-20-16,0 20 0,0-20 16,0 21-16,0-22 0,-21 22 0,-21-1 15,20 1-15,-20 21 0,0-21 16,21 20-16,-22 1 0,1 21 0,21-21 15,-22 21-15,22-21 0,0 21 16,21-21 15,42 21-31,-20 0 0,-1 0 0,21-21 16,0 21-16,-20-22 0,20 22 16,0-21-16,1 0 0,-22 21 0,21-21 15,0 21-15,-20-21 0,-1 0 16,0 21-16,0-22 0,0 22 0,-21-21 15,0 42 32,0 1-47,0-1 0,0 0 16,0 0-16,0 0 0,-21 0 16,21 1-16,0-1 0,0 0 15,21-21 1,0 0-1,1 0-15,-1 0 0,0 0 0,0 0 16,0-21-16,0 0 0,1 21 16,-1-22-16,0 1 0,-21 0 0,21 0 15,0 0-15,-21-22 16,21 43-16,-21-21 0,0 0 0,0 42 31,0 0-15,-21 1-16,21-1 0,-21 0 0,21 0 15,0 0-15,0 0 16,0 1-16,0-1 0,21-21 47,-21-21-31,21-1-16,-21 1 0</inkml:trace>
  <inkml:trace contextRef="#ctx0" brushRef="#br1" timeOffset="-170070.09">16383 16764 0,'0'-85'31,"0"191"-31,0-127 0,0-42 32,0 84-17,21 0-15,0-21 16,0 0-16,-21 21 0,22 0 15,-1-21-15</inkml:trace>
  <inkml:trace contextRef="#ctx0" brushRef="#br1" timeOffset="-168923.75">16616 16976 0,'0'42'16,"0"-84"-16,21 84 15,0-42 1,0 0-16,0-21 0,-21 0 15,22 21-15,-1-21 0,0-1 16,0 1-16,0 0 0,-21 0 16,0 0-16,21 0 15,-42 21 17,0 0-32,0 21 0,0 0 15,0-21-15,-1 21 0,1 0 16,21 0-16,0 1 0,-21-1 0,21 0 15,0 0-15,0 0 16,0 0-16,0 1 0,21-22 16,0 0-16,1 0 15,-1 0-15,0 0 0,0 0 0,0 0 16,0 0-16,1 0 0,-1-22 0,0 1 16,0 21-16,0-21 0,0 0 15,1 0-15,-22 0 0,0-1 0,21 1 16,-21 0-1,-21 21 17,21 21-32,0 0 0,0 1 15,-22-1-15,22 0 0,-21 0 16,21 0-16,0 0 0,0 1 16,-21-1-1,21-42 16,21-1-15,0 22-16,-21-21 0,22 0 16,-1 0-16,-21 0 0,21 0 15,0-1-15,0 1 0,0 0 0,1 21 16,-1-21-16,0 21 0,0 0 16,0 0-16,-21 21 15,0 0 1,0 0-16,0 1 0,0-1 15,0 0-15,0 0 0,0 0 16,0 0-16,0 1 16,21-22-16,1 0 0,-1 0 15,0 0-15,0 0 0,0 0 0,22 0 16,-22 0-16,21 0 0,0 0 0,1 0 16,-22 0-16,21-22 15,-21 22-15,22-21 0,-22 0 0,0 0 16,-21 0-16,0 0 15,0-22-15,0 22 0,0 0 0,0 0 16,-21 0-16,0-1 16,0 22-16,-1 0 0,-20 0 0,21 0 15,0 0-15,0 0 0,-1 22 16,1-1-16,0 0 0,0 0 0,21 0 16,0 0-16,-21 1 0,21-1 15,0 0-15,0 0 0,0 0 16,0 0-16,0 1 0,0-1 15,21-21-15,0 0 0,0 0 16,0 0-16,1 0 0,-1 0 16,0 0-16,0-21 0,0-1 15,0 1-15,1 0 0,-1 0 0,0 0 16,0 0-16,0-22 0,-21 22 16,21-21-16,-21-1 0,22 1 0,-1 0 15,-21-1-15,0 22 0,0-21 16,0 0-16,21 20 0,-21 1 0,0 0 15,0 0-15,0 42 16,0 0 0,-21 0-16,21 1 0,-21 20 15,-1-21-15,22 21 0,-21 1 16,21-1-16,-21 0 0,21 1 0,0-22 16,-21 21-16,21-21 0,0 22 15,0-22-15,0 0 0,0 0 16,21-21-1,0 0-15,0 0 16,1 0-16,-1-21 0</inkml:trace>
  <inkml:trace contextRef="#ctx0" brushRef="#br1" timeOffset="-168537.97">18076 16595 0,'0'-43'16,"0"86"-16,0-64 31,21 21-15,-21 21-16,22-21 0,-22 21 15,21 0-15,0-21 0,-21 21 16,21-21-16,0 0 0,0 0 0,22 21 16,-22-21-16,21 0 0,-21 0 0,22 0 15,-22 0-15,21 0 16,-21 0-16,1 0 0,-1 0 0,0 0 15,-21 22 1,-21-1-16,0-21 16,-1 21-16,1 0 0,-21 0 15,21-21-15,-22 21 0,1 1 0,21 20 16,-21-21-16,20 0 0,1 0 0,-21 1 16,21 20-16,0-21 0,-22 0 15,22 0-15,0 1 0,0-1 0,21 0 16,-21 0-16,-1-21 0,22 21 15,0 0 1</inkml:trace>
  <inkml:trace contextRef="#ctx0" brushRef="#br1" timeOffset="-168050.25">18838 16637 0,'0'0'15,"21"-21"-15,-21 42 31,0 0-31,0 0 16,-21 22-16,21-22 0,0 21 16,-21 1-16,21-1 0,-21-21 0,0 21 15,21 1-15,-21-22 0,21 21 0,0-21 16,-22 22-16,22-22 0,-21 0 16,21 0-16,0 0 0,0 1 0,0-1 15,0-42 32,0-1-47,0 1 0</inkml:trace>
  <inkml:trace contextRef="#ctx0" brushRef="#br1" timeOffset="-167782.4">18754 16785 0,'21'-106'15,"0"85"-15,-85 212 0,86-255 0,41-63 16,-42 127-16,0 0 0,1 0 15,-1 0-15,0 43 0,0-22 0,0 21 16,0-21-16,1 22 0,-1-1 16,0 0-16,-21 1 0,21-1 0,0-21 15,0 21-15,-21-20 0,22 20 16,-22-21-16,0 0 0,21-21 16,-21 21-16,0 1 0,0-44 46,0 1-30,0 0-16,0 0 0,0 0 0,0 0 16,0-22-16,0 22 0</inkml:trace>
  <inkml:trace contextRef="#ctx0" brushRef="#br1" timeOffset="-167545.54">19283 16658 0,'21'-63'15,"21"-1"16,-105 191-31,126-233 16,-63 128-16,0-1 0,-21 21 16,0-21-16,21 22 0,-21-1 0,0 0 15,21 1-15,-22-1 0,1-21 16,21 21-16,0 1 0,-21-22 0,0 0 16,21 0-16,-21 0 0,21 1 15,0-1-15,0 0 0,-21-21 16,21 21-16,21-42 31,0 21-31,-21-21 0,21 0 0</inkml:trace>
  <inkml:trace contextRef="#ctx0" brushRef="#br1" timeOffset="-167109.79">19706 16658 0,'21'0'0,"-42"0"0,63-21 0,-42 42 47,-21 0-47,0 1 0,0-1 15,0 21-15,-22-21 0,22 22 16,0-1-16,0-21 0,0 21 16,0 1-16,21-22 0,0 0 15,0 21-15,0-20 0,0-1 0,0 0 16,21 0-16,0-21 15,0 0-15,0 0 0,22 0 0,-22 0 16,21 0-16,-21 0 0,22 0 16,-22 0-16,21 0 0,0-21 0,-20 0 15,-1 0-15,21-1 0,-42 1 16,21 0-16,-21-21 0,21 21 0,-21-22 16,0 1-16,0 21 0,0-22 15,-21 1-15,0 21 0,0-21 0,21 20 16,-21 1-16,0 0 0,-1 0 15,-20 21-15,21 0 0,0 0 16,0 0-16,-1 0 0,-20 0 0,21 21 16,0-21-16,21 21 0,-21 0 15,-1 1-15,22-1 0,0 0 16,0 0-16,22 0 16,-1-21-16,0 0 0,21 0 0</inkml:trace>
  <inkml:trace contextRef="#ctx0" brushRef="#br1" timeOffset="-166690.03">20828 16637 0,'0'21'16,"-21"0"-16,21 1 0,-21-1 15,-1 0-15,-20 21 0,21-21 16,-21 1-16,20-1 0,-20 0 0,0 0 16,-1 0-16,1 0 0,0 1 15,-1-22-15,22 21 0,-21-21 16,21 0-16,0 0 16,42 0-1,0 0 1,0 0-16,0 0 0,0 0 15,1 0-15,20 21 0,-21-21 0,0 21 16,0-21-16,1 0 0,-1 21 16,21-21-16,-21 0 0,0 21 0,1-21 15,-1 0-15,0 0 16,0 22-16,0-22 0,0 0 16,1 0-1,-22-22 1,0 1-16,21 0 15,-21 0-15</inkml:trace>
  <inkml:trace contextRef="#ctx0" brushRef="#br1" timeOffset="-166389.68">21230 16552 0,'0'-21'16,"0"42"-16,0-63 0,0 21 0,21 0 15,-21 0-15,0-1 16,0 44 0,0-1-16,-21 0 15,0 0-15,0 21 0,0 1 0,-22 20 16,1-20-16,21 20 0,-22-21 16,1 22-16,0-22 0,-1 22 0,1-22 15,21 0-15,-21 1 0,-1-1 16,22 0-16,-21 1 0,21-1 0,-1-21 15,1 0-15,0 22 0,0-22 16,21 0-16,-21 0 0,21 0 16,21-21-1,0 0-15,0 0 0</inkml:trace>
  <inkml:trace contextRef="#ctx0" brushRef="#br1" timeOffset="-165558.16">21251 16870 0,'21'21'0,"-42"-42"15,64 42-15,-22-21 0,0 0 16,0 0-16,0 0 0,0 0 0,1 0 15,-1-21-15,0 21 0,0-21 16,-21 0-16,21-1 0,-21 1 16,0 0-1,-21 21-15,0 0 16,0 0-16,0 0 0,-22 0 16,22 0-16,0 21 0,-21-21 0,20 21 15,1 1-15,0-22 0,0 21 16,0 0-16,0-21 0,21 21 0,0 0 15,0 0 1,21-21-16,0 0 16,0 0-16,0 0 0,0 0 15,1 0-15,20 0 0,-21 0 16,0-21-16,22 21 0,-22-21 0,0 0 16,0 21-16,0-21 0,-21 0 15,21-1-15,-21 1 16,0 42 15,0 1-31,0-1 0,-21 21 16,21-21-16,0 22 0,0-1 0,0-21 15,0 21-15,0 1 0,0-1 16,0 0-16,0 1 0,0-1 0,-21 0 16,21 1-16,0-1 0,-21 0 15,21 1-15,-21-1 0,0 0 16,21 1-16,-22-1 0,1 0 15,0-20-15,0-1 0,0 21 0,0-42 16,-1 21-16,1-21 0,-21 0 16,21 0-16,0 0 0,-22 0 0,22-21 15,-21 0-15,-1 0 0,22 0 16,0-1-16,-21-20 0,21 21 0,-1-21 16,22 20-16,0 1 0,0 0 15,0-21-15,0 21 0,0-1 0,0 1 16,22 0-16,-1 0 0,0 0 15,0-22-15,21 22 0,-20 0 0,20 0 16</inkml:trace>
  <inkml:trace contextRef="#ctx0" brushRef="#br1" timeOffset="-165322.29">21738 16743 0,'0'0'0,"21"0"0,-21 21 31,0 0-15,0 0-16,0 1 0,0-1 16,0 0-16,0 0 0,0 0 0,-21 0 15,21 1-15,-21-1 0,21 0 16,0-42 46,0 0-62</inkml:trace>
  <inkml:trace contextRef="#ctx0" brushRef="#br1" timeOffset="-165149.39">21802 16637 0,'-22'42'16,"44"-84"-16,-22 21 0,21 21 62,0 0-46,0 21-16,0-21 0,0 0 15,1 21-15</inkml:trace>
  <inkml:trace contextRef="#ctx0" brushRef="#br1" timeOffset="-164773.55">22098 16743 0,'21'0'31,"0"0"-31,0 0 16,-21 21-16,22 0 0,-1 0 16,-21 1-16,21-1 0,-21 0 15,0 0-15,0 0 0,0 0 0,21 1 16,-21-1-16,0 21 0,0-21 15,0 0-15,0 1 0,0-1 16,0 0-16,-21 0 16,0-21 15,21-21-31,0 0 16,0 0-16,0-1 15,0 1-15,0 0 0,0 0 0,21 0 16,-21 0-16,0-1 0,21 1 15,0 21-15,-21-21 0,21 0 0,-21 0 16,22 0-16,-1-1 0,0 22 0,0-21 16,0 0-16,0 0 0,1 0 15,-1 21-15</inkml:trace>
  <inkml:trace contextRef="#ctx0" brushRef="#br1" timeOffset="-164533.25">22733 16552 0,'-42'22'16,"84"-44"-16,-42 1 15,-21 21 17,21 21-32,-21 1 0,21-1 0,-22 0 15,22 0-15,-21 21 0,0-20 16,21 20-16,-21-21 0,21 21 0,-21-20 16,0 20-16,21-21 0,0 0 15,0 0-15,0 1 0,0-1 0,0 0 16,0 0-16,0 0 15,21-21-15,0 0 16,0 0-16,0 0 0,0 0 16,1 0-16,-1-21 0</inkml:trace>
  <inkml:trace contextRef="#ctx0" brushRef="#br1" timeOffset="-163585.73">22945 16806 0,'-22'64'0,"44"-128"0,-1 64 16,-21-21-16,21 21 0,-21-21 0,0 0 15,21 21-15,0-21 0,0 0 16,1-1-16,-1 1 16,0 21-16,-21-21 0,0 0 0,21 0 15,-21 0-15,0-1 0,0 1 16,0 0-16,0 0 0,0 0 16,0 0-16,0-1 15,-21 22-15,0 0 0,0 0 0,-1 0 16,22 22-16,-21-1 0,0 0 15,0 0-15,0 0 0,0 22 0,-1-1 16,1 0-16,0 1 0,0 20 0,21 1 16,-21-1-16,0-21 0,-1 22 15,1-1-15,0 1 0,0-1 0,0 1 16,0-1-16,-1 1 0,1-1 16,0 22-16,0-21 0,0-1 15,0 1-15,21-1 0,-22 1 0,1-22 16,21 0-16,0 1 0,0-1 15,0-21-15,0 0 0,0 0 16,0 1-16,21-22 0,1 0 16,-1 0-16,0-22 0,21 22 15,1-21-15,-1 0 0,-21 0 0,21-21 16,1 20-16,-1-20 0,0 0 16,-20-1-16,-1 1 0,0-21 0,0-1 15,-21 1-15,0 20 0,0-20 16,0-1-16,0 22 0,-21-22 0,0 22 15,21 0-15,-43-1 16,22 1-16,0 21 0,0 0 0,0 0 16,21-1-16,-21 1 0,21 0 15,-22 21-15,22-21 16,22 21 0,-1 0-16,0 0 0,0-21 0,0 21 15,0 0-15,22-21 0,-22 21 16,0-22-16,21 22 0,-20-21 0,-1 0 15,0 0-15,21 0 0,-21 21 16,1-21-16,-22-1 0,21 1 0,0 21 16,-21-21-16,21 21 0,-21 21 47,0 0-32,0 1-15,0-1 0,0 0 16,0 0-16,0 0 0,0 0 15,0 1-15,21-22 16,0 21-16,1-21 16,-1 0-16,0 0 0,0 0 15,0-21-15,0 21 0,1-22 16,-22 1-16,0 0 0,21 0 16,0 0-16,-21 0 0,0-1 0,0-20 15,0 21-15,0 0 0,0 42 31,0 0-31,0 0 16,-21 0-16,21 1 16,0-1-16,-21 0 0,21 0 0,0 0 15,0 0-15,0 1 16,21-22 15,0 0-31,-21-22 0,0 1 16</inkml:trace>
  <inkml:trace contextRef="#ctx0" brushRef="#br1" timeOffset="-163417.33">23537 16595 0,'0'0'0,"0"-21"0,-21 21 16,21 21 46,21-21-62,-21 21 0</inkml:trace>
  <inkml:trace contextRef="#ctx0" brushRef="#br1" timeOffset="-162134.86">23643 16870 0,'0'21'16,"0"-106"-1,0 149-15,21-43 16,0-21-16,1 0 16,-1 0-16,0 0 0,0-21 0,0 21 15,0-21-15,1 0 0,-1 21 16,-21-22-16,21 1 0,-21 0 0,21 0 16,-21 0-16,0 0 15,-21 21-15,0 0 16,0 0-16,-1 0 15,1 0-15,0 21 0,0 0 0,0 0 16,0 0-16,21 0 0,0 1 16,-22-1-16,22 0 0,0 0 0,0 0 15,0 0-15,0 1 0,0-1 0,22 0 16,-1-21-16,0 0 16,21 0-16,-21 0 0,1 0 0,20 0 15,0 0-15,-21 0 0,22 0 16,-1-21-16,-21 0 0,0-1 0,1 1 15,-1 0-15,0 0 0,-21-21 16,0 20-16,0 1 0,0 0 0,0 0 16,-21 21-1,0 0 1,-1 21-16,22 0 16,0 0-16,0 1 0,-21-1 0,21 0 15,0 21-15,-21-21 0,21 1 16,0-1-16,0 0 0,0 0 15,0 0 1,0-42 15,0 0-31,0 0 0,21 21 16,0-21-16,1-1 0,-22 1 16,21-21-16,0 21 0,0 0 15,0-1-15,0 1 0,1 0 16,-1 0-16,0 0 0,0 21 0,0 0 15,0 0 1,-21 21-16,0 0 16,0 0-16,0 0 0,0 1 15,0-1-15,22 0 0,-22 0 0,21-21 16,-21 21-16,21 0 0,-21 1 16,21-22-16,0 21 0,0-21 15,22 0-15,-22 0 0,0 0 16,0 0-16,22 0 0,-22 0 0,21 0 15,-21 0-15,0 0 0,1-21 16,-1-1-16,0 1 0,0 0 0,0-21 16,0 21-16,-21-22 0,22 22 15,-22-21-15,0 21 0,0-1 0,0 1 16,0 0-16,0 0 0,0 0 16,-22 21-16,1 0 0,0 0 0,0 0 15,0 0-15,0 0 0,-1 21 0,1-21 16,0 21-16,-21 0 0,21 22 15,-1-22-15,1 0 0,21 21 0,-21-21 16,21 1-16,0-1 0,-21 21 16,21 0-16,0-20 15,0-1-15,21-21 16,0 21-16,0-21 16,1 0-16,-1 0 0,0 0 15,0-21-15,0 0 0,0-1 16,1 1-16,-1-21 0,0 21 15,0-22-15,0 1 0,0 21 0,1-21 16,-1-1-16,0 1 0,0 0 16,0 20-16,0-20 0,22 0 0,-43 21 15,21-22-15,0 1 0,0 21 16,-21 0-16,21-1 0,-21 1 16,0 0-16,-21 21 15,0 0-15,0 0 16,0 21-16,-22 0 0,22 22 0,0-22 15,-21 21-15,21 1 0,-1-1 16,1 0-16,21 1 0,0-1 0,-21 0 16,21 1-16,0-1 0,0 0 15,0 1-15,0-1 0,0-21 0,0 21 16,0-20-16,21-1 0,0 0 16,1-21-16,-1 21 0,0-21 15,0 0-15,21 0 0,-20 0 0,-1 0 16,21 0-16,-21 0 0,0 0 15,22-21-15,-22 21 0,0-21 16,0 0-16,0-1 0,22 22 0,-43-21 16,21 0-16,-21 0 0,21 21 15,-21-21-15,-21 21 16</inkml:trace>
  <inkml:trace contextRef="#ctx0" brushRef="#br1" timeOffset="-161137.49">16446 18203 0,'22'0'16,"-1"0"0,0-21-1,0 21-15,-21-21 0,21 21 16,-21-21-16,21 0 0,-21 0 16,-21 21 15,0 0-31,0 0 0,0 0 15,21 21-15,-21 0 0,-1-21 0,1 21 16,21 0-16,0 0 16,0 1-16,0-1 15,21-21-15,1 0 16,-1 0-16,0 0 16,0-21-16,0-1 0,-21 1 15,0 0 1,0 0-16,0 0 0,-21 0 15,0 21 1,0 0-16,0 0 16,-1 0-1,22 21-15,0 0 16,0 0-16,22-21 47,-22-21-16,21 21 16</inkml:trace>
  <inkml:trace contextRef="#ctx0" brushRef="#br1" timeOffset="-160817.34">16933 17971 0,'0'0'0,"21"-22"0,-21 1 16,22 21 0,-22-21-16,21 21 0,0 0 0,0 0 15,-21 21-15,21 0 16,0 1-16,1-1 0,-1 0 0,0 0 15,0 0-15,0 22 0,0-22 16,1 21-16,-1-21 0,0 22 0,0-22 16,0 21-16,0-21 0,-21 0 15,0 22-15,0-22 0,0 0 16,22-21-16,-22 21 0,0-42 47,0 0-47,0 0 15,21-22-15,-21 22 0</inkml:trace>
  <inkml:trace contextRef="#ctx0" brushRef="#br1" timeOffset="-160549.27">17653 17949 0,'0'0'0,"-21"0"31,0 0-31,-1 22 16,-20-22-16,21 21 15,-21 0-15,-1 0 0,1 0 0,-22 0 16,22 1-16,0 20 0,-22-21 16,22 21-16,0-20 0,-1 20 15,22-21-15,-21 21 0,21-20 0,-1-1 16,1 0-16,0 0 0,21 0 16,21-21 30,0-21-46,22 21 0,-22-21 0,0 0 16,21 21-16</inkml:trace>
  <inkml:trace contextRef="#ctx0" brushRef="#br1" timeOffset="-160037.83">17865 18013 0,'0'21'31,"0"0"-15,0 0-16,0 1 15,0-1-15,0 0 0,0 0 16,-22 0-16,22 0 0,0 22 16,0-22-16,-21 0 0,21 0 15,-21 0-15,21 1 0,0-1 0,0 0 16,0 0-16,21-21 47,-21-21-47,21 0 0,-21 0 15,0-1-15,0-20 0,0 21 0,22 0 16,-22-22-16,0 22 0,21-21 16,-21 21-16,0-43 15,21 43-15,0 0 0,-21 0 16,0 0-16,21 21 0,0 0 0,1 0 15,-1 0-15,0 0 16,-21 21-16,21 0 16,-21 0-16,21 0 0,-21 0 0,0 22 15,0-22-15,21 0 0,-21 0 16,0 0-16,22 1 0,-22-1 16,0 0-16,0 0 0,0 0 15,21-21 1,0-21-1,-21 0-15,21 21 16,-21-21-16,21 0 0,0-1 16,1 1-16</inkml:trace>
  <inkml:trace contextRef="#ctx0" brushRef="#br1" timeOffset="-159558.37">18521 17928 0,'21'0'0,"-106"64"0,149-128 0,-22 64 16,-63 0-1,0 21 1,0 1-16,-1-1 0,1 0 0,0-21 16,0 21-16,0 0 0,0 0 15,-1 1-15,1-1 0,0 0 16,-21-21-16,21 21 0,-1 0 16,1-21-16,0 21 0,0-21 15,42 0 16,0 0-31,0 0 0,1-21 16,-1 21-16,0-21 0,0 0 16,21 0-16,-20 0 0,-1-22 0,21 22 15,-21 0-15,0 0 0,22 0 16,-22-1-16,0 1 0,-21 42 31,0 1-15,-21-1-16,0 0 15,21 0-15,0 21 0,-21-20 0,-1-1 16,22 0-16,-21 0 0,21 0 16,0 0-16,-21 1 0,21-1 0,-21 0 15,21 0-15,-21 0 0,0 0 16,21 1-16,0-1 0,0 0 16,-22 0-16,22 0 15,22-21 1,-1-21-1,21 0-15,-21 21 0,22-21 16</inkml:trace>
  <inkml:trace contextRef="#ctx0" brushRef="#br1" timeOffset="-159025.66">19092 18013 0,'0'0'0,"0"-21"0,0 0 15,0-1-15,0 1 32,0 42-17,0 1 1,0-1-16,-21 0 0,0 21 0,0-21 16,0 22-16,21-22 15,-22 21-15,1 1 0,0-1 0,-21-21 16,21 21-16,-1 1 0,1-1 15,0-21-15,0 0 0,0 22 16,0-22-16,-1-21 0,22 21 0,0-42 31,0 0-15,22 0-16,-1-1 0,0-20 16,0 21-16,21 0 0,-20 0 15,-1-22-15,0 43 0,0-21 0,0 0 16,0 21-16,1 0 15,-22 21 1,0 0-16,0 0 0,0 22 16,0-22-16,21 0 15,-21 0-15,21 0 0,0 1 16,0-1-16,0-21 0,1 21 0,20-21 16,0 0-16,1 0 0,-22 0 15,21 0-15,-21 0 0,22 0 16,-22 0-16,0 0 0,0-21 0,-21 0 15,0-1 1,0 1-16,0 0 16,21 0-16,0 21 15,-21-21-15</inkml:trace>
  <inkml:trace contextRef="#ctx0" brushRef="#br1" timeOffset="-158005.49">25569 16341 0,'0'0'0,"0"-21"16,-21 21-1,21 21 32,0 0-47,0 0 16,0 0-16,21-21 0,-21 21 15,21 1-15,1-1 0,20 0 0,-21 0 16,0-21-16,0 21 0,1 0 0,20 1 16,-21-1-16,0 0 0,0-21 15,1 21-15,-1-21 0,0 0 16,0 21-16,0-21 0,0 0 16,1 0-1,-44 0 32,1 21-47,0 1 0,0-1 16,-21 0-16,20 21 0,-20-21 15,0 22-15,-1-22 0,22 0 0,-21 21 16,0-20-16,-1-1 0,22 21 16,0-21-16,-21 0 0,20-21 0,1 22 15,0-1-15,0 0 16,0-21-16,21 21 15,0-42 48</inkml:trace>
  <inkml:trace contextRef="#ctx0" brushRef="#br2" timeOffset="-119189.71">24913 593 0,'0'0'0,"21"-21"0,0-1 16,-21 1-16,22 0 16,-1 0-16,-21 0 15,0 0 1,21-1-16,0 1 16,-21 0-16,21 0 15,0 0 1,-21 0-1,0 42 48,0 0-47,0 0-16,0 0 15,0 0-15,0 1 0,0-1 0,0 0 16,0 0-16,0 0 0,0 0 15,0 1-15,0-1 0,0 21 0,0-21 16,0 0-16,0 1 0,0-1 16,0 0-16,0 21 0,0-21 15,0 1-15,0 20 0,0 0 0,0-21 16,0 22-16,0-22 0,0 21 16,0 1-16,-21-22 0,21 21 15,0 0-15,-21-20 0,21 20 0,0-21 16,-21 21-16,21-20 0,0 20 0,0-21 15,0 0-15,-21 22 0,21-22 16,0 21-16,0-21 0,0 22 0,0-22 16,0 21-16,0-21 0,0 22 15,0-1-15,0-21 0,0 21 0,0-20 16,0 20-16,0-21 0,0 21 16,0-20-16,-21 20 0,21-21 0,0 21 15,0-20-15,0-1 0,0 21 16,0-21-16,0 0 0,-22 22 15,22-22-15,0 21 0,0-21 0,0 22 16,0-22-16,0 42 16,0-20-16,0-22 0,0 21 0,0-21 15,0 22-15,-21-22 0,21 21 16,0-21-16,0 22 0,0-22 0,0 21 16,0-21-16,-21 22 0,21-22 0,0 21 15,0-21-15,0 1 0,0 20 16,0-21-16,0 21 0,0-20 0,0 20 15,0 0-15,0 1 0,0-1 16,0-21-16,0 21 0,0 1 16,0-1-16,0 0 0,0 1 0,0-1 15,0-21-15,0 22 0,0-1 16,0-21-16,0 21 0,0 1 0,0-22 16,0 21-16,0-21 0,0 22 0,0-1 15,0 0-15,0-20 0,0 20 16,0 0-16,0 1 0,0-1 0,0 0 15,21-21-15,-21 22 0,0-1 16,0 0-16,0-20 0,0 20 0,21 0 16,-21-21-16,0 22 0,0-1 0,0-21 15,0 22-15,0-22 0,0 21 16,0 0-16,0 1 0,0-1 16,0 0-16,0 1 0,0-22 0,0 21 15,0 1-15,22-1 0,-22 0 16,0 1-16,0-1 0,0 0 0,0 1 15,21-22-15,-21 21 0,0 0 0,21-20 16,-21 20-16,0 0 0,0 1 16,0-1-16,0 0 0,0 1 0,21-1 15,-21 0-15,0 1 0,0-1 0,21 0 16,-21 1-16,0-1 0,0 0 16,0 1-16,0-22 0,0 21 0,0 0 15,0 1-15,0-1 0,0 0 0,0 1 16,0-1-16,21 0 0,-21 1 15,0-1-15,0 0 0,0 1 16,0-1-16,0 0 0,0 1 0,0-1 16,0 0-16,0 1 0,0-1 0,0 0 15,0-20-15,0 20 0,0 0 16,22 1-16,-22-1 0,0 43 16,0-22-16,21-21 0,-21 1 0,0-1 15,0 22-15,0-22 0,0 0 16,0 22-16,0-22 0,0 0 0,0 1 15,0-1-15,21 0 0,-21 22 0,0-22 16,0 1-16,0 20 0,0-21 16,21 1-16,-21 20 0,0-20 15,0-1-15,0 0 0,0 22 0,0-22 16,0 0-16,0 1 0,0-1 0,0 0 16,0 1-16,0-1 0,0 0 15,0 22-15,0-22 0,0 1 0,21 20 16,-21-21-16,0 1 0,0 20 0,0-20 15,0-1-15,0 0 0,0 22 0,0-22 16,0 0-16,0 1 0,0-1 16,0 0-16,0 22 0,21-22 0,-21 1 15,0-1-15,0 21 0,0-20 0,0-1 16,0 0-16,0 1 0,0 20 16,22-20-16,-22-1 0,0 0 15,0 1-15,0-1 0,0 0 0,0 1 16,0-1-16,21 0 0,-21 1 0,0-1 15,0 0-15,0 1 0,0-1 16,0 21-16,0-20 0,0-1 0,0 0 16,0 1-16,0-1 0,0 0 0,0-20 15,0 20-15,0 0 0,0 1 0,0-22 16,0 21-16,0 0 0,-21 1 16,21-1-16,0 0 0,-22 1 0,22-1 15,0 0-15,-21 1 0,21-22 0,0 21 16,0 1-16,0-1 0,-21 0 15,21 1-15,0-22 0,0 21 16,0 0-16,-21-20 0,21 20 0,0 0 16,0-21-16,0 22 0,0-1 15,0-21-15,0 22 0,0-1 0,0-21 0,0 21 16,0 1-16,0-22 0,0 21 16,0-21-16,0 22 0,0-1 0,0-21 15,0 0-15,0 22 0,0-22 0,0 21 16,0-21-16,0 1 0,0 20 15,0-21-15,0 0 0,0 22 0,0-22 16,0 0-16,0 21 0,0-21 16,0 22-16,0-22 0,0 21 0,0-21 15,0 22-15,0-22 0,0 21 16,0-21-16,0 22 0,0-22 0,0 21 16,0-21-16,0 22 0,0-22 0,0 0 15,0 21-15,0-20 0,0-1 0,0 21 16,0-21-16,0 0 0,0 1 15,0 20-15,0-21 0,0 0 0,0 0 16,0 22-16,0-1 16,0 0-16,0-20 0,0-1 0,0 0 15,0 0-15,0 21 0,0 1 16,0-22-16,0 0 0,0 0 16,0 0-16,0 1 0,0-1 0,0 0 15,0 0-15,0 0 16,0 0-16,0 1 0,0-1 0,0 0 15,0 0-15,0 0 0,0 0 16,0 1-16,0-1 0,0 0 16,0 0-16,0 0 0,0 0 15,0 1-15,0-1 0,0 0 0,0 0 16,0 0-16,0 0 0,0 1 16,0-1-16,0 0 0,0 0 15,0 0-15,0 0 0,0 1 16,0-1-16,0 0 15,0 0-15,0 0 0,0 0 16,0 1-16,0-1 16,0 0-16,0 0 0,0 0 15,0 0-15,0 1 16,0-1-16,0 0 0,0 0 16,0 0-16,0 0 0,0 1 15,0-1-15,0 0 0,0 0 16,0 0-16,0 0 0,0 1 15,0-1-15,0 0 0,0 0 0,0 0 16,0 0-16,0 1 16,0 20-16,21-21 0,-21 0 0,0 0 15,0 22-15,0-22 0,0 0 16,0 0-16,21 0 0,-21 1 16,0-1-16,0 0 0,0 0 15,0 0-15,0 0 0,0 1 16,0-1-16,0 0 0,0 0 15,0 0-15,0 0 16,0 1-16,0-1 0,0 0 16,0 0-16,0 0 0,0 0 15,0 1-15,0-1 16,0 0 0,0 0-16,0 0 0,0 0 15,0 1-15,0-1 16,21-21-16,-21 21 15,0-42 79,22 21-94,-22-21 0,21-1 16,-21 1-16,0 0 15,21 0-15,0 0 0</inkml:trace>
  <inkml:trace contextRef="#ctx0" brushRef="#br2" timeOffset="-118069.84">25209 17611 0,'0'0'0,"0"-21"0,0-22 31,0 22-31,0 0 0,0 0 16,0 0-1,0-1-15,22 1 16,-22 0-16,0 0 15,21 0-15,-21 0 32,21 21-32,-21 21 62,0 0-62,0 0 16,-21-21-16,21 21 15,0 0-15,-21 1 0,21-1 16,0 0-16,0 0 0,-22 0 16,22 22-16,0-22 0,0 0 0,-21 0 15,21 21-15,-21-20 0,21-1 16,0 21-16,-21-21 0,0 22 16,21-22-16,-21 21 0,21-21 0,0 22 15,0-22-15,-22 21 0,22 0 16,0-20-16,-21 20 0,21-21 0,0 21 15,0 1-15,0-1 0,0-21 16,0 22-16,0-1 0,0 0 0,0-21 16,0 22-16,0-1 0,0-21 15,0 22-15,0-1 0,0-21 0,0 21 16,0-20-16,0 20 0,0-21 0,0 21 16,0-20-16,0-1 0,0 21 15,0-21-15,0 22 0,0-1 0,-21-42 156,0 0-156</inkml:trace>
  <inkml:trace contextRef="#ctx0" brushRef="#br2" timeOffset="-107185.24">26056 402 0,'21'0'16,"-21"-21"-16,0 0 15,21 21 1,-21-21-16,22 21 0,-22-21 16,0-1-1,0 1 1,-22 21-16,1 0 16,0 0-16,-21-21 0,21 21 0,-22 0 15,22 0-15,-21 0 0,-1 0 16,22 0-16,-21 21 0,0-21 0,20 21 15,-20-21-15,21 22 16,0-22-16,-22 21 0,22 0 0,0 0 16,0-21-16,21 21 0,0 0 15,-21 1-15,21-1 0,0 0 16,0 0-16,21 0 16,0 0-16,0 1 15,0-22-15,1 21 0,-1-21 16,0 21-16,0-21 0,0 21 0,0-21 15,1 21-15,-1-21 0,0 0 16,0 21-16,0-21 0,0 22 0,1-22 16,-22 21-16,21-21 0,-21 21 15,21 0-15,-21 0 16,0 0-16,0 1 16,0-1-16,0 0 0,-21-21 0,0 21 15,-1 0-15,1-21 0,0 21 16,-21 1-16,21-22 0,-1 21 0,1 0 15,-21-21-15,21 21 0,0-21 16,-1 0-16,1 21 0,0-21 0,0 0 16,0 0-16,0 0 15,-1 0 1,44 0 46,-1 0-62,0 0 16,0 0-16,0 0 0,0 0 16,1 0-16,-1 0 15,0 0-15,0 0 0,0 0 16,-21 21 0,0 1-16,0-1 15,0 0-15,0 0 16,-21 0-16,21 0 0,-21 1 15,21-1-15,-21-21 16,21 21-16,-21 0 0,-1 0 0,22 0 16,-21 1-16,0-1 0,0 0 15,21 0-15,-21 0 0,0 0 16,21 1-16,0-1 0,-22 0 0,1 0 16,21 0-16,-21 0 0,21 1 15,0-1-15,-21 0 0,21 0 0,-21 21 16,21-20-16,0-1 0,0 0 15,0 0-15,0 0 0,0 0 0,0 1 16,0-1-16,0 0 16,0 0-16,0 0 0,0 0 15,0 1-15,0-1 16,21-21-16,0 0 0,0 0 16,0 0-16,1 0 0,-1 0 15,0 0-15,0 0 16,0 0-16,0 0 0,1-21 0,-1 21 15,0 0-15,0-22 16,0 22-16,0-21 0,1 21 16,-22-21-1,21 21-15</inkml:trace>
  <inkml:trace contextRef="#ctx0" brushRef="#br2" timeOffset="-104433.37">26882 15536 0,'21'0'0,"0"0"16,-21-21 15,-21 21-15,0-21-16,-1 21 16,1-21-16,0 0 15,0 0 1,21-1-16,0 1 15,0 0-15,0 0 16,0 0-16,0 0 0,21 21 16,0-22-16,0 22 0,1-21 15,20 21-15,-21 0 0,21 0 16,1-21-16,-1 21 0,0 0 16,1 0-16,-1 0 0,0 0 0,1 0 15,-22 0-15,0 21 0,0 0 16,0-21-16,-21 22 0,0-1 0,0 0 15,0 0-15,-21 0 0,0 0 16,-21 22-16,21-22 0,-43 0 0,22 0 16,-22 22-16,1-22 0,20 21 15,-20-21-15,-1 0 0,22 22 16,0-22-16,-1 0 0,22 21 0,-21-20 16,21 20-16,21-21 0,0 21 15,0-20-15,0-1 0,0 21 0,0-21 16,21 0-16,0 1 0,0-1 15,22 0-15,-1 0 0,0-21 0,1 21 16,20-21-16,-21 0 0,22 0 16,-22 0-16,1 0 0,-1 0 0,0 0 15,-21 0-15,1 0 0,-1-21 0,0 0 16,-21 0-16,0 0 16,-21-1-16,0 22 0,-1 0 15,1-21-15,-21 21 0,21 0 16,-22 0-16,22 0 0,0 0 0,-21 0 15,21 21-15,-1 1 16,1-1-16,21 0 0,0 0 0,-21 0 16,21 22-16,0-22 0,0 0 0,0 21 15,0-21-15,0 22 0,0-22 16,21 21-16,-21-21 0,21 1 0,-21 20 16,22-21-16,-22 0 0,0 22 15,0-22-15,0 0 0,0 0 0,0 21 16,-22-20-16,1-1 0,0 0 15,-21 0-15,21-21 0,-22 21 16,1-21-16,0 0 0,-22 21 0,22-21 16,-1 0-16,1 0 0,21 0 15,-21 0-15,20 0 0,1 0 0,0 0 16,0 0-16,21-21 0,-21 21 16,21-21-1,0 0 1,0 0-16,0 0 15,0-1-15,0 1 0,0 0 16</inkml:trace>
  <inkml:trace contextRef="#ctx0" brushRef="#br2" timeOffset="-97021.39">26649 2032 0,'-21'0'16,"21"-21"15,0 0 0,0 0-31,0-1 16,21 22 0,-21-21-1,-21 21 16,-1 21-15,22 1-16,-21-1 16,0 0-16,21 0 15,0 0 17,21-21-1,0-21-31,-21 0 15,0 0-15,22 21 16,-22-21-16,0-1 0,0 1 16,0 0-1,0 42 17,-22 0-32,1 1 0,21-1 15,0 0-15,0 0 16,0 0-16,0 0 15,0 1 1,21-22 15,1 0-31,-1 0 0</inkml:trace>
  <inkml:trace contextRef="#ctx0" brushRef="#br2" timeOffset="-96622.41">26966 1926 0,'21'0'94,"1"0"-78,-1-21-1,-42 21 17,-1 0-32,22 21 15,-21 0-15,0-21 16,0 22-16,21-1 0,-21-21 15,21 21-15,0 0 16,0 0-16,0 0 16,0 1-1,0-1-15,21-21 16,-21 21-16,21-21 16</inkml:trace>
  <inkml:trace contextRef="#ctx0" brushRef="#br2" timeOffset="-96325.39">27495 2159 0,'0'0'0,"0"21"47,0 0-47,0 1 15,0-1-15,0 0 0,0 0 16,0 0-16,0 0 0,0 1 16,0-1-16,-21 21 0,21-21 0,0 0 15,-21-21-15,21 22 0,0-1 16,0 0-16,0-42 47,0 0-47,0-1 0,0 1 15</inkml:trace>
  <inkml:trace contextRef="#ctx0" brushRef="#br2" timeOffset="-96049.49">27559 1842 0,'0'0'15,"-21"0"1,21-22-16,-21 22 16,21 22 62,0-1-78,0 0 15,0 0 1,0 0-16</inkml:trace>
  <inkml:trace contextRef="#ctx0" brushRef="#br2" timeOffset="-95401.58">28046 2286 0,'42'-21'31,"-42"0"-31,21 0 0,0-1 16,-21 1-16,0 0 0,0 0 16,0 0-16,0 0 15,0-1-15,0 1 0,-21 0 16,0 21-16,0 0 15,0 0-15,0 0 0,-22 0 0,22 0 16,0 21-16,-21 0 0,20 1 16,-20-1-16,21 0 0,-21 0 0,20 21 15,1-20-15,0-1 0,0 0 0,21 0 16,0 0-16,0 0 0,0 1 16,0-1-16,0 0 0,0 0 15,0 0-15,21-21 0,0 0 16,22 0-16,-22 0 0,0 0 15,0 0-15,21 0 0,-20 0 16,-1-21-16,21 0 0,-21 0 0,0 0 16,1-1-16,20 1 0,-21-21 15,0 21-15,0-22 0,22 1 0,-22 0 16,0-1-16,0-20 0,0 21 16,1-22-16,-1 22 0,0-1 15,0 1-15,-21 0 0,0-1 16,0 22-16,0 0 0,0 0 0,0 42 31,-21 0-31,0 22 16,0-1-16,-1 0 0,22 22 0,-21-22 15,0 0-15,0 22 16,21-22-16,0 1 0,0-1 0,0 0 16,0 1-16,0-22 0,0 0 15,0 21-15,0-21 0,0 1 0,0-1 16,21-21-16,0 21 0,0-21 15,1 0-15,-1 0 0,0 0 16,0 0-16,0 0 0,0-21 16,1 21-16,-1-21 0,0-1 0,0 1 15</inkml:trace>
  <inkml:trace contextRef="#ctx0" brushRef="#br2" timeOffset="-94896.55">28723 1588 0,'0'0'0,"-21"-22"0,0 22 16,21 22 15,0-1-15,0 0-16,0-42 62,0 0-46,0-1 0,0 1-1,0 42 32,0 1-31,0-1-16,0 0 15,0 0-15,0 0 0,0 0 16,-21-21 0,21 22-16</inkml:trace>
  <inkml:trace contextRef="#ctx0" brushRef="#br2" timeOffset="-94601.47">28871 1588 0,'0'0'0,"0"-22"0,21 22 16,-21 22 31,0-1-32,0 0 1,0 0 15,0 0-31,-21-21 0,21 21 16,0 1-16,-21-22 16,0 0-16,21 21 15</inkml:trace>
  <inkml:trace contextRef="#ctx0" brushRef="#br2" timeOffset="-93982.54">29591 2053 0,'0'21'62,"21"-21"-31,0 0-31,0 0 16,-21-21 0,0 0-16,0 0 15,-21 21 32,21 21-31,0 0-1,-21 0 1,0-21 0</inkml:trace>
  <inkml:trace contextRef="#ctx0" brushRef="#br2" timeOffset="-93582.21">29527 2371 0,'0'21'0,"0"-42"0,0 63 16,22-42 15,-1-21-15,0 21-16,0-21 15,-21 0 1,-21 21 31,21 21-47,-21-21 15,21 21-15,0 0 16,0-42 62,0 0-78,21 21 16,-21-21-16</inkml:trace>
  <inkml:trace contextRef="#ctx0" brushRef="#br2" timeOffset="-93026.13">30649 1905 0,'0'0'0,"0"-21"16,-21 21 0,0 0-1,0 0-15,0 0 16,-1 21-16,1 0 0,21 0 15,-21 1-15,0 20 0,0-21 0,0 0 16,-1 22-16,-20-22 0,21 0 16,21 21-16,-21-21 0,0 1 0,21-1 15,-22 0-15,22 0 0,0 0 16,0 0-16,22 1 0,-1-22 16,0 0-16,0 21 0,0-21 15,22 0-15,-22 0 0,21 0 16,-21 0-16,22 0 0,-22-21 15,21-1-15,-21 22 0,0-21 0,22 0 16,-22 0-16,0 0 0,0-22 16,0 22-16,1-21 0,-22 21 0,0-22 15,0 1-15,0 21 0,0-21 16,0-1-16,0 22 0,0 0 0,-22 0 16,1 0-16,21-1 0,-21 22 15,0 0-15,0 0 0,0 0 0,-1 22 16,1-1-16,0-21 0,0 21 15,21 0-15,0 0 0,0 0 16,0 1-16,0-1 16,21 0-1</inkml:trace>
  <inkml:trace contextRef="#ctx0" brushRef="#br2" timeOffset="-92426.16">31221 2053 0,'42'-63'31,"-42"42"-31,21-1 16,-21 1-16,21 0 16,-21 0-16,0 0 0,0 0 15,0-1-15,0 44 47,0-1-47,0 0 0,-21 0 16,0 21-16,21-20 0,0-1 15,-21 21-15,21-21 0,-21 22 0,21-22 16,0 21-16,0-21 0,0 0 16,0 1-16,0-1 0,0 0 15,0 0-15,0 0 0,0 0 16,0 1-16,0-1 0,0 0 15,0 0 1,-21-21 0,-1 0-16,1 0 0,0 0 15,0 0-15,0 0 16,0 0-16,-1 0 0,1 0 0,0 0 16,0 0-16,0 0 0,0 0 15,-1 0 1,44 0 15,-1 0-31,0 0 16,0 0-16,0 0 0,0 0 15,1 0-15,-1 0 0,21 0 16,-21 0-16,0 0 0,1 0 0,-1 0 16,0 0-16,0 0 15,-21-21 1,21 21-1,0-21 1</inkml:trace>
  <inkml:trace contextRef="#ctx0" brushRef="#br2" timeOffset="-92082.49">31771 2350 0,'0'-22'78,"0"1"-78,21 21 31,-21-21-31,21 21 16,-21 21 0,0 0-16,0 1 15,0-1-15,0 0 16,0 0-16,0 0 0,-21 0 0,21 1 16,-21-1-16,0 0 0,0 0 15,0-21-15,-1 21 0,1 0 16,0-21-16,0 22 0</inkml:trace>
  <inkml:trace contextRef="#ctx0" brushRef="#br2" timeOffset="-91299.4">25908 3069 0,'0'0'0,"-21"0"47,21 21-16,21-21 16,0 0-47,-21-21 15,21 21 1,-21-21-16,0 0 16,-21 21 15,0 0-31,21 21 0,-21-21 16,0 21-16,21 0 15,0 1 1,0-1-16,21-21 31,0 0-31</inkml:trace>
  <inkml:trace contextRef="#ctx0" brushRef="#br2" timeOffset="-90937.98">26268 3027 0,'0'0'0,"-21"0"31,-1 0-15,22 21-16,0 0 15,0 0 17,22-21-17,-1 0-15,0 0 16,-21-21-16,21 21 15,-21-21 1,0 0 0,-21 21-1,0 0-15,21 21 16,-21-21-16,-1 21 0,22 0 16,0 1-16,0-1 15,0 0-15,0 0 0,0 0 16,0 0-16,0 1 15,22-22-15,-1 0 0</inkml:trace>
  <inkml:trace contextRef="#ctx0" brushRef="#br2" timeOffset="-90414.45">26606 3196 0,'0'0'16,"-21"0"-16,21 21 16,0 1-16,0-1 15,-21 0-15,21 0 0,0 21 16,0-20-16,-21-1 0,21 0 16,0 0-16,0 0 0,0 0 0,0 22 15,0-22-15,0 0 16,0 0-16,0 0 0,-21-21 47,21-21-32,0 0-15,0 0 16,0 0-16,0 0 0,0-22 0,21 22 16,-21-21-16,21 21 0,0-22 15,0 22-15,1-21 0,-1 21 0,0-1 16,0 1-16,21 0 0,1 0 0,-1 21 15,-21 0-15,22 0 0,-1 0 16,-21 0-16,21 0 0,-20 21 0,20 0 16,-21 0-16,0 22 15,0-22-15,-21 21 0,0-21 0,0 22 16,0-22-16,0 21 0,0-21 16,0 1-16,-21-1 0,0 0 0,0 0 15,0 0-15,21 0 0,-21-21 16,-1 22-16,1-22 15,42-22 1,1 22 0,-1-21-16</inkml:trace>
  <inkml:trace contextRef="#ctx0" brushRef="#br2" timeOffset="-89274">27792 3450 0,'0'0'0,"0"-84"32,-21 62-32,21-20 0,-22 21 15,1 0-15,0 0 0,0-1 16,0 1-16,0 21 0,-1 0 0,1 0 16,-21 0-16,21 0 0,0 21 15,-22 1-15,22-1 0,0 0 0,-21 21 16,20-21-16,1 22 15,0-1-15,0-21 0,0 22 0,0-22 16,21 21-16,0-21 0,0 0 0,0 1 16,0-1-16,21 0 15,0-21-15,0 0 0,0 0 0,0 0 16,22 0-16,-22 0 0,0 0 16,21 0-16,-20-21 0,20 0 0,-21-1 15,0 1-15,22 0 0,-22 0 16,0 0-16,-21-22 0,21 22 0,-21-21 15,21 21-15,-21 0 0,0-22 16,0 22-16,0 0 0,-21 21 31,21 21-31,-21 0 0,21 0 16,0 1-16,-21-1 0,21 0 0,-21 21 16,21-21-16,0 1 0,0-1 15,0 0-15,0 0 0,0 0 0,0 0 16,21 1-16,0-22 15,0 0-15,0 0 0,0 0 0,1 0 16,-1 0-16,0 0 0,21 0 16,-21-22-16,1 1 0,-1 0 0,0 21 15,0-21-15,0-21 0,0 20 16,1 1-16,-1 0 0,0-21 16,-21 21-16,0-1 0,0 1 15,0 0-15,0 42 31,0 0-31,0 1 0,0-1 16,0 0-16,-21 21 0,21-21 0,-21 1 16,21-1-16,-22 0 0,22 0 15,0 0-15,0 0 0,0 1 0,-21-1 16,21 0-16,0-42 62,0 0-62,21-1 16,-21 1-16,22 0 0,-1-21 0,-21 21 16,21-22-16,0 22 0,0 0 15,0-21-15,22 20 0,-22 1 0,0 0 16,0 0-16,0 21 0,1 0 16,-1 0-16,0 0 0,0 0 0,0 0 15,0 21-15,-21 0 0,0 0 16,0 22-16,22-22 0,-1 0 0,-21 21 15,0-20-15,0 20 0,0-21 16,0 0-16,0 0 0,0 1 16,0-1-16,0 0 0,0-42 47,0 0-32,0-1-15,0 1 0,0 0 16,21 0-16,-21 0 0,21 0 15,0-1-15,0 1 0,22-21 0,-22 21 16,0 0-16,0 21 0,0-22 16,1 22-16,-1 0 0,0 0 0,0 0 15,-21 22-15,0-1 0,0 0 16,0 0-16,0 0 0,0 0 16,0 1-16,0 20 0,0-21 15,0 0-15,0 0 0,0 1 0,-21-22 16,0 21-16,0-21 0,21 21 15,0-42 17,21 21-17,0-21-15</inkml:trace>
  <inkml:trace contextRef="#ctx0" brushRef="#br2" timeOffset="-88929.87">28914 3450 0,'21'0'32,"0"0"-32,0 0 15,0 0-15,0 0 0,1-21 16,-1 21-16,0-21 0,0 21 16,-21-21-16,0 0 15,0-1-15,0 1 0,-21 21 16,0 0-1,0 0-15,-1 0 0,1 0 0,0 21 16,-21 1-16,21-1 0,-1 0 16,1 0-16,21 0 0,-21 0 15,21 22-15,-21-22 0,21 0 0,0 0 16,0 0-16,0 1 0,0-1 16,21-21-16,0 0 0,0 21 15,1-21-15,20 0 16,-21 0-16,0 0 0,0 0 0,1 0 15,-1-21-15,0 21 0,21-21 16,-21-1-16</inkml:trace>
  <inkml:trace contextRef="#ctx0" brushRef="#br2" timeOffset="-88642.42">29337 2985 0,'0'21'32,"0"0"-32,0 0 15,0 0 1,0 0-16,-21-21 15,0 0 1</inkml:trace>
  <inkml:trace contextRef="#ctx0" brushRef="#br2" timeOffset="-88445.41">29464 2985 0,'-42'63'16,"84"-126"-16,-42 84 31,0 0-15,0 0-16,0 0 16,0 0-16,-21-21 15,21 22-15</inkml:trace>
  <inkml:trace contextRef="#ctx0" brushRef="#br2" timeOffset="-88074.41">30099 3302 0,'-42'0'31,"20"0"-15,22-21 31,0 0-32,0 42 32,22-21-47,-22 21 16,0 0-16</inkml:trace>
  <inkml:trace contextRef="#ctx0" brushRef="#br2" timeOffset="-87849.85">30057 3598 0,'0'0'0,"21"0"31,0 0 16,-21-21 0,0 0-47</inkml:trace>
  <inkml:trace contextRef="#ctx0" brushRef="#br2" timeOffset="-87105.54">30628 3154 0,'0'0'0,"21"-21"16,-21 42 15,0 0-31,0 0 0,0 0 0,0 22 16,0-22-16,0 21 0,0 1 15,0-22-15,0 21 0,0 0 0,0-20 16,0 20-16,-21-21 0,0 0 16,21 0-16,-21 1 0,21-1 15,0-42 17,0-1-17,0 1-15,0 0 0,0 0 0,0-21 16,0 20-16,0-20 0,0 0 15,0 21-15,0-22 0,21 1 0,0 0 16,0 20-16,0-20 0,1 21 16,-1 0-16,0 0 0,0-1 0,21 22 15,-20 0-15,-1 0 0,21 0 16,-21 0-16,22 0 0,-22 0 0,0 22 16,21-1-16,-21 0 0,1 21 15,-1 1-15,-21-22 0,0 21 16,0 0-16,0 1 0,0-1 15,0-21-15,0 22 0,0-22 0,-21 0 16,-1 0-16,22 0 0,-21 0 16,0-21-16,21 22 0,-21-22 15,0-22 17,0 1-32,21 0 15</inkml:trace>
  <inkml:trace contextRef="#ctx0" brushRef="#br2" timeOffset="-86929.45">30649 3408 0,'0'-21'31,"21"21"-31,1 0 16,-1 0-16,0 0 0,0 0 0,21 0 15,-20 0-15,20 0 0,0 0 16,1 0-16,-1 0 0,-21 0 0,21 0 15,22-21-15,-22-1 0,1 22 16,-1-21-16</inkml:trace>
  <inkml:trace contextRef="#ctx0" brushRef="#br2" timeOffset="-86213.99">31538 3154 0,'0'-21'31,"0"42"-31,-21-21 16,21 21-1,0 0-15,-21 0 0,0 22 0,21-22 16,-21 0-16,21 21 0,0-20 16,-22-1-16,22 21 0,-21-21 0,21 0 15,0 1-15,0-1 0,0 0 16,-21-21-16,21 21 0,0 0 16,21-21 15,-21-21-31,0 0 15,0 0-15,21 0 0,-21-1 16,0 1-16,0-21 0,0 21 0,0-22 16,0 22-16,0-21 0,0 21 15,22 0-15,-22-22 0,21 43 0,-21-21 16,21 0-16,-21 0 0,21 21 16,0-21-16,0 21 0,1 0 0,-1 0 15,0 0-15,0 0 16,0 0-16,0 0 0,1 0 0,-1 0 15,-21 21-15,21 0 16,-21 0-16,0 0 0,0 0 16,0 1-16,0-1 0,0 0 15,0 0-15,-21 0 0,0 0 16,-1 1-16,1-1 0,-21-21 0,21 21 16,0-21-16,-1 0 0,1 0 15,0 0-15,42 0 31,0 0-15,1 0-16,-1 0 0,0 0 16,0 0-16,0 0 0,0 0 0,1 0 15,-1 0-15,0 21 0,0 0 16,0 0-16,0 1 16,-21-1-1,0 0-15,0 0 0,-21 0 16,0 0-16,0-21 15,-21 0-15,20 22 0,-20-22 16,0 0-16,-1 0 0,22 21 0,-21-21 16,0 0-16,20 0 0,1 0 15,0 0-15,0 0 0,0 0 0,21-21 32,0-1-32,21 22 0,0-21 15,0 21-15,0-21 16,22 0-16</inkml:trace>
  <inkml:trace contextRef="#ctx0" brushRef="#br2" timeOffset="-85886.15">32343 3175 0,'-22'-42'16,"44"84"-16,-65-84 0,43 21 15,-21 21-15,0 0 0,0 0 0,0 0 16,-1 0-16,1 21 16,0 0-16,-21 0 0,21 0 0,-1 22 15,1-22-15,0 21 0,0-21 16,21 22-16,0-22 0,0 0 0,0 0 16,0 0-16,0 0 0,0 1 15,0-1-15,21 0 0,0-21 16,0 0-16,1 0 0,-1 0 15,0 21-15,0-21 0,0 0 16,0 0-16,1 0 0,-1 0 16,0 0-16,0-21 15,0 21-15,0 0 0,1 0 0,-1-21 16</inkml:trace>
  <inkml:trace contextRef="#ctx0" brushRef="#br2" timeOffset="-85598.12">32660 3641 0,'0'-21'47,"0"-1"-32,21 22 1,0 0-1,1 0 1,-22 22-16,0-1 16,0 0-16,0 0 15,-22-21-15,1 21 0,0 0 16,0 1-16,0-22 0,0 21 0,-22-21 16,22 21-16,0-21 0,-21 0 15,20 0-15,-20 21 0</inkml:trace>
  <inkml:trace contextRef="#ctx0" brushRef="#br2" timeOffset="-84905.42">25527 4530 0,'0'-21'0,"0"42"0,21-42 0,0 21 16,-21-22-16,21 22 31,-21 22-15,0-1 0,-21-21-16,21 21 0,0 0 15,-21 0-15,0-21 16,21 21-16,-21-21 15,21 22-15</inkml:trace>
  <inkml:trace contextRef="#ctx0" brushRef="#br2" timeOffset="-84706.2">25760 4551 0,'0'-21'16,"-21"21"15,21 21-31,-22-21 0,22 21 16,0 0-16,0 0 16,0 1-16,22-22 31,-1 0-31</inkml:trace>
  <inkml:trace contextRef="#ctx0" brushRef="#br2" timeOffset="-84413.41">26268 4530 0,'0'0'15,"0"21"1,0 0-1,0 0-15,0 0 16,-21 1-16,21-1 0,0 21 16,0 0-16,-22-20 0,22 20 0,-21 0 15,21 22-15,0-22 0,-42 43 16,21-43-16,21 0 0,-21-20 16,21-1-16,-22 21 0,22-21 15,-21-21-15,21 21 0,0 1 0,0-44 31,0 1-31,21 0 16,1 0-16,-1 0 0,0 0 0,0-22 16,-21 1-16</inkml:trace>
  <inkml:trace contextRef="#ctx0" brushRef="#br2" timeOffset="-84134.42">26247 4699 0,'0'-63'15,"0"147"-15,0-105 0,0-64 0,0 64 0,0 0 16,21 21-16,0-21 0,0 0 15,0 21-15,0 0 0,1 0 16,20 0-16,-21 0 0,21 0 16,-20 0-16,-1 0 0,21 0 0,-21 21 15,0-21-15,1 21 0,-22 0 16,0 0-16,0 1 0,0-1 16,-22-21-16,1 21 0,0 0 0,0 0 15,0-21-15,-22 21 0,22 1 16,-21-22-16,0 21 0,20 0 15,-20-21-15,21 21 0,0-21 16,0 0-16,-1 0 0,22 21 0,22-21 31,-1 0-31,0 0 16,0 0-16</inkml:trace>
  <inkml:trace contextRef="#ctx0" brushRef="#br2" timeOffset="-83861.83">26987 4614 0,'0'0'0,"0"-21"31,-21 21-15,21 21-16,-21-21 0,0 22 16,21-1-16,0 21 0,0-21 15,-21 0-15,0 22 0,21-22 0,-22 21 16,22-21-16,0 22 0,-21-22 0,0 0 15,21 0-15,0 0 0,-21 1 16,21-1-16,-21-21 0,21 21 16,0-42-1,21 21 1,0-21-16,-21-1 0,0 1 16,21 0-16,0 0 0</inkml:trace>
  <inkml:trace contextRef="#ctx0" brushRef="#br2" timeOffset="-83629.93">26924 4614 0,'21'0'16,"0"-42"0,-63 84-16,105-84 0,-41 63 15,-1 0-15,-21 1 0,21-1 16,0 0-16,-21 0 0,21 21 16,-21-20-16,21 20 0,1-21 0,-1 21 15,0-20-15,0 20 16,0-21-16,0 0 0,-21 0 0,22 1 0,-1-1 15,-21 0 1,21-21-16,0 0 16,-21-21-16,0 0 15,0-1-15,21 1 0,0 0 16,1-21-16,-22 21 0</inkml:trace>
  <inkml:trace contextRef="#ctx0" brushRef="#br2" timeOffset="-83434.13">27474 4593 0,'0'-21'0,"0"0"0,0 0 15,0 84 1,0-105-16,-21 63 0,0-21 16,0 42-16,21-20 15,-21-1-15,-1 0 0,1 21 0,0-21 16,0 22-16,0-1 0,0-21 16,-1 0-16,22 22 0,-21-22 0,0 0 15,21 0-15,-21-21 0,21 21 0,21-42 31,0 0-15</inkml:trace>
  <inkml:trace contextRef="#ctx0" brushRef="#br2" timeOffset="-83017.85">27686 4403 0,'0'21'31,"-21"-21"-31,21 21 16,0-42 62,0 0-78,0 0 16,21 21-16,0 0 31,-21 21-31,0 0 16,0 0-16,0 0 15,0 0-15,0 1 0,0-1 16,-21-21-16,0 21 0,0-21 31,-1 0-31,22-21 31</inkml:trace>
  <inkml:trace contextRef="#ctx0" brushRef="#br2" timeOffset="-82774.64">27876 4339 0,'22'0'16,"-1"0"-1,0 0-15,0 0 16,0 21 0,-21 1-1,0-1-15,-21 0 16,0 0-16,0 0 0,0 0 15,-1 1-15,1-1 0,0-21 16,0 21-16,0 0 16,0-21-16</inkml:trace>
  <inkml:trace contextRef="#ctx0" brushRef="#br2" timeOffset="-82022.13">28321 4699 0,'21'-21'15,"-21"0"1,21 21 31,0 0-16,-21 21-31,0 0 16,0 0-1</inkml:trace>
  <inkml:trace contextRef="#ctx0" brushRef="#br2" timeOffset="-81826.37">28363 4995 0,'0'-105'0,"0"210"0,0-83 16,21-44 62,1 1-62,-1 0-16,0 0 15</inkml:trace>
  <inkml:trace contextRef="#ctx0" brushRef="#br2" timeOffset="-81229.55">29062 4318 0,'0'-21'15,"21"21"-15,21 0 16,-21-21-16,1 21 0,20 0 15,0 0-15,1 0 0,-1 0 0,0 0 16,-21 0-16,22 0 0,-22 0 16,0 0-16,0 0 0,0 0 15,-42 0 1,0 0-16,-21 0 16,21 0-16,-22 0 0,22 0 15,-21 0-15,21 0 0,-22 0 0,22 0 16,0 0-16,0 0 0,-22 0 15,22 0-15,0 21 0,0 0 16,0-21-16,21 21 0,-21 0 16,-1 1-16,22-1 0,-21 0 15,21 0-15,-21 0 0,21 0 16,0 1-16,0-1 0,0 0 16,0 0-16,0 21 0,0-20 0,0 20 15,0-21-15,0 21 0,0 1 16,0-1-16,0 0 0,0-20 0,0 20 15,0 0-15,0 1 0,0-22 16,0 0-16,0 21 0,0-21 0,0 1 16,0-1-16,21-21 15,0 0-15,1 0 0,-1 0 0,0 0 16,21 0-16,-21-21 0,22-1 0,-1 1 16,22 0-16,-22 0 0,0-21 15</inkml:trace>
  <inkml:trace contextRef="#ctx0" brushRef="#br2" timeOffset="-80798.19">29760 4572 0,'0'-21'0,"0"42"0,0-63 0,-21 21 0,0-1 16,21 1-16,-21 21 0,0-21 16,-22 21-16,22 0 0,0 0 0,0 0 15,-22 0-15,22 21 0,0 0 0,0 1 16,0-1-16,0 0 0,-1-21 15,22 21-15,-21 0 0,21 0 0,0 1 16,0-1-16,21-21 16,1 0-16,-1 0 15,0 0-15,0 0 0,0 0 16,0 0-16,1 0 0,-1 0 0,0 0 16,0-21-16,0-1 0,0 22 15,-21-21-15,22 21 0,-1-21 0,-21 0 16,0 0-16,0 0 15,0 42 1,0 0-16,0 0 16,0 0-16,-21 0 15,-1 22-15,1-22 0,21 21 16,0-21-16,-21 22 0,21-22 0,-21 21 16,21-21-16,-21 1 0,21-1 0,0 0 15,0 0-15,0 0 0,21-21 31,0 0-31,0 0 0,22-21 16,-22 0-16</inkml:trace>
  <inkml:trace contextRef="#ctx0" brushRef="#br2" timeOffset="-80322.16">30099 4678 0,'0'0'0,"-21"0"0,0-21 0,-1 0 15,1-1-15,0 1 16,21 0-16,0 0 16,0 0-16,0 0 0,21 21 15,0-22-15,1 22 0,-1 0 16,21 0-16,-21 0 0,0 0 0,22 0 16,-22 0-16,0 0 0,0 0 15,-21 22-15,0-1 0,0 0 16,0 0-16,0 0 0,-21 0 15,0-21-15,0 22 0,-22-1 16,1 0-16,21 0 0,-21 21 0,-1-20 16,22-1-16,0 0 0,0 0 15,0 0-15,21 0 0,0 1 0,0-1 16,0 0-16,21-21 16,0 0-16,21 0 0,-21 21 0,1-21 15,20 0-15,-21 0 0,0 0 16,0 0-16,22-21 0,-22 0 0,0 21 15,-21-21-15,21 21 0,-21-22 16,0 1-16,0 0 0,0 0 0,0 0 16,0 0-16,-21 21 0,0-22 15,0 22-15,0 0 0,-1 0 0,1-21 16,0 21-16,0 0 16,0 0-16,0 0 15,21 21-15,21-21 16,0 0-1,21 0-15</inkml:trace>
  <inkml:trace contextRef="#ctx0" brushRef="#br2" timeOffset="-79814.11">30670 4699 0,'-21'0'0,"42"0"0,-63-21 0,21 21 15,0-21-15,21 0 16,-21-1-16,21 1 0,0 0 16,0 0-16,21 0 15,0 21-15,0 0 0,0-21 0,0 21 16,1 0-16,-1 0 0,0 0 16,0 0-16,0 0 0,0 0 0,1 0 15,-1 21 1,-21 0-16,0 0 0,0 0 15,-21 0-15,-1 1 16,1-1-16,0 0 0,0 0 16,0 0-16,0 0 0,-22 1 15,22-1-15,0 0 0,0 0 0,21 0 16,0 0-16,0 1 16,0-1-16,21 0 15,0-21-15,0 0 0,0 0 16,1 0-16,-1 0 0,0-21 15,0 21-15,0-21 0,0 21 0,-21-22 16,0 1-16,22 0 0,-22 0 16,0 0-16,0 0 0,0-1 15,-22 22-15,1 0 16,0 0-16,0 0 16,0 0-16,0 0 15,-1 22-15,22-1 0,0 0 16,0 0-16,0 0 15,0 0-15</inkml:trace>
  <inkml:trace contextRef="#ctx0" brushRef="#br2" timeOffset="-79578.13">31115 4974 0,'0'21'31,"-21"1"-31,0-1 16,-1 0-16,1 0 15,0-21-15,0 21 0,0 0 0,0-21 16,-1 22-16,1-1 0,0 0 16,0-21-16,0 0 0,0 0 15,-1 0 1</inkml:trace>
  <inkml:trace contextRef="#ctx0" brushRef="#br2" timeOffset="-78513.49">31454 4657 0,'21'0'31,"0"0"-31,0-21 16,0 21-16,-21-22 16,21 1-16,-21 0 0,0 0 15,0 0-15,-21 21 16,0-21-16,0 21 0,0 0 0,0 0 16,-1 0-16,1 0 15,0 0-15,-21 0 0,21 0 0,-1 21 16,1-21-16,21 21 0,-21 0 15,21 0-15,-21-21 0,21 21 0,0 1 16,0-1-16,21-21 16,0 0-16,0 0 0,1 0 15,20 0-15,-21 0 0,0 0 16,22 0-16,-22 0 0,0-21 0,0 21 16,0-22-16,0 22 0,1-21 15,-1 21-15,-21-21 0,21 21 16,-21-21-16,0 42 47,0 0-47,-21 0 0,21 1 15,-21-1-15,21 0 0,0 21 0,0 1 16,-22-22-16,22 21 0,-21-21 16,21 22-16,0-22 0,0 21 0,-21-21 15,21 0-15,-21 1 0,21-1 16,0 0-16,0-42 47,21 0-47,0-1 15,-21 1-15,21 0 0,1 0 0,-1 0 16</inkml:trace>
  <inkml:trace contextRef="#ctx0" brushRef="#br2" timeOffset="-78101.85">32110 4593 0,'0'0'16,"0"-42"0,-21 42-1,-1 0 1,1 0-16,0 21 0,0-21 0,0 21 16,0 22-16,-1-22 15,1 0-15,0 21 0,0-21 0,0 22 16,21-22-16,0 21 0,-21-21 15,21 1-15,0-1 0,0 21 0,0-21 16,0 0-16,21-21 16,0 0-16,0 0 0,0 0 0,0 0 15,22 0-15,-22 0 0,0 0 16,21 0-16,-20-21 0,-1 0 0,-21 0 16,0 0-16,0 0 15,0-1-15,0 1 0,0 0 16,-21 0-16,-22 21 0,22 0 0,0-21 15,-21 21-15,20 0 16,1 0-16,-21 0 0,21 21 0,0 0 16,-1-21-16,22 21 15,-21 0-15,21 1 0,0-1 16,21-21 0,1 0-16,-1 0 0,0 0 15,21 0-15</inkml:trace>
  <inkml:trace contextRef="#ctx0" brushRef="#br2" timeOffset="-77686.05">32618 4551 0,'0'0'0,"0"-21"0,0 0 16,0-1-16,-21 22 31,-1 22-16,1-1-15,0 0 0,0 0 16,0 0-16,0 0 0,-1 22 16,22-22-16,-21 0 0,0 21 0,21-20 15,0 20-15,0-21 0,0 0 16,0 0-16,0 1 0,0-1 16,21-21-16,0 21 0,1-21 15,20 0-15,-21 0 0,0 0 16,0 0-16,1 0 0,-1-21 15,-21 0-15,21-1 16,-21 1-16,0 0 0,0 0 16,-21 21-16,0-21 0,-1 21 15,1 0-15,-21 0 0,21 0 16,0 0-16,-1 0 0,22 21 16,-21 0-16,0 0 15,21 0-15,0 1 16,0-1-16,21-21 15,0 0-15,1 0 0,-1 0 16</inkml:trace>
  <inkml:trace contextRef="#ctx0" brushRef="#br2" timeOffset="-77457.89">32829 4911 0,'0'21'31,"0"0"-31,-21 0 16,21 0 0,-21 1-16,0-1 0,0-21 0,0 21 15,-1 0-15,1 0 0,0-21 16,0 21-16,0-21 0,0 0 0,-1 22 16,1-22-16,21-22 15,0 1 1</inkml:trace>
  <inkml:trace contextRef="#ctx0" brushRef="#br2" timeOffset="-76954.22">33105 4530 0,'0'0'0,"0"-21"15,0-1-15,0 1 16,0 0 0,0 0-1,-22 21-15,1 0 16,0 0-16,0 0 0,0 0 0,0 21 16,21 0-16,-22-21 0,1 21 15,0 1-15,0-1 0,0-21 0,0 21 16,21 0-16,0 0 15,0 0 1,21-21 0,0 0-16,0 0 0,0 0 15,0-21-15,1 21 0,-1-21 16,0 21-16,-21-21 0,21 0 0,0 0 16,0 21-1,-21 21 1,0 0-16,0 0 15,0 0-15,0 0 16,-21 22-16,21-22 0,-21 0 16,0 0-16,21 0 0,-21 1 15,21-1-15,0 0 0,0 0 0,0 0 16,-21 0-16,21 1 16,21-22-1,0 0-15,-21-22 16,21 1-16,0 21 0</inkml:trace>
  <inkml:trace contextRef="#ctx0" brushRef="#br2" timeOffset="-76609.98">33295 4509 0,'0'0'0,"-21"0"15,42 0 16,0 0-31,0 0 0,1 0 16,-1 0-16,0 0 0,0 0 0,0 0 16,0 0-16,1 0 15,-22 21 1,0 0 0,-22 0-16,1 0 15,21 0-15,-21 1 0,0-1 0,0 0 16,21 0-16,-21 0 15,-1 0-15,22 1 0,0-1 0,-21-21 16,0 21-16,21 0 0,-21 0 16,21 0-16,0-42 47,21 21-47</inkml:trace>
  <inkml:trace contextRef="#ctx0" brushRef="#br2" timeOffset="-76418.01">33147 4741 0,'0'0'0,"21"0"32,0 0-17,0 0-15,1 0 0,-1 0 16,0 0-16,0 0 0,21 0 15,-20-21-15,-1 21 0,0 0 16,0-21-16,0 21 0,0-21 0,1 21 16</inkml:trace>
  <inkml:trace contextRef="#ctx0" brushRef="#br2" timeOffset="-76077.61">33591 4572 0,'22'0'32,"-1"-21"-32,0 21 15,0 0-15,0 0 0,0 0 16,-21-21 0,0 42 15,0 0-31,-21-21 0,21 21 15,0 0-15,-21 1 0,0-1 16,0 0-16,21 0 0,0 0 16,-21 0-16,21 1 0,-22-22 0,22 21 15,-21 0-15,21 0 16,21-21 31,-21-21-47</inkml:trace>
  <inkml:trace contextRef="#ctx0" brushRef="#br2" timeOffset="-75878.42">33486 4763 0,'0'0'0,"21"0"31,0 0-16,0 0-15,0 0 0,0 0 16,1-22-16,-1 22 0,0-21 16,0 21-16,0 0 0,0-21 15,1 0-15,-22 0 16</inkml:trace>
  <inkml:trace contextRef="#ctx0" brushRef="#br2" timeOffset="-75437.56">33613 4339 0,'0'0'0,"0"-21"31,21 21-31,0 0 0,0 0 16,21 0-16,-20-21 0,-1 21 15,21 0-15,-21 0 0,0 0 16,-21 21 15,0 0-15,0 0-16,0 1 0,0-1 16,0 0-16,0 0 0,0 21 15,0-20-15,0-1 0,0 21 16,0-21-16,0 0 0,0 22 0,0-22 15,0 21-15,0-21 0,0 22 16,0-22-16,0 21 0,0-21 0,0 22 16,0-22-16,-21 0 0,0 0 15,0 0-15,21 1 16,-21-1-16,0-21 0,-1 21 0,1 0 16,-21-21-16,21 0 0,0 0 15,-1 0-15,1 0 0,0 0 0</inkml:trace>
  <inkml:trace contextRef="#ctx0" brushRef="#br2" timeOffset="-75137.45">33845 5207 0,'0'21'94,"0"0"-78,0 1-1,0-1-15,0 0 16,-42 0 0,21-21-1,-21 0-15,-22 0 0,22 0 0,-1 21 16</inkml:trace>
  <inkml:trace contextRef="#ctx0" brushRef="#br2" timeOffset="-73773.69">25612 6392 0,'21'0'0,"-21"-21"140,0 0-124,0 0-16,0 0 31,-21 21-15,21 21-1,-22 0-15,22 0 16,-21 0-16,21 1 16,0-1-1,21-42 32,1-1-47,-22 1 16,0 0-16,0 0 15,0 42 32,-22 0-47,1 0 16,21 1-16,-21-1 0,21 0 0,0 0 15,-21 0-15,21 0 0,-21 1 16,21-1-16,0 0 0,0 0 0,21-21 16,0 0-16,0 0 15</inkml:trace>
  <inkml:trace contextRef="#ctx0" brushRef="#br2" timeOffset="-73429.44">25971 6435 0,'0'0'0,"-21"0"16,0 0-1,42 0 32,0 0-47,1 0 16,-22-21-16,21 21 15,-21-22-15,0 1 16,0 0 0,-21 21-1,-1 0-15,1 0 0,0 0 0,0 21 16,21 0-16,-21 1 0,0-22 16,21 42-16,-22-21 0,22 0 0,0 0 15,0 1-15,0-1 0,0 0 16,0 0-16,0 0 0,0 0 15,22-21-15,-1 22 0,0-22 16</inkml:trace>
  <inkml:trace contextRef="#ctx0" brushRef="#br2" timeOffset="-72818.55">26331 6477 0,'0'0'0,"0"-21"15,0 42 17,0 21-17,0-20-15,0-1 0,-21 0 0,21 21 16,-21-21-16,21 1 0,-21 20 16,21-21-16,-21 0 0,-1 0 15,1 1-15,21-1 0,-21 0 0,21 0 16,0 0-16,-21-21 0,21 21 15,-21-21-15,21-21 32,21 0-32,0 0 15,0 21-15,-21-21 0,21 0 0,1-1 16,-1 1-16,0 0 0,0 0 16,-21 0-16,21 21 0,0-21 15,1 42 1,-22 0-1,0 0-15,0 0 0,0 0 16,0 1-16,21-1 0,-21 0 16,0 0-16,21-21 15,0 0 1,0 0-16,0 0 0,1 0 16,-1 0-16,0 0 0,0 0 0,0-21 15,22 0-15,-22 21 0,0-21 16,0-1-16,0 1 0,-21 0 0,0-21 15,21 21-15,-21-22 0,0 22 16,0-21-16,0-1 0,0 22 0,0 0 16,-21 0-16,0 0 0,0 0 15,0 21-15,0 0 0,-1 0 16,1 21-16,21 0 16,-21 0-16,21 0 0,0 0 15,0 1-15,0-1 0,0 0 16,0 0-16,21 0 15,0-21-15</inkml:trace>
  <inkml:trace contextRef="#ctx0" brushRef="#br2" timeOffset="-72566.46">26987 6625 0,'0'21'46,"0"1"-46,-21-1 16,21 0-16,-21 0 0,21 0 0,0 0 16,0 1-16,-21-1 0,0 0 15,21 0-15,-21-21 0,21 21 16,0-42 31,0 0-32,21 0-15,0 0 0</inkml:trace>
  <inkml:trace contextRef="#ctx0" brushRef="#br2" timeOffset="-72381.65">27072 6435 0,'0'0'0,"-21"0"15,0 0 1,21 21 31,21-21-32,0 0 1</inkml:trace>
  <inkml:trace contextRef="#ctx0" brushRef="#br2" timeOffset="-71729.84">27157 6668 0,'63'42'15,"-42"-42"-15,22 0 16,-22 0-16,21 0 0,-21 0 0,22 0 16,-22 0-16,0 0 0,21 0 15,-20-21-15,-1 0 0,0 21 0,0-22 16,-21 1-16,21 21 15,-21-21-15,21 0 0,-21 0 0,0 0 16,0-1-16,0 1 0,0 0 16,-21 21-1,0 0-15,0 0 16,21 21-16,0 0 0,-21 1 16,21-1-16,-21 0 0,21 0 0,0 21 15,-22-20-15,1 20 0,0 0 16,21-21-16,-21 22 0,0-1 0,21 0 15,-21 1-15,-1-1 0,1 0 0,0 22 16,0-1-16,0-20 0,0 20 16,-1 1-16,-20-1 0,21 1 15,-21-1-15,20-20 0,1 20 0,-21-21 16,21 1-16,0-1 0,-1-21 16,22 22-16,0-22 0,0 0 0,0 0 15,22-21 1,-1 0-16,0 0 0,21 0 0,-21-21 15,22 21-15,-1-21 0,0 0 16,1-1-16,-1 1 0,0-21 0,1 21 16,-1 0-16,0-22 0,-20 1 0,-1 21 15,0-22-15,-21 1 0,0-21 16,0-43-16,0 63 0,-21 1 16,0-21-16,-1 41 15,-20-20-15,21 21 0,-21-21 0,20 20 16,-20 22-16,21-21 0,0 0 0,0 21 15,42 0 17,0 0-32,-21-21 0,21 21 15,0 0-15,0 0 0,22-21 16,-22 0-16,0 21 0,0-22 0,0 1 16,1 21-16,-1-21 0,0 0 15</inkml:trace>
  <inkml:trace contextRef="#ctx0" brushRef="#br2" timeOffset="-71369.75">27728 6689 0,'-21'0'0,"0"0"15,21 21 1,21-21 15,0 0-31,0 0 0,1 0 0,-1 0 16,0 0-16,0 0 0,0-21 0,0 0 15,1 21-15,-1-22 16,0 1-16,-21 0 16,-21 21-1,0 0 1,-1 0-16,1 0 0,-21 0 0,21 21 16,0-21-16,-1 21 0,1 1 15,21-1-15,-21 0 0,21 0 0,-21 0 16,21 0-16,0 1 0,0-1 15,0 0-15,0 0 0,21-21 16,0 21-16,0-21 16,1 0-16,-1 0 0,0 0 15,0 0-15,21 0 0,-20-21 0,-1 0 16,0 21-16,0-21 16,0 0-16</inkml:trace>
  <inkml:trace contextRef="#ctx0" brushRef="#br2" timeOffset="-71097.14">28257 6287 0,'-21'0'0,"42"0"0,-63-22 16,21 22 15,21 22-16,0-1-15,0 0 16,0 0-16,-21-21 16,21 21-16,0 0 0,0 1 15,21-22 32</inkml:trace>
  <inkml:trace contextRef="#ctx0" brushRef="#br2" timeOffset="-70909.77">28363 6287 0,'21'0'0,"-63"21"0,63-42 15,0 42 32,-21 0-47,0 0 0,0 0 16,-21 0-1,21 1-15,0-1 0,0 0 16,0 0 0</inkml:trace>
  <inkml:trace contextRef="#ctx0" brushRef="#br2" timeOffset="-70678.18">28681 6541 0,'0'21'78,"0"0"-63,0 0 1,0 0-16</inkml:trace>
  <inkml:trace contextRef="#ctx0" brushRef="#br2" timeOffset="-70486.17">28617 6858 0,'-21'0'0,"21"21"0,21-21 78,-21-21-62</inkml:trace>
  <inkml:trace contextRef="#ctx0" brushRef="#br2" timeOffset="-69765.51">29676 6223 0,'0'-21'0,"0"-21"31,0 20-31,0 1 0,0 0 16,-22 21-16,1 0 15,-21 0-15,21 0 16,0 0-16,-1 0 0,-20 0 15,21 21-15,0-21 0,0 21 16,-22-21-16,43 22 0,-21-22 16,21 21-16,0 0 15,21-21-15,0 0 16,1 21-16,-1-21 0,21 21 16,-21-21-16,0 21 0,1 1 0,-1-22 15,0 21-15,0 0 0,0 21 0,-21-21 16,0 1-16,0 20 0,0-21 15,0 0-15,0 0 0,0 1 16,-21 20-16,0-21 0,0 0 16,-22-21-16,22 21 0,0 1 0,0-22 15,-21 21-15,20-21 0,1 0 16,42 0 15,1 0-31,-1 0 16,0 0-16,0 0 0,0 0 0,0 0 15,1 0-15,-1 0 0,0 0 16,-21 21-16,21-21 16,-21 21-16,0 0 0,0 0 15,0 1-15,-21 20 0,0-21 16,0 0-16,-22 0 16,22 1-16,-21-1 0,21 0 0,-1 21 15,-20-21-15,21 1 0,0-1 16,21 0-16,0 0 0,0 0 15,0 0-15,21-21 16,0 0-16,0 0 0,0 0 16,1 0-16,-1 0 0,21 0 0,-21-21 15,0 21-15,1-21 0,-1 21 0</inkml:trace>
  <inkml:trace contextRef="#ctx0" brushRef="#br2" timeOffset="-69078.34">28808 8065 0,'0'-43'31,"0"64"-15,0 1-1,0-1-15,0 0 0,-21 0 16,21 21-16,0-20 0,-22-1 16,22 0-16,0 0 0,-21 0 0,21 0 15,0 1-15,0-1 16,0 0-16,0-42 47,0 0-47,0-1 0,0 1 0</inkml:trace>
  <inkml:trace contextRef="#ctx0" brushRef="#br2" timeOffset="-68881.45">28808 7811 0,'0'0'16,"0"-22"-16,0 1 31,0 42 16,21-21-32,0 0-15,-21 22 0,21-22 16,0 0-16</inkml:trace>
  <inkml:trace contextRef="#ctx0" brushRef="#br2" timeOffset="-68266.02">29527 8128 0,'0'-21'16,"0"0"-16,0 0 15,0-1-15,0 1 16,0 0-16,0 0 0,0 0 15,-21 0-15,0-1 0,0 22 16,0 0-16,0 0 16,-1 0-16,1 0 0,0 22 15,-21-1-15,21 0 0,-1 0 16,1 0-16,0 22 0,0-22 0,0 0 16,21 21-16,-21-21 0,21 1 15,-22-1-15,22 0 0,0 0 0,0 0 16,0 0-16,22-21 15,-1 0-15,0 0 0,0 0 16,0 0-16,0 0 0,1 0 16,20-21-16,-21 0 0,0 21 15,0-21-15,1 0 0,-1 0 0,0-1 16,0 1-16,0-21 0,0 21 0,1-22 16,-22 1-16,21 0 0,0 21 15,-21-22-15,21 1 0,0 0 0,-21-1 16,0 22-16,21-21 0,-21 21 15,0-1-15,22 1 0,-22 0 0,-22 42 32,1 0-17,21 1-15,-21 20 0,0 0 16,0 1-16,0-1 0,21 0 16,-22 1-16,1 41 0,0-41 15,21-1-15,0 0 0,0-21 16,0 22-16,0-22 0,21 0 0,0 0 15,1-21-15,-1 0 0,0 21 16,0-21-16,21 0 0,-20 0 0,20 0 16,0-21-16,-21 0 0,22 0 0,-1 0 15,-21 0-15,0-1 0</inkml:trace>
  <inkml:trace contextRef="#ctx0" brushRef="#br2" timeOffset="-67826.11">28490 7535 0,'21'0'46,"-21"22"-46,0-1 16,0 0-16,0 0 16,0 0-1,0 0-15,0-42 63,22 0-63</inkml:trace>
  <inkml:trace contextRef="#ctx0" brushRef="#br2" timeOffset="-67690.21">28554 7535 0,'0'0'31,"0"22"-31,0-1 16,0 0-16,0 0 15,0 0 1,0 0-16,21 1 15</inkml:trace>
  <inkml:trace contextRef="#ctx0" brushRef="#br2" timeOffset="-67301.86">30184 7578 0,'0'0'16,"-22"0"0,22 21-16,-21-21 0,21 21 15,-21 0-15,21 0 16,-21-21-16,0 22 0,0-1 16,21 0-1,-22-21-15,22 21 0,22-21 47</inkml:trace>
  <inkml:trace contextRef="#ctx0" brushRef="#br2" timeOffset="-67106.25">30332 7599 0,'-43'42'15,"86"-84"-15,-43 63 31,-21-21-31,-1 21 0,22 0 16,-21-21-16,0 22 0,21-1 16,-21-21-16,21 21 0,0 0 15,-21-21-15,21 21 16,21-21 0,-21 21-1</inkml:trace>
  <inkml:trace contextRef="#ctx0" brushRef="#br2" timeOffset="-66794.14">30967 7938 0,'-21'-43'31,"21"22"-15,0 42 62,0 0-78,0 1 16</inkml:trace>
  <inkml:trace contextRef="#ctx0" brushRef="#br2" timeOffset="-66589.58">30903 8234 0,'0'0'0,"0"-21"94,21 0-79,1-1 1</inkml:trace>
  <inkml:trace contextRef="#ctx0" brushRef="#br2" timeOffset="-66106.4">31581 7726 0,'0'0'15,"-22"0"17,1 21-17,21 0-15,-21 0 0,0 1 0,0-1 16,21 0-16,-21 21 16,-1-21-16,1 1 0,21 20 0,-21-21 0,21 0 15,0 22-15,0-22 16,0 0-16,0 0 0,0 0 0,0 0 15,21-21-15,0 22 0,1-1 16,-1-21-16,0 0 0,21 0 0,-21 0 16,1 0-16,20 0 0,-21 0 15,0-21-15,0 21 0,22-22 0,-22 1 16,0 21-16,0-21 0,-21-21 16,21 21-16,-21-1 0,22-20 0,-22 0 15,0 21-15,0-22 0,0 1 16,0 21-16,0 0 0,0-22 15,-22 22-15,1 21 0,0-21 0,0 21 16,0 0-16,0 0 16,21 21-16,-22-21 15,22 21-15,0 0 16,0 1-16,0-1 0,22-21 16,-22 21-16,21-21 15</inkml:trace>
  <inkml:trace contextRef="#ctx0" brushRef="#br2" timeOffset="-65558.28">32194 7811 0,'0'0'0,"0"-22"0,0 1 16,0 0-16,0 0 15,22 0-15,-1 21 16,0 0-16,0 0 15,0 0-15,0 0 16,1 0-16,-1 0 0,0 21 16,-21 0-16,0 0 15,0 0-15,0 1 0,0-1 0,0 0 16,-21 21-16,0-21 16,-1 22-16,-20-22 0,0 21 0,21-21 15,-22 1-15,1 20 0,0-21 16,20 0-16,-20 0 0,21 1 0,0-1 15,0-21-15,21 21 0,-22-21 16,22-21 15,22 21-31,-1-21 0,0-1 16,0 1-16,0 0 0,0 21 16,1-21-16,-1 21 0,0 0 15,-21-21-15,21 21 0,0 0 16,-21 21-1,21-21-15,-21 21 0,22 0 16,-22 0 0,21-21-16,0 0 15,0 0 1,0 0 0,0 0-1,1 0 1,-1 0-16,0 0 15,0 0 1</inkml:trace>
  <inkml:trace contextRef="#ctx0" brushRef="#br2" timeOffset="-65213.48">32681 8234 0,'21'0'16,"1"-21"15,-1 21 0,0 0-15,-21 21-1,0 0 1,0 0-16,0 0 0,0 1 0,0-1 16,0 0-16,-21 0 0,0-21 15,-1 21-15,1 0 0,0 1 16,-21-1-16,21-21 0,-1 21 0,1 0 16,-21-21-16,21 0 0,0 21 15,-1-21-15,1 0 0,0 0 16</inkml:trace>
  <inkml:trace contextRef="#ctx0" brushRef="#br2" timeOffset="-64277.56">27241 9038 0,'22'0'0,"-22"-21"0,0 0 15,21 21-15,-21 21 32,0 0-17,0 0-15,0 1 16,0-1-16,0 0 16,0 0-16,0 0 15,0 0-15,21-21 31,0 0-15,0-21-16,-21 0 0,21 21 16,-21-21-16,22 0 0,-22 0 15</inkml:trace>
  <inkml:trace contextRef="#ctx0" brushRef="#br2" timeOffset="-64129.68">27432 8996 0,'21'-21'31,"-42"42"0,21-21-31,0 21 0,0 0 0,0 0 16,0 1-16,0-1 0,0 0 16,0 0-16,0 0 0,0 0 15,0 1 1,21-22-16</inkml:trace>
  <inkml:trace contextRef="#ctx0" brushRef="#br2" timeOffset="-63649.6">27792 9144 0,'0'0'0,"0"-21"0,-21 21 15,-1 21 1,22 0 0,0 0-16,0 1 0,0-1 0,0 0 15,0 0-15,0 0 0,0 0 16,0 1-16,0-1 0,0 0 0,0 0 15,0 0-15,0 0 0,0 1 16,0-1-16,0-42 47,0-1-47,0 1 16,0 0-16,0 0 0,0 0 15,0 0-15,22-1 0,-22-20 16,21 21-16,0 0 0,0-22 0,0 22 15,0 0-15,22 0 0,-22 0 0,21 21 16,1-21-16,-22 21 0,21 0 16,0 0-16,-20 0 0,-1 0 0,21 21 15,-21 0-15,0 0 0,-21 0 16,0 0-16,22 1 0,-22-1 0,0 21 16,0-21-16,0 0 0,0 1 0,0-1 15,-22 0-15,22 0 0,-21 0 16,0 0-16,0-21 0,21 22 15,21-22 32,0 0-47</inkml:trace>
  <inkml:trace contextRef="#ctx0" brushRef="#br2" timeOffset="-62525.48">28829 9292 0,'0'0'0,"0"-21"0,0 0 16,0 0 0,0 0-16,0-1 0,0 1 0,-21 21 15,0-21-15,-1 21 0,1 0 16,0 0-16,0 0 0,0 0 0,0 0 16,-1 0-16,1 0 0,0 21 0,0 0 15,-21 1-15,20-1 0,1 0 16,0 0-16,0 21 0,0-20 0,0-1 15,-1 0-15,22 0 0,0 0 16,0 0-16,0 1 0,0-1 0,22 0 16,-1-21-16,0 0 15,0 0-15,0 0 0,0 0 16,1 0-16,-1-21 0,0 21 16,21-21-16,1-1 0,-22 1 15,-21 0-15,21 0 0,0 0 16,0 0-16,-21-1 0,0 1 0,0 0 15,21 0-15,-21 0 0,0 0 0,22-1 16,-22 44 0,0-1-1,0 0-15,-22 0 0,22 21 16,-21-20-16,21-1 0,0 0 16,0 0-16,0 0 0,0 0 15,0 1-15,21-1 0,1-21 16,-1 0-16,0 0 15,0 0-15,0 0 0,0 0 0,1 0 16,20 0-16,-21 0 0,0-21 0,22-1 16,-22 1-16,0 21 0,0-21 15,21 0-15,-20 0 0,-22 0 0,21-1 16,0 22-16,-21-21 0,0 0 16,0 0-16,0 0 0,21 21 0,-21 21 46,-21 0-46,0 0 0,21 0 16,0 1-16,-21-1 16,21 0-16,-22 0 0,22 0 15,0 0 1,0-42 15,0 0-15,0 0-16,22 0 15,-1 0-15,-21-1 0,21 1 16,0 0-16,0 0 0,-21 0 0,21-22 16,1 22-16,-1 21 0,0-21 15,0 0-15,0 21 0,0 0 0,1 0 16,-1 0-16,0 0 16,-21 21-16,21 0 0,-21 0 0,21 1 15,-21-1-15,0 0 0,0 0 16,0 0-16,0 0 0,0 1 15,0-1-15,0 0 0,0 0 0,-21 0 16,0-21 15,21-21-15,0 0 0,0 0-16,21 0 15,0-1-15,0 1 0,-21 0 16,22 0-16,-1 0 0,0 0 0,0-1 15,0-20-15,0 21 0,1 21 16,-1-21-16,0 21 0,0 0 16,0 0-16,0 0 0,-21 21 15,22 0-15,-22 0 0,21 0 0,-21 1 16,0 20-16,0-21 0,0 0 16,0 0-16,0 1 0,-21-22 0,21 21 15,-22 0-15,22 0 16,-21-21-16,42 0 47,1 0-47,-22-21 0,21 21 0,0-21 15</inkml:trace>
  <inkml:trace contextRef="#ctx0" brushRef="#br2" timeOffset="-62185.6">29993 9250 0,'0'0'16,"21"0"-1,0 0-15,1 0 16,-1 0 0,0 0-16,0 0 0,0-21 15,0 21-15,-21-21 0,22 21 16,-1-22-16,0 22 0,-21-21 0,21 21 16,-21-21-16,0 0 0,0 0 15,-21 21 1,0 0-16,0 0 15,-1 0-15,1 21 0,0 0 16,-21-21-16,21 42 0,-1-20 0,1-1 16,0 0-16,0 0 0,21 0 0,0 0 15,0 1-15,0-1 0,0 0 16,0 0-16,21 0 16,0-21-1,0 0-15,1 0 0,-1 0 0,0 0 16,0 0-16,21-21 0,-20 21 15,-1-21-15,0 21 0,0-21 16</inkml:trace>
  <inkml:trace contextRef="#ctx0" brushRef="#br2" timeOffset="-61933.91">30586 8890 0,'0'-21'0,"0"42"0,-21-63 0,21 21 0,-22 21 0,22-22 16,-21 22 31,21 22-47,-21-22 16,21 21-16,0 0 0,0 0 15,-21-21-15,21 21 0,-21-21 16,21 21-16</inkml:trace>
  <inkml:trace contextRef="#ctx0" brushRef="#br2" timeOffset="-61730.4">30628 8827 0,'0'0'0,"0"-22"31,0 44-15,0-1 0,0 0-16,0 0 15,0 0-15,0 0 0,0 1 16,0-1-16,0 0 16,0 0-16</inkml:trace>
  <inkml:trace contextRef="#ctx0" brushRef="#br2" timeOffset="-61505.42">30988 9102 0,'0'-21'16,"0"42"31,0 0-32,0 0-15,0 0 16,0 0-16</inkml:trace>
  <inkml:trace contextRef="#ctx0" brushRef="#br2" timeOffset="-61298.03">30903 9398 0,'21'0'94,"-21"-21"-63,22 21-31</inkml:trace>
  <inkml:trace contextRef="#ctx0" brushRef="#br2" timeOffset="-60793.46">31686 8954 0,'0'0'0,"0"-22"0,22-41 31,-22 42-31,21 21 16,-21 21-16,0 0 0,21 0 16,0 22-16,-21-22 0,0 21 0,21-21 15,0 22-15,-21-22 0,22 21 16,-22-21-16,0 0 0,0 1 16,0-1-16,21 0 0,-21 0 15,0 0-15,0 0 0,0-42 47,0 0-31</inkml:trace>
  <inkml:trace contextRef="#ctx0" brushRef="#br2" timeOffset="-60534.04">32046 8954 0,'-42'63'0,"84"-148"0,-42 107 0,0-65 16,-21 43 15,0 0-31,0 21 0,0 1 0,-1 20 16,1-21-16,0 0 0,-21 22 15,21-22-15,-1 0 0,1 0 0,-21 21 16,21-20-16,0-1 0,-1 0 16,1 0-16,0-21 0,0 21 0,21 0 15,-21-21-15,21 22 16,0-44 15,21 1-15,0 0-16,0 21 0</inkml:trace>
  <inkml:trace contextRef="#ctx0" brushRef="#br2" timeOffset="-60074.32">32110 8954 0,'0'0'0,"21"-22"0,0 1 0,0 0 15,-21 42 17,0 0-32,0 1 15,0-1-15,0 0 16,0 0-16,0 0 0,-21-21 0,21 21 16,0 1-16,21-22 15,0 0 1,1 0-16,-1 0 0,0 0 15,0 0-15,0 0 0,22 0 16,-22-22-16,0 22 0,0-21 16,0 0-16,0 21 0,1-21 0,-1 0 15,-21 0-15,0-1 0,21 22 16,-21-21-16,0 42 31,-21 1-31,0-1 0,21 0 16,-22 0-16,1 21 0,0-20 15,0 20-15,0-21 0,0 0 16,-1 22-16,1-22 0,21 0 16,-21 0-16,0 0 0,21 0 0,-21 1 15,21-1-15,21-21 32,0 0-17,0-21-15,0 21 0,22-22 16,-22 1-16,0 0 0,0 0 15</inkml:trace>
  <inkml:trace contextRef="#ctx0" brushRef="#br2" timeOffset="-59438.49">32745 8932 0,'0'22'16,"0"-44"-16,21 22 62,0 0-62,0 0 0,0 0 0,1 0 16,20 0-16,-21 0 15,0-21-15,0 21 0,1 0 0,-1-21 16,0 0-16,0 21 16,0 0-16,-21-21 0,21 21 15,-42 0 16,0 0-31,0 0 0,0 21 16,0 0-16,-1 21 0,1-20 0,0-1 16,0 21-16,0-21 0,0 22 15,-22-22-15,22 21 0,0-21 0,0 0 16,-22 1-16,22-1 0,0 0 16,0 0-16,0-21 0,0 0 0,21 21 15,-22-21-15,44 0 31,-1-21-15,0 0-16,0 21 0,0-21 16,0 0-16,1-1 0,-22 1 0,21 21 15,0-21-15,0 0 0,0 21 16,0 0 0,1 0-16,-22 21 15,0 0-15,0 0 0,21 1 16,-21-1-16,0 0 15,21-21-15,-21 21 0,21-21 0,-21 21 16,21-21-16,0 0 16,1 0-1,-1 0 1,0 0 31,0 0-32</inkml:trace>
  <inkml:trace contextRef="#ctx0" brushRef="#br2" timeOffset="-59125.69">33464 9292 0,'0'-21'31,"0"42"16,0 0-47,0 1 15,0-1-15,0 0 0,-21 0 16,21 0-16,-21-21 0,0 21 16,0 1-16,0-22 0,-1 0 0,1 21 15,0-21-15,0 0 0,0 0 16,0 0-16,-1 0 0,1 0 0</inkml:trace>
  <inkml:trace contextRef="#ctx0" brushRef="#br2" timeOffset="-58458.22">31305 8615 0,'0'0'16,"22"0"-16,-1 0 15,-21 21 1,0 0-1,0 0-15,0 1 16,0-1-16,0 0 0,0 0 16,0 0-1,0-42 48,21 0-63,0 21 0</inkml:trace>
  <inkml:trace contextRef="#ctx0" brushRef="#br2" timeOffset="-58325.71">31475 8657 0,'0'0'15,"0"21"1,-21 1 0,21-1-16,-22-21 0,22 21 0,0 0 15,0 0 1,22-21-1</inkml:trace>
  <inkml:trace contextRef="#ctx0" brushRef="#br2" timeOffset="-57825.47">33316 8573 0,'0'0'16,"-21"21"15,0 0-31,21 0 16,-21-21-16,21 21 0,-21-21 15,-1 21-15,22 1 32,22-22-1,-1 0-31,0 0 0,0-22 15</inkml:trace>
  <inkml:trace contextRef="#ctx0" brushRef="#br2" timeOffset="-57690.49">33464 8594 0,'-21'0'16,"42"0"-16,-21 21 16,0 0-16,-21-21 0,0 21 15,21 0-15,-21 1 16,0-22-16,0 0 0,-1 0 15,1 0-15,0 0 0</inkml:trace>
  <inkml:trace contextRef="#ctx0" brushRef="#br2" timeOffset="-56681.41">30289 2900 0,'-21'0'16,"21"21"15,0 0-31,0 0 16,0 1-16,-21-22 0,21 21 16,0 0-1,21-21 32,0 0-47</inkml:trace>
  <inkml:trace contextRef="#ctx0" brushRef="#br2" timeOffset="-56542.39">30480 2900 0,'-21'0'16,"42"0"-16,-21 21 15,0 0 1,0 0-16,-21-21 0,0 22 15,21-1-15,-22-21 0,22 21 16</inkml:trace>
  <inkml:trace contextRef="#ctx0" brushRef="#br2" timeOffset="-55954.48">32702 2985 0,'22'-22'31,"-22"44"16,0-1-47,-22 0 0,22 0 16,0 0-1,-21-21-15,0 21 16,42-21 31,0 0-47</inkml:trace>
  <inkml:trace contextRef="#ctx0" brushRef="#br2" timeOffset="-55785.97">32829 3006 0,'22'-21'0,"-44"42"31,44-21-15,-22 21-1,0 0 1,0 0-16,-22-21 0,22 21 0,0 1 15,0-1-15,0 0 16,-21 0-16,0 0 16</inkml:trace>
  <inkml:trace contextRef="#ctx0" brushRef="#br2" timeOffset="-54650">26183 10202 0,'0'-21'15,"0"0"1,-21 21 0,21 21 15,0 0-15,0 1-16,0-1 15,0 0 1,-21-21-1,21 21-15</inkml:trace>
  <inkml:trace contextRef="#ctx0" brushRef="#br2" timeOffset="-54469.55">26225 10181 0,'22'0'16,"-22"-21"-1,-22 42-15,44-21 32,-22 21-32,0 1 15,0-1 1,21-21-16,-21 21 16</inkml:trace>
  <inkml:trace contextRef="#ctx0" brushRef="#br2" timeOffset="-54234.03">26458 10181 0,'0'0'16,"0"21"15,0 1-31,0-1 0,0 21 16,0-21-16,0 22 0,0-22 15,0 21-15,-21-21 0,21 22 0,0-1 16,0-21-16,-21 21 0,21-20 0,0 20 16,0-21-16,-21 0 0,21 0 15,0 1-15,0-1 0,-21 0 0,42-42 32</inkml:trace>
  <inkml:trace contextRef="#ctx0" brushRef="#br2" timeOffset="-53946.07">26501 10372 0,'21'-148'16,"-42"296"-16,42-318 15,0 149-15,0 0 16,0 21-16,0-21 0,1 21 0,-1 0 16,0 0-16,0 0 0,0 0 0,0 0 15,22 0-15,-22 0 0,0 0 16,0 21-16,0-21 0,1 21 0,-22 0 15,0 1-15,0-1 0,0 0 16,-22 0-16,1 0 0,0 0 16,-21 1-16,21-22 0,-64 42 15,64-21-15,-22-21 0,22 21 16,0-21-16,0 0 0,0 0 0,42 0 47,0 0-47,0-21 0,0 0 15,22 21-15</inkml:trace>
  <inkml:trace contextRef="#ctx0" brushRef="#br2" timeOffset="-53705.58">27220 10224 0,'-21'21'15,"21"0"1,-21 0-16,0 0 0,21 0 15,0 1-15,-21-1 0,-1 0 0,22 21 16,-21-21-16,21 22 0,0-22 0,0 0 16,-21 0-16,21 22 0,-21-22 15,21 0-15,-21-21 0,21 21 0,0 0 16,21-21 15,0-21-31,0 21 0,-21-21 0,21 0 16,1 0-16,-22-22 0</inkml:trace>
  <inkml:trace contextRef="#ctx0" brushRef="#br2" timeOffset="-53477.49">27199 10393 0,'42'-148'31,"1"148"-15,-128 148-16,191-275 16,-106 148-16,21 0 0,-21 0 15,21 1-15,-21 20 0,21-21 0,-21 21 16,22-20-16,-22-1 0,21 0 15,-21 21-15,0-21 0,0 1 0,0-1 16,21-21-16,-21 21 0,21-21 16,0 0 15,0 0-31,-21-21 0,0 0 16,0-1-16,22 1 0,-22 0 15,21 0-15</inkml:trace>
  <inkml:trace contextRef="#ctx0" brushRef="#br2" timeOffset="-53278.49">27644 10245 0,'21'-43'16,"-21"22"-16,-21 85 31,42-107-31,-42 86 16,-1-22-16,1 0 0,0 21 0,21-20 16,-21 20-16,0 0 0,0-21 15,-1 22-15,1-22 0,21 21 16,-21-21-16,21 1 0,-21-1 0,21 0 15,0 0-15,21-21 32,0-21-32,0 21 0,-21-21 15</inkml:trace>
  <inkml:trace contextRef="#ctx0" brushRef="#br2" timeOffset="-52918.26">27982 10181 0,'0'21'47,"-21"-21"-16,21-21-16,0 0 17,0 42-1,0 0-31,0 1 16,0-1-16,0 0 0,-21 0 15,0 0 1</inkml:trace>
  <inkml:trace contextRef="#ctx0" brushRef="#br2" timeOffset="-52722.37">28109 10181 0,'0'0'16,"0"21"-1,0 1 1,0-1-16,0 0 16,0 0-16,0 0 0,-42 22 31,42-22-15,-21-21-16</inkml:trace>
  <inkml:trace contextRef="#ctx0" brushRef="#br2" timeOffset="-52501.5">28490 10308 0,'0'0'0,"21"-21"31,-21 0-31,0 42 47,0 0-32,0 0 1,0 1-16,0-1 0</inkml:trace>
  <inkml:trace contextRef="#ctx0" brushRef="#br2" timeOffset="-52309.48">28490 10626 0,'0'21'0,"-21"-21"15,21 21 32,21-21-16,0-21-15</inkml:trace>
  <inkml:trace contextRef="#ctx0" brushRef="#br2" timeOffset="-51797.58">29125 10054 0,'0'0'0,"21"-21"31,1 21-31,-1 0 0,21 0 16,-21 0-16,22 0 0,-22 0 0,21 0 16,0 0-16,-20 0 0,20 0 15,-21 0-15,21 0 0,-20 0 0,-1 0 16,0 0-16,-21-21 0,-21 21 31,0 0-31,-22 0 0,22 0 16,-21 0-16,-1 0 0,22 0 15,-21 0-15,0 0 0,20 0 16,1 0-16,0 21 0,0-21 0,0 0 16,0 21-16,21 0 15,0 1-15,0-1 16,0 0-16,0 0 15,0 0-15,0 0 0,0 1 0,-22-1 16,22 0-16,-21 21 0,21-21 0,-21 22 16,21-22-16,-21 21 0,0 1 15,21-22-15,-21 21 0,-1 0 0,1-20 16,0-1-16,21 21 0,-21-21 0,21 0 16,0 1-16,0-1 15,0 0-15,21-21 16,0 0-16,22 0 0,-22 0 15,0 0-15,21 0 0,-21 0 0,22-21 16,-22 0-16,21 21 0,-21-22 0</inkml:trace>
  <inkml:trace contextRef="#ctx0" brushRef="#br2" timeOffset="-51562.14">29654 10245 0,'-21'21'47,"21"0"-47,-21 0 15,21 0-15,-21 1 0,21-1 0,0 21 16,-21-21-16,21 0 0,-21 1 16,21-1-16,-22 0 0,22 0 0,0 0 15,0 0-15,22-21 31,-1 0-31</inkml:trace>
  <inkml:trace contextRef="#ctx0" brushRef="#br2" timeOffset="-51181.69">29781 10351 0,'0'-22'15,"0"86"-15,0-106 0,0-1 0,22 43 16,-22-21-16,0 0 15,21 21-15,0 0 0,0 0 16,0 0-16,0 0 0,1-21 0,-1 21 16,21 0-16,-21 0 0,0 0 0,1 0 15,-1 21-15,-21 0 16,0 0-16,0 0 0,0 1 0,0-1 16,0 0-16,-21 0 15,-1 0-15,1 0 0,-21 1 0,21-1 16,-22 0-16,22 0 0,-21-21 0,21 21 15,-22 0-15,22 1 0,0-22 16,21 21-16,-21-21 0,21 21 16,21-21 15,0 0-31,0 0 0,1 0 0,-1 0 16,0 0-16,0 0 0,0-21 15,0 21-15,1 0 0,-1 0 16,21-21-16,-21-1 0,0 22 0,1 0 15,-1-21-15,0 21 0,0-21 0,0 21 16</inkml:trace>
  <inkml:trace contextRef="#ctx0" brushRef="#br2" timeOffset="-50690.08">30543 10287 0,'0'0'0,"0"-21"15,0 0-15,0 0 16,22 21 15,-1 0-15,0 0-16,0 0 16,-21 21-16,0 0 15,0 0 1,0 0-16,0 0 0,0 1 0,-21-22 15,0 21-15,0 0 0,-1-21 16,1 21-16,0-21 0,0 0 16,0 0-16,42 0 31,0-21-15,0 21-16,0 0 0,1 0 15,-1 0-15,0 0 0,0 0 16,0 0-16,-21 21 15,21 0-15,-21 0 0,0 1 16,0-1-16,0 0 0,0 0 16,0 0-16,-21 0 15,0 1-15,0-22 0,0 21 0,0-21 16,-22 0-16,22 21 0,-21-21 16,21 0-16,-1 0 0,-20 0 0,21 21 15,0-21-15,0 0 0,42 0 31,0 0-31</inkml:trace>
  <inkml:trace contextRef="#ctx0" brushRef="#br2" timeOffset="-50470.21">30734 10626 0,'21'0'16,"0"0"-16,-21 21 15,0 0-15,0 0 16,0 0-16,0 1 16,-21-1-16,0-21 15,0 21-15,0 0 0,-1 0 0,1-21 16,0 21-16,0 1 0,0-22 0,0 0 16,-1 21-16,1-21 0,0 0 15</inkml:trace>
  <inkml:trace contextRef="#ctx0" brushRef="#br2" timeOffset="-49749.6">30967 10181 0,'21'0'0,"-42"0"0,63-21 0,-21 0 16,0 21-16,-21-21 0,22 21 0,-1 0 31,-21 21-15,0 0-16,0 0 0,0 0 15,0 1-15,-21 20 0,-1-21 0,22 0 16,-21 22-16,0-22 0,0 0 15,0 0-15,21 0 0,-21 0 0,-1 1 16,44-22 15,-1-22-15,0 22-16,0-21 0,0 0 16,22 21-16,-22-21 0,0 21 0,21-21 15,-21 0-15,1 21 0,-1-22 16,0 22-16,0-21 0,0 21 15,-21-21-15,21 0 16,-21 0-16,-21 21 31,0 21-15,0-21-16,21 21 0,0 0 16,-21 22-16,21-22 0,-21 0 15,21 21-15,-22-21 0,22 22 0,0-22 16,0 0-16,-21 0 0,21 0 15,0 1-15,-21-1 0,21 0 0,0 0 16,21-42 15,0 0-15,1 0-16,-1 21 0</inkml:trace>
  <inkml:trace contextRef="#ctx0" brushRef="#br2" timeOffset="-49529.73">31559 10224 0,'64'-22'31,"-43"22"-31,-127 43 0,127-64 0,85-1 16,-85 1-16,1 21 0,-1 0 0,0 0 15,0 0-15,0 0 0,0 0 0,1 0 16,-1 0-1,-42 0 1,-1 0 0,1 0-16,-21 0 0,21 0 15</inkml:trace>
  <inkml:trace contextRef="#ctx0" brushRef="#br2" timeOffset="-49201.91">31538 10202 0,'-63'64'31,"63"-22"-16,63-148-15,-105 212 16,63-85 0,0-21-16,0 0 0,1 0 0,-1 22 15,0-22-15,0 0 16,0 21-16,0-21 0,-21 21 0,22-21 16,-22 21-16,0 0 15,0 0-15,0 1 16,0-1-16,-22-21 0,22 21 0,-21-21 15,0 21-15,-21-21 0,21 0 16,-1 21-16,1-21 0,0 0 0,0 0 16,0 0-16,0 0 0,-1 0 15,1 0-15,0 0 16,21-21 0,21 21-1,0 0 1,1-21-16,20 21 0,-21 0 15</inkml:trace>
  <inkml:trace contextRef="#ctx0" brushRef="#br2" timeOffset="-48826.13">32194 10202 0,'-63'106'16,"126"-212"-16,-84 106 0,0 0 15,0 0-15,0 22 0,-22-22 16,22 21-16,0 0 0,-21 0 16,21 21-16,-1-20 0,1 20 0,0-21 15,0 21-15,0-20 0,0-1 16,21 21-16,0-21 0,0 0 0,0 1 16,0-1-16,21 0 0,0-21 15,0 21-15,0-21 0,22 0 0,-22 0 16,21 0-16,-21 0 0,22 0 15,-22 0-15,0 0 0,0-21 0,0 21 16,-21-21-16,0 0 16,-21-1-16,0 22 0,0-21 15,-22 21-15,22 0 16,0 0-16,-21 0 0,21 0 0,-1 0 16,1 0-16,21 21 0,0 1 0,-21-22 15,21 21-15,0 0 0,0 0 16,21-21-16,0 0 15</inkml:trace>
  <inkml:trace contextRef="#ctx0" brushRef="#br2" timeOffset="-48622.25">32385 10647 0,'-21'0'15,"42"0"-15,-42 0 16,0 21-16,-1 0 15,1 0-15,0 1 0,0-1 16,0-21-16,21 21 0,0 0 16,21-21 15,0 0-31,0 0 0,22 0 16</inkml:trace>
  <inkml:trace contextRef="#ctx0" brushRef="#br2" timeOffset="-48282.56">32533 10287 0,'0'0'0,"0"-21"0,0 0 15,0 0-15,0-1 0,21 1 32,0 21-32,1 0 0,20 0 15,-21 0-15,0 0 0,0 0 16,1 0-16,-1 0 0,0 0 0,0 0 15,-21 21 17,0 1-32,0-1 0,0 21 15,-21-21-15,0 0 16,21 1-16,-21-1 0,21 21 0,-22-21 16,1 0-16,21 1 15,-21-1-15,21 0 0,0 0 0,-21 0 16,21 0-16,0 1 15,21-44 17</inkml:trace>
  <inkml:trace contextRef="#ctx0" brushRef="#br2" timeOffset="-48102.14">32618 10478 0,'-43'-22'16,"1"22"15,127 22-31,-170-65 16,106 43-16,0 0 15,1 0-15,-1 0 0,0 0 16,0-21-16,0 21 0,0 0 16,1-21-16,20 21 0,-21 0 0,0-21 15,0 0-15</inkml:trace>
  <inkml:trace contextRef="#ctx0" brushRef="#br2" timeOffset="-47697.38">33020 10308 0,'-21'-21'31,"21"0"-31,21 63 0,-42-105 0,21 42 16,21 21-1,0 0-15,0 0 16,0 0-16,1 0 15,-1 0-15,-21 21 16,0 0 0,0 0-16,-21 0 0,-1 0 15,1 1-15,0-1 0,0 0 0,0 0 16,0 0-16,-1 0 0,1-21 16,0 22-16,0-1 0,21 0 15,0 0-15,0 0 16,21-21-1,0 0-15,0 0 16,1 0-16,-1 0 16,0-21-16,-21 0 0,21 21 0,-21-21 15,0 0-15,0-1 16,0 1 0,-21 21-1</inkml:trace>
  <inkml:trace contextRef="#ctx0" brushRef="#br2" timeOffset="-47305.6">33401 10329 0,'42'-84'47,"-84"168"-47,63-168 15,-42 84-15,0 0 0,0 0 16,-1 0-16,1 0 0,0 0 0,0 21 16,0 0-1,21 0-15,21-21 32,0 0-17,0 0-15,0 0 16,1 0-1,-22 21-15,0 1 16,0-1-16,0 0 16,0 0-16,0 0 0,-22 0 0,1 1 15,21 20-15,-21-21 0,21 0 16,-21 0-16,0-21 0,21 22 0,0-1 16,0 0-1,21-42 32</inkml:trace>
  <inkml:trace contextRef="#ctx0" brushRef="#br2" timeOffset="-46426.07">33570 10033 0,'-21'-42'32,"21"21"-17,21 21 1,0 0-16,1 0 0,-1 0 15,0 0-15,21 0 0,-21 0 16,1 0-16,-1 0 0,0 0 16,0 0-16,21 0 0,-42 21 31,0 0-31,0 21 16,0-21-16,0 1 0,0-1 0,0 21 15,0-21-15,0 0 0,0 22 16,0-22-16,0 0 0,0 21 0,0-20 15,0 20-15,0-21 0,0 21 16,0-20-16,0 20 0,-21-21 0,21 21 16,-21-20-16,21-1 15,-21 0-15,21 0 0,-21 21 0,0-42 16,-1 22-16,1-1 0,0 0 16,0-21-16,0 21 0,0-21 0,-1 0 15,1 21-15,0-21 0,0 0 16,0 0-16,0 0 0,-1 0 15,1 0-15,-21 0 0,21 0 0,-22 0 16,22 0-16,-21 0 0</inkml:trace>
  <inkml:trace contextRef="#ctx0" brushRef="#br2" timeOffset="-45210.61">28829 11367 0,'-21'0'16,"0"0"0,-1 0-16,1 0 0,0 0 15,0 0-15,0 0 0,0-22 16,21 1-1,0 0 1,0 0-16,21 0 16,0 21-16,0 0 0,0 0 15,22 0-15,-22 0 0,0 0 16,21 0-16,-21 0 0,22 0 0,-22 0 16,0 0-16,0 0 0,-21 21 15,0 0-15,0 0 0,0 0 16,-21 1-16,0-1 0,0 0 0,-22 0 15,22 21-15,-21-20 0,0-1 16,-1 21-16,22-21 0,-21 0 16,21 1-16,-1-1 0,1 0 0,21 0 15,0 0-15,0 0 16,0 1-16,21-22 0,1 0 16,-1 0-16,0 0 0,21 0 15,-21 0-15,22 0 0,-22 0 0,21 0 16,-21 0-16,22 0 0,-22 0 0,21 0 15,-21 0-15,1 0 0,-1 0 16,-64 0 15,22 0-31,0 21 0,0-21 0,-21 21 16,20 0-16,1 0 0,0 0 16,21 1-16,0-1 0,-21 21 15,21-21-15,0 0 0,0 22 0,0-22 16,0 21-16,0-21 0,21 1 15,-21-1-15,21 42 0,-21-42 16,0 1-16,0-1 0,-21-21 16,0 21-16,0-21 15,0 0-15,-22 0 0,22 0 0,0 0 16,-21 0-16,20 0 0,1 0 0,0 0 16,0 0-16,0 0 0,0-21 15,21 0-15</inkml:trace>
  <inkml:trace contextRef="#ctx0" brushRef="#br2" timeOffset="-44373.89">25823 13187 0,'0'-21'32,"0"42"30,0 0-62,0 0 16,0 0-16,0 1 15,0-1-15,0 0 16,-21-21 15</inkml:trace>
  <inkml:trace contextRef="#ctx0" brushRef="#br2" timeOffset="-44178.03">26035 13187 0,'42'-21'16,"-105"63"-16,84-63 0,21 21 47,-42 21-47,0 0 0,0 0 15,0 1 1,-21-22-16,21 21 15</inkml:trace>
  <inkml:trace contextRef="#ctx0" brushRef="#br2" timeOffset="-43538.12">27199 13145 0,'0'0'0,"0"-22"0,0 1 0,0 0 15,0 0-15,-21 0 16,0 21-16,0 0 16,-1 0-16,1 0 0,-21 0 15,21 21-15,-22 0 0,22-21 0,-21 21 16,21 22-16,-22-22 0,1 0 15,21 21-15,0-21 0,-22 22 0,22-1 16,0-21-16,21 22 0,0-22 0,0 21 16,0-21-16,0 0 0,0 22 15,0-22-15,21 0 0,22-21 0,-22 21 16,21 0-16,0-21 0,-20 0 16,20 0-16,0 0 0,1 0 15,-1 0-15,0-21 0,-21 0 0,22 21 16,-22-21-16,0 0 0,0 0 15,-21-1-15,0 1 0,0 0 16,0 0-16,-21 0 0,-21 0 16,21 21-16,-1-22 0,-20 1 0,21 21 15,0 0-15,-22 0 0,22 0 0,0 0 16,42 0 15,0 0-31,1 0 0,-1 0 16,0 21-16,0 1 0,21-22 15,-20 21-15,-1 0 0,-21 0 0,21 0 16,-21 0-16,21 1 0,-21 20 16,0-21-16,0 21 0,0-20 0,0 20 15,0-21-15,0 21 0,-21 1 16,0-22-16,0 21 0,-1 1 0,1-22 16,0 21-16,0 0 0,0-20 0,0-1 15,-1 21-15,1-21 0,0 0 16,21 1-16,0-1 0,-21-21 15,21 21-15,21-21 16,0-21-16,0 0 16,1 21-16</inkml:trace>
  <inkml:trace contextRef="#ctx0" brushRef="#br2" timeOffset="-43313.93">27601 13441 0,'0'-21'0,"0"42"0,0-63 0,0 20 15,-21 1 1,0 21-16,0 0 16,21 21-16,-21-21 0,21 22 0,0-1 15,0 0-15,0 0 16,0 21-16,0-20 0,0-1 0,0 0 16,0 0-16,0 0 0,0 0 15,0 1-15,21-22 16,0 0-1,-21-22-15</inkml:trace>
  <inkml:trace contextRef="#ctx0" brushRef="#br2" timeOffset="-43138.01">27622 13293 0,'-42'-106'31,"84"296"-31,-42-274 0,-63-43 0,63 106 16,-21 21-16,42 0 47,0 0-47,0 21 0,0 0 15,1-21-15,-22 21 0,21-21 16</inkml:trace>
  <inkml:trace contextRef="#ctx0" brushRef="#br2" timeOffset="-42786.59">27855 13314 0,'0'0'0,"0"-21"16,0 0-16,0-1 15,0 1 1,21 21 0,1 0-1,-1 21-15,0-21 0,0 22 0,-21-1 16,21 0-16,-21 0 0,21 0 15,-21 0-15,0 1 0,0-1 0,0 0 16,0 0-16,0 0 0,0 0 16,0 1-16,-21-1 0,0 0 0,0 0 15,0-21-15,21-21 32,0 0-17,0 0-15,0-1 0,0 1 16,0-21-16,0 21 0,21 0 15,0-1-15,0 1 0,-21 0 0,0 0 16,21 0-16,1 0 0,-22-1 16</inkml:trace>
  <inkml:trace contextRef="#ctx0" brushRef="#br2" timeOffset="-42321.98">28236 13229 0,'0'0'0,"0"-21"0,0 0 0,0 0 16,21 21-1,-21 21 1,0 0-1,0 0-15,0 0 0,0 1 16,-21-1-16,0 21 0,21-21 0,-21 22 16,0-1-16,0-21 0,21 21 15,0 1-15,-22-22 0,22 21 0,0-21 16,0 1-16,0-1 0,0 0 16,0 0-16,22-21 0,-1 0 15,0 0-15,0 0 0,0 0 0,0 0 16,1 0-16,-1-21 0,21 21 15,-21-21-15</inkml:trace>
  <inkml:trace contextRef="#ctx0" brushRef="#br2" timeOffset="-41417.88">28511 13462 0,'0'-21'47,"22"21"-47,-1-21 16,0 21-16,0-21 0,0-1 15,0 1-15,1 21 0,-1-21 16,0 0-16,-21 0 0,21 21 0,0-21 16,-21-1-16,21 1 0,-21 0 15,0 0-15,0-21 0,0 20 0,0 1 16,0 0-16,0 0 16,-21 21-16,0 0 15,0 21-15,0 0 0,21 0 16,-21 1-16,-1 20 0,22 0 15,-21 1-15,0-1 0,21 0 0,0 22 16,-21-1-16,0 1 0,0-1 16,21 1-16,-22-1 0,1 1 0,21-1 15,-21 1-15,0-1 0,0 22 16,21-22-16,-21 22 0,-1-21 0,1-1 16,21 1-16,0-1 0,0 1 0,0-22 15,0 0-15,0 1 0,0-22 16,21 0-16,1 0 0,-1-21 0,21 0 15,-21 0-15,0 0 0,22 0 16,-1-21-16,-21 0 0,22 0 16,-1-22-16,0 22 0,1-21 0,-22-1 15,21 1-15,-21-21 0,0 20 0,1 1 16,-22-22-16,0 22 0,0-21 16,0 20-16,0 1 0,-22-22 0,1 22 15,-21 0-15,0-1 0,20 1 16,-20 0-16,21 21 0,-21-1 0,20 1 15,-20 0-15,21 0 0,0 0 0,0 0 16,21-1 0,0 1-1,21 0 1,0 21-16,-21-21 0,21 0 16,21 21-16,-20-21 0,-1-1 15,0 22-15,21-21 0,-21 21 0,1-21 16,-1 0-16,0 0 0,0 0 15,0 21-15,-21-22 0,21 1 16,1 0-16,-1 0 0</inkml:trace>
  <inkml:trace contextRef="#ctx0" brushRef="#br2" timeOffset="-40916.9">28977 13272 0,'21'-22'16,"22"22"15,-107 22-31,149-44 0,-64 22 15,0 0-15,0 0 0,0 0 0,1 0 16,-1 22-16,0-22 0,-21 21 16,21 0-16,0 0 0,-21 0 15,0 0-15,0 1 0,-21-1 16,0-21-16,0 0 16,0 21-16,-1-21 0,22-21 46,0 0-46,0-1 0,22 1 16,-1 0 0,0 21-16,0-21 0,0 21 0,0-21 15,1 0-15,-1 21 0,0-22 16,0 22-16,21-21 0,-20 21 0,-1-21 16,0 21-16,0 0 0,0-21 15,0 21-15,1 0 0,-1 0 0,0 0 16,0 0-1,-21 21 1,0 0-16,0 0 16,0 1-1,0-1-15,-21 0 16,21 0 0,-21-21-16,21 21 0,0 0 15,-21-21 1,21-21 15,0 0-15</inkml:trace>
  <inkml:trace contextRef="#ctx0" brushRef="#br2" timeOffset="-40762.22">29591 13145 0,'0'-22'0,"0"1"15,0 64 1,0-65 15,0 44-15,21-22-16,0 21 15,0-21-15,1 0 16</inkml:trace>
  <inkml:trace contextRef="#ctx0" brushRef="#br2" timeOffset="-39573.74">29803 13293 0,'0'0'32,"21"0"-32,0 0 15,0 0-15,0 0 16,0 0-16,1-21 16,-1 21-16,-21-22 0,0 1 15,21 21-15,-21-21 0,0 0 16,0 0-16,-21 21 15,0 0-15,-1 0 16,1 0-16,0 0 0,0 21 16,0 0-16,0 0 0,-1 0 15,22 1-15,0-1 16,0 0-16,0 0 0,0 0 0,0 0 16,0 1-16,22-22 15,-1 0-15,0 21 0,0-21 0,0 0 16,0 0-16,22 0 0,-22 0 0,0 0 15,21 0-15,-20 0 0,-1-21 16,21 21-16,-21-22 0,0 1 0,1 0 16,-1 0-16,0 21 0,0-21 15,0 0-15,-21-1 0,0 1 0,0 0 16,21 21-16,-21-21 16,0 42 15,0 0-31,-21 0 0,21 1 15,0-1-15,-21 0 0,21 0 16,-21 0-16,21 0 16,0 1-16,-21-1 0,42-42 62,0-1-62,0 1 16,0 21-16,1-21 0,-1 0 15,0 0-15,0 21 0,0-21 16,0-1-16,1 1 0,-1 21 0,21-21 16,-21 21-16,0 0 0,1 0 15,-1 0-15,0 0 16,-21 21-16,0 0 16,0 1-16,0-1 0,0 0 15,0 0-15,0 0 16,21-21-16,-21 21 0,0 1 0,21-22 15,0 21-15,1-21 16,-1 0-16,0 0 16,0 0-16,0 0 0,0 0 15,1 0-15,-1 0 0,0 0 0,0-21 16,21 21-16,-20-22 0,-1 1 0,0 0 16,0 0-16,-21 0 15,0 0-15,0-1 0,0 1 16,0 0-16,0 0 15,-21 21-15,0 0 0,0 0 0,-1 0 16,1 0-16,0 0 16,0 0-16,0 21 0,0-21 0,-1 21 15,22 0-15,0 1 16,-21-1-16,21 0 0,-21 0 0,21 0 16,0 0-16,0 1 0,0-1 15,0 0-15,21 0 16,0-21-16,1 0 15,-1 0-15,0 0 0,0-21 16,0 21-16,0-21 0,1 0 16,-1-1-16,0 22 0,-21-21 15,21 0-15,0-21 0,0 21 0,1-1 16,-22-20-16,21 0 0,0 21 16,-21-22-16,0 1 0,0 21 0,21 0 15,-21-1-15,0 1 16,0 42-1,-21 1-15,21-1 0,-21 0 16,21 21-16,-21-21 0,21 22 0,-22-22 16,22 21-16,0-21 0,0 1 15,0 20-15,0-21 0,0 0 0,0 0 16,0 1-16,22-1 16,-1-21-1,0 0-15,0 0 0,0-21 16,0 21-16,1-22 0,-1 1 15</inkml:trace>
  <inkml:trace contextRef="#ctx0" brushRef="#br2" timeOffset="-39330.51">31623 12869 0,'0'0'0,"-64"22"31,43-1-31,21 0 16,0 0-16,0 0 16,0 0-16,0 1 0,0-1 15,0 0-15,0 0 16</inkml:trace>
  <inkml:trace contextRef="#ctx0" brushRef="#br2" timeOffset="-39120.27">31708 12912 0,'0'-43'32,"-22"107"-32,44-85 0,-22 0 31,0 42-16,0 0-15,-22-21 0,22 21 0,0 0 16,-21 0-16,21 1 16,0-1-16,-21-21 0,21 21 0,0 0 15,-21-21-15,21 21 16,0 0 0</inkml:trace>
  <inkml:trace contextRef="#ctx0" brushRef="#br2" timeOffset="-38870.25">32067 13166 0,'0'-21'31,"-21"21"-16,21 21 17,0 0-17,0 0-15,0 0 16</inkml:trace>
  <inkml:trace contextRef="#ctx0" brushRef="#br2" timeOffset="-38678.3">31919 13399 0,'-21'21'16,"42"-42"-16,-21 42 47,21-21-1,1 0-46,-1 0 16,0 0-16</inkml:trace>
  <inkml:trace contextRef="#ctx0" brushRef="#br2" timeOffset="-38405.87">32639 13208 0,'0'0'0,"0"-21"0,-21 21 16,21 21 15,0 0-31,-21 0 16,21 1-16,-22-1 0,22 21 16,-21-21-16,0 0 0,21 1 0,-21-1 15,0 0-15,0 0 0,21 0 16,-22 0-16,22 1 0,-21-1 0,21 0 15,0 0-15,-21-21 16</inkml:trace>
  <inkml:trace contextRef="#ctx0" brushRef="#br2" timeOffset="-38013.75">32554 13314 0,'43'-64'15,"-149"255"-15,169-318 0,1 42 0,-43 64 16,-21 0-16,21 21 0,0 0 16,0 0-16,1 0 15,-1 21 1,0 0-16,-21 0 16,0 1-16,0 20 0,0-21 0,0 0 15,0 0-15,0 1 0,0-1 16,0 0-16,21 0 15,0-21 1,0 0-16,1 0 31,-22-21-31,0 0 16,0 0-16,0-1 0,0 1 16,21 0-16,-21 0 0,21 0 15,-21-22-15,0 22 0,0 0 0,21 0 16,-21 0-16,21 21 0,-21-21 15,0 42 1,0 0 0,0 0-16,0 0 15,0 0-15,0 1 16</inkml:trace>
  <inkml:trace contextRef="#ctx0" brushRef="#br2" timeOffset="-37097.92">33147 13377 0,'0'-21'0,"0"0"16,-21 21-16,0 0 15,-1 0 17,1 0-32,0 21 0,21 0 15,0 1-15,0-1 16,-21 0-16,21 0 0,0 0 15,0 0-15,0 1 0,0-1 16,0 0-16,21-21 0,0 0 16,0 0-16,1 0 0,-1 0 15,0 0-15,0-21 16,-21 0-16,21-1 0,0 22 0,-21-21 16,22 0-16,-22 0 0,0 0 15,21 0-15,-21-1 0,0 1 16,0 0-16,0 42 31,-21 0-31,21 1 16,-22-1-16,22 0 0,0 0 15,0 0-15,0 0 0,0 1 16,0-1-16,0 0 16,22-21-1,-1 0-15,0 0 0,0 0 0,0 0 16,0-21-16,1 21 15,-1-21-15,0-1 0,0 22 0,0-21 16,0 0-16,1 0 0,-22-21 16,21 20-16,0 1 0,-21 0 15,0 0-15,21 0 0,-21 0 16,0-1-16,21 22 0,-42 0 31,0 22-31,21-1 16,0 0-16,-21 0 0,0 0 0,21 0 15,0 1-15,0-1 0,0 0 16,0 0-16,0 0 0,0 0 16,0 1-16,21-1 15,0-21 1,0 0-16,0 0 16,0 0-16,1-21 0,-1-1 15,0 1-15,0 21 0,0-21 16,0 0-16,-21-21 0,22 20 0,-1 1 15,0-21-15,0 21 0,0 0 16,-21-22-16,21 22 0,-21 0 0,0 0 16,0 0-16,-21 42 31,0 21-31,0-21 16,0 0-16,0 22 0,-1-22 15,1 21-15,21-21 0,0 22 0,-21-1 16,21-21-16,0 22 0,0-22 15,0 21-15,0-21 0,0 0 16,21 1-16,0-1 0,1-21 16,20 21-16,-21-21 0,21 0 0,-42-21 31,0 0-15,0-1-16,0 1 15</inkml:trace>
  <inkml:trace contextRef="#ctx0" brushRef="#br2" timeOffset="-36029.79">29231 16171 0,'0'0'0,"0"22"47,0-1-47,0 0 15,0 0 1,21-21 0,0 0-16,-21-21 31,0 0-31,0 0 16,0-1-16,0 1 15,-21 21-15,0 0 16,21 21 15,0 1-15,0-1-1,21-21 1,0 0-16,1 0 0,-1 0 16,0 0-16,-21-21 0,0-1 15,21 22-15,-21-21 0,0 0 16,0 0-16,-21 0 15,0 21 1,0 0-16,-1 0 16,22 21-16,0 0 15,0 0-15,0 0 16,0 1-16,22-22 16,-22 21-1,21-21-15,0 0 16,-21-21 15,21 21-15,0-22-16,-21 1 0</inkml:trace>
  <inkml:trace contextRef="#ctx0" brushRef="#br2" timeOffset="-35761.53">29866 15917 0,'0'0'0,"0"-21"0,0 0 15,21 0-15,0 21 16,1 0-16,-1 0 0,21-21 16,0 21-16,22 0 0,-22 0 15,22 0-15,-1 0 0,1 0 16,-22 0-16,22 0 0,-22 0 0,0 0 15,1 21-15,-22-21 0,0 0 16,0 0-16,-21 21 0,-21-21 16,0 0-1,0 0-15,-1 0 0,1 0 0,0 0 16</inkml:trace>
  <inkml:trace contextRef="#ctx0" brushRef="#br2" timeOffset="-35426.11">30374 15896 0,'0'21'0,"-21"-21"15,42-21 1,-42 64-16,21-22 0,0 0 16,0 0-16,0 0 0,0 0 15,0 1-15,0-1 0,0 0 0,0 0 16,0 0-16,0 22 0,0-22 16,0 21-16,0-21 0,0 22 0,0-22 15,0 0-15,0 21 0,0-21 0,0 1 16,0-1-16,0 0 0,0 0 15,-21 0-15,-22-21 0,22 21 0,0-21 16,-21 0-16,-1 0 0,22 0 16,-21 0-16,0 0 0,-1 0 15,22 0-15,-21 0 0,-1 0 16,22-21-16,0 0 0,-21 21 0,21-21 16,-1 21-16,22-21 0,0 0 15,22-1 1,-1 22-1,21-21-15,-21 21 0,22-21 16,-1 21-16,0-21 0</inkml:trace>
  <inkml:trace contextRef="#ctx0" brushRef="#br2" timeOffset="-35026.27">31157 15939 0,'0'0'0,"0"-22"0,0 1 16,0 0-16,-21 0 0,-21 21 16,21 0-16,-22 0 0,1 0 15,21 0-15,-22 0 0,22 21 0,-21 0 16,21 0-16,0 1 0,-1-1 16,22 0-16,0 21 0,0-21 0,0 1 15,0 20-15,0-21 0,22 0 16,-1 0-16,0 1 0,21-1 15,-21 0-15,1 0 0,20 0 16,-21 0-16,0 1 0,0-1 0,1 0 16,-22 0-16,0 0 15,-22 0-15,1 1 0,-21-22 16,21 0-16,-22 0 0,1 21 0,-21-21 16,20 0-16,1 0 0,0 0 15,-1 0-15,1 0 0,0 0 0,20 0 16,1 0-16,0 0 0,0 0 15,42 0 17,0 0-32,0 0 0,22 0 0,-22 0 15,21-21-15</inkml:trace>
  <inkml:trace contextRef="#ctx0" brushRef="#br2" timeOffset="-34609.54">31644 16044 0,'0'0'16,"21"-42"-16,-21 21 0,0 0 0,0 0 16,0-1-16,-21 22 15,0 22 1,0-1-16,-22 21 0,22-21 16,-21 22-16,21-22 0,-22 21 15,22 0-15,0 1 0,0-22 0,0 21 16,0 1-16,21-22 0,0 21 15,0-21-15,0 0 0,0 1 0,21-1 16,0 0-16,0-21 0,21 0 16,-20 0-16,20 0 0,-21 0 15,21 0-15,1 0 0,-22 0 0,0-21 16,21 0-16,-20 21 0,-1-22 16,-21-20-16,0 21 0,21 0 15,-21-22-15,0 1 0,0 0 0,0-22 16,0 22-16,-21 0 0,-22-43 15,43 64-15,-21 0 16,0-1-16,0 1 0,0 21 0,0 0 16,-22 0-16,22 21 0,0 1 15,0-1-15,0 0 0,21 0 0,0 0 16,0 0-16,0 1 0,0-1 16,0 0-16,21 0 0,0-21 0</inkml:trace>
  <inkml:trace contextRef="#ctx0" brushRef="#br2" timeOffset="-34323.23">32194 15981 0,'0'0'0,"0"-21"0,0 0 16,-21 21-16,0 0 15,0 0-15,21 21 0,-21 0 16,21 21-16,-21-21 0,21 22 15,0-22-15,-22 21 0,22 1 0,-21-22 16,21 21-16,0 0 0,-21-20 16,21-1-16,0 21 0,0-21 0,-21 0 15,21 1-15,0-1 16,21-21 15,0 0-31,0-21 16,-21-1-16,0 1 15</inkml:trace>
  <inkml:trace contextRef="#ctx0" brushRef="#br2" timeOffset="-34094.3">32089 16235 0,'42'-169'31,"21"126"-15,-168 255-16,232-424 0,-106 212 16,-21 21-16,21 1 15,-21-1-15,21 0 0,0 21 16,-21-21-16,0 1 0,21 20 15,-21-21-15,22 21 0,-22-20 16,0-1-16,0 0 0,21 0 0,0 0 16,0 0-16,-21 1 0,21-1 15,0-21-15,1 21 0,-1-21 16,0 0-16,0 0 0,0 0 16,0 0-16,1 0 15,-1-21-15,0 0 0</inkml:trace>
  <inkml:trace contextRef="#ctx0" brushRef="#br2" timeOffset="-33870.61">32956 16002 0,'0'-21'16,"-84"169"-16,168-275 0,-84 85 0,0 21 0,0 63 31,-21-21-31,0 0 0,0 22 16,0-1-16,0-21 0,-1 21 15,1 1-15,-21-22 0,21 21 16,-22-21-16,22 22 0,0-22 0,0 0 16,0 0-16,0 0 0,-1-21 15,1 22-15,0-22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CC72-7CEF-47FC-AAD1-1EFE4C33E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E6A15-BC9D-4EAA-A577-906BA5F51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37BB-9BDD-46EB-8642-65639D9F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90A9-CA1A-4DC1-B7B5-7AA05AF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B76E-394F-4FC6-A932-AAE1A0E0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E283-E7F8-49DF-8D97-A36CD62B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4610D-8960-4007-8F68-B452A43D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EB63-97D0-41A9-8877-0C6CDC80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51E2-A18A-4B50-9BD6-8581BD5E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8E52-F5CF-40EB-82C6-FA480718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0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B9527-446F-469C-958C-939A24EF9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B88A7-15C9-4801-B669-D8B9A878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7D5-7A32-4467-B9F8-79A20083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7F70-4CEC-40E8-BBCF-411BEA4E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A8AE-B663-4CBB-90B3-5172BB3A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35C9-5BF7-4282-A0E2-82468D04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DF3E-6A85-4F7F-AD5D-B57BDF0D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6FFD-CF57-4DF6-9CFD-E040C5A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C3DE-8CD4-4689-B46C-60590F28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985E-98BA-44B1-B19A-F31DC697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850F-D005-4C81-ACD3-8FD36397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6936-07FC-4116-BB35-9CAB7C0B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6E6D7-237C-49B3-AB82-D7584A4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C6EB-AFA1-4A9B-8119-121A1F67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45A9-CD64-45D1-9427-8B22FC1F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8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53D0-7B46-4686-8E87-A9CA7523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5D31-B54E-4B68-9F98-E89D49248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1510-A241-47DA-8B20-894FA8BBE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CC91-BD05-41F7-9942-1BCD7F7A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62D9B-E251-4E68-8EF7-9E3AA2A5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5C3E3-6EA0-45CB-8041-F91C56FA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7388-1478-48FA-808B-C2CDCE72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C23E9-F6D0-48C4-8FE9-3ADB1B45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672D9-9605-44C8-B16C-198D60881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007D5-07A4-455B-85BA-8A470CB2D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DCAE2-032D-44D0-B0FE-263EED80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8D6CE-DB27-4A99-8D2F-5087DD8A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51622-EBE5-4B1C-A0CA-8ED463C5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DD102-3E2E-4560-ABFF-097B81BC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A417-C6C1-474F-8563-625D14CF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CF180-E2A9-462A-AC02-D9657DDF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985FC-AD46-40C8-8284-0AFED095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169D9-80BB-47DE-97F6-C629B220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02C3E-978D-47BD-B9DA-016DA67F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A257-B4A7-4895-A54C-A0E87895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04F0-A3DD-416A-B170-261E7437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5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02CB-8664-4350-BF7E-F700EE3D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245E-E47B-4BAE-921D-7CE638796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AA54B-C7AB-45F0-BDF8-1B2EF01AF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5673-D7B7-480B-B2BE-85B2122B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B6D6-B16A-4612-BED4-492AE0A0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46E7A-90BA-4484-BFC9-1BC29885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53FD-AD68-410F-8ED1-2397790E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F4326-82CF-40C9-8166-6FE6B2524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4AA8F-264E-439D-8409-36B735A4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B6ECE-9579-46A5-BFA7-A894778C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D69E-56F0-4F32-AB84-63566130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9730-410E-4991-AD22-61649F51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6E963-5041-4610-9F34-010DF2B1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43B0-2BE0-4D1F-B4A3-F8E1400F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CADEF-3471-4E89-BB4A-F44C230E4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E41B-6DBB-48AE-BD5D-8203E208010D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90E3-30E7-4943-B225-67CB16C32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969B-AF1E-4493-8903-63042DEA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7A8C-D1DF-4A0D-ADF5-FE921BF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34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FB21BA-56FB-4E99-B881-CF304AD1FF76}"/>
                  </a:ext>
                </a:extLst>
              </p14:cNvPr>
              <p14:cNvContentPartPr/>
              <p14:nvPr/>
            </p14:nvContentPartPr>
            <p14:xfrm>
              <a:off x="68400" y="114480"/>
              <a:ext cx="6043320" cy="47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FB21BA-56FB-4E99-B881-CF304AD1FF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05120"/>
                <a:ext cx="606204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6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B56170-8561-4D38-B8E7-DBB78AF40D0E}"/>
                  </a:ext>
                </a:extLst>
              </p14:cNvPr>
              <p14:cNvContentPartPr/>
              <p14:nvPr/>
            </p14:nvContentPartPr>
            <p14:xfrm>
              <a:off x="114120" y="0"/>
              <a:ext cx="794052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B56170-8561-4D38-B8E7-DBB78AF40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795924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7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F57EED-85FF-418F-BFE4-8810B2E54C2F}"/>
                  </a:ext>
                </a:extLst>
              </p14:cNvPr>
              <p14:cNvContentPartPr/>
              <p14:nvPr/>
            </p14:nvContentPartPr>
            <p14:xfrm>
              <a:off x="83880" y="122040"/>
              <a:ext cx="6911640" cy="423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F57EED-85FF-418F-BFE4-8810B2E54C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112680"/>
                <a:ext cx="693036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34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C3B7D8-B675-4B2E-9C68-272D46FF1D88}"/>
                  </a:ext>
                </a:extLst>
              </p14:cNvPr>
              <p14:cNvContentPartPr/>
              <p14:nvPr/>
            </p14:nvContentPartPr>
            <p14:xfrm>
              <a:off x="152280" y="45720"/>
              <a:ext cx="7094520" cy="583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C3B7D8-B675-4B2E-9C68-272D46FF1D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36360"/>
                <a:ext cx="7113240" cy="58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3941F5-A3BE-4EAD-B12C-0943E61B86BB}"/>
                  </a:ext>
                </a:extLst>
              </p14:cNvPr>
              <p14:cNvContentPartPr/>
              <p14:nvPr/>
            </p14:nvContentPartPr>
            <p14:xfrm>
              <a:off x="38160" y="76320"/>
              <a:ext cx="8214480" cy="56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3941F5-A3BE-4EAD-B12C-0943E61B8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66960"/>
                <a:ext cx="823320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88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A1F1A1-758C-4995-8DBD-B7228D837EEA}"/>
                  </a:ext>
                </a:extLst>
              </p14:cNvPr>
              <p14:cNvContentPartPr/>
              <p14:nvPr/>
            </p14:nvContentPartPr>
            <p14:xfrm>
              <a:off x="60840" y="167760"/>
              <a:ext cx="7818480" cy="62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A1F1A1-758C-4995-8DBD-B7228D837E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58400"/>
                <a:ext cx="783720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50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17F-85DE-4E91-A6BE-73CE6BA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F705-7022-4B13-9CBF-D3C177E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839397-4D1A-4439-A54A-52376BDFC049}"/>
                  </a:ext>
                </a:extLst>
              </p14:cNvPr>
              <p14:cNvContentPartPr/>
              <p14:nvPr/>
            </p14:nvContentPartPr>
            <p14:xfrm>
              <a:off x="0" y="114480"/>
              <a:ext cx="8115480" cy="520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839397-4D1A-4439-A54A-52376BDFC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8134200" cy="52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91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17F-85DE-4E91-A6BE-73CE6BA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F705-7022-4B13-9CBF-D3C177E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17F-85DE-4E91-A6BE-73CE6BA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F705-7022-4B13-9CBF-D3C177E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ACAD8D-83B2-4F28-8F25-13F1E1A83466}"/>
                  </a:ext>
                </a:extLst>
              </p14:cNvPr>
              <p14:cNvContentPartPr/>
              <p14:nvPr/>
            </p14:nvContentPartPr>
            <p14:xfrm>
              <a:off x="335160" y="45720"/>
              <a:ext cx="7612920" cy="434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ACAD8D-83B2-4F28-8F25-13F1E1A83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36360"/>
                <a:ext cx="763164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18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17F-85DE-4E91-A6BE-73CE6BA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F705-7022-4B13-9CBF-D3C177E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78D43C-896B-4477-B1AE-C90203ABEE21}"/>
                  </a:ext>
                </a:extLst>
              </p14:cNvPr>
              <p14:cNvContentPartPr/>
              <p14:nvPr/>
            </p14:nvContentPartPr>
            <p14:xfrm>
              <a:off x="0" y="182880"/>
              <a:ext cx="791748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78D43C-896B-4477-B1AE-C90203ABEE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73520"/>
                <a:ext cx="793620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98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17F-85DE-4E91-A6BE-73CE6BA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F705-7022-4B13-9CBF-D3C177E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294F7E-E2C1-4ADD-937E-D097500504E1}"/>
                  </a:ext>
                </a:extLst>
              </p14:cNvPr>
              <p14:cNvContentPartPr/>
              <p14:nvPr/>
            </p14:nvContentPartPr>
            <p14:xfrm>
              <a:off x="106560" y="122040"/>
              <a:ext cx="866448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294F7E-E2C1-4ADD-937E-D097500504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12680"/>
                <a:ext cx="868320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148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CA8D1-4D21-480C-ABAA-7FA04F68543D}"/>
                  </a:ext>
                </a:extLst>
              </p14:cNvPr>
              <p14:cNvContentPartPr/>
              <p14:nvPr/>
            </p14:nvContentPartPr>
            <p14:xfrm>
              <a:off x="0" y="68760"/>
              <a:ext cx="11201760" cy="67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CA8D1-4D21-480C-ABAA-7FA04F685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9400"/>
                <a:ext cx="1122048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207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A17F-85DE-4E91-A6BE-73CE6BAC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F705-7022-4B13-9CBF-D3C177E9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E98DFA-7A2E-4335-8715-9AA8E5BB4984}"/>
                  </a:ext>
                </a:extLst>
              </p14:cNvPr>
              <p14:cNvContentPartPr/>
              <p14:nvPr/>
            </p14:nvContentPartPr>
            <p14:xfrm>
              <a:off x="1630800" y="1607760"/>
              <a:ext cx="3040560" cy="334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E98DFA-7A2E-4335-8715-9AA8E5BB49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440" y="1598400"/>
                <a:ext cx="3059280" cy="33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04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DD78B6-3242-42CF-8EDA-09C8E371CE06}"/>
                  </a:ext>
                </a:extLst>
              </p14:cNvPr>
              <p14:cNvContentPartPr/>
              <p14:nvPr/>
            </p14:nvContentPartPr>
            <p14:xfrm>
              <a:off x="861120" y="487800"/>
              <a:ext cx="376452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DD78B6-3242-42CF-8EDA-09C8E371CE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478440"/>
                <a:ext cx="378324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65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0E2480-DB89-4304-9700-CC378D5A63DA}"/>
                  </a:ext>
                </a:extLst>
              </p14:cNvPr>
              <p14:cNvContentPartPr/>
              <p14:nvPr/>
            </p14:nvContentPartPr>
            <p14:xfrm>
              <a:off x="106560" y="0"/>
              <a:ext cx="7582320" cy="215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0E2480-DB89-4304-9700-CC378D5A6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7601040" cy="21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86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E04995-621F-4730-8521-24CA51F8F04D}"/>
                  </a:ext>
                </a:extLst>
              </p14:cNvPr>
              <p14:cNvContentPartPr/>
              <p14:nvPr/>
            </p14:nvContentPartPr>
            <p14:xfrm>
              <a:off x="320040" y="68760"/>
              <a:ext cx="759744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E04995-621F-4730-8521-24CA51F8F0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59400"/>
                <a:ext cx="761616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4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A8F2AB-6298-4E52-AD12-5877E51B6EDD}"/>
                  </a:ext>
                </a:extLst>
              </p14:cNvPr>
              <p14:cNvContentPartPr/>
              <p14:nvPr/>
            </p14:nvContentPartPr>
            <p14:xfrm>
              <a:off x="0" y="45720"/>
              <a:ext cx="1107216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A8F2AB-6298-4E52-AD12-5877E51B6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109088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43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A6CF9D-84B6-4238-BC8D-67A2B92A46E5}"/>
                  </a:ext>
                </a:extLst>
              </p14:cNvPr>
              <p14:cNvContentPartPr/>
              <p14:nvPr/>
            </p14:nvContentPartPr>
            <p14:xfrm>
              <a:off x="30600" y="152280"/>
              <a:ext cx="875556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A6CF9D-84B6-4238-BC8D-67A2B92A46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42920"/>
                <a:ext cx="877428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12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C25A63-015D-4DD6-8A7B-EFD82D6C7ED3}"/>
                  </a:ext>
                </a:extLst>
              </p14:cNvPr>
              <p14:cNvContentPartPr/>
              <p14:nvPr/>
            </p14:nvContentPartPr>
            <p14:xfrm>
              <a:off x="22680" y="99000"/>
              <a:ext cx="11948760" cy="67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C25A63-015D-4DD6-8A7B-EFD82D6C7E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89640"/>
                <a:ext cx="11967480" cy="67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1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DA65-1A73-4502-8404-633B6B6EC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04EEA-C311-4F60-B216-1A6AF8886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DB6515-159A-43EB-9976-89B208DF56FC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DB6515-159A-43EB-9976-89B208DF5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2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2022-03-07T18:10:29Z</dcterms:created>
  <dcterms:modified xsi:type="dcterms:W3CDTF">2022-03-07T18:11:00Z</dcterms:modified>
</cp:coreProperties>
</file>