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33:55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4001 0,'21'0'31,"-21"-297"-31,22-126 16,-22 21-16,0 42 0</inkml:trace>
  <inkml:trace contextRef="#ctx0" brushRef="#br0" timeOffset="3880.57">2371 868 0,'0'-21'0,"0"42"0,0-63 0,0 20 16,-22 22-16,22-21 0,-21 21 16,21-21-16,-21 0 15,0 21 1,21 21 15,0 0-31,21 22 0,0-22 16,0 21-16,22 0 0,-22 22 0,0-22 15,21 1-15,-20-1 0,-1 0 16,21-21-16,-21 22 0,43 20 16,-43-42-16,21 22 15,-21-22-15,1 0 0,-22 0 16,21-21-16,-21 21 16,21-21-16,-42-21 46,0 0-30,21 0 0,0 0-16,-22 21 15,22-21-15,-21 21 32,21-22 155,0 1 16,-21 21-125,0 0-62,0 0-16,21-21 16,-21 21-16,-1-21 15,1 0-15,0 21 0,0-21 0,0-1 16,0 1-16,-1 0 15,1 0-15,0 0 0,21 0 32,0 42-17,21 0 1,0 0-16,1 0 0,20 22 0,-21-22 16,21 21-16,43 64 15,-43-85-15,-20 21 0,-1-20 16,0-1-16,0 21 0,0-21 15,0 0-15,-21 1 0,0-1 0,22 0 16,-22 0-16,21 0 0,-21 0 16,21-21-1,0-21 1,-21 0-16,21-21 0,-21 21 0</inkml:trace>
  <inkml:trace contextRef="#ctx0" brushRef="#br0" timeOffset="4124.6">3090 995 0,'0'0'0,"0"-42"0,0 20 0,0 1 16,-21 21-1,0 43-15,0-22 16,0 21-16,-22-21 0,-41 85 16,20-64-16,22 1 0,-22-1 15,22 0-15,-22 22 0,22-22 0,0 1 16,-1-22-16,1 21 0,-21 43 15,41-64-15,1 0 16,0 0-16,21 0 0,-21-21 16,42-21-1,0 21 1,22-21-16,-22 0 0</inkml:trace>
  <inkml:trace contextRef="#ctx0" brushRef="#br0" timeOffset="4783.55">3154 1143 0,'0'0'0,"42"-21"0,-21 0 0,0 0 16,1 21-16,-1 0 0,-21 21 31,0 0-31,0 0 0,0 21 16,0-20-16,0 20 0,-21 0 15,21-21-15,-22 22 0,1-22 0,21 21 16,0-21-16,-21 22 0,0 20 15,21-42-15,0 1 0,0-1 16,0-42 15,0-1-31,0-20 16,0 21-16,0-21 0,0-1 16,0-41-16,0 41 15,21-20-15,0-22 0,0 43 16,1-43-1,-1 85-15,0 0 16,0 21-16,43 64 16,-64-43-16,21-21 0,0 22 15,-21-1-15,0 0 0,21 64 16,-21-63-16,21-22 16,-21 0-16,0 21 0,21 1 15,-21-22-15,22-21 16,-1 0-16,0 0 15,-21-21-15,21-1 0,0 1 0,0 0 16,1 0-16,-1-21 0,0-1 16,0 1-16,0-22 0,0 1 15,43-43-15,-43 43 0,0 20 16,-21 22-16,21-21 0,-21 21 16,22-1-16,-22 44 15,0 20-15,21-21 0,-21 21 16,0 1-16,0-1 0,0 0 15,0 1-15,0-1 0,0 0 0,0 22 0,0-22 16,0 1-16,0-1 16,-21 0-16,21-21 0,0 22 0,0-22 15,0 21-15,0-21 0,0 1 16,21-22 0,0-22-16,0 1 15,21-21-15,-20 0 0,-1-1 0</inkml:trace>
  <inkml:trace contextRef="#ctx0" brushRef="#br0" timeOffset="5160.41">4445 1016 0,'0'0'0,"42"-42"0,-21 21 0,1-1 0,-22 1 15,21 21-15,-21 43 16,0-22 0,0 21-16,0 0 0,0 1 15,0-1-15,-21 0 0,-1 22 16,1-22-16,-21 22 0,21-22 15,-22 22-15,22-22 0,0 0 0,-21 1 16,21-1-16,-22 21 16,22-41-16,21-1 0,-21 0 15,21-42 1,0 0-16,0-22 0,0 22 16,0-21-16,0-1 0,0 22 0,0 0 15,21 0-15,-21 0 0,21 0 16,0 21-16,1 0 0,-22 21 15,21 0-15,0 0 16,0 43-16,0-22 0,0-21 16,1 21-16,-22-20 0,21-1 15,21 21-15,0-21 0,-20-21 16,41 0-16,-21 0 16,64 0-16,-63-21 15,-22 21-15,0-42 0</inkml:trace>
  <inkml:trace contextRef="#ctx0" brushRef="#br0" timeOffset="5951.2">2201 2963 0,'21'0'15,"1"0"-15,-1 0 0,0-21 16,0 0-16,0 0 0,0 0 0,1 0 16,-1-1-16,0-20 0,0 0 15,-21-1-15,0 1 0,0 0 0,0 21 16,0-22-16,-21 1 15,-21 0-15,20 42 0,-20 0 16,0 0-16,21 0 0,-22 21 16,1 0-16,0 0 0,20 21 0,-20 1 15,0 20-15,21-20 0,-1-1 16,-62 127-16,84-126 16,0-1-16,-21 21 0,21-41 15,0 20-15,0 0 0,0-21 0,0 1 16,21-1-16,0-21 0,0 0 15,0 0-15,0 0 0,22-21 16,-22-1-16,21 1 0,1-21 16,20 0-16,-21-1 0,1-20 0,-1 20 15,22-41-15,-1-64 16,-21 63-16,-20 0 0,-22 1 0,0 20 16,0-21-16,0 22 0,0-22 15,0 43-15,0 0 16,0 20-16,-22 22 0,1 0 15,21 22-15,-21-1 0,0 21 16,21 0-16,0 1 0,0 41 0,-21 43 16,21-42-16,0 0 15,0 42-15,0-64 0,0 1 16,0-22-16,0 22 0,0-22 16,0-21-16,21 21 0,0-20 15,-21-1-15,21 0 0,0 0 16,1-21-16,20 0 0,-21 0 0,0 0 15,22-21-15,-22 21 0,21-21 16,0-22-16,1 22 0</inkml:trace>
  <inkml:trace contextRef="#ctx0" brushRef="#br0" timeOffset="6407.94">3154 2709 0,'0'0'0,"0"-21"15,0 0-15,0 0 0,0 0 16,0 0-16,0-1 0,-21 22 15,-1 0-15,1 0 0,0 22 16,0-1-16,-21 0 0,20 21 0,1-21 16,0 22-16,0-1 15,-21 0-15,20 1 0,1-1 0,0-21 16,0 22-16,0-1 0,21-21 16,0 0-16,0 22 0,0-22 15,0 0-15,21-21 16,21 0-16,-21-21 15,1 0-15,-1-1 0,21 1 16,-21 0-16,0-21 0,1-1 16,20 1-16,-42 0 0,21-1 0,-21 1 15,21 0-15,-21 21 0,0-22 16,0 22-16,0 0 0,0 0 0,0 42 31,0 0-31,0 0 0,0 0 0,0 22 16,0-22-16,0 21 0,0 1 15,0-1-15,0-21 0,0 21 0,0 1 16,0-22-16,0 21 0,0-21 16,0 1-16,0 20 0,21-21 0,-21 0 15,22-21-15,-22 21 0,21-21 16,0 0-16,0 0 0,0 0 0,0-21 16,1 0-16,20-21 0,-21 21 15,21-22-15,-20-20 0</inkml:trace>
  <inkml:trace contextRef="#ctx0" brushRef="#br0" timeOffset="6466.91">3704 2286 0,'0'-42'16,"0"84"-16,0-127 0</inkml:trace>
  <inkml:trace contextRef="#ctx0" brushRef="#br0" timeOffset="6627.95">3619 2117 0,'-42'169'32,"42"-127"-32,-21 22 15,21-1-15,-21 1 0,0-1 16,21 1-16,0-1 0,-22 1 0,22-1 15,-21-20-15,21-1 16,-21 0-16,21 1 0,0-22 0,0 21 16,0-21-16,21 1 15,0-22-15,1 0 0,20 0 0,-21-22 16,21 22-16,1-21 0,-1 0 0</inkml:trace>
  <inkml:trace contextRef="#ctx0" brushRef="#br0" timeOffset="7000.27">4043 2836 0,'0'0'0,"21"-42"0,0 21 15,-21 0-15,0-22 16,0 22-16,0 0 0,0 0 0,-21 0 0,0 0 16,0 21-16,-1 0 15,1 0-15,0 21 0,0 0 16,0 0-16,0 0 0,-1 22 16,1-22-16,0 21 0,0 0 0,21 22 15,-21-22-15,21-21 0,0 22 16,0-22-16,0 0 0,0 0 15,21-21-15,0 0 16,0 0-16,0 0 0,1 0 16,-1-21-16,0 0 0,0 0 0,21 0 15,-20-1-15,-1-20 0,0 0 16,0 21-16,-21-22 0,21 1 16,-21 21-16,21-22 0,-21 65 31,0-1-31,0 0 0,0 21 15,0-21-15,-21 22 0,21-1 0,-21-21 16,21 22-16,0-22 0,0 0 16,0 21-16,0-21 0,0 1 0,-21-22 15,21 21-15,0 0 0,21-21 0,0 0 16,0-21-16</inkml:trace>
  <inkml:trace contextRef="#ctx0" brushRef="#br0" timeOffset="7041.24">4339 2921 0,'21'-85'16</inkml:trace>
  <inkml:trace contextRef="#ctx0" brushRef="#br0" timeOffset="7226.14">3260 5313 0,'21'-402'0,"-42"804"0,63-1270 0,-21 466 0,21 84 15,1 43-15,-1 64 0,22 41 16,-1 43-16,1 21 0,-1 1 16,22 41-16,-22 22 0,1-22 0,20 22 15</inkml:trace>
  <inkml:trace contextRef="#ctx0" brushRef="#br0" timeOffset="8209.27">5016 2477 0,'0'0'0,"22"0"16,-1 0-16,0-22 0,-21 1 0,21 0 16,0 0-16,0 0 0,1 0 15,-1-1-15,0-20 0,-21 21 0,21-21 16,0-1-16,-21 1 0,21 0 16,-21-1-16,0 1 0,0 0 15,0-1-15,0 22 0,0 0 16,0 0-16,-42 0 0,21 21 15,0 21-15,0 0 0,-1 0 16,1 21-16,0 22 0,0-22 16,-21 22-16,20-1 0,1 1 0,0 20 15,-21 1-15,21 0 0,-22 21 16,22-22-16,-21 1 0,21 21 0,-1-22 16,-20 22-16,21 0 0,0 0 0,0 0 15,-1 0-15,22-1 0,0-20 16,-21 21-16,21 0 0,0 0 0,0-22 15,0 1-15,0 0 0,0-22 0,0 22 16,0-43-16,0 22 16,21-22-16,1 0 0,-22-21 0,21 1 15,0-1-15,0-21 16,0 0-16,0-21 0,1-22 16,-1 22-16,21-21 0,-21-1 0,22-20 15,-22-1-15,63-84 0,-62 85 16,20-22-16,-21 0 0,0 1 15,0-1-15,-21-105 16,0 105-16,0 0 0,-63-63 16,21 85-16,-1 20 0,1 1 15,0 0-15,20 20 0,-20 1 0,0 0 16,21 21-16,-1 0 0,1-21 0,0 21 16,21-21-1,21 0 1,0 21-16,1-22 0,-1 22 0,21-21 15,0 0-15,-20 0 0,20 21 16,0-21-16,1 0 0,-1-1 16,0-20-16,-21 21 0,22 0 0,-1-22 15,22-20-15,-43 42 0,0 0 16,21-43-16,-42 43 16,0 0-16,0 0 0,-21 21 31,0 21-31,21 0 15,-21 21-15,21-21 0,-21 22 0,21-1 16,-22 0-16,22 1 0,0-22 16,0 21-16,0 1 0,0-1 15,0-21-15,22 0 0,-1 0 16,0 1-16,0-22 0,0 0 0,0 0 16,1 0-16,20 0 0,-21 0 0,21-22 15,-20 1-15,20 0 0,0-21 16,1 21-16,-22-22 0,0 1 0,21-43 15,-42 43-15,0-22 0,0 22 16,0 0-16,0 21 0,-42-22 16,0 22-16,20 21 15,-20 0-15,0 0 0,-1 0 16,22 21-16,-21 22 0,0-22 0,20 21 16,1-21-16,0 22 0,0-1 0,21 0 15,0 22-15,0-43 16,0 0-16,21 21 15,0-20-15,0-22 0,1 0 16,-1 0-16,21 0 0,-21 0 0,22 0 0</inkml:trace>
  <inkml:trace contextRef="#ctx0" brushRef="#br0" timeOffset="8541.39">5927 2688 0,'0'0'0,"21"0"0,-21-21 15,0 0-15,0 0 0,0 0 16,0-1-16,21 1 0,-21 0 0,21 0 15,0 21 1,0 0-16,1 21 16,-1 0-16,-21 0 0,21 22 15,-21-22-15,21 21 0,-21 1 16,21-22-16,-21 21 0,0 0 0,0-20 16,0-1-16,0 21 0,0-21 15,0 0-15,0 1 0,0-44 47,0 1-47,0 0 0,21 0 0,-21 0 16,22 0-16,-22-22 0,0 22 0,21-21 15,0 21-15,-21-22 0,21 22 16,0-21-16,-21 21 0,21-1 0,1 1 16,-1 0-16,21 0 0,-21 21 15,0-21-15,1 21 0,20 0 0,-21 0 16</inkml:trace>
  <inkml:trace contextRef="#ctx0" brushRef="#br0" timeOffset="9736.74">6646 2540 0,'0'0'0,"21"21"0,-21 0 16,0 1-16,0-1 0,0 0 15,0 0-15,0 0 0,0 0 16,0 1-16,0-1 0,-21 0 0,21 0 16,0 21-16,0-20 0,-21-1 15,21 0-15,-21 0 0,21 0 16,0 0-16,0-42 47,0 0-32,0 0-15,0 0 0,21-22 16,0 1-16,-21 21 0,21-21 0,1-1 16,-1 22-16,0-21 0,0-1 15,0 22-15,0 0 0,1 0 0,-1 21 16,0 0-16,0 0 0,0 0 15,-21 21-15,21 0 0,22 43 16,-22-43-16,-21 21 0,0 1 16,21-22-16,-21 21 0,21 0 0,-21-20 15,0-1-15,0 0 0,21 0 16,1 21-16,-1-42 16,0 0-1,0 0-15,0 0 0,0-21 16,1 0-16,-1-21 0,0 21 15,0-22-15,-21 1 0,21 0 16,0-1-16,1 1 0,20-22 16,-21 22-16,-21 21 0,42 0 15,-20 21-15,-22 21 16,0 0-16,0 0 0,0 0 16,0 22-16,0-22 0,0 21 15,0 1-15,0-22 0,0 21 0,0-21 16,21 22-16,-21-22 0,21 0 0,21 21 15,-21-21-15,1 1 16,-1-22-16,21 0 0,0 0 16,-20 0-16,20 0 0,0 0 0,1 0 15,41-22-15,-63 1 16,22 0-16,-22 0 0,0-21 0,21 20 16,-20-20-16,-1 0 0,-21-1 0,0 1 15,0 0-15,0-1 0,0 1 16,0 21-16,0 0 0,0 0 0,-21 21 15,-1 0-15,1 0 0,0 0 16,0 0-16,0 21 0,0 0 16,-1 21-16,1-21 0,-21 22 0,42-1 15,-21 0-15,0-20 0,21 20 16,-22 0-16,22-21 0,0 1 0,0 41 16,0-42-16,22 0 15,-1-21-15,0 0 16,0 0-16,0 0 0,0 0 0,1 0 15,-1-21-15,0 0 0,0 0 0,21 0 16,-20-22-16,-1 22 0,21-63 16,-21 62-16,0-20 0,1 21 15,-22 0-15,0 0 0,0 42 32,0 0-32,0 0 0,-22 0 15,22 22-15,0-22 0,0 21 16,0-21-16,0 0 0,0 1 15,0 20-15,0-21 0,22 0 16,-1-21-16,0 21 0,0 1 0,0-22 16,0 0-16,1 0 0,20 0 15,0 0-15,-21 0 0,1-22 0,-1 1 16,0 0-16,0 0 0,21-21 16,-20-1-16,-1 1 0,0-22 0,21 1 15,-21-1-15,22-20 0,-22 20 0,21 1 16,-21-1-16,22 1 0,-22 20 15,0 1-15,0 0 0,-21 21 0,0-1 16,-21 65 0,0-22-1,0 21-15,0 1 0,-22 20 0,22 1 16,0-1-16,0 1 0,0-1 16,-1-21-16,1 22 0,0-22 0,21 22 15,0-43-15,0 64 0,0-64 16,0 0-16,0 0 0,21 0 15,0-21-15,1 0 16,-1 0-16,0 0 0,21-21 16,-21 0-16,1 0 0,20 0 15,-21-1-15,0 1 0,0-21 0</inkml:trace>
  <inkml:trace contextRef="#ctx0" brushRef="#br0" timeOffset="9840.69">8615 2413 0,'0'0'0,"-21"0"0,-1 21 0</inkml:trace>
  <inkml:trace contextRef="#ctx0" brushRef="#br0" timeOffset="9931.62">8890 2519 0,'106'0'15,"-85"0"-15,0 0 16,-21-21-16,21 0 0,0-1 15</inkml:trace>
  <inkml:trace contextRef="#ctx0" brushRef="#br0" timeOffset="10827.18">16362 635 0,'0'0'16,"0"-21"-16,0 0 0,0 0 0,0-1 0,0 1 16,0 0-16,0 0 0,0 0 15,0 0-15,0-1 0,0 44 31,0 20-31,-21-21 16,-1 21-16,1 22 16,0-22-16,0 22 0,0-1 0,0 22 15,-22-22-15,22 1 0,-21-1 0,21 1 16,-22-1-16,22-20 0,-42 41 16,63-41-16,-22-22 0,1 21 15,21-21-15,0-42 31,21 0-31,1 0 16,-1 0-16</inkml:trace>
  <inkml:trace contextRef="#ctx0" brushRef="#br0" timeOffset="11281.12">16087 762 0,'0'-42'16,"0"84"-16,0-105 0,0 20 0,0 22 15,-22-21-15,22 21 0,0-1 16,22-62-16,-1 63 15,0-1-15,0 1 0,21 0 16,1 0-16,-1 21 0,43 0 16,-43 0-16,22 0 0,-22 21 15,0 0-15,1 22 0,-1-22 0,0 21 16,-21 0-16,1 1 0,-22-1 16,0 0-16,0 1 0,0-1 0,-22 0 15,-20 22-15,0-22 0,-1 1 16,-20-22-16,-1 21 0,1-21 0,-1 0 15,22 1-15,-21-1 0,20-21 0,1 0 16,21 0-16,-22 0 16,1-21-16,42-1 0,0 1 15,0 0-15,0 0 0,0-21 16,0 20-16,0 1 0,0 0 0,21 21 16,0 0-16,1 0 15,-1 0-15,21 21 0,-21 0 16,22 43-1,-22-43-15,0 21 0,0 22 16,-21-43-16,21 21 0,0 1 16,-21-22-16,22 21 15,-22-21-15,0 1 0,21-22 0,0 21 16,0-21-16,0 0 16,0 0-16,1 0 0,-1 0 15,21-21-15,-21 21 0</inkml:trace>
  <inkml:trace contextRef="#ctx0" brushRef="#br0" timeOffset="11975.63">16891 1207 0,'0'0'15,"21"0"17,-21-22-17,21 22-15,0-21 0,22 0 16,-22 21-16,0-21 0,21 0 15,-20 0-15,20 21 0,-21-22 16,0 1-16,0 0 0,1 0 0,-1 0 16,-21 0-16,21-1 0,-21 1 15,-21 21 1,0 0-16,-1 0 0,-20 21 16,21 1-16,0-1 0,-22 0 0,22 0 15,0 21-15,0-20 0,0 20 16,0 0-16,21-21 0,-22 1 0,22 20 15,-21-21-15,21 0 16,0 22-16,0-22 0,0 0 0,0 0 16,21-21-1,1 0-15,-1 0 16,0 0-16,21 0 0,1 0 0,-1-21 16,0 21-16,22-21 0,-22-22 15,22 22-15,63-42 0,-64 20 16,1 1-16,-22 21 15,21-21-15,-20 20 0,-1-20 0,-21 21 16,0 0-16,1 21 0,-22-21 16,0-1-16,-22 22 15,1 0-15,0 0 16,0 0-16,-21 0 0,20 22 0,1-1 16,0 0-16,0 0 0,21 0 15,0 0-15,0 1 0,0-1 0,0 0 16,0 0-16,0 0 0,0 0 0,21 22 15,-21-22-15,21 0 0,0 0 16,1 0-16,-22 1 0,0-1 0,21 0 16,-21 0-16,0 0 0,0 0 15,0 1-15,-21-22 16,-1 0-16,1 0 0,0 0 0,0 0 16,-21 0-16,20 0 0,1 0 15,0 0-15,0-22 0,0 22 16,0-21-16,21 0 0,0 0 15,0 0-15,0 0 0,21-22 16,0 1-16,21 21 0,-21 0 16,1-22-16,20 22 0,0-21 0</inkml:trace>
  <inkml:trace contextRef="#ctx0" brushRef="#br0" timeOffset="12199.51">18224 720 0,'0'0'15,"43"-43"-15,-1 22 0,-21 0 0,22 0 16,-22 0-16,-21 0 0,0-1 0,0 44 15,0-1 1,-21 0 0,-1 21-16,1-21 0,-21 22 0,21 20 15,-43 43-15,43-64 16,-21 22-16,21-1 0,-1-20 0,-20-1 16,21 0-16,0 1 0,0-1 15,-1-21-15,22 43 0,0-43 16,0 0-16,43-21 15,-22 0-15,0-21 16,21 21-16</inkml:trace>
  <inkml:trace contextRef="#ctx0" brushRef="#br0" timeOffset="12382.92">18013 1080 0,'21'0'31,"0"0"-31,0 0 16,22 0-16,-1 0 0,0 0 0,22 0 15,-1 0-15,22 0 0,-22 0 0,22 0 16,-21 0-16,-1 0 0,1-22 16</inkml:trace>
  <inkml:trace contextRef="#ctx0" brushRef="#br0" timeOffset="12687.77">19537 931 0,'0'0'0,"0"-21"0,0 0 0,0 0 15,-21 21 1,-1 0-16,1 0 0,21 21 0,-21 0 16,0 0-16,0 22 0,0-1 15,-1 22-15,1-22 0,0 21 0,0 1 16,0-1-16,0 1 0,-1-1 0,-20 22 15,21 0-15,-21-1 16,-43 86-16,43-107 0,-1 22 16,-41 63-16,62-84 0,-20-1 15,0 1-15,21-1 0,-1-21 16,1 1-16,0-1 0,21-21 0,0 0 16,0 1-16,0-1 0,0-42 15,21-22 1,0 22-16,1-42 0,-1 20 0,0 1 15,21-22-15</inkml:trace>
  <inkml:trace contextRef="#ctx0" brushRef="#br0" timeOffset="12981.6">19198 1228 0,'0'0'0,"-21"-21"0,0-22 0,-22-20 15,43 42-15,0-1 0,0-20 16,0 21-16,22 0 0,-1 21 15,0-21-15,21-1 0,1 22 0,-1 0 16,0 0-16,22 22 0,-22-1 16,0 0-16,1 0 0,-22 0 0,0 22 15,0-22-15,-21 21 0,0 0 16,-21-20-16,0-1 0,-21 21 0,-1-21 16,1 0-16,0 1 0,-1-22 15,1 21-15,-22 0 0,43-21 16,-21 0-16,21 21 0,0-21 0,-1 0 15,1 0-15,42-21 32,1 21-32,20-21 0,-21 21 15,21-21-15</inkml:trace>
  <inkml:trace contextRef="#ctx0" brushRef="#br0" timeOffset="13274.43">19579 1312 0,'21'0'0,"-42"0"0,63 0 16,-20 0-16,-1 0 15,0-21-15,0 21 16,0-21-16,0 21 16,1-21-16,-1 21 0,21-21 0,-21 0 15,0-1-15,1 1 0,-1 0 16,0 0-16,-21 0 0,0 0 0,0-1 16,0 1-16,-21 21 15,0 0-15,-22 21 16,22 1-16,0-1 0,0 21 15,-22-21-15,22 0 0,0 22 16,0-22-16,21 21 0,0-21 0,0 1 16,0-1-16,0 21 15,0-21-15,21-21 0,-21 21 0,42 1 16,-20-22-16,20 0 0,-21 0 16,21 0-16,1 0 0,-1 0 0,-21 0 15</inkml:trace>
  <inkml:trace contextRef="#ctx0" brushRef="#br0" timeOffset="13597.78">20172 1185 0,'21'-84'31,"0"63"-31,0 21 0,-21-22 16,21 1-16,22 21 0,-22-21 16,21 21-16,-21 0 0,22 0 15,-1 0-15,-21 0 0,22 21 16,-22 0-16,21 43 0,-42-43 15,0 21-15,0-20 0,0 20 16,-21-21-16,0 21 0,-43 1 16,43-22-16,-21 0 0,21-21 15,-1 21-15,1-21 0,0 0 16,0 0-16,21-21 16,0 0-16,0 0 15,21-22-15,0 22 0,0-21 0,22 0 16,-22-1-16,21 1 0,1 0 15,-22-1-15,21 22 0,0 0 16,1 0-16,-1 0 0,-21-1 16,22 22-16,-22 0 0,21 0 0</inkml:trace>
  <inkml:trace contextRef="#ctx0" brushRef="#br0" timeOffset="14668.17">21167 953 0,'0'0'16,"0"21"-1,0 0-15,0 0 16,-22 0-16,22 22 0,-21-22 16,0 0-16,21 21 0,-21-21 15,21 22-15,0-22 0,-21 42 16,21-41-16,0-1 0,0 21 16,0-21-16,0-42 46,0 0-46,0 0 0,21 0 16,-21-1-16,21-20 0,0 0 0,-21 21 16,21-22-16,1 1 0,-1 21 15,0-22-15,-21 22 0,21 0 0,0 0 16,0 21 0,1 0-16,-1 21 15,-21 0-15,0 22 0,0-22 16,0 0-16,0 21 0,0 1 15,0-22-15,0 0 0,0 21 0,0-21 16,0 1-16,0-1 0,0 0 16,0 0-16,0 0 15,21-21-15,0 0 16,0 0-16,0-21 0,1 21 16,-1-21-16,0 0 0,21-22 0,-21 22 15,1-21-15,20 21 0,-21-22 16,21 1-16,-20 21 0,-1-21 0,0 20 15,0 1-15,0 0 0,-21 42 32,0 0-17,0 1-15,0-1 0,0 21 0,0-21 16,0 0-16,0 22 0,0-22 16,0 0-16,0 21 0,0-20 0,21-1 15,1-21-15,-22 21 0,21 0 16,0-21-16,0 0 0,0 0 15,0 0-15,1 0 0,-1-21 16,0 0-16,0 0 16,0-1-16,0 1 0,1-21 0,-1 21 15,0-22-15,0 22 0,0 0 16,0 0-16,-21 0 0,0 0 0,0-1 16,22 22-16,-22 22 15,0-1-15,0 0 16,0 0-16,0 0 0,-22 22 15,22-22-15,0 0 0,0 21 0,0-21 16,0 1-16,0-1 0,0 0 16,0 0-16,0 0 0,22 0 15,-1-21-15,0 0 0,21 0 0,-21 0 16,22 0-16,-22 0 0,21 0 16,43-42-16,-43 21 15,1-21-15,-1-1 0,21 1 0,-20-22 16,41-63-16,-62 43 15,20 20-15,-21 1 0,21-1 16,-42 1-16,0-64 16,0 84-16,0 22 0,0 0 15,0 0-15,-63 21 16,42 21-16,0 0 0,-22 22 0,22-22 16,0 21-16,-21 22 0,20-22 15,1 21-15,21 1 0,0-1 0,0 1 16,0-22-16,0 22 0,0-22 15,0 0-15,0 1 0,0-1 0,21-21 16,1 22-16,-22-22 0,21-21 16,0 21-16,-21 0 0,21-21 15,0 0-15,0 0 0,1 0 16,-1 0-16,21 0 0,-21-21 0,0 0 16,22 21-16,-22-21 0,0-1 0,0 1 15,0 0-15,1 0 0,-1 0 16,-21-22-16</inkml:trace>
  <inkml:trace contextRef="#ctx0" brushRef="#br0" timeOffset="14871.05">22500 868 0,'0'0'0,"-21"0"0,0 0 0,21-21 16,21 21-1,0 0-15,21 0 0,22-21 16,-22 21-16,43-22 15,-43 22-15,-21 0 0,22-21 16,-22 21-16,0 0 0,0 0 16,-21-21-16,-21 21 15,0-21-15,0 21 16,-22 0-16</inkml:trace>
  <inkml:trace contextRef="#ctx0" brushRef="#br0" timeOffset="15050.95">21653 508 0,'0'0'0,"-42"0"0,0 0 0,-1 0 15,22 0-15,-42 21 0,42-21 16,-1 0-16,1 0 47,0 0-47</inkml:trace>
  <inkml:trace contextRef="#ctx0" brushRef="#br0" timeOffset="16707">13906 2604 0,'0'0'0,"-21"-22"0,0 1 0,0-42 16,-43-64-1,43 127 1,21-21-16,-21 21 16,42 21-1,22 0-15,-22 21 0,21-21 0,0 22 16,1 20-16,-1-20 0,22-1 16,-22 0-16,0 22 0,1-22 0,-1 0 15,0 1-15,-21-1 0,1-21 16,-1 22-16,0-22 0,-21 0 0,0 0 15</inkml:trace>
  <inkml:trace contextRef="#ctx0" brushRef="#br0" timeOffset="16927.87">14478 2413 0,'0'0'0,"0"-42"0,0 21 0,0-22 16,0 22-16,-21 21 15,-22 0-15,22 42 0,-21-20 0,0 41 16,-1-21-16,-20 22 0,20-1 16,-84 86-16,64-86 0,-1 1 15,-41 41-15,62-41 16,1-1-16,21-20 0,0-1 0,-1-21 16,22 22-16,0-22 0,22-21 31,-1 0-31,21-21 0,-21-1 0,43-20 15</inkml:trace>
  <inkml:trace contextRef="#ctx0" brushRef="#br0" timeOffset="17551.52">14626 2561 0,'42'-21'16,"-84"42"-16,84-63 0,-20 42 0,-22 21 16,0 0-16,-22 0 15,1 1-15,0 20 0,0 0 16,0 1-16,0-1 0,-43 85 15,43-85-15,0 1 16,-22 41-16,43-63 16,0 43-16,0-43 0,0 0 15,0 0-15,0-42 32,0 0-32,0 0 0,22 0 0,-1-22 15,0 22-15,0-21 0,-21 0 16,21-1-16,0-20 0,1 20 0,-1-20 15,0-1-15,0 1 0,0 21 16,0-22-16,22 1 16,-22 41-16,0 1 0,0 21 0,0 21 15,1 1-15,-1-1 16,0 21-16,0 0 0,0 1 0,-21-1 16,21 0-16,1 1 0,-22 20 15,21-20-15,-21-1 0,21 21 16,0-41-16,0 41 15,-21-42-15,21-21 16,1 0-16,-1 0 0,42-21 16,-42 0-16,1 0 15,-1 0-15,0-1 0,21-20 16,-21 0-16,22-1 0,-22-20 16,21-1-16,22-41 0,-22 41 15,-21 22-15,22-1 0,-22 1 16,-21 0-1,21 84-15,-21-21 16,0 22-16,0-1 0,-42 64 16,20-43-16,1-20 0,0 20 15,0-21-15,0 1 0,-22 41 16,22-41-16,0-22 0,-21 42 16,42-41-16,0-1 15,0 0-15,21-21 16,0-21-16,21 0 0</inkml:trace>
  <inkml:trace contextRef="#ctx0" brushRef="#br0" timeOffset="17667.45">16171 2519 0,'0'0'0,"43"-21"0,-1-22 16,-21 22-16,0 21 0,-21-21 0,0 42 15,0 0 1</inkml:trace>
  <inkml:trace contextRef="#ctx0" brushRef="#br0" timeOffset="17943.29">16150 2836 0,'-42'64'16,"84"-128"-16,-105 128 0,41-43 16,-20 21-16,0-20 0,-1 20 15,22-21-15,0 0 0,0 0 16,21-42 0,0 0-1,0-21-15,0 21 0,0-22 16,21 22-16,0-21 0,43-22 15,-64 43-15,21 21 0,21-21 16,-21 21-16,1 21 16,-1 0-16,0 0 15,0 22-15,-21-22 0,21 0 0,-21 0 16,21 43-16,-21-43 16,22 0-16,-22 0 0,21 0 15,0 1-15,0-1 0,0-21 0,0 0 16,1 0-16,-1 0 15,21 0-15,22 0 0</inkml:trace>
  <inkml:trace contextRef="#ctx0" brushRef="#br0" timeOffset="18059.22">17060 2963 0,'0'0'0,"21"0"16,1 0-16,-1 22 15,-21-1-15,-21-21 0,-1 0 16,22 21-16,-21 0 0,-21-21 15</inkml:trace>
  <inkml:trace contextRef="#ctx0" brushRef="#br0" timeOffset="18135.18">16722 3387 0,'0'21'31,"21"-21"-31,0-21 16,0 0-16</inkml:trace>
  <inkml:trace contextRef="#ctx0" brushRef="#br0" timeOffset="18526.89">18140 2582 0,'0'-21'0,"0"42"0,0-63 0,21 21 16,21 0-16,1 0 15,20 21-15,-21-22 0,85 1 16,-63 0-16,21 21 0,-22 0 16,1-21-16,-1 21 0,-21 0 0,22 0 15,-22 0-15,1 0 0,-1 0 0,-21 0 16,0 0-16,-42 0 16,-21 0-16,21 0 15</inkml:trace>
  <inkml:trace contextRef="#ctx0" brushRef="#br0" timeOffset="18851.7">18669 2413 0,'0'0'0,"0"21"31,0 0-31,0 1 16,0 20-16,0-21 0,0 21 16,0-20-16,21 20 0,-21 0 15,0 85-15,0-84 16,21-22-16,-21 21 0,0 0 15,-21 43 1,0-64-16,0 0 0,0 1 16,-22-1-16,1-21 0,-43 21 15,43-21-15,0 0 0,-1 0 0,1 0 16,0-21-16,-1 21 0,-20-43 16,42 43-16,21-21 0,-22-21 15,1 21 1,21 0-16,0-1 0,0 1 15,21 21-15,1 0 0,-1-21 0,0 21 16,21 0-16,64-42 16,-64 42-16,1-21 0,-1 21 15</inkml:trace>
  <inkml:trace contextRef="#ctx0" brushRef="#br0" timeOffset="19283.45">19685 2625 0,'0'0'0,"42"0"0,-21-21 0,22-1 15,-22 1-15,0 0 0,0 0 0,-21 0 16,0 0-16,0-1 16,-21 1-16,0 21 0,-43 0 15,22 0-15,0 0 0,-1 0 16,1 21-16,0 1 0,-22 20 15,22-21-15,21 21 0,0 1 16,21-1-16,0-21 16,0 22-16,21-22 0,21 21 15,-21-21-15,0 0 0,22 1 16,20 41-16,-20-42 0,-22 0 16,0 1-16,0-1 0,0 0 15,-21 0-15,0 0 0,-21-21 16,0 21-16,-21-21 0,-1 0 15,1 0-15,-85 22 0,63-22 16,1 0-16,-43 0 16,64 0-16,-1 0 0,22 0 15,0 0-15,0-22 0,0 22 16,21-21-16,0 0 0,21 0 16,0 0-16,21 21 0,1-21 15,-1-1-15,0 1 0,1 0 0</inkml:trace>
  <inkml:trace contextRef="#ctx0" brushRef="#br0" timeOffset="19680.23">20151 2540 0,'0'0'0,"0"-21"0,-22 21 31,1 21-31,0 0 0,0 0 16,0 1-16,0 20 0,-1-21 0,1 21 15,0 1-15,21-1 0,-21-21 16,21 22-16,-21-1 0,21 21 16,0-41-16,0 20 0,0-21 15,0 0-15,21 0 0,21 1 16,-21-1-16,1-21 0,41 0 16,-21 0-16,43 0 15,-43-21-15,1-1 0,-1 1 0,22-21 16,-43 0-16,0 20 15,-21-20-15,0-21 0,0 20 0,-21-63 16,0 64-16,-1 0 0,-20 21 16,21-1-16,0 1 15,-43 0-15,22 21 0,0 21 16,-22 22-16,43-22 16,-43 42-16,43-20 15,21 41-15,0-63 16,0 1-16,0-1 0,0 0 0,21 0 15</inkml:trace>
  <inkml:trace contextRef="#ctx0" brushRef="#br0" timeOffset="20213.91">20870 2561 0,'0'0'0,"0"-42"0,0 21 31,-21 21-31,0 42 0,0 43 16,21-43-16,-21 43 16,-1-43-16,22 0 0,-21 22 15,21-22-15,0 22 16,0-43-16,0 0 16,0 0-1,-21-21-15,21-21 16,0 0-1,0 0-15,0 0 0,0-1 16,21 1-16,0-21 0,1 0 0,20-1 16,-21 1-16,0 21 0,43-64 15,-43 64-15,21 0 16,-21 21-16,1 0 0,-1 21 16,-21 0-16,21 0 0,-21 22 0,0-1 15,0 0-15,0 1 0,0 41 16,0-63-16,0 22 0,0-22 0,0 0 15,21 0-15,0 0 0,-21 1 16,21-22-16,1 0 0,-1 0 16,21 0-16,0-22 0,22-41 15,-43 42-15,0-22 16,43-41-16,-22 41 0,43-168 16,-43 168-1,-21-20-15,0 21 0,1-1 16,-1 1-16,-21 0 0,-43 42 15,1 21 1,0-21-16,-43 42 0,22-21 16,-43 0-16</inkml:trace>
  <inkml:trace contextRef="#ctx0" brushRef="#br0" timeOffset="20682.18">17251 3027 0,'0'0'0,"-21"21"0,21 0 16,-22-21-16,22 21 0,-21 1 0,0 20 16,0-21-16,0 0 0,-22 0 15,-84 43-15,85-43 16,0 0-16,-1 0 0,-20 1 15,21-22-15</inkml:trace>
  <inkml:trace contextRef="#ctx0" brushRef="#br0" timeOffset="21150.91">15007 3916 0,'0'0'0,"21"-21"0,22-22 0,-22 22 16,0-21-16,0 0 0,0 20 16,22-20-16,-43 21 0,0 0 15,-22 42 1,1 21-16,-21-21 16,21 22-16,0-1 0,-22 0 15,22 22-15,-21-1 0,-1 64 16,22-63-16,0-1 0,0 1 15,21-22-15,-21 22 0,21-1 16,0-20-16,0-22 0,0 0 16,0 0-16,0 0 0,21-21 15,21 0-15,-21 0 0,1 0 16,41-42-16,-42 21 16,0 0-16,-21-22 0,0 22 15,0-21-15</inkml:trace>
  <inkml:trace contextRef="#ctx0" brushRef="#br0" timeOffset="21323.81">14732 4085 0,'-42'0'0,"84"0"0,-106-21 0,22 21 16,21 0-16,42 0 31,0 0-31,0 0 16,1 0-16,20 0 0,0 0 15,1 0-15,20 0 0,1 0 0,-1 0 16,1 0-16,-22-21 0,21 0 15,1 21-15,-22-21 0,1 21 0,-1 0 16</inkml:trace>
  <inkml:trace contextRef="#ctx0" brushRef="#br0" timeOffset="21683.61">15536 4128 0,'0'0'0,"-21"21"0,21 0 16,0 0-16,0 0 0,0 0 15,0 1 1,21-22-16,0 0 0,22 0 16,-1 0-16,0-22 0,-20 1 15,20 0-15,64-42 16,-64 41-16,-21 1 0,22-42 16,-43 42-16,0-22 15,-22 22-15,1 0 0,0 0 0,0 21 16,-21 0-16,-1 0 0,22 0 15,-21 21-15,-1 0 0,1 0 0,0 22 16,-1-1-16,1 0 0,21 1 16,0-1-16,0 21 0,21-20 15,0 41-15,0-41 0,0-22 16,42 42-16,-21-41 0,21-1 16,1 0-16,-1-21 0,0 0 15,1 0-15,-1 0 0,22 0 0,-22 0 16,0 0-16,1-21 0,-1 0 15,21-1-15</inkml:trace>
  <inkml:trace contextRef="#ctx0" brushRef="#br0" timeOffset="21867.5">16277 3979 0,'0'0'0,"0"-21"0,0 0 0,0 42 31,0 0-31,0 22 0,0-22 16,21 21-16,-21 1 0,21-1 0,22 43 15,-22-64-15,-21 21 16,21 0-16,-21-20 0,21-1 0,-21 42 16,21-63 15</inkml:trace>
  <inkml:trace contextRef="#ctx0" brushRef="#br0" timeOffset="22075.38">16743 4022 0,'0'-43'0,"0"86"0,0-107 0,-21 64 16,-22 0-16,22 0 16,-21 21-16,-1 1 0,-20 20 15,21 0-15,-1-21 0,-63 64 16,43-43-16,21 1 0,-1-1 16,22 0-16,-21 1 0,-1-1 15,22 0-15,21-20 0,0-1 16,21-21-16,22 0 15,-1 0-15,0-21 0,1 21 0,20-22 16</inkml:trace>
  <inkml:trace contextRef="#ctx0" brushRef="#br0" timeOffset="22172.34">16954 3895 0,'0'0'0,"43"-43"16,-22 1-16,0 0 0,0 21 15,22-43-15</inkml:trace>
  <inkml:trace contextRef="#ctx0" brushRef="#br0" timeOffset="22315.24">17018 3852 0,'0'0'16,"0"22"-16,-21-1 0,-22 63 0,1-41 16,21 20-16,0 1 15,-22-22-15,22 0 0,-21 64 16,21-85-16,21 22 0,0-22 0,0 0 16,0 0-16,21-21 0,0 0 15,0 0-15,0 0 0,22 0 0,-22 0 16,21-21-16,1 0 0,-22-21 0,21 20 15,0-20-15,-20 21 0</inkml:trace>
  <inkml:trace contextRef="#ctx0" brushRef="#br0" timeOffset="22464.16">16827 4064 0,'-21'0'16,"42"0"-16,-63 0 0,21 0 15,0 0-15,42 0 16,0 0-16,0 0 15,22 0-15,-1 0 0,0 0 16,1 21-16,62-21 0,-41 0 16,-1-21-16</inkml:trace>
  <inkml:trace contextRef="#ctx0" brushRef="#br0" timeOffset="22651.05">17886 4530 0,'-64'42'16,"43"-21"0,0 0-16,-21 1 0,20-1 15,-20 21-15,21-21 0,-21 22 0,20-22 16,-41 21-16,42-42 16,0 0-16,42-21 15</inkml:trace>
  <inkml:trace contextRef="#ctx0" brushRef="#br0" timeOffset="23299.68">18859 3704 0,'0'0'0,"22"0"0,-1-21 0,-21 42 31,0 0-31,-21 1 0,-1-1 16,1 21-16,0 0 0,-21 1 0,21 20 15,-1 1-15,1-22 0,-42 85 16,42-85-16,21 1 0,-22 41 16,1-62-16,21 20 15,0-21-15,0 0 0,0-42 32,21 0-17,1 0-15,-1-22 0,0 1 0,0 0 16,64-106-16,-64 105 15,21-20-15,-21 20 16,-21 22-16,0 42 16,0 1-16,0-1 15,0 21-15,0-21 0,0 64 16,22-43-16,-22 1 0,42 20 16,-21-42-16,-21 0 0,64 22 15,-43-22-15,21-21 0,-21 0 16,22 0-16,-1 0 0,0 0 15,1 0-15,-22 0 0,21 0 16,0-21-16,1-22 0,-22 22 0,0-21 16,21 0-16,-20-22 0,-1 22 15,21-85-15,-21 63 0,0 22 16,1-22-16,-22 22 0,21 0 0,-21-1 16,21 22-16,-21 0 0,-21 42 31,0 22-31,-1-22 15,-20 21-15,21 0 0,0 1 0,0 20 16,-1-20-16,1 20 16,0-21-16,0 85 15,21-84-15,0-22 0,0 21 16,0-21-16,21 1 0,0-22 16,0 0-16,1 0 0,-1 0 0,21 0 15,-21 0-15,0-22 0,-21 1 16,0 0-16,22-21 0</inkml:trace>
  <inkml:trace contextRef="#ctx0" brushRef="#br0" timeOffset="24036.11">19431 4064 0,'-21'0'0,"42"0"0,-63 0 0,20 0 0,1 0 16,42 0 0,1 0-1,-1 0-15,21 0 0,0 0 16,1 0-16,-1 0 0,22 0 15,-1-21-15,43 21 0,-43 0 16,-20-21-16,-1 21 0,0 0 16,1 0-16,-22 0 0,21 0 15,-21 0-15,-21 21 32,0 0-32,0 0 0,-21 0 0,0 43 15,0-43-15,0 0 0,21 22 16,0-22-16,-21 0 0,-1 42 15,22-41-15,0-1 16,0-42 15,0-1-15,0 1-16,0 0 0,22-21 16,-1 21-16,-21-22 0,21 1 0,0 0 15,21-22-15,-20 43 0,-1 0 16,0 0-16,0-1 0,0 22 15,0 0-15,1 0 0,-1 0 0,0 0 16,0 0-16,-21 22 16,21-1-16,-21 0 0,21 42 15,1-20-15,-22-22 0,0 42 16,0-20-16,0-1 16,0 0-16,0-20 0,0-1 15,0-42 16,21-1-31,-21 1 16,21 0-16,0-21 0,0 21 0,0-22 16,22 1-16,-1 0 0,-21 20 15,22-20-15,-1 21 0,-21-21 16,43 20-16,-22 22 0,-21 0 16,-21 22-1,21-1-15,-21 21 0,0 0 16,0-20-16,-42 62 0,42-63 15,-21 43-15,21-43 16,-21 43 0,21-43-16,0 0 0,0 0 15,21-21-15,0 0 16,0-21 0,0 21-16,0-21 0,-21 0 0,22-1 15,20 1-15,-21 0 0</inkml:trace>
  <inkml:trace contextRef="#ctx0" brushRef="#br0" timeOffset="24313.51">21463 3747 0,'21'-22'0,"-42"44"0,63-65 15,-42 22-15,0 0 0,0 0 0,21 21 16,-42 0 0,0 21-16,0 0 0,0 21 15,0-20-15,-1 20 0,1-21 16,0 21-16,-21 64 0,21-63 15,21 20-15,-22 22 0,22-22 16,0-20-16,0-22 0,0 21 16,0-21-16,22 64 15,-1-85-15,0 21 0,0-21 16,0 0-16,0 0 16,1 0-16,-1 0 0,0 0 0,0 0 15,0-21-15,0 0 0,1 0 0,-1-1 16,0 1-16,21-21 15,-42 21-15</inkml:trace>
  <inkml:trace contextRef="#ctx0" brushRef="#br0" timeOffset="24495.41">21632 4318 0,'0'0'0,"-21"0"0,0 21 16,0-21 15,0 0 16</inkml:trace>
  <inkml:trace contextRef="#ctx0" brushRef="#br0" timeOffset="28915.25">1185 6138 0,'0'22'31,"21"-44"1,1 1-17,-1 0-15,21 0 0,-21 0 16,0 0-16,1-22 0,20-20 15,-42 20-15,0 22 16,0-21-16,0 21 0,-42 0 16,20-1-16,-20 22 0,-21 0 0,20 0 15,-20 0-15,-1 22 0,22-1 16,-85 21-16,85 0 0,-1-20 16,1 20-16,21 0 0,0 1 15,-1-22-15,22 21 0,0-21 16,0 22-16,22-1 0,-1-21 0,21 21 15,-21-20-15,0 20 0,22 0 16,-22 1-16,42 41 0,-20-41 16,-1 20-1,-42-21-15,0 1 0,0 20 16,-21-42-16,-64 43 16,43-43-16,0-21 0,-1 0 15,-20 0-15,20 0 0,-62 0 16,62-21-16,1 0 0,0-22 15,-1 1-15,22 0 0,-42-43 16,41 22-16,1-43 16,21 63-16,0 1 0,0 0 15,0 21-15,0-1 0,0 1 16,0 0-16,21 21 0,1 0 16,-1 0-16,0 21 15,21 22-15,-21-1 16,1 0-16,-1 1 0,0-1 0,-21 0 15,21 22-15,0-22 16,-21 0-16,21 1 0,1 41 0,-1-41 16,0-22-16,21 21 15,-21-21-15,1-21 0,41 0 16,-21 0-16,-20 0 0,20-21 16,0 0-16,1 0 0,20 0 15,-21-22-15,1 1 0,41-43 16,-41 64-16,-1-21 0,-21 0 15,0-1-15,1 22 0,-1-21 16,-21 21-16,21 21 0,-21-22 16,-21 22-1,0 22-15,21-1 16,0 0-16,-22 0 0,1 21 0,21 1 16,-21-22-16,21 21 0,0 1 15,0-1-15,0 21 0,0-41 16,0-1-16,21 21 0,0-21 15,22-21-15,-22 21 0,0-21 0,85 0 16,-64 0 0,-21-21-16,22 0 0,-1 0 0,-21 0 15,43-43 1,-43 22-16,21 0 0,-21-43 16,-21 21-16,0-20 15,0 41-15,0 1 0,-21 0 0,0 21 16,0-1-16,-21 1 0,-1 21 15,1 0-15,0 0 0,-1 0 0,1 0 16,0 21-16,-1 1 0,22-1 16,-21 21-16,21-21 0,-1 22 15,22-1-15,0 0 0,-21 1 0,21-22 16,0 21-16,0 0 0,43 43 16,-1-85-16,-21 21 15,21-21-15,1 21 0,-1-21 16</inkml:trace>
  <inkml:trace contextRef="#ctx0" brushRef="#br0" timeOffset="29682.85">2688 6350 0,'0'0'16,"0"-21"-16,0 0 0,-21-22 15,-127 1 1,105 42-16,1 0 15,0 0-15,21 21 0,-22 0 16,1 1-16,0-1 0,20 0 16,-20 21-16,21 1 0,0-1 15,0 0-15,-1 1 0,22-1 0,0 0 16,0 22-16,0-43 16,0 0-16,0 0 0,22 0 0,-1-21 15,0 0-15,0 0 0,21 0 16,22-21-16,-22 0 0,1 0 15,-1 0-15,0 0 0,1-22 16,-22 1-16,42-22 16,-20 22-16,-43 21 0,21-21 0,-21 20 15,0 1-15,0 0 16,-21 21 0,-1 21-16,1 0 15,0 1-15,0 20 0,21-21 0,0 0 16,-21 22-16,21-22 0,0 42 15,0-42-15,0 22 0,42-22 16,-21 0-16,0-21 16,1 0-16,20 0 0,-21 0 0,64 0 15,-64-21-15,21 0 0,1 0 16,-1-1-16,0-20 0,1 0 16,-22 21-16,0-22 0,21 1 15,1-22-15,-43 22 16,0 21-16,21-21 0,-21 20 15,0 1 1,0 42 0,0 1-16,-21 20 15,21-21-15,0 21 16,0 22-16,0-22 0,0 22 0,-22 84 16,1-85-16,21 22 15,-21 0-15,21-1 0,-21 22 0,0-21 0,-22 105 16,22-84-16,0-21 15,0 0-15,0-1 0,0 1 16,-1 0-16,1-1 0,0-20 0,-42 126 16,41-147-16,1-1 15,0 0-15,21-21 0,-21 22 16,0-43-16,21-21 16,0-1-16,0-20 15,0 0-15,21-22 0,0 1 0,0-1 16,0-20-16,22-1 0,-22 0 0,21 1 15,-21-22-15</inkml:trace>
  <inkml:trace contextRef="#ctx0" brushRef="#br0" timeOffset="29960.69">3154 6519 0,'0'0'0,"0"-42"0,0 21 0,0-43 15,0 43-15,0-21 0,21 21 16,0 0-16,0-1 0,85-20 15,-64 42-15,1-21 0,20 21 16,-20 0-16,-1 0 0,0 21 16,-21 0-16,22-21 0,-22 43 0,-21-22 15,0 0-15,0 21 0,-42 22 16,-1-22-16,1-21 0,0 22 16,-1-22-16,1 0 0,0 0 15,-22 0-15,22 0 0,21-21 16,-22 0-16,1 22 0,21-22 15,21-22 1,0 1-16,42 0 16,-21 0-16</inkml:trace>
  <inkml:trace contextRef="#ctx0" brushRef="#br0" timeOffset="30521.83">5524 5927 0,'0'0'0,"22"-21"0,-1-1 15,0 1-15,-21 0 0,0 0 0,0 0 16,0 0-16,0-1 0,-21-20 15,0 21-15,-22-21 0,-20 20 16,20 1-16,1 0 0,0 21 16,-1 0-16,1 0 0,-43 21 15,43 0-15,0 1 0,-22 41 16,22-21-16,21 1 16,-22 20-16,22-20 0,0 20 15,-21 43-15,42-43 0,-21 1 16,21 42-16,0-64 15,0 0-15,42 43 0,-21-64 16,0 0-16,22 1 0,-22-1 16,21-21-16,0 0 0,1 0 0,-1 0 15,22-21-15,-22-1 0,64-41 16,-43 42-16,-20-22 0,20 22 16,-21 0-16,1-21 0,-1 21 0</inkml:trace>
  <inkml:trace contextRef="#ctx0" brushRef="#br0" timeOffset="32072.11">5778 6117 0,'0'0'0,"0"-42"0,0 21 15,0 0-15,0-1 0,-21 1 16,0 21-16,0-21 0,0 21 16,0 0-16,-22 0 0,22 0 0,-21 0 15,21 0-15,-22 21 0,22 0 0,-21 1 16,21-1-16,-1 0 0,-20 0 16,0 43-16,42-22 0,-21 43 15,21-64 1,0 42-16,0-42 0,21 1 15,0-1-15,0-21 0,0 0 16,0 0-16,22 0 0,-1-21 16,-21 21-16,64-43 15,-43 22-15,1 0 0,-1 0 0,0-22 16,-21 22-16,22 0 0,-22-21 16,0 21-16,0-22 0,-21 22 0,0 0 15,21 0-15,-21 0 0,0 42 31,0 0-15,0 0-16,0 21 0,0-20 16,0-1-16,0 0 0,0 21 0,0 1 15,22-22-15,-1 0 16,0 0-16,0 0 0,0 0 16,43-21-16,-43 0 15,64 0-15,-64-21 16,42-21-16,-20 42 15,-22-21-15,21-22 0,0 22 0,-20 0 16,20-42-16,-21 41 16,-21 1-16,21-21 15,-21 21-15,-21 21 16,0 0-16,0 21 16,21 0-16,0 0 0,-21 0 0,-1 1 15,22 20-15,-21-21 0,21 0 16,0 0-16,-21 22 0,0-1 15,21-21-15,0 0 0,-21-21 16,21 22-16,0-44 31,0 1-31,21 0 16,0 0-16,0 0 0,-21-22 16,21 22-16,1 0 0,-1-21 0,0-1 15,21-20-15,-21 42 0,22 0 16,-1-1-16,-21 22 15,0 0-15,1 0 0,-1 0 16,-21 22-16,0-1 16,0 0-16,0 21 0,0 1 15,0-22-15,0 21 16,21-21-16,0 22 0,0-22 16,0 0-16,1-21 0,-1 21 0,21 0 15,0-21-15,-20 0 0,20 0 16,-21 0-16,21 0 0,1-21 15,-22 21-15,21-21 0,43-43 16,-64 43-16,0-21 0,-21 0 16,21-1-16,-21-41 15,0 62 1,0 1-16,0 42 16,0 1-1,-21-1-15,21 21 0,0-21 16,-21 22-16,21-22 15,-21 0-15,21 0 0,0 0 16,-42 43 0,42-43-16,0-42 31,0 0-31,21-1 16,0 1-16,0 0 0,0-21 15,0-1-15,1 22 0,-1-21 16,0 21-16,0-22 0,21 1 15,-20 42-15,-1 0 0,0 0 16,0 0-16,-21 21 16,0 0-16,21 1 0,-21-1 15,0 42-15,0-42 0,0 22 16,0-22-16,0 0 0,0 21 16,21 1-16,-21-22 0,22 0 15,-1 0-15,0-21 0,0 0 16,21 21-16,1-21 15,-1 0-15,22-21 0,-22 0 16,0 0-16,43-21 0,-43 20 16,1-20-16,-1 21 0,-21 0 15,0-22-15,22 22 0,-22-42 16,0 42-16,0-22 16,-21 64-1,0 1 1,-21-1-16,21 0 0,-21 0 0,0 0 15,21 22-15,0-22 0,0 0 16,0 42-16,0-41 0,0 41 16,0-42-16,0 0 0,0 1 15,21-22-15,42 21 16,-20-21-16,-22 0 0,42-43 16,-42 22-16,22 0 0,-22 0 15,21 0-15,-21-22 16,22 22-16,-1-63 0,-21 41 15,0 1-15,-21-43 0,0 43 16,0 21-16,-21-22 0,0 22 16,-21 0-16,-1 21 0,22 0 0,-21 0 15,0 0-15,-85 21 16,84 0-16,22 1 0,-21 20 16,21-21-16,-1 0 0,1 43 15,21-43-15,0 0 0,21 0 16,1 0-16,-1-21 0,21 0 15,-21 0-15,22 0 0,-1 0 0</inkml:trace>
  <inkml:trace contextRef="#ctx0" brushRef="#br0" timeOffset="32346.95">9165 5567 0,'0'0'15,"21"-42"-15,0-1 0,-21 1 0,0 21 0,0 0 16,0-22-16,0 64 31,-21 1-31,0-1 0,0 21 0,0 0 16,0 22-16,-1-22 0,1 22 15,0-1-15,0 1 0,0-22 16,0 22-16,-1-1 0,1 22 16,21-43-16,-21 0 0,21 22 15,0-22-15,0-21 0,0 1 16,21-22-16,-21 21 0,21-21 0,1 0 15,20 0-15,-21 0 0,64-43 16,-64 22-16,21 0 16,-21 0-16,1-21 0,-1 20 0</inkml:trace>
  <inkml:trace contextRef="#ctx0" brushRef="#br0" timeOffset="32558.83">8826 5673 0,'0'0'0,"-42"0"0,21 21 15,0-21-15,0 21 0,21 0 16,21-21-16,21 0 16,0 0-16,43 0 15,-21 0-15,-22 0 0,85 0 16,-64 0-16,-20-21 0,63 0 16,-64 21-16,0 0 0,22 0 15,-43 0-15,-42 0 16,0 21-16,-22 0 0</inkml:trace>
  <inkml:trace contextRef="#ctx0" brushRef="#br0" timeOffset="34214.87">1884 7789 0,'0'0'0,"-21"0"0,21-21 0,-22 0 16,22 0-16,-21 0 0,21 0 0,-21 21 15,21-22-15,-21 22 16,0 22-16,21-1 15,-21 0-15,21 21 0,0 1 16,0-1-16,0 21 0,0 1 16,0-1-16,0 1 0,0 21 15,0-22-15,0 1 0,0-1 0,0 43 16,0-64-16,0 1 16,42 41-16,-21-63 0,-21 1 15,42-22-15,-20 0 16,20 0-16,-21 0 0,0-22 15,43-20-15,-22 0 16,64-85 0,-64 84-16,-21-20 0,22-1 0,-22 1 15,0-1-15,21-63 16,-42 85-16,22-21 0,-22-1 16,0 43-16,0 0 0,0 0 15,0 42 1,21 0-1,-21 21-15,21 1 0,-21-1 0,0 64 16,0-43-16,0-20 16,0 20-16,0 1 0,21-22 0,-21 0 15,0 1-15,21-1 0,-21 0 0,21-21 16,1 1-16,-1-1 0,85-21 16,-64 0-1,43-21-15,-43-1 16,0 1-16,43-42 0,-43 42 15,43-64-15,-64 43 0,21 20 16,1-41-16,-43 42 16,0 0-16,0-1 15,0 44 1,0-1-16,-21 0 0,21 0 16,0 0-16,0 0 0,0 1 0,0-1 15,0 21-15,0-21 0,0 0 16,0 1-16,0-1 0,21 21 15,-21-21-15,0 0 0,21 1 16,-21-1-16,-21-21 31,0 0-15,-1-21-16,1-1 0,0 1 0,-21-42 16,21 42-1,-1-22-15,22 22 16,-21 21-1,21 21 1,0 0-16,0 1 0,0-1 0,0 0 16,0 0-16,0 0 0,21 0 15,1 1-15,-22-1 0,21 0 16,0-21-16,0 21 0,43-21 16,-43 0-16,42 0 15,1 0-15,-22 0 0,0-21 16,1 0-16,84-43 15,-85 43-15,-21 0 0,43-43 16,-43 22-16,0 21 0,0-43 16,-21 43-16,0 0 15,0 0-15,0 0 0,0 0 0,0 42 47,0 0-47,-21 21 0,21-21 16,-42 64-16,42-43 15,0-20-15,0-1 0,0 0 16,0 21-16,0 1 0,21-22 16,0 0-16,21-21 0,-20 0 15,-1 0-15,63 0 16,-62 0-16,20-21 0,0 21 16,1-21-16,-1-1 0,21-20 0,-20 21 15,-1 0-15,22-22 0,20-41 16,-63 41-16,22 22 0,-1-42 15,-42 42-15,0-1 0,0 1 16,0 0-16,-21 21 0,-64 21 16,64 0-16,-21 1 15,21 20-15,21-21 16,0 21-16,0 1 0,0-22 16,0 0-16,21 0 0,0 0 0,-21 1 15,21-1-15,-21 0 16,0 0-16,0 21 0,-21-20 0,0-22 15,-43 42-15,22-21 16,21-21-16,-22 0 0,22 21 0,-21-21 16,21 0-16</inkml:trace>
  <inkml:trace contextRef="#ctx0" brushRef="#br0" timeOffset="34624.64">6032 7451 0,'0'0'16,"0"-21"-16,0-1 0,0-20 0,0 21 16,0 42-1,0 0-15,22 22 0,-22-1 16,0 0-16,0 22 0,0-1 0,0 1 16,0-1-16,0 1 0,0 20 15,0-20-15,-22-1 0,-20 86 16,21-86-16,-21 43 15,20-64-15,1 1 0,-21 20 16,42-42-16,0 0 16,0-42-1,21 21-15,-21-42 0,21 21 16,-21-43-16</inkml:trace>
  <inkml:trace contextRef="#ctx0" brushRef="#br0" timeOffset="35056.4">5842 7874 0,'0'0'0,"-21"-63"0,21 20 0,0-20 0,0-1 15,0-20-15,0 20 0,0 22 16,21-1-16,0 1 16,0 21-16,22-21 0,41-1 15,-41 22-15,20 21 0,-21 0 16,22 0-16,-1 21 0,64 43 16,-63-1-16,-22-20 0,43 62 15,-85-62-15,0 20 0,0-20 16,-21 20-16,0-21 0,-128 107 15,86-107-15,21 0 0,-22-21 16,1 22-16,20-22 0,-41 0 16,41-21-16,1 0 0,-22-21 15,43 0-15,0 0 0,21-22 16,0 22-16,0 0 16,0 0-16,0 0 0,106 21 15,-64 0 1,-21 21-16,22 0 0,-22 0 0,64 85 15,-64-64 1,0 1-16,21 41 0,-21-63 16,1 22-16,-1 20 15,0-42-15,0 1 0,0-22 16,0 21-16,1 0 0,41-21 16,-21 0-16,-20 0 0,-1-21 15,21 0-15,-21-1 0,43-20 16,-43 0-16,21 21 0,-21-22 15</inkml:trace>
  <inkml:trace contextRef="#ctx0" brushRef="#br0" timeOffset="35978.87">6900 8128 0,'21'0'47,"1"0"-47,-22-21 0,21 21 0,0 0 15,0-21-15,0 21 0,0-21 0,22-1 16,-22 22-16,0-21 15,0 0-15,0 0 0,1 0 0,-1 0 0,0-1 16,-21 1-16,0-42 0,0 42 16,0-1-1,-21 22-15,0 0 0,-1 0 0,1 0 16,-21 0-16,-43 64 16,43-43-16,21 0 0,0 22 0,-1-1 15,1 0-15,21 43 16,0-43-16,0 1 0,0-22 0,0 21 15,21-21-15,1 0 0,20 22 16,-21-43-16,0 0 0,43 0 16,-22 0-16,85 0 15,-85-21-15,1-1 0,20 1 16,1-21-16,-1 0 16,128-85-16,-128 84 15,-20 1-15,-1 0 0,0-1 0,-21 1 16,1 0-16,-22 20 0,0 1 15,0 0-15,-22 21 0,1 0 16,0 0-16,-42 21 0,20 0 16,22 1-16,0-1 15,0 0-15,21 21 0,0 22 16,0-22-16,0-21 0,21 22 0,-21-1 16,21-21-16,0 21 0,22-20 15,-22-1-15,0 0 0,0 0 0,21 21 16,-20-20-16,-22-1 15,-22-21 1,1 0 0,-21-21-16,21 21 0,0 0 0,-22 0 15,1 0-15,21 0 0,0 0 16,42 0 0,0 0-1,21 0-15,-21 0 0,22 0 0,-1 0 16,0 0-16,1 0 0,20 0 15,22-22-15,-22 1 16,-20 0-16,-1 0 0,85-43 0,-85 22 16,22 0-16,-22-1 15,1 1-15,-1-21 0,43-43 16,-64 42-16,0 1 0,21-64 16,-42 63-16,0 22 0,0-22 15,0 43-15,0-21 0,0 0 16,-21 42-16,21 21 0,-21 0 15,21 0-15,-21 21 0,0 43 16,-1-21-16,22-22 0,-21 21 16,0-20-16,21 20 0,0-20 0,-21 20 15,21 1-15,-21-22 0,21 64 16,0-64-16,0 0 16,0 43-16,21-64 15,0 0-15,-21 1 0,21-22 16,22 0-16,-1 0 0,0 0 15,-21-22-15,64-20 0,-64 21 16,22-21-16,-22 20 0,0-20 16,0 0-16,0-1 0,-21 1 15,0 0-15</inkml:trace>
  <inkml:trace contextRef="#ctx0" brushRef="#br0" timeOffset="36174.76">8572 7726 0,'0'0'15,"22"0"-15,20 0 16,-21 0-16,43 0 0,-22 0 0,0 0 16,22 0-16,-1-21 0,1 21 15,-1 0-15,1-21 0,-22-1 0,22 22 16,-22-21-16,0 21 0,1 0 0,41-21 16,-63 21-16,1 0 15,-1-21-15,-64 21 16,1 21-16</inkml:trace>
  <inkml:trace contextRef="#ctx0" brushRef="#br0" timeOffset="36999.28">995 9673 0,'0'0'16,"0"-21"-16,0 0 0,0 0 0,0 0 15,0-1-15,-21 22 0,21-21 16,-22 21-16,1 0 0,21 21 16,-21 1-16,0-1 0,0 21 15,21 0-15,0 22 0,0-22 16,-21 22-16,21-1 0,0 1 15,-22-1-15,22 1 0,-21-1 0,21 1 16,0-1-16,-21 1 0,21-22 16,-21 0-16,21 1 0,0-1 15,0-21-15,0-42 16,0 0 0,0-21-16,21-1 0,0 1 15,0-43-15,1 43 0,-1 0 16,0-22-16,0 22 0,0-1 15,22-41-15,-43 63 0,21-1 16,0 22-16,0 0 0,0 0 16,0 22-16,1-1 0,-1 21 15,0 22 1,0-22-16,0-21 0,0 85 16,22-64-16,-22 1 0,0-1 15,0 0-15,22 1 0,-22-22 0,21 0 16,-21 0-16,43 21 15,-43-42-15,21 0 0,-21 0 0,22-21 16,-22 0-16,0-21 0,21-1 16,-20 22-16,-1-21 0,21 0 0,0-64 15,-42 42-15,22 22 0,-22-22 16,0 22-16,0-21 0,0-43 16,0 85-16,0-43 15,0 43-15,0 0 0,0 42 47,0 0-47,0 0 0,0 0 0,0 1 16,0-1-16,21 0 0,-21 0 0,21 0 15,0 0-15,-21 1 0,21-1 16,0 0-16,-21 0 0</inkml:trace>
  <inkml:trace contextRef="#ctx0" brushRef="#br0" timeOffset="37746.86">2159 10287 0,'0'21'0,"0"-42"0,21 63 15,0-20-15,0-22 16,1 0-16,-1 0 0,0 0 16,0-22-16,21 22 15,-20-21-15,20 0 0,-21 0 0,21 0 16,1 0-16,-1-1 0,0 1 0,-20-21 16,20 21-16,-21 0 0,0-22 15,-21 22-15,0 0 0,0 0 0,0-22 16,-21 43-1,0 0-15,0 0 0,0 22 16,-128 62-16,128-41 16,0-22-16,-21 21 15,21 0-15,21 85 16,0-105-16,0 62 16,0-63-16,0 1 0,42 20 15,0-21-15,1-21 0,20 0 16,1 0-16,-22-21 0,0 0 15,22 0-15,-22-1 0,0-20 0,64-21 16,-63 20-16,-22 1 0,21 0 16,-21-1-16,0 1 0,22-64 15,-22 43-15,-21-1 0,0 22 16,0-1-16,0-20 0,0 42 16,0-22-16,0 22 0,0 0 15,0 42 1,-21 22-16,21-22 0,0 21 15,0 0-15,0 1 0,-21-1 0,21 22 16,-22 20-16,22-41 16,-21-1-16,21 0 0,-21 1 0,0-1 15,21 0-15,-21 43 0,0-64 16,21 0-16,-22 0 0,22-42 31,0 0-31,0 0 0,0 0 16,22-22-16,-1 1 0,0 21 15,21-21-15,-21-1 0,64-20 16,-43 20-16,1 22 0,20 0 16,-20 0-16,-1 0 0,64 21 15,-64 0-15,0 0 0,1 0 16,-22 21-16,0 0 0,0 0 0,-21 22 16,0-22-16,-21 0 15,-21 42-15,-1-41 0,-105 41 16,106-42-16,-22-21 15,22 21-15,-21 1 16,-64-22-16,105 0 0,1 0 16,-21 0-16,42-22 15,0-20 1,0 21-16,21 0 0</inkml:trace>
  <inkml:trace contextRef="#ctx0" brushRef="#br0" timeOffset="40291.11">4424 10054 0,'21'-21'47,"0"0"-47,21 0 15,-20 0-15,41-43 16,-21 43-16,1 0 0,20-43 16,-42 22-16,1 21 0,-22-22 15,0 1-15,0 0 0,0 21 16,-22-1-16,1 22 0,0 0 16,-64 0-16,43 0 0,21 22 15,-21-1-15,-1 0 0,1 21 16,21-21-16,0 22 0,-1-1 0,22 0 15,0 1-15,0-1 0,0 0 16,0 1-16,22-1 0,-1 0 0,0-20 16,0 20-16,21 0 0,-20 1 15,-1-1-15,42 64 16,-42-85-16,-21 42 16,0-41-16,0-1 0,-21 0 15,0 0-15,0-21 0,-21 0 16,20 0-16,-62-42 15,63 21-15,-22-1 0,1 1 0,-43-63 16,64 62-16,-42-62 16,41 41-16,-20 1 0,21-21 15,0 41-15,21 1 16,-21-21-16,21 63 31,0 0-31,21 0 0,0 1 16,0 20-16,-21-21 0,21 0 0,0 22 15,22 41-15,-22-63 16,21 22-16,22 20 0,-43-20 16,21-22-16,1 0 0,-1-21 15,-21 21-15,106-21 16,-85 0-16,1 0 0,-1-21 16,0 0-16,1 0 0,41-22 15,-41 1-15,-1 0 0,22-22 16,-43 22-16,0-1 0,21-20 15,-42-22-15,0 64 16,0-21-16,0 21 0,-21-1 16,0 22-16,0 0 0,-22 0 15,1 43-15,21-22 16,0 0-16,0 21 0,-1 43 16,22-43-16,0 1 15,0 20-15,0-20 0,22-22 16,-1 0-16,0 0 0,0 0 15,0 0-15,0 1 0,1-22 16,-1 0-16,42 0 0,-42 0 0,22-22 16,-22 1-16,21 0 0,1 0 15,-1-21-15,0 20 0,1-20 16,-22 21-16,21-21 0,0-1 16,-20 1-16,-1 21 0,-21 0 15,21-1-15,-21 1 0,0 42 31,0 1-31,0-1 16,0 0-16,0 21 0,0-21 16,0 1-16,0-1 0,21 0 0,21 21 15,-42-21-15,22 1 16,-1-1-16,0 0 0,0-21 0,0 0 16,0 21-16,1-21 0,-1 0 0,42 0 15,-42 0-15,1-21 16,20 0-16,-21 0 0,0-1 15,0 1-15,1 0 0,-1 0 0,0-21 16,0 20-16,0 1 0,0-21 0,1 21 16,-22-22-16,0 1 0,21 42 15,-21-21-15,0 0 16,0 42 0,0 0-16,0 0 15,0 0-15,0 1 0,0-1 16,0 0-16,0 0 0,0 0 0,0 0 0,0 1 15,21-1-15,-21 0 16,21-21-16,0 21 0,0-21 16,1 0-16,-1 0 15,0 0-15,21 0 0,-21 0 0,1-21 16,-1 0-16,0 0 0,0-1 0,43-20 16,-43 0-16,0 21 15,21-43-15,-21 43 0,1-21 16,-22 20-16,0 1 0,21 21 0,-21-21 15,0 42 1,-21 0 0,-1 22-16,22-22 0,0 0 15,-21 0-15,0 64 16,21-64-16,0 21 16,0-20-16,0-1 0,42 0 15,-20-21-15,-1 0 0,0 0 0,21 0 16,-21 0-16,22 0 0,-1 0 0,-21 0 15,22-21-15,-1 0 0,21-22 16,-41 22-16,20 0 0,-21 0 16,0-22-16,0 22 0,1 0 15,20-42-15,-42 41 0,0 1 16,0 0-16,0 42 31,0 0-31,0 1 0,0-1 16,0 0-16,0 0 0,0 0 15,0 0-15,0 22 0,0-22 16,0 0-16,21-21 16,0 0-1,0 0-15,1 0 16,-1-21-16,-21 0 0,42-22 16,-21 22-16,0 0 0,-21 0 15,22-21-15,-1 20 0,21-41 16,-21 42-16,0 0 0,1-1 15,-22 1-15,0 0 16,-22 42 0,1 0-16,0-21 15,0 22-15,21-1 0,-21 0 0,-22 0 16,43 0-16,0 0 16,-21 1-16,21-1 0,-21-21 15,21-21 32,0-1-47,0 1 0,0 0 31,0 42-15,0 0 0,0 1-16,0-1 0,0 21 15,0-21-15,0 0 0,0 1 16,0-1-16,0 0 0,0 0 0,0 0 15,21-21-15,0 21 0,-21 1 0,22-22 16,-1 0-16,0 0 0,21 0 16,-21 0-16,22 0 0,-1 0 0,22 0 15,-22-22-15,85-41 16,-85 42-16,1 0 16,-22-1-16,0-20 0,21 21 15,1-43-15,-43 43 16,0 0-16,0 0 0,-22 21 31,1 0-31,0 42 0,0 1 16,21-1-1,0-21-15,0 0 0,0 22 16,0-22-16,21 42 16,0-63-16,-21 21 0,21-21 15,1 0-15,-1 0 0,63 0 16,-62 0-16,-1 0 0,21 0 15,-21-21-15,0 0 0,1 0 16,20 0-16,-21 0 0,21-22 0,-20 22 16,-1-21-16,21-1 0,-21 1 0,22-21 15,-22 41 1,0 1-16,-21 0 0,21 21 0,-21 21 16,0 0-1,0 1-15,0-1 0,0 0 16,0 42-16,-21-41 0,21-1 15,0 21-15,0-21 0,0 0 0,0 1 16,0-1-16,0 0 0,0 0 0,0 0 16,0 0-16,0-42 47,0 0-47,0 0 15,0-21-15,0 20 0,0 1 16,0-21-16</inkml:trace>
  <inkml:trace contextRef="#ctx0" brushRef="#br0" timeOffset="40447.16">8234 9377 0,'-21'-21'16</inkml:trace>
  <inkml:trace contextRef="#ctx0" brushRef="#br0" timeOffset="41355.47">13695 5779 0,'0'0'15,"0"-22"-15,0 1 0,21 21 16,0 0-16,0 0 0,-21 21 31,0 1-15,0-1-16,0 0 0,0 21 0,-21-21 15,0 22-15,21 20 16,-21-20-16,0-1 0,21 21 0,-22 1 16,1-1-16,0 1 0,-21 84 15,21-84-15,-1-1 0,1-21 16,0 22-16,0-22 0,0 1 0,0-1 15,21-21-15,-22 0 0,22 0 0,-21 1 16,21-44 0,0 1-1,0 0-15</inkml:trace>
  <inkml:trace contextRef="#ctx0" brushRef="#br0" timeOffset="41825.62">13271 6160 0,'0'0'0,"0"-43"0,-21 1 15,21-85 1,0 85-16,0-43 0,21 64 16,22-22-16,20 1 0,1 21 15,-22 0-15,0 21 16,22 0-16,21 0 0,42 42 16,-43-21-16,-20 22 0,63 41 15,-85-41-15,-21-1 0,0 0 16,-21 1-16,0-1 0,-105 64 15,41-64-15,-42 0 16,43-20-16,-1-1 0,-42 0 16,64-21-16,0 0 0,-1 0 15,1 0-15,21 0 0,-43-21 16,43 0-16,21-1 0,0 1 16,0 0-16,0 0 0,0 0 15,21 21-15,1 0 0,-1 0 16,21 0-16,0 21 0,-20 0 15,-1 21-15,21-20 0,-21 20 16,43 43-16,-43-43 16,0 21-16,0-20 0,-21-1 0,21 0 15,1 1-15,-22-22 0,21 21 16,-21-21-16,0 1 0,42 20 16,-42-21-16,42-21 15,-20 0-15,-1 0 16,0-21-16,0 0 0,21 0 0,1-22 15,-22 1-15,0 0 0,0 20 16,0-20-16</inkml:trace>
  <inkml:trace contextRef="#ctx0" brushRef="#br0" timeOffset="42163.44">14224 6477 0,'-21'0'16,"21"21"-1,21-21 1,0 0-16,0 0 15,0-21-15,1 0 0,-1 0 0,0 21 16,0-21-16,43-22 0,-43 22 16,0 0-16,0 0 15,0 0-15,0-22 0,-21 22 16,0 0-16,-42 21 16,21 0-16,0 0 15,-22 21-15,22 0 0,-21 0 0,-22 64 16,43-43-16,0 1 0,0-1 15,0 0-15,21-20 0,-21 62 16,21-63-16,0 22 0,42 20 16,-21-63-16,0 21 15,22-21-15,-22 0 0,21 0 16,22 0-16,-22 0 0,0 0 16,1-21-16,-1 0 0,21 0 0,-20 0 15,-1-22-15,0 22 0,22-21 16</inkml:trace>
  <inkml:trace contextRef="#ctx0" brushRef="#br0" timeOffset="42475.26">15134 6371 0,'42'-42'16,"-20"21"-16,-192 148 0,276-191 0,-21-20 0,-85 62 0,0 1 16,-21 0-16,-22 21 0,22 0 15,-21 0-15,21 0 0,-22 0 16,22 0-16,-21 21 0,21-21 16,21 21-16,0 1 0,0-1 15,0 0-15,0 0 0,0 21 16,21-20-16,0-1 0,0 21 0,0-21 15,22 22-15,-22-22 0,0 21 0,0-21 16,0 22-16,-21-22 0,0 0 16,0 0-16,0 0 0,0 0 0,-42 22 15,21-43-15,0 0 0,-43 21 16,22-21-16,21 0 16,-22 0-16,22 0 0,0-21 0,-21-22 15,20 22-15,22-42 16,0 20-1,0 22-15,0-21 0,0 21 0,22-22 16,20 22-16,0-42 0,1 42 16,-1-1-16,0 1 0,1 0 15</inkml:trace>
  <inkml:trace contextRef="#ctx0" brushRef="#br0" timeOffset="42725.65">15769 5990 0,'0'0'0,"0"-21"0,0 0 15,0 42 17,-21 0-32,21 0 0,-21 22 0,0-1 15,21-21-15,-22 22 0,-20 41 16,21-20-16,21-22 0,-21 0 16,-22 43-16,43-43 0,0 1 15,-21 20-15,21-42 0,0 1 16,0-1-16,21-21 15,1 0-15,-1 0 0,0 0 16,42-43-16,-41 22 16,-1-21-16,-21 21 0</inkml:trace>
  <inkml:trace contextRef="#ctx0" brushRef="#br0" timeOffset="42889.02">15515 6265 0,'0'0'0,"0"-21"15,21 21 1,0 0-16,1 0 0,20 0 16,-21 0-16,21 0 0,1 0 15,-1 0-15,0 0 0,128 0 16,-107 0-16,1 0 0,20-21 16</inkml:trace>
  <inkml:trace contextRef="#ctx0" brushRef="#br0" timeOffset="43178.85">17547 6096 0,'0'0'16,"21"-21"-16,0 21 0,-21-42 16,0 20-16,0 1 0,0 0 0,0 0 15,0 0-15,-21 21 0,-21-21 16,0 21-16,20 0 0,-41 21 15,21 0-15,-1 0 0,1 0 16,0 22-16,-1-22 0,-20 63 16,42-41-16,-22-1 0,1 43 15,21-22-15,21-20 16,0-1-16,0 0 0,0-21 0,0 22 16,0-22-16,21 21 0,0-21 0,21 1 15,1-22-15,-1 0 0,22 0 16,63 0-16,-64 0 0,22 0 15</inkml:trace>
  <inkml:trace contextRef="#ctx0" brushRef="#br0" timeOffset="43990.68">18034 6435 0,'0'0'0,"21"-43"0,-21-20 16,0 21-16,0 20 0,0-20 16,0 21-16,-21 0 0,0 0 15,0 21-15,-1 0 0,-41 0 16,21 0-16,20 21 0,-20 0 15,21 0-15,-21 0 0,-64 64 16,85-43-16,-22 1 0,22-1 16,21 0-16,0 1 0,0 20 15,0-42-15,0 0 0,0 22 16,21-43-16,0 0 0,85 0 16,-85 0-1,22 0-15,-1-21 0,-21-1 16,85-62-16,-85 41 15,0 1-15,1 0 0,20 21 16,-21-22-16,0-20 0,-21 42 16,21-1-16,-21 1 0,-21 42 31,0 1-31,0 20 0,21-21 16,-21 21-16,0 1 0,21 20 15,0-20-15,0-1 16,0-21-16,0 21 0,0-20 0,21 20 15,0-42-15,21 21 16,43-21-16,-64 0 16,21 0-16,1-21 0,-1 0 0,22-22 15,-22 22-15,0 0 0,-21-21 16,1-1-16,20 1 0,-21 0 16,0-1-16,-21 22 0,21-21 0,-21 21 15,22-22-15,-44 65 31,1-1-31,0 21 0,0-21 16,0 0-16,-22 64 0,43-64 16,-21 22-16,21-22 0,-21 0 15,21 0-15,-21 0 0,21 0 16,0 1-16,0-44 31,0 1-31,0 0 0,0 0 16,0 0-16,0-22 0,21 1 15,0 0-15,22-1 0,-1 1 0,0 0 16,43-43-16,-43 43 0,64-22 16,-42 43-16,41 21 15,-62 0-15,-1 0 0,43 21 16,-43 0-16,-21 43 16,-21-22-16,0 1 0,0 41 15,0-41-15,0-1 16,-63 64-16,42-64 15,-1-21-15,1 0 0,0-21 16,0 22-16,0-22 0,21-22 31,21 22-31,0-21 0,0 0 16</inkml:trace>
  <inkml:trace contextRef="#ctx0" brushRef="#br0" timeOffset="44427">20299 5927 0,'0'0'0,"0"-21"0,0-1 0,0 1 16,0 0-16,-21 21 16,21 21-16,-22 0 15,1 1-15,0 20 0,0 0 0,0 1 16,0-1-16,-22 0 0,22 1 15,0-1-15,21 0 0,-21 1 0,21 20 16,0 1-16,0-22 0,0 0 16,0-21-16,21 1 15,-21-1-15,21-21 0,43 0 16,-22 0-16,-21 0 0,21 0 0,1-21 16,-1-22-16,0 22 0,1-21 15,-1-1-15,0 1 0,1-21 0,-1 20 16,0-20-16,1-1 0,-1 1 15,-21-1-15,0 1 0,22-22 16,-22 43-16,-21-1 0,0 22 16,0 0-16,-21 21 15,0 21-15,-1 0 16,1 22-16,0-22 0,0 0 16,0 21-16,21-20 0,0 20 15,0-21-15,0 21 0,0-20 0,0-1 16,21 0-16,0 0 0,0 0 15</inkml:trace>
  <inkml:trace contextRef="#ctx0" brushRef="#br0" timeOffset="44770.8">21167 6181 0,'0'0'0,"42"0"0,-21-21 0,0 21 0,0-22 16,22-20 0,-43 21-16,0 0 0,0 0 15,-21 21-15,-43 0 16,43 0-16,-21 21 0,20 0 15,-20 0-15,21 0 0,-21 22 16,20-22-16,22 0 0,0 21 16,0-21-16,0 1 0,22-1 15,-1 21-15,-21-21 0,42 43 16,-21-43-16,0 0 0,1 0 16,-22 0-16,0 1 0,0-1 15,0 0-15,0 0 16,-22-21-16,1 0 0,-21 0 15,21 0-15,0-21 0,-22 0 16,-20 0-16,20-1 16,22 1-16,-21 0 0,21 0 0,21 0 15,0 0 1,21-1-16,21 22 0,-21-21 16,22 0-16,-1 21 0,0 0 0</inkml:trace>
  <inkml:trace contextRef="#ctx0" brushRef="#br0" timeOffset="45121.6">21653 6350 0,'0'0'0,"22"0"0,-1 0 0,0 0 15,0 0-15,0 0 0,22-21 16,-22 21-16,0-21 0,64 0 16,-64-1-16,21 22 0,0-21 15,-20 0-15,20 0 0,0-21 16,-42-1-16,0 22 15,0-21-15,-42 42 16,21 0-16,-22 0 0,-20 0 16,-1 21-16,-41 21 0,41-21 15,1 22-15,20-22 0,1 21 16,21 1-16,0 20 16,21-21-16,0-20 0,42 41 15,0-21-15,1-20 0,126 20 16,-106-42-16,43 0 15,-42 0-15,-22 0 0,43-42 16,-43 20-16,0 1 0,-20 21 16,-1-21-16,0 0 0,-21-43 15,-21 43-15,0 21 16,-22 0-16</inkml:trace>
  <inkml:trace contextRef="#ctx0" brushRef="#br0" timeOffset="46443.02">14393 7684 0,'64'-64'16,"-64"43"-16,0 0 15,0-22-15,0 22 0,-21 0 0,-22 0 16,1 0-16,0 0 0,-22 21 0,-84 0 16,84 0-16,-20 0 15,20 21-15,22 0 0,0-21 0,-64 85 16,106-64-16,0 0 15,0 21-15,21-21 0,21 22 16,22 20-16,-22-20 0,0-1 16,64 64-16,-42-64 15,-22 22-15,43 41 16,-43-62-16,-21 20 0,0-20 0,-21-1 16,0 0-16,-63 85 15,21-106-15,-64 43 16,42-43-16,1-21 0,-64 21 15,63-21-15,1 0 0,-43-21 16,42 21-16,22-21 0,0-21 0,-1 20 16,1-20-16,21 0 0,0-1 15,0-20-15,-1 21 0,22-22 0,0-63 16,0 64-16,0 20 16,0 1-16,22 0 0,-22 20 0,21-20 15,0 42-15,0 21 16,0 0-16,0 22 15,-21-22-15,22 21 0,-1 1 16,0-1-16,21 64 0,-21-64 16,1 0-16,20 43 0,-21-43 15,43 22 1,-43-43-16,21 0 0,22 22 0,-22-22 16,0-21-16,43 0 15,-43 0-15,1 0 0,20 0 16,-21 0-16,1-21 0,105-43 15,-106 43-15,1-21 0,20-22 16,-42 22-16,0-1 16,1 1-16,-1 21 0,0-21 0,-21-1 15,0 22-15,0 0 0,0 0 0,0 0 16,-21 42 0,0 0-1,-1 21-15,22-21 0,0 1 0,0 20 16,-21 0-16,21-21 0,0 22 15,0 20-15,0-42 16,0 1-16,21 41 0,1-63 16,-22 21-16,21-21 0,0 0 15,0 0-15,21 0 16,1 0-16,-22-21 0,64 0 16,-64-21-16,106-43 15,-106 43-15,42-43 16,-63 43-16,0-170 15,-21 191-15,-21-22 0,0 22 16,20 0-16,-126 0 16,106 21-16,0 0 0,-1 21 15,22 0-15,-21 0 0,-1 43 16,22-22-16,21 22 16,0 20-16,0-41 0,21-1 15,43 22-15,-43-22 0,21-21 16,1 0-16,-1 0 0,0-21 15,1 0-15,-1 22 0,22-22 0</inkml:trace>
  <inkml:trace contextRef="#ctx0" brushRef="#br0" timeOffset="47206.73">15917 8128 0,'21'-21'0,"-42"42"0,64-84 0,-22 20 15,-21 1-15,0 21 0,0 0 16,0-22-16,-21 43 0,-1-21 0,-20 0 15,21 21-15,-43 0 16,43 21-16,-21 0 0,-22 43 16,22-43-16,-43 106 15,43-64-15,21-20 16,-21-1-16,20 0 0,1 1 0,0-22 16,21 42-16,0-41 0,0 20 15,0-21-15,21 0 16,43-21-16,-43 0 0,85 0 15,-64-21 1,-21 0-16,43-21 0,-22 20 16,0-41-16,1 21 15,-22-1-15,-21 1 0,42-43 16,-42 43-16,0 0 0,0 20 16,0 1-16,0 0 0,0 0 15,-21 21-15,21 21 0,-21 0 16,0 0-16,0 1 0,21 20 15,-22-21-15,1 21 0,0 1 0,21 20 16,-21-20-16,21-22 0,0 42 16,0-20-16,0-22 15,21-21-15,0 21 0,85 0 16,-64-21-16,1 0 0,-1 0 16,22 0-16,-22-21 0,64-21 15,-64 20-15,0 1 16,1 0-16,-1-21 0,0-1 0,-20 22 15,20-63-15,-21 62 0,0-20 16,-21 0-16,21 21 16,-21-1-16,0 44 31,0-1-31,0 0 0,0 21 16,0 1-16,0-1 0,-21 0 15,21 1-15,-21 20 0,21-21 0,0 22 16,0-22-16,-21 22 0,0 20 15,21-20-15,-21 21 0,-64 147 16,43-168-16,-1 21 0,-41 63 16,41-64-16,-63 86 15,64-107-15,21 22 0,-21-22 16,-1 1-16,22-22 0,0 22 0,21 42 16,0-85-16,0 0 15,21-42 1,0 0-1,0-22-15,1 22 0,20-21 16,43-149-16</inkml:trace>
  <inkml:trace contextRef="#ctx0" brushRef="#br0" timeOffset="47504.13">16489 8255 0,'0'-42'0,"0"84"0,0-127 0,0 43 15,0 0-15,0-1 0,0 1 0,21 21 16,0-21-16,21 20 0,-20-20 16,20 21-16,0 21 0,1-21 0,62 21 15,-62 0-15,-1 21 0,22 0 16,-22 0-16,-21 22 0,43 41 16,-64-41-16,0 20 0,-22 22 15,-20-22-15,0-20 16,-1-22-16,1 21 0,0-21 15,-1 22-15,1-22 0,0 0 0,-1-21 16,-41 42-16,41-42 16,22 0-16,21-21 15,0 0 1,21 21-16,1-21 0,-1 0 0</inkml:trace>
  <inkml:trace contextRef="#ctx0" brushRef="#br0" timeOffset="48094.79">17970 7874 0,'0'-21'16,"0"42"-16,0-63 0,0 21 16,22 21-16,-1-43 0,-21 64 47,0 22-47,0-1 0,-21 0 0,21 1 15,0 20-15,-22-20 0,1 20 16,0 1-16,0-1 0,21-21 15,-21 1-15,0 20 0,-1-20 0,22-1 16,0-21-16,0 0 0,0 22 0,0-22 16</inkml:trace>
  <inkml:trace contextRef="#ctx0" brushRef="#br0" timeOffset="48505.56">18076 8382 0,'21'-21'0,"1"0"0,83-127 31,-83 84-31,41 1 0,-42 20 16,-21 22-16,0 42 16,0 0-16,0 22 15,0-1-15,0 0 0,0 1 16,0-1-16,0 0 0,0 1 0,0-1 16,0 0-16,43 22 15,-43-43-15,21 0 0,0 0 0,0 1 16,0-1-16,22-21 0,-22 0 15,21 0-15,0 0 0,22 0 16,-22-21-16,1 21 0,-1-43 0,-21 22 16,21 0-16,-20-21 0,20-1 0,-21 1 15,0-22-15,-21 1 0,21-64 16,-21 63-16,0 1 0,0-43 16,0 43-16,0 41 15,0-20-15,-21 21 0,21 0 16,-21 0-16,0 21 15,0 21-15,0 0 16,21 42-16,0-41 16,0 20-16,0 0 0,0 1 15,0-1-15,21-21 16,0 0-16,0 43 0</inkml:trace>
  <inkml:trace contextRef="#ctx0" brushRef="#br0" timeOffset="48860.04">19177 8382 0,'21'21'16,"0"-21"-16,0 0 0,1 0 15,-1 0-15,0 0 0,0 0 16,0 0-16,0-21 0,1 0 0,41-21 16,-42 20-16,0 1 15,22-42-15,-22 20 0,-21 22 16,0-63-16,0 62 0,0 1 15,0-21-15,0 21 16,-42 21-16,-1 21 16,1 21-16,21 1 15,-22-22-15,22 21 0,0 0 0,0-20 16,21 62-16,-21-63 16,21 22-16,0-22 0,0 42 15,0-41-15,0-1 0,21 0 16,0 0-16,0-21 0,0 0 15,1 21-15,-1-21 0,21 0 0,22 0 16,-22 0-16,0 0 0,1-21 16,-1 0-16,85-43 15,-106 22-15</inkml:trace>
  <inkml:trace contextRef="#ctx0" brushRef="#br0" timeOffset="49353.76">20108 7811 0,'0'-64'16,"0"128"-16,21-170 0,-21 63 0,0 1 0,22 21 15,-22 0-15,0 0 0,0-1 16,0 44 0,0-1-16,0 0 0,0 0 15,0 21-15,-22 1 0,1-1 16,21 22-16,-21 41 16,21-62-16,-21 20 0,0 1 15,21-22-15,-21 22 0,21-22 0,-22 43 16,1-64-16,21 21 0,0-21 15,0 0-15,-21 1 0,21-1 16,0-42 15,0-1-31,0 1 0,0 0 16,21-21-16,0 21 0,22-64 16,-22 43-16,0-1 0,43-41 15,-22 41-15,0 22 0,1-21 16,-1 21-16,0-1 0,64 22 15,-64 0-15,1 0 0,-1 22 16,0 20-16,-20 0 0,-1 1 16,-21-1-16,0 0 0,0 1 15,-21-1-15,-1 0 0,-20 1 16,0-22-16,-43 42 0,43-42 16,-22 1-16,-20 20 15,41-21-15,22-21 0,-21 0 0,21 0 16,-1 0-16,1 0 0,21-21 15,0 0 1,0 0-16,21-1 0,1 1 16,20 0-16,-21-21 0,21 21 0</inkml:trace>
  <inkml:trace contextRef="#ctx0" brushRef="#br0" timeOffset="50229.07">21082 7980 0,'0'0'0,"21"0"0,106-106 31,-106 85-31,0 0 0,22 0 16,-22-1-16,0 22 0,21-21 16,-20 0-16,-22 0 0,0 0 15,-22 21 1,1 0-16,-21 0 0,-22 21 15,22-21-15,0 21 0,-1 0 0,1 0 16,21 1-16,-21-1 0,20 0 16,1 0-16,0 0 0,21 22 15,0-22-15,0 0 0,42 64 16,-20-64-16,-1 0 16,0 21-16,0-21 0,0 1 0,0 20 15,22 21-15,-22-41 0,-21-1 16,0 21-16,0-21 0,0 0 0,0 1 15,0-1-15,-21 0 0,0 0 16,-1-21-16,1 0 0,0 21 16,0-21-16,0 0 0,0 0 0,-1 0 15,1 0-15,0-21 0,-21 0 0,21 0 16,-1-22 0,1 22-16,21 0 0,0-21 0,0 21 0,0-22 15,0 22-15,0 0 0,0 0 16,0 0-16,0-1 0,0 44 31,0-1-31,0 0 0,0 0 16,0 0-16,0 0 0,0 43 15,0-43-15,21 0 0,1 22 0,20-1 16,-21-21-16,21 0 16,-20-21-16,20 21 0,85 1 15,-85-22-15,1 0 16,41 0-16,-20 0 0,42-64 15,-64 43 1,0 0-16,-21-22 0,1 1 0,-1 0 16,0-85-16,-21 84 15,0-20-15,0 42 16,0 0-16,-42 21 0,20 0 16,1 0-16,0 0 0,0 0 15,0 42-15,0-21 0,-1 0 16,1 0-16,21 22 0,0-22 0,0 42 15,0-41-15,0 20 0,0-21 16,0 0-16,0 0 0,0 1 16,21-22-16,1 21 0,62 0 15,-63-21-15,22 0 0,-1 0 16,0 0-16,-20 0 0,83-21 16,-83 0-16,-1-1 15,21 1-15,-21-21 0,-21 21 0,21-22 16,-21 22-16,22-21 0,-22 0 15,0-1-15,0 22 16,0 0-16,-22 21 16</inkml:trace>
  <inkml:trace contextRef="#ctx0" brushRef="#br0" timeOffset="51570.82">21971 8297 0,'0'0'0,"0"85"16,0-64-16,0 0 15,21-21-15,-21 43 16,21-22-16,0-21 0,1 21 0,-1-21 15,0 0-15,0 0 0,0 0 16,0 0-16,1 0 0,-1 0 16,0 0-16,21-21 0,1 0 15,-22 0-15,0-1 0,0 1 0,0-42 16,0 20-16,1 1 16,-1 21-16,-21-21 0,0 20 15,21-20-15,-21 21 0,0 0 31,0 42-15,-21 0-16,0 21 0,21-20 0,0-1 16,-22 0-16,22 21 0,-21-21 0,21 1 15,0-1-15,0 0 0,0 0 16,0 0-16,0 0 0,0 1 16,21-22-16,1 0 15,-1 0-15,0 0 0,0 0 0,21 0 16,-20 0-16,-1 0 0,21-22 15,-21 1-15,22 0 0,-1-42 16,-21 41-16,0-20 0,0 21 16,1-21-16,-22 20 0,21-20 15,0 21-15,-42 42 32,0 21-17,21-20-15,-22-1 0,1 0 0,21 0 16,-21 43-16,21-43 15,0 0-15,0 0 0,0 0 0,0 22 16,0-22-16,21-21 16,22 0-16,-22 21 15,0-21-15,0 0 0,0 0 16,0 0-16,1-21 0,-1 0 16,0-1-16,0 1 0,0 0 0,22-21 15,-22-1-15,0 22 0,0-21 16,0 21-16,-21 0 0,21-1 15,-21 1-15,22 21 0,-22-21 16,0 42 31,0 0-31,0 1-16,0-1 15,0 0-15,21-21 47,0-21-31,-21 0-16,0-1 15,0 1-15,0 0 0,0 0 16,0 0-16,-21 21 31,0 0-31,-1 21 16,1 0-16,0 0 0,-21 22 15,42-22-15,-21 21 16,-1-21-16,22 0 0,-21 1 0,21-1 16,0 21-16,0-21 0,0 0 0,0 1 15,0-1-15,0 0 0,21-21 16,1 21-16,-1-21 0,42 0 16,-20 0-16,-22 0 15,0 0-15,0 0 0,21 0 0,43-63 16,-64 41-16,22-20 15,-22 0-15,0 21 16,-21-22-16,0 22 16,21 0-16,-21-21 0,-21 42 31,0 0-31,0 21 0,21 0 16,-22-21-16,22 21 0,-21 0 0,0 0 15,21 1-15,0-1 0,0 0 16,0 0-16,0 0 0,0 22 15,0-22-15,0 0 16,21-21-16,0 0 16,1 0-16,-1 0 0,0 0 0,0 0 15,0-21-15,0 0 0,22-22 16,-22 22-16,64-64 16,-64 43-16,0 0 15,0 21-15,0-1 0,-21 1 16,21-21-16,-21 63 15,0 0 1,0 0-16,0 22 0,-21-22 16,0 0-16,21 21 0,0-20 0,-21 20 15,0-21-15,0 0 0,21 22 0,0-22 16,-22 0-16,22 0 16,-21 0-16,21 0 0,0-42 46,0 0-30</inkml:trace>
  <inkml:trace contextRef="#ctx0" brushRef="#br0" timeOffset="51741.67">23093 7768 0,'-43'0'31</inkml:trace>
  <inkml:trace contextRef="#ctx0" brushRef="#br0" timeOffset="51831.62">23072 7747 0,'21'0'31,"-21"21"-15,-21-21-16,-1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35:56.6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5630 995 0,'0'0'0,"-42"0"32,21 0-32,0 0 31,21 21 47,-22-21-78,1 0 16,0 0-16</inkml:trace>
  <inkml:trace contextRef="#ctx0" brushRef="#br0" timeOffset="703.03">1164 318 0,'0'0'0,"-21"-106"32,21 85-32,0-1 0,0 1 0,0 42 31,0 1-31,0-1 16,0 21-16,0 0 0,0 22 15,0-22-15,0 22 0,0-1 16,0 22-16,0 63 15,0-84-15,0 20 0,0-20 16,0-1-16,0 1 0,0-22 0,0 0 16,0 1-16,0-1 0,0-21 15,0 0-15,0 1 0,0-44 47,0 1-47,0-21 0,21 21 0,-21-22 16,21 1-16</inkml:trace>
  <inkml:trace contextRef="#ctx0" brushRef="#br0" timeOffset="955.49">1630 593 0,'0'0'0,"21"0"0,-21 21 31,-21 0-31,0 21 0,-1 1 16,-20-1-16,0 0 0,-1 22 0,1-22 15,0 22-15,-1-1 0,1-20 16,21 20-16,-21-21 0,20 1 16,1-22-16,0 21 0,0-21 15,21 1-15,-21-1 0,21-42 32,21-1-17,0-20-15,0 21 0,-21-21 0,21-1 16,1 1-16,-1-22 0</inkml:trace>
  <inkml:trace contextRef="#ctx0" brushRef="#br0" timeOffset="1176.63">1524 635 0,'21'-21'0,"-42"42"0,63-42 0,-21 21 0,1 0 16,-1 0-16,0 21 16,0 0-16,0 0 15,0 1-15,1 20 0,-22 0 0,21 1 16,0-1-16,0 21 0,-21-20 15,21-1-15,-21 0 0,21 1 0,1-1 16,-22-21-16,0 22 0,0-22 16,21 0-16,-21 0 0,21 0 0,0-21 31,0 0-31,-21-21 0,21 21 16,-21-42-16,0 21 0,22-22 0</inkml:trace>
  <inkml:trace contextRef="#ctx0" brushRef="#br0" timeOffset="1443.48">2117 169 0,'0'0'0,"0"127"31,0-63-31,0-22 0,0 22 0,0-1 16,-22 22-16,22-22 0,-21 22 15,0-21-15,21 20 0,-21-20 16,21-1-16,0 1 0,-21-1 0,21-20 16,-21-1-16,21-21 0,0 21 15,0-20-15,0-1 0,21-42 32,0-1-32,0 1 15,0-21-15,0 0 0,1-1 16</inkml:trace>
  <inkml:trace contextRef="#ctx0" brushRef="#br0" timeOffset="1852.36">2371 974 0,'0'0'0,"0"21"0,0 0 0,0 0 0,0 0 16,21-21-1,0 0-15,0 0 0,0 0 0,22 0 16,-22-21-16,21 21 0,0-21 16,-20 0-16,20 0 0,21-22 15,-20 1-15,-22 21 0,0 0 16,0-22-16,-21 22 0,0 0 0,0 0 16,0 0-16,-21 21 15,-21 0-15,21 0 16,-22 0-16,22 0 0,-21 21 0,-1 21 15,1-21-15,0 22 0,21-1 16,-1 0-16,-20 1 0,21-1 0,21 43 16,0-64-1,0 21-15,0 22 0,0-43 16,0 0-16,21-21 0,0 21 16,0-21-16,43 0 0,-22 0 15,1 0-15,-1 0 0,0-21 16,1 0-16,20 0 0,-21 0 15,1-1-15,-1-20 0,0 21 0</inkml:trace>
  <inkml:trace contextRef="#ctx0" brushRef="#br0" timeOffset="2380.17">3365 381 0,'0'0'0,"-21"21"46,21 0-46,-21 22 0,0-22 16,21 21-16,0 1 0,0-1 16,-21 43-16,0-22 0,21-21 15,0 43-15,-22-21 16,22-22-16,-21-21 0,21 21 0,-21 1 16,21-1-1,0-21-15,0 0 0,0-42 47,0 0-47,0 0 0,0-21 0,0 20 16,0-20-16,0 0 0,21-1 15,0 1-15,-21 21 0,22-21 0,-1-1 16,0 22-16,0 0 0,43-21 16,-22 20-16,-21 22 0,21 0 15,1 0-15,-1 0 0,0 0 16,1 0-16,-1 22 0,-21 20 0,22-21 15,-22 21-15,0 1 16,0-22-16,-21 21 0,0 1 0,-21-1 16,0 0-16,0 1 0,-22-22 15,1 21-15,-43 0 0,43-20 16,-43-1-16,43-21 16,0 21-16,-1-21 0,1 0 15,21 0-15,0 0 16,21-21-16,-22 21 0,22-21 15,0-1-15,0 1 0,22 0 16,-1 0-16,21 0 0,-21 0 16,22-1-16,-1-20 0,21 21 0</inkml:trace>
  <inkml:trace contextRef="#ctx0" brushRef="#br0" timeOffset="5067.08">4424 677 0,'0'0'16,"106"-105"-1,-85 83-15,0-20 16,0 21-16,0-21 0,0-1 16,-21-20-1,0 20-15,0 22 0,0-21 16,0 21-16,-21 0 0,0 21 0,-21 0 15,-1 0-15,1 21 0,0 0 16,-1 0-16,1 21 0,0-20 16,21 20-16,-22 0 0,22-21 0,21 22 15,0-1-15,0-21 0,0 22 16,0-22-16,0 0 0,0 0 0,21 21 16,22-20-16,-22-1 0,21 0 15,0 0-15,1 21 0,-1-20 0,0-1 16,-20 21-16,-1-21 0,21 0 15,-21 22-15,-21-22 0,0 0 0,0 0 16,0 22-16,0-22 16,-42 0-16,21 0 0,-22 0 0,22-21 15,-21 21-15,0-21 0,-1 0 16,1 0-16,-22 0 0,43 0 16,-21-21-16,0-21 15,-1 0-15,22-22 0,0 22 16,0-1-16,0-20 15,21 21-15,0 20 0,0 1 16,0 0-16,21 21 16,0 21-1,-21 0-15,21 1 16,-21-1-16,21 21 0,-21-21 0,21 22 16,-21-22-16,22 21 0,-22 0 15,21-20-15,0 20 0,-21-21 0,21 0 16,0 0-16,0 1 0,1-1 15,41 0-15,-42-21 0,22 21 16,41-21-16,-20 0 16,-22 0-16,22-21 0,-22 0 0,21 0 15,-20-1-15,20 1 0,-20 0 16,-1-21-16,-21 21 0,21-22 16,-20 1-16,-1 0 0,0-1 0,-21 1 15,0 21-15,0-22 0,0 22 16,0 0-16,0 0 0,-21 21 15,0 0-15,-1 0 16,1 21-16,0 0 0,0 0 16,0 1-16,21 20 0,-21-21 15,21 21-15,-22-20 0,22 41 16,0-42-16,0 0 0,0 22 16,0-22-16,22 0 15,-1-21-15,0 0 0,42 0 16,-41-21-16,20 21 0,-21-21 15,21-22-15,-20 22 0,20 0 16,-21-21-16,21-1 0,-20 1 16,20-21-16,-42 20 15,0 22-15,0 0 0,0 0 0,0 0 16,-21 21 0,0 0-1,21 21-15,-22 0 16,1 0-16,21 0 0,0 0 0,-21 1 15,21-1-15,0 0 0,0 0 16,21-21 0,0 0-16,1 0 15,-1 0-15,0 0 0,0-21 16,0 21-16,-21-21 16,21 21-16,1 0 15,-22 21 16,0 0-31,0 0 16,0 0-16,0 1 0,-22-1 16,22 21-16,0-21 0,0 0 0,0 1 15,0 20-15,0-21 0,0 0 16,0 0-16,22 1 0,-1-22 16,0 21-16,0-21 15,21 0-15,-20 0 0,-1 0 16,21-21-16,-21-1 0,0 22 0,22-21 15,-22-21-15,21 21 0,-21 0 16,1-22-16,20 1 0,0-22 16,-21 22-16,-21 21 0,0-21 15,22 20-15,-22 1 0,0 0 16,0 42 15,0 0-31,-22 1 16,22-1-16,-21 21 0,21-21 0,0 22 15,0-22-15,0 21 0,-21-21 16,21 22-16,0-22 0,0 0 0,0 0 16,0 0-16,0 0 0,0 1 15,42-22-15,-20 21 16,-1-21-16,42 0 0,-42 0 16,22-21-16,-22-1 0,0 1 15,21 0-15,-20 0 0,-1-21 16,0 20-16,0-20 0,0 0 0,0-1 15,-21 1-15,0 21 0,22-21 16,-22 20-16,0 1 0,0 0 16,0 0-16,0 42 31,0 0-15,0 0-16,0 22 0,0-22 15,0 21-15,0-21 0,-22 22 0,22-22 16,0 21-16,0-21 0,0 22 15,0-22-15,0 0 0,0 0 0,0 0 16,0 1-16,22-22 16,-1 21-16,0-21 0,0 0 0,0 0 15,43-21-15,-22-1 16,-21 22-16,22-21 0,-22 0 0,0-21 16,21 21-16,1-43 15,-22 22-15,0 21 0,0-1 0,0 1 16,-21 0-16,0 0 15,0 0-15,0 42 16,0 0 0,0 0-16,0 0 0,0 1 15,0 20-15,-21-21 0,21 0 0,0 22 16,0-22-16,-21 0 0,21 0 16,0 0-16,0 0 0,0 1 0,21-1 15,0-21-15,0 0 0,22 21 16,-22-21-16,21 0 0,1 0 15,-1-21-15,-21 0 16,0-1-16,22 1 0,-22 0 16,21-21-16,-21 21 0,0-22 15,1 1-15,20 0 0,-21-1 0,0 1 16,0 21-16,1-22 0,-22 22 16,21 21-16,0-21 0,-21 42 31,0 0-16,0 1-15,0-1 16,21-21 15,-21-21-31,0-1 16,0 1 0,0 0-16,0 0 15,-21 21-15,0 0 31,0 0-31,-1 0 0,1 0 16,0 21-16,21 0 0,0 22 16,-42-1-16,42 0 0,-21 1 15,21-22-15,0 21 0,0-21 16,0 22-16,0-22 0,0 21 16,0-21-16,0 0 0,0 1 15,0-1-15,21 0 0,21 0 16,-21-21-16,22 21 0,-22-21 15,21 0-15,0 0 0,22-21 16,-22 0-16,1 0 0,-1 0 16,-21-1-16,21-20 0,1 21 0,-22-21 15,0-1-15,0 22 0,0-21 0,1-1 16,-22 22-16,0 0 0,0 0 16,0 0-16,-22 21 15,1 21 1,0 0-16,0 0 0,0 0 0,0 1 15,-1 20-15,1-21 16,21 21-16,-21-20 0,21 20 0,-21-21 16,21 0-16,0 0 0,0 1 15,0-1-15,0 0 0,21 0 0,0-21 16,0 0-16,1 0 0,20 0 16,0 0-16,1 0 0,-1 0 0,21-21 15,-20 0-15,20 0 16,-20-1-16,20-20 0,-21 0 0,1-1 15,-1 1-15,-21 0 0,22-1 0,-22-20 16,0 21-16,0-1 0,-21 22 16,0-21-16,0 21 0,0-1 0,-21 22 15,0 0-15,0 0 16,-1 0-16,1 0 0,0 43 0,0-1 16,21 0-16,0 1 15,0 20-15,0-20 0,0-1 16,0-21-16,0 21 0,0 1 15,0-22-15,21 0 0,-21 0 0,21 22 16,-21-22-16,0 0 16,0 0-16,-21-21 15,0 0-15,0 0 16,21-21 0,0 0-16,0 0 15,0-1-15,0 1 16</inkml:trace>
  <inkml:trace contextRef="#ctx0" brushRef="#br0" timeOffset="5239.49">7493 508 0,'0'0'0,"-42"21"0,20-21 0,-20 0 15,21 0-15,0 0 0,0 0 0,42 0 47,0 21-31</inkml:trace>
  <inkml:trace contextRef="#ctx0" brushRef="#br0" timeOffset="13650.97">9948 381 0,'0'0'0,"0"-21"0,0 0 16,0 0 0,0-1-16,0 1 15,-21 21 1,21-21-16,-21 21 47,21 21-47,0 0 15,-21 1-15,21-1 0,0 0 16,0 0-16,0 0 0,0 0 16,0 1-16,21-1 0,0 0 15,0-21-15,0 0 0,1 0 16,20 0-16,0 0 0,1 0 16,-22 0-16,21-21 0,0 21 15,-20-21-15,20-1 0,-21 1 16,21 0-16,-20 0 0,-1-21 15,21 20-15,-42 1 0,21-42 16,0 42-16,-21-22 0,0 22 16,0 0-16,0 0 0,0-22 15,0 65 17,-21-1-32,21 0 15,0 0-15,-21 21 0,21-20 0,0 20 16,0 0-16,-21 1 0,21-1 15,0 0-15,-21 1 0,21-1 0,0 0 16,0 1-16,0-1 0,0 0 16,-21 22-16,21-22 15,0 0-15,0 22 0,0-22 16,0 1-16,0-22 16,0 0-16,0 0 0,0 0 15,-22-21 1,1-21-1,0 0-15,0 0 16,0 0-16,0-1 0,-43-20 16,43 0-16,-21 21 0,20-1 15,1 1-15,0 0 0,-21 0 16,42 0 0,0 42-1,0 0 1,0 0-16,0 0 0,0 1 0,0-1 15,0 21-15,0-21 0,21 0 16,0 22-16,-21-22 0,21 0 0,0 0 16,1 0-16,-1 1 0,0-1 15,21-21-15,-21 0 0,1 21 0,20-21 16,43 0-16,-43-21 16,0 0-16,1-1 0,-1 1 15,0 0-15,43-42 0,-43 41 16,1-20-16,-1 0 15,0-1-15,-21 1 0,1 21 0,-1-21 16,0-1-16,-21 22 0,0 0 16,0 0-16,0 0 0,0-1 0,-21 22 15,0 0-15,-1 0 16,1 0-16,0 0 0,0 22 0,0-1 16,0 0-16,-1 21 0,1-21 15,0 22-15,0-1 0,0-21 0,0 64 16,21-43-16,0-21 15,0 22-15,0-22 0,0 0 16,21 21-16,0-42 0,21 0 16,22 22-16,-22-22 15,0 0-15,1-22 0,20 1 0,-20 21 16,84-63-16,-64 20 16,-21 22-16,22-21 0,-22 0 0,1 20 15,-1-20-15,-21 0 16,21 21-16,-20-1 0,-22-20 0,-22 42 31,1 0-15,0 21-16,0 0 15,21 1-15,0-1 0,-21 0 0,21 21 16,0 1-16,0-22 0,0 0 16,0 0-16,21 0 0,0 0 15,-21 1-15,21-1 0,0 0 0,-21 0 16,22 0-1,-44-21 17,1-21-32,21 0 0,-21 21 0,0-21 15,0 0-15,0-1 0,-1 1 16,1 0-16,0 21 0,21-21 16,-21 21-16,0 0 15,21 21 1,0 0-16,0 0 15,0 1-15,0-1 0,0 21 16,21-21-16,0 0 0,0 1 16,0-1-16,1 0 0,20-21 15,0 21-15,1-21 0,-22 0 16,21 0-16,0 0 0,1 0 0,-1-21 16,0 0-16,1 0 0,-1-1 0,0 1 15,1-21-15,-22 0 0,21-1 16,1 1-16,-22 0 0,21-64 15,-21 42-15,0 22 16,1-85-16,-1 63 0,-21 22 16,0-21-16,0 20 0,0 1 15,0 0-15,0 20 0,0-20 0,0 21 16,0 42 0,0 0-16,-21 22 0,-1-1 15,1 0-15,0 1 0,21 20 16,-21 1-16,0-1 0,21-21 15,-21 22-15,21-1 0,0-20 0,0 20 16,0-20-16,0-1 0,0 21 16,0-41-16,0 20 0,21-21 0,0 21 15,0-20-15,0-22 0,43 21 16,-22-21-16,0 0 0,-20 0 16,20-21-16,0 21 0,1-22 15,-22 1-15,21-21 0,0 21 0,-20-22 16,-1 1-16,21 21 0,-21-21 15,0-1-15,-21 22 0,22-21 0,-22-1 16,0 22 0,-22 42-1,1 1 1,21-1-16,-21 21 0,21-21 0,-21 22 16,21-22-16,0 21 0,0 0 15,0-20-15,0 20 0,0-21 16,0 0-16,21 22 15,0-22-15,0 0 0,22-21 0,-22 0 16,21 0-16,-21 0 0,64 0 16,-64-21-16,22 0 0,-22-1 15,21 1-15,-21-21 0,0 21 0,1-22 16,-1 1-16,0 21 0,0-21 16,-21-1-16,0 22 0,0-21 0,0-1 15,0 22-15,0 42 31,0 1-15,0 20-16,-21-21 0,0 21 16,21-20-16,-21 20 0,-1-21 15,22 21-15,-21-20 0,0 20 16,0-21-16,21 21 0,-21-42 16,21 22-16,-21-22 15,21-22 1,0 1-1,0 0-15,21 0 0,0-21 0,0 20 16,21-20-16,-20 0 0,-1 21 16,21-22-16,0 22 0,-20 0 15,20-21-15,0 42 0,1-22 0,41 1 16,-63 21-16,22 0 16,-22 0-16,0 21 0,0 1 0,0 20 15,-21-21-15,0 21 16,0-20-16,0 20 0,0-21 0,0 85 15,0-64-15,0-21 16,0 22-16,0-22 0,22 0 16,-1 0-16,0 0 0,0-21 0,0 22 15,22-22-15,-22 0 0,21 0 16,43 0-16,-43 0 0,0-22 16,22 22-16,-22-21 0,1-21 15,20 21-15,-21-22 16,43-20-16,-64 21 0,22-1 0,-22 1 15,0 0-15,-21-43 16,0 64-16,0 0 0,-21-1 16,0 22-16,-1 0 0,1 0 15,-21 0-15,21 0 0,-22 22 0,1 20 16,21-21-16,-21 21 0,-1-20 16,22 20-16,-21 0 0,-22 64 15,64-64-15,0-20 0,0-1 16,0 0-16,0 0 15,0 0-15,21-21 0,1 0 0,-1 0 16,0 0-16,21 0 16,-21-21-16,22 21 0,-1-21 0,-21 0 15,22 0-15,-22-1 0,0-20 16,21 21-16,-21-43 0,1 22 16,-1 21-16,-21 0 0,0 0 0,0-1 15,0-20-15,0 63 31,0 0-15,0 1-16,-21-1 0,-1 21 0,1 0 16,0 1-16,0-1 0,0 22 15,0-22-15,-1 21 0,1-20 16,21 20-16,-21-20 0,0 20 0,21 85 16,-21-84-16,0 20 15,21-20-15,-22-1 0,1 234 16,21-234-16,-21 1 15,21-1-15,0 1 0,-21-1 16,21-20-16,0 20 0,0-21 0,0 1 16,-42 20-16,20-20 0,1-22 15,0 0-15,0 0 0,0-21 16,-43 0-16,22 0 0,0 0 16,-1-21-16,-20 21 0,20-21 0,1 0 15,0-22-15,-1 22 16,1 0-16,21-21 0,-21-22 15,20 22-15,22-1 0,0 1 0,-21 0 16,21-1-16,0 1 0,0 0 16,0-1-16,0 1 0,0-85 15,0 64-15,0-1 0,0 1 0,0-1 16</inkml:trace>
  <inkml:trace contextRef="#ctx0" brushRef="#br0" timeOffset="13896.74">13039 254 0,'-22'0'0,"44"0"0,-65-21 0,22 0 15,21 0-15,-21 21 16,0 0 31,0 21-47,-1-21 15,1 0-15,0 0 16</inkml:trace>
  <inkml:trace contextRef="#ctx0" brushRef="#br0" timeOffset="14107.96">11938 487 0,'0'0'15,"-21"0"-15,21 21 0,21-21 16,0 0-16,0 0 16,0 0-16,22 0 0,-1 0 15,0 0-15,1 0 0,-1-21 16,22 21-16,-22 0 0,0 0 15,22-21-15,-22 21 0,0-21 0,1 21 16,-1 0-16,0-22 0</inkml:trace>
  <inkml:trace contextRef="#ctx0" brushRef="#br0" timeOffset="14656.47">16277 106 0,'0'0'0,"0"-21"15,21-22 1,-21 22-16,0 42 31,-21 1-31,0-1 0,21 21 16,-21 0-16,0 1 0,-1 20 0,1-20 15,0 20-15,0 1 0,0-1 16,-43 43-16,43-64 0,0 22 16,0-1-16,21-20 0,-21-1 15,-22 85 1,43-106-16,0 0 0,0 0 0,0 1 15,0-1-15,21-21 16,1 0-16,-1 0 16,0-21-16,21-1 15,-21 1-15,1 0 0,-22-21 16,0 21-16,0-1 0</inkml:trace>
  <inkml:trace contextRef="#ctx0" brushRef="#br0" timeOffset="15563.53">15833 656 0,'-64'0'32,"128"0"-32,-107 0 15,64 0 1,22 0-16,-22 0 0,21 0 0,1 0 16,-1 0-16,21-21 0,1 21 15,-1-21-15,1 21 0,21-21 0,-43 0 16,21 21-16,1 0 0,-22 0 15,-21-22-15,22 22 0,-22 0 16,0 0-16,-21 22 31,0-1-31,0 0 0,0 0 16,0 0-16,-21 0 0,0 22 16,21-22-16,0 0 0,0 21 0,-21-20 15,21-1-15,-22 21 0,22 0 16,0-20-16,0-1 0,0 0 15,0 0-15,22-21 16,-1 0-16,0 0 0,0 0 16,0 0-16,0 0 0,22 0 15,-22-21-15,0 0 0,21 0 16,-20-1-16,-1-20 0,0 21 0,-21 0 16,0-22-16,0 22 0,0 0 0,0 0 15,0-21-15,0 20 16,-21 1-16,0 0 0,-1 0 15,-20 21-15,21 0 0,0 0 16,21-21-16,-21 21 0,42 0 31,0 0-31,0 0 16,0 0-16,22 0 0,-1 0 16,21 0-16,-20 0 0,20 0 0,1-21 15,-22 21-15,22 0 0,-22 0 16,21 0-16,-41-22 0,20 22 0,-21 0 15,0 0-15,0 0 0,-21 22 16,0-1 0,-21 0-16,0 0 15,0-21-15,0 21 0,21 0 16,-21 1-16,-1 20 0,1-21 0,0 0 16,21 0-16,0 22 0,-21-22 15,21 0-15,0 0 0,0 0 0,0 1 16,0-1-16,21-21 15,0 21-15,0-21 0,22 0 0,-22 0 16,21 0-16,1 0 16,-1-21-16,21 21 0,-20-21 0,-1-1 15,-21 1-15,22 0 0,20-42 16,-63 41-16,21-20 0,-21 0 16,0-1-16,0 22 15,0-21-15,-21 21 0,0 0 0,-21-22 16,20 43-16,-20 0 0,0 0 15,-1 0-15,22 0 0,-21 0 16,-43 0-16,64 0 0,-21 21 16,21-21-16,-1 22 0,1-22 15,0 21-15,21 0 0,0 0 16,21-21 0,0 0-16,22 0 0,-22 0 15,21 0-15,1 0 0</inkml:trace>
  <inkml:trace contextRef="#ctx0" brushRef="#br0" timeOffset="15835.38">18246 191 0,'0'0'0,"0"-22"0,0 1 31,0 42-31,-22 22 16,1-22-16,0 21 0,21 1 15,-21-1-15,0 0 0,21 1 16,-21-1-16,-1 21 0,1-20 16,0-1-16,21 0 0,-21 1 15,0-1-15,0 0 0,21 1 0,0-1 16,0-21-16,-22 22 0,22-22 16,0 0-16,0 0 0,0 0 0,22-21 15,-1 0 1,0 0-16,0 0 0,0 0 0,22-21 15</inkml:trace>
  <inkml:trace contextRef="#ctx0" brushRef="#br0" timeOffset="16319.03">18690 720 0,'0'0'0,"21"-21"0,0 21 0,1-22 16,-1 1-16,0 0 0,0 0 15,-21 0-15,0 0 16,-21 21-1,0 0-15,0 0 0,-1 0 0,1 0 16,0 0-16,-21 0 0,21 21 16,-1 0-16,1 0 0,0-21 0,0 21 15,-21 22-15,42-22 16,0 0-16,0 0 0,0 0 16,0 0-16,21 1 15,0-1-15,0-21 0,0 21 16,0-21-16,22 21 0,-22 0 15,0-21-15,0 21 0,22 22 16,-22-43-16,0 21 0,-21 0 16,0 0-16,0 0 0,0 1 15,0-1-15,-21 0 0,-22-21 16,22 0-16,0 0 0,-21 21 16,21-21-16,-22 0 0,22 0 0,-21 0 15,21 0-15,-22 0 0,1 0 16,21 0-16,0 0 0,-1 0 15,1 0 1,21-21-16,0 0 63,-21 0-48</inkml:trace>
  <inkml:trace contextRef="#ctx0" brushRef="#br0" timeOffset="17500.18">1863 1969 0,'0'0'0,"-170"42"15,149-42 1,0 21-16,0-21 0,0 0 15,63 0 1,-21 0 0,0 0-16,22 0 0,-1 0 0,0 0 15,1 0-15,-1 0 0,21 0 16,1 0-16,21 0 0,-1 0 0,22 0 16,0 0-16,21 0 15,0 0-15,0-21 0,0 21 0,21 0 16,0 0-16,191-21 15,-149 21-15,1 0 0,-1-21 16,255 21-16,-233 0 0,20-22 16,-20 22-16,21-21 0,233 21 15,-234 0-15,22-21 0,254 21 16,-254 0-16,22 0 0,-1-21 16,21 21-16,-21 0 0,22 0 15,20 0-15,1 0 0,-1-21 0,318 21 16,-317 0-16,20 0 0,-20-21 15,20 21-15,-20 0 0,338-43 16,-317 43-16,-22 0 16,339-21-16,-338 0 15,21 21-15,-22-21 0,1 21 0,-1 0 16,318-21-16,-339 21 16,1-22-16,274 1 0,-296 21 15,1-21-15,-1 21 16,-21 0-16,0-21 0,-21 21 0,-1 0 0,1-21 15,-21 0-15,0 21 0,-22 0 16,1 0-16,-1-22 0,-21 22 0,1 0 16,-22 0-16,-21 0 0,0 0 15,0 0-15,-21 0 0,-22 0 0,22 0 16,-42 0-16,20 0 0,-41 0 16,20 0-16,-42 0 0,43 0 15,-43 0-15,-42 0 47,0 0-47,-22 0 0,1 0 0,0 0 16,-22 0-16</inkml:trace>
  <inkml:trace contextRef="#ctx0" brushRef="#br0" timeOffset="18415.3">3217 2117 0,'0'0'0,"-21"-85"31,21 64-31,-21 0 0,21 42 32,0 0-17,-21 21-15,21 1 0,0-1 0,0 22 16,0-1-16,0 22 0,0-22 16,0 22-16,0-22 0,0 22 0,-21-21 15,21-1-15,0 1 0,0-22 16,0 0-16,-22 1 0,22-1 0,0 0 15,-21-21-15,21 1 0,0-1 16,0 0-16,0 0 0,-21-21 31,0 0-15,0-21-16,0 0 0,-1 0 16</inkml:trace>
  <inkml:trace contextRef="#ctx0" brushRef="#br0" timeOffset="18671.16">2688 2815 0,'0'0'0,"-21"0"0,21-21 0,21 21 31,0 0-15,0 0-16,22 0 0,-22 21 0,21 0 16,-21 1-16,22-1 0,-22 21 15,42 43 1,-41-64-16,-1 21 0,0-21 0,-21 22 15,0-22-15,0 21 16,21-21-16,-21 1 0,0 20 16,21-42-1,-21-21 1,21 21-16,1-43 0,-1 22 16,0 0-16,0-21 0</inkml:trace>
  <inkml:trace contextRef="#ctx0" brushRef="#br0" timeOffset="18873.45">3577 2688 0,'21'0'16,"-42"0"-16,42 43 15,-42-22-15,0 0 16,-21 21-16,20 1 0,-20-1 16,0 0-16,-1-21 0,1 22 0,21-1 15,-43 22-15,22-22 16,21-21-16,-21 43 0,20-43 15,1 21 1,21-21-16,-21-21 0,21 21 16,-21-21-16,21 22 0</inkml:trace>
  <inkml:trace contextRef="#ctx0" brushRef="#br0" timeOffset="20430.89">423 4360 0,'21'0'47,"1"0"-47,-1-21 16,0 21-16,21-21 0,1 0 15,-1 0-15,-21 0 0,21-22 0,1 22 16,-1-21-16,0 21 0,-20-22 16,-1 1-16,0 21 0,0-22 0,-21 22 15,0-21-15,0 21 0,0 0 16,0-1-16,0 1 0,-21 0 16,-21 0-16,20 21 0,-20 0 0,0 0 15,-22 0-15,22 0 16,-22 0-16,22 21 0,-21 0 0,20 0 15,1 1-15,21-1 0,0 0 16,21 21-16,0 1 0,0-1 16,21 0-16,0 1 0,21-1 0,-21 21 15,22-20-15,63 41 16,-64-20-16,0-22 0,1 1 0,-1-1 16,-21 0-16,43 85 15,-64-84-15,0-1 16,-22 0-16,1 22 0,-21-22 0,-22-21 15,1 22-15,-1-1 0,-84 0 16,64-42-16,-1 0 16,0 0-16,1 0 0,-1 0 15,85-84-15,0 41 16,0 1-16,0 0 0,0-22 16,0-84-16,0 106 15,0-22-15,0 22 0,0-1 16,0 22-16,0-42 15,0 42-15,0 42 16,42 0 0,-21 0-16,22 21 0,-22-20 15,0 20-15,0 21 0,0-20 16,1 20-16,-22-20 0,21 20 0,0 1 16,0-22-16,-21 0 0,42 43 15,-20-64-15,-1 21 16,0-20-16,21-22 0,-21 21 0,1-21 15,-1 0-15,21 0 0,0-21 16,-20-1-16,20 1 0,0 0 0,1-21 16,-1-1-16,0 1 0,-21 0 15,64-43-15,-43 43 16,-20-1-16,-1 1 0,0 0 0,0-1 16,0 22-16,0-21 0,-21 21 15,22 0-15,-22-1 16,0 44 15,0-1-31,-22 0 0,1 21 0,21-21 16,-21 22-16,21-1 0,0 0 15,0-20-15,0 20 0,0 0 16,0 1-16,0-22 0,0 42 16,0-42-16,21 1 0,0-22 15,1 21-15,-1-21 0,63 0 16,-41 0-16,-1-21 15,-21-1-15,22 1 0,-1 0 0,-21 0 16,21-21-16,1 20 16,-22-20-16,21 21 0,-21-21 0,1-1 15,20-20-15,-42 20 16,21 1-16,-21 21 0,0-21 0,0 20 16,-21-20-16,0 21 0,0 21 15,-64-21 1,64 21-16,-22 0 0,-41 0 0,41 21 15,1 0-15,-21 0 16,20 0-16,22 1 0,0 20 16,0-21-16,0 0 0,21 22 15,0-22-15,0 0 16,0 0-16,0 0 0,0 0 0,21 1 16,0-22-16,21 0 0,-21 21 15</inkml:trace>
  <inkml:trace contextRef="#ctx0" brushRef="#br0" timeOffset="20951.64">1947 4636 0,'0'0'0,"21"-22"16,22-62 0,-43 63-16,0-1 15,0 1-15,0 0 0,0 0 0,-21 21 31,-1 0-15,22 21-16,-21 0 0,0 0 16,0 1-16,0-1 0,-22 21 0,22-21 15,0 22-15,0-22 0,0 21 16,0 0-16,21 22 16,-22-22-16,22-21 0,0 22 0,0-22 15,0 0-15,0 0 0,43-21 16,-22 0-16,0 0 0,0 0 15,0-21-15,1 0 0,41-21 16,-42 20-16,0-20 16,1 21-16,-1-21 0,0 20 15,0-41-15,-21 42 0,21 0 16,-21-1-16,0 1 0,0 0 16,0 42-1,0 0 1,0 1-16,0-1 0,0 0 15,0 0-15,0 43 0,0-43 16,0 0-16,0 21 0,0-21 16,0 1-16,0-1 0,0 0 15,0 0-15,21-21 16,1 0-16,-1 0 16,0 0-16,0-21 15,21 0-15,1 0 0,-22-1 0,64-41 16,-43 42-16</inkml:trace>
  <inkml:trace contextRef="#ctx0" brushRef="#br0" timeOffset="21250.92">2625 4466 0,'0'-21'0,"0"42"0,21-42 15,-21 0-15,0 42 16,-21-21 0,21 21-16,0 0 0,0 22 15,-22-22-15,22 21 0,-21 1 0,21-1 16,-21 21-16,21 1 15,0-1-15,0 1 0,-21 21 0,21-22 16,-21 22-16,21-1 0,0-20 0,0 21 16,-21-1-16,-1 1 0,1 0 15,0-22-15,0 22 0,21-22 16,-21 1-16,0-1 0,-1 1 0,1-1 16,0-20-16,0-1 0,21 43 15,-21-64-15,21 0 0,0-63 31,0 20-31,0 1 16,21-21-16,-21-22 0,0 22 16,21-21-16,0-22 0</inkml:trace>
  <inkml:trace contextRef="#ctx0" brushRef="#br0" timeOffset="21556.15">2434 4847 0,'0'0'0,"0"-63"0,0 20 0,0-20 16,0 21-16,21 20 0,0-20 15,1 21-15,-1 0 0,0 0 16,0-1-16,0 1 0,22 21 16,-1 0-16,0 0 0,1 0 0,-1 0 15,0 21-15,1 1 0,-1-1 16,-21 0-16,21 0 0,-20 0 0,-22 22 16,0-22-16,0 21 0,0 22 15,-22-22-15,1 0 0,0-21 16,-21 22-16,21-22 0,-22 0 15,1 0-15,0 0 0,-1-21 0,1 0 16,21 22-16,0-22 0,-64 0 16,85-22-1,0 1-15,0 0 16,21 0-16,0 0 0,0 0 0,22-1 16,-22 1-16,21 0 0</inkml:trace>
  <inkml:trace contextRef="#ctx0" brushRef="#br0" timeOffset="21823.01">3810 4191 0,'0'-21'0,"0"42"31,-21 0-15,21 0-16,-21 22 0,-1-22 0,22 21 15,-21 1-15,0-1 0,0 0 16,0 1-16,21-1 0,-21 0 16,-1-21-16,1 22 0,0-1 15,0 0-15,0-20 0,21 20 0,0-21 16,-21 21-16,21-20 16,21-22-1,-21-22-15,21 1 0,0 0 16</inkml:trace>
  <inkml:trace contextRef="#ctx0" brushRef="#br0" timeOffset="22119.97">3598 4403 0,'0'0'0,"0"-21"0,0-22 0,0 22 16,0 0-16,21-21 0,1 20 16,-1 1-16,0 0 0,21-21 15,1 21-15,-22-1 0,42 1 16,-20 21-16,-1 0 0,-21 0 15,21 21-15,-20 1 0,41 41 16,-42-21-16,0 1 16,1-1-16,-22 22 0,0-22 0,0 85 15,0-85-15,-22 1 16,1-1-16,21 0 16,-21-21-16,0 1 0,0-1 0,21 0 15,-21 0-15,21 0 0,0-42 31,-22 0-31,22 0 16,-21 0-16,21-22 16,-21 22-16</inkml:trace>
  <inkml:trace contextRef="#ctx0" brushRef="#br0" timeOffset="22304.03">3598 4509 0,'0'0'0,"-21"0"0,42 0 31,0 0-15,22 0-16,-22 0 0,21 0 16,1 0-16,-1 0 0,0 0 0,1-22 15,-22 22-15,21 0 0,0 0 16,-20-21-16,-1 21 0,0 0 0,0-21 16,0 0-16,0 21 0,1-21 15</inkml:trace>
  <inkml:trace contextRef="#ctx0" brushRef="#br0" timeOffset="22599.86">4699 4149 0,'0'0'0,"0"-21"16,0-1 0,-21 22-16,0 0 0,-1 22 15,1-22-15,21 21 16,-21 21-16,21-21 0,0 22 15,0-22-15,0 21 0,0 0 0,-21 1 16,21-1-16,0 0 0,-21 64 16,21-85-16,0 22 15,0-22-15,0 0 0,-21 43 16,21-43-16,0 0 16,21-21 15,0-21-31,-21 0 15,0-1-15,21 1 0,-21-21 16</inkml:trace>
  <inkml:trace contextRef="#ctx0" brushRef="#br0" timeOffset="22876.04">4614 4445 0,'0'-21'0,"0"42"0,0-84 0,0 41 16,0-20-16,0 21 0,21-21 16,1 20-16,-1-20 0,0 21 0,42-43 15,-20 43-15,-22 0 0,21 0 16,-21 0-16,22 21 0,-22 0 15,21 0-15,-21 0 0,22 0 0,-22 0 16,0 21-16,-21 21 16,0-21-16,0 22 0,0-22 0,0 21 15,0 1-15,-21-22 0,0 21 16,0-21-16,-64 43 0,43-43 16,-1 0-16,1 0 0,0 0 0,-1-21 15,-20 22-15,42-22 16,-1 21-16,1-21 0,42 0 31,1-21-31,20 21 0,-21-22 16,21 22-16,1-21 0,-1 0 0</inkml:trace>
  <inkml:trace contextRef="#ctx0" brushRef="#br0" timeOffset="23131.27">5567 4022 0,'0'0'0,"0"21"16,0 0-16,0 0 0,0 0 15,0 1-15,-21 20 0,-1-21 0,22 21 16,0 1-16,0-1 0,-21-21 16,21 22-16,0-1 0,0-21 15,0 0-15,0 0 0,0 1 16,0-1-16,0 0 0,0 0 0,0 0 15,0 0-15,-21-21 32</inkml:trace>
  <inkml:trace contextRef="#ctx0" brushRef="#br0" timeOffset="23352.02">5207 4636 0,'0'0'0,"-21"21"0,21 42 31,0-42-31,0 1 16,21-22-16,0 21 0,0-21 0,0 0 15,22 0-15,-22 0 0,0 0 16,21 0-16,-20 0 0,20 0 0,0 0 16,-21 0-16,22 0 0,-1 0 15,-21-21-15,43-1 0,-43 1 16,0 21-16,0-21 0,0 0 0,-21 0 15,0 0-15,0-1 0,0-20 16</inkml:trace>
  <inkml:trace contextRef="#ctx0" brushRef="#br0" timeOffset="23547.59">5376 4043 0,'-21'0'16,"42"0"-16,-63 0 0,21-21 0,42 0 31,0 21-31,0 0 0,0 0 16,1 0-16,-1 0 0,21 0 15,-21 0-15,0 0 0,22 0 0,-22 0 16,0 0-16,0 0 16,0-22-16</inkml:trace>
  <inkml:trace contextRef="#ctx0" brushRef="#br0" timeOffset="23982.99">6943 3768 0,'-22'-21'15,"44"21"17,-1 0-32,0 0 0,0 0 15,21 0-15,1 0 0,-1 0 0,0 0 16,22 0-16,-22 0 0,22 0 16,-1 0-16,22 0 0,-22 0 0,1 0 15,-22 0-15,1 0 0,-1 0 16,-21 0-16,0 0 0,-42 0 15,0 0-15,-21 0 0,-1 0 16,1 21-16</inkml:trace>
  <inkml:trace contextRef="#ctx0" brushRef="#br0" timeOffset="24250.16">7302 3768 0,'0'0'0,"0"21"31,-21 0-16,21 0-15,0 0 0,-21 1 0,21 20 16,0 0-16,0 43 16,-21-43-16,21 22 0,-21-1 15,21-20-15,-21 20 0,-1-21 0,22 22 16,-21-22-16,0 22 0,21-22 0,-21 0 16,0-20-16,0 105 15,21-106 1,21-42-1,0-1 1,0 1-16,0 0 0,0 0 16,22-21-16</inkml:trace>
  <inkml:trace contextRef="#ctx0" brushRef="#br0" timeOffset="24611.62">7408 4487 0,'0'22'31,"21"-22"-31,-21 21 0,22-21 0,-1 0 16,0 0-16,0 0 16,21 0-16,-20 0 0,20-21 15,-21-1-15,21 22 0,1-21 0,-22 0 16,21 21-16,-21-21 0,1 0 16,20 0-16,-42-1 0,0 1 0,21-21 15,-21 21-15,0 0 16,-21 21-16,0 0 0,-43 0 15,43 0-15,-21 21 0,-1 0 16,1 21-16,21-21 0,-21 22 16,20-22-16,-20 21 0,21-21 0,-21 43 15,42-43-15,0 0 16,0 22-16,0-22 0,0 0 16,0 0-16,21-21 0,0 21 15,0-21-15,21 0 16,-20 0-16,20 0 0,0 0 0,1 0 15,-1-21-15,21 21 0,-20-21 0,20 0 16,1 0-16,-22-1 0</inkml:trace>
  <inkml:trace contextRef="#ctx0" brushRef="#br0" timeOffset="26448.64">8488 4318 0,'0'0'0,"21"-21"0,-21 0 16,0 0-16,-21 21 15,0 0-15,-1 0 0,1 0 16,0 21-16,0-21 0,0 21 0,-22 0 15,43 0-15,-21 0 0,0-21 16,21 22-16,-21-1 0,21 0 0,0 0 16,0 0-16,0 0 0,21 1 15,-21-1-15,21 0 16,0-21-16,1 21 0,-22 0 0,21 0 16,21 1-16,-42-1 15,0 0 1,-21-21-1,0 0-15,0 0 16,-1 0-16,-20 0 0,-21-21 16,20 0-16,22-1 0,-21 1 15,21 21-15,-22-21 0,22 0 16,-21 21-16,21 0 0,-1-21 0,1 21 16,0 0-16,21 21 15,0 0-15,0 0 16,0 0-16,21 1 0,0-1 15,1-21-15,-1 21 0,0 0 16,21-21-16,-21 21 0,22 0 0,-1-21 16,43 0-16,-64 0 0,21 0 15,1 0-15,-1 0 0,0-21 16,1 0-16,-1 0 0,0 21 16,1-21-16,-1-22 0,0 22 0,1-21 15,20-43-15,-21 43 16,-20-22-16,-1 1 0,0-1 0,0-20 15,0 20-15,-21-84 16,0 85-16,21-1 0,-21-42 16,22 64-16,-22 0 0,0-1 15,0 22-15,0 0 0,0 0 16,-22 21-16,1 21 0,21 0 16,-21 0-16,0 22 0,0-1 15,0 0-15,21 1 0,-22 20 0,1 1 16,0-1-16,21 1 15,0-1-15,-21 1 0,21-1 0,-21 1 0,21 41 16,0-62-16,0-1 16,0 0-16,0-20 0,0 20 15,21 0-15,0-21 0,43 1 16,-22-22 0,-21 0-16,21 0 0,-20 0 0,20-22 15,43-20-15,-43 21 16,-21 0-16,0 0 0,0-22 15,1-41 1,-1 62-16,-21-20 0,0 21 16,0 0-16,-21 42 15,21 0 1,-22 0-16,1 0 16,21 22-16,-21-22 0,21 0 0,0 0 15,0 0-15,0 22 0,0-22 0,0 0 16,0 0-16,21 0 15,0-21-15,1 0 0,-1 0 16,0 0-16,0 0 0,0 0 0,22 0 16,-22-21-16,0 21 0,0-21 15,0-21-15,0 21 0,-21-1 16,22 1-16,-22-21 0,0 21 16,0 0-16,0-1 0,0 1 15,0 42 16,0 1-31,-22-1 0,22 0 16,0 0-16,-21 0 0,21 0 16,-21 1-16,21-1 0,0 0 15,-21-21-15,21 21 0,0-42 47,0 0-47,21 0 16,-21-1-16,21 1 0,0 0 15,-21 0-15,22 0 0,-1 0 16,0 21-16,-21-22 0,21 1 16,0 21-16,0 0 15,1 0-15,-22 21 16,0 1-16,0-1 16,0 0-16,0 0 0,0 0 15,0 0-15,0 1 0,0-1 0,21 0 0,-21 0 16,21 0-16,0 0 15,0-21-15,0 22 0,1-22 0,-1 0 16,21 0-16,-21 0 0,22 0 16,-1 0-16,0 0 0,22 0 15,-22 0-15,0-22 0,22 22 0,-22-21 16,1 0-16,-1 0 0,-21 0 16,21 0-16,-20-1 0,-1-20 0,0-21 15,-21 20-15,0 22 0,0-21 16,0 21-16,-21-1 0,0 22 15,-1 0-15,-20 0 0,21 0 0,-43 22 16,22-1-16,0 0 16,-1 21-16,22-21 0,-21 22 0,21-22 15,0 0-15,-1 21 0,22-20 0,0-1 16,0 0-16,0 0 16,22-21-16,-1 0 15,0 0-15,0 0 0,21 0 0,-20 0 0,-1 0 16,21 0-16,-21-21 15,22 21-15,-22-21 0,21 0 16,-42-1-16,21 1 0,0 0 16,-21 42 31,-21 0-47,0 1 0,21-1 0,-21 21 15,0-21-15,0 22 0,-1-1 0,-20 64 16,21-64-16,21 22 15,-21-1-15,21 1 0,-21-1 16,21 1-16,0-1 0,-22-21 0,22 22 16,0 63-16,0-64 0,0 1 15,0-1-15,0 1 0,-21-1 16,0 43-16,0-63 0,0-1 16,0 0-16,-1 1 0,1-1 0,0-21 15,0 21-15,-43 1 16,22-22-16,-21 0 0,41-21 15,-20 0-15,0 0 16,-1 0-16,22-21 0,0 0 0,0 0 16,0-1-16,0-20 0,21 21 15,-22-21-15,22 20 0,0-41 16,0 21-16,0-1 0,22 1 0,-1 0 16,-21-1-16,21 1 0,0-22 15,-21 22-15,21-21 0,0-1 0,-21 1 16</inkml:trace>
  <inkml:trace contextRef="#ctx0" brushRef="#br0" timeOffset="26679.08">9715 3683 0,'0'0'0,"-42"-21"15,21 0-15,0 0 16,0 21 47,-1 0-63,1 0 0</inkml:trace>
  <inkml:trace contextRef="#ctx0" brushRef="#br0" timeOffset="26884.03">8572 3831 0,'0'0'0,"-21"21"0,85 1 32,-22-22-32,0 0 0,1 0 15,-1 0-15,22 0 0,-22 0 0,21 0 16,43 0-1,-42 0-15,-22 0 0,0 0 0,1 0 0,-1 0 16,-21 0-16,43 0 16,-43 0-16,0 0 15</inkml:trace>
  <inkml:trace contextRef="#ctx0" brushRef="#br0" timeOffset="27487.21">3979 5186 0,'0'0'0,"-21"0"15,42 0 1,0 0-16,22 0 16,-22 0-16,21 0 0,22 0 15,-1 0-15,1 0 0,-1 0 16,22 0-16,0 0 0,-1 0 0,64-21 16,-63 21-16,-21 0 15,-1 0-15,-21 0 0,1 0 0,-1 0 16,-21 0-16,-21 21 15,-21-21 1,0 0-16,-21 0 0</inkml:trace>
  <inkml:trace contextRef="#ctx0" brushRef="#br0" timeOffset="27752.62">4551 5207 0,'-21'0'0,"42"0"0,-64 0 0,22 21 0,0-21 16,21 21-16,-21-21 0,21 22 15,-21-1-15,21 0 0,0 21 16,0-21-16,-21 22 0,-1-1 0,22 0 16,-21 22-16,0-22 0,0 85 15,0-84-15,21 20 0,-21-21 0,21 1 16,0-1-16,0 22 16,0-43-16,0 0 0,0 21 15,0-21-15,21-42 47,0 0-47,0 0 0,0 0 0,0 0 16,1-1-16,20-20 0</inkml:trace>
  <inkml:trace contextRef="#ctx0" brushRef="#br0" timeOffset="28732.16">4974 5609 0,'0'0'0,"21"-21"0,22 0 16,-43 42-1,0 0 1,-22 0-16,22 1 0,-21 20 16,0-21-16,0 21 0,0 1 0,0-1 15,21-21-15,-22 22 0,1-22 16,0 21-16,21-21 0,0 22 16,0-22-16,0 0 0,21-21 15,22 0 1,-22 0-16,0 0 0,21-21 0,-21 0 15,22 21-15,-22-22 0,21 1 16,-21 0-16,1-21 0,-1 21 0,-21-1 16,0 1-16,0-21 0,0 21 15,0 0-15,0-22 0,-21 22 0,-1 0 16,-20 0-16,21 21 0,0-21 0,0 21 16,-1 0-16,1-22 0,0 22 15,0 0-15,42 0 31,0-21-31,0 21 0,22 0 16,-1-21-16,0 21 0,1 0 0,-1 0 16,0-21-16,22 21 0,21 0 15,-22 0-15,-21 0 0,1 21 16,-1 0-16,22 43 16,-64-43-16,0 21 0,0-21 15,0 22-15,-22-22 0,1 21 0,0-21 16,0 1-16,0-1 0,21 21 0,-21-21 15,-1 0-15,22 1 16,22-22 0,-1 0-16,0 0 15,21 0-15,-21-22 0,22 22 16,-22-21-16,21 0 0,-21 0 0,22 0 16,-1 0-16,-21-1 0,0 1 0,1 0 15,-1 0-15,-21-21 0,0 20 16,-21-62-16,-1 63 15,1-1-15,-21 22 0,0-21 16,-1 21-16,-20 0 16,20 0-16,22 0 0,0 0 0,63 0 31,-20 0-31,20 0 16,0 0-16,1 0 0,-1 0 15,21 0-15,-20 0 0,20-21 0,-20 0 16,20 21-16,-21-21 0,22 0 15,-22 21-15,22-22 0,-22 1 0,0 0 16,1 0-16,-22 0 0,0 0 16,0-1-16,-21 1 0,0 0 0,0 0 15,0-21-15,0 20 0,-21 22 16,0-21-16,0 21 16,0 0-16,-1 21 0,1 1 15,21-1-15,-21 21 16,0 0-16,-21 22 0,42-1 15,-22-20-15,1-1 0,0 22 0,0-22 16,0 106 0,21-106-16,0-20 0,0 20 15,0-21-15,0 0 0,21-21 0,0 21 16,21-21-16,-20 0 0,20 0 0,0 0 16,1 0-16,20-21 0,1 21 15,-22-21-15,21 0 0,1 0 0,-1 0 16,1-1-16,-22 1 0,22 0 0,20-42 15,-41 41 1,-1 1-16,0-21 0</inkml:trace>
  <inkml:trace contextRef="#ctx0" brushRef="#br0" timeOffset="29705.91">20087 1672 0,'0'0'0,"21"-21"0,-21 0 15,0 0-15,0 0 0,0-1 16,0 1-16,0 0 16,0 42 15,0 22-31,0-22 0,0 42 16,-21-20-16,21 20 0,0 1 15,-21-1-15,21 1 0,-21-22 0,21 21 16,0 1-16,0-1 0,0 1 15,0-1-15,0 1 16,0-1-16,0 1 0,0-1 0,0 1 16,0-22-16,0 1 0,0-1 0,0 0 15,0-21-15,0 1 0,-21-1 16,21 0-16,0 0 0,-22-21 0,1 0 31,0 0-31,21-21 0,-21 0 16,0 0-16</inkml:trace>
  <inkml:trace contextRef="#ctx0" brushRef="#br0" timeOffset="29959.67">19537 2371 0,'0'0'0,"-21"-21"0,-1 21 16,22 21 15,22 0-31,-1 0 16,0 0-16,0 0 0,0 22 0,22-22 15,-22 21-15,21-21 16,0 22-16,-20-1 0,20-21 0,-21 22 16,0-22-16,43 42 15,-64-42-15,21 1 0,0-22 0,-21 21 16,21 0-16,0-21 16,1 0-1,-1 0-15,-21-21 0,42-22 16,-21 22-16,0 0 15</inkml:trace>
  <inkml:trace contextRef="#ctx0" brushRef="#br0" timeOffset="30146">20447 2392 0,'21'-21'0,"-42"42"0,63-63 0,-63 42 32,0 21-32,0 0 0,0 21 0,-22-21 15,22 22-15,-21-1 16,21 0-16,-43 43 0,22-43 15,21-20-15,-1 20 0,1-21 16,0 0-16,0 0 0,0 1 0,21-1 16,0 0-16,-21-21 0,-1 0 15,1 0-15</inkml:trace>
  <inkml:trace contextRef="#ctx0" brushRef="#br0" timeOffset="30731.99">15409 3556 0,'0'0'16,"0"-21"-16,21-21 0,-21-85 31,0 105-31,-21 22 16,0 0-16,21 22 15,-21-1-15,0 21 0,0 22 0,-1-1 16,1 1-16,-21-1 0,21 1 16,0 20-16,-1-20 0,-20 20 0,21-20 15,-21 21-15,-1-22 0,1 64 16,0-85-16,20 1 0,1-1 16,0 0-16,0-20 0,21-1 0,0 0 15,0-42 16,0 0-31,0-1 0,21-20 0,-21 21 16</inkml:trace>
  <inkml:trace contextRef="#ctx0" brushRef="#br0" timeOffset="31197.15">14944 3747 0,'0'0'0,"0"-43"0,0 1 0,0 0 15,21-1-15,-21 1 0,21 0 16,42-85-16,-41 105 15,20-20-15,43-21 0,-22 41 16,-21 1-16,22 0 16,-1 21-16,-20 0 0,20 0 0,1 0 15,-22 0-15,22 21 0,-22 22 16,0-1-16,-21 21 0,1-20 0,-22 20 16,0 1-16,0-1 0,-22-20 15,1 20-15,-21-21 0,0 1 0,-64 41 16,42-41-16,1-1 15,-22-21-15,22 22 0,-1-22 0,22 0 16,-1-21-16,1 0 0,0 0 0,21 0 16,-1 0-16,1 0 0,0 0 15,21-21-15,0 0 0,0-1 0,0 1 16,0 0-16,21 21 16,0 0-1,1 21-15,-1 0 0,0 22 0,0-1 16,0 0-16,0 1 0,22-1 15,-22 0-15,0 1 0,0-1 16,0 0-16,1 1 0,-1-22 0,0 21 16,0-21-16,0 1 0,0 20 15,1-21-15,-1 0 0,0-21 16,0 0-16,0 0 0,0 0 16,22 0-16,-22-21 0,0 0 0,0 0 15,0 0-15,1-1 0</inkml:trace>
  <inkml:trace contextRef="#ctx0" brushRef="#br0" timeOffset="31563.42">15896 4191 0,'0'21'0,"-21"0"16,21 1-16,0-1 16,21-21 15,0 0-31,0 0 0,1-21 15,20-1-15,-21 1 0,0 0 0,22 0 16,-1 0-16,-21 0 16,0-1-16,0-20 0,1 21 0,-22 0 15,21 0-15,-21-1 0,0 1 16,0 0-16,-43 21 0,22 0 16,0 0-16,-21 0 0,21 21 15,-22 0-15,1 22 0,0-22 0,20 21 16,-20 1-16,21-1 0,0 0 0,0 1 15,-1-1-15,22 0 0,0 1 16,0-22-16,0 21 0,0-21 0,0 0 16,0 1-16,0-1 0,0 0 15,22-21-15,-1 0 0,0 0 16,21 0-16,-21 0 0,22 0 16,41-21-16,-41 0 15,-1-1-15,0 1 0,22 0 0</inkml:trace>
  <inkml:trace contextRef="#ctx0" brushRef="#br0" timeOffset="31923.02">16700 4064 0,'0'0'0,"0"-42"15,-21 42 1,0 0-16,21 21 16,-21 0-16,0-21 0,0 21 0,21 0 15,0 1-15,0-1 0,0 0 16,0 0-16,0 0 0,0 22 0,0-22 15,21 21-15,-21-21 0,21 0 16,0-21-16,21 64 16,-42-43-16,22 0 15,-22 0-15,0 1 16,0-1-16,-22-21 0,1 0 16,0 0-16,0 21 0,-21-21 0,20 0 15,-41 0-15,21 0 16,20 0-16,-20-21 0,21 0 15,0 21-15,0-22 0,21 1 16,0 0-16,0 0 16,21 21-1,0-21-15,0 21 16,0-21-16,0 21 0,1-22 0,20 22 16,-21-21-16,21 0 0,-20 0 0</inkml:trace>
  <inkml:trace contextRef="#ctx0" brushRef="#br0" timeOffset="32235.84">17399 3598 0,'0'0'0,"21"-42"0,21 0 0,-42 21 0,22-1 16,-1 1-16,-21 0 0,-21 42 31,-1 0-15,22 22-16,-21-1 0,-21 0 0,21 1 15,0-1-15,-1 0 0,-20 22 16,21-22-16,-21 22 0,20-1 16,-20 1-16,21-1 0,-64 107 15,64-128-15,21 43 16,0-64-16,0 21 0,0 0 16,0-20-16,21-22 15,0 0-15,1 0 0,20 0 16,-21-22-16,0 1 0,22 0 0,-22 0 15,0 0-15,0 0 0,43-64 16,-64 64-16</inkml:trace>
  <inkml:trace contextRef="#ctx0" brushRef="#br0" timeOffset="32403.74">17187 3937 0,'0'0'0,"-21"0"0,0 0 0,42 0 31,0 0-31,0 0 0,1 0 16,-1 0-16,21 0 0,-21 0 0,22 0 16,-1 0-16,0 0 15,1 0-15,-1 0 0,0 0 0,22 0 16,-22 0-16,22-21 0</inkml:trace>
  <inkml:trace contextRef="#ctx0" brushRef="#br0" timeOffset="32949.43">19135 3768 0,'-127'-21'31,"105"42"-31,1 0 0,0 0 0,0 0 16,0 0-16,0 22 0,-1-1 15,1 0-15,0 1 0,0 20 16,0-20-16,0-1 0,-22 43 16,22-43-16,0 0 0,21-21 15,0 22-15,0 20 16,0-42-16,0-42 31,21 21-31,-21-21 16,21 0-16,-21-21 0,21 20 15,-21-20-15,0 0 0,22-1 0,-1 1 16,-21-21-16,21 20 0,0-20 16,0 20-16,22 1 0,-22 0 15,0 21-15,21-22 0,-21 22 0,22 0 16,-1 0-16,-21 0 0,22 21 16,20 0-16,-21 0 0,1 21 15,-22 0-15,21 0 0,-21 0 16,1 22-16,-1-1 0,-21 21 0,0-20 15,0 20-15,0-20 16,0-1-16,0 21 0,-21 1 16,21-22-16,-22-21 0,-20 43 15,42-43-15,-21-21 16,0 21-16,0-21 16,21-21-16,-22 0 0,1 0 15,0 0-15,21-22 16,-21 22-16</inkml:trace>
  <inkml:trace contextRef="#ctx0" brushRef="#br0" timeOffset="33123.37">18881 4064 0,'0'0'0,"-22"0"31,44 0-31,-1 0 0,0 0 16,0 0-16,0 0 15,22 0-15,-1 0 0,0 0 0,1 0 16,-1 0-16,21 0 0,-20-21 15,20 21-15,1 0 0,-22-21 0,22 0 16,-22 21-16,0-22 0,1 1 16,-1 0-16,0 21 0</inkml:trace>
  <inkml:trace contextRef="#ctx0" brushRef="#br0" timeOffset="33355.6">19854 3831 0,'0'0'0,"21"0"0,-21 21 31,-21 1-15,21 20-16,-21-21 0,0 21 0,0 22 15,21-22-15,-21 1 0,-22 62 16,22-62-16,0-1 0,0 22 16,0-22-16,-1 0 15,22-21-15,0 1 16,0-1-16,0 0 16,22-21-1,-22-21-15,21 0 16,0-1-16,0-20 0,-21 0 15,0 21-15,21-22 0,-21 1 16,0 0-16</inkml:trace>
  <inkml:trace contextRef="#ctx0" brushRef="#br0" timeOffset="33607.58">19727 4064 0,'0'-42'0,"0"84"0,0-127 15,0 43-15,21 0 16,-21 21-16,22-1 0,-1 1 0,0 0 16,0 0-16,0 21 0,43-21 15,-22 21-15,-21 0 0,43 0 16,-43 0-16,21 0 15,-21 21-15,1 0 0,-1 0 0,-21 22 16,0-1-16,0-21 0,0 21 16,-21 1-16,-22-22 0,22 21 15,-21-21-15,-1 1 0,22 20 0,-21-21 16,0-21-16,-1 21 0,22 0 16,-21-21-16,21 0 0,-1 0 0,22 22 15,22-22 1,-1 0-1,21-22-15,-21 1 0,43 0 16,-22 0-16</inkml:trace>
  <inkml:trace contextRef="#ctx0" brushRef="#br0" timeOffset="33863.44">20616 3852 0,'0'0'0,"21"0"0,1-21 0,-1 21 0,-21-21 16,0 0-1,0 42 1,-21 0-16,21 0 16,-22 1-16,1-1 0,0 0 15,0 21-15,21 1 0,-21-1 16,0 0-16,-1 1 0,22-22 0,-21 21 16,21-21-16,-21 22 0,21-22 0,-21 0 15,21 0-15,0 0 0,0 0 16,0 1-16,0-44 31</inkml:trace>
  <inkml:trace contextRef="#ctx0" brushRef="#br0" timeOffset="34101.3">20256 4276 0,'0'0'0,"0"21"0,-21 0 15,21 0-15,0 0 0,0 1 16,0-1-16,0 0 0,21 0 16,1 0-16,20-21 15,-21 21-15,0-21 0,0 0 0,22 0 16,-1 0-16,-21 0 0,22 0 16,-1 0-16,0 0 0,-21 0 15,22-21-15,-1 0 0,-21 0 0,0 0 16,1 0-16,-1-1 0,0 1 15,0-21-15,-21 0 0,0-1 0,0 1 16</inkml:trace>
  <inkml:trace contextRef="#ctx0" brushRef="#br0" timeOffset="34307.65">20256 3747 0,'0'0'0,"-42"0"0,21 0 0,0 0 16,42 0-1,0 0-15,0 0 0,22 0 16,-1 0-16,0 0 0,1 0 0,-1 0 16,0 0-16,1 0 15,-1 0-15,0 0 0,1 0 0,-22 0 16,21 0-16,-21 0 0,-42 0 31</inkml:trace>
  <inkml:trace contextRef="#ctx0" brushRef="#br0" timeOffset="34815.98">15007 5038 0,'0'0'0,"-21"0"0,0 0 0,0 0 0,42 0 31,0 0-31,21 0 0,1 0 15,20 0-15,1 0 0,20 0 16,-20 0-16,20 0 0,1 0 16,0 0-16,-22-21 0,22 21 0,-22 0 15,22 0-15,-21 0 0,-22 0 16,0 0-16,1 0 0,-22 0 0,-42 0 16,-22 0-1,22 0-15,-21 0 0,-1 0 0</inkml:trace>
  <inkml:trace contextRef="#ctx0" brushRef="#br0" timeOffset="35083.92">15600 4974 0,'0'106'31,"0"-64"-31,0 1 0,0-1 0,-21 43 15,-1-43-15,1 0 16,21 22-16,-21-22 0,0 1 0,-21 62 16,42-62-16,-22-1 0,1-21 15,21 22-15,-21-1 0,21-21 16,0 21-16,0-20 0,0-1 16,21-42 15,0-1-31,1 1 0,20 0 15</inkml:trace>
  <inkml:trace contextRef="#ctx0" brushRef="#br0" timeOffset="35416.05">15875 5546 0,'0'0'16,"21"0"-16,0 0 15,0 0-15,1 0 0,20 0 16,-21 0-16,0 0 0,22 0 15,-22 0-15,21 0 0,0-21 0,-20-1 16,20 22-16,0-21 0,1 0 16,-22 21-16,21-21 0,-42 0 15,21 0-15,-21-1 0,-21 22 16,0 0 0,0 0-16,-22 0 0,22 0 0,-21 22 15,-22 20-15,22-21 0,21 0 16,-43 43-16,43-43 15,-21 64-15,42-64 16,0 0-16,0 0 0,0 0 16,21 0-16,43-21 15,-43 0-15,21 0 0,0 0 0,1 0 16,-1 0-16,22-21 0,41 0 16</inkml:trace>
  <inkml:trace contextRef="#ctx0" brushRef="#br0" timeOffset="36259.57">16997 5376 0,'0'0'0,"0"-21"0,-21 21 16,-1 0-16,1 0 15,0 0-15,-21 21 0,21 1 16,-1-22-16,-20 21 0,21 0 0,21 0 16,-21 0-16,21 0 0,0 1 0,0-1 15,0 0-15,0 0 16,0 21-16,21-20 0,0-22 0,0 21 15,-21 0-15,43 21 16,-22-21-16,-21 1 0,21-1 16,-21 0-16,0 0 15,-21-21 1,0 0-16,-1 0 0,1 0 16,0-21-16,0 21 0,-21-42 15,20 20-15,-41-20 16,42 21-16,21 0 0,-21 0 0,-1-1 15,22 44 17,0-1-32,0 0 0,0 21 15,0-21-15,0 1 0,0-1 16,22 0-16,-1 0 0,21 0 0,-21 0 16,0-21-16,1 22 0,20-22 0,-21 0 15,21 0-15,1 0 0,-1 0 16,64 0-16,-64 0 0,1-22 15,20 1-15,-21 0 0,22 0 16,-22 0-16,1-22 0,-1 1 0,0-21 16,-21 20-16,22-20 0,-22 20 15,0-20-15,21-1 0,-20 1 16,-22-1-16,21 1 0,0-43 16,0 64-16,-21-1 0,0 1 15,0 21-15,0 0 0,0 42 16,0 0-1,0 0-15,0 22 0,-21-1 0,-21 43 16,20-22-16,22-21 0,-21 22 16,0-22-16,0 1 0,0 62 15,21-62-15,0-1 0,0 22 16,0-22 0,21 21-16,0-41 15,0-22-15,0 0 0,1 0 0,20 0 0,-21 0 16,21 0-16,1-22 15,-22 1-15,21 0 0,1-21 0,-22 21 16,21-22-16,-21 22 0,0 0 16,1-21-16,-1 20 0,0 1 15,-42 42 17,21 1-32,-21-1 0,-1 0 0,22 0 15,-21 0-15,21 0 0,0 1 16,0-1-16,0 0 0,0 0 15,21-21 1,1 0 0,-1-21-16,-21 0 15,21 0-15</inkml:trace>
  <inkml:trace contextRef="#ctx0" brushRef="#br0" timeOffset="36423.47">18119 5228 0,'0'-21'16,"0"42"-16,0-63 0,0 21 15,-22 21-15,1 0 16,0 0 15,21 21-15,-21 0-16,0-21 16,0 0-16</inkml:trace>
  <inkml:trace contextRef="#ctx0" brushRef="#br0" timeOffset="36598.37">17441 5313 0,'-21'0'0,"42"0"0,-63 0 15,21 0-15,0 21 0,42-21 32,0 0-32,21 0 15,-21 0-15,22 0 0,20 0 0,-20 0 16,20 0-16,-21 0 0,22 0 0,-22 0 15,22 0-15,-22 0 0</inkml:trace>
  <inkml:trace contextRef="#ctx0" brushRef="#br0" timeOffset="37047.49">18605 5398 0,'0'21'15,"0"0"-15,0 0 16,0 0-16,-21 22 15,0-22-15,0 0 16,0 0-16,21 0 0,0 0 0,-21 1 16,21-1-16,-22 0 0,22 0 15,0 0-15,0 0 0,0 1 16,0-44 31,0 1-47,0 0 0,0 0 0,0 0 15,0-22-15,22 22 0,-1-21 16,0 21-16,42-64 0,-20 43 16,-1-1-16,22 22 0,-22-21 15,0 21-15,22 0 0,-22 21 16,0 0-16,-20 0 0,20 0 0,0 0 16,-21 21-16,1 0 0,-1 0 15,-21 21-15,0-20 0,0 20 0,0 21 16,0-41-16,0 20 0,-21-21 15,-1 21-15,22-20 0,-21-1 16,0 0-16,21 0 0,0 0 0,-21-21 16,42 0 15,0 0-31,0-21 0,22 0 0,-1 21 16,22-21-16</inkml:trace>
  <inkml:trace contextRef="#ctx0" brushRef="#br0" timeOffset="37647.23">19960 5355 0,'0'0'0,"21"0"0,-21-84 31,-21 84-31,0 0 0,-43 0 16,22 0-16,0 0 0,-64 21 16,64 0-16,-1 0 0,1 0 15,0 0-15,-1 1 0,1 20 16,0-21-16,42 0 0,0 43 15,0-43-15,0 0 16,0 0-16,42-21 0,-21 0 0,21 21 16,1-21-16,-1 0 15,0 0-15,1 0 0,-22-21 0,21 0 16,43 0-16,-64 0 0,21 0 16,-20-1-16,-1 1 0,0 0 15,0 0-15,-21 0 0,0 0 0,21-1 16,-21 1-16,21 21 15,-21-21-15,0 42 16,0 0 0,-21 1-16,0-1 0,0 21 15,21-21-15,-21 22 0,0-1 16,21 0-16,0 1 0,0-1 0,0 0 16,0 1-16,0 20 0,0-21 15,0 22-15,0-22 0,0 22 0,0-22 16,0 22-16,0-1 0,0 1 0,0-1 15,0 1-15,0-1 0,0 1 16,0-1-16,0-21 0,0 22 0,0-1 16,0-20-16,-22-1 0,1 22 0,0-22 15,-21 0-15,21-21 0,-22 22 16,-20-1-16,20-21 0,1-21 16,0 0-16,-1 0 0,1 0 15,21 0-15,-21 0 0,-1-21 16,1 0-16,21 0 0,0 0 0,-1-1 15,1-20-15,-21 0 16,21-1-16,0 22 0,21-21 0,0 0 16,0 20-16,0-20 0,0-43 15,0 64-15,0-42 0,21 20 0</inkml:trace>
  <inkml:trace contextRef="#ctx0" brushRef="#br0" timeOffset="38035.01">20976 5017 0,'0'0'0,"0"-22"0,0 1 16,21 21 0,0 0-16,1 0 15,-1 0-15,0 0 0,64 0 16,-43 0-16,0 0 0,43 0 15,-22 0-15,-20 0 0,63 0 16,-64 0-16,0 0 16,1 0-16,-22 0 0,0 0 0,-21-21 15,-21 21 1,0 0-16,-22 0 0</inkml:trace>
  <inkml:trace contextRef="#ctx0" brushRef="#br0" timeOffset="38280.87">21378 4953 0,'0'0'0,"-21"0"16,0 0 0,21 21-16,0 0 0,0 1 0,-21-1 15,0 21-15,21 0 0,-22-20 16,1 20-16,0 21 0,0-20 0,21-1 16,-21 0-16,0 1 0,-1-1 0,22-21 15,0 22-15,-21-1 0,21-21 16,-21 21-16,21-20 0,0 20 15,0-21-15,0 0 16,21-21 0,0-21-16,1 0 15,-1 0-15,21 0 0,-21-1 16,22-20-16,-1 21 0</inkml:trace>
  <inkml:trace contextRef="#ctx0" brushRef="#br0" timeOffset="39229.36">21823 5228 0,'21'0'0,"-42"0"0,63-21 15,-63 21 17,0 21-32,0 0 0,-1 1 0,1-1 15,0 0-15,0 0 16,0 21-16,0-20 0,-22 41 16,22-42-16,21 22 0,-21-22 15,21 0-15,0 0 0,0 0 0,0 0 16,0 1-16,21-22 0,0 0 15,0 0-15,22 0 0,-22 0 16,0 0-16,0 0 0,22-22 0,-22 22 16,0-21-16,-21 0 0,0 0 15,21-21-15,-21 20 0,0 1 0,0 0 16,-21-21-16,21 21 0,-21-1 16,0 1-16,-1 0 0,1 0 0,0 0 15,0 21-15,21-21 0,0-1 0,0 1 16,21 21-1,21 0-15,-20-21 0,20 21 16,0 0-16,85-42 16,-84 42-16,-1 0 0,0 0 15,1 0-15,41 21 16,-41 0-16,-22-21 0,-21 21 16,0 0-16,0 1 0,0-1 15,0 0-15,0 0 0,-21 0 0,21 0 0,-22 1 16,1-1-16,21 21 15,-21-21-15,0 0 0,21 1 16,0-1-16,0 0 16,21-21-1,0 0-15,0 0 16,1 0-16,-1 0 0,0-21 16,0 0-16,0-1 0,-21 1 15,21 0-15,-21 0 0,0-21 16,0 20-16,0 1 0,0-21 0,-21 21 15,0 0-15,21-1 0,-21 1 0,0 0 16,0 21-16,-1-21 0,44 21 47,-1 0-47,0 0 0,21 0 16,1 0-16,-1 0 0,0-21 0,1 21 15,20-21-15,-21 21 0,22-22 16,-22 1-16,22 0 0,-22 0 0,43-21 15,-43-1-15,-21 1 16,0 21-16,1-22 0,-1 1 0,0-21 16,-21 20-16,0 22 15,0 0-15,0 0 0,0 0 16,-21 21-16,0 0 16,-1 21-16,1 0 15,0 0-15,0 21 0,0 1 0,-22-1 0,22 22 16,0-1-16,-21-21 0,21 22 15,-1-22-15,1 22 0,0-22 16,21 0-16,0 43 16,0-43-16,0 1 0,0-22 15,0 21-15,0-21 0,64 43 16,-43-64-16,21 21 0,0-21 16,-20 0-16,20 0 0,21 0 15,-20-21-15,-22 21 0,0-21 0,0 0 16,0-1-16,22-20 15,-43 21-15,21 0 0,-21 0 16</inkml:trace>
  <inkml:trace contextRef="#ctx0" brushRef="#br0" timeOffset="39381.64">23156 5376 0,'0'22'16,"0"-44"-16,-21 65 0,0-43 0,0 0 31,0 0 0,-1 0-31,1 0 16,0 0-16,-21 0 15</inkml:trace>
  <inkml:trace contextRef="#ctx0" brushRef="#br0" timeOffset="40455.62">1333 6223 0,'0'0'0,"-317"0"31,253 0-15,22 0-16,-64 0 0,64 0 15,0 0-15,-22 0 0,22 21 16,21-21-16,-43 21 0,22-21 16,42 22-1,21-1-15,0 0 16,43-21-16,-22 0 16,21 0-16,22 0 0,84 0 15,-63 0-15,0 0 0,21 0 0,21 0 16,0 0-16,1 0 0,-1 0 15,42 0-15,-20-21 0,20 21 0,22 0 16,-1 0-16,1-21 0,233-1 16,-213 1-16,1 0 15,0 21-15,21-21 0,0 21 0,0-21 16,254 0-16,-233-1 0,-21 1 16,21 0-16,-21 21 0,0-21 15,254 0-15,-254 0 0,-21 21 16,-21-22-16,21 22 0,-22 0 15,-20-21-15,-1 21 0,-20 0 0,-1 0 16,-21-21-16,127 21 0,-148 0 16,-21 0-16,0 0 15,-42 0-15,-1 0 0,1 0 0,-22 0 16,-21 0-16,0 0 0,0 0 0,-21 21 16</inkml:trace>
  <inkml:trace contextRef="#ctx0" brushRef="#br0" timeOffset="41292.5">14859 6371 0,'0'0'0,"-42"0"0,-1-21 0,22 21 0,-21-21 15,-1 21-15,22-21 0,0 21 0,0 0 16,0-21-16,0 21 16,-1-22-16,22 1 15,22 21 16,-1 0-31,0 0 0,0 0 16,21 0-16,1 0 0,20 0 0,1 0 16,-1 0-16,43 0 0,-21 0 15,42 0-15,-21 0 0,42 0 0,-21 0 16,21 0-16,21 0 0,22 0 16,-22 0-16,22 0 0,-1 0 0,22 0 15,211 0-15,-211 0 16,-1 0-16,22 0 0,0 0 15,0 0-15,0 21 0,21-21 0,-21 0 16,21 22-16,-22-22 0,22 0 0,-21 21 16,21-21-16,-42 21 15,21-21-15,0 0 0,-22 21 0,191-21 16,-232 0-16,20 21 0,-20-21 16,-22 0-16,0 0 0,106 0 15,-148 0-15,0 0 0,-22 0 16,-20 0-16,-22 0 0,43 0 15,-64 0-15,0 0 0,-21 21 47,-21-21-31,0 0-16,0 0 0,-1 0 0,1 0 16,-21 0-16</inkml:trace>
  <inkml:trace contextRef="#ctx0" brushRef="#br0" timeOffset="42619.45">12933 2794 0,'0'0'16,"-21"-21"-16,21-21 0,-22 20 0,1 1 16,21-21-16,-21 21 0,21-22 0,0 22 15,-21 0-15,21 0 0,-21-21 16,21 20-1,-21 22 1,-1 22-16,22-1 16,0 0-16,0 0 0,0 21 15,0 1-15,0-1 0,0 0 0,0 1 16,0-1-16,0 22 0,0-22 0,0 21 16,0 1-16,0-1 0,0 86 15,0-86-15,0 22 16,0-1-16,0 65 0,0-65 15,0 86-15,-21-86 16,21 1-16,0 0 0,0-1 0,-21 22 16,21 63-1,0-63-15,0-21 0,0 21 0,0 0 16,0-1-16,0 1 0,42 233 16,-42-233-16,22 21 0,-22-21 15,0 21-15,0-22 0,21 149 16,-21-127-16,21 22 0,-21 105 15,0-106-15,0-21 0,0 21 16,0 0-16,0-21 0,0 21 0,0 0 16,-21-21-16,21 22 0,-21-1 15,-1 148-15,22-148 0,0 0 16,-21 1-16,0-1 0,0 0 16,21 0-16,-21 0 0,0 22 0,21-22 15,-22 0-15,22 0 0,-21 0 0,21 0 16,-21 1-16,21-1 0,0 0 15,-21 0-15,21 0 0,-21 0 0,21 1 16,0-1-16,-21-21 0,21 21 0,0-21 16,0 21-16,0 127 15,0-148-15,0 21 0,0-21 16,0 0-16,0 22 0,0-22 0,0 21 16,0-21-16,0 21 0,0-21 0,0 148 15,0-148-15,0 21 0,0-21 16,0 0-16,0 0 0,0 148 15,0-148-15,0-21 0,0 148 16,0-148-16,0 21 0,-22 85 16,22-106-16,0-1 15,0 1-15,0-21 0,0 21 0,-21-22 16,21 1-16,0-21 0,-21 20 0,21 107 16,0-149-1,0 0-15,0 1 0,-21-22 16,21 21-16,0-21 0,-21-21 15,21-21 1,-21 21-16,-1-42 0,22 21 16,-21-22-16</inkml:trace>
  <inkml:trace contextRef="#ctx0" brushRef="#br1" timeOffset="51128.29">1651 7303 0,'0'21'15,"0"0"1,21-21-16,-21 21 16,21-21-16,0 0 15,1 0 1,-1 0-16,0 0 16,21-21-16,-21 0 0,1 0 0,20-1 15,-21 1-15,0-21 0,22 21 16,-22 0-16,0-1 0,0 1 15,-21 0-15,0 0 0,0 0 0,0 0 16,0-1-16,0 1 16,-21 21-16,0 0 15,-22 0-15,22 0 0,-21 0 0,21 0 16,-22 21-16,1 1 0,21-1 16,-21-21-16,20 21 0,-20 0 15,21 0-15,21 0 0,-21 1 0,21-1 16,0 0-16,0 0 0,0 0 15,0 0-15,0 22 0,0-22 0,21 0 16,0 0-16,0 22 0,0-22 16,1 0-16,-1 21 0,0-21 0,0 1 15,21 41 1,-20-42-16,-1 22 0,-21-1 16,0-21-16,0 0 0,0 22 15,0-22-15,-21 0 0,-22 0 0,22-21 16,0 21-16,-21 0 0,-1-21 15,1 0-15,0 0 0,20 0 0,-20 0 16,0 0-16,-85-63 16,106 42-16,-22 0 0,22-1 15,0-20-15,0 21 0,0-21 16,-1-1-16,1 22 0,21-21 16,-21-1-16,21 22 0,0 0 0,0 0 15,0 0-15,21 21 16,0 0-16,1 0 15,-1 21-15,0 21 16,21-21-16,-21 1 0,1 20 0,-1-21 16,0 21-16,-21-20 0,21 20 15,0-21-15,0 0 16,1 22-16,-1-22 0,0 0 0,0 0 0,21 0 16,-20-21-16,-1 21 0,0-21 15,0 22-15,21-22 0,1 0 16,-1 0-16,0-43 15,-20 43-15,-1-21 0,21 0 16,-21 0-16,0 0 0,1-22 16,-1 22-16,21-21 0,-21 21 0,0-22 15,1 22-15,-22-21 0,21 21 16,0-43-16,-21 43 16,21 21-1,-21 21-15,0 0 16,0 0-16,0 22 0,0-22 15,0 21-15,0 1 0,0-22 0,0 21 16,0-21-16,0 22 0,0-22 16,21 0-16,0 21 15,1-21-15,-1 1 0,0-22 16,0 0-16,0 0 0,0 0 0,22 0 16,-1-22-16,0 1 0,1 0 15,-22 0-15,21 0 0,1 0 0,-1-1 16,0-20-16,-21 21 0,1-21 15,-1-1-15,0 1 0,-21 21 0,0-22 16,0 1-16,0 0 0,-42-22 16,20 43-16,1 0 0,-63 0 15,41 21-15,1 0 16,-22 0-16,22 21 0,0 0 0,-22 21 16,22-20-16,21 20 15,0-21-15,-1 0 0,22 22 16,0 20-16,0-42 15,0 0-15,22 1 0,-1-22 16,63 21-16,-62-21 16,20 0-16,0 0 0</inkml:trace>
  <inkml:trace contextRef="#ctx0" brushRef="#br1" timeOffset="51934.82">3344 7472 0,'0'0'0,"0"-21"0,0 0 0,0-1 16,-21 1-16,0 0 15,0 21-15,0 0 0,-1 0 0,-20 0 16,21 0-16,0 0 0,0 0 16,-22 21-16,22 0 0,0 1 0,-21-1 15,-1 63-15,22-62 16,-21 62-16,21-63 0,21 22 15,-22-22-15,22 0 0,0 21 0,0-20 16,0-1-16,0 0 0,0 0 16,22 0-16,-1-21 0,0 0 15,0 0-15,0 0 16,0 0-16,1 0 0,-1-21 0,0 0 16,0 0-16,0 21 0,22-21 15,-22-1-15,0-20 0,0 21 0,0 0 16,0 0-16,1-22 0,-22 22 15,0-21-15,21 21 0,-21-1 0,21-20 16,-21 21-16,0 0 0,0 42 31,0 0-31,0 0 16,0 22-16,0-22 0,0 0 16,0 21-16,0-21 0,0 1 0,0 41 15,0-42 1,0 0-16,0 1 0,21-1 15,-21 0-15,42-21 0,1 0 16,-22 0-16,21 0 0,-21 0 16,22 0-16,-1-21 0,0 0 0,1-1 15,-1 1-15,-21 0 0,22 0 16,-22 0-16,21-22 0,-21 22 16,0 0-16,1-21 0,-22 21 0,0-1 15,21 1-15,-21 0 0,0 0 16,0 42 15,0 0-31,0 0 16,0 1-16,-21 20 0,21-21 0,0 21 15,0 1-15,-22-1 0,1 0 16,21 1-16,-21 20 0,0 1 0,21 20 16,-21-20-16,0 21 0,-1-1 15,1 64-15,0-63 0,0 0 16,-43 84-16,43-84 15,-21 63-15,42-85 0,-21 1 16,0-22-16,21 1 0,0-1 16,0 0-16,0 1 15,0-22-15,0 0 0,0-42 16,21 0-16,0-1 16,-21-20-16,21 0 0,0-1 15,0 1-15,-21-21 0</inkml:trace>
  <inkml:trace contextRef="#ctx0" brushRef="#br1" timeOffset="52259.11">3895 7726 0,'0'0'0,"0"-42"0,0-1 0,0-20 16,63-107 15,-63 149-31,21 21 0,22-21 16,-22 0-16,0 21 0,0 0 15,21 0-15,22 0 0,-43 0 16,21 21-16,-20 0 0,-1 22 16,0-22-16,-21 42 0,0-20 15,-21-1-15,0-21 16,-1 21-16,-20-20 0,21 20 0,-21-21 16,20 0-16,-20 0 0,-21 22 15,41-43-15,1 0 16,42 0 31,1 0-47,-1-21 0,0-1 0,21 22 15,-21-21-15</inkml:trace>
  <inkml:trace contextRef="#ctx0" brushRef="#br1" timeOffset="52703.83">5609 7112 0,'0'0'0,"0"-21"0,0 0 32,-21 42-17,21 0-15,-21 21 16,0-20-16,-1 20 0,1 0 15,21 22-15,-21-22 0,21 0 0,-21 1 16,21-1-16,0 0 0,0 43 16,0-64-16,0 0 0,21 22 15,0-22-15,0 0 0,22-21 16,-22 0-16,21 0 0,1 0 16,-1 0-16,0-21 0,1 0 0,-1 0 15,0-1-15,1-20 0,-1 21 16,0-21-16,-21-1 0,1 1 15,-1-22-15,21-41 0,-42 62 16,0 1-16,0 0 0,0-1 16,0 22-16,0-21 0,0 21 15,0-1-15,-21 22 16,21 22 0,0-1-16,0 0 0,0 0 15,0 0-15,0 0 0,21 1 16</inkml:trace>
  <inkml:trace contextRef="#ctx0" brushRef="#br1" timeOffset="52971.02">6837 7070 0,'0'0'15,"0"-21"-15,-21 21 31,21 21-31,-22 0 0,1 0 0,0 21 16,0 1-16,0-22 0,0 21 0,-1 1 16,1 20-16,0-21 0,0 1 15,0-1-15,0 22 16,-1-22-16,22-21 0,-21 0 16,21 22-16,0-22 0,0 0 15,21-21 1,1 0-16,-1 0 15,-21-21-15</inkml:trace>
  <inkml:trace contextRef="#ctx0" brushRef="#br1" timeOffset="53196.01">6308 7684 0,'-22'21'15,"44"-42"-15,-44 63 0,1-42 0,21 21 0,0 0 16,0 0-16,0 1 0,0-1 15,21-21-15,1 21 0,-1-21 16,21 0-16,-21 0 0,22 0 0,-22 0 16,21 0-16,0 0 0,1 0 15,-1 0-15,0 0 0,1 0 0,-1-21 16,0 21-16,22-43 0,-22 22 16,-21 21-16,22-21 0,-22-21 15,0 21-15,0-1 0,-21-20 16,0 21-16</inkml:trace>
  <inkml:trace contextRef="#ctx0" brushRef="#br1" timeOffset="53415.15">6435 7006 0,'0'0'0,"-22"0"0,22-21 15,43 21 1,-22 0-16,21-21 0,1 21 0,-1 0 15,0 0-15,1 0 0,-1-21 0,21 21 16,-20 0-16,-1 0 0,0 0 16,-20 0-16,20 0 0,-21 0 0,0 0 15,0 0-15,-42 0 32</inkml:trace>
  <inkml:trace contextRef="#ctx0" brushRef="#br1" timeOffset="53971.34">1143 8975 0,'0'0'0,"-21"-21"0,21-1 15,-21 1-15,21 64 31,0-22-31,0 21 0,0 0 16,0 1-16,-22 20 0,22-20 16,-21 20-16,21 1 0,0-22 15,-21 21-15,0 43 16,0-42-16,21-22 0,0 43 16,0-43-16,0-21 0,0 0 15,0 1-15,0-44 31,0 1-31,0 0 0</inkml:trace>
  <inkml:trace contextRef="#ctx0" brushRef="#br1" timeOffset="56046.16">847 9271 0,'0'-42'0,"0"84"0,0-127 16,0 43-16,0 0 0,0-1 15,0-20-15,21 21 0,0-1 16,0 22-16,0-21 0,0-1 15,22 22-15,20 0 0,-20 0 0,20 21 16,1 0-16,-1 0 0,1 0 16,20 21-16,-41 21 0,20 1 0,-21-1 15,1 64 1,-43-64-16,0 1 0,-21 20 0,-22-21 16,1 1-16,-106 84 15,84-106-15,22 21 0,-22-21 16,22 1-16,0-22 0,-1 0 15,1 0-15,21 0 16,0 0-16,0-22 0,21 1 16,-22 0-16,22 0 0,0 0 15,0 0-15,0-1 0,22 22 16,-1 0 0,0 22-16,-21-1 0,21 0 0,0 0 15,0 21-15,1 1 0,-1-22 16,21 21-16,-21 1 0,0-1 15,1-21-15,-1 21 0,21 1 0,-21-22 16,64 42-16,-64-63 16,21 22-16,1-22 0,20 0 15,-20 0-15,105-22 16,-106 1-16,0 0 0,22 0 16,-22-21-16,64-64 15,-85 63-15,22 1 0,-43 0 16,21-1-16,-21 22 0,0-63 15,0 62-15,0 1 0,0 0 16,-21 0-16,-1 21 0,1 0 16,0 0-16,0 21 0,0 0 15,21 0-15,-21 22 0,21-22 0,-22 21 16,22-21-16,0 22 0,0-1 16,0 0-16,0 1 0,0 63 15,22-64-15,20-21 16,-21 0-16,21 0 0,1 1 15,63-22-15,-43 0 16,1 0-16,20 0 0,1 0 0,-22-22 16,22 1-16,84-42 15,-105 42-15,84-43 0,-106 22 16,22-1-16,-22 22 0,1-42 16,-22 42-16,-21-22 15,0 22-15,0 0 0,-21-21 0,-1 20 16,1 22-16,0-21 0,-21 0 15,21 21-15,-1 0 0,-20 0 0,0 21 16,-1 0-16,22 1 0,0-1 16,0 21-16,0-21 0,21 22 15,-21-1-15,21-21 0,-22 21 0,22 1 16,0-1-16,0-21 0,0 22 16,0-22-16,0 0 0,22 0 0,-1-21 15,0 0-15,0 0 0,0 0 16,22 0-16,-22 0 0,0-21 15,0 0-15,0 0 0,0-1 0,22-20 16,-22 0-16,0 21 0,0-22 16,0 1-16,-21 21 0,0-22 15,22 22-15,-22 0 0,21-21 0,-21 21 16,0 42 15,0 0-31,0 0 16,0 0-16,0 0 0,0 1 0,21 20 15,-21-21-15,42 21 16,-21 1-16,1-22 0,41 21 16,-21-21-16,85 1 15,-63-22-15,-1 0 0,-20 0 16,20 0-16,1 0 0,-1-22 0,-20 1 16,20 0-16,1 0 0,-22 0 15,0 0-15,1-22 0,-1 22 16,21-42-16,-41 41 0,-22-20 15,0-21-15,0 41 16,0-20-16,-64 0 0,43 21 16,0 21-16,-22 0 0,22 0 15,-21 0-15,-43 21 0,43 0 16,21 0-16,-22 0 0,1 22 16,21-22-16,-21 85 15,42-64-15,0 0 0,0 1 16,0-22-16,21 0 0,21 21 15,-21-21-15,0 1 0,22-22 16,-1 0-16,-21 0 0,22-22 16,-22 1-16,21 0 0,-21-21 15,22 21-15,-22-22 0,21 22 0,22-64 16,-43 22-16,0 21 16,0-22-16,0 1 0,22-64 15,-43 0-15,21 42 0,-21 21 16,21 22-16,-21 0 0,0-1 15,0 1-15,0 21 0,0 0 16,-21 63 0,0-21-16,-1 22 15,22-1-15,0 21 0,-21 1 16,21-1-16,-21-20 0,21 20 16,0 1-16,0-1 0,0-20 0,0-1 15,0 21-15,0-20 0,0-22 0,0 21 16,0 1-16,42 20 15,-20-42-15,-1 0 0,0-21 16,0 0-16,0 0 0,43 0 16,-43-21-16,21 0 0,1 0 15,-22 0-15,21-22 0,43-41 16,-64 63-16,21-43 16,-21 43-16,-21 0 0,0 0 15,0 42 1,0 0-1,-21 0-15,21 0 16,0 0-16,0 22 0,0-22 0,0 0 16,0 0-16,0 0 0,0 1 15,21-1-15,1 0 0,-1 0 16,0-21-16,21 0 16,1 0-16,-22 0 0,0 0 15,21-21-15,-21 0 0,22 0 0,20-22 16,-42 22-16,1 0 0,-1-21 15,-21 20-15,21-20 0,0-21 16,-21 41-16,0 1 0,0-21 16,0 21-16,0 42 31,0 0-31,0 0 16,0 0-16,0 22 0,-21-22 15,21 21-15,-21 1 0,21-22 0,-21 21 16,21 64-16,0-43 0,0-20 15,-22 20-15,22 1 0,0-1 16,0 64-16,0-63 0,22-22 16,-1 85-16,0-85 0,0 22 15,-21 21 1,21-43-16,-21 21 0,0 1 16,0-22-16,0-21 0,0 22 0,-21-22 15,-21 0-15,21-21 0,-22 21 0,1 0 16,21-21-16,-85 0 15,64 0-15,-1 0 0,1 0 0,0 0 16,20-21-16,-20 21 0,0-21 0,21 0 16,-1 21-16,1-21 0,-21 0 15,21-1-15,21 1 0,-21 0 16,21 0-16,0 0 0,0-22 0,0 22 16</inkml:trace>
  <inkml:trace contextRef="#ctx0" brushRef="#br1" timeOffset="56710.78">6710 8530 0,'0'0'0,"21"-21"0,42-42 31,-63 84-16,0 0-15,0 21 16,0-21-16,0 22 0,0-1 0,-21 0 16,0 22-16,0-22 0,0 22 15,0-22-15,-1 0 0,1 22 0,0-22 16,21-21-16,-21 22 16,21-22-16,-21 0 0,0 21 15,21-63 16,0 0-31,0 0 0,0-21 0,0 20 16,0-20-16,0 0 0,21-64 16,0 64-16,0-22 0,0 22 15,0-22-15,1 22 0,41-64 16,-42 85-16,22-21 0,-1-1 16,-21 22-16,21 0 0,1 21 0,-22 0 15,21 0-15,1 0 0,-22 21 16,21 0-16,-21 0 0,0 22 15,22-22-15,-43 21 0,21 1 0,-21-1 16,21 21-16,-21 22 0,0-21 16,0-22-16,0 0 0,0-21 15,0 64-15,0-64 16,0 0-16,0 1 16,-21-22-16,0 0 15,0-22-15,-22 22 16,22-21-16,0 0 0,-21 0 0</inkml:trace>
  <inkml:trace contextRef="#ctx0" brushRef="#br1" timeOffset="56877.69">6562 8805 0,'0'0'0,"-22"0"16,44 0 0,-1 0-16,0 0 0,21 0 0,1 0 15,-22-21-15,42 21 0,-20-21 16,20 21-16,-21-21 0,22 21 0,-1-21 15,1 21-15,-1-21 0,-20-1 0,20 22 16,1-21-16,-1 0 0,-20 21 16,20-21-16,-21 0 0</inkml:trace>
  <inkml:trace contextRef="#ctx0" brushRef="#br1" timeOffset="57377.4">7895 8467 0,'0'0'15,"0"21"16,0 0-31,0 0 0,-21 0 0,0 1 16,21 20-16,-21 0 0,-1 22 16,1-22-16,21 0 0,-21 43 15,0-43-15,-21 22 16,42-22-16,0-21 0,-22 22 16,22-22-16,22-21 31,-1-21-16,0 0-15,-21-1 0,21-20 16,-21 21-16,0-21 0,0 20 0,0-20 16,0 0-16,0-1 0,0 1 15,0 0-15,0-1 0,0 1 0,0 0 16,0-1-16,0 22 16,0-21-16,21 21 0,0-22 0,1 22 15,-1 0-15,21 0 0,0-21 16,1 42-16,-1 0 0,22 0 15,-43 0-15,21 21 0,22 21 16,-43-21-16,0 22 0,-21-22 16,0 21-16,0-21 0,0 85 15,-21-85-15,0 22 16,-1-22-16,-20 0 0,21 0 16,-21 0-16,20 0 0,-20-21 0,-21 22 15,41-22-15,1 0 16,21-22-1,21 1 1,1 0-16,20 0 0,-21 21 0,0-21 16</inkml:trace>
  <inkml:trace contextRef="#ctx0" brushRef="#br1" timeOffset="57639.24">8805 8446 0,'0'0'0,"-21"21"32,0 0-32,0 21 15,0 1-15,-1-22 0,1 42 16,0-42-16,21 22 16,0-22-16,-21 21 0,0 1 15,21-22-15,-21 0 0,21 21 0,0-21 16,0 1-16,0-1 0,0 0 15,0 0-15,0 0 16,0-42 15,0 0-31,0 0 0</inkml:trace>
  <inkml:trace contextRef="#ctx0" brushRef="#br1" timeOffset="57861.12">8297 8975 0,'0'0'0,"0"21"0,0 0 16,0 0-16,0 0 16,0 1-16,0-1 0,21-21 15,1 21-15,20-21 0,-21 0 16,0 0-16,22 0 0,-1 0 16,-21 0-16,21 0 0,1 0 0,-1-21 15,43 0-15,-43-1 0,0 1 16,1 0-16,-22 0 0,21 0 15,-21 0-15,1-1 0,-1-20 0,-21 21 16,0-21-16,0 20 0</inkml:trace>
  <inkml:trace contextRef="#ctx0" brushRef="#br1" timeOffset="58080.99">8509 8213 0,'0'0'0,"0"-21"15,21 21 1,0 0-16,22 0 0,-22-22 0,21 22 16,0 0-16,1 0 0,-1-21 15,22 21-15,-22-21 0,0 21 0,1 0 16,-1 0-16,0 0 0,22 0 16,-22 0-16,-21 0 15,22 0-15,-43 21 0,0 0 16,0 1-16,0-1 0</inkml:trace>
  <inkml:trace contextRef="#ctx0" brushRef="#br1" timeOffset="59364.44">1863 11282 0,'0'0'0,"-22"0"0,-41-106 32,63 85-32,0 0 0,0 0 0,0-22 15,0 22-15,0-21 0,42-22 16,1 43-16,-22-21 0,21-22 16,-21 22-16,0 21 15,-21 0-15,-21 21 16,-21 0-16,0 21 15,-128 42-15,86-20 16,20-1-16,-21-21 0,22 21 16,-128 107-1,170-107-15,-21 64 0,42-43 16,0-20-16,42 20 16,-21-21-16,22 1 0,20 20 0,-20-20 15,20-1-15,1 0 0,-22-21 0,21 22 16,-20-1-16,-22-21 0,21 22 15,-21 20-15,-21-42 16,0 0-16,0 1 0,-21-1 0,-42 0 16,20-21-16,1 0 15,-21 0-15,20 0 0,1-21 0,0 0 16,-22-22-16,22 22 0,-1-21 16,1-1-16,0 1 0,-1 0 0,22-1 15,-21 1-15,21 0 0,0 21 16,-1-43-16,1 43 0,21 0 15,0 42 1,0 0-16,21 0 0,22 0 16,-22 22-16,0-1 0,21 0 15,-20-20-15,20 20 0,0 21 16,1-20-16,-1-1 0,43 43 16,-43-64-16,0 21 0,1-21 15,-1 1-15,0-22 0,64 0 16,-64 0-16,1 0 0,-1-22 15,0 1-15,107-85 16,-107 64-16,0 0 0,1-1 16,-1-20-16,-21 21 0,64-85 15,-85 84-15,0 22 16,0 0-16,0 0 0,-21 42 31,21 0-31,-22 0 0,1 0 0,21 22 16,0-22-16,-21 21 0,21 1 15,0-22-15,0 21 0,0-21 0,0 22 16,0-1-16,21-21 0,0 0 16,1 0-16,41 22 0,-42-22 15,22-21-15,-1 0 16,21 0-16,-20 0 0,-1-21 0,0 0 16,1-1-16,-1 1 0,0-21 0,-20 21 15,20-22-15,-21 22 0,21-63 16,-42 41-16,0 1 0,0 0 15,0-1-15,0 1 0,-63-22 16,21 43-16,20 21 0,-83 0 16,62 0-16,-63 21 15,64 1-15,0-1 0,-1 21 16,22-21-16,0 22 0,21 41 16,0-41-16,0-22 15,0 0-15,21 0 0,0 21 16,43-20-16,-22-1 0,1-21 15,-1 0-15,0 0 0,1 0 16,41 0-16,-41-21 0</inkml:trace>
  <inkml:trace contextRef="#ctx0" brushRef="#br1" timeOffset="60734.68">3365 11578 0,'0'0'0,"0"-21"0,0 0 32,-21 21-32,0 0 15,21-21 204,21 21-219,-21-21 94,0-1-79,21 22-15,-21-21 110,0 0-79,0 0 16,0 0-31,0 0-1,-21 21 1,0 0-1,0-22-15,0 22 0,0 0 16,-1 0-16,1 0 0,0 22 16,0-1-16,0 0 0,0 0 15,-1 0-15,1 22 0,0-1 0,21-21 16,0 21-16,-21 1 0,21-1 16,0-21-16,0 22 0,0-22 15,0 0-15,0 0 0,0 21 16,0-20-16,21-22 0,0 0 15,0 0-15,1 0 16,20 0-16,-21-22 0,21 1 0,22 0 16,-43 0-16,0-21 0,0 20 15,22 1-15,-43 0 0,21-42 16,0 20-16,-21 22 0,0 0 16,0 0-16,0 0 0,0-1 15,-21 22 1,21 22-16,-21-1 0,21 0 15,0 21-15,0-21 0,0 1 0,0 20 16,0 0-16,0-21 16,21 1-16,0-1 0,0 0 15,0-21-15,64 21 0,-64-21 16,22 0-16,-1 0 16,0-21-16,1 21 0,41-42 15,-41 20-15,-22 1 0,21 0 0,-21 0 16,0-21-16,22-22 15,-43 22-15,0-1 0,0 22 0,0-21 16,0 0-16,0-1 0,0 22 16,0 0-16,0 0 0,0 42 15,0 0-15,0 0 16,0 22-16,0-22 0,-21 21 16,21 22-16,0-22 0,0 0 0,0 1 15,0 20-15,0-21 0,0 22 16,0-1-16,0-20 0,0 41 15,0-20-15,0-1 0,0 22 0,0-21 16,0-1-16,0 22 0,0-22 16,0 22-16,0 0 0,-22-1 0,1-20 15,0 20-15,21 1 0,-21-21 16,0-1-16,-22 64 0,22-85 16,0 1-16,0 41 15,21-62-15,0-1 0,0-42 16,0-22-1,21 1-15,0 0 0,0-22 16,1 1-16</inkml:trace>
  <inkml:trace contextRef="#ctx0" brushRef="#br1" timeOffset="61008.54">4064 11515 0,'0'0'0,"0"-43"0,0 22 0,0-21 15,0 21-15,0-22 0,0 22 0,0 0 16,21 0-16,0 0 0,0 21 16,22 0-16,-1 0 0,0 0 0,1 0 15,41 21-15,-41 0 0,-1 21 16,-21-20-16,0 20 16,-21 0-16,0 1 0,0 20 15,-42-42-15,21 22 0,-21-22 16,-22 0-16,22 0 0,-43 21 15,43-42-15,-1 22 0,22-22 0,0 0 16,0 0-16,21-22 16,21 1-1</inkml:trace>
  <inkml:trace contextRef="#ctx0" brushRef="#br1" timeOffset="62463.61">5927 11091 0,'0'0'0,"-22"0"16,22-21-1,22 21-15,-1 0 0,0-21 16,0 21-16,0-21 0,22 0 0,-22 0 16,21-1-16,-21 1 0,22 0 0,-22 0 15,21 0-15,-21-22 0,-21 22 16,0-42-16,0 42 0,0-1 15,-21 22-15,0 0 0,-21 0 16,-1 0-16,-20 0 0,-1 22 16,-20-1-16,-65 21 0,65 0 15,20-20-15,1 20 0,20-21 16,22 21-16,0 85 16,21-84-16,21-1 0,0 22 15,22-22-15,-1 0 0,43 43 16,-43-43-16,0-21 0,1 22 0,-1-1 15,0-21-15,1 22 0,-22-22 16,0 0-16,-21 0 0,0 0 0,0 0 16,0 1-16,-21-1 0,-21-21 0,-1 21 15,1-21-15,-22 0 0,-63 0 16,64 0-16,21-21 0,-64-22 16,63 22-16,1 0 15,0-21-15,21-1 0,-1 1 16,-20 0-16,42-22 0,0 22 0,-21 0 15,21-1-15,0 22 0,0-21 16,0 21-16,21 21 16,0 21-16,-21 0 0,21 21 0,1-21 15,-1 22-15,0-1 0,0-21 16,0 22-16,0-1 0,1-21 0,-22 21 16,21 1-16,21-22 0,-21 0 15,0 0-15,1 0 0,41 22 16,-42-22-16,22-21 0,-22 0 15,21 0-15,0 0 0,1 0 16,20-21-16,-20 21 0,-1-21 16,0-1-16,1 1 0,-1-21 0,0 21 15,1-22-15,-22 22 0,21-63 16,-21 62-16,0-20 0,1-21 16,-44 63 15,1 21-31,21 0 0,-21 0 0,0 0 15,21 22-15,-21-22 0,21 0 16,0 42-16,-21-41 16,21-1-16,0 0 0,0 0 0,0 0 15,42 0-15,-21-21 16,0 0-16,0 0 0,22 0 16,-1-21-1,-21 21-15,0-21 0,1 0 0,-1 0 16,-21 0-16,0-22 0,0 1 15,0 0-15,-21 20 0,-1-20 16,1 21-16,0 0 0,-21 0 0,21-1 16,-22 22-16,22 0 0,0 0 0,0 0 15,0 0-15,-1 0 0,44-21 32,20 21-32,-21 0 15,21-21-15,1 21 0,-22-21 16,42 21-16,-20 0 0,-1-21 0,0 21 15,22 0-15,-22 0 0,1 0 16,-1 21-16,0 0 0,-21 0 0,1 0 16,-1 22-16,0-1 0,0 0 15,-21-20-15,0-1 0,0 21 16,0-21-16,0 0 0,0 1 0,-21-1 16,0 0-16,21 0 0,-21 0 15,-1-21-15,1 0 16,0 0-1,21-21 1,0 0-16,-21 0 0,21 0 16,0-1-16,0 1 0,0-21 0,21 0 15,0-1-15,0 22 0,1-21 16,-1-1-16,0 1 0,21 0 0,22-22 16,-22 43-16,0 21 0,1-21 15,-1 21-15,0 0 0,64 42 16,-85 1-16,22-22 15,-22 42-15,-21-20 16,0 41-16,0-41 16,0-1-16,0-21 0,-21 21 0,0-20 0,-1 20 15,-20 0-15,21-21 16,0 1-16,21-1 16,21-42 15,0-1-31,0 1 0,0 0 15,22 0-15</inkml:trace>
  <inkml:trace contextRef="#ctx0" brushRef="#br1" timeOffset="62935.34">8086 11303 0,'0'0'0,"0"-21"0,0 0 0,0 0 0,-22-1 16,1 1-16,-21 0 0,21 21 15,0 0-15,-22 0 0,1 0 16,21 0-16,-22 0 0,22 0 0,-21 21 16,21 0-16,-22 22 0,1-22 0,21 21 15,-21 1-15,20-1 0,1-21 16,0 21-16,0 1 0,0-1 0,21-21 16,0 22-16,0 20 15,0-42-15,21 0 16,0 1-16,21-22 0,-20 0 0,41 0 15,-42 0-15,22-22 0,-22 1 16,21 21-16,-21-21 0,43-42 16,-43 41-16,21-20 0,-21 21 15,1-21-15,-1-1 0,-21 1 16,0 0-16,21-1 0,-21 22 0,0-21 16,0 21-16,0 42 15,-21 0-15,0 0 16,21 21-16,-22 1 0,22-1 0,-21-21 15,21 22-15,0-1 0,0 0 0,0-21 16,0 22-16,0-22 0,0 0 16,21 21-16,1-20 15,-1-1-15,42 0 16,-42-21-16,22 0 0,-22 0 16,0 0-16,43-21 15,-43 21-15,0-21 0,0-1 0</inkml:trace>
  <inkml:trace contextRef="#ctx0" brushRef="#br1" timeOffset="63294.13">8382 11388 0,'0'-43'0,"0"86"0,0-107 16,0 22-16,0 21 0,0-22 15,0 22-15,0 0 0,0 0 16,0 0-16,21 21 16,0 0-16,22 0 15,-22 0-15,21 21 0,-21 0 0,22 0 16,-1 22-16,-21-1 0,21 0 15,-20 1-15,20-1 0,-21 0 0,-21 1 16,0 20-16,0-21 0,0-20 0,0 20 16,0 0-16,0-21 0,0 1 15,-21-1-15,-21 21 0,20-42 16,1 0-16,0 0 0,0 0 16,21-21-1,0 0-15,0 0 0,0-22 16,21 22-16,0-21 0,22-22 0,20-42 15,-21 43-15,1-1 16,-1 1-16,22 21 0,-22-22 0,43-21 16,-43 64-16,0 0 0,22-21 15,-22 42-15,-21 0 16,0 0-16,1 0 0,-22 21 16,0 0-16</inkml:trace>
  <inkml:trace contextRef="#ctx0" brushRef="#br1" timeOffset="63747.92">5186 12912 0,'0'0'16,"0"-21"-1,0 42 32,0 0-47,0 0 16,0 0-16,0 0 15,0 1-15,0-1 0,0 0 0,0 0 16,0 0-16,0 22 0,0-22 16,0 21-16</inkml:trace>
  <inkml:trace contextRef="#ctx0" brushRef="#br1" timeOffset="63919.45">5186 13758 0,'0'0'0,"0"22"0,0-1 16,0 42-16,0-42 0,0 1 15,0-1-15,0 0 16,-21 21-16,21-21 16,0 1-16,0-1 15,0 0-15,0 0 16,0 0-16,0 0 16,0 1-16</inkml:trace>
  <inkml:trace contextRef="#ctx0" brushRef="#br1" timeOffset="64111.34">5165 14753 0,'0'0'0,"0"21"0,0 1 16,0-1-16,0 0 0,-43 42 16,43-41-16,-21-1 15,21 0-15,0 0 0,0 0 16,0 22-16,0-22 0,0 0 15,-21 0-15,21 0 0,0 0 16,-21 22-16</inkml:trace>
  <inkml:trace contextRef="#ctx0" brushRef="#br1" timeOffset="64317.41">5016 15875 0,'0'42'0,"0"-84"0,-127 656 94</inkml:trace>
  <inkml:trace contextRef="#ctx0" brushRef="#br1" timeOffset="64466.95">4784 17124 0,'-22'42'15,"44"-84"-15,-65 105 0,43-20 0,-21-22 16,0 21-16,21-21 0,-21 1 16,21-1-16,0 0 0,-21 0 0,21 0 15,-22-21-15,22-21 16,0 0-1,0-21-15,0-1 0</inkml:trace>
  <inkml:trace contextRef="#ctx0" brushRef="#br1" timeOffset="67299.33">15198 6795 0,'0'-43'16,"0"22"-16,0 0 0,0 0 16,0 42 15,0 21-31,0 1 0,0-1 16,0 21-16,-22-20 0,1 41 15,0-20-15,21-1 0,-21 1 0,0 21 16,0-22-16,21 1 0,-22-22 15,1 21-15,0-20 0,0-1 0,0 0 16,0 1-16,-1-1 0,1-21 16,21 0-16,0 1 0,0-1 0,0-42 31,0-1-15,0-20-16,21 21 0,1-21 0</inkml:trace>
  <inkml:trace contextRef="#ctx0" brushRef="#br1" timeOffset="67609.14">14901 7006 0,'-21'-42'0,"42"84"0,-63-126 0,42 41 0,-21 22 15,21-21-15,0-1 0,0 1 16,0 21-16,21-21 0,0 20 0,21 1 16,-20-21-16,20 21 0,0 21 15,22-21-15,-1 21 0,64 21 16,-63 0-16,-1 21 0,-20 1 15,20-1-15,-21 0 0,1 64 16,-43-42-16,0-22 0,-21 64 16,-22-64-16,1 0 0,-22 22 15,22-22-15,-21-21 0,-64 43 16,84-22-16,-20-21 0,20-21 16,22 22-16,0-22 0,0 0 0,0 0 15,21-22 1,21 1-16,-21 0 15,42 0-15,-21 0 0,22 0 0,-22 21 16,21-22-16</inkml:trace>
  <inkml:trace contextRef="#ctx0" brushRef="#br1" timeOffset="67982.94">15642 7176 0,'0'0'0,"0"21"0,0 0 16,0 0-16,0 0 0,0 22 15,-21-1-15,0-21 0,0 21 16,21 1-16,-22-22 0,1 21 0,0 22 16,21-43-16,-21 0 0,21 0 15,0 0-15,0 1 0,0-1 16,21-21-16,0 0 0,0 0 0,1 0 16,20 0-16,-21 0 0,21-21 0,1-1 15,-1 1-15,0 0 0,-20 0 16,20 0-16,0-22 0,1 22 15,-1-21-15,-21 0 0,0-1 0,-21 1 16,0-43-16,0 43 0,-21 0 16,-21-1-16,21 22 0,-22 0 15,22 21-15,-21 0 0,21 0 16,-22 0-16,22 0 0,0 0 16,-43 85-1,43-64-15,0 21 0,21-21 0,0 0 16,0 22-16,0-22 0,0 0 15,21 0-15,0-21 0,22 0 0,-22 0 16,21 0-16,-21 0 0</inkml:trace>
  <inkml:trace contextRef="#ctx0" brushRef="#br1" timeOffset="68355.73">16679 7112 0,'0'0'0,"0"-21"31,-21 21-31,-21 0 16,21 0-16,-1 0 0,-20 21 0,0 0 16,21 0-16,-1 1 0,-20-1 15,21 0-15,21 21 0,0-21 16,21 1-16,0-1 0,0 0 16,22-21-16,-22 21 0,21 0 15,1 0-15,-22-21 0,21 22 16,0-1-16,-20-21 0,-1 21 15,21 0-15,-21 0 0,-21 0 16,0 1-16,0-1 0,-21-21 16,0 21-16,-21-21 0,-1 21 15,1-21-15,0 0 0,-22 0 0,-21 0 16,43 0-16,0 0 0,-1 0 16,22 0-16,0 0 0,0-21 15,21 0-15,0 0 0,0-1 16,42 1-16,-21 21 15,22-21-15,-22 0 0,21 0 0,1 0 16,-1 21-16</inkml:trace>
  <inkml:trace contextRef="#ctx0" brushRef="#br1" timeOffset="68627.57">17441 6773 0,'0'0'0,"21"-42"16,1 21-16,-22 0 0,0 0 0,0-1 15,0 44 1,0-1-16,0 0 0,0 0 16,-22 21-16,1 1 0,0-1 0,0 0 15,0 1-15,0-1 0,-22 0 16,22 22-16,0-22 0,0 1 0,-43 41 16,64-41-16,-21-1 0,21-21 15,0 0-15,0 0 0,0 1 16,0-1-16,21-21 15,22 0-15,-22 0 0,0 0 16,21-21-16,-21-1 0,22 1 16,-22 0-16,0 0 0,0 0 0</inkml:trace>
  <inkml:trace contextRef="#ctx0" brushRef="#br1" timeOffset="68826.46">17230 7154 0,'-22'0'15,"44"0"-15,-44-21 16,44 21 0,-1 0-16,0 0 0,21 0 0,1-21 15,-1 21-15,0-21 0,1 21 0,-1 0 16,0-21-16,1 21 0,-1 0 16,0 0-16,-21-21 0,22 21 0,-22 0 15,0 0-15,0-22 0,0 22 16,1 0-16</inkml:trace>
  <inkml:trace contextRef="#ctx0" brushRef="#br1" timeOffset="69447.1">17907 7027 0,'21'0'16,"-42"0"-16,42 22 0,-21-1 16,0 0-16,0 0 15,0 0-15,0 0 0,0 22 16,-21-22-16,21 0 0,0 0 0,0 0 16,0 22-16,0-22 0,-21 0 15,21 0-15,0 0 0,0 1 16,0-1-16,0 0 15,0-42 17,0 0-32,0-1 15,0 1-15,0-21 0,0 21 16,0-22-16,21 22 0,-21-21 0,21 21 16,0-22-16,0 22 0,22 0 15,-22 0-15,0 0 0,0 0 16,22 21-16,-22 0 0,21 0 0,-21 0 15,0 0-15,1 0 0,20 0 0,-21 21 16,0 0-16,0 0 0,1 0 16,-22 0-16,21 43 0,-21-43 15,0 21-15,0-20 0,0-1 16,0 21-16,0-21 16,-21 0-16,21 1 0,-22-22 0,22 21 15,-21-21-15,0 0 16,21-21-1,0-1-15,0 1 0,0 0 16,21 0-16,0 0 0,1-22 16,-1 1-16,21 21 0,-21-21 0,43-22 15,-22 43-15,43-21 16,-22 20-16,-20 1 0,-1 21 16,0 0-16,1 0 0,-1 0 0,0 0 15,-21 0-15,1 21 0,20 1 16,-21-1-16,-21 21 0,0-21 0,0 22 15,0-22-15,0 21 0,0 0 16,0 22-16,-21-43 16,-21 43-16,20-43 0,1 0 15,21 0-15,-21 0 0,0 0 16,42-21 0,0 0-16,0 0 15,1-21-15,20 21 0,0-21 16,1 0-16</inkml:trace>
  <inkml:trace contextRef="#ctx0" brushRef="#br1" timeOffset="70293.62">19727 7218 0,'0'0'0,"0"-21"0,0 0 16,0-1-16,0 1 0,-21 21 16,0-21-16,0 0 0,0 21 0,-22 0 15,1 0-15,21 0 16,0 0-16,-22 21 0,-41 43 15,41-43-15,22 21 16,-21-21-16,21 22 0,-22-1 16,22-21-16,0 21 0,0 1 0,0-22 15,-1 21-15,22 1 0,0-22 16,0 0-16,0 0 16,22-21-16,20 0 0,-21 0 15,0 0-15,22 0 16,-1-21-16,0 21 0,1-21 0,-22 0 15,21-1-15,0 1 0,1-21 0,-1 21 16,0-22-16,-20 1 0,41-21 16,-42 41-16,0-20 0,-21 21 15,0 0-15,22 21 0,-22 21 32,0 0-32,-22 0 0,22 0 15,-21 22-15,21-22 0,0 21 16,0 22-16,0-43 0,0 42 15,21-41-15,22-1 16,-22 0-16,0-21 0,21 0 16,1 0-16,-1 0 0,0 0 0,1 0 15,-22 0-15,21-21 0,1 21 16,-1-21-16,-21-1 0,21-20 16,-20 21-16,-1-21 0,0 20 15,0-20-15,0 0 0,0-1 0,-21 22 16,0-21-16,0 21 0,0 0 15,0 42 1,0 0-16,0 0 0,0 21 16,-21-20-16,-21 105 15,42-106-15,-21 21 0,0-21 16,21 22-16,0-22 0,-22 0 0,1 21 16,0-21-16,0-21 46,21-21-46,0 0 0,0 0 0,0 0 16,0 0-16,21-1 0,0-20 16,0 0-16,22-1 0,-1 1 0,0 0 15,1-1-15,20-20 0,-20 21 16,20 20-16,64-41 0,-63 42 16,-1 0-16,43 21 0,-64 21 15,1 0-15,-22 0 0,21 21 16,-42 1-16,0-1 0,0 0 15,0 1-15,0 84 16,-21-85-16,0-21 0,-43 43 16,43-43-16,-21 0 0,-1 21 15,1-20-15,0-1 16,-1-21-16,1 21 0,21-21 16</inkml:trace>
  <inkml:trace contextRef="#ctx0" brushRef="#br1" timeOffset="70787.92">14330 8361 0,'0'0'0,"0"-21"0,0 0 15,-21 21-15,-1 21 16,22 0-16,0 21 16,-21 1-16,-21 84 0,42-64 15,-21 22-15,0-1 0,-1-20 16,1 21-16,0-22 0,0 1 15,0-1-15,0 1 0,-1 20 16,22-41-16,-21-22 0,21 42 16,-21-63-16,21 21 0,0-42 31,0 0-31,0 0 16</inkml:trace>
  <inkml:trace contextRef="#ctx0" brushRef="#br1" timeOffset="71226.86">13885 8763 0,'0'0'0,"-21"-63"0,21 20 16,-21-63-16,21 43 16,0 21-16,0-22 0,21 22 15,0-1-15,43-41 0,-22 41 16,22 22-16,-1-21 0,-21 42 16,22 0-16,-1 0 0,1 0 0,-1 21 15,1 21-15,-22 1 0,43 63 16,-64-43-16,0 22 15,-21-22-15,0-20 0,-21 20 0,-21-21 16,-1 1-16,1-1 0,0 0 16,-22-20-16,22 20 0,-22-21 0,22 0 15,0 0-15,-22-21 0,43 0 0,-21 0 16,21 0-16,-22-21 16,43 0-16,0 0 0,0-21 0,0-1 15,21 22-15,1 0 16,-1 21-16,0 0 0,0 0 15,0 21-15,22 0 0,-22 22 0,0-1 16,0 0-16,21 1 16,-20 20-16,-1 22 0,0-43 0,0 0 15,0 22-15,0-1 16,1-41-16,-22-1 0,21-21 16,0 21-16,21-21 15,-21 0-15,1 0 0,41 0 16,-42-21-16,0 0 0,1-1 15,-1 1-15,0 0 0,0-21 0</inkml:trace>
  <inkml:trace contextRef="#ctx0" brushRef="#br1" timeOffset="72183.31">14795 8996 0,'0'21'0,"0"0"31,0 0-31,22-21 16,-1 0-16,21 0 0,-21 0 15,22-21-15,-22 21 0,106-63 16,-85 42-16,0-1 16,-20 1-16,20 0 0,-21-21 15,0-1-15,-21 22 16,0 0-16,0 0 0,-21 0 16,0 21-16,-21 0 0,20 0 15,-20 21-15,21 0 0,-21 0 0,-22 43 16,22-22-16,21 0 0,-1 1 15,1 20-15,0-20 0,0 20 16,21-21-16,0-20 0,0 62 16,21-84-16,0 21 15,0-21-15,1 0 0,20 0 0,21 0 16,-20 0-16,126-42 16,-127 21-16,85-21 15,-63 20-15,126-83 16,-147 62-16,-1 1 15,0 0-15,-20-1 0,-1 22 16,-21-42-16,0 41 16,-21 22-16,-1 0 0,1 0 15,-63 64-15,41-43 16,22 21-16,0-20 0,0 20 0,0-21 16,21 43-1,0-43-15,0 21 0,0 0 16,21-20-16,0-1 0,0 0 0,0 0 15,0 0-15,1 0 0,-22 1 16,21-1-16,-21 0 16,-21-21-1,-1 0-15,1 0 16,-21 0-16,21-21 0,0 21 0,-1-21 16,-20-1-16,21 22 0,0-21 15,21 0-15,-21 21 0,21 21 31,0 0-31,21 1 16,0-22-16,-21 21 0,21 0 0,0-21 16,22 21-16,-22-21 15,21 21-15,-21-21 0,0 0 16,22 0-16,-22 0 0,21 0 0,1 0 16,-1-21-16,43 0 15,-22 0-15,-21 0 0,85-43 16,-84 22-16,20-1 0,22-41 15,-43 20-15,1 1 0,-1-1 16,-21 1-16,21 20 0,-20-20 0,-1-1 16,0 22-16,-21 0 0,21-1 0,-21 22 15,0 0-15,21 0 0,-42 42 32,-21 21-32,21-20 0,-1 20 15,1 21-15,0-20 0,-21 20 16,-1 64-16,22-84 0,0 20 15,0-21-15,0 22 0,21 42 16,0-85-16,0 21 16,0-21-16,21 1 0,0-22 15,21 0-15,-20 0 16,20 0-16,-21 0 0,0 0 0,22-22 16,-1-41-1,-42 42-15,21-22 0</inkml:trace>
  <inkml:trace contextRef="#ctx0" brushRef="#br1" timeOffset="72347.22">16319 8890 0,'-21'0'0,"42"0"0,-63 0 0,42 21 16,21-21 0,22 0-16,-1 0 0,0 0 15,1 0-15,-1 0 0,64 0 16,-43-21-16,-20 21 0,20-21 15,1 21-15,-1-21 0</inkml:trace>
  <inkml:trace contextRef="#ctx0" brushRef="#br1" timeOffset="72998.99">17547 8657 0,'0'-21'0,"0"42"0,-21-42 15,0 21 1,0 0-16,-22 21 0,22 0 0,0 1 15,-21-1-15,20 21 0,-20 0 16,21 1-16,0-1 0,-43 43 16,43-43-16,0-21 0,0 85 15,21-64-15,0-20 16,0-1-16,0 0 0,21 0 0,42 0 16,-41-21-16,62 21 15,-41-21-15,-1 0 0,21 0 16,-20-21-16,-1 0 0,0 0 15,43-21-15,-43-1 0,1 1 16,-1 0-16,0-22 0,1 22 16,-1-85-16,0 63 0,-20 1 15,-1 20-15,0-20 0,-21 21 16,42-43-16,-42 64 16,-21 42-1,0 0 1,0 21-16,0 1 0,-1-1 15,1 0-15,0 22 0,21-22 0,-21 22 16,21-22-16,-21 0 0,21 1 16,0-1-16,0 0 0,0 1 0,0-1 15,0-21-15,21 0 16,0 1-16,0-22 0,0 0 0,1 0 16,20 0-16,-21 0 0,21 0 0,-20-22 15,20 1-15,0 0 0,-21 0 16,22-21-16,-22 20 0,21-20 0,-21 21 15,1 0-15,-22-22 0,21 43 0,-21-21 16,0 42 0,0 1-16,-21-1 15,21 0-15,-22 21 16,22-21-16,-21 1 0,21-1 0,0 0 16,0 0-16,-21 0 0,21 0 0,0 1 15,0-1 1,21-21-1,-21-21 1,21-1-16,1 1 0,-22 0 16,21 0-16,0 0 0</inkml:trace>
  <inkml:trace contextRef="#ctx0" brushRef="#br1" timeOffset="73164.28">18584 8700 0,'0'0'0,"-21"0"16,0 0-16,0 0 0,0 0 15,-1 0 1,22 21 0,22-21-1,-1 21-15,0-21 0,0 0 16,21 21-16,-20-21 16</inkml:trace>
  <inkml:trace contextRef="#ctx0" brushRef="#br1" timeOffset="74132.39">18775 8911 0,'0'0'0,"21"0"0,-21 21 0,21-21 16,0 0-16,0 0 15,22 0-15,-1-21 16,-21 21-16,0-21 0,1 0 16,-1 21-16,0-21 0,0 0 0,0-1 15,0 1-15,1 0 0,-22-21 16,0 21-16,0-1 0,-22 22 31,1 0-31,0 0 0,0 0 0,0 22 16,0 20-16,-1-21 0,1 21 15,0-20-15,21 20 0,0 0 16,-21-21-16,21 22 0,0-22 0,0 21 0,0-21 16,0 1-16,0-1 15,21 0-15,0 0 0,0 0 0,1-21 16,20 0-16,-21 0 0,64 0 15,-43 0-15,0 0 0,1 0 16,20-21-16,-20 0 0,41-21 16,-41 20-16,-22-20 0,21 0 0,-21-1 15,0 1-15,1 0 0,-22 21 16,0-22-16,0 22 0,0 0 0,0 0 16,0 0-16,-22 42 15,1 0 1,0 0-16,21 0 0,-21 22 15,0-22-15,0 21 0,21-21 16,-22 22-16,1-22 0,21 0 0,0 0 16,-21 0-16,21 0 0,-21 1 0,21-1 15,0-42 17,0-1-17,0 1-15,42-21 0,-21 21 16,1-22-16,-1 1 0,21 0 15,0-1-15,1 1 0,-1 0 16,0-1-16,1 22 0,84-63 16,-106 62-16,21 22 0,-21 0 15,1 0-15,-1 0 0,0 43 16,-21-22-16,0 21 0,0 43 16,0-43-16,0 1 0,0-1 15,0 0-15,0 1 0,0-22 16,0 21-16,0-21 0,0 0 0,0 22 15,21-22-15,0-21 16,0 0-16,1 0 0,-1 0 0,0 0 16,21 0-16,-21-21 0,22 21 0,-22-21 15,21-22-15,-21 22 0,1-21 16,41-43-16,-42 22 16,22-1-16,-22 22 0,0-22 0,0 1 15,21-1-15,-20 22 16,-1-22-16,21 1 0,-21 21 0,-21-1 15,0 1-15,21 21 0,-21 0 0,0-1 16,0 44-16,-21-1 16,0 0-16,0 21 0,0 1 0,0 20 15,-22-21-15,22 22 0,0-22 16,0 22-16,-22-1 0,22 1 0,21-1 16,-21-20-16,21 20 0,0-21 15,0 22-15,0-43 0,0 21 0,0 22 16,0-43-16,21 0 15,0-21-15,1 0 0,-1 0 16,21 0-16,-21 0 0,22 0 0,-1-21 16,21 0-16,-41-21 0,20 20 15</inkml:trace>
  <inkml:trace contextRef="#ctx0" brushRef="#br1" timeOffset="74325">20383 8509 0,'0'0'0,"-42"0"0,21 0 0,0 0 16,42 21 0,21-21-16,1 0 0,-1 0 15,21 0-15,-20 0 0,20 0 16,1 0-16,-1 0 0,1 0 0,42 0 16,-64 0-16,0 0 15,1 0-15,-22 0 0,0 0 0,0 0 16</inkml:trace>
  <inkml:trace contextRef="#ctx0" brushRef="#br1" timeOffset="75842">14817 10224 0,'0'0'0,"21"-22"0,-21 1 16,0 64 15,0-22-15,0 21-16,-21 0 0,21 1 15,-22-1-15,22 22 0,0-22 0,0 21 16,0-20-16,-21-1 0,21 0 0,-21 1 15,21-1-15,0 0 0,-21-20 16,21 20-16,0-21 0,0 0 16,0-42 15,0 0-31,0 0 0,0 0 16,21-22-16,-21 22 0,21-21 15,0-1-15,1 1 0,-22 0 16,21-1-16,0 1 0,-21 0 0,21-1 15,-21 22-15,21 0 0,-21 0 0,21 42 16,1 0 0,-22 0-16,21 1 0,-21 20 15,21-21-15,0 21 0,-21 22 16,21-22-16,0 1 0,-21-22 16,22 0-16,-1 21 0,0-21 0,0 1 15,0-1-15,0-21 0,1 21 0,-1-21 16,21 0-16,-21 0 15,22 0-15,-1 0 0,-21 0 0,21-21 16,1 21-16,-1-21 0,-21-1 0,22 1 16,-22-21-16,21 21 0,-21-22 15,0 1-15,1-43 0,-22 22 16,21 21-16,-21-22 0,0 22 16,0-1-16,0-41 0,0 63 15,0-1-15,0 1 16,-21 21-1,21 43-15,-22-22 0,22 21 16,0 0-16,0 1 0,0-1 16,-21 22-16,21-22 0,0 0 15,0 1-15,0-1 0,0 0 0,0 22 16,21-43-16,-21 0 16,22 0-16,-1 0 0,0 1 0,21-22 15,-21 0-15,22 0 0,-22 0 16,21 0-16,1-22 0,20-20 15,-21 0-15,1 21 0,-1-22 16,0 1-16,1 0 0,-1-1 16,22-63-16,-43 43 0,0 21 15,0-1-15,0-20 0,-21 42 16,0-22-16,0 22 0,0 0 0,0 0 16,0 0-16,0 42 15,-21 0-15,0 0 16,0 0-16,21 22 0,-21-1 15,21 0-15,-22 22 0,22-22 0,-21 22 16,21-22-16,0 0 0,0 1 16,0-1-16,0 0 0,0 1 0,21-22 15,1 0-15,-1 0 0,21 21 16,0-42-16,-20 0 0,20 0 16,21 0-16,-20 0 0,105-21 15,-106 0-15,1 0 16,-1 0-16,0 0 0,43-64 15,-85 43-15,21 20 16,-21-41-16,0 42 0,0-22 16,-21 43-1,21 22-15,-21-1 16,0 0-16,21 21 0,-22-21 16,22 22-16,0-1 0,-21 22 0,21-22 15,-21 0-15,0 85 16,21-63-16,0-1 0,0 22 15,-21 0-15,0-22 0,21 22 0,-22-1 16,1-20-16,21-1 0,-42 86 16,21-86-16,0-21 0,21 22 15,-22-22-15,1 1 0,21-1 0,-21 0 16,21-21-16,0 1 0,0-44 16,0 1-1,0 0-15,0-21 0,0-1 0,0 1 16,21 0-16,0-22 0,22 1 0,-22-1 15</inkml:trace>
  <inkml:trace contextRef="#ctx0" brushRef="#br1" timeOffset="76104">16976 10499 0,'0'0'0,"-22"-43"16,22 22-16,-21-21 15,21 21-15,0 0 0,0-1 0,21 22 16,1 0-16,105 0 15,-85 0-15,0 0 0,22 22 16,-1-1-16,-20 21 0,41 22 16,-63-22-16,1 0 0,-22-21 15,0 22-15,0-22 0,-64 42 16,22-41-16,-1-1 0,1 0 0,-21 0 16,-1-21-16,22 21 0,-64-21 15,64 0-15,-1 0 16,-20 0-16,20-21 0,-20-42 15,42 41 1,0-20-16</inkml:trace>
  <inkml:trace contextRef="#ctx0" brushRef="#br1" timeOffset="76293.97">15811 10329 0,'0'0'0,"-21"0"0,0 0 0,0 0 16,42 0-1,0 0 1,0 0-16,22 0 0,-1-21 16,22 0-16,-1 21 0,22-21 0,105 0 15,-105 21-15,21-21 0,0-1 16,-22 22-16,22-21 0,85 21 16</inkml:trace>
  <inkml:trace contextRef="#ctx0" brushRef="#br1" timeOffset="76524">18076 10054 0,'0'0'0,"0"-21"16,-21 42-1,21 0-15,0 1 16,-21-1-16,0 0 0,21 21 16,-21 1-16,21-1 0,0 0 0,0 1 15,0-1-15,0 64 0,0-64 16,0-21-16,0 22 0,0-1 15,-22-21-15,22 0 0,0 0 0,-21 1 16,21-1-16,0 0 0,-21-21 16,0 0-16,0 0 15,0-21-15,21 0 0,0-1 16</inkml:trace>
  <inkml:trace contextRef="#ctx0" brushRef="#br1" timeOffset="76976.49">17843 10287 0,'0'0'0,"0"-42"0,0 21 0,0-22 15,0 1-15,0 21 0,22 0 16,-1-1-16,0 22 0,0 0 0,0-21 16,0 21-16,22 0 0,-1 0 15,43 21-15,-43 1 0,0-1 16,-20 21-16,62 22 0,-63-22 16,43 64-1,-64-64-15,21 0 0,-21 1 0,0-1 16,0 0-16,0-20 0,0 20 15,0-21-15,0 0 0,-21-21 0,21 21 16,0-42 0,0 0-1,0 0-15,0-21 0,0 20 0,21-20 16,0 0-16,0-22 0,43-42 16,-22 64-16,1-21 0,41-22 15,-63 21-15,106-20 16,-105 63-16,-1 21 15,21 0-15,-21 0 0,0 21 0,1 63 16,-22-62-16,0 20 16,0 21-16,0-20 0,0-1 15,-43 64-15,22-43 16,0-20-16,-21 63 0,20-64 0,1-21 16,0 43-1,21-43-15,0 0 0,0 0 0,0 0 16,21-21-16,0 0 15,22 0-15,-22 0 0,21 0 16</inkml:trace>
  <inkml:trace contextRef="#ctx0" brushRef="#br1" timeOffset="77712.5">19685 10520 0,'0'0'0,"21"-21"0,0 0 0,-21-1 0,21-41 15,-21 42-15,0 0 16,0-1-16,-21-20 0,0 21 15,-42 0-15,41 0 0,-20 21 16,0 0-16,-1 0 0,22 0 16,-21 0-16,0 21 0,-1 0 0,22 21 15,-42 43-15,41-43 0,1 22 16,0-22-16,0 0 0,21 1 16,-21-1-16,21 0 0,0-20 0,0 20 15,0-21-15,0 0 0,0 0 0,21-21 16,21 22-1,1-22-15,-22 0 0,21 0 0,-21 0 16,22-22-16,-1 1 0,43 0 16,-64-21-16,21 21 0,0-1 15,-20-20-15,20 0 0,-21-1 0,21-41 16,-20 41-16,-1 1 16,0 21-16,-21 0 0,0 0 0,0-1 15,0 1-15,0 42 16,0 1-1,0-1-15,0 21 0,0-21 0,-21 22 16,0-22-16,-1 21 0,22 0 16,0-20-16,0 20 0,0-21 0,0 0 15,0 22-15,0-22 16,22 0-16,-1-21 0,0 0 16,21 0-16,1 0 15,-1 0-15,21 0 0,-20-21 16,-22 21-16,64-43 15,-43 22-15,0 0 0,-21 0 16,22-21-16,-22 20 0,21-20 0,-21 0 16,-21 21-16,0-1 0,0 1 15,0 0-15,0 42 16,0 0-16,0 1 16,0-1-16,0 21 0,0-21 15,0 0-15,0 1 0,0-1 16,0 42-16,0-42 0,0 1 15,0-1-15,0 0 16,0 0-16,-21 0 0,0-21 16,0 0-16,0 0 0,-22 0 0,22 0 15,0 0-15,0 0 0,0 0 16,0 0-16,-1 0 0,22-21 31,22 0-31,-1 0 16,0 0-16,21-1 0,-21 1 15,22 0-15</inkml:trace>
  <inkml:trace contextRef="#ctx0" brushRef="#br1" timeOffset="77951.96">20976 10054 0,'21'-42'0,"-42"84"0,63-105 0,-20 42 16,-22-1-16,0 1 0,-22 42 15,1 1 1,0 20-16,0-21 0,0 21 15,-22 1-15,22-1 0,0 22 0,-42 20 16,41-20-16,1-22 16,0 22-16,21-22 0,0 0 0,0 1 15,0 20-15,0-42 0,0 0 16,0 1-16,21-1 16,0-21-16,1 0 0,-1 0 0,0 0 15,0 0-15,0 0 0,0 0 16,1-21-16,-1-1 0,-21 1 0</inkml:trace>
  <inkml:trace contextRef="#ctx0" brushRef="#br1" timeOffset="78108.8">20616 10351 0,'0'0'0,"-21"0"0,-21 0 16,21 0-16,42 0 31,0 0-31,21 0 0,1 0 0,-1-22 16,0 22-16,22 0 0,-22 0 15,22 0-15,-22 0 0,21 0 16,-20 0-16,-1 0 0</inkml:trace>
  <inkml:trace contextRef="#ctx0" brushRef="#br1" timeOffset="78679.78">21251 10393 0,'21'0'31,"1"-21"-31,20 0 15,-21 21-15,0-22 0,0 1 0,22 0 16,-22 21-16,21-21 16,-42 0-16,-21 21 15,0 0-15,0 0 16,0 0-16,-22 21 0,22 0 16,-21 0-16,21 0 0,-22 22 0,1 20 15,42-42-15,0 22 0,0-1 16,0-21-16,0 0 0,0 22 15,0-1-15,21-21 16,0 0-16,0-21 0,1 0 16,-1 0-16,21 0 0,-21 0 15,22 0-15,20-21 0,-42 0 0,22 0 16,-1-21-16,-21 20 16,21-20-16,1 0 0,-1-1 0,-21 1 15,22 0-15,-1-1 0,0 22 16,1 0-16,62-21 15,-83 42-15,-1 0 0,21 42 16,-21-21-16,-21 22 0,0-1 16,0 0-16,0 1 0,-21 41 15,0-20-15,0-22 0,0 0 0,-1-20 16,-20 20-16,21-21 0,0 21 16,0-42-16,-1 0 0,1 0 15,21-21 16,0 0-31,21 0 0,22 0 0,-22-22 16,64-20-16,-43 21 16,0-22-16,22 22 0,-22-1 0,22-20 15,84-64-15,-106 85 16,0 20-16,-20 1 0,-1 0 16,0 0-16,-42 21 15</inkml:trace>
  <inkml:trace contextRef="#ctx0" brushRef="#br1" timeOffset="79199.14">13695 11790 0,'0'0'0,"0"-21"0,0 0 0,0-1 0,0 1 16,0 0-16,0 42 31,0 0-31,0 22 0,-21-1 0,-1 22 15,22-1-15,-21 1 0,21-1 16,-42 85-16,42-84 0,-21-1 16,-22 64-16,22-63 0,0-22 15,0 0-15,21 22 0,-21-22 16,0 43-16,21-64 16,0 0-16,0-42 15,21 21 1,0-21-16,-21-21 0</inkml:trace>
  <inkml:trace contextRef="#ctx0" brushRef="#br1" timeOffset="79612.44">13398 12256 0,'0'0'0,"0"-64"0,0 1 15,0-1-15,0 1 0,0-43 16,22 63-16,20 1 0,21-43 16,-41 64-16,20-21 15,0 42-15,22-21 0,-22 21 16,85 21-16,-63 0 0,-1 21 0,43 43 15,-64-21-15,-21-22 16,-21 21-16,0 1 0,-21-1 0,-106 86 16,85-107-1,-22 0-15,22 1 0,-21-22 16,20 21-16,-63 0 0,85-42 16,-21 0-16,21 0 0,0 0 15,-1 0-15,22-42 16,0 21-16,0-21 0,0 20 15,0 1-15,0 0 0,43 21 16,-22 0-16,0 0 0,0 21 16,0 0-16,-21 1 0,22 20 15,-1 0-15,0-21 0,-21 22 0,21-1 16,-21-21-16,21 22 0,0 41 16,1-63-16,-22 1 0,42 41 15,-21-42 1,0-21-16,0 0 0,1 0 15,41 0-15,-42 0 0,0-21 16,22 0-16,-22 0 0,21 0 0</inkml:trace>
  <inkml:trace contextRef="#ctx0" brushRef="#br1" timeOffset="80160.13">14287 12573 0,'0'0'0,"0"-21"31,0 0 0,22 0-31,-1-1 16,0 22-16,0-21 0,85-42 16,-85 42-16,0-1 15,0 1-15,-21 0 0,-21 42 32,0 0-32,0 1 15,0-1-15,0 0 0,-1 21 0,1-21 16,21 22-16,0-1 0,0-21 0,0 43 15,0-43-15,0 0 16,21 21-16,-21-20 0,22-22 16,-1 0-16,0 0 0,0 0 15,21 0-15,-20 0 0,-1 0 16,21-22-16,22 1 0,-22-21 16,0 21-16,-21 0 15,22-22-15,-1 22 0,22-42 0,-43 20 16,0 22-16,0-21 15,-21 21-15,-21 21 16,0 21-16,0-21 0,-1 21 16,1 0-16,0 21 0,21-20 15,0-1-15,0 63 16,0-62-16,0-1 0,0 21 0,0-21 16,0 0-16,0 22 15,0-22-15,0 0 16,-21-21-1,-21 0-15,20 0 0,1 0 16,21-21-16,0 0 0,0 0 16,0-43-16,0 43 15,21-21-15,1-1 0,20 1 0,0 0 16,-21-1-16,43-20 0</inkml:trace>
  <inkml:trace contextRef="#ctx0" brushRef="#br1" timeOffset="80367">15473 11875 0,'42'-22'0,"-296"255"0,550-487 0,-380 297 15,190-86-15,-85 43 0,-21 21 16,0 1-16,0 20 0,0 0 0,0 1 16,-21 20-16,-22 106 15,22-105-15,0-22 0,-43 64 16,43-64-16,21 1 0,-21-22 16,0 21-16,21-21 0,-21 43 15,21-43-15,0 0 16,21-21-1,0-21-15,0 0 0,0-21 16,-21 20-16,0 1 0,0-21 16</inkml:trace>
  <inkml:trace contextRef="#ctx0" brushRef="#br1" timeOffset="80500.94">15219 12361 0,'-21'0'15,"21"-21"1,21 21-16,21 0 0,-21 0 15,22-21-15,-1 0 0,64 0 16,-64 21-16,22-21 0,20-1 16,-20 1-16,-22 0 0</inkml:trace>
  <inkml:trace contextRef="#ctx0" brushRef="#br1" timeOffset="81163.55">17018 11875 0,'0'0'0,"0"-22"0,0 1 0,0 0 0,0 0 15,0-21-15,0 20 16,0 1-16,0 42 16,0 1-16,-21 20 0,0 0 15,21 1-15,-22 20 0,1 1 16,0-1-16,0 1 0,-21-22 0,-1 85 15,22-85-15,-21 1 16,-1 41-16,22-41 0,21-22 16,-21 21-16,21-21 0,21-42 31,0 0-15,-21 0-16,43 0 0,-22-22 0,0 1 15,0 0-15,0-1 0,1-20 16,20 20-16,-21-20 0,43-85 15,-43 105-15,21-62 16,0 41-16,-20 43 0,20-43 16,-21 43-16,0 21 0,-21 21 15,21 1-15,-21-1 16,0 21-16,0 0 0,0 1 0,0 20 16,0 1-16,0-22 0,0 22 15,-21 63-15,0-85 0,21 64 16,0-64-16,0 0 15,0-20-15,0 20 0,0-21 16,0 21-16,0-20 0,0-1 16,21-21-1,-21-21 1,0-1-16,0 1 0,0 0 0,0 0 16</inkml:trace>
  <inkml:trace contextRef="#ctx0" brushRef="#br1" timeOffset="81347.45">16997 12256 0,'-21'0'0,"42"0"0,-42-22 16,42 22 31,0 0-47,0 0 0,0 0 0,22 0 16,-22 0-16,21 0 0,0 0 0,1 0 15,-1-21-15,22 21 0,20 0 16,-20 0-16,-22 0 0,64-21 15,-43 0-15</inkml:trace>
  <inkml:trace contextRef="#ctx0" brushRef="#br1" timeOffset="82824.57">18076 12044 0,'-21'21'0,"63"-42"0,-63 21 0,42-21 16,-42 21-16,-21 0 16,21 0-16,-22 0 15,22 0-15,-21 21 0,-22 21 16,43-21-16,-21 1 0,21-1 0,21 21 15,0-21-15,0 22 16,0-22-16,21 0 0,21 21 16,-21-42-16,1 21 0,20 1 15,-21-1-15,21 0 0,1 0 16,-22 0-16,0 0 0,0-21 0,-21 22 16,21-22-16,-21 21 15,0 0-15,-21-21 0,0 0 16,0 0-16,0 0 0,0 0 0,-43 0 15,43 0-15,-21 0 16,20 0-16,-20-21 0,21 0 0,-21 21 16,-1-22-16,22 22 15,0 0-15,21 22 32,0-1-32,0 0 0,0 0 15,21 0-15,0-21 0,0 21 16,22-21-16,-22 0 0,21 0 15,1 0-15,-1 0 0,0 0 16,1 0-16,20 0 0,64-21 16,-63 0-16,20 0 0,1 0 0,0 0 15,-22-1-15,149-83 16,-170 62-16,-21 1 0,43-43 16,-64 43-16,0-22 15,0 43-15,-21 21 16,-1 0-16,-20 0 0,0 21 15,-1 1-15,22-1 0,0 21 16,0-21-16,21 22 0,0-22 0,0 42 16,0-42-1,21 22-15,21-1 0,-20-21 16,-1 0-16,0 22 0,0-43 16,-21 21-16,0 0 15,-21-21 1,0 0-16,0 0 0,-1 0 0,-20 0 15,21-21-15,-21 21 0,-1-21 16,22 21-16,0 0 0,-21 0 16,20 0-16,22 21 31,0 0-31,22 0 0,-1-21 16,0 21-16,0-21 0,21 0 15,-20 0-15,20 0 0,-21 0 16,21 0-16,1 0 0,-1 0 0,0 0 15,-20 0-15,20 0 0,0-21 16,43 0-16,-43 0 0,1 0 16,20-43-16,-42 22 15,0 0-15,22-1 0,-22 1 0,0 0 16,0-64-16,0 85 16,-21-1-16,0 44 15,-21-1 1,0 0-16,0 21 15,0-21-15,-22 128 16,22-128-16,21 21 0,0-21 16,0 0-16,0 43 15,21-43-15,1-21 16,-1 0-16,0 0 0,85 0 16,-85 0-16,64-42 15,-43 21-15,-21-1 0,43-20 16,-43 0-16,21-1 15,-42 22-15,21-21 0,-21 21 0,21-64 16,-21 106 15,-21 0-31,0 1 0,21-1 16,-21 21-16,0 0 0,21 1 16,0-22-16,0 0 0,0 0 15,0 0-15,42 22 16,0-22-16,-20-21 0,-1 21 15,0-21-15,0 0 0,43 0 16,-43 0-16,-21-21 0,42-21 16,-21 20-16,-21 1 0,0 0 15,21 0-15,1-21 0,-22-1 0,21 1 16,0 0-16,0 20 0,0-20 0,0 21 16,22-21-16,-22 20 0,21 1 15,1 21-15,-22 0 0,21 0 16,22 21-16,-22 1 0,0-1 15,-21 0-15,1 21 0,20 1 16,-21-22-16,0 21 0,-21-21 0,0 22 16,0 20-16,0-42 15,0 0-15,-21 22 0,0-22 16,0 0-16,0-21 0,-1 0 16,1 0-16,21-21 15,0 0 1,0 0-16,0-1 0,0 1 0,0 0 15,21 0-15,1-21 0,20-1 16,-21 22-16,0-21 0,43-22 16,-43 22-16,0 21 0,43-22 15,-43 22-15,0 21 0,0 0 16,0 0-16,0 0 0,1 0 0,-1 21 16,0 1-16,0 20 15,-21-21-15,0 0 0,21 0 16</inkml:trace>
  <inkml:trace contextRef="#ctx0" brushRef="#br1" timeOffset="83572.14">21018 12319 0,'22'42'16,"-1"-20"-16,-64-86 16,107 128-16,-43-64 0,0 0 15,0 0-15,1 0 16,-1-22-16,0 1 0,21 0 0,-21 0 16,1 0-16,-1-22 0,0 22 15,0-21-15,0 21 0,0-43 16,-21 43-16,0 0 0,-21 21 15,0 0-15,-21 0 16,21 21-16,-64 64 16,43-43-16,-1 22 15,43-22-15,0-21 0,-21 43 16,21-43-16,0 21 0,0-21 16,0 0-16,106 22 15,-64-43-15,22 21 0,-1-21 16,1 0-16,-1 0 15,85 0-15,-63 0 0,0-21 16,42 0-16,-43-1 0,-41 1 16,63-42-16,-64 42 15,0-22-15,-21 22 0,-21-21 0,0 21 16,0-85-16,-21 85 16,-21-1-16,21 1 15,-22 21-15,-20 0 0,42 0 16,-22 21-16,22 1 15,-21-1-15,21 0 0,0 0 0,-1 21 16,1-20-16,0 20 0,0 21 16,21-41-16,0-1 0,0 21 15,0-21-15,0 0 0,21-21 0,21 43 16,-20-43-16,-1 0 16,0 0-16,21 0 0,-21 0 0,22-21 15,-1-1-15,-21 22 0,22-63 16,-22 42-16,0-22 15,0 1-15,-21-21 0,21 20 0,0-168 16,1 147-16,-1 1 16,-21-1-16,21 1 0,0-1 15,-21-42-15,21 64 16,-21 0-16,0-1 0,0 22 16,0 0-16,0 0 0,-21 21 15,21 21-15,-21 0 16,0 21-16,0-20 0,-22 41 0,22-21 15,0 1-15,0 20 0,-22 64 16,43-42-16,0-22 0,0 1 16,0-1-16,22 1 0,20 42 15,-21-64-15,21 0 0,1 1 16,-1-22-16,0 0 0,85 0 16,-84-21-16,20 0 0,64 0 15,-63 0-15,-22-21 0,22 21 16</inkml:trace>
  <inkml:trace contextRef="#ctx0" brushRef="#br1" timeOffset="84041.87">14817 13399 0,'0'0'0,"0"-22"0,-85-105 31,64 127-15,0 22-16,21 20 16,-22-21-16,22 21 0,0 22 15,0-22-15,0 22 0,0-1 16,-21 1-16,21-1 0,-21 1 0,21-22 0,-21 22 15,21-22-15,-21 0 16,0 1-16,21-22 0,-22 21 0,22 0 16,0-20-16,0-44 31,0 1-31,0-21 16</inkml:trace>
  <inkml:trace contextRef="#ctx0" brushRef="#br1" timeOffset="85445.06">14520 13610 0,'0'-42'0,"0"84"0,-21-126 16,21 20-16,0 43 0,0 0 16,0-43-16,21 43 0,0 0 15,22-21-15,-1 42 16,-21-22-16,22 1 0,-1 21 16,0 0-16,64 0 0,-42 21 15,-1 1-15,43 41 0,-64-21 16,-21 1-16,22 63 15,-43-64-15,-21 43 16,-22-43-16,-84 64 16,64-64-16,20-21 0,-20 0 15,21 1-15,-85-22 16,105 0-16,1 0 0,21-22 16,0 1-16,0 0 0,-21 0 15,21 0-15,21 21 16,0 42-1,1-21-15,-1 0 0,42 64 16,-42-64-16,1 0 16,20 1-16,-21-1 15,64 42-15,-43-42 16,0-21-16,22 0 0,-22 0 16,1 0-16,84 0 0,-64 0 15,1-21-15,-1 21 0,-21-21 0,22 0 16,-22-21-16,64-22 15,-64 43-15,43-106 16,-85 85-16,0-43 16,0 64-16,0 0 0,0-1 0,0 1 15,-21 21-15,0 0 0,0 21 16,-1 1-16,1-1 0,-42 21 16,63 0-16,-21-20 0,-1 20 15,22 0-15,0 1 0,0-22 0,0 21 16,0-21-16,0 22 0,22-22 15,20 21-15,-21-21 0,21 0 16,-20-21-16,20 22 0,21-22 16,43 0-16,-21 0 0,-22 0 15,107-22-15,-86 1 16,1 0-16,0 0 0,-22 0 0,1-22 16,-1 22-16,22-42 0,-43 20 15,-21 1-15,-21 0 0,0-1 16,0 1-16,-21 0 0,0 21 15,0-1-15,0 22 16,-22 0-16,22 0 0,-63 22 16,41-1-16,1 0 0,0 0 0,20 21 15,-20 1-15,21-22 0,0 21 16,0-21-16,-1 22 0,22-22 0,0 21 16,0-21-16,0 22 15,22-43-15,-1 0 16,21 0-16,-21 0 0,43 0 15,-22-21-15,-21 21 0,22-22 16,-22 1-16,21-21 0,0 21 0,1-43 16,-22 22-16,0 21 15,21-43-15,-42 43 16,0 42 15,0 22-31,0-22 0,0 0 16,0 21-16,-21-21 0,21 1 15,0 20-15,0-21 0,21 43 16,1-43-16,-1-21 0,0 21 16,0-21-16,21 21 0,64-21 15,-63 0-15,20 0 0,64-21 16,-63 0-16,-1 0 0,1-1 16,-1 1-16,-21 0 0,22-42 15,-22 20-15,-21 1 0,1-22 16,-22 22-16,0-21 15,-22 41-15,1 22 16,-21 0-16,21 0 0,-22 22 16,-41-1-16,41 0 0,1 0 15,-21 43-15,20-22 16,1 21-16,21-41 0,21 20 16,0-21-16,0 21 0,0-20 15,21-1 1,0-21-16,0 0 0,43 0 15,-22 0-15,85-21 16,-106-1-16,22-20 0,-1 21 16,0-21-16,1-1 0,62-147 15,-62 126-15,-22 1 0,21-1 16,-21 1-16,1-1 16,20-42-16,-42 43 0,0 42 0,0 0 15,0-1-15,-21 22 16,0 22-16,-1 20 0,22-21 15,-21 21-15,0 1 0,21 20 16,-21-20-16,21 20 0,0 1 16,0 63-16,0-85 0,0 21 15,0-20-15,0-1 0,42 0 16,-21 1-16,22-1 0,-1-21 16,-21 0-16,22 1 0,-1-22 0,0 0 15,22 0-15,-22 0 0,22-22 16</inkml:trace>
  <inkml:trace contextRef="#ctx0" brushRef="#br1" timeOffset="86063.9">19939 13420 0,'0'0'0,"-21"-21"16,0 42-1,-1 0-15,22 21 16,-21 1-16,0-1 0,0 0 16,0 1-16,0 20 0,-22 43 15,22-64-15,-21 43 16,42-43-16,-21-21 0,-1 22 0,22-22 16,-21 0-16,21 0 0,0-42 46,21 0-46,1 0 0,-1-22 16,0 22-16,0-21 0,0-22 0,0 22 16,1-21-16,-1-1 0,-21 1 15,42-1-15,-42 1 0,21 20 0,0-20 16,1 20-16,-1 1 0,0 21 16,0 0-16,-21 0 0,21 42 15,-21 0-15,21 0 16,-21 0-16,0 22 0,0-1 15,0 21-15,0-20 0,0 20 16,0-20-16,0-1 0,0 106 16,0-106-16,0-20 0,0 20 15,0-21-15,0 0 0,0 22 16,0-22-16,-21-21 31,-21-21-31,21-1 0</inkml:trace>
  <inkml:trace contextRef="#ctx0" brushRef="#br1" timeOffset="86242.8">19537 13822 0,'0'0'0,"-21"0"0,42 0 31,0 0-31,0 0 0,0 0 16,22 0-16,-22 0 0,21-21 0,0 21 15,1 0-15,-1 0 16,0-21-16,149-22 15,-128 43-15,1-21 0,-1 0 16,1 0-16,-1 0 0,64-22 16</inkml:trace>
  <inkml:trace contextRef="#ctx0" brushRef="#br1" timeOffset="86708.53">20722 13441 0,'-42'63'0,"84"-126"0,-42 42 16,-21 21-16,0 0 15,0 21-15,-1 0 0,1 0 16,0 0-16,21 1 0,-21 20 0,0-21 15,21 21-15,-21 1 0,21-1 16,-22 0-16,22 1 0,-21-22 0,21 64 16,-21-64-16,21 21 15,-21 0-15,21-20 16,0-1-16,0 0 0,0 0 16,21-21-16,0 0 15,0 0-15,1 0 0,20-21 16,-21 0-16,0 0 0,0-1 15,1-20-15,-22 21 0,0-21 0,0-1 16,0 1-16,0-22 0,0 22 16,0-21-16,0 20 0,0 1 0,0 0 15,0-1-15,21 22 0,0-42 16,0 41-16,43 1 16,-43 0-16,21 21 0,0 0 0,-20 0 15,20 0-15,-21 0 0,21 0 0,-20 21 16,-1 0-16,0 1 15,0 20-15,-21 0 0,0-21 0,0 22 16,-21 20-16,0-20 0,0-22 16,-22 21-16,22-21 0,-21 0 15,-1 1-15,-41 20 0,63-42 16,-22 21-16,22-21 0,0 0 16,42 0-1,21 0-15,-20-21 0,20 21 0,0-21 16,22 0-16,-22-1 15</inkml:trace>
  <inkml:trace contextRef="#ctx0" brushRef="#br1" timeOffset="86943.4">21717 13420 0,'0'-21'31,"-21"21"-15,0 0-16,-1 21 0,1 0 0,0 42 15,0-20-15,21-1 16,0 0-16,-21 1 0,0-1 0,-1 64 16,1-64-1,0 22-15,0-43 16,21 0-16,0 21 0,0-20 16,0-44 15</inkml:trace>
  <inkml:trace contextRef="#ctx0" brushRef="#br1" timeOffset="87131.29">21230 13949 0,'-21'21'0,"42"-42"0,-63 42 0,42 0 16,0 0-16,0 1 16,21-22-16,0 21 15,21-21-15,-20 0 0,126 0 16,-106 0-16,0 0 15,64 0-15,-63-21 0,62-1 16,-83 1-16,20 21 16,0-63-16,-21 42 0,-21-1 15</inkml:trace>
  <inkml:trace contextRef="#ctx0" brushRef="#br1" timeOffset="87307.19">21484 13335 0,'0'0'0,"-21"-21"0,0 0 31,42 21-31,0 0 0,0 0 16,22 0-16,-1 0 0,0 0 0,1 0 15,-1 0-15,0 0 0,22 0 16,-22 0-16,0 0 0,22 0 0,-22 0 16,1 0-16,-1 0 0,-21 0 15,0 0-15</inkml:trace>
  <inkml:trace contextRef="#ctx0" brushRef="#br1" timeOffset="87758.93">16468 15028 0,'0'0'0,"0"-21"15,42-21 1,-21 42-16,0 21 16,0 64-16,1-22 0,-22 64 15,0-42-15,0-22 16,0 1-16,-22-22 0,1 22 0,0-1 16,-64 22-16,43-43 15,0 1-15,-43 20 16,43-42-16,21 0 0,-1 1 15,22-44-15,22 1 16,-1 0-16,21 0 0,43-64 16,-22 43-16,1 0 0</inkml:trace>
  <inkml:trace contextRef="#ctx0" brushRef="#br1" timeOffset="88643.42">17081 15092 0,'127'-106'15,"-84"64"-15,-361 317 0,466-402 0,64-42 0,-191 147 0,-42 22 16,0 0-16,-21 0 15,-22 22-15,22-1 0,-22-21 0,1 21 16,-1 0-16,1 0 0,-1 0 16,1-21-16,-1 22 0,1-1 15,-1 0-15,-20 0 0,41 0 16,1-21-16,21 21 0,0 1 16,21-1-16,0 21 0,0-21 15,21 22-15,0-1 0,0 0 16,0 1-16,0-1 0,43 21 15,-43-20-15,21-1 0,-20-21 16,20 0-16,-21 22 0,64-1 16,-43-42-16,0 21 0,1-21 15,-1 0-15,22 0 0,63 0 16,-43 0-16,-20-21 0,84-21 16,-63 21-16,-22-1 0,1 1 15,-1-21-15,-21 21 0,22-106 16,-64 63-16,0 22 15,0 0-15,0-1 0,0 22 16,-64-21-16,22 42 0,0 0 16,-1 21-16,1 0 0,0 0 15,-85 64-15,84-43 16,22 1-16,-21-1 0,21-21 16,0 21-16,-1-20 0,22 20 15,0-21-15,0 0 0,0 0 16,22 1-16,-1-22 0,0 0 15,21 0-15,1 0 0,-1 0 0,0-22 16,1 1-16,-1 0 0,0 21 16,1-42-16,-1 21 0,-21-1 0,0-20 15,0 21-15,1-21 0,-1 20 0,-21 1 16,0 0-16,0 0 0,0 0 16,0 42-1,0 0-15,0 0 0,0 0 16,0 1-16,0 20 0,0-21 0,0 21 15,0-20-15,0-1 0,0 42 16,21-63-16,-21 21 0,21 1 16,0-1-16,0-21 0,64 0 15,-64 0 1,22 0-16,-1-21 0,0 21 0,1-22 16,62-41-16,-41 21 15,-1-1-15,22-63 0,-43 43 16,1-1-16,-22 1 0,0-22 15,0 22-15,0-64 16,-21 63-16,22 22 0,-22 0 0,0-22 16,-22 64-1,1 21-15,0 0 0,21 22 0,-21-22 16,0 42-16,0-20 0,-1 20 16,1 1-16,21-1 0,0 1 15,-21-1-15,21 1 0,0-1 0,0-20 0,0-1 16,0 0-16,0 1 0,21 20 15,0-63-15,1 21 16,20 0-16,0-21 16,-21 0-16,1 0 0,-1 0 0,-21-21 15,21-21-15,0 21 0</inkml:trace>
  <inkml:trace contextRef="#ctx0" brushRef="#br1" timeOffset="88829.32">18351 15219 0,'-21'0'0,"42"0"0,-84 0 0,42 0 0,0 0 16,-1 0-16,44 0 31,-1 0-31,21 0 0,0 0 0,1 0 16,-1 0-16,22 0 0,41-21 16,-62 21-16,20 0 0,43-21 15,-64 21-15,64 0 16,-42 0-16</inkml:trace>
  <inkml:trace contextRef="#ctx0" brushRef="#br1" timeOffset="89325.03">19325 15261 0,'0'0'0,"0"21"15,21-21 17,-21-21-32,21 21 0,-21-21 15,0 0-15,0 0 0,0 0 16,0-1-16,0 1 0,0 0 15,-21 21-15,0 0 0,-42 0 16,41 0-16,-62 21 16,41 0-16,1 22 0,-43 20 15,64-20-15,-21-1 0,21-21 16,0 21-16,-1 1 0,22-22 0,0 21 16,0-21-16,0 22 0,22-1 15,-1-21-15,-21 0 16,42-21-16,-21 22 0,0-22 0,22 0 15,-22 0-15,21 0 0,-21 0 0,1-22 16,20 1-16,-21 21 0,0-21 16,43-42-16,-43 20 0,0 1 15,0 0-15,0-22 0,-21 1 16,22 20-16,-1-20 0,-21 20 0,0 1 16,0 21-16,0-21 0,0 63 31,0 0-31,0 21 0,-21 1 0,-1-1 15,22 0-15,-21 1 16,21-1-16,0 0 0,0 1 0,0-1 16,0 0-16,0-21 0,0 1 15,0 20-15,43-21 0,-22 0 0,0-21 16,0 21-16,0-21 0,43 0 16,-22 0-16,0 0 0,43-21 15,-64 0-15,22 0 0,-1 0 16</inkml:trace>
  <inkml:trace contextRef="#ctx0" brushRef="#br1" timeOffset="89563.9">20256 14774 0,'0'0'0,"0"-42"0,0 0 0,0 21 16,0-22-16,-21 64 16,0 1-1,0-1-15,21 21 0,-21 0 0,0 1 16,-1-1-16,1 0 0,0 22 15,0-22-15,21 22 0,-21-22 16,21 22-16,-21-22 0,21 0 0,0 1 16,0-22-16,0 63 15,0-62-15,0-1 0,0 0 16,0 0-16,21-21 16,0 0-16,0 0 0,0 0 0,0-21 15,1 21-15</inkml:trace>
  <inkml:trace contextRef="#ctx0" brushRef="#br1" timeOffset="90183.54">20510 15219 0,'22'-21'0,"-171"148"0,319-275 0,-213 190 0,86-106 16,-43 86-1,-21-1-15,-1 0 16,1 0-16,0 21 0,0-20 0,0 20 16,0-21-16,-1 21 0,22-20 15,-21 41-15,21-42 0,0 0 16,0 1-16,0-1 15,21 0-15,1 0 0,-1-21 16,0 0-16,21 0 0,-21 0 16,1 0-16,-1-21 15,-21 0-15,0 0 0,0-1 0,0-41 16,0 42-16,0-22 16,0 1-16,0 0 0,0 21 0,0-64 15,21 64-15,21-22 16,-21 43-16,1 0 0,41 0 15,-42 0-15,22 0 16,-22 22-16,0-1 0,21 42 16,-42-42-16,21 22 15,-21-22-15,0 0 0,0 21 16,0-20-16,0 41 0,0-42 16,0 22-16,0-22 15,0-42 16,0-1-15,0 1-16,0-21 0,22 21 16,-1-22-16,0 1 0,21 0 0,-21-22 15,22 22-15,-1 0 0,22-64 16,-22 85-16,0-22 0,1 22 0,-1 21 16,0 0-16,22 0 15,-22 0-15,-21 21 0,-21 64 16,0-64-16,0 43 15,0 20-15,0-41 0,-21-1 16,-21 43-16,21-43 0,-1-21 16,1 21-16,21-20 0,-21-1 15,0 0-15,21 0 0,-21 0 16,0-21-16,-1 0 0,1 0 16,0 0-16,0 0 15,0 0-15</inkml:trace>
  <inkml:trace contextRef="#ctx0" brushRef="#br1" timeOffset="90472.16">19452 16171 0,'0'0'0,"-21"0"0,0 0 32</inkml:trace>
  <inkml:trace contextRef="#ctx0" brushRef="#br1" timeOffset="90647.91">19346 16298 0,'0'0'15,"0"22"-15,-21-22 16,21 21-16,-21-21 15,21 21-15,0 0 16,-21-21 0</inkml:trace>
  <inkml:trace contextRef="#ctx0" brushRef="#br1" timeOffset="90819.45">19304 16447 0,'0'0'0,"0"21"32,0-42 30,-21-1-46</inkml:trace>
  <inkml:trace contextRef="#ctx0" brushRef="#br1" timeOffset="190567.08">12573 4509 0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37:30.5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1566 0,'0'0'0,"-21"-63"16,-1 63-1,22 21 1,0 0-16,0 43 0,0-22 15,0 22-15,0-1 0,0 1 16,0-1-16,-21 1 0,21-1 0,0 1 16,0-1-16,0-21 0,0 22 15,0-22-15,0 1 0,-21-1 16,21-21-16,0 21 16,0-20-16,0-44 15,0 1-15,0 0 16,0-21-16,0 21 0,0-22 0</inkml:trace>
  <inkml:trace contextRef="#ctx0" brushRef="#br0" timeOffset="240.44">762 1672 0,'0'0'0,"0"-63"0,0-1 0,0 22 16,0 0-16,0-1 0,0 22 16,0 0-16,21 21 0,0 0 0,22 0 15,-22 21-15,21 0 0,-21 22 16,22-1-16,-1 21 0,-21 1 15,21-1-15,1 1 0,-1-1 0,0-20 16,-20 20-16,-1 1 16,21-22-16,-21 0 0,-21 1 0,0-1 15,21 0-15,-21 22 16,0-43-16,22-21 16,-1-21-16,-21 0 15,21-22-15,-21 22 0,21-21 16</inkml:trace>
  <inkml:trace contextRef="#ctx0" brushRef="#br0" timeOffset="475.3">1630 1376 0,'0'0'0,"0"-21"0,21 0 0,-21-1 0,0 44 32,0-1-32,0 21 0,0 0 0,0 1 15,-21-1-15,0 22 0,-1-1 16,1 22-16,21-22 0,-21 1 0,0-1 15,0 1-15,0-1 16,-1 1-16,22-22 0,-21 0 0,21 1 16,-21-22-16,21 0 0,0 0 15,0 0-15,0 1 0,21-22 16,0-22-16,1 1 16,-1 0-16,0 0 0,21 0 15,-21-22-15</inkml:trace>
  <inkml:trace contextRef="#ctx0" brushRef="#br0" timeOffset="848.09">1990 1672 0,'0'21'31,"0"1"-31,-22-1 0,22 21 0,-21 0 16,0-20-16,0 20 0,0 0 15,-22 106-15,43-105 16,0-1-16,0 0 0,0-20 15,22 62-15,-1-63 16,0-21-16,21 0 16,-21 0-16,22 0 0,-1 0 0,-21 0 15,22-21-15,-1-21 0,43 0 16,-43-1-16,0 22 0,-21-21 0,1-1 16,-1 22-16,-21-63 15,0 41-15,-21-20 0,-43-1 16,22 22-16,-1 0 15,1 20-15,0 22 0,21 0 16,-22 0-16,22 0 0,-42 64 16,63-43-16,0 0 15,0 0-15,0 1 16,21-22-16,0 0 0,0 0 16,21 0-16,-20-22 0,20 22 15</inkml:trace>
  <inkml:trace contextRef="#ctx0" brushRef="#br0" timeOffset="1079.96">2815 1397 0,'0'0'0,"21"-21"0,-21 0 31,0 42-31,-21 0 16,21 0-16,0 22 0,0-22 0,-21 21 15,0 0-15,21 22 0,-21-22 16,21 1-16,0-1 0,-22 0 0,22 1 15,-21-1-15,21 0 0,0 22 16,0-43-16,0 0 0,0 0 16,21-21-1,1 0-15,-1 0 0,0 0 0,-21-21 16,21 21-16,-21-21 16</inkml:trace>
  <inkml:trace contextRef="#ctx0" brushRef="#br0" timeOffset="1804.5">2519 1757 0,'0'0'0,"-21"21"0,42-21 31,0 0-31,21 0 0,-21 0 16,22 0-16,-1 0 0,0 0 0,1 0 15,-1-21-15,0 0 0,1 21 16,-1-21-16,0-1 0,64 1 15,-63 0-15,-1 0 0,21-21 16,-41 42-16,-1-22 0,-21 1 16,0 0 15,-21 21-15,21-21 15,0 0-16,0 0 1,0-1 15,-22 22-31,1 0 0,0 0 16,0 0-16,0 0 0,0 22 16,-1-1-16,1-21 0,0 21 0,21 0 15,-21-21-15,21 42 0,-21-20 16,21-1-16,0 21 0,0-21 0,0 43 15,0-43-15,21 0 16,0 0-16,0 0 0,0 1 0,-21-1 16,22-21-16,-1 0 0,0 0 0,0 0 15,0 0-15,22 0 16,-1-43-16,-21 22 0,0 0 16,0 0-16,1-21 0,-1 20 15,0-62-15,-21 41 16,0 22-16,0 0 0,-21 0 15,0 0-15,-22 21 16,1 0-16,21 0 0,-22 0 0,1 0 16,21 0-16,-21 21 0,-22 42 15,43-20-15,0 20 0,21-20 16,0-1-16,-21 21 0,21-20 0,0-1 16,0 22-16,0-22 0,0-21 15,21 21-15,0 1 0,0-22 16,0 0-16,22 0 0,-22 0 0,21 1 15,-21-22-15,22 0 0,-1 0 16,0 0-16,1 0 0,-1 0 0,0 0 16,22-22-16,-22 1 0,0 0 15,22 0-15</inkml:trace>
  <inkml:trace contextRef="#ctx0" brushRef="#br0" timeOffset="2273.23">444 2688 0,'0'0'16,"-42"0"-16,21 21 0,0-21 0,0 0 15,-1 0-15,22 22 0,22-1 32,-1-21-32,21 0 0,22 21 0,20-21 15,1 0-15,0 0 0,42 0 16,0 0-16,0 0 0,42 0 0,0-21 15,1 0-15,-1 21 16,21-22-16,1 1 0,-1 21 0,1-21 16,-1 21-16,-20 0 0,-1-21 0,-21 21 15,22 0-15,84-42 0,-127 42 16,-22 0-16,-20 0 0,21-22 16,-64 22-16,22 0 15,-43-21-15,0 21 0,-21-21 16,0 0-1,0 0-15,0 0 0,0-1 16,0 1-16</inkml:trace>
  <inkml:trace contextRef="#ctx0" brushRef="#br0" timeOffset="2460.12">4466 1947 0,'0'0'0,"0"-21"15,0 42 32,0 1-31,0-1-16,0 0 16,0 0-16</inkml:trace>
  <inkml:trace contextRef="#ctx0" brushRef="#br0" timeOffset="2604.04">4487 2477 0,'0'0'16,"21"0"-16,1 0 31,-1-22-15,0 1-1,-21 0-15</inkml:trace>
  <inkml:trace contextRef="#ctx0" brushRef="#br0" timeOffset="3092.76">6011 1884 0,'0'0'15,"0"-21"-15,0 42 16,0 0 0,0 21-16,0 1 0,0-1 15,0 22-15,0-1 0,0 1 0,0 20 16,-21 1-16,21 21 0,-21-22 16,21 22-16,-21-21 0,21 21 0,-21 21 15,-1-21-15,1 21 0,0 0 0,0-22 16,0 22-16,0-21 0,-1 0 15,1 21-15,0-42 0,0 21 0,-21 63 16,42-106-16,-22 1 0,22-22 16,-21 1-16,21-22 0,-21 0 15,21-42 1,0-22-16,0 1 0,0-21 0,21-1 16,43-211-16</inkml:trace>
  <inkml:trace contextRef="#ctx0" brushRef="#br0" timeOffset="3404.59">5778 2371 0,'0'0'15,"-42"-43"-15,21 1 0,0 0 0,-22-43 16,43 43-16,0-1 0,0 1 16,22 0-16,62-64 15,-41 85-15,-1 0 0,0-1 16,22 22-16,-22 0 0,64 22 15,-64-1-15,1 0 0,-1 21 16,-21-21-16,0 22 0,-21-1 16,0 43-16,0-43 0,-21 0 15,-21 22-15,-1-22 0,22 1 16,-21-1-16,0-21 0,-1 0 16,-20 22-16,42-22 0,-1-21 15,1 0-15,21-21 16,0-1-16,21 22 0,1-42 15,20 21-15,-21 0 0,21 0 16,-20-22-16,20 22 0</inkml:trace>
  <inkml:trace contextRef="#ctx0" brushRef="#br0" timeOffset="3800.35">6562 1884 0,'0'0'0,"21"-21"0,0 0 0,0 21 15,-21 21 1,0 0-16,-21 21 15,0-21-15,21 22 0,-43 20 16,43-20-16,-21-22 0,0 63 16,21-62-16,0 62 15,0-63-15,21 1 16,0-22-16,1 0 16,20 0-16,0 0 0,-21 0 15,22-22-15,41 1 0,-41 0 16,41-21-16,-62 21 15,20-1-15,-21-20 0,0 21 0,0 0 16,-21-22-16,0-20 16,0 21-16,-21 20 0,0-20 15,0 21-15,-21 0 0,-1 21 0,-20 0 16,20 0-16,1 0 0,0 21 16,-1 0-16,22 0 0,0 0 15,0 1-15,0 20 0,0-21 0,21 0 16,0 0-16,0 1 0,0-1 15,0 0-15,21-21 0,21 0 0,22 0 16,-22 0-16,21 0 16,1 0-16,-22-21 0,22 21 0,-1-21 15</inkml:trace>
  <inkml:trace contextRef="#ctx0" brushRef="#br0" timeOffset="4100.18">7472 1905 0,'0'0'15,"0"-21"-15,-21 21 16,-1 0-16,1 0 0,-21 0 15,21 0-15,0 21 0,-1-21 16,1 21-16,0 0 0,21 1 16,0-1-16,0 0 0,0 0 15,21 0-15,0 0 0,1 1 16,-1-1-16,0 0 0,42 0 16,-41 0-16,-1 0 0,-21 1 15,0-1-15,0 0 0,0 0 16,-21 0-16,-1-21 0,1 0 15,0 0-15,-85 21 16,64-21-16,21 0 0,-43-21 16,43 0-16,-21-21 15,42 21-15,0-1 16,0-20-16,0 21 0,0-21 0,21-1 16,0-41-16,21 20 15,-20 22-15</inkml:trace>
  <inkml:trace contextRef="#ctx0" brushRef="#br0" timeOffset="4344.04">7620 1376 0,'42'-42'0,"-84"84"0,105-106 0,-41 43 16,-1 0-16,0 0 0,-21 0 15,0 0-15,0 42 16,0 0-16,0 0 16,-21 21-16,21 1 0,-21-1 15,-1 22-15,22-1 0,-21 1 0,0 20 16,21-20-16,-21 20 0,0-20 15,0-1-15,-1 1 0,22-22 0,-21 22 16,21-22-16,-21 0 0,21-20 16,0 20-16,0-21 0,42-21 15,-20 0-15,-1 0 16,21 0-16,-21-21 0,22 0 16,-1-22-16</inkml:trace>
  <inkml:trace contextRef="#ctx0" brushRef="#br0" timeOffset="4511.93">7472 2011 0,'0'0'0,"-21"0"15,-1-21 1,22 0-16,0-1 0,22 22 16,-1-21-16,21 21 0,-21-21 15,22 0-15,-22 21 0,21-21 0,64 0 16,-64 21-16,1 0 0,20 0 15,-21 0-15</inkml:trace>
  <inkml:trace contextRef="#ctx0" brushRef="#br0" timeOffset="5209.54">8128 1969 0,'-21'0'15,"0"0"-15,21-22 16,0 1-16,0 0 0,0 0 15,0 0-15,0 0 0,21-1 16,0 1-16,0 21 16,0 0-16,0 0 0,1 0 15,-1 0-15,0 0 0,0 21 0,0 1 16,0-1-16,-21 0 0,0 0 0,22 21 16,-22-20-16,0 20 15,0-21-15,0 21 0,0-20 0,-22-1 16,22 0-16,-21 0 0,0 0 0,0 0 15,21 1-15,-21-22 16,0 0-16,21-22 31,0 1-31,0-21 0,21 21 16,0 0-16,0-22 0,0 22 0,-21-21 16,21-1-16,1 1 0,-1 21 15,21-21-15,-21-1 0,0 22 0,22 0 16,-22 21-16,21 0 0,-21 0 15,22 0-15,20 42 16,-20-21-16,-22 1 0,0 20 16,0-21-16,0 21 0,-21 22 15,0-22-15,0-21 0,0 1 0,0-1 16,0 0-16,-21 0 0,21 0 16,-42 0-1,42-42 1,0 0-1,0 0-15,21 0 0,-21-22 16,21 22-16,0 0 0,22-21 0,-22 21 16,0-22-16,21 1 0,22-22 15,-22 43-15,0 21 16,1-21-16,-22 21 0,21 0 16,-21 0-16,22 21 0,-22 0 0,0 1 15,-21-1-15,21 42 0,-21-20 16,0-22-16,0 21 0,0-21 15,-21 0-15,0 1 0,0 20 0,0-21 16,-1 0-16,22 0 16,-21-21-16,21 22 0,21-22 15,1 0-15,-1 0 16,0-22-16,21 22 0,1-21 16</inkml:trace>
  <inkml:trace contextRef="#ctx0" brushRef="#br0" timeOffset="6056.27">10033 1926 0,'0'0'0,"0"-21"0,0 0 15,0 0-15,0 0 0,0-1 16,0 1-16,0 0 0,-21 0 0,0 0 16,-22 0-16,22 21 15,0 0-15,-21 0 0,-1 21 0,22 0 16,-85 21-16,64 1 15,21-22-15,-64 63 0,64-41 16,0-22-16,0 42 16,-1-20-16,22-22 0,0 0 15,0 0-15,43 0 16,-22-21-16,21 0 0,22 0 16,-43-21-16,21 0 0,-21 0 15,22 21-15,-1-21 0,43-64 16,-64 43-16,0 21 15,0-22-15,0 22 0,1-64 16,-22 64-16,0 0 16,0 42-1,-22 0-15,22 1 16,-21-1-16,21 42 0,0-42 16,0 43-16,0-43 15,0 0-15,0 22 0,0-22 16,21 0-16,43-21 0,-43 21 15,64-21 1,-64 0-16,21 0 0,43-21 16,-43 0-16,-21 21 0,22-21 0,-22-1 15,0-20-15,0 21 0,-21-43 16,21 22-16,-21 21 0,0-21 16,0 20-16,0 1 0,0 0 15,0 42 1,-21 0-16,21 1 15,0 20-15,0-21 0,-21 0 0,21 22 16,-21-22-16,21 0 0,0 21 0,0-21 16,-21 1-16,21-1 0,-21 0 15,-1 0-15,22-42 47,0 0-47,22 0 0,-22-1 16,21 1-16,0 0 0,0-21 15,0 21-15,22-22 0,-22 1 0,0 0 16,21-1-16,22-41 16,-22 62-16,0 1 0,1 0 15,-1 21-15,-21 0 0,43 21 16,-43 0-16,0 1 0,0 20 16,-21 0-16,0-21 0,0 22 0,0 41 15,0-41-15,-21-22 0,21 21 16,-21-21-16,0 1 0,-22 20 15,43-21-15,-21 0 16,0-21-16,63-21 31</inkml:trace>
  <inkml:trace contextRef="#ctx0" brushRef="#br0" timeOffset="6329.12">11874 1609 0,'0'0'0,"22"-21"0,-22-1 15,0 44 1,0-1-16,0 0 16,0 0-16,0 21 0,0-20 0,0 20 15,0 0-15,-22 1 0,1 20 16,0-21-16,0-20 0,21 20 15,0-21-15,-21 0 16,21 0-16,21-21 31,0 0-31,21 0 0,-20-21 16,20 0-16,0 0 0,22 0 0</inkml:trace>
  <inkml:trace contextRef="#ctx0" brushRef="#br0" timeOffset="6647.93">12531 1651 0,'0'0'0,"21"-42"0,-21 21 0,0-1 0,-21 1 16,-1 21-16,-20 0 16,21 0-16,-21 21 0,-1-21 15,22 22-15,-21-1 0,21 0 16,-22 21-16,22-21 0,0 1 0,21-1 16,0 0-16,0 0 0,0 0 15,21 0-15,21 1 0,-20-22 0,20 21 16,0 0-16,1-21 0,-1 21 0,21 0 15,-20 0-15,-22 1 16,0-22-16,0 21 0,-21 0 0,0 0 16,0 0-16,-21-21 15,0 0-15,0 0 0,-22 21 16,22-21-16,-21 0 0,0 0 0,-1 0 16,22 0-16,-21 0 0,-1 0 15,1 0-15,21 0 16,21-21-16,0 0 15,0 0-15,0 0 0,0 0 16,0-1-16</inkml:trace>
  <inkml:trace contextRef="#ctx0" brushRef="#br0" timeOffset="6821.83">12001 1249 0,'0'0'0,"-21"0"0,0 0 15,0 0-15,0 0 16,0 0-16,-1 0 31,22-21-15</inkml:trace>
  <inkml:trace contextRef="#ctx0" brushRef="#br0" timeOffset="7464.46">13631 1524 0,'0'0'0,"0"-21"0,0-64 31,0 64-31,0 0 0,21 0 0,-21 0 15,0-1-15,22 1 0,-1 21 16,0 0-16,0 0 0,0 0 16,0 0-16,1 21 0,-1 1 0,21 20 15,-21 0-15,43 43 16,-43-22-16,0 1 0,-21 42 16,0-43-16,0 43 15,0-42-15,0-22 0,0 0 16,0 1-16,0-22 0,-21 21 0,0-21 15,21 0-15,-21 1 16,-1-22-16,22-22 16,0 1-16,0 0 0,0 0 15,0-21-15,0-1 0,22 1 16,-1-22-16,0 1 0,0-1 16,21 1-16,22-85 0,-22 84 15,1 1-15,-1-1 0,21 1 16,-20-1-16,-1 22 0,0 0 0,1-1 0,-22 22 15,0 0-15,0 0 0,0 21 16,-21 21 15,0 0-31,0 21 0,0-20 0,0 20 16,0 0-16,0 1 0,0-1 16,-21 0-16,21 22 0</inkml:trace>
  <inkml:trace contextRef="#ctx0" brushRef="#br0" timeOffset="7777.38">14457 1884 0,'0'21'0,"0"-42"0,0 63 0,0-21 0,0 1 16,21-22-16,0 0 0,21 0 16,1 0-16,-22-22 0,21 1 15,-21 0-15,22 0 0,-1 0 0,-21 0 16,22-22-16,-22 22 16,0-21-16,21-22 0,-42 22 15,0 21-15,0 0 0,0-1 16,0 1-16,-21 21 0,0 0 15,0 0-15,-22 0 0,22 21 16,0 1-16,-42 41 16,41-42-16,1 22 0,0-1 0,21-21 15,0 21-15,0 1 0,0 20 16,0-42-16,0 1 0,21 20 16,0-21-16,22 0 15,-22-21-15,0 0 0,0 0 0,0 0 16,22 0-16,-1 0 0,43-21 15,-43 21-15,0-21 16,1 0-16,-1 0 0</inkml:trace>
  <inkml:trace contextRef="#ctx0" brushRef="#br0" timeOffset="8123.18">15325 1757 0,'0'-21'16,"0"42"-16,0-63 0,0 20 0,0 1 15,0 0-15,0 0 0,0 0 16,0 0-16,0-1 0,21 22 15,0 0-15,0-21 0,0 21 16,0 0-16,1 0 0,-1 0 16,21 0-16,-21 0 0,0 21 0,22 1 15,-22 20-15,0-21 0,-21 21 16,0 1-16,21-22 0,-21 64 16,0-64-16,0 21 0,0-21 15,-21 0-15,21 1 0,0-1 0,-21-21 16,21-21 15,0-1-31,21-20 16,0 21-16,-21 0 0,21 0 15,1-22-15,-1 22 0,-21-21 0,21 21 16,0-22-16,0 22 0,0 0 16,1 0-16,-1 0 0,0-1 15,21-20-15,-21 21 16,1 21-16,-1-21 0</inkml:trace>
  <inkml:trace contextRef="#ctx0" brushRef="#br0" timeOffset="8776.87">16087 1566 0,'0'0'0,"0"22"0,-43 20 16,22-21-16,21 0 0,-21 22 0,21-22 16,-21 0-16,21 0 0,0 21 15,0-20-15,0-1 0,0 0 0,21-21 16,0 21-1,0-21-15,22 0 0,-22 0 0,21 0 16,0-21-16,1 21 0,-1-21 16,0 0-16,-20-1 0,20 1 0,0 0 15,-21 0-15,1 0 0,-1 0 0,0-22 16,-21 22-16,0-21 0,0 21 16,0-1-16,0 1 0,0 0 15,0 0-15,0 0 16,0 42-1,0 0 1,0 21-16,0-20 0,0 20 0,0 0 16,0 1-16,-21-1 0,21 21 15,-21-20-15,-1 20 0,22-20 16,-21 20-16,0 1 0,21-1 0,-21 1 16,0-1-16,0 22 0,21-22 0,-22 22 15,1 0-15,0-1 0,0 1 16,0-22-16,0 22 0,-22 0 0,1 84 15,21-84-15,-22-22 0,1 107 16,21-107-16,0 1 16,0-1-16,-1 1 0,22-22 15,0 21-15,-21-20 0,21-22 0,0 21 16,0-21-16,0 1 0,0-44 16,0 1-1,0 0-15,21-64 0,-21 43 16,0-21-16,0-1 0,0 1 0,0-1 15,0-21-15,0 1 0,-21 20 16,0-20-16,21-1 0,0 21 16,0 1-16,0-22 0,0-21 15,42 43-15,-20-1 0,20 22 0,-21-21 16,21 20-16,1-20 0,-1 20 0,0 1 16,22 0-16,-22-1 0,22 1 15,-1 21-15,-20 0 0,62-43 16,-62 64-16,-1-21 0,-21 0 15,22 21-15,-22 0 0,-21-21 0,0 0 16</inkml:trace>
  <inkml:trace contextRef="#ctx0" brushRef="#br0" timeOffset="9892.39">17928 1461 0,'0'0'0,"0"-22"0,0 1 15,0 0-15,0 0 0,0 0 16,0 42 0,0 0-1,0 21-15,-21 1 16,21-1-16,-21 0 0,21 22 0,0-1 15,-21 22-15,21-21 0,-22-1 0,1 85 16,0-63-16,0-22 16,0 22-16,0 0 0,-1-1 0,1 1 15,0 0-15,0-22 0,0 1 16,0-1-16,-1-20 0,22 20 0,0-21 16,-21 1-16,21-22 0,0 0 15,0-42 1,21 0-16,1-22 0,-1 22 15,0-42-15,0 20 0,0-20 0</inkml:trace>
  <inkml:trace contextRef="#ctx0" brushRef="#br0" timeOffset="10212.2">17738 1588 0,'0'0'0,"0"-43"0,0-84 31,21 106-31,0 0 0,0 0 16,21 21-16,-20 0 0,20-21 0,0 21 16,22 0-16,-22 0 0,22 21 15,-22 0-15,21 0 0,-20 0 0,-1 0 16,-21 22-16,0-1 0,-21 0 16,0-20-16,0 20 0,-21 0 15,-21-21-15,21 22 0,-22-22 0,1 0 16,21 0-16,-21-21 0,20 21 15,-20-21-15,0 0 0,21 0 16,-1 0 0,22-21-1,22 21 1,-1-21-16,21 0 0,-21 0 0,22 21 16,-1-21-16</inkml:trace>
  <inkml:trace contextRef="#ctx0" brushRef="#br0" timeOffset="10808.2">18732 1439 0,'0'0'0,"0"-21"0,-21 21 31,0 0-15,21 21-16,-42 1 0,21-1 0,-1 0 16,1 0-16,0 21 15,21-20-15,-21 41 0,21-42 0,0 0 16,0 1-16,0 20 15,21-21-15,21-21 0,-20 0 16,-1 0-16,21 0 16,0 0-16,-20 0 0,41-21 15,-21 0-15,-20 0 0,-1-1 16,0 1-16,-21 0 0,0 0 0,0 0 16,0 0-16,0-1 0,-21 1 0,-22 0 15,22 0-15,0 0 0,-21 21 16,21 0-16,-1 0 0,1 0 0,0 0 15,0 0-15,42 0 32,21 0-32,-20 0 0,20-21 15,0 21-15,-21 0 0,22 0 0,-1 0 16,-21-22-16,22 22 0,-22 0 16,0 0-16,0 0 0,0 0 15,0 0-15,1 22 0,-22-1 16,0 0-16,0 21 15,0-21-15,0 64 0,0-43 16,0 1-16,0 20 16,-22-20-16,22 20 0,-21 1 0,0-22 15,21 21-15,0 1 0,-42 84 16,21-63-16,21-1 0,-22-20 16,1 21-16,0-1 0,-21 128 15,-1-127-15,22-22 0,0-21 16,0 22-16,0-22 0,0 22 15,21-43-15,0 0 0,0-42 16,0 0 0,21 0-16,0-22 0,0 1 0,0 0 15,0-1-15,1-20 0</inkml:trace>
  <inkml:trace contextRef="#ctx0" brushRef="#br0" timeOffset="11113.03">19050 1757 0,'0'0'0,"-21"-42"0,21-1 0,-21 1 16,21 0-16,0-1 0,0 22 0,0 0 16,0 0-16,0 0 15,21-1-15,0 1 0,0 0 0,21 21 16,1 0-16,-1 0 0,0 0 0,1 0 16,-1 21-16,22 0 0,-22 1 15,-21 20-15,0-21 0,0 43 16,-21-22-16,-21 0 0,-21 1 15,0-1-15,-1-21 0,-63 21 16,64-42-16,-21 22 16,20-22-16,22 0 15,0 0-15,21-22 16,0 1 0,21 21-16,21-21 0,-20 0 15,20 0-15,0 0 0,1-1 16</inkml:trace>
  <inkml:trace contextRef="#ctx0" brushRef="#br0" timeOffset="11741.91">19727 1461 0,'21'0'0,"-42"0"0,64-22 0,-43 44 31,-22-1-31,1 0 16,0 0-16,21 0 0,-21 22 15,0-22-15,21 21 0,0 22 16,0-43-16,0 0 15,0 0-15,0 0 0,0 0 0,21 1 16,0-22-16,0 0 0,0 0 16,22 0-16,-22 0 0,0 0 0,43-22 15,-22 1-15,-21 0 0,0 0 16,0 0-16,22-22 0,-22 22 16,0-63-16,0 62 15,0 1-15,-21-21 0,0 21 0,0 0 16,0 42 15,0 0-31,-21 0 0,0 0 16,21 22-16,-21-22 0,21 21 15,0-21-15,0 22 0,0-1 16,0 0-16,0-21 0,0 1 16,0-1-16,21-21 0,0 0 15,0 0-15,1 0 0,20 0 16,-21 0-16,21 0 0,-20-21 0,62-22 15,-41 22-15,41-64 16,-41 43-16,-22 0 0,42-64 16,-42 42-16,22-41 15,-22 41-15,0 22 0,-21-64 16,21 64-16,-21 20 16,0-20-16,0 63 15,-21 0 1,0 1-16,0 20 0,0 0 15,-1 1-15,1-1 0,0 0 0,0 1 16,0 20-16,0-21 16,21 1-16,0-1 0,0 0 0,0 1 15,0-1-15,0-21 0,0 22 16,21-22-16,21 0 0,-21 0 0,43 21 16,-22-42-16,0 0 0,22 0 15,-22 0-15,1 0 0,20 0 16</inkml:trace>
  <inkml:trace contextRef="#ctx0" brushRef="#br0" timeOffset="12473.49">21442 1566 0,'0'0'0,"21"-42"0,-21 0 0,0 21 15,0-22-15,0 22 0,-21 0 16,0 0-16,-1 0 0,1 21 0,0 0 16,-21 0-16,21 0 15,-22 0-15,-20 21 0,42 21 0,-22-21 16,1 43-16,0-22 15,20 0-15,1-20 0,21 20 16,0 0-16,0 22 16,0-43-16,0 0 0,21 21 15,1-20-15,-1-22 0,21 0 16,-21 0-16,64 0 16,-43-22-16,-21 1 0,22-42 15,-22 42-15,0-22 0,0 22 16,-21-21-16,21 21 0,-21-22 0,0 22 15,0-21-15,0 21 0,0-1 16,-21 22-16,0 0 16,0 22-16,21-1 15,0 0-15,0 0 0,0 0 16,0 0-16,0 22 0,0-22 0,21 64 16,-21-64-1,21 0-15,22 0 0,-22 0 16,0-21-16,0 0 15,0 0-15,0 0 16,1-21-16,-22 0 16,0 0-16,0 0 0,0-22 15,21 22-15,0-21 0,0-43 16,0 43-16,22 21 0,-22-22 16,21 1-16,0 21 0,1 0 0,-1-1 15,0 1-15,-20 21 0,62 0 16,-41 21-16,-22 1 0,21-1 15,0 21-15,-20-21 0,20 64 16,-21-43-16,0 1 0,-21 20 16,0-21-16,0 1 0,0-1 15,0-21-15,0 22 0,-21-22 0,21 0 16,-42 0-16,21-21 16,-1 0-16,1 0 15,21-21-15,0-21 0,0 20 16,0 1-16,0-21 0,0 21 15,0-22-15,64-41 0,-43 41 16,0 1-16,21-21 16,-20 20-16,20 1 0,21-43 15,-20 43-15,-22 21 0,0 0 16,21-1-16,-20 1 0</inkml:trace>
  <inkml:trace contextRef="#ctx0" brushRef="#br0" timeOffset="13200.23">2752 3366 0,'0'0'0,"0"-22"16,0 44 0,0-1-16,-22 21 15,1-21-15,0 43 0,21-22 16,-21 22-16,0-22 0,21 21 16,-21 64-16,-1-63 0,1 105 15,21-105 1,0-22-16,0 0 0,0 1 0,0-1 15,0 0-15,0-20 16,21-1-16,1-21 0,-1 0 0,0 0 16,0 0-16,0-21 15,0-1-15,-21 1 0,22 0 16,-22-21-16,0 21 0</inkml:trace>
  <inkml:trace contextRef="#ctx0" brushRef="#br0" timeOffset="14339.63">2476 3916 0,'0'0'0,"-42"0"0,0 0 0,21 0 0,-1-21 16,1 21-16,42 0 16,1 0-1,-1 0-15,21 0 0,0 0 16,22-21-16,-22 21 0,22-22 0,-1 1 16,1 21-16,-1-21 0,-20 0 15,20 0-15,1 21 0,-22-21 0,0 21 16,1-22-16,-22 22 15,21 0-15,-42 22 0,0-1 0,0 0 16,0 0 0,0 21-16,0-20 0,-21-1 0,21 21 15,-21 0-15,21-20 0,-21 20 16,21-21-16,0 0 0,0 0 0,0 1 16,0-1-16,0 0 0,21-21 15,0 0-15,0 0 0,0 0 16,0 0-16,1 0 0,20-21 15,-21 0-15,21-1 0,-20 1 0,62-21 16,-63 0-16,1 20 16,-1 1-16,0 0 0,-21-21 0,0 21 15,0-1-15,-21 1 0,0 0 0,-1 0 16,-20 0-16,0 21 0,21 0 16,-64 0-16,64 0 15,-22 0-15,22 0 0,0 0 16,21 21-16,21-21 15,0 0-15,22 0 16,-1 0-16,0 0 0,1 0 0,20 0 16,-20 0-16,20-21 0,1 21 15,-22-21-15,21-1 0,-20 22 0,-1-21 16,0 0-16,1 21 0,-1-21 16,-21 21-16,22 0 0,-22 0 15,0 0-15,-21 21 31,0 0-31,-21-21 0,0 21 16,21 22-16,-22-22 0,22 0 16,-21 0-16,21 22 0,-21-22 0,21 21 15,0-21-15,0 0 0,0 22 0,0-1 16,0-21-16,0 0 16,0 1-16,21-22 15,0 0-15,1 0 0,-1 0 16,21-43-16,-21 22 0,0 0 15,1 0-15,-1 0 0,0-22 16,0 22-16,0 0 0,0-21 16,-21 20-16,0 1 0,0 0 15,0 0-15,-42-43 16,21 43-16,0 21 0,0 0 0,-1 0 16,1 0-16,-21 0 0,21 0 15,0 0-15,21 21 0,0 1 16,0-1-1,42-21-15,-21 0 16,0 0-16,0 0 0,22 0 0,-22 0 16,21 0-16,1-21 0,-1 21 15,21-22-15,-20 1 0,20 0 16,64-21-16,-63 21 16,-1-22-16,-20 22 0,-1-21 0,0 21 15,43-64-15,-64 43 0,0 20 16,-21-20-16,0 0 0,21 21 15,-21-22-15,0 22 0,0 0 16,-21 21 0,0 21-16,0 0 0,0 0 15,0 22-15,21-1 0,-22 0 16,22 22-16,-21-22 0,21 22 16,0-22-16,-21 0 0,21 22 0,-21 21 15,21-43-15,0 0 16,0 1-16,0-22 0,0 21 0,21 0 15,0-20-15,0-1 0,1-21 16,-1 0-16,21 0 0,-21 0 16,22 0-16,-1-21 0,0-1 0,43-20 15,-43 21-15,22-43 16,-22 22-16,0 21 0,-20 0 16</inkml:trace>
  <inkml:trace contextRef="#ctx0" brushRef="#br0" timeOffset="15906.72">7768 3683 0,'0'0'0,"21"0"47,0 0-47,1-21 15,-1 0-15,0 0 16,0-1-16,0 1 0,0 0 16,1-21-16,-22 21 0,0-22 15,0 22-15,0-21 0,0-1 0,-22 22 16,-20-21-16,21 21 0,-21-22 0,-1 22 15,-20 0-15,20 21 0,-62 0 16,62 0-16,1 0 0,0 21 16,20 0-16,-20 1 0,21 20 15,0 21-15,0-20 0,-1 20 0,22-20 16,-21 20-16,21-21 0,0 22 16,0 21-16,0-43 0,21 0 15,22 22-15,-43-43 0,42 0 16,-21 0-16,22 0 0,-22-21 15,21 0-15,0 0 0,22-21 16,-22 0-16,1 0 0,20 0 16,-21 0-16,1-1 0,41-41 15,-41 21-15,-22-1 0,0 22 16,0-21-16,0-1 0,-21-20 16,0 21-16,0-1 0,0 22 0,0-42 15,0 41-15,0 44 16,0 20-1,0-21-15,0 21 0,22 1 16,-22-1-16,21 0 0,-21-20 0,0 20 16,21 0-16,0-21 0,0 1 0,0-1 15,1 0-15,-1 0 0,0 0 16,0-21-16,0 0 0,0 0 0,43 0 16,-43-21-16,21 0 15,-20 21-15,20-21 0,-21 0 16,0-1-16,22-20 0,-43 21 0,21 0 15,-21-22-15,0 22 0,0-21 16,0 21-16,0-22 0,0 22 0,0 0 16,-21 21-16,-1 0 15,1 0-15,21 21 0,-21 22 16,21-22-16,0 21 0,0 22 16,-21-43-16,21 21 15,0-21-15,-21 22 0,21-22 0,0 21 16,0-21-16,0 0 15,0-42 17,0 0-32,21 0 0,0 0 15,0-22-15,0 1 0,1 21 16,-1-21-16,0-1 0,0 22 16,21-42-16,-20 41 0,-1 1 15,0 21-15,0 0 0,0 0 0,0 0 16,1 21-16,-22 1 0,21-1 15,0 0-15,-21 21 0,21-21 16,-21 22-16,0-22 0,21 21 0,0-21 16,-21 22-16,43-1 15,-22-21-15,0 0 0,21 22 16,1-43-16,20 0 16,-20 0-16,-22 0 0,21 0 0,0 0 15,1 0-15,168-85 16,-168 64-16,-1 0 15,0 0-15,-20-22 0,20-63 16,-42 64-16,0 21 0,0-21 16,0 20-16,-85-41 15,64 63-15,-21 0 16,-1 0-16,22 0 0,-21 21 16,-43 21-16,64 1 0,-21-1 15,21 0-15,-1-20 0,-20 20 0,21 0 16,21 22-16,0-22 15,0-21-15,0 22 0,0-22 16,21 0-16,0-21 16,0 0-16,1 0 0,41 0 0,-21 0 15,-20 0-15,20-21 0,0 0 16,1-1-16,-1-20 0,21 21 0,-20-21 16,-1-1-16,0 1 0,-20 0 15,20-22-15,0 1 0,-21-1 0,1 1 16,20-1-16,-42 1 0,21-64 15,-21 84-15,0-20 0,0-1 16,0 43-16,0 0 16,-21 21-16,0 21 0,0 0 0,-1 0 15,1 22-15,0-1 0,0 22 0,0 84 16,21-85-16,0 1 16,-21 84-16,21-106 15,0 22-15,0 20 0,21-41 0,0-1 16,0-21-16,21 0 0,-20 1 15,83-1-15,-62-21 16,20 0-16,43-21 0</inkml:trace>
  <inkml:trace contextRef="#ctx0" brushRef="#br0" timeOffset="16640.39">11684 3366 0,'0'0'0,"-21"0"0,-22 0 16,22 21-16,0-21 0,0 21 0,0 0 15,0-21-15,21 21 16,-22 0-16,22 1 0,-21-1 0,21 0 16,0 0-16,21-21 31,1 0-31,20-21 0,-21 21 15,21-21-15,1-22 0,20 22 16,1-21-16,-1 21 0,-20-22 0,20 1 16,85-106-1,-105 106-15,-22-1 0,0 1 16,-21 0-16,0-85 16,-21 105-16,0 22 0,-22 0 15,22 0-15,-85 43 16,64-1-16,0 0 0,-22 85 15,22-63-15,-1 21 16,22-1-16,0 22 0,0-21 0,-21 148 16,20-128-16,1 22 0,0 0 15,0 0-15,0 22 0,0-1 16,-1 127-16,1-127 0,21 0 16,0 127-16,-21-148 0,21 0 15,0 85-15,0-127 16,0-1-16,0 1 0,0-21 0,0-22 15,0 0-15,0 1 0,0-22 0,21-21 16,0 0-16,1 0 0,-1-21 16,0-1-16,21-20 0,-21-21 0,22 20 15,20-41-15,43-107 16,-42 85-16,-1 0 0,64-126 16,-63 105-16,-22 0 0,-21 21 0,21-21 15,-42 21-15,0 0 0,-21 0 16,0 22-16,-21-1 0,-170-127 15,149 170-15,-1 0 16,-21-1-16,22 22 0,21-21 0,-64 21 16,85-1-16,-22 22 0,22 0 15,21-21 1,21 21 0,0 0-16,22-21 15,-22 21-15,21-21 0,1 21 16,-1-21-16,64-22 0,-64 43 15,22-21-15,20-21 0</inkml:trace>
  <inkml:trace contextRef="#ctx0" brushRef="#br0" timeOffset="17012.14">12213 3598 0,'0'-84'31,"0"63"-31,0-1 15,21 1-15,0 0 0,43-21 16,-43 42-16,0 0 0,22 0 16,-22 0-16,0 0 0,21 0 15,-21 21-15,1 0 0,-1 0 0,0 22 16,-21-22-16,0 0 0,0 21 16,0 22-16,0-43 0,0 0 15,0 43-15,-21-43 16,0-21-1,-1 0-15,22-21 16,0-1 0,0-20-16,0 21 15,0 0-15,0 0 0,22-43 16,-22 43-16,21 0 0,0 0 16,-21-1-16,42-20 15,-21 42-15,1 0 0,20 0 0,-21-21 16,0 21-16,22 0 15,-22 0-15,0 0 0</inkml:trace>
  <inkml:trace contextRef="#ctx0" brushRef="#br0" timeOffset="17525.11">12890 3641 0,'0'0'0,"0"21"0,0 0 0,22-21 16,-22 21-16,21-21 15,0 0-15,0 0 0,0-21 16,0 21-16,1-21 0,20 0 15,-21 0-15,43-22 0,-43 22 16,21 0-16,0-43 0,-20 43 16,-22 0-16,0-21 0,0 21 15,0-1-15,0 1 0,-22 21 16,1 0-16,0 0 16,0 0-16,-21 21 0,20 1 15,-20 20-15,21-21 0,0 21 0,0-20 16,-1 20-16,1-21 0,21 21 15,0 1-15,0-22 0,0 0 0,0 0 16,0 0-16,21 1 0,1-1 16,-1 0-16,21-21 0,-21 0 0,0 0 15,22 0-15,-22 0 0,21 0 0,43 0 16,-22-21-16,-20 0 16,63-22-16,-43 22 0,64-64 15,-85 43-15,1 21 16,-22-21-16,-21 20 15,0-62-15,0 63 16,0-1-16,-21 22 0,0 0 16,-1 0-16,-41 64 15,21-43-15,20 21 0,1 22 16,21-22-16,-21 22 16,21-22-16,0-21 0,0 22 15,0-22-15,64 21 16,-43-42-16,0 0 0,0 0 15,0 0-15,22 0 0,84-42 16</inkml:trace>
  <inkml:trace contextRef="#ctx0" brushRef="#br0" timeOffset="18944.39">15536 3598 0,'0'0'0,"-21"0"0,0 0 16,21-21 15,0 0-31,21 0 0,21 0 16,-20 0-16,-1-1 0,-21 1 15,21 0-15,0 0 0,-21 0 0,0-22 16,0 22-16,0-21 0,-21 0 16,-21 20-16,20 1 0,-20 0 15,0 21-15,-22 0 0,22 0 16,-64 42-16,43 1 15,20-1-15,1 0 0,0 1 0,20-1 16,-41 64-16,42-64 16,21 1-16,0 41 0,0-41 15,0-22-15,21 42 16,21-42-16,-21 1 0,1-22 16,20 0-16,0 0 0,43 0 15,-43-22-15,22 1 0,-22 0 0,0 0 16,1 0-16,-1 0 0,43-43 15,-64 22-15,0-1 0,0 1 16,-21 21-16,0-21 0,0-1 16,0 22-16,0 0 0,0 0 0,-21 21 15,0 21 1,21 21-16,0-21 16,-21 22-16,21-1 0,0 0 0,0-20 15,0 20-15,0 0 0,0-21 16,0 22-16,21-22 0,-21 0 0,21 0 15,0 0-15,22-21 0,-22 0 0,0 0 16,0 0-16,21 0 16,1 0-16,-22 0 0,21-21 0,1 0 0,-1 0 15,0 0-15,22-22 16,-43 22-16,21-21 0,-42 21 16,0 0-16,0-22 0,0-20 15,0 42-15,-21 21 16,0 0-16,0 0 0,0 21 15,-1 0-15,1 21 0,0-21 0,0 22 16,0-22-16,21 21 0,-21 1 16,21-22-16,0 0 0,0 21 15,0-21-15,21-21 32,0 0-32,0 0 0,0-21 0,0 0 15,1 0-15,20 0 0,-21 0 16,21-1-16,-20 1 0,20-21 0,-21 21 15,21 0-15,-20-22 0,-1 22 16,0 0-16,0 21 0,0 0 16,0 0-16,-21 21 15,0 0-15,0 22 16,0-22-16,0 0 0,0 21 0,0-21 16,0 1-16,0 20 0,22-21 0,-1 0 15,-21 0-15,21 1 0,21-1 16,-21-21-16,22 0 0,20 0 15,-20 0-15,20 0 0,43 0 16,-43-21-16,-20-1 0,84 1 16,-64 0-16,-20-21 0,-1 21 15,0-1-15,-21-20 16,1 21-16,-1-21 0,-21-1 0,0 22 16,-21-42-16,-1 41 0,1 1 15,0 21-15,-21 0 0,-1 0 16,1 21-16,-43 22 0,43-22 15,0 21-15,-1-21 0,1 22 16,21-1-16,0 0 0,-22-20 0,43 20 16,0-21-16,0 43 15,0-43-15,0 0 0,22-21 16,-1 0-16,85 0 16,-64 0-16,0 0 0,1-21 15,-1 0-15,106-64 16,-106 43-16,1-1 0,41-41 15,-62 41-15,41-84 16,-63 64-16,21-1 0,0 1 16,-21-1-16,22 1 0,-22 20 0,0-62 15,0 83-15,0 1 16,0 0-16,0 42 16,0 0-16,-22 1 0,22 20 15,-21 0-15,21 22 0,0-1 16,-21 1-16,0 63 0,21-64 15,-21 1-15,21-1 0,0-20 16,0-1-16,0 0 0,0 22 16,21-43-16,0 0 0,21 0 15,-20 0-15,20-21 0,21 0 16,1 0-16</inkml:trace>
  <inkml:trace contextRef="#ctx0" brushRef="#br0" timeOffset="19800.02">18859 3429 0,'0'0'0,"0"-106"31,0 127-15,0 1 0,-21-1-16,0 0 0,21 0 15,-21 21-15,0-20 0,0 20 16,21 0-16,0-21 0,-22 22 0,22-22 15,0 21-15,0-21 0,0 1 0,0 20 16,22-21-16,41 0 16,-42-21-16,0 0 15,22 0-15,-22 0 0,21 0 16,-21-21-16,22 0 0,-1 0 0,0 0 16,22-22-16,-43 1 0,0 21 15,0-22-15,-21 1 0,0 0 16,-21-22-16,0 22 0,-21 21 15,21 0-15,-1-1 0,-20 22 16,21 0-16,0 0 0,-22 0 0,22 22 16,0-1-16,21 0 15,0 0-15,0 0 0,0 0 16,0 1-16,0-1 16,21-21-16,0 0 0,43 0 15,-22 0-15,1 0 0,-1 0 16,21 0-16,-20-21 0,63-22 15,-43 22-15,-21 0 0,43-21 16,-64 20-16,0 22 0,1-21 16,-1 0-16,-21 0 0,0 42 31,-21 0-31,-1 22 16,1-22-16,0 21 15,0 0-15,0 1 0,21 20 0,-21-20 16,-22 20-16,22-21 0,0 43 15,0-21-15,0 20 0,-1 22 0,1-21 16,0 21-16,0-1 0,0 1 0,0 21 16,-43 212-1,43-233-15,0 0 0,0-1 16,-1-20-16,1 0 0,0-22 0,0 1 16,0-1-16,0-20 0,21-1 0,0 0 15,-22-42-15,22-21 16,0 0-16,22-21 15,-1-1-15,-21 1 0,21-22 0,42-63 16,-41 64-16,-1-22 0,0 1 16,21-1-16,-21-21 0,1 21 15</inkml:trace>
  <inkml:trace contextRef="#ctx0" brushRef="#br0" timeOffset="20780.13">19579 3704 0,'0'0'0,"0"-42"0,0-22 16,21 43-16,-21-21 0,0 0 0,21 20 15,-21 1-15,22 0 16,-1 0-16,42-21 16,-42 20-16,1 22 0,20 0 15,0 0-15,64 0 16,-85 0-16,0 22 0,1 20 16,-1-21-16,-21 0 0,0 43 15,0-43-15,-21 21 0,-1-21 0,1 1 16,0-1-16,-64 0 15,64 0-15,-21-21 0,21 0 0,-43 0 16,43 0-16,0 0 16,21 21 15,21-21-15,0 0-16,0 0 15,1 0-15,20 0 0,-21 0 16,21 0-16,1 0 0,-22 0 0,21-21 15,1 21-15,20-21 0,-21 0 0,1 0 16,20-1-16,-20 1 0,-1 0 16,0 0-16,1 0 0,-22-22 15,21 22-15,-21-21 0,0 21 16,1-22-16,-22 22 0,0 0 0,0 0 16,-22 21-1,1 0-15,-21 0 0,21 21 16,0 0-16,-1 0 0,-20 22 0,21-22 15,21 21-15,-21-21 0,21 43 16,0-43-16,0 21 0,0-20 16,21-1-16,-21 0 0,63 0 15,-41-21-15,20 0 0,0 0 16,1 0-16,-22 0 0,42 0 0,22 0 16,-43-21-16,1 21 15,-1-21-15,0 0 0,-21-22 0,22 22 16,-22-21-16,0 21 15,0-22-15,-21 22 0,0-21 0,0 21 0,0-1 16,0 44 15,0-1-31,0 21 0,-21-21 16,21 0-16,-21 22 0,21-22 16,-21 21-16,21-21 0,0 1 0,0-1 15,-21 0-15,21 0 0,-22 0 16,22 0-16,-21-21 15,0 0 1,21-21-16,0 0 16,0 0-16,0-21 0,0 20 15,0-20-15,0 21 0,21-43 16,0 22-16,1 0 0,20-1 16,-21-20-16,21 21 0,-20-1 0,20 22 15,0-21-15,1 21 0,-1-1 16,43 22-16,-43 0 0,0 0 15,-21 22-15,22-1 0,-22 0 0,0 21 16,0 43-16,-21-22 16,0-20-16,0 41 15,-21-41-15,0-22 0,0 21 16,21-21-16,-21 1 0,-1-1 0,1 21 16,21-21-16,-21-21 0,0 0 15,21-21 16,0 0-15,0 0-16,0 0 0</inkml:trace>
  <inkml:trace contextRef="#ctx0" brushRef="#br0" timeOffset="20937.07">21357 3662 0,'0'0'0,"-21"0"15,0 0 1,0 0-1,-1 0-15,1 0 16,0 0-16,0 0 16,0 0-16,0 0 15,-1 0-15,1 0 0,-21 0 0</inkml:trace>
  <inkml:trace contextRef="#ctx0" brushRef="#br0" timeOffset="23641.35">2900 5673 0,'0'0'0,"0"21"0,0 0 16,21-21 0,0 0-16,21 0 0,-20 0 15,20 0-15,-21-21 16,21 0-16,22-22 0,-22 22 0,22-21 16,-22 21-16,22-22 0,-22 1 15,-21 21-15,0-43 0,-21 22 16,0 0-16,-42 21 0,0 21 15,-1 0-15,-20 0 0,-1 21 16,1 0-16,-64 42 0,63-20 16,22-1-16,-22 0 15,22 1-15,21 20 0,0-20 0,21-1 16,0 0-16,0 1 0,0-1 16,42-21-16,-21 21 0,0-20 0,22 20 15,-1-21-15,0 21 0,1-20 16,-1 20-16,-21-21 0,22 21 0,-1 22 15,-42-43-15,0 21 16,0-20-16,-21 20 0,0-21 0,-1 21 16,-20-20-16,0-1 0,-1-21 15,1 0-15,-21 0 0,20 0 0,-20 0 16,-64-21-16,84-1 16,-20-20-16,21 21 0,-1-21 15,1-1-15,-22-41 0,22 20 16,-21-42-16,41 64 0,22 0 15,0-1-15,0 22 0,0 0 16,0 42 0,22 0-16,20 0 0,-21 22 15,0-1-15,0 0 0,43 43 16,-43-43-16,21 1 0,-20-1 16,20 0-16,43 64 15,-43-85-15,0 1 0,-21-1 16,22-21-16,-1 0 0,64 0 15,-64-21-15,1-1 16,-1 1-16,0-21 0,1 21 0,-1-22 16,0 1-16,1 0 0,-1-1 15,0 1-15,-21 0 0,22-1 16,-1-41-16,-42 41 0,0 22 16,21 0-16,-21 0 0,0 42 15,0 0 1,-21 0-16,21 1 0,-21 20 15,0-21-15,21 21 0,0 1 0,0-22 16,0 21-16,0-21 0,0 22 16,0-22-16,0 21 0,0-21 0,21 1 15,0-1-15,21-21 0,-20 21 16,20-21-16,-21 0 0,21 0 16,1 0-16,-1-21 0,22 0 15,-22-1-15,-21 1 0,21 0 16,-20 0-16,-1 0 0,0-22 0,0-20 15,-21 42-15,0-43 16,0 22-16,-42 0 0,21-1 16,-1 1-16,-20 21 0,0-22 15,21 22-15,-22 21 0,1 0 0,0 0 16,-1 0-16,22 21 0,-21 1 16,21 20-16,-1-21 0,1 21 15,0 1-15,21 63 0,0-85 0,0 21 16,0 0-16,0-20 15,21 20-15,0-21 0,1 0 0,-1-21 16,0 21-16,21-21 0,1 0 16,-22 0-16,21 0 0,0 0 15,43-42-15,0 0 16,-43 21-16,-21-1 0,64-41 16,-64 42-16,0-22 0,22-20 15,-43 21-15,0 20 0,0 1 16,0 0-16,0 0 0,0 0 15,0 42 1,0 0-16,0 0 0,-22 22 0,22 20 16,-21-42-16,0 22 15,21-22-15,0 21 0,0-21 16,0 43-16,0-43 0,0 0 0,0 0 16,21-21-1,0 0-15,1 0 0,-1 0 0,0 0 16,85-21-16,-64 0 15,-21 0-15,22 0 16,-1-22-16,-21 22 0,43-42 16,-43 20-16,21-20 0,-21 20 15,0-20 1,-21 42-16,0 42 16,-21 0-1,0 0-15,21 0 0,-21 1 0,0 20 16,21-21-16,0 21 0,-21-20 15,21 20-15,0-21 0,0 21 0,0-20 16,0-1-16,0 0 0,21 21 16,0-42-16,0 21 15,21-21-15,-20 0 0,-1 0 0,63-21 16,-62 21-16,20-21 16,43-21-16,-43-1 0,0 22 15,-21 0-15,22-21 0,-22 21 16,0-43-16,-21 22 15,0 21-15,0-22 0,-21 43 16,0 0 0,0 0-16,-1 0 0,1 21 15,0 1-15,21 20 16,0-21-16,21 0 0,0 0 16,22-21-16,-22 22 0,21 20 15,-21-21-15,43 0 16,-43 0-16,21 22 0,1-1 15,-22-42-15,-21 21 16,0 0-16,0 1 16,21-22-16,0 0 31,0-22-31,1 1 0,-22 0 0,21 0 16,0 0-16,-21 0 0,21-1 0,0 1 15,0-21-15,1 21 0,-1-22 16,0 22-16,42-42 0,-41 42 15,-1-1-15,0 22 0,0 0 16,21 0-16,-42 22 16,0-1-1,0 0-15,-21 0 16,0-21 0,21-21 15,0 0-31,0 0 15,0-1-15,0 1 16,0 0-16,0 0 0,0 0 0,0 0 16,-21 21-1,0 0 1,21 21-16,-21-21 0,-1 21 0,-20 21 16,21-21-16,0 1 0,0 20 15,-1 21-15,1-20 16,21-22-16,-21 21 0,21-21 0,0 22 15,21 20-15,0-42 16,22-21-16,-22 22 0,21-22 16,1 0-16,-1 0 0,0 0 15,22 0-15,105-43 16,-105 22-16,-22 0 0,64-21 16,-64 20-16,22-41 15,-43 42-15,0-22 0,0-20 16,-21 42-16,0 0 0,0-1 15,-21 22-15,0 0 0,0 0 16,-1 22-16,1-1 0,-21 42 16,42-42-16,0 22 15,-21-22-15,21 0 0,0 21 0,0 22 16,21-43-16,0 0 16,0-21-16,0 0 0,22 21 15,20-21-15,1 0 0,-22 0 16,64-42-16,-43 21 15,43-21-15</inkml:trace>
  <inkml:trace contextRef="#ctx0" brushRef="#br0" timeOffset="24224.96">8594 5165 0,'0'0'0,"0"-21"0,0-1 16,0 1-1,0 0-15,0 0 16,0 0-16,0 0 0,0-1 16,0 44 15,0-1-31,0 21 0,-22 0 16,22 1-16,-21 20 0,21-20 15,-21 20-15,21 1 0,-21 20 0,0-20 16,21-1-16,0 1 0,-21-1 15,21 1-15,-22-22 0,22 0 0,0 1 16,0-1-16,0 0 0,0-20 16,22-22-1,-1 0-15,0 0 0,0 0 16,0-22-16,0 1 0,-21-21 0,0 21 16,0-43-1,0 22-15</inkml:trace>
  <inkml:trace contextRef="#ctx0" brushRef="#br0" timeOffset="25238.55">8276 5630 0,'-21'0'0,"42"0"0,-63 0 16,63 0-1,0 0 1,0 0-16,0 0 0,22 0 0,-1 0 16,0 0-16,1-21 0,-1 0 15,22 0-15,-22 21 0,21-21 0,1 0 16,63-22-16,-85 43 0,1-21 15,-1 21-15,-21 0 16,21 0-16,-20 0 0,-22 21 16,0 0-16,-22 22 15,22-1-15,-42 22 16,21-43-16,0 21 0,21-21 16,0 22-16,-21-22 0,21 0 0,0 0 15,0 0-15,0 0 0,0 1 16,21-22-16,21 0 15,-21 0-15,0 0 0,1 0 16,20-22-16,-21 1 0,0 0 0,22-21 16,-22 21-16,-21-22 0,0 22 15,0-21-15,0 21 16,-21-43-16,-1 43 0,-20 0 16,-21-22-16,20 43 15,22 0-15,-21 0 0,21 0 0,-1 0 16,1 0-16,42 0 15,1 0-15,20 0 16,0-21-16,1 21 0,-1 0 16,21-21-16,1 21 0,42-21 0,-43 0 15,64 21 1,-63 0-16,-1 0 0,22 0 16,-64 0-16,0 21 15,-21 0-15,-21 0 0,0 0 16,0 1-16,-22 20 0,-20 43 15,42-43-15,-22 21 16,43-41-16,-21 41 16,21-42-16,0 0 0,0 1 15,21-1 1,1-21-16,-1 0 0,0 0 0,0 0 16,21-21-16,-20 21 0,-1-22 15,0 1-15,0 0 16,0 0-16,-21-43 0,0 22 15,0 21-15,-42-43 0,21 22 16,-64 0-16,43 21 16,-1-1-16,1 1 0,-21 21 15,20 0-15,22 0 16,42 0 0,0 0-16,22 0 15,20 0-15,1 0 0,-1 0 16,1 0-16,-1 0 0,22 0 0,-22-21 15,22 0-15,-21 0 0,20 0 0,-20-1 16,-1 1-16,1 0 0,-22-21 16,22 21-16,-22-22 0,-21 1 15,43-22-15,-43 22 16,-21-43-16,0 64 0,0 0 16,0 0-16,0 0 0,-21 42 15,-1 0-15,22 21 16,-21 1-16,0-1 0,-21 0 0,21 1 15,-1 20-15,1-20 0,0 20 16,-21 43-16,21-64 16,21 1-16,0 20 0,0 1 0,0-22 15,21-21-15,0 0 16,21 0-16,-21 1 0,22-22 0,-1 0 16,0 0-16,1 0 0,-1-22 0,22 1 15,-22 0-15,21 0 0,-20-21 16</inkml:trace>
  <inkml:trace contextRef="#ctx0" brushRef="#br0" timeOffset="27955.43">13229 4699 0,'0'0'0,"-21"-42"0,0-64 31,21 85-31,-21 21 0,-1 0 16,22 21-16,0 0 0,0 21 16,0 1-16,0-1 0,0 22 15,0-1-15,0 1 0,0 20 0,0 43 16,0-63 0,0 63-16,0-64 0,0-20 15,0 20-15,0-21 0,0 1 0,0-1 16,0-21-16,0 0 0,-21 1 15,21-1-15,-21-21 0,0 0 16,0 0-16,0-21 16,21-1-16,-22-41 0,22 21 15,0-1-15,0-41 16,0 41-16,0 1 0,22 0 16,-1-1-16,0 1 0,21 21 0,22-22 15,-22 22-15,0 21 0,1 0 16,-1 0-16,85 64 15,-85-43-15,1 21 0,-22-21 16,0 22-16,0-22 0,0 42 16,-21-20-16,0-1 0,-21-21 15,0 0-15,0 22 0,0-22 0,-22 0 16,22 0-16,-21-21 0,21 0 16,-22 0-16,22 0 0,-21 0 0,21 0 15,0 0-15,-22-21 0,22 0 16,0 0-16,0 0 0,21-1 15,-21 1-15,-1 21 16,22 21 15,0 1-31,22-22 0,-1 21 0,0 0 16,0 0-16,0-21 0,22 21 16,-22-21-16,21 0 0,0 0 0,1 0 15,-1 0-15,0 0 0,1 0 16,-1 0-16,22-21 0,-22 0 0,21 0 15,-20 0-15,20-1 0,1 1 16,-22-21-16,0 21 0,1-22 0,-1 1 16,-21 21-16,0-21 0,1-43 15,-22 43-15,0 20 0,0-20 16,-22 42-16,1 0 16,-42 21-16,42 0 0,-1 1 15,1 20-15,0-21 0,0 21 16,21 43-16,0-43 0,0 1 15,0-22-15,0 21 0,21-21 16,0 22-16,43-1 0,-43-42 16,21 21-16,1-21 0,-22 0 0,21 0 15,0 0-15,1 0 16,-1-21-16,0 0 0,-20 21 0,20-21 16,-21 0-16,0-22 0,0 22 0,1-21 15,-1 21-15,21-64 16,-21 43-16,0 20 0,1-20 0,-1 0 15,0-1-15,64 1 16,-64 42-16,0 0 16,0 0-16,-21 21 0,0 0 15,0 1-15,0-1 0,0 0 16,0 0-16,0 0 0,0 0 16,0-42 15,0 0-31,0 0 15,0 0 1,0 0-16,0-1 0,0 1 0,0 0 0,-21 21 16,0-21-16,21 0 15,-21 21-15,-1 0 0,1 0 16,0 0-16,0 21 0,21 0 16,-21 0-16,0 0 0,-1 1 0,22 20 15,-21-21-15,0 21 0,21 1 0,0-22 16,-21 21-16,21 1 0,0-22 15,0 21-15,0-21 0,0 0 0,0 22 16,21-22-16,21 0 0,22 0 16,-22 0-16,1-21 15,84 0-15,-64 0 0,1 0 0,105-21 16,-84 0-16,-22 0 16,22 0-16,-22 0 0,1-1 15,-22-20-15,0 21 0,1-21 0,-22-1 16,0 1-16,0 0 0,-21 20 15,0-20-15,0 0 0,0 21 0,0-1 16,-21 22-16,-42 0 0,20 0 16,-20 22-16,-1-1 15,22 21-15,0-21 0,-1 22 16,-20-22-16,20 21 0,1-21 16,21 22-16,-21-1 0,42-21 0,0 0 15,0 22-15,0-22 0,0 0 0,0 0 16,42-21-16,0 21 15,1-21-15,-1 0 0,-21-21 16,21 0-16,1 21 0,-1-21 16,0 0-16,-20-22 0,20 22 0,0-42 15,-21 20-15,1 1 0,-1 0 16,-21-1-16,0 1 0,21-43 16,-21 64-16,0 42 15,0 0 1,-21 1-16,21 20 15,-21 0-15,-1 22 0,22-22 16,0 64-16,0-64 16,0-21-16,0 22 0,22-22 15,-1 0-15,42 21 16,-42-42-16,1 0 0,-1 0 16,0 0-16,85-42 15,-85 21-15,0 0 0,21-22 16,-20 22-16,41-148 15,-42 127-15,-21-1 0,0 1 16,0 0-16,21 20 0,-21-41 16,0 84-1,0 0-15,0 0 16,0 22-16,-21-22 0,21 21 16,-21 22-16,21-22 0,-21 0 15,21-20-15,0 20 0,0-21 16,0 0-16,0 0 0,0 1 0,0-1 15,21 0-15,0-21 0,22 0 16,-22 0-16,0 0 0,21 0 16,1 0-16,20-42 0,-21 20 15,1 1-15,-22 0 0,21-21 16,-21-1-16,1 1 0,-1 0 16,0-1-16,0 1 0,0 0 0,-21-1 15,0 1-15,0-21 16,0 84-1,-21 21-15,21-21 16,0 22-16,-21-22 0,21 21 16,-21 0-16,21 1 0,0-1 0,0-21 15,0 22-15,0-22 0,0 63 16,21-62-16,0-1 16,0 0-16,0-21 0,22 0 0,20 0 15,-42 0-15,22 0 16,41-21-16,-41 0 0,-1-1 15,0 1-15,1 0 16,-22-21-16,64-22 0,-64 22 16,0 0-16,0-1 0,-21 22 0,0-21 15,0 21-15,0-22 16,-21 43-16,-43 0 16,43 21-16,0-21 0,0 43 15,21-22-15,0 0 0,0 43 16,0-43-16,63 63 15,-41-62-15,-1-1 0,0 0 16,0 0-16,0 0 0,43 43 16,-43-64-1,-21 21-15,-21-21 32,0-21-32,-1 21 0,1-21 15,0 21-15,0-22 0,0 22 0,0 0 16,-1 0-16,1 0 0,0 0 15,21 22 1,0-1-16,0 0 16,21 0-16,0 0 0,1-21 0,-1 21 15,21-21-15,0 0 16,1 0-16,-1 0 0,0 0 0,22 0 16,-1 0-16,-20 0 0,20 0 15,1-21-15,-22 0 0,22 0 0,41-21 16,-41-1-16,-22 22 0,22-21 15,-22-1-15,22 1 0,-22 0 16,0-1-16,1 1 0,-1 0 0,0-22 16,-42 43-16,0 0 15,0 0-15,-21 21 0,0 0 0,-106 63 16,85-20-16,-1-1 16,1 0-16,0 1 0,-1-1 15,22 0-15,0 1 0,21-1 16,0-21-16,0 21 0,21-20 15,0 20-15,64 0 0,-22-42 16,1 0-16,148 0 16,-128 0-16,-20 0 0,20-21 15,-20 21-15,105-63 16,-126 63-16,-1-22 0,-42 1 0</inkml:trace>
  <inkml:trace contextRef="#ctx0" brushRef="#br0" timeOffset="29041.35">3217 7514 0,'0'0'0,"0"-21"0,-21 0 15,0 0-15,0 0 0,-22 21 0,1 0 16,21 0-16,0 21 16,0 21-16,-1 0 0,-20 107 15,21-107-15,21 21 16,-21 1-16,21-22 15,-21 128-15,-1-128 16,22 0-16,0 1 0,0-22 16,0 21-16,22-42 31,-1-21-31,0 0 0,-21-22 0,21 1 16,0 0-16,0-1 0,1 1 0,-1 0 15,-21-1-15,0 1 0,21 21 16,-21-21-16,21 20 0,0 22 15,0 0-15,-21 22 16,22 20-16,-1 0 0,-21 1 0,0-1 16,0 0-16,21 1 0,-21-1 15,21 0-15,-21 1 0,21-1 0,0 21 16,1-41-16,-1-22 16,0 0-16,21 0 15,-21 0-15,22 0 0,-1-22 0,0-20 16,1 21-16,-1-21 0,0-1 15,64-63-15,-63 64 0,-1-21 16,-21 20-16,21-20 0,-20 20 16,-1-20-16,21-43 0,-42 43 15,0 20-15,0-41 0,0 62 16,0 1-16,0 0 16,0 42-16,0 0 0,-21 1 15,21 20-15,-21 0 0,21 1 16,0-1-16,0 0 0,0 22 15,0-1-15,0-20 0,0 20 0,0 1 16,21-1-16,0-21 0,0 1 16,0-1-16,1-21 0,-1 22 0,0-22 15,0-21-15,21 0 0,-20 0 0,-1 0 16,21-21-16,0-1 0,43-20 16,-64 0-16,22-1 0,-1 1 15,43-43-15,-43 43 16,0-43-16,-21 43 0,-21 0 15,0-22-15,0 43 0,0 0 16,-21 0 0,0 21-16,0 0 0,-43 42 0,43-21 15,-21 22-15,21-22 0,-22 63 16,43-41-16,0-1 16,0-21-16,0 22 0,0-1 0,0-21 15,22 0-15,-1 22 0,21-43 0,0 21 16,-20-21-16,41 0 0,43 0 15,-43 0-15,1 0 0,-1-21 0,1-22 16,21 22-16,-22 0 0,85-43 16</inkml:trace>
  <inkml:trace contextRef="#ctx0" brushRef="#br0" timeOffset="30105.8">7112 7281 0,'0'0'16,"21"-42"-16,0 0 0,-21-22 0,0 22 15,0-22-15,-21 64 16,0 0-16,0 0 16,-22 22-16,1-1 0,-43 42 15,22 1-15,-1-22 0,22 22 0,-21-1 16,20 1-16,-20-1 0,-1 64 15,22-85-15,42 1 0,0 41 16,0-41-16,0-1 0,21-21 16,0 22-16,22-22 0,20 0 15,-21 0-15,22-21 0,-1 0 0,86 0 16,-65 0-16,-20 0 16,20-21-16,-20 0 0,-1 21 0,1-21 15,63-22-15,-64 1 0,-20 21 16,41-43-16,-41 43 15,-22-21-15,0-1 0,-21 1 16,0 0-16,0-22 0,-21 22 0,-21 21 16,20 0-16,1-1 15,-21 22-15,21 0 0,-22 0 0,1 0 16,0 22-16,-1-1 0,1 21 16,0 0-16,-1 1 0,1-22 0,0 21 15,-1 1-15,22-1 0,-21 0 0,21 1 16,0-1-16,21-21 0,0 43 15,0-43-15,0 0 0,21 0 16,0 0-16,0-21 0,0 0 0,0 0 16,22 0-16,-1-21 0,-21 0 0,22 0 15,-1 0-15,0-1 0,43-41 16,-22 21-16,-41-1 0,62-20 16,-63 20-16,1 1 15,-1 0-15,-21-1 0,21 22 16,-21-21-16,-21 42 15,0 21-15,21 0 16,-22 43-16,1-43 16,21 21-16,0-21 0,0 1 0,0 20 15,21 21 1,1-41-16,-1-1 0,0-21 16,21 0-16,64 21 15,-64-21-15,1 0 0,41-21 16,-41 0-16,-1-1 0,43-20 15,-64 0-15,21 21 0,1-43 16,-22 22-16,-21 21 0,0-22 16,21 22-16,-21 0 0,0 0 15,0 42 1,0 0-16,0 0 0,0 0 0,0 1 16,0 20-16,0-21 0,-21 21 15,21-20-15,-21-1 0,21 0 0,0 42 16,0-41-1,-22-1-15,1-21 16,21-21 0,0-1-1,0 1-15,0 0 0,0-21 16,21 21-16,1-22 0,20 1 0,-21 0 16,21-1-16,1-20 0,-1 20 15,0 1-15,22 0 0,-22-1 0,22 22 16,-22 21-16,106 0 15,-84 21-15,-43 1 0,21 20 16,-21 0-16,22 1 0,-43 41 16,0-41-16,0-22 0,0 21 0,0 0 15,0-20-15,0 20 0,-21-21 16,-1 0-16,1 0 0,0 1 16,21-1-16,-21 0 0,0-21 0</inkml:trace>
  <inkml:trace contextRef="#ctx0" brushRef="#br0" timeOffset="31263.52">11874 7303 0,'0'0'0,"0"-22"15,0 1-15,0-21 0,43-43 31,-1 43-31,0 21 0,1-22 0,-1 1 0,22 21 16,20-64-16,-63 43 16,43-43-16,-64 43 15,0 21-15,0 0 0,-21-1 0,-22 1 16,-105 21 0,85 21-16,-22 1 0,-42 41 15,64-21-15,20 1 0,-20 41 16,42-41-16,21-1 0,0 43 15,21-43-15,0 0 0,21 1 16,-21-1-16,22 0 0,-1 1 16,0-1-16,1 0 0,-1 1 0,-21-22 15,22 21-15,-22 1 0,0-22 0,-21 0 16,0 21-16,0-21 16,-21 1-16,0-1 0,-1 0 0,-20-21 15,0 21-15,-22-21 0,22 0 0,-22 0 16,-41 0-16,62-21 15,1 0-15,0 0 0,-1-1 0,1 1 16,-22-42-16,43 20 16,0 1-16,0 0 0,0-22 0,21 22 15,-21 21-15,21-43 0,0 43 16,0 0-16,0 42 16,0 0-16,0 22 0,21-22 15,0 21-15,0 0 0,-21 1 16,21-1-16,0 0 0,22 22 15,-22-22-15,0 1 0,0-22 16,0 21-16,1-21 0,20 0 0,0 22 16,1-22-16,-22-21 0,21 0 15,0 0-15,1 0 0,41 0 16,-41 0-16,-1 0 0,22-21 16,-22 0-16,21-1 0,43-20 15,-42 0-15,-22-1 0,22 1 16,-22 0-16,-21-1 0,0 1 0,0 0 15,1-43-15,-22 64 16,0 0-16,0 0 0,0-1 16,-22 22-16,-20 22 0,21-22 15,0 21-15,0 21 0,-1-21 0,1 22 16,0-22-16,21 21 0,0-21 16,0 22-16,0-22 0,0 42 15,0-42-15,0 1 0,21-1 16,0 0-16,1 0 0,62-21 15,-63 21-15,22-21 0,41 0 16,-20 0-16,-22-21 0,1 0 16,20 21-16,1-21 0,105-64 15,-127 43-15,1-1 16,-1 22-16,-21-21 0,0 0 16,0-22-16,-21 22 0,0 21 15,0-1-15,-21 22 0,-21 0 0,21 0 16,0 0-16,-22 0 0,1 22 15,21-1-15,-22 0 0,1 21 0,21-21 16,-21 43-16,20-22 16,22 1-16,0-22 0,0 21 0,0-21 15,22 0-15,20 43 16,-21-43-16,21-21 0,1 21 0,-22-21 0,42 0 16,22 0-1,-21 0-15,-22 0 0,21 0 0,-20-21 16,-1 0-16,0 0 0,1 0 0,-1-1 15,-21-20-15,22 21 0</inkml:trace>
  <inkml:trace contextRef="#ctx0" brushRef="#br0" timeOffset="31751.78">15240 6795 0,'0'0'0,"0"-22"0,-21-20 31,0 42-31,21 21 0,-22 0 16,1 1-16,21 20 0,-42 21 15,21-20-15,21 41 16,-21-41-16,21 20 0,-22-20 0,22 20 16,0-21-16,0 1 0,0-1 0,0 0 15,22 1-15,-1-22 16,21 42-16,-21-41 0,22-22 16,20 0-16,-21 0 0,1 0 15,20 0-15,-20 0 0,-1-22 16,21-20-16,-20 0 0,20-85 15,-42 84 1,1-20-16,-1 21 0,-21-22 0,0 22 16,0-1-16,21 1 0,-21 21 0,0 0 15,0 0-15,0-1 16,21 22-16,-21 22 31,21-22-31,-21 21 0,21-21 16,1 21-16,-1-21 15</inkml:trace>
  <inkml:trace contextRef="#ctx0" brushRef="#br0" timeOffset="32021.14">16468 6879 0,'0'0'0,"0"-21"0,0 0 0,0 0 0,0 0 16,0 42 15,0 0-31,0 0 0,-22 0 0,1 22 16,21-22-16,-21 21 0,0 0 15,0 1-15,0-1 0,-1 0 0,1 22 16,0-22-16,21 1 0,0-22 16,-21 21-16,21-21 0,0 22 0,0-22 15,0 0-15,21 0 0,0-21 16,0 0-16,1 0 15,-1 0-15,0-21 0,-21 0 16</inkml:trace>
  <inkml:trace contextRef="#ctx0" brushRef="#br0" timeOffset="32232.01">16108 7430 0,'-43'21'0,"86"-42"0,-128 42 0,64 0 0,-21 21 16,20-21-16,22 1 15,-21-1-15,21 0 0,0 0 16,0 21-16,21-42 0,1 22 15,-1-1-15,0-21 0,21 0 0,1 0 16,-1 0-16,0 0 0,22 0 16,20 0-16,-20 0 0,-22-21 15,22-1-15,-22 22 0,0-21 16,1 0-16,-22 0 0,21-21 0,-21 20 16,1-20-16,-22-43 15,0 22-15,0 21 0,0-22 0</inkml:trace>
  <inkml:trace contextRef="#ctx0" brushRef="#br0" timeOffset="32409.91">16319 6795 0,'0'0'0,"-63"-22"0,21 22 16,-1-21-16,1 21 0,21 0 15,0 0-15,21-21 0,0 0 16,21 21 0,0 0-16,21-21 0,-21 21 0,22 0 15,20 0-15,-20-21 0,-1 21 0,0 0 16,1 0-16,-1 0 0,0 0 15,1 0-15,-1 0 0,-21 0 16,21 0-16,22 0 0,-22 0 16</inkml:trace>
  <inkml:trace contextRef="#ctx0" brushRef="#br0" timeOffset="32624.31">17674 7535 0,'0'0'16,"0"22"-16,21-1 0,-21 0 15,21 0 1,1-21-16,-22 21 16,-22-21 15,1 0-31</inkml:trace>
  <inkml:trace contextRef="#ctx0" brushRef="#br0" timeOffset="118221.06">0 318 0</inkml:trace>
  <inkml:trace contextRef="#ctx0" brushRef="#br1" timeOffset="190444.66">6202 13970 0</inkml:trace>
  <inkml:trace contextRef="#ctx0" brushRef="#br1" timeOffset="192625.41">7959 12192 0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40:51.6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6477 487 0,'0'0'16,"0"-85"0,0 64-16,0 0 0,0 0 0,0-22 15,-21 22-15,21 0 16,-21 21 0,21 21-1,0 0-15,0 1 0,0 20 16,0 0-16,0 1 0,0-1 15,0 21-15,0 1 0,0-1 16,0 1-16,0-1 0,0 22 16,0-21-16,0 20 0,0-20 0,-22-22 15,22 22-15,0-22 0,0 0 0,0 1 16,0-1-16,0-21 0,0 0 16,0 0-16,0 1 0,0-44 31,0 1-16,0 0-15,0 0 0,0-21 16,0 20-16,0-20 0,0 21 0</inkml:trace>
  <inkml:trace contextRef="#ctx0" brushRef="#br0" timeOffset="396.54">6223 508 0,'0'0'0,"-42"-85"32,42 64-32,-22 0 15,22 0-15,0 0 0,0-22 0,0 22 16,22 0-16,-1-21 0,0 21 16,21-1-16,-21 1 0,22 0 0,-1 0 15,22 0-15,-22 21 0,21 0 16,22 0-16,-21 0 0,-1 21 0,1 0 15,-1 21-15,-21 1 16,1-1-16,-22 0 0,0 22 0,-21-22 16,0 1-16,0 20 0,-21-21 15,-21 1-15,-1 20 0,-20-20 0,20-1 16,-20 0-16,-1 1 0,22-22 16,-21 21-16,20-21 0,1 0 0,21 1 15,0-1-15,-1 0 0,1-21 16,0 0-16,21 21 0,-21-21 15,42-21 17,0 0-17,0 21-15</inkml:trace>
  <inkml:trace contextRef="#ctx0" brushRef="#br0" timeOffset="887.95">7048 826 0,'0'0'15,"0"-22"-15,0 1 0,-21 21 47,0 21-47,0 1 0,0-1 16,21 0-16,-21 21 0,-1 1 15,1-1-15,0 0 0,0 1 0,0-1 16,0 0-16,21 1 0,0-1 16,-22-21-16,22 21 0,0-20 15,0 20-15,0-21 0,22 21 16,-1-20-16,21-22 0,22 0 16,-43 0-16,21 0 0,0 0 15,1-22-15,20 1 0,-20 0 0,-22 0 16,21 0-16,0 0 0,22-64 15,-43 64-15,0-22 0,-21-62 16,0 62-16,0 1 16,0 0-16,0-1 0,0 1 15,-42 21-15,21 0 0,0-1 16,-1 22-16,-20 0 0,21 0 0,-21 0 16,20 0-16,-20 22 0,0-22 15,-1 21-15,-20 42 0,42-42 16,-43 22-16,64-1 15,0-21-15,0 0 0,0 1 16,0-1-16,21-21 0,1 0 16,-1 21-16,21-21 0,-21 0 0</inkml:trace>
  <inkml:trace contextRef="#ctx0" brushRef="#br0" timeOffset="1277.79">7853 910 0,'0'0'15,"0"-21"1,-21 21-16,-1 0 0,1 0 16,0 0-16,-21 0 0,21 0 15,-1 0-15,-20 21 0,21 0 0,0-21 16,0 22-16,-1-1 0,22 0 16,0 0-16,0 0 0,0 0 15,0 1-15,0-1 0,22 0 16,-1-21-16,0 21 0,21 0 15,-21-21-15,22 21 0,-1-21 16,0 22-16,1-1 0,-1-21 0,0 21 16,-20-21-16,-1 21 0,-21 0 15,0 0-15,0 1 0,-21-22 16,-22 21-16,1 0 0,-22 0 0,1-21 16,21 21-16,-22 0 0,1-21 15,20 0-15,1 0 0,0 0 0,-1 0 16,22 0-16,0 0 0,0 0 15,21-21 17,21 21-32,0-21 0,21 0 0,-20 21 15,20-21-15,21 0 0</inkml:trace>
  <inkml:trace contextRef="#ctx0" brushRef="#br0" timeOffset="1616.84">8636 148 0,'0'0'0,"0"-21"0,-64-21 32,43 63-32,21 0 0,-21 0 15,0 22-15,21-1 0,-42 64 16,42-43-16,-22 1 0,1-1 15,0 1-15,0-1 0,-21 85 16,-1-84-16,22-1 0,21 1 16,-21-1-16,21-20 0,-21-1 15,21 43-15,0-43 0,0-21 16,0 0-16,0 1 0,21-22 16,0 21-16,0-21 0,0 0 15,1 0-15,-1 0 16,0-21-16,0 21 0,21-22 0,-20 1 15,-1 0-15,0 0 0,0 0 16,-21 0-16</inkml:trace>
  <inkml:trace contextRef="#ctx0" brushRef="#br0" timeOffset="1799.79">8043 995 0,'0'0'16,"-42"0"-16,21 21 0,0-21 0,42 0 31,21 0-31,-21 0 0,22 0 16,-1 0-16,21-21 0,-20 21 15,-1-21-15,22 21 0,-1-21 0,-21 21 16,1-22-16,20 22 0,-20-21 16</inkml:trace>
  <inkml:trace contextRef="#ctx0" brushRef="#br0" timeOffset="2536.09">8848 847 0,'0'0'0,"-22"0"0,1-43 16,0 43 0,21-21-16,0 42 31,0 1-16,21-1-15,-21 0 0,0 21 0,0-21 16,0 22-16,0-1 0,0-21 16,0 22-16,0-1 0,-21 0 0,21-21 15,-21 22-15,0-22 0,21 64 16,-21-85-16,21 21 16,0 0-16,-22-21 15,22-21 1,0 0-1,0-1-15,22 1 0,-1 0 16,-21-21-16,21 21 0,0-22 16,0 1-16,0 21 0,22-64 15,-22 64-15,21-21 0,-21 20 0,22 1 16,-1 0-16,-21 0 0,22 21 16,-22 0-16,21 0 0,-21 0 0,22 0 15,-22 0-15,0 21 0,21 21 16,-21-20-16,-21 20 0,22-21 15,-22 21-15,0 1 0,0-1 0,0 22 16,0-43-16,0 21 0,0-21 16,0 0-16,-22 1 15,22-1-15,0 0 0,-21-21 0,0 0 16,21-21 15,0 0-31,0-1 0,21 1 0,0-21 16,-21 21-16,22-22 0,-1 1 15,0 21-15,0-21 0,0 20 16,22-20-16,-22 21 0,21 0 0,0 0 16,1-1-16,-1 22 0,0 0 15,1 0-15,-22 0 0,21 0 16,1 22-16,-22-1 0,0 0 0,0 0 16,0 21-16,-21-20 0,0 41 15,0-42-15,-21 22 0,-42-1 16,41-21-16,1 0 15,0 0-15,0 1 0,0-1 0,-22 21 16,65-42 15,-1 0-31,21-21 0,-21 21 16</inkml:trace>
  <inkml:trace contextRef="#ctx0" brushRef="#br0" timeOffset="3067.78">10710 1143 0,'0'-21'0,"0"42"0,0-84 16,0 41-16,0 1 0,0-21 0,0 0 16,0 20-16,0-20 0,-21 21 15,21 0-15,-21 0 0,0-1 0,0 22 16,-1 0-16,1 0 15,0 0-15,-21 0 0,21 22 0,-22-1 16,22 0-16,-21 21 0,-1 1 16,1-1-16,0 0 0,-1 1 15,-41 62-15,63-62 16,-43 20-16,64-20 0,0-22 16,0 42-16,0-42 15,21-21-15,22 22 0,-22-22 0,21 0 16,0 0-16,43-22 0,-21 22 15,-22-21-15,0 0 0,1 0 16,-22-21-16,21 20 0,-21 1 16,22-21-16,-22 0 0,0-1 15,0 1-15,0 21 0,-21-85 16,0 85-16,0 0 16,-21 42-1,0 0 1,21 0-16,-21 0 0,21 0 0,0 22 15,0-22-15,0 21 0,0-21 0,0 22 16,0-22-16,0 0 0,0 21 16,0-20-16,0-1 0,0 0 0,0 0 15,21-21-15,0 0 16,0 0-16,0 0 0,1 0 0,20 0 16,-21-21-16,21 0 0,1 0 15</inkml:trace>
  <inkml:trace contextRef="#ctx0" brushRef="#br0" timeOffset="3543.78">11197 995 0,'0'0'0,"21"-21"0,-21 0 16,0-1-16,-21 22 31,0 22-15,21-1-16,0 0 0,0 0 0,0 0 15,0 0-15,-21 1 0,21 20 16,-21-21-16,21 0 0,0 22 0,-22-1 15,22-21-15,-21 0 0,21 0 16,0 1-16,0-1 16,0 0-16,0-42 47,0 0-47,0-1 0,0 1 15,0-21-15,0 21 0,0-22 16,21 1-16,1 21 0,-1-21 0,0-1 15,0 22-15,0-21 0,0-1 16,22 22-16,-1 0 0,0 0 16,1 0-16,-1 0 0,0-1 0,1 22 15,-1 0-15,22 0 0,-22 0 16,0 22-16,1-1 0,-1 0 16,-21 0-16,0 21 0,22 1 0,-22-22 15,-21 21-15,0 1 0,0-1 16,0 0-16,0 1 0,0-22 0,-21 42 15,-1-20-15,1-22 16,21 0-16,-21 0 0,21 0 0,0 0 16,0 1-16,-21-22 31,21-22-31</inkml:trace>
  <inkml:trace contextRef="#ctx0" brushRef="#br0" timeOffset="4151.89">6646 1842 0,'0'0'0,"-42"0"16,-43 21-1,43-21-15,0 0 0,20 0 16,22 21 0,43-21-1,-22 0 1,42 21-16,1-21 0,21 0 16,-1 0-16,22 0 0,21 0 15,0 21-15,21-21 0,0 0 0,22 0 16,20 21-16,1-21 0,20 0 15,1 0-15,21 22 0,0-22 0,0 0 16,21 0-16,-22 21 0,22-21 0,-21 21 16,0-21-16,-21 0 0,21 0 15,-43 0-15,22 0 0,-43 0 0,22 0 16,-22 0-16,0 0 0,-21 0 16,-21 0-16,0 0 0,-21 0 0,0 0 15,-21 0-15,-1 0 16,1 0-16,42 0 0,-85 0 15,1 0-15,-1 0 0,-21-21 0,0 21 16,-21-21 0,-21-1-16,0 1 0,0 0 15,0 21-15,0-21 0</inkml:trace>
  <inkml:trace contextRef="#ctx0" brushRef="#br0" timeOffset="4667.95">12848 381 0,'0'0'0,"-21"0"0,-43 0 16,43-21-16,0 21 0,21-21 16,21 21-1,22-21 1,-1 21-16,0 0 0,22 0 0,20 0 16,-20-22-16,21 22 0,-22 0 15,22 0-15,-22 0 0,1 0 0,-1 0 16,-20 0-16,-1 0 15,0 0-15,-21 0 0,1 0 0,-44 22 32,1-22-32,0 21 0,-21-21 0,21 0 15,-22 0-15,-20 0 0,20 0 16,1 21-16,0-21 0</inkml:trace>
  <inkml:trace contextRef="#ctx0" brushRef="#br0" timeOffset="4919.77">13144 360 0,'0'0'16,"-21"0"-16,0 0 15,21 21 1,0 0 0,-21 0-16,21 1 0,0-1 0,0 21 15,0-21-15,0 22 0,0-1 0,0 21 16,-21-20-16,21 20 0,-21-20 16,21 20-16,0 1 0,-22-22 0,1 21 15,0 22-15,0-43 16,21 1-16,0-22 0,-21 0 0,21 0 15,0 0-15,0 1 16,21-22 15,0 0-31,0-22 0,0 1 0,1 0 16,-1 0-16,21-21 0</inkml:trace>
  <inkml:trace contextRef="#ctx0" brushRef="#br0" timeOffset="6017.83">13441 910 0,'0'0'0,"42"-42"0,-21 21 0,22 0 15,-22-1-15,0 1 0,-21 0 0,0 0 16,21 21-16,-21 21 16,0 21-1,0-20-15,-21 20 0,0-21 16,21 21-16,-21 1 0,-1-1 0,1 0 16,0 1-16,21-1 0,-21 0 15,21-20-15,-21 20 0,21-21 0,0 0 16,0 0-16,0 1 15,0-1-15,21-21 0,0 0 0,0 0 16,0 0-16,43 0 0,-43 0 16,21-21-16,-20 21 0,20-22 15,0 1-15,-21 0 0,1 0 0,-1-21 16,0 20-16,-21-20 0,0 0 16,0 21-16,0-22 0,-21 1 0,0 21 15,-22-22-15,22 22 0,-21 0 16,-1 0-16,-20 0 0,42 21 0,-22 0 15,1 0-15,21 0 0,0 0 16,63-21 15,-21 21-31,22 0 0,-1 0 16,21 0-16,1-22 0,-1 22 0,1-21 16,-1 21-16,1 0 0,-1 0 0,1 0 15,-1 0-15,1 0 0,-22 0 16,1 0-16,-1 0 0,-21 0 15,0 0-15,-21 21 0,0 1 16,0-1-16,-21 21 0,0-21 16,0 0-16,0 22 0,-22-22 0,22 21 15,0-21-15,-21 22 0,20-22 16,1 21-16,0-21 0,0 1 16,21 20-16,-21-21 0,21 0 0,0 0 15,0 1-15,21-22 16,21 0-16,-21 0 0,22 0 0,-1 0 15,0 0-15,1 0 0,-1 0 0,0-22 16,1 1-16,-1 0 0,0 0 16,1 0-16,-22 0 0,0-1 0,0-20 15,0 21-15,-21-21 0,0-1 16,0 22-16,0-21 0,-42-1 0,21 22 16,0 0-16,-22-21 0,1 21 15,-21-1-15,20 22 0,1 0 16,0 0-16,20 0 15,1 0-15,0 0 0,0 0 16,63 22 0,-21-22-16,22 0 0,-1 0 15,0 0-15,22 0 0,-1 0 16,1 0-16,-1 0 0,1-22 0,-1 1 16,22 0-16,0 0 0,-22 0 15,22 0-15,-22-1 0,43-20 16,-42 0-16,-22-1 0,-21 22 15,0-21-15,1 0 0,-22-22 16,0 43-16,0-21 16,0 20-16,0 1 0,-22 0 0,1 21 15,21-21-15,-21 21 0,0 0 16,0 0-16,-22 0 0,22 21 0,0 0 16,0 0-16,0 22 0,0-1 15,-1 0-15,22 1 0,-21 20 0,0-20 16,21 20-16,0 1 0,-21-1 15,0 1-15,0 20 0,21-20 0,0-1 16,0-20-16,0 20 0,0-21 16,0 1-16,0-1 0,0 0 15,21-20-15,0-1 0,0 0 0,21 0 16,-20-21-16,-1 21 0,21-21 16,-21 0-16,22 0 0,-1 0 0,0 0 15,1 0-15,-1-21 0,-21 0 16,21 21-16,1-21 0,-22 0 0,0-1 15,21 1-15,-42 0 16,22 0-16,-22 0 0,0 0 16,-22 21-16,1-22 0</inkml:trace>
  <inkml:trace contextRef="#ctx0" brushRef="#br0" timeOffset="6571.82">13144 1820 0,'0'0'0,"-21"0"0,0 0 16,42 0 31,22 0-47,-1 0 0,21 0 0,22 0 15,0 0-15,21 0 0,21 0 16,0 0-16,42 0 0,-21 0 16,21 0-16,-20 0 0,20 0 15,-21 0-15,21 0 0,-20 0 0,-22 0 16,0 0-16,0 0 0,63 0 16,-105 0-16,-22 0 0,1 0 15,-1 0-15,-20-21 0,-1 21 16,-21 0-16,0 0 0,0 0 0,1-21 15,-1 21 1,-21-21 47,-21 21-48</inkml:trace>
  <inkml:trace contextRef="#ctx0" brushRef="#br1" timeOffset="14840.61">910 2900 0,'0'0'0,"21"-21"31,0 0-31,1-1 0,-1 1 16,-21 0-16,21 0 15,0-21-15,0 20 0,0-20 16,-21 21-16,0 0 0,0-22 0,0 22 15,0 0-15,0 0 16,-21 21-16,0 0 0,-21 0 16,21 21-16,-22-21 0,1 21 0,-22 22 15,22-22-15,0 0 0,-1 21 16,1-21-16,0 22 0,21-22 16,-1 0-16,22 0 0,0 22 0,0-22 15,22 0 1,-1 0-16,0 0 0,21 0 0,1-21 15,-1 22-15,0-1 0,1 0 16,-1 0-16,0 0 0,1 0 0,-1 1 16,0-1-16,-21 21 0,1-21 15,-1 22-15,-21 41 16,0-41-16,0-22 0,-21 21 16,-22 0-16,1 1 0,-43-1 15,22 0-15,-1-42 0,1 22 16,-1-22-16,1 0 0,-107 0 15,128-22-15,0 1 16,-1 0-16,1-21 0,0 21 16,-1-22-16,22 1 0,0 0 15,0-1-15,0 1 0,21 21 16,0-22-16,0 22 0,21 0 0,0 0 16,21 0-16,1 0 0,-1-1 15,22 1-15,-1 0 0,1 0 16,-1 0-16,1 0 0</inkml:trace>
  <inkml:trace contextRef="#ctx0" brushRef="#br1" timeOffset="15126.4">1397 2667 0,'21'0'0,"-42"0"0,42-21 0,-21 0 15,0 42 16,0 0-31,-21 0 0,21 0 16,0 22-16,0-22 0,-21 21 0,21 1 16,-21-1-16,21 0 0,0 1 15,0-1-15,-22 21 0,22-20 16,0-1-16,-21 0 0,21 1 0,0-1 16,0 0-16,0-20 0,0-1 15,21 0-15,1 0 0,-1-21 16,0 0-16,0 0 0,0 0 15,22-21-15,-22 0 16,-21 0-16,21-1 0,0 1 0</inkml:trace>
  <inkml:trace contextRef="#ctx0" brushRef="#br1" timeOffset="15300.63">1164 3069 0,'0'0'0,"-21"0"0,-21 0 0,20 0 16,1 0-16,64 0 31,-22 0-31,0 0 0,21 0 16,1-21-16,-1 21 0,21 0 0,-20 0 15,20-21-15,1 21 16,-22 0-16,0-21 0,22 21 0,-22-21 16</inkml:trace>
  <inkml:trace contextRef="#ctx0" brushRef="#br1" timeOffset="15857.79">2011 3175 0,'0'0'0,"21"-21"0,0 21 0,-21-21 15,21 0-15,0-1 0,-21 1 16,0 0-16,22 0 0,-22 0 0,0 0 15,0-22-15,0 22 0,0 0 16,-22 0-16,22 0 0,-21 21 0,0 0 16,-21 0-16,21 0 0,-43 0 15,22 21-15,21 0 16,-22 21-16,1-21 0,21 22 0,-43 41 16,43-41-16,0-1 15,0 0-15,0 1 0,21-1 0,0 0 16,0 1-16,0-22 15,0 21-15,21-21 0,0-21 0,0 22 16,0-22-16,22 0 0,-22 0 16,21 0-16,-21-22 0,22 1 15,-1 0-15,-21 0 0,21-21 16,-20 20-16,20-20 0,0-43 16,-42 43-16,21 21 0,-21-43 15,0 22-15,0 0 16,-21 63-1,21 0 1,0 0-16,-21 0 0,21 22 16,-21-22-16,21 21 0,0-21 15,0 64-15,0-64 16,0 0-16,0 1 0,0 20 0,21-42 16,0 21-16,0 0 0,1-21 15,-1 0-15,21 0 0,0 0 0,1 0 16,20-21-16,-20 0 15,-22 0-15,21 0 0</inkml:trace>
  <inkml:trace contextRef="#ctx0" brushRef="#br1" timeOffset="16189.24">2540 3112 0,'0'0'0,"0"-22"16,0 1-16,0 0 0,0 0 16,0 0-16,0 0 0,0-1 15,21 1-15,0 21 0,0 0 16,1 0-16,-1 0 0,0 0 15,21 0-15,-21 21 0,22 1 0,-22-22 16,0 42-16,0-21 0,22 43 16,-43-43-16,0 21 0,0-21 15,0 22-15,0-1 0,0-21 16,-22 21-16,1-20 0,0-1 0,0 0 16,0 0-16,0-21 15,21-21 1,0 0-16,0 0 0,21-22 15,0 22-15,0-21 0,0-1 16,0 22-16,-21-21 0,22 21 16,-1 0-16,0-1 0,0-20 0,0 21 15,0 0-15,22 0 16,-43-1-16,21 1 0,21 0 16,-21 0-16,22 0 0</inkml:trace>
  <inkml:trace contextRef="#ctx0" brushRef="#br1" timeOffset="16432.77">3408 2667 0,'-21'0'15,"21"21"1,-22-21-16,22 21 0,-21 22 16,21-22-16,-21 21 0,21-21 0,0 22 15,0-1-15,-21 0 0,0 1 16,0-1-16,21 0 0,0 1 15,0-1-15,-22 0 0,22 1 0,0-22 16,0 21-16,0-21 0,0 1 16,0-1-16,22-21 0,-1 0 15,0 0-15,0 0 16,0 0-16,0 0 0,1-21 0,-1-1 16,0 1-16,21 0 0</inkml:trace>
  <inkml:trace contextRef="#ctx0" brushRef="#br1" timeOffset="16612.78">3238 3069 0,'0'0'0,"-21"0"0,0 0 0,42 21 47,0-21-47,1 0 0,-1 0 0,0 0 16,21 0-16,-21 0 15,22-21-15,-1 0 0,-21 21 0,22-21 16</inkml:trace>
  <inkml:trace contextRef="#ctx0" brushRef="#br1" timeOffset="16981.75">3895 3154 0,'0'0'0,"-22"0"0,22 21 0,22-21 32,-1 0-32,0 0 15,0-21-15,21 21 0,-20-21 0,-1 0 16,0 21-16,0-22 0,0 1 16,0 0-16,1 21 0,-22-21 0,0 0 15,0 0-15,-22 21 16,1 0-16,0 0 15,0 0-15,0 0 0,-22 0 16,22 0-16,0 21 0,-21 0 16,21 0-16,-1 0 0,1 22 0,0-22 15,21 21-15,-21 22 16,21-43-16,0 21 0,0-21 16,0 0-16,0 22 0,63-1 15,-41-21-15,20-21 0,0 0 16,-21 0-16,22 0 0,63 0 15,-64-21-15</inkml:trace>
  <inkml:trace contextRef="#ctx0" brushRef="#br1" timeOffset="17497.8">4953 3154 0,'0'0'0,"0"-21"0,21 0 15,-21-1-15,0-20 0,0 21 16,-21 0-16,0 0 15,0 21-15,-1-22 0,1 22 16,0 0-16,-21 0 0,21 0 16,-1 0-16,-20 22 0,0-22 0,21 21 15,-22 0-15,1 0 0,21 21 16,-22-20-16,22 20 0,0 0 0,0-21 16,0 22-16,0-1 0,21 0 15,0-20-15,0-1 0,0 42 16,21-42-16,0-21 0,0 22 0,21-22 15,-20 0-15,20 0 0,0 0 16,1 0-16,-22-22 0,21 22 0,0-21 16,1 0-16,-22 0 15,21-21-15,-21 20 0,22-20 0,-22 0 16,0-43-16,-21 43 0,21-1 16,-21 1-16,0 0 0,21-22 15,-21 22-15,0 0 0,0 20 0,0-20 16,0 21-16,0 0 0,0 0 15,0-1-15,-21 22 0,0 0 16,0 64 0,21-43-16,-21 21 0,21 1 0,-21-1 0,21 0 15,0 1-15,0-1 16,0 0-16,0 1 0,0 20 0,0-20 0,0-1 16,0-21-16,0 21 0,0-20 15,0 20-15,0-21 0,21-21 16,0 21-16,0-21 0,0 0 0,0 0 15,1 0-15,20 0 0,-21-21 16,21 0-16,-20 0 0</inkml:trace>
  <inkml:trace contextRef="#ctx0" brushRef="#br1" timeOffset="17899.93">6308 3006 0,'0'0'0,"0"-21"0,-22 21 31,1 0-31,21 21 16,0 0-16,-21 0 0,21 0 0,0 0 16,0 1-16,0 20 0,0-21 15,0 0-15,0 0 0,0 1 0,0-1 16,-21 0-16,21 0 0,0 0 15,0-42 17,0 0-32,0 0 0,0 0 15,0-1-15</inkml:trace>
  <inkml:trace contextRef="#ctx0" brushRef="#br1" timeOffset="18047.64">6244 2879 0,'0'0'16,"0"-21"-16,0-1 0,0 1 0,0 0 0,0 0 15,0 0 1,-21 21-16,42 0 31,0 0-31,22 0 16,-22 0-16,21 21 0,0-21 0</inkml:trace>
  <inkml:trace contextRef="#ctx0" brushRef="#br1" timeOffset="18480.77">6964 2858 0,'0'0'0,"0"21"0,0 0 15,-21 0-15,-1 0 16,1 0-16,21 1 0,-21-1 0,21 21 16,-21-21-16,0 0 0,21 1 15,0-1-15,0 21 0,0-21 16,-21 0-16,21 1 0,0-1 0,0 0 15,0 0-15,-22-21 32,1-21-17,0 0-15,21 0 0,0-1 0,0 1 16,0 0-16,0-21 0,0 21 16,0-43-16,0 22 0,42 21 15,-20-22-15,20 22 0,0-21 16,43-1-16,-22 22 0,-20 21 15,-1 0-15,22 0 0,-22 0 16,0 21-16,22 1 0,-22 20 16,-21-21-16,22 21 0,-1 22 0,-21-22 15,-21 1-15,0-1 16,0 0-16,-21-21 0,0 22 0,0-22 16,-1 21-16,-20-21 0,21 1 15,0-1-15,0 0 0,-1-21 0,44-21 31</inkml:trace>
  <inkml:trace contextRef="#ctx0" brushRef="#br1" timeOffset="19104.11">8763 2836 0,'0'0'15,"0"-21"-15,-21-63 16,21 62-16,0 1 0,21 0 15,0 0-15,0 0 0,0 0 16,22 21-16,-22 0 0,0-22 16,21 22-16,1 0 0,-22 0 0,21 22 15,-21 20-15,22-21 0,-22 21 16,0 1-16,-21-1 0,0 0 0,0 1 16,0-1-16,0 22 0,-42-22 15,-64 85-15,64-85 16,-22 1-16,22-1 0,-22-21 0,22 21 15,-43-20-15,43-1 16,0-21-16,20 0 0,-20 0 0,21 0 16,0-21-16,0-1 0,21 1 15,0 0-15,0-21 0,0 21 16,0-22-16,0 1 0,0 21 16,0-22-16,0 22 0,0-21 0,21 21 15,0 0-15,0-1 0,0 22 16,0 0-16,1 0 0,-1 0 0,0 0 15,0 0-15,0 22 0,0-1 0,1 0 16,-22 0-16,21 0 0,21 43 16,-21-22-16,0-21 0,1 0 15,-1 22-15,0-22 0,0 0 16,21 0-16,-20 0 0,20 1 0,-21-22 16,64 0-16,-43 0 15,22 0-15,-22 0 16,0-22-16,1 1 0,-1 0 0,-21 0 15,21-21-15</inkml:trace>
  <inkml:trace contextRef="#ctx0" brushRef="#br1" timeOffset="19511.72">9737 2836 0,'0'0'0,"0"-21"0,0-63 32,-22 105-17,1 0-15,0 0 0,0 0 16,21 22-16,-42 20 15,42-21-15,0 1 0,-22 20 16,1-20-16,21-22 16,0 21-16,0-21 0,0 22 0,0-22 15,0 0-15,21 0 0,1 0 0,-1 0 16,0-21-16,0 0 0,21 0 16,-20 0-16,20 0 0,0 0 0,1-21 15,-1 0-15,0 0 0,1 0 16,-22 0-16,21-22 0,-21 22 0,22-21 15,-22 21-15,-21-22 0,0 1 16,0 0-16,0-1 0,0 1 0,-21 0 16,-1 20-16,-20-41 0,0 42 15,-22 21 1,43 0-16,-21 0 0,-1 0 0,1 21 16,0 0-16,-22 21 15,43-20-15,0-1 0,0 21 0,0-21 16,21 0-16,0 1 0,0-1 15,0 0-15,0 0 0,21 0 0,42 22 16,-42-43-16,22 0 0,-1 0 16,0 0-16</inkml:trace>
  <inkml:trace contextRef="#ctx0" brushRef="#br1" timeOffset="19780.48">10626 2858 0,'0'-22'32,"-22"22"-32,1 22 0,0-1 15,21 0-15,0 21 0,0-21 16,-21 1-16,21 20 0,-21-21 16,21 21-16,-21-20 0,21 20 0,-22-21 15,22 21-15,0-20 0,0-1 16,-21 0-16,21 0 0,0 0 0,0 0 15,0 1-15,21-22 16,1 0 0,-1 0-16,0 0 0,0-22 15,0 1-15,22 0 0</inkml:trace>
  <inkml:trace contextRef="#ctx0" brushRef="#br1" timeOffset="20199.77">10858 3006 0,'0'0'0,"0"-64"32,22 43-32,-22 0 0,42 0 0,-21 21 15,0-21-15,0 21 0,22 0 16,-22 0-16,21 0 0,-21 0 16,22 0-16,-1 0 0,-21 0 0,22 21 15,-22 0-15,42 21 16,-42-21-16,-21 1 0,0-1 0,0 0 15,0 0-15,0 21 0,-42 1 16,21-22-16,-21 21 0,-1-21 16,1 1-16,-22-1 0,1 0 0,21 0 15,-22 0-15,22 0 0,-1 1 16,22-1-16,0-21 0,0 0 0,21 21 16,42-21-1,-21 0-15,22 0 16,-1 0-16,22 0 0,-22 0 15,0 0-15,22 0 0,-22-21 16,0 21-16,1-21 0,-1 21 16,-21 0-16,22 0 0,-22-22 0,0 22 15,0 0-15,-21-21 32,-21 21-32,21-21 15</inkml:trace>
  <inkml:trace contextRef="#ctx0" brushRef="#br1" timeOffset="21352.22">12912 3323 0,'0'-21'16,"21"0"-1,0 21-15,0-21 0,0 0 16,0 21-16,1-22 0,-1 1 16,0 0-16,-21 0 0,21 0 0,-21 0 15,21-1-15,-21 1 0,0 0 0,0 0 16,0 0-16,-21 0 0,0-22 16,0 22-16,0 0 0,-1 0 0,-20 0 15,21-1-15,-21 22 0,-1 0 16,22 0-16,-21 0 0,-1 0 15,1 22-15,0-1 0,-1 21 0,22-21 16,-21 22-16,0-22 0,20 21 16,1 0-16,0 1 0,0 41 15,21-62-15,0 20 0,0-21 16,0 21-16,21 1 16,0-22-16,0-21 0,22 0 0,-22 0 15,0 0-15,21 0 0,22 0 16,-22-21-16,-21 0 0,22-1 15,-1 1-15,0 0 0,22-42 16,-43 41-16,21-20 0,-20 21 16,-22-21-16,21 20 0,-21 1 15,21-42-15,-21 42 16,0-1-16,0 44 31,0-1-31,0 0 0,-21 21 0,21-21 16,0 22-16,0-1 15,0-21-15,0 22 0,0-22 0,0 21 0,0-21 16,0 22-16,21-22 0,0-21 16,0 21-16,0 0 0,22-21 15,-22 0-15,21 0 0,1 0 0,-1 0 16,-21-21-16,21 0 0,1 21 16,-22-21-16,21-1 0,-21-20 0,1 21 15,-1 0-15,0-22 0,0 22 16,-21-21-16,21 21 0,-21-22 0,0 1 15,0 21-15,-21 42 47,0 0-47,21 0 0,-21 1 0,21-1 16,0 21-16,-21-21 0,21 22 0,-22-22 16,22 21-16,0-21 0,0 0 15,0 22-15,0-22 0,-21 0 16,21 0-16,0 0 0,-21-21 15,21-21 1,0 0 0,0 0-16,0 0 0,0-22 15,0 22-15,21-21 0,22-22 16,-22 22-16,0 0 0,0-1 16,0 22-16,85-63 15,-85 84-15,22-22 0,-1 22 16,21 0-16,-20 0 0,-1 0 0,0 22 15,1-1-15,-1 0 0,-21 0 16,22 0-16,-43 22 0,0-22 0,0 21 16,0-21-16,0 22 0,-22-1 15,1-21-15,-21 21 0,21-20 16,0-1-16,-22 0 0,22 0 0,0 0 16,0-21-16,21 21 0,21-21 15,0 0 1,0-21-16,22 21 0,-1-21 0,0 0 15,1 0-15</inkml:trace>
  <inkml:trace contextRef="#ctx0" brushRef="#br1" timeOffset="21848.58">14859 3090 0,'0'0'0,"21"-21"0,0 0 16,-21 0-16,0 0 0,0 0 0,0-1 15,0 1-15,0 0 0,-21 0 16,0 21-16,0 0 0,-22-21 15,1 21-15,0 0 0,-22 42 16,22-21-16,-22 0 0,-20 43 16,41-22-16,1 1 15,0-1-15,21 0 0,-22 1 0,22 62 16,21-83 0,0-1-16,21 0 0,0 0 0,1 0 15,20-21-15,0 0 0,1 0 16,-1 0-16,0 0 0,22-21 0,-22 0 15,64-21-15,-64-1 16,1 22-16,-1-21 0,0-1 16,-21 1-16,43-64 0,-43 64 15,0-22-15,0 1 0,1-1 16,-22 1-16,0-1 0,0 22 0,0-21 16,0 20-16,0 22 0,0-21 15,-22 42 1,1 21-16,0 0 0,0 21 0,0 1 15,0 20-15,-1-20 0,1 20 16,0 1-16,21-22 0,0 21 0,-21-20 16,21 20-16,0-20 0,0 20 15,0-21-15,0 1 0,0-1 16,21-21-16,0 22 0,0-22 0,1 0 16,20 0-16,-21-21 0,21 0 15,1 0-15,-1 0 0,0 0 0,1-21 16,20 0-16,-20 0 0,20-1 15</inkml:trace>
  <inkml:trace contextRef="#ctx0" brushRef="#br1" timeOffset="22113.08">16616 2455 0,'0'0'0,"0"-21"0,0 0 0,-21 21 16,-1 0-16,1 42 15,0-20-15,-21 20 0,21 0 0,-22 22 16,22-1-16,-21-20 0,-1 20 16,22-21-16,-21 22 0,21-22 0,-43 43 15,64-22-15,-21-41 16,21 20-16,0 0 0,0-21 0,0 22 16,0-22-16,21 0 0,22 0 15,-22-21-15,0 0 0,21 0 16,-21 0-16,22-21 0,-22 0 15,0 0-15,0 0 0,0-1 16</inkml:trace>
  <inkml:trace contextRef="#ctx0" brushRef="#br1" timeOffset="22440.79">16171 2963 0,'0'0'0,"-63"0"0,20 0 0,1 0 16,21 0-16,-21 0 0,20-21 15,44 21 1,-1 0-16,21 0 15,0 0-15,22-21 0,-1 21 0,1 0 16,-1 0-16,1-21 0,63 0 16,-64 21-16,-20 0 15,-1 0-15,0 0 0,-20 0 0,-1 0 16,-21 21 0,0 0-16,0 0 15,-21-21-15,21 21 0,-22 1 16,1-1-16,0 0 0,21 0 0,-21 0 15,21 0-15,-21 1 0,21-1 16,0 0-16,0 21 0,0-21 16,0 1-1,21-22-15,0 0 0,0 0 16,0 0-16,1 0 0,-1-22 0,0 1 16,0 0-16,0 0 0,0 0 15</inkml:trace>
  <inkml:trace contextRef="#ctx0" brushRef="#br1" timeOffset="22776.76">17018 2688 0,'-21'-42'0,"42"84"0,-63-105 16,42 42-16,-22 21 0,1-22 15,0 22-15,0 0 0,0 0 0,0 22 16,-1-22-16,22 21 16,0 0-16,0 21 0,0-21 0,0 1 15,0-1-15,0 0 0,22 0 16,-1-21-16,0 0 15,0 0-15,0 0 0,0 0 0,1 0 16,-1 0-16,0 0 0,-21-21 16,21 0-16,0 0 0,-21-1 0,0 1 15,0 0-15,0-21 0,0 21 16,0-22-16,0 22 0,-21-21 16,0 42-16,0 0 0,-22 0 15,22 0-15,0 21 0,-21 0 0,21 0 16,-22 22-16,22-22 0,0 21 15,0-21-15,21 22 0,0-22 0,0 21 16,0-21-16,0 0 16,21 1-16,21-1 0,-21-21 0,22 0 15,-1 0-15,0 0 0</inkml:trace>
  <inkml:trace contextRef="#ctx0" brushRef="#br1" timeOffset="23243.78">17526 2604 0,'0'0'0,"21"-43"0,0-105 31,-21 106-31,0 21 0,0-1 0,-21 22 16,0 0-16,0 0 15,0 22-15,-1-1 16,1 21-16,-21 22 0,21-22 0,-22 21 16,22 1-16,-21-1 0,21 1 15,0-1-15,-22-20 0,22-1 0,21 22 16,0-22-16,0 0 0,0-21 15,0 22-15,0-22 0,21 21 0,0-21 16,22-21-16,-1 22 0,0-22 0,1 0 16,-1 0-16,0-22 0,1 22 15,20-21-15,-20 0 0,-1-21 0,0 21 16,1-22-16,-22 1 0,21-22 16,-21 1-16,22-1 0,-22 1 0,0-22 15,0 22-15,-21-1 0,0 1 16,21-22-16,-21 43 15,0 21-15,-21 21 16,0 21-16,0 21 0,0 0 16,-22 22-16,22-1 0,0-20 15,0 20-15,0 1 0,-1-1 16,22 1-16,0-22 0,0 0 0,0 1 16,0-1-16,64 43 15,-43-64-15,0 0 0,0 0 16,1-21-16,-1 0 0,0 0 0,21 0 15,-21-21-15,1 0 0,-1 0 16,21 0-16</inkml:trace>
  <inkml:trace contextRef="#ctx0" brushRef="#br1" timeOffset="23928.61">19029 2858 0,'0'-22'32,"0"1"-32,0 0 0,0 0 15,0 0-15,21 0 0,0 21 0,-21-22 16,21 1-16,0 0 0,1 21 16,-1 0-16,0-21 0,0 21 15,0 0-15,22 0 0,-22 21 0,21 0 16,-21 0-16,0 22 0,22-22 15,-22 21-15,0-21 0,-21 22 16,0-1-16,0-21 0,0 22 0,0-22 16,0 0-16,0 21 0,0-21 15,0 1-15,0-1 0,-21 0 16,0-21-16,0 0 16,21-21-1,0 0-15,0-1 16,0 1-16,0 0 0,0 0 0,0-21 15,42 20-15,-21-20 0,0 0 16,22 21-16,-1-22 0,64-20 16,-64 42-16,22-1 15,-22 1-15,21 21 0,-20 0 0,-1 0 16,22 21-16,-22 1 0,-21 20 16,0-21-16,0 21 0,-21 1 15,0 20-15,0-42 0,0 22 16,-21-22-16,0 0 0,0 21 15,-21 1-15,42-22 16,-22 0-16,22 0 16,22-21-1,-1-21 1,0 0-16,0 0 0,21 0 16,-20-1-16</inkml:trace>
  <inkml:trace contextRef="#ctx0" brushRef="#br1" timeOffset="24336.8">20616 2815 0,'0'0'0,"21"-42"0,22 21 0,-43 0 16,21-1-16,-21 1 0,0 0 0,-21 21 31,0 0-31,-1 21 0,-20 0 16,0 1-16,21 20 0,-22-21 16,1 21-16,21 1 0,-22-1 15,22-21-15,0 22 0,0-1 0,21-21 16,-21 21-16,21-20 0,0 20 15,0-21-15,21 0 0,21 0 16,1 1-16,-1-22 0,0 0 0,1 21 16,20-21-16,43 0 0,-43-21 15,-20 21-15,-1-22 16,0 1-16,43-63 16,-64 62-16,0-20 0,-21-43 15,0 43-15,0-64 16,0 64-16,-21 0 0,-21-22 15,21 43-15,0 21 0,-22 0 16,1 0-16,21 0 0,-22 0 16,1 21-16,0 0 0,-1 0 0,1 22 15,0-22-15,21 21 0,-1-21 16,1 22-16,21-22 0,0 21 0,0-21 16,21 22-16,1-22 0,20 0 15,0 0-15,1 0 0,20 1 0,-21-1 16,22-21-16</inkml:trace>
  <inkml:trace contextRef="#ctx0" brushRef="#br1" timeOffset="24992.23">21442 3069 0,'0'0'15,"21"-21"-15,0-21 0,-21-1 16,21 22-16,-21-21 0,0 21 0,0 0 16,0-1-16,-21 44 31,0-1-31,0 0 15,0 0-15,-1 0 0,1 22 0,21-22 16,-21 21-16,21-21 0,-21 22 16,21-22-16,0 21 0,0-21 0,0 0 15,0 1-15,0-1 16,21-21-16,0 0 0,0 0 16,22 0-16,-22 0 15,21-21-15,-21-1 0,22 1 0,-22 0 16,21 0-16,-21 0 0,22 0 0,-22-22 15,21 22-15,-21 0 16,1-21-16,-1 20 0,0 22 0,-21-21 16,21 21-16,-21 21 15,-21-21-15,0 22 16,0-1-16,-1 0 0,1 0 16,0 0-16,0 0 0,0 43 15,21-43-15,0 0 0,21 0 16,21 1-16,22-1 15,-43-21-15,21 0 0,1 0 16,-1 0-16,0 0 0,1-21 16,-1-1-16,0 22 0,1-21 0,-22-21 15,0 21-15,21 0 0,-21-22 16,1 1-16,-1 0 0,-21-1 0,0 1 16,0-22-16,0 22 0,0 0 15,0-1-15,-21 22 0,-1 0 0,-20 0 16,21 21-16,-21 0 0,20 0 15,-20 0-15,0 0 0,21 21 16,21 0-16,0 0 16,42-21-16,-21 22 0,0-22 15,22 0-15,-1 0 0,-21 0 16,21 0-16,1 0 0,-1 0 16,0 0-16,-20 0 0,20 0 15,0-22-15,-21 22 0,22-21 16,-86 21-1,22 0-15,-21 0 16,0 21-16</inkml:trace>
  <inkml:trace contextRef="#ctx0" brushRef="#br1" timeOffset="26236.7">635 4593 0,'0'0'0,"0"-21"0,0 0 16,0 0-16,0 0 15,0-1-15,0 1 0,0 0 16,0 42-1,0 0-15,0 1 16,-21 20-16,21-21 0,0 43 16,0-22-16,-21 21 0,21 1 15,-22-1-15,1 1 0,21-1 16,-21 43-16,21-63 0,-21-1 16,21 0-16,0-21 0,0 1 15,0-1-15,21-21 31,0-21-31,0-1 0,1 1 16,-1-21-16,0 0 0,21-1 0,-21 1 16,1 0-16,-1-22 15,21 22-15,-21-22 0,0 22 0,1 21 16,-1-22-16,0 22 0,-21 0 16,0 0-16,21 21 0,0 0 15,0 21-15,-21 0 16,22 22-16,-22-1 0,0 0 15,0 1-15,0-1 0,0 21 0,0-20 16,0-1-16,0 0 0,0-20 16,21 20-16,-21-21 0,21 0 15,0 0-15,0 1 0,0-22 0,1 0 16,-1 0-16,21 0 0,22-22 16,-22 1-16,0 0 0,1-21 15,-22-1-15,21 1 16,-21 0-16,0-1 0,1-20 0,-22-1 15,0 22-15,0-21 0,0 20 16,0-20-16,-22 20 0,1 22 16,0-21-16,0 0 15,0 20-15,0 1 0,-1 21 0,1 0 16,0 21 0,21 1-16,-21-1 0,21 0 15,0 0-15,0 0 0,0 22 16,21-22-16,0 0 0,0 0 0,1 0 15,-1 0-15,0 1 0</inkml:trace>
  <inkml:trace contextRef="#ctx0" brushRef="#br1" timeOffset="27004.66">1651 5080 0,'0'0'0,"0"21"15,21-21-15,0 0 0,0 0 16,-21-21-16,22 21 0,-1-21 15,0 0-15,0 0 0,21-22 0,-20 22 16,-1 0-16,0-21 0,0 20 16,0-20-16,-21 0 0,0 21 15,0-1-15,0 1 0,0 0 16,-21 21 0,0 0-16,0 21 15,0 0-15,-1 1 0,1 20 0,0-21 16,0 21-16,0 1 0,0-1 15,21 0-15,-22 1 0,22-1 16,0 0-16,0-20 0,0-1 0,22 42 16,-1-42-16,21 1 15,-21-22-15,0 0 0,22 0 16,-22 0-16,21 0 0,1 0 16,-22-22-16,21 1 0,0 0 0,1 0 15,-1-21-15,0 20 16,43-62-16,-43 20 0,-20 22 15,20 0-15,-21-22 0,0 22 16,0-22-16,22-20 0,-22 41 16,-21 1-16,0 21 0,0 0 15,0-1-15,-21 44 32,21-1-32,-21 0 0,-1 0 0,22 21 15,-21 1-15,0-1 0,21 22 16,-21-22-16,0 21 0,21-20 15,0-1-15,-21 22 0,21-22 0,0 0 16,0-21-16,0 22 0,21-22 16,-21 0-16,42-21 0,-21 21 0,22-21 15,-22 0-15,21 0 0,0 0 16,1-21-16,-1 0 0,0 0 16,1 0-16,-1-22 0,0 22 0,1-21 15,-22-1-15,21-20 0,-21 21 16,1-64-16,-22 63 0,0 1 15,0 0-15,0-1 0,0 22 16,0-21-16,-22 42 16,1 0-16,0 21 15,0 0-15,0 22 0,21-1 16,-21 0-16,21 22 0,-22-22 16,22 22-16,-21-22 0,21 21 0,0-20 15,0-1-15,0 0 0,0-20 16,0 20-16,0-21 0,43 21 15,-22-42-15,21 0 0,-21 0 16,22 0-16,-22-21 0,21 21 0,0-21 16</inkml:trace>
  <inkml:trace contextRef="#ctx0" brushRef="#br1" timeOffset="28112.68">4593 4297 0,'0'0'0,"0"-21"0,0 0 0,-42-1 15,21 65 1,-1-1-16,1 0 16,0 22-16,21-22 15,-21 22-15,0-1 0,0 1 0,21-1 16,-22 1-16,1 20 0,0-20 16,0-1-16,21 1 0,-21-22 0,21 1 15,-21 41-15,21-63 0,0 1 16,0-1-16,0 0 0,21-42 31,0 0-31,0-1 0,0 1 16,-21-21-16,43-43 0,-43 43 15,21 0-15,0-22 16,0 22-16,0-1 0,43-41 16,-22 41-16,0 22 0,1 0 15,-22 0-15,21 0 0,22 21 16,-43 0-16,0 0 0,0 0 15,0 21-15,-21 0 0,0 21 16,-21-20-16,-21-1 0,21 0 16,-22 0-16,1 0 0,-43 0 15,43 1-15,-21-22 0,20 21 16,22-21-16,-21 21 0,-1 0 16,22 0-16,0-21 15,0 21-15,21 1 0,0-1 0,-21 42 16,21-42-1,0 1-15,21-1 0,0 0 16,43 21-16,-22-21 16,-21-21-16,21 0 0,22 0 15,-22 0-15,85 0 0,-63 0 16,-1-21-16,-20 0 0,20 0 16,1 21-16,-22-42 0,43-1 15,-43 22-15,0-21 0,-21-1 16,1 22-16,-1-21 0,-21 0 0,0 20 15,0-20-15,0 21 0,0 0 16,0 0-16,0 42 31,0 0-31,-21 0 0,21 0 16,-22 22-16,22-1 0,0 0 0,-21-21 16,0 22-16,0-1 0,21 0 15,-21-20-15,21-1 0,0 21 0,-21-21 16,21 0-16,-22 1 15,44-44 17,-1 1-32,-21 0 0,21-21 15,0 21-15,-21-22 0,21 22 0,0-21 16,22-43 0,-1 43-16,-21-1 0,0 1 0,22 21 15,-22-21-15,21 20 0,1 22 16,-22 0-16,21 0 0,-21 0 0,0 0 15,22 22-15,-22-1 0,-21 0 16,0 21-16,0 1 0,0-22 0,0 63 16,0-41-16,0-22 15,-21 21-15,0-21 0,-1 1 0,1 20 16,0-21-16,0-21 0,0 21 0,21 0 16,-21-21-16,42 0 31,0 0-31,21-21 15,-21 0-15,22 0 0,-1 0 0,0 0 16</inkml:trace>
  <inkml:trace contextRef="#ctx0" brushRef="#br1" timeOffset="29140.76">6223 4741 0,'0'-21'0,"0"42"0,0-63 16,0 21-16,-21 21 15,0 0 1,-1 21-16,1 0 15,0 0-15,0 22 0,0-22 0,-22 21 0,22 1 16,0-1-16,0 0 0,0 1 16,0-1-16,-1 0 0,22-21 15,0 22-15,0-22 0,0 0 0,43 0 16,-22 0-16,0 1 0,21-22 16,43 0-16,-64 0 0,22 0 15,41-22-15,-41 1 16,-1 0-16,-21-21 0,21 21 0,-20-1 15,20-20-15,-21 0 0,-21-1 0,0 1 16,0 0-16,0-1 0,0 1 16,0 0-16,-21-1 0,0 22 15,-22-21-15,-20 21 16,42 21-16,-22 0 0,-41 0 16,41 0-16,22 21 0,-21 21 15,0-21-15,20 22 0,1-1 0,-21 0 16,42 1-16,-21-1 0,21 0 15,0 1-15,0-1 0,0 0 0,21 22 16,0-43-16,85 43 16,-85-64-16,21 0 15,1 0-15,-1 0 0,0 0 0,1 0 16,-1 0-16,0-22 0,1 1 0,-1 0 16,0 0-16,1 0 0,-1-22 15,22-20-15,-43 21 16,0-1-16,0-20 0,0 20 15,0 22-15,1-42 0,-22 20 16,0 22-16,0 0 16,0 42-1,-22 0-15,1 1 0,21 20 16,-21 0-16,0-21 16,0 22-16,21-1 0,0 0 0,-21 1 15,-1-22-15,22 21 0,0-21 0,0 22 16,0-22-16,0 0 0,22 0 15,-1-21-15,0 0 0,0 0 0,0 0 16,22 0-16,-22 0 16,21-21-16,0 21 0,-20-21 0,20 0 15,0-22-15,1 22 0,-22-21 16,21 21-16,-21-22 0,0 1 0,1 0 16,-1 21-16,0-22 0,-21 22 15,0 0-15,0 0 0,0 42 16,-21-21-1,0 21-15,-1 21 0,22-20 16,-21-1-16,21 21 0,-21-21 0,21 22 16,0-22-16,0 0 0,0 21 15,0-21-15,0 1 0,0-1 0,0 0 16,21-21-16,0 21 0,1-21 16,-1 0-16,0 0 0,21 0 15,-21 0-15,1 0 0,20-21 0,-21 0 16,0 21-16,22-21 0,-22-1 15,0-20-15,0 21 0,-21-21 0,0 20 16,21-20-16,-21 0 0,0-1 0,0 1 16,0 21-16,-21-21 0,0 20 15,0 1-15,0 21 0,-1-21 0,1 21 16,0 0 0,42 0 15,-21 21-31,21-21 0,1 0 15,-1 0-15,42 0 0,-42 0 16,1 0-16,-1 0 0,0 0 16,0 0-16,0 0 0</inkml:trace>
  <inkml:trace contextRef="#ctx0" brushRef="#br1" timeOffset="29804.79">9356 4445 0,'0'0'0,"0"-21"0,21 0 15,0 0-15,-21-1 16,0 44 0,0-1-16,-21 0 15,0 21-15,-1-21 0,22 22 0,-21-1 16,0 0-16,0 1 0,0-1 0,0 22 15,-1-22-15,1 0 0,-21 64 16,21-64-16,0 1 0,-1-22 16,22 21-16,0-21 0,0 1 15,22-22 17,-22-22-32,21 1 0,-21 0 0,0-21 15,21-1-15,0 1 0,-21 0 0,21-1 16,0 1-16,1-21 15,-1 20-15,0 1 0,0 0 0,0-22 16,43-21-16,-43 43 16,21 21-16,-21-21 0,22 20 0,-1 1 15,0 0-15,-20 21 16,20 0-16,0 0 0,-21 21 0,22 22 0,-22-22 16,21 21-16,1 43 15,-43-22-15,0-20 0,0 20 16,0 1-16,0-22 0,-43 106 15,43-106-15,-21-20 16,0 20-16,21-21 0,0 0 0,0 0 16,-21-21-1,21-21 1,-21 0-16,-1 21 0,1-42 0,0 21 16,0-1-16</inkml:trace>
  <inkml:trace contextRef="#ctx0" brushRef="#br1" timeOffset="29979.85">9186 4847 0,'0'0'0,"21"0"31,22 0-31,-22 0 0,21 0 16,1-21-16,-1 21 0,0 0 16,22-21-16,-1 21 0,1-21 15,-1 21-15,1-21 0,20 21 0,-20-22 16,-1 1-16,1 0 0,-1 21 15,1-21-15,-22 0 0</inkml:trace>
  <inkml:trace contextRef="#ctx0" brushRef="#br1" timeOffset="30489.85">10477 4445 0,'0'-21'32,"0"42"-17,0 0-15,0 0 0,0 1 0,0 20 16,0-21-16,0 21 15,0-20-15,-21 62 0,0-41 16,21-1-16,-21 43 0,0-43 16,0 21-16,21-41 15,0-1-15,-22 0 0,22 0 0,0 0 16,22-21 15,-22-21-31,21 0 0,0 0 0,-21 0 16,0-22-16,0 1 15,21 21-15,-21-22 0,0 1 0,0 0 0,21-1 16,-21 1-16,0 21 16,0-21-16,0-1 0,0 22 0,0 0 15,0-21-15,21 20 0,1 1 16,-1-21-16,-21 21 0,21 0 0,0-1 16,21 22-16,-20-21 0,-1 0 0,21 21 15,-21 0-15,22 0 0,-22 0 16,42 42-16,-20-20 0,-22-1 15,0 21-15,-21-21 0,0 22 16,0 20-16,0-42 16,-42 0-16,20 22 0,1-22 0,-21 0 15,0 0-15,20 0 0,-20-21 16,21 22-16,0-1 0,-22-21 0,22 0 16,21-21 15,21 21-31,1-22 0,20 1 15,-21 21-15,0-21 0,0 0 0,22 0 16</inkml:trace>
  <inkml:trace contextRef="#ctx0" brushRef="#br1" timeOffset="30724.62">11345 4445 0,'0'0'0,"0"-21"0,21 21 0,-21 21 31,0 0-31,-21 0 15,0 1-15,21-1 0,-21 21 16,0-21-16,21 22 0,-21-22 0,-1 21 16,1 0-16,0 1 0,21-22 15,-21 21-15,0 1 0,0-22 0,21 21 16,0-21-16,0 0 0,-22 1 16,22-1-16,0 0 15,22-21-15,-1 0 16,0-21-16,-21 0 0</inkml:trace>
  <inkml:trace contextRef="#ctx0" brushRef="#br1" timeOffset="30957.6">10943 4932 0,'0'0'0,"-21"21"0,-21-21 0,20 21 0,1-21 16,21 21-16,0 1 15,0-1-15,43-21 16,-22 21-16,21-21 0,0 0 15,22 0-15,-22 0 0,22 0 0,-22 0 16,64 0-16,-64 0 0,22-21 16,-22 21-16,-21-21 0,22-1 15,-22 22-15,0-21 0,0 21 16,-21-21-16,0 0 0,0 0 16,0 0-16,0-1 0,0 1 0,0 0 15,0 0-15,-21-21 0,-21-22 16</inkml:trace>
  <inkml:trace contextRef="#ctx0" brushRef="#br1" timeOffset="31136.74">10943 4360 0,'0'-21'0,"0"42"0,21-42 16,22 21-16,-22 0 0,21 0 16,0 0-16,1 0 0,20 0 15,-20 0-15,20 0 0,-21 0 0,1 0 16,-1 0-16,0 0 15,1 0-15,-1 0 0,-21 0 16,0 0-16,1 0 0</inkml:trace>
  <inkml:trace contextRef="#ctx0" brushRef="#br1" timeOffset="31968.78">12954 4424 0,'0'0'0,"106"-64"16,-85 43-16,-21 0 16,0 0-16,0 0 15,0 0-15,-21 21 0,0 0 16,-1 0-16,1 0 0,0 0 0,-21 0 16,21 21-16,-22 21 0,22-21 15,-21 22-15,21-1 0,-22 0 0,22 1 16,0-1-16,0 0 0,0 1 15,-1-1-15,1 21 0,21-20 0,0-1 16,0 0-16,0 1 0,21-22 16,1 0-16,20 21 0,0-20 0,1-22 15,-1 0-15,21 0 0,22 0 0,-21 0 16,-1 0-16,22-22 0,63-20 16,-85 21-16,-20-21 0,20-1 15,-20 1-15,-1 0 16,-21-1-16,21 1 0,-20 0 0,-1-22 15,0 22-15,-21-22 0,0 22 0,0-22 16,0-20-16,0 41 16,0 22-16,0-42 0,0 84 31,0 0-31,-21 0 0,0 22 16,-1-1-16,1 0 0,21 1 15,-21 20-15,21-21 0,-21 1 16,21-1-16,-21 0 0,21 1 0,0-1 15,0 0-15,0 1 0,21 20 16,0-42-16,0 1 0,0-1 16,22-21-16,-22 0 0,21 0 15,-21 0-15,22 0 0,-1-21 0,-21 21 16,22-22-16,-1-20 0,0 21 16,-21 0-16,22 0 0,-22-22 0,0 22 15,0-21-15,0 21 0,-21-1 16,22 1-16,-44 21 15,1 0 1,0 21-16,21 1 0,-21-1 16,0 0-16,0 0 0,21 0 0,0 22 15,-22-22-15,22 0 0,-21 0 16,21 0-16,0 0 0,0 1 0,0-1 16,21-21-1,1 0 1,-1-21-16,0 21 0,-21-22 0</inkml:trace>
  <inkml:trace contextRef="#ctx0" brushRef="#br1" timeOffset="32132.77">14309 4424 0,'0'0'16,"-22"-21"-16,1 0 0,0 21 16,21-22-16,-21 22 15,21 22 16,0-1-31,0 0 0,21-21 16,0 21-16,0-21 0,-21 21 16,22-21-16</inkml:trace>
  <inkml:trace contextRef="#ctx0" brushRef="#br1" timeOffset="32880.94">14393 4763 0,'0'0'0,"21"21"0,-21 0 16,22-21-16,-1 0 0,0 0 15,0 0-15,0 0 0,0 0 0,22-21 16,-22 21-16,21-21 16,-21-1-16,22 22 0,-1-21 0,-21 0 15,0 0-15,1 0 0,-1 0 16,0-1-16,-21 1 0,0 0 0,0 0 16,-21 0-16,0 21 0,-22 0 15,1 0-15,21 0 16,-22 0-16,22 0 0,-21 21 0,0 0 15,20 0-15,1 0 0,0 22 16,0-22-16,21 0 0,0 21 0,0-20 16,0 20-16,0-21 0,21 0 15,0 22-15,0-22 0,1 0 16,20-21-16,0 21 0,1-21 0,-1 0 16,21 0-16,-20 0 0,20 0 15,-20-21-15,20 0 0,-21 0 0,1-1 16,-1 1-16,0 0 0,1-21 15,-22 21-15,21-22 0,-21-20 16,-21 42-16,0-22 0,0 22 16,0 0-16,0 0 15,-21 21-15,0 21 16,0 0-16,0 0 0,21 0 16,-21 1-16,21-1 0,-22 21 0,22-21 15,-21 22-15,21-22 0,0 0 16,0 21-16,0-21 0,0 1 0,0-1 15,0 0-15,0 0 0,0 0 16,0-42 15,0 0-31,0 0 0,0 0 16,0-22-16,21 22 0,-21-21 0,22 21 16,20-22-16,-21 1 0,0 21 15,22-22-15,41-41 16,-20 63-16,-22-1 0,0 1 0,1 0 15,-1 0-15,0 21 0,22 0 16,-43 21-16,0 0 0,0 0 16,-21 22-16,0-22 0,0 64 15,0-43-15,0 0 0,-21 1 16,0-1-16,0-21 0,0 21 16,0 22-16,21-43 0,-22 0 15,22 0-15,22-21 31,-1-21-31,0 0 0,0 0 16,21 0-16,-20-22 16,20 22-16</inkml:trace>
  <inkml:trace contextRef="#ctx0" brushRef="#br1" timeOffset="33136.76">16277 4191 0,'0'0'0,"0"-42"0,0-1 0,0 22 16,0-21-16,-21 63 31,0 0-31,0 22 0,21-1 0,-22 0 16,1 22-16,0-22 0,0 22 0,0-22 15,0 0-15,-1 22 0,1-22 16,0 0-16,0 22 0,21-22 0,0 1 16,0-1-16,0-21 0,0 21 15,0-20-15,0-1 0,0 0 0,0 0 16,21-21-16,21 0 0,-20 0 15,-1 0-15,21 0 0,-21-21 16,22 0-16,-1 0 0,-21-1 0,21-20 16,-20 21-16</inkml:trace>
  <inkml:trace contextRef="#ctx0" brushRef="#br1" timeOffset="33311.66">15960 4339 0,'0'0'0,"-22"0"15,-20 0 1,42 21-16,21-21 16,22 0-16,-22 22 15,0-22-15,21 0 0,1 0 0,-1 0 16,0 0-16,1 0 0,-1 0 0,-21 0 16,21 0-16,1 0 0</inkml:trace>
  <inkml:trace contextRef="#ctx0" brushRef="#br1" timeOffset="33784.78">18182 4043 0,'0'0'0,"21"-21"0,43-43 31,-64 43-31,0 42 16,0 0 0,0 1-16,0-1 0,-21 21 15,-1 0-15,1 1 0,21 20 0,-42-20 16,21 20-16,0-21 0,-1 1 16,1 20-16,0-20 0,0-1 0,0 0 15,0-21-15,21 22 0,0-22 16,0 0-16,0 0 0,0 0 0,0 1 15,21-22-15,0 0 0,0 0 16,0 0-16,22 0 16,-22 0-16,21-22 0,-21 22 0,0-21 15,1 0-15,-1 0 0,0 0 16</inkml:trace>
  <inkml:trace contextRef="#ctx0" brushRef="#br1" timeOffset="34941.65">18034 4445 0,'0'0'0,"-42"0"0,20 0 0,-20 0 0,21 0 15,0 0-15,42 0 32,0-21-32,21 21 15,1 0-15,-1 0 0,0 0 16,22-21-16,21 21 0,-22 0 16,22-21-16,-22 21 0,22 0 0,-22-22 15,1 1-15,-1 21 0,1 0 16,-22-21-16,-21 21 0,64 0 15,-106 21 17,0 0-32,0 1 0,-1-1 15,1 0-15,0 21 0,0-21 0,0 1 16,0-1-16,-1 21 0,22-21 16,0 0-16,0 1 0,0-1 0,0 0 15,0 0-15,22 0 16,-1-21-16,21 0 0,-21 0 15,22 0-15,-22 0 0,21 0 0,0 0 16,-20 0-16,20 0 0,0 0 16,-21-21-16,1 0 0,-1 0 0,0 0 15,-21-1-15,0 1 0,0 0 16,0 0-16,-64-43 0,43 43 16,-21 0-16,21 0 15,-22 0-15,1 0 0,21 21 0,-21 0 16,20-22-16,1 22 0,64 0 31,-22 0-31,21 0 0,0 0 16,1 0-16,-1 0 0,22 0 15,-1 0-15,1 0 0,-1 0 0,1 0 16,20 0-16,-20-21 0,-22 21 16,22 0-16,-22 0 0,-21 0 0,21 0 15,-20 0-15,-22 21 16,-22 1-1,1-1-15,0 0 0,-21 0 16,21 0-16,-1 0 0,-20 1 0,21-1 16,-21 0-16,20 0 0,1 0 15,0 0-15,0 22 0,0-43 16,21 21-16,0 0 0,0 0 0,0 0 16,0 1-16,21-22 0,0 0 15,0 0-15,22 0 0,-22 0 16,21 0-16,43 0 15,-43 0-15,-21-22 0,22 1 0,-1 0 16,-21 21-16,0-42 0,22-1 16,-43 22-16,21-21 0,-21 0 15,0 20-15,0-20 0,-43 0 16,22 21-16,0-1 0,0 1 16,0 21-16,-22 0 0,22 0 15,0 0-15,42 0 16,0 0-1,1 0-15,20 0 0,0 21 16,1-21-16,-1 0 0,21 0 0,-20 0 16,-1 0-16,22 0 0,-22-21 15,21 0-15,-20 0 0,20 0 0,-20 0 16,20-22-16,-21 22 0,1-21 16,-22-22-16,21 22 0,-21 0 15,1-1-15,-22 22 0,0-21 16,0-1-16,0 22 0,0 0 0,0 0 0,-22 0 15,1 21-15,0 0 0,-21 0 16,21 21-16,-22 0 0,-41 64 16,62-43-16,-62 106 15,63-84-15,-1 20 0,1-20 16,21-1-16,0 1 0,0-22 16,0 22-16,0-22 0,21 0 0,1-20 15,20 20-15,0-21 0,1 0 0,-1 0 16,21 1-16,1-22 0,-1 0 15,22 0-15,-21 0 0,-1 0 0,1-22 16,-1 1-16,-21 0 0,1 0 16,-1 0-16,0 0 0,-20-1 0,20 1 15,-42 0-15,21 0 0,-21 0 16,-21 21-16,0 0 16,-22 0-16,-20 0 0,-22 21 15</inkml:trace>
  <inkml:trace contextRef="#ctx0" brushRef="#br1" timeOffset="36695.72">868 6435 0,'0'0'16,"0"-21"-16,0-43 15,0 43-15,0 0 0,0 42 32,-21 21-32,21-21 15,-22 22-15,22-1 0,-21 0 16,21 22-16,-21-22 0,21 1 15,0 20-15,0-21 0,0 1 16,0-22-16,0 21 0,0-21 16,0 1-16,0-1 0,0 0 0,21-21 31,0-21-31,1 0 0,-1-1 0,0 1 16,0 0-16,0-21 0,0-1 15,1 1-15,-1 21 0,0-43 16,21 22-16,-42 21 0,21-21 0,1-1 15,-22 22-15,21 0 0,-21 42 16,0 0 0,0 0-16,0 22 15,0-22-15,0 21 0,0 1 0,0-1 16,21-21-16,-21 21 0,21 22 16,0-43-16,0 21 15,1-20-15,-1-22 0,0 21 0,42-21 16,-20 0-16,-22 0 15,21 0-15,1 0 0,20-21 0,-21-1 16,1 1-16,-1 0 0,0-21 16,1 21-16,-22-22 0,0 1 0,21 0 15,-42-1-15,22-20 0,-22 20 16,0 1-16,0 0 0,0 21 16,0-22-16,0 22 0,0 0 15,0 0-15,0 42 16,-22 0-1,22 0-15,-21 22 0,21-1 16,0 0-16,0 1 0,0-1 0,0 0 16,0 1-16,0-1 0,0 0 15,0 1-15,0-22 0,0 0 0,0 0 16,21 0-16,1 0 0,-1 1 16,0-22-16,0 0 0,0 0 0,22 0 15,-22-22-15,21 1 0,0 0 16,-20 0-16,20 0 0,0-22 15,1 22-15,-1-21 0,0-22 16,1 22-16,-1-64 0,-21 43 16,-21 20-16,0-20 0,0 21 15,0-1-15,0-20 0,0 42 16,-21 21 0,0 0-16,0 21 0,21 0 15,0 21-15,-22 1 0,22-1 16,-21 21-16,21-20 0,-21 20 15,21-20-15,0 20 0,0-21 0,0 1 16,-21-1-16,21-21 0,0 22 16,0-22-16,0 0 0,0 0 15,21-21 1,0 0 0,0-21-16,1 0 0,-1 0 0,0-22 15,0 22-15,21-21 0,-20-1 16,-1 1-16,21 0 0,-21-1 0,22 1 15,-22 21-15,21-21 0,-21 20 16,0 1-16,1 21 0,-1 0 0,0 0 16,0 21-16,-21 1 0,0-1 15,0 21-15,0-21 0,0 22 16,0-1-16,0-21 0,0 21 16,0 1-16,0-22 0,0 0 0,21 21 15,0-20-15,1-22 0,-1 21 16,21 0-16,-21-21 0,22 0 15,-22 0-15,21 0 0,-21 0 0,22 0 16,-1-21-16,0 0 0,-21-1 0,22 1 16,-1-21-16,-21 21 0,0 0 15,1-22-15,-1 22 0,-21-21 0,0 21 16,0-22-16,0 22 0,-21 21 31,-1 21-31,22 22 16,-21-22-16,21 0 0,-21 21 15,21-21-15,0 43 0,0-43 16,0 0-16,0 0 0,0 1 16,0-1-16,21-42 47,-21-1-47,0 1 0,21 0 15,-21 0-15</inkml:trace>
  <inkml:trace contextRef="#ctx0" brushRef="#br1" timeOffset="36856.73">3365 6287 0,'0'0'0,"-21"-22"0,0 1 0,21 0 15,-21 21-15,0 0 16,0 0-16,21 21 16,0 0-1,21 1-15,0-22 16,0 21-16,0-21 0,22 21 15,20-21-15</inkml:trace>
  <inkml:trace contextRef="#ctx0" brushRef="#br1" timeOffset="37491.76">4000 6244 0,'0'0'0,"-21"-21"15,0 21-15,0 0 16,0 0-16,0 0 0,-1 21 0,1-21 15,-21 43-15,21-22 0,0 21 0,-1 0 16,1 1-16,-21-1 0,42 0 16,-21 22-16,21-22 0,-21 1 0,21-1 15,0 0-15,0-21 0,0 22 16,21-22-16,21 0 0,22 21 16,-22-42-16,21 0 0,43 0 15,-63 0-15,20 0 16,-21-21-16,22 0 0,-22 0 0,1 0 15,-1-22-15,0 22 0,1-21 16,20-106-16,-42 84 16,-21 22-16,0-22 0,0 22 15,0 0-15,0-1 0,0 22 0,0 0 16,-21 0-16,21 0 0,-21 21 16,0 0-16,0 42 15,-1-21-15,22 22 0,0-1 16,0 0-16,0 22 0,-21 42 15,0-64-15,21 21 0,0-20 16,0-1-16,0 0 0,0-20 16,0 20-16,-21-21 0,21 0 0,0 0 15,21-42 17,0 0-32,0 0 0,1 0 0,-1-22 15,0 1-15,21 21 0,-21-21 16,64-43-16,-43 43 0,1-1 15,-1 1-15,0 21 0,1 0 16,-22 21-16,21 0 0,-21 0 0,1 21 16,-1 0-16,0 0 0,0 0 15,-21 22-15,0-22 0,0 21 16,0 0-16,0-20 0,0 20 0,0-21 16,0 21-16,0 1 15,0-1-15,-21-42 0,0 21 0,0 0 16,-1-21-16,1 0 15</inkml:trace>
  <inkml:trace contextRef="#ctx0" brushRef="#br1" timeOffset="37936.56">6794 6117 0,'0'0'0,"22"-21"15,105-106 1,-127 106-16,0 0 16,0 0-16,-22 21 15,1 0-15,-21 0 0,21 21 16,-22 0-16,1 21 0,0-21 0,21 22 16,-22-1-16,1 0 0,21 22 15,-22-1-15,22-20 0,0 20 0,0 1 16,21-1-16,0 1 0,0-22 0,0 22 15,0-22-15,21-21 0,0 21 16,64 1-16,-22-22 0,1 0 16,-1-21-16,22 0 0,-21 0 15,20 0-15,1 0 0,-22-21 16,1 0-16,148-64 0,-149 43 16,1 21-16</inkml:trace>
  <inkml:trace contextRef="#ctx0" brushRef="#br1" timeOffset="38748.26">7810 6350 0,'0'0'0,"0"-42"0,0 21 0,-42-43 16,21 43-16,0 21 0,-22-21 16,22 21-16,0 0 0,-42 0 15,20 21-15,1 0 0,21 0 0,-22 22 16,22-1-16,-63 85 16,41-64-16,22-20 0,-21 63 15,42-64 1,0 21-16,0-41 0,0-1 15,0 0-15,21 0 0,0-21 0,0 0 16,64 0-16,-43 0 16,1 0-16,-1-21 0,21 0 0,-20 0 15,20-22-15,-20 22 0,20-21 16,-21-1-16,1 1 0,-1 0 16,0-1-16,-20-20 0,-1 42 0,-21-22 15,0 22-15,0 0 0,0 0 16,0 0-16,-21 42 15,-1 0-15,1 0 16,0 22-16,0-22 0,0 21 0,0-21 0,-1 22 16,1-1-16,21-21 15,0 21-15,0-20 0,0 20 0,0-21 16,0 0-16,21 0 0,1-21 0,20 22 16,0-22-16,1 0 0,20 0 15,-21 0-15,22 0 0,-1-22 0,-20 1 16,20 21-16,-20-21 0,-1 0 15,0-21-15,1 20 0,-22-20 0,0 21 16,0-21-16,0-1 0,-21 22 16,0-42-16,0 41 15,0 1-15,0 0 0,-21 21 16,0 21-16,21 0 16,0 1-16,-21 20 0,21-21 15,-21 21-15,21 1 0,-22-1 16,22-21-16,0 22 0,0-1 0,0-21 15,-21 0-15,21 0 0,0 1 0,0-1 16,-21 0-16,21 0 16,0-42-1,0 0-15,0 0 16,0-1-16,0 1 0,0-21 16,21 0-16,0-1 0,1 1 0,-1 0 15,21-1-15,-21 1 0,64-43 16,-43 43-16,22 21 15,-22 0-15,22-1 0,-22 22 0,21 0 16,-20 0-16,-1 0 0,0 22 16,-20-1-16,-1 0 0,0 21 0,-21 1 15,0-1-15,0 0 0,0 1 16,0-22-16,-42 63 0,-1-62 16,22 20-16,0-21 0,0 0 15,0 0-15,-1 22 16,1-43-16,42 0 15,22-21-15,-22 21 16,0-22-16,21-20 0</inkml:trace>
  <inkml:trace contextRef="#ctx0" brushRef="#br1" timeOffset="39608.35">10118 6562 0,'-22'21'15,"44"-42"-15,-65 63 0,43-21 16,0 0-16,0 1 0,0-1 16,0 0-16,0 0 0,0 0 15,21-21-15,1 0 16,-1 0-16,0 0 0,0-21 15,21 0-15,-20 0 0,20 0 0,0-1 16,22-20-16,-22 21 0,0-21 16,1-1-16,-1 1 0,0 0 0,22-64 15,-22 63-15,-21 1 0,-21 0 16,22-22-16,-22 22 0,0 0 16,0 20-16,0-20 0,0 21 0,0 0 15,0 0-15,-22 21 0,1 0 16,0 0-16,21 21 0,-21 0 15,0 0-15,0 21 0,-1 1 0,1-1 16,0 0-16,-21 1 0,21-1 16,-1 0-16,22 22 0,-21-1 0,21-20 15,-21 20-15,21-20 0,0-1 16,0 0-16,0 1 0,0-1 0,21-21 16,0 0-16,22 22 15,-1-43-15,0 0 0,1 0 0,-1 0 16,22 0-16,-1-22 0,-21 1 15,22 0-15,-1 0 0,-20 0 0,-1-22 16,0 1-16,1 21 0,20-43 16,-63 22-16,0 21 0,21 0 15,-21 0-15,0-1 0,0 1 16,-21 21-16,0 0 16,0 0-1,21 21 1,21 1-16,21-22 15,-20 0-15,20 0 0,-21 0 0,21 0 16,1 0-16,-1 0 0,0 0 16,64-22-16,-63 1 0,-1 0 15,-21 21-15,21-21 0,-20 0 0,-1 0 16,0-1-16,-21 1 16,0 0-16,0 0 0,-21 21 15,0 0-15,-1 0 0,1 0 16,-21 0-16,21 21 0,-22-21 15,1 21-15,21 22 0,-21-22 0,20 21 16,1 0-16,0-20 0,0 20 16,21 0-16,0 1 0,0 41 15,0-63-15,21 22 0,0-22 0,0 0 16,22 0-16,-22 0 0,64 1 16,-43-22-16,0 0 0,22 0 15,-22-22-15,0 1 16,1 0-16,-1 0 0,0-21 15,22 20-15</inkml:trace>
  <inkml:trace contextRef="#ctx0" brushRef="#br1" timeOffset="40931.76">13483 6541 0,'0'0'0,"0"-22"31,0 1-31,0 0 0,21 21 16,0-42-16,1 21 0,-22-1 16,21 1-16,0 0 0,0-21 0,0 21 15,-21-22-15,21 1 0,1 21 16,-1-22-16,-21 1 0,21 0 0,0-1 16,-21 1-16,0 0 15,21-1-15,-21 22 0,0-21 0,21 42 16,-21-21-16,0 0 0,0 42 31,-21 0-31,0 0 0,21 0 0,-21 22 16,0-1-16,21-21 0,-21 21 15,-1 1-15,22-1 0,0 0 0,-21-20 16,21 20-16,-21 0 0,21 43 16,0-43-16,0-21 0,21 43 15,-21-43-15,21 0 16,1 0-16,20 1 0,-21-22 0,21 0 15,-20 0-15,20 0 0,0 0 16,64-43-16,-64 1 16,1 21-16,-22 0 0,21-22 0,1 1 15,-22 21-15,0-22 0,21 1 16,-42 0-16,43-43 16,-43 43-16,21-64 15,-21 85-15,0 0 0,0 42 16,0 0-1,0 0-15,0 0 16,-21 0-16,21 22 0,0-22 0,-43 42 16,43-20-16,0-22 0,-21 21 15,21 1-15,-21-22 0,21 42 16,0-20-16,0-22 0,21 0 16,0 0-16,22 0 0,-22 0 15,21-21-15,0 0 0,1 0 0,-1 0 16,43 0-16,-43-21 15,0 0-15,1 0 0,-1-21 0,0 20 16,-20-20-16,20 21 0,-21 0 0,0 0 16,0-22-16,-21 22 0,0 0 15,0 0-15,-21 21 32,0 0-32,0 0 0,0 0 0,0 21 15,-1 0-15,22 0 0,-21 0 0,21 1 16,0-1-16,0 0 0,0 21 15,0-21-15,0 22 0,21-22 0,1 0 16,-22 21-16,21-20 0,-21-1 16,0 0-16,21-21 0,-42-21 47,21 0-47,-21-1 0,-1 1 15,22 0-15,0 0 0,-21 0 16,0 21-16,21-21 0,-21 21 15,0 0 1,0 0-16,21 21 16,0 0-16,0 0 0,0 0 15,21 0-15,0 1 16,0-22-16,0 0 0,0 21 0,22-21 16,-22 0-16,21 0 0,-21 0 15,22 0-15,-1 0 0,0 0 16,22-21-16,-22-1 0,64 1 15,-64-21-15,1 21 0,-1 0 16,-21-1-16,22-20 0,-22 21 0,21-43 16,-21 43-16,-21-21 15,0 21-15,0 0 16,-21 21-16,0 0 16,-21 0-16,20 21 0,1 0 15,0 0-15,0 0 0,0 0 0,0 1 16,21-1-16,-22 0 0,22 21 15,0 22-15,0-43 0,0 0 16,43 21-16,-43-20 16,21-1-16,0 0 0,21 0 0,-20-21 15,62 0-15,-41 0 0,-1 0 16,0 0-16,22 0 16,-22 0-16,0 0 0</inkml:trace>
  <inkml:trace contextRef="#ctx0" brushRef="#br1" timeOffset="41428.67">16319 6435 0,'0'0'0,"0"-21"0,43-106 32,-43 84-32,0 22 0,0 0 0,0-21 15,0 20-15,0 1 0,-21 0 0,-1 21 16,1-21-16,0 21 0,0 0 16,0 0-16,-22 0 0,22 21 0,-21-21 15,21 21-15,-22 0 0,22 22 16,-21-22-16,21 21 0,-22-21 15,22 22-15,0-1 0,0 0 0,21 1 16,0-1-16,0-21 0,0 22 16,0-1-16,0 0 0,21-21 15,0 1-15,0-1 0,1-21 16,20 0-16,-21 0 0,21 0 0,1 0 16,-22-21-16,21-1 0,1 1 15,-1 0-15,0-21 0,-21-1 0,22 1 16,-22 0-16,64-106 15,-64 84-15,0 22 16,0-22-16,0 1 0,-21-1 0,0-42 16,0 64-16,0 0 15,0 21-15,0-1 0,0 1 0,-21 21 16,0 21-16,0 1 0,0-1 16,-1 21-16,1 0 0,-21 64 15,42-63-15,0-1 0,0 21 16,0-20-16,0 20 0,0-20 15,0 62-15,0-62 0,0-1 16,21 0-16,0-20 0,22-1 16,-1 21-16,-21-42 0,21 0 15,1 0-15,-22 0 0,21-21 16,1 21-16,-1-21 0,-21-22 16,21 22-16</inkml:trace>
  <inkml:trace contextRef="#ctx0" brushRef="#br1" timeOffset="42515.76">18203 6181 0,'0'0'0,"-21"0"0,0 0 15,0 21 1,21 0-16,21-21 16,0 0-16,0 0 15,22 0-15,-22-21 0,42 0 16,-20 0-16,-1 21 0,21-43 0,-20 22 16,20 0-16,-20-21 0,-1-1 0,0 1 15,-21 0-15,22-1 0,-22-20 16,0 20-16,0 1 0,-21 0 15,0-1-15,0-41 16,0 63-16,-21 21 16,0 0-16,0 0 15,0 21-15,-1 21 0,22 0 0,-42 1 16,21 20-16,0 1 0,0-1 0,-1 1 16,-20-1-16,21 1 0,-21 105 15,20-84-15,1 21 0,0-1 16,21-20-16,-21 21 0,21 0 15,0 0-15,0 21 0,0-22 0,0 1 16,-21 0-16,0 0 0,21-21 0,-22-1 16,1 1-16,21 0 0,-21-22 15,21 1-15,-21-22 0,21 0 0,0 1 16,0-22-16,21-21 16,21 0-16,1-21 0,-1-22 15,0 22-15,1-21 0,20-1 16,1 1-16,-1-21 0,-20-1 15,20 1-15,-21-22 0,22 21 0,-43-20 16,21-1-16,-42-21 0,0 22 0,0-1 16,0 0-16,-21 1 0,-63-86 15,41 107-15,-20-1 0,20 22 16,-20 0-16,-1-1 0,-84-20 16,127 42-16,0 21 15,0 0-15,21-22 0,0 1 16,42 21-16,-21-21 15,22 0-15,20 21 0,-21-21 16,22 0-16,-1 21 0,-20-22 0,20 1 16,1 0-16,-22 0 0,0-21 15,107-43-15,-128 64 16,21 0-16,-21-22 0,-21 22 0,21 0 16,-21 0-16,22 0 0,-22-1 15,-22 22 16,1 22-31,0-1 0,0 0 0,21 21 16,-21-21-16,0 22 16,-1-22-16,22 21 0,-21-21 0,21 22 15,0-22-15,0 0 0,0 21 0,0-20 16,21-1-16,1-21 0,-1 21 16,21 0-16,-21-21 0,22 0 0,41 0 15,-41 0-15,20-21 16,-21 0-16,1 0 0,-1-1 0,0 1 15,1 0-15,-1-21 0,-21 21 16,0-64-16,-21 43 0,0-1 16,-21 1-16,0 0 0,0 20 0,-21-20 15,-1 42-15,-20-21 0,20 21 16,1 0-16,0 0 0,-22 0 16,22 0-16,21 0 0,-22 21 15,22 0-15,0 0 0,0 22 16,21-22-16,0 0 0,0 0 15,21 0-15,0-21 0,22 22 0,-1-1 16,0-21-16,1 21 0,20-21 0,-21 0 16,22 0-16,-1 0 0</inkml:trace>
  <inkml:trace contextRef="#ctx0" brushRef="#br1" timeOffset="42896.03">19960 6075 0,'-42'-42'16,"21"20"-16,21 1 0,0 0 15,0 0-15,0-21 0,0 20 16,0 1-16,0 0 0,21 0 0,0 0 16,0 0-16,0-1 0,0 22 15,22 0-15,-22 0 0,0 0 16,0 22-16,0-22 0,1 42 0,-1-21 16,0 21-16,21 43 0,-42-43 15,0 1-15,0-1 16,0 0-16,0 1 0,0-1 0,0-21 15,0 22-15,-21-22 0,-21 63 16,21-84 0,21-21-1,0 0-15,0 0 16,0-21-16,21 20 0,0-20 0,0 21 16,21-85-16,-20 64 0,20-22 15,0 1-15,1-1 0,-1 1 16,43-43-16,-64 64 0,21 20 15,0-20-15,-20 42 0,-1 0 16,0 0-16,-21 42 16,-21-20-16,0 20 0,-22 0 15</inkml:trace>
  <inkml:trace contextRef="#ctx0" brushRef="#br1" timeOffset="46143.77">550 8424 0,'0'0'0,"0"22"0,0-1 16,0 0 15,21-21-31,1 0 0,-1 0 15,0 0-15,21 0 0,-21 0 16,22-21-16,-1 0 0,0 21 16,1-22-16,-1 1 0,0 0 0,1-21 15,20 21-15,-20-22 0,-1 1 16,0 21-16,1-22 0,-1 1 16,-21 0-16,0-1 0,0 1 0,-21-21 15,0 20-15,0 22 16,0-21-16,-21 21 0,0-1 15,0 22-15,0-21 0,0 21 16,-1 0-16,1 0 0,0 0 16,0 21-16,21 1 0,-21 20 15,0 0-15,21 22 0,-22-1 16,1 22-16,21-22 0,-21 22 16,0 0-16,0-1 0,0 1 0,-1 0 15,1 21-15,0-1 0,21-20 0,-21 21 16,21 0-16,-21-22 0,21 22 15,0-21-15,0 21 0,0-22 0,0 22 16,0-21-16,0 0 16,21-22-16,0 1 0,0-1 0,0 1 15,1-22-15,-1-21 0,0 21 16,21-42-16,-21 0 0,22 0 0,-1 0 16,0 0-16,1-21 0,-1-21 15,22 0-15,-22-1 0,21-20 0,1 20 16,-22-41-16,22 20 0,-22-20 15,22-86-15,-43 86 0,-21-1 16,0 0-16,-21 1 0,-22-1 16,1 0-16,0 1 0,-22-1 0,1 21 15,-1 1-15,1 21 0,-1-1 16,1 1-16,-22 0 16,43 42-16,20 0 0,1 0 15,0 0-15,0 0 0,42 0 31,0 0-31,0-22 0,22 22 16,-1-21-16,22 0 0,-1 0 16,1 0-16,-1 0 0,1-1 15,-1-20-15,-21 21 0,22-21 0,-22 20 16,1-20-16,-1 21 0,-21-21 16,0 20-16,0 1 0,1 0 0,-1-21 15,-21 21-15,0-1 16,0 1-16,-21 42 31,21 1-31,-22-1 16,22 0-16,0 21 0,0 1 15,0-1-15,0 0 0,0 1 0,0-1 16,0-21-16,0 21 0,0-20 16,22-1-16,-22 0 0,21 0 15,0-21-15,0 0 0,0 0 0,0 0 16,1 0-16,-1 0 0,21 0 15,-21 0-15,0-21 0,22 0 16,-22 0-16,21-1 0,-21 1 0,22-21 16,-22 21-16,0-22 0,0 1 15,0 0-15,1-1 0,-22 22 0,21-21 16,-21 21-16,0-22 0,0 22 16,0 0-16,0 0 0,-21 42 31,21 0-31,-22 0 0,22 1 15,-21 20-15,21 0 0,0 1 16,0-22-16,0 21 0,0 0 0,0 1 16,0-22-16,0 21 0,0-21 15,0 1-15,21 20 0,1-21 16,-1 0-16,21-21 0,-21 0 16,0 0-16,22 0 0,-1 0 15,-21 0-15,22-21 0,-1 0 0,0 0 16,1 0-16,-1-22 0,-21 22 15,21-21-15,1-1 0,-22-20 0,0 21 16,0-22-16,0 22 0,1-22 16,-22 22-16,21-106 15,-21 105-15,0 22 0,0-42 16,0 42-16,0-1 0,-21 22 31,-1 22-15,22-1-16,0 0 0,-21 21 0,21 1 15,-21-1-15,21 0 0,-21 22 16,21-1-16,0-20 0,0 20 0,0 1 16,0-22-16,0 0 0,0 1 15,0-1-15,21 0 0,0-21 0,0 22 16,1-22-16,-1 0 0,0-21 16,0 0-16,21 0 0,-20 0 0,20 0 15,0 0-15,1-21 0,-1 0 16,0 0-16,1-1 0,-22-20 15,21 0-15,0-1 0,1 1 0,-1-85 16,-21 64-16,0-1 0,1 22 16,-22-22-16,0 22 0,0-64 15,0 85-15,0-21 16,0 20-16,0 1 0,-22 21 16,1 0-16,0 0 0,0 0 0,0 0 15,0 21-15,-1 22 0,1-22 16,21 21-16,0 1 0,-21 20 0,21-21 15,0 22-15,0-22 0,0 22 16,0 42-16,21-64 16,0 0-16,1 1 0,-1-1 0,0-21 15,21 0-15,1 0 0,-1 1 16,0-22-16,43 0 0,-22 0 16,-20 0-16,-1 0 0,0-22 15,1-20-15,-1 21 0,0 0 0,-20-22 16,20 1-16,-21 0 0,0-22 15,0 22-15,1-22 0,-1 22 0,-21-21 16,0 20-16,0-20 0,0 20 0,0 1 16,0 21-16,0-21 0,0 20 15,0-20-15,0 21 0,0 0 16,0 42 0,-21 0-16,-1 0 0,22 0 15,-21 22-15,21-1 0,0 0 0,-21 22 16,0-22-16,0 22 15,0 20-15,21-20 0,-22 21 0,1-1 16,0 64-16,21-63 0,-21 0 16,0-1-16,21 22 0,-21 0 15,-1-21-15,22 21 0,0-22 0,0 22 16,-21 0-16,21 0 0,0-22 16,0 22-16,0 0 0,0-21 0,0-1 15,0 1-15,21 63 0,-21-84 16,22-1-16,-1-20 0,0-1 15,-21 0-15,21-21 0,0-21 16,0 0-16,22-21 0,-22 0 16,21 0-16,-21-21 0,22-1 0,63-63 15,-64 43-15,0-1 16,1 1-16,20-22 0,-21 1 0,22-107 16,-43 106-16,0-20 0,-21 20 15,0 0-15,0-21 0,-21 22 16,-21-1-16,21 0 0,-22 22 0,-20-1 15,20 22-15,-20 0 0,-1-1 0,1 1 16,21 21-16,-22 0 0,1 0 16,-22-22-16,64 43 0,0 0 15,-1-21-15,22 0 16,22 0 0,-1 21-16,0-21 0,42-1 15,-20 1-15,-1 0 0,0 0 16,1 0-16,20 0 0,43-43 15,-42 43-15,-22 0 0,21-22 16,-20 22-16,-1 0 0,22-21 16,-43 42-16,0-21 0,-42 21 31,0 0-31,-1 21 0,1 0 16,0 0-16,0 0 0,0 22 15,0-22-15,21 21 0,0-21 16,0 0-16,-22 22 0,22-22 0,0 0 15,0 0-15,22-21 16,-1 0-16,0 0 16,-21-21-16,21 0 15</inkml:trace>
  <inkml:trace contextRef="#ctx0" brushRef="#br1" timeOffset="46308.38">4720 7895 0,'0'0'15,"-21"-21"-15,0 21 16,0 0-16,42 0 63,0 0-63,0 0 0</inkml:trace>
  <inkml:trace contextRef="#ctx0" brushRef="#br1" timeOffset="48057.37">5355 8297 0,'0'0'0,"0"22"31,21-22-15,0-22-16,1 1 16,-1 0-16,0 0 0,0 0 0,0-22 15,0 22-15,22-21 0,-22 0 16,0-1-16,0 1 0,0 0 15,1-1-15,-1 1 0,-21 0 0,21 20 16,-21-20-16,0 0 0,0 21 16,0-22-16,-21 43 31,0 21-31,-1 22 0,1-22 16,0 21-16,0-21 0,0 22 0,0 20 15,21-20-15,-22-1 0,1 0 16,21 1-16,0-1 0,0 0 15,0 1-15,0-22 0,0 0 0,0 0 16,43 0-16,-22 0 0,42-21 16,-20 0-16,-1 0 0,0-21 15,1 0-15,-1 0 0,21 0 16,-20 0-16,-1-22 0,0 1 0,22 0 16,-22-1-16,-21 1 0,22-22 0,-22 22 15,0 0-15,0-1 0,0 1 16,-21 0-16,22 21 0,-22-22 0,0 22 15,0 0-15,0 0 0,-22 21 16,1 0 0,0 21-16,0 0 0,21 0 15,-21 0-15,21 22 0,-21-22 0,21 21 16,0 1-16,0-1 0,-22 0 16,22 1-16,0-1 0,0 0 15,0 1-15,0-22 0,0 21 0,22 0 16,-1-20-16,0-1 0,0 0 0,0-21 15,22 21-15,-22-21 0,21 0 16,0 0-16,1 0 0,-1-21 0,0 21 16,1-21-16,-1 0 0,0-1 15,-20-20-15,20 21 0,0-21 0,-21-1 16,1 22-16,-1-21 0,-21-1 16,0 22-16,0 0 0,0 42 31,-21 0-16,-1 1-15,22 20 0,-21-21 16,21 0-16,0 0 0,0 22 0,0-22 16,0 21-16,21-21 15,1 1-15,20-1 0,-21-21 16,0 0-16,22 0 0,-22 0 0,21 0 16,-21 0-16,22 0 15,-22-21-15,21-1 0,22-20 16,-43 21-16,0-21 0,0 20 0,0-20 15,-21 21-15,21-21 16,-21 20-16,0 1 0,0 42 31,-21 1-31,0-1 0,21 0 0,-21 0 16,21 0-16,-21 22 0,0-22 0,21 21 16,0-21-16,0 0 0,0 1 15,-22-1-15,22 0 0,22-42 47,-1 21-47,-21-21 0,21-1 16,0-20-16,0 21 0,0 0 15,22-64-15,-43 64 16,21-21-16,0 20 0,0 1 0,0 0 16,-21 0-16,22 21 15,-22 21 1,0 0-16,0 0 15,0 1-15,0-1 0,0 21 0,0-21 16,0 22-16,0-22 0,0 42 16,0-42-16,21 1 0,0-1 15,-21 0-15,21 0 0,21-21 0,-20 21 16,20-21-16,-21 0 0,21 0 16,1 0-16,20 0 0,-20 0 0,-1 0 15,0-21-15,22 0 0,-22 0 0,0 0 16,1-1-16,-22-20 15,21-21-15,-21 20 0,-21 22 16,22-21-16,-22 21 0,0-22 0,0 22 16,-22 0-16,1 21 0,0 0 15,0 0-15,0 0 0,-22 0 0,22 0 16,-21 0-16,21 21 0,0 0 16,-1 0-16,1 1 0,0-1 0,21 0 15,0 0-15,0 0 0,0 0 16,0 1-16,21-22 15,0 21-15,1-21 0,-1 0 0,21 0 16,-21 0-16,0 0 0,1-21 16,20-1-16,-21 22 0,21-42 15,-42 21-15,22 21 16,-22-21-16,21 21 16,-21 21-1,0 0-15,-21 0 0,-1 0 16,1 22-16,0-22 0,21 21 15,-21 1-15,0 20 0,0-21 16,-1 22-16,-20 42 0,21-43 0,0-20 16,0 41-16,-1-20 0,1-1 15,21 22-15,-21-22 0,21 22 16,-42 127-16,42-128 16,0-20-16,-21 21 0,21-22 15,-22 1-15,1-1 0,0 64 16,0-63-16,0-22 0,-22 43 15,22-64-15,-21 42 16,42-84 0,0 0-1,0 0-15,21 0 0,0-22 0,0 1 16,-21 0-16,22-22 0,-1 22 0,-21-85 16</inkml:trace>
  <inkml:trace contextRef="#ctx0" brushRef="#br1" timeOffset="48252.76">7070 7726 0,'0'0'16,"-22"0"-16,1 0 15,42 0 32,1 0-47,-1 0 0,0-21 16</inkml:trace>
  <inkml:trace contextRef="#ctx0" brushRef="#br1" timeOffset="49344.12">10308 8192 0,'0'0'0,"21"0"0,85-64 31,-106 43-31,21 0 0,0 0 16,1-22-16,-22 22 0,21-21 15,-21 21-15,0-22 0,0 1 0,0 0 16,0 20-16,0-20 0,-21 0 0,-1 21 16,1-1-16,-63-20 15,41 42-15,22 0 0,-21 21 16,-1 0-16,1 1 0,0 20 0,-22 0 15,22 1-15,0-1 16,-1 21-16,1-20 0,0 20 0,20 1 16,1 20-16,21-41 15,0-1-15,0-21 0,21 22 0,1-22 16,20-21-16,0 21 0,1-21 16,-1 0-16,21 0 0,-20 0 0,20-21 15,-20 0-15,62-22 0,-62 22 16,-1 0-16,-21-21 0,22-1 15,-22 1-15,0 0 0,21-43 16,-42 21-16,0 22 0,0 0 16,0 21-16,0-22 0,0 22 0,0 0 15,0 0-15,0 42 16,-21 0 0,0 0-16,0 0 0,21 22 0,-21-22 15,21 21-15,0 1 0,-22-1 16,22 0-16,0 1 0,0-22 0,0 85 15,22-85 1,-22 0-16,21 0 0,0-21 0,0 0 16,21 0-16,-20 0 0,20 0 15,0 0-15,1 0 0,-1-21 0,0-21 16,43-22-16,-43 43 16,1-21-16,-1-22 0,0 22 0,1-1 15,-1-20-15,0-43 16,-21 64-16,1-1 0,-1-41 15,-21 41-15,0 22 0,0 0 16,0 42 0,-21 22-16,-1-22 0,-20 42 15,21-20-15,21-1 16,-21 0-16,0 1 0,21 20 0,0-21 16,0 1-16,0-1 0,0 0 0,0 43 15,21-64-15,0 0 16,0 1-16,0-1 0,22 0 15,-22-21-15,21 0 0,-21 0 0,22 0 16,-1-21-16,0 0 0,-21-1 16,22 1-16,-1-21 0,-21 21 0,22-22 15,-22 1-15,21-64 0,0 64 16,-42-22-16,22 1 0,-1 21 16,-21-22-16,0-42 15,0 64-15,0 0 0,0 20 0,0 1 16,-21 21-16,-1 0 0,1 21 15,21 22-15,-21-1 0,0 0 16,21 1-16,0-1 0,-21 22 16,21-22-16,0 0 0,-21 22 0,21-22 15,0 22-15,0-22 0,0 0 0,0 1 16,21-1-16,0 0 0,42 43 16,-41-85-16,-1 21 15,0-21-15,0 0 0,0 0 0,22 0 16,-22-21-16,21 21 0</inkml:trace>
  <inkml:trace contextRef="#ctx0" brushRef="#br1" timeOffset="49892.22">12996 7916 0,'0'0'0,"-42"0"0,21 0 15,0 0-15,-1 0 0,1-21 0,21 0 16,0 0-16,0 0 15,21 0-15,1-22 16,-1 22-16,0 0 0,21 0 0,1 0 16,-1-1-16,0 1 0,1 21 15,-1 0-15,64 0 0,-64 0 16,0 21-16,1 22 0,-22-22 16,0 21-16,21 43 0,-42-43 15,0 1-15,0-1 0,0 21 0,0-20 16,0-1-16,0-21 15,-21 22-15,21-22 0,0 21 16,-21-42-16,21-21 31,0 0-31,21 0 0,-21-22 0,21 22 16,1-21-16,-22-1 0,21 1 16,0 0-16,0 21 0,0-22 0,0 1 15,-21 21-15,22-22 0,-1 22 0,0 0 16,0 0-16,0 0 15,0 21-15,1 0 0,-1 0 0,0 0 16,42 0-16,-41 0 0,-22 21 16,21-21-16,0 21 0</inkml:trace>
  <inkml:trace contextRef="#ctx0" brushRef="#br1" timeOffset="50204.67">14055 8022 0,'0'0'0,"42"64"15,-21-43 1,0-21-16,22 0 15,-22 0-15,0-21 0,21 21 0,-21-21 16,22-1-16,-1 1 0,0 0 16,-20 0-16,20-21 0,-21 20 0,0 1 15,0 0-15,1-21 0,-22 21 0,0-1 16,0 1-16,0 0 0,-22 0 16,1 0-16,0 21 0,-21 0 0,21 0 15,-22 0-15,1 0 0,21 21 0,-22 0 16,1 0-16,0 0 15,-1 43-15,22-22 0,21 1 16,-21 20-16,21-21 0,0-20 16,21 20-16,0-21 0,1 21 15,-1-20-15,21-1 0,0-21 0,1 21 16,41 0 0,-41-21-16,20 0 0,-20 0 0,20 0 15,-21 0-15,1-21 0,84-21 0</inkml:trace>
  <inkml:trace contextRef="#ctx0" brushRef="#br1" timeOffset="51323.93">15388 7938 0,'0'0'16,"42"-22"-16,-20 1 0,-1-21 0,-21 0 15,0 20-15,0 1 0,0-42 16,0 42-16,0-1 16,-21 22-16,-1-21 0,1 21 0,0 0 15,0 0-15,-21 0 0,20 0 0,-20 21 16,21-21-16,-21 22 0,-1 20 15,22-21-15,-21 21 0,21-20 0,-22 20 16,22 0-16,0 1 0,0-22 16,0 21-16,-1 0 0,22-20 0,0 20 15,0 0-15,0-21 16,22-21-16,-1 22 16,21-22-16,-21 0 0,22 0 0,-1-22 15,0 1-15,1 0 0,-1 0 16,-21 0-16,21 0 0,1-22 0,-1 22 15,-21-21-15,0 21 0,22-43 16,-43 22-16,0 21 0,0-1 16,0 1-16,-21 21 31,-1 43-31,1-22 0,0 0 16,21 21-16,-21 22 0,0-22 0,0 22 15,-1-1-15,1 1 0,0-1 16,0 1-16,-21 20 0,20-20 15,-20 84-15,21-63 0,0-1 16,-22 86-16,22-86 0,0 1 16,21-22-16,-21 1 0,0-1 15,21-20-15,0 41 0,0-62 16,-21 20-16,21-21 0,21-42 31,0 0-31,0 0 0,0-1 0,0 1 16,1-21-16,41-43 15,-42 22-15,22 20 0,-1-41 0,-21 20 16,21-20-16,64-107 16,-63 106-16,-1 1 0,0-22 0,22-106 15,-22 128-15,-21-1 16,0 21-16,1 1 0,-1-1 0,0-20 16,-21 63-16,0-22 15,0 22-15,0 42 16,-21 0-1,21 22-15,0-22 0,-21 0 16,21 21-16,0-20 0,0 20 0,0 0 16,0-21-16,0 1 0,0 20 15,0-21-15,21 0 0,0 0 0,0 1 16,21-22-16,-20 0 16,-1 0-16,0 0 0,21 0 15,-21 0-15,22-22 0,-22 1 0,21 0 16,-21 0-16,1 0 0,20-22 0,-21 22 15,0-21-15,0 0 0,1 20 16,-22-20-16,0 21 0,0 0 0,0 0 16,0-1-1,-22 44 1,1-22-16,21 21 0,0 0 0,-21 0 16,0 21-16,21-20 0,0 20 15,0 0-15,0-21 0,0 22 0,0-22 16,0 0-16,21 0 15,0 0-15,0 1 0,1-1 0,-1-21 16,0 0-16,0 0 0,21 0 0,-20 0 16,20 0-16,0 0 0,-21 0 15,22-21-15,-22-1 0,0-20 0,21 21 16,-20 0-16,-1-22 0,0 1 16,-21 21-16,0-21 0,21 20 0,-21 1 15,-21 21 16,0 21-31,21 22 0,-21-22 16,-1 0-16,22 0 0,0 22 0,-21-22 16,21 0-16,-21 0 0,21 0 15,0 0-15,0 1 0,21-22 32,-21-22-17,21 1-15</inkml:trace>
  <inkml:trace contextRef="#ctx0" brushRef="#br1" timeOffset="51503.91">16679 7726 0,'-21'0'0,"42"0"0,-42-21 0,0 21 16,0 0 0,21-21-16,-21 21 0,42 0 31,0 0-16,0 0-15,0 0 0,0 0 0,22 0 16,-22 0-16,0 0 0,0 21 16</inkml:trace>
  <inkml:trace contextRef="#ctx0" brushRef="#br1" timeOffset="51868.77">16954 7874 0,'-42'0'16,"42"-21"-16,0 0 15,0 0 1,21-1-16,0 22 0,1-21 0,-1 21 16,0 0-16,0-21 0,0 21 15,0 0-15,1 0 0,20 0 0,-21 0 16,0 0-16,22 42 0,-22-20 16,-21-1-16,0 0 0,0 21 15,0-21-15,0 22 0,0-1 0,0-21 16,-21 22-16,-1-22 0,22 0 15,-21 0-15,0 0 0,0 0 16,0-21-16,21-21 31,0 0-31,21 0 16,0 0-16,0-22 0,0 22 0,1 0 16,-1-21-16,0 21 0,21-1 15,-21-20-15,1 21 0,-1 0 0,-21-22 16,21 22-16,-21 0 15,21 21-15,-21-21 0,21 0 0,0 0 16,1-1-16</inkml:trace>
  <inkml:trace contextRef="#ctx0" brushRef="#br1" timeOffset="53589.78">18013 8001 0,'0'0'16,"-21"0"-16,-22 0 0,22 0 0,0 21 15,0-21-15,42-21 31,0 21-31,0-21 16,22 21-16,-22-21 0,21 0 0,-21-1 16,22 22-16,-1-21 0,-21 0 15,21 0-15,1-43 0,-22 43 16,0 0-16,-21 0 0,0 0 16,0 0-16,-21 21 15,-21 0-15,20 0 16,1 21-16,0 0 15,0 0-15,-21 0 0,20 22 0,1-22 16,0 21-16,0-21 0,21 22 16,0-22-16,0 0 0,0 21 0,0 1 15,21-22-15,21 0 16,1-21-16,-1 0 0,0 0 16,1 0-16,20 0 0,1-21 0,63-22 15,-64 22-15,1 0 16,-1 0-16,1-21 0,-22 20 0,0-20 15,22-21-15,-43 41 0,0-20 16,-21 21-16,0 0 16,0 0-16,0-1 0,0 44 15,0-1 1,-21 0-16,0 0 0,0 0 16,21 0-16,-21 22 0,-1-22 0,1 21 15,0-21-15,0 22 0,0-22 16,21 0-16,-21 21 0,-1-20 15,22-1-15,0-42 32,22-1-17,-1-20-15,0 21 0,0 0 16,0-22-16,0 22 0,22-21 0,-22 21 16,0-22-16,64-62 15,-64 83-15,0 1 0,43 0 16,-43 21-1,21 0-15,-21 0 0,0 21 16,1 0-16,-22 1 0,0 20 0,21-21 16,-21 21-16,0-20 0,0 20 15,0 0-15,0-21 0,0 22 0,0-22 16,0 0-16,0 0 0,0 0 16,0 1-16,0-1 0,0-42 31,0-1-16,0 1-15,0-21 0,21 21 16,0 0-16,0-22 0,-21 22 0,43-21 16,-22-1-16,0 1 0,64-21 15,-43 20-15,-21 22 0,64-42 16,-43 41-16,-21 22 16,0 0-16,1 0 0,-1 0 0,-21 22 15,0-1-15,0 0 0,0 0 16,0 21-16,0-20 0,-21 20 0,-22 21 15,43-41-15,0 20 0,0 0 16,0-21-16,0 22 0,0-22 16,0 21-16,21-21 0,22 1 15,-22-22-15,21 0 16,1 0-16,41 0 0,-41 0 16,-1 0-16,0 0 0,1-22 0,-1 1 15,0 0-15,1 0 16,-1 0-16,-21 0 0,21-22 0,-20 22 0,-1 0 15,-21-21-15,0 20 0,0 1 16,0 0-16,0 0 0,-21 21 16,-1 0-16,-20 0 0,0 21 15,21-21-15,-22 21 0,22 22 16,0-22-16,0 0 0,21 21 0,0-21 16,-21 1-16,21-1 0,0 21 15,0-21-15,0 0 0,0 1 16,21-22-16,0 0 0,0 0 15,0 0-15,0 0 0,1 0 16,-1 0-16,0-22 0,21 1 0,-21 0 16,22-21-16,-22 21 15,0-22-15,0 22 0,0 0 0,-21-21 16,22 20-16,-1-20 0,-21 21 0,21 21 16,-21-21-16,0 42 31,0 0-31,0 0 0,0 22 15,0-22-15,-21 0 0,21 42 16,0-20-16,0-22 0,0 0 16,0 21-16,0-20 0,21-1 15,21 0-15,-21 0 0,1-21 0,62 21 16,-63-21-16,22 0 16,-1 0-16,-21-21 0,22 0 0,-22 21 15,21-21-15,-21-22 0,0 22 0,1-21 16,-1 0-16,0-1 0,0 1 15,0 0-15,0-22 0,1 22 0,-22-22 16,21 1-16,0-1 0,0 1 16,-21-1-16,0 1 0,21 20 0,-21 1 15,0-21-15,-21 105 32,0-21-32,0 43 0,0-22 15,-1 0-15,1 22 0,0-1 16,0-20-16,21 20 0,-42 43 15,42-64-15,0 22 0,0-22 16,0 0-16,0 1 0,0-22 0,0 21 16,0-21-16,21 22 0,-21-22 15,21-21-15,0 21 0,0-21 0,0 0 16,1 0-16,-1 0 0,0-21 16,0 21-16,-21-21 0,21 0 15,0-1-15,1-20 0,-22 21 0,0-43 16</inkml:trace>
  <inkml:trace contextRef="#ctx0" brushRef="#br1" timeOffset="53737.77">20997 7662 0,'0'0'0,"-21"0"0,21 22 16,21-22 0,0 0-16,22 21 0,-22-21 15,0 0-15,21 0 0,1 0 16,-1 0-16,0 0 0,1 0 15,20 0-15,1 0 0,-1 0 0,1-21 16</inkml:trace>
  <inkml:trace contextRef="#ctx0" brushRef="#br1" timeOffset="54405.43">22415 7493 0,'0'0'0,"22"-21"0,-1 0 16,0 21-16,-21-21 0,0-1 0,-21 22 15,0 0 1,-22 22-16,22-1 0,0 0 15,0 21-15,0-21 0,-1 22 16,1-22-16,0 21 0,21 1 0,-21-1 16,0 0-16,0-21 0,21 22 0,0-1 15,0 0-15,0-20 0,0 20 16,0-21-16,21 0 0,0 0 16,0 1-16,0-1 0,0-21 15,22 0-15,-22 0 0,0 0 0,21 0 16,-20-21-16,-1-1 0,0 1 15,0 0-15,-21 0 0,0-21 16,0-1-16,0 1 0,0 0 0,0-43 16,0 43-16,-21 20 0,21-20 15,-21 21-15,0 0 0,-1-22 16,22 22-16,22 21 31,20 0-31,-21 0 0,21 0 0,1 0 16,-1-21-16,0 21 15,1 0-15,-1 0 0,0 0 0,1-21 16,-22 21-16,0 0 0,0 0 16,0 0-16,1 0 0,-22 21 15,0 0 1,-22 0-16,1 1 0,21-1 16,-21 21-16,0-21 0,0 22 0,-22-1 15,22 0-15,0 22 0,-21-22 16,-1 22-16,22-1 0,-21 1 15,0 20-15,-1-20 0,-20 84 16,42-63-16,-22-1 0,22 22 16,0-21-16,0 21 0,0-22 0,21 22 15,-22 0-15,22-21 0,0 20 0,-21 86 16,21-85-16,0-22 16,0 1-16,0-21 0,0 20 0,0-20 15,21-22-15,-21 22 0,0-22 0,0 0 16,0-21-16,0 22 0,-21-22 15,0-21-15,0 0 16,0 0-16,-22 0 0,22 0 0,0-21 16,-64-22-16,64 22 0,-42 0 15,20 0-15,-20-21 0</inkml:trace>
  <inkml:trace contextRef="#ctx0" brushRef="#br1" timeOffset="55404.73">1291 10964 0,'0'0'0,"0"43"0,0-1 16,0-21 0,21-21-16,0 0 15,1-21-15,-1 0 16,0 0-16,0 0 0,0-22 0,-21 22 16,21-21-16,-21 21 0,0-22 15,0 1-15,0 0 0,-21-1 0,0 1 16,0 0-16,-21 20 15,-43-41-15,64 42 0,-22 21 16,1 0-16,0 21 0,-1 0 16,1 21-16,21-20 0,-21 20 0,20 0 15,1 1-15,0-1 0,0 0 16,21 1-16,-21-1 0,21-21 0,0 21 16,0-20-16,0-1 0,21-21 15,0 0-15,0 0 0,0 0 0,1 0 16,20 0-16,-21-21 0,21-1 15,1 1-15,-1 0 0,0 0 16,1-21-16,-1 20 0,0-20 16,1 0-16,-1 21 0,-21-22 0,22 1 15,-22 21-15,0 0 0,-21-22 16,0 64 0,0 1-16,0 20 15,0-21-15,0 21 0,0 1 0,0-22 16,0 21-16,0-21 0,0 1 15,42 20-15,1-21 0,-22 0 16,21-21-16,0 0 0,1 0 16,41-21-16,-41 0 15,20 0-15,-20 0 0</inkml:trace>
  <inkml:trace contextRef="#ctx0" brushRef="#br1" timeOffset="57510.79">4276 10668 0,'0'0'0,"-22"0"0,1-21 31,21 0-31,0 0 0,0-1 0,0 1 0,0 0 16,0-21-16,0-1 0,21 22 0,-21-21 16,0 0-16,22-1 0,-22 22 15,0-21-15,0-1 0,0 1 16,-22 21-16,1-21 0,0-1 15,0 22-15,0-21 0,0 21 0,-22 21 16,22 0-16,0 0 0,-21 0 0,-1 0 16,22 0-16,-85 84 15,85-41-15,0-1 0,-21 64 16,20-64-16,22 85 16,0-63-16,0-22 0,0 0 15,0 1-15,0-1 0,43 21 16,-22-41-16,0-22 0,0 0 15,22 0-15,-22 0 0,21 0 0,-21 0 16,22-22-16,-1 1 0,-21 0 16,21-21-16,1-1 0,-1 1 15,0 0-15,43-64 0,-43 42 0,-20 22 16,20-21-16,0-1 16,-21 1-16,1-1 0,-1 1 0,-21 20 15,0-20-15,0-1 0,0 1 16,0 20-16,-21 1 0,-22-21 15,43 41-15,-21 22 0,0 0 16,0 0-16,0 0 0,-1 43 16,22-22-16,-21 42 0,21-20 0,-21 20 0,21-20 15,-21 20-15,21 64 16,0-63-16,0-1 0,0-21 0,0 22 16,0-1-16,0-20 0,42 63 15,-21-64-15,1-21 0,20 0 16,-21 0-16,21 1 0,1-22 15,-1 0-15,0 0 0,22 0 16,-22-22-16,1 1 0,20 0 0,-21 0 16,22-21-16,-22-1 0,1 1 15,-1 21-15,-21-22 0,0 1 0,0 0 16,-21-1-16,22 22 0,-22 0 0,0 0 16,0 0-16,0 0 0,-22 21 15,1 0-15,0 21 0,0 0 16,0 0-16,0 0 0,-1 0 15,1 1-15,21 20 0,0-21 0,-21 21 16,21-20-16,0 20 0,0-21 16,0 0-16,0 22 0,0-22 15,21 0-15,0 0 0,1-21 16,20 0-16,-21 0 0,0 0 0,22 0 16,-22-21-16,21 0 0,0 0 15,-20 21-15,20-43 0,0 22 0,1 0 16,-22-21-16,21 20 0,0-41 15,-20 42-15,-1 0 0,0-22 16,0 22-16,-21 0 0,0 42 31,0 0-15,0 0-16,0 1 0,0-1 16,0 21-16,0-21 0,0 22 15,0-22-15,0 0 0,0 21 0,0-21 16,0 1-16,0-1 0,21 0 15,0 0-15,1-21 0,-1 0 16,0 0-16,21 0 0,1 0 0,20 0 16,-21 0-16,1-21 0,-1 0 15,0 0-15,-20-1 0,62-41 16,-63 42-16,1-22 0,-1 22 16,0-21-16,0 21 0,-21 0 0,0-43 15,0 43-15,0 0 16,0 42 15,0 0-31,0 0 0,-21 0 16,21 1-16,0-1 0,-21 21 0,21-21 15,0 22-15,0-22 0,0 21 16,0-21-16,0 43 0,0-43 16,21 0-16,0 0 0,0-21 15,22 0-15,-22 0 0,21 0 0,-21 0 16,22 0-16,41 0 15,-41-21-15,-1 0 0,0 0 0,1-22 16,-22 22-16,21 0 0,-21-21 16,0 21-16,1-22 0,-1-20 15,-21 42-15,0-22 0,0 1 16,0 21-16,-21 0 0,-22 21 16,22 0-16,0 0 0,0 0 15,0 21-15,-22 0 0,1 21 16,21 1-16,0-22 0,-1 42 15,22-20-15,0-1 0,0-21 16,0 21-16,0-20 16,43 62-16,-22-84 15,0 21-15,0-21 0,22 0 0,-1 0 16,43 0-16,-43-21 0,21 21 16,43-63-16,-63 42 15,-1-22-15,43-41 0,-43 41 16,-21 1-16,21 0 0,-20-22 15,-1 1-15,0-128 16,-21 128-16,0-1 0,0 1 16,0-1-16,0 22 0,0-22 15,0 22-15,0 21 0,-21 42 16,21 0 0,0 0-16,-21 22 0,-1 20 0,22-21 15,-21 22-15,21-22 0,-21 85 16,21-63-16,-21-22 15,0 0-15,21 22 0,0-22 0,0 1 16,0 62-16,0-83 16,0 20-16,0 0 0,0-21 0,21 1 15,21-1-15,1-21 0,-22 0 16,0 0-16,21 0 0,1-21 16,-22-1-16,21 1 0,0-21 0,1 21 15,-1-22-15,22-20 0,-22 21 16,-21 20-16,0-20 0,0 21 15,1 0-15,-22 0 0,0-1 16,-22 44 0,1-1-16,0 0 15,0 0-15,21 21 0,-21-20 0,21-1 16,-21 21-16,21-21 0,0 22 0,0-22 16,0 0-16,0 21 0,42-21 15,-21 1-15,0-22 0,43 0 16,-22 0-16,0 0 0,1 0 15,-1 0-15,0-22 0,43-20 16,-64 21-16,22 0 16,-22-22-16,0 22 0,-21-21 0,0 21 0,0 0 15,0-22-15,-21 22 0,0-21 16,-43-1-16,22 22 0,-1 21 16,-41 0-16,41 0 15,22 0-15,-21 0 0,0 21 16,20-21-16,1 22 0,0-1 0,0 0 15,21 0-15,0 0 0,0 0 16,0 1-16,0-1 16</inkml:trace>
  <inkml:trace contextRef="#ctx0" brushRef="#br1" timeOffset="57920.83">8572 10075 0,'0'0'0,"0"-21"0,-42-42 32,42 42-32,-21 21 0,0 0 15,0 21 1,21 0-16,0 21 15,0 1-15,0-1 0,0 21 16,21 1-16,-21-1 0,21 1 16,0 21-16,-21-1 0,0-20 0,21 20 15,-21 1-15,0 0 0,0 84 16,0-63-16,-21-21 0,0 105 16,-21-84-16,20-43 0,1 22 15,0 0-15,-21-22 0,21 1 16,-1-1-16,1 1 0,0-43 0,-21 42 15,42-41-15,0-44 16,0-20 0,0 21-16,21-21 0,0-1 0,0-20 15,0 20-15,1-20 0,-1-22 0,0 1 16,0-1-16</inkml:trace>
  <inkml:trace contextRef="#ctx0" brushRef="#br1" timeOffset="58196.26">8530 10435 0,'0'0'15,"0"-63"-15,0-1 0,0 1 0,0-1 16,0 22-16,0 0 0,0-22 0,0 22 16,0-1-16,0 1 0,0 0 0,21-1 15,22 22-15,-1 0 0,0-21 16,1 42-16,20 0 0,-21 0 0,22 0 16,-22 21-16,22 21 0,-22-21 15,-21 22-15,0-1 0,-21 0 0,0 43 16,-42-43-16,21-20 0,-85 41 15,64-21-15,-1-20 16,-20-1-16,21-21 0,-1 21 16,22 0-16,-21-21 0,21 0 0,-1 0 15,1 0-15,21-21 16,0 0-16,21 21 0,1-21 16,20-1-16,-21 1 0,21 0 0,1 21 15,-22-21-15</inkml:trace>
  <inkml:trace contextRef="#ctx0" brushRef="#br1" timeOffset="58781.78">9250 10118 0,'0'0'0,"21"0"0,0 0 16,0 0-16,0 0 0,1 0 16,-1 0-16,0 0 0,0-21 15,0-1-15,0 22 0,1-21 16,-22 0-16,0 0 0,21 0 0,-21 0 15,0-1-15,0 1 0,0 0 16,-21 21 0,-1 0-16,1 0 0,0 0 15,0 21-15,0 22 0,21-22 16,-21 0-16,21 21 0,-22-21 16,22 1-16,0 41 0,0-42 15,0 0-15,0 1 0,0-1 16,22-21-16,-1 21 0,0-21 15,0 0-15,0 0 0,0 0 16,1 0-16,20 0 0,-21-21 0,0 0 16,0 21-16,1-22 0,20-20 15,0 0-15,-21 21 0,1-1 0,-1-20 16,0 21-16,42-43 16,-20 43-16,-1 0 0,-21 0 0,22 0 15,-22 21-15,21 0 0,-21 0 16,0 21-16,1 0 0,-1 0 15,0 0-15,0 1 0,-21 20 0,0-21 16,0 21-16,0-20 0,0 20 16,0 0-16,0-21 0,0 1 15,0-1-15,0 21 0,-21-42 16,0 0-16,21-21 31,-21 0-31,21 0 0,0-1 16,0 1-16,0 0 0,0-21 15,0 21-15,0-1 0,0-20 16,21 21-16,-21 0 0,21-22 0,0 22 16,0 0-16,0 0 0,1 0 15,-1 0-15,0-1 0,21 1 0</inkml:trace>
  <inkml:trace contextRef="#ctx0" brushRef="#br1" timeOffset="59512.03">12192 9800 0,'0'0'0,"0"-21"16,21 0-16,-21 0 0,21 21 15,0-21-15,22-1 0,-22 1 0,0 0 16,-21 0-16,21 0 0,0 0 16,-21-1-16,22 1 0,-22 0 0,0 0 15,-22 21 1,1 0-16,0 0 15,-21 21-15,21 0 0,-22 0 0,22 1 16,-21-1-16,21 21 0,-22-21 16,22 22-16,0-22 0,0 21 0,21-21 15,0 0-15,0 22 0,21-22 16,21-21-16,-21 0 16,1 0-16,20 0 0,0 0 0,1 0 15,-1 0-15,0-21 0,-21 21 16,22-21-16,-1-1 0,-21 22 0,0-21 15,1 21-15,-22-21 0,0 0 16,-22 21 0,-20 0-16,21 0 0,-21 21 15,-1-21-15,-20 21 0,20 0 0,-20 1 16,21-1-16,-1 0 0,-20 0 16,42-21-16,63 0 31,-21 0-31,21 0 0,-20 0 15,20 0-15,21 0 0,-20-21 0,41 21 16,-41 0-16,-22 0 16,21 21-16,-21-21 0,1 21 0,-22 22 15,0-22-15,0 21 0,0 0 16,-22 1-16,-20 20 0,0-20 16,-1 20-16,-41 64 0,41-63 0,-20-1 15,21 1-15,-1-22 0,1 0 16,21 1-16,0-1 15,-1-21-15,22 0 0,0 0 0,43-21 16,-22 0-16,21-21 0,85-42 16,-63 20-16,-1 1 0</inkml:trace>
  <inkml:trace contextRef="#ctx0" brushRef="#br1" timeOffset="59904.74">14753 9123 0,'0'0'0,"-63"-21"31,41 42-31,22 0 0,0 0 16,-21 0-16,21 22 0,-21-1 15,0 22-15,21-22 0,-21 21 0,0 1 16,-1-1-16,1 1 0,0-1 16,0 1-16,0-22 0,21 22 0,0-1 15,0-20-15,0-22 0,0 21 16,21-42-16,0 0 15,21 0-15,-20 0 0,20 0 0,-21-21 16,21 0-16,1 0 0,-22-1 0,21 1 16,1-21-16,-22 21 0,0-22 15,21 1-15</inkml:trace>
  <inkml:trace contextRef="#ctx0" brushRef="#br1" timeOffset="60087.71">14584 9546 0,'-21'0'15,"42"0"-15,-64 0 0,22 21 0,21 1 16,21-22 0,1 0-16,-1 0 15,0 0-15,0 0 0,21 0 0,1 0 16,-22 0-16,21 0 0,22 0 16,-22-22-16,0 1 0,22 21 0,-22-21 15,1 21-15,-1 0 0,0-21 16</inkml:trace>
  <inkml:trace contextRef="#ctx0" brushRef="#br1" timeOffset="60704.83">15219 9589 0,'-21'21'15,"42"-42"-15,-64 63 0,43-21 0,-21-21 16,42 0 15,1 0-31,-1 0 0,0-21 16,21 0-16,-21 21 0,22-21 15,-1-1-15,-21 1 0,22 0 16,-22 0-16,0 0 0,0 21 16,0-21-16,-21-1 0,0 1 15,-21 21-15,0 0 16,0 0-16,0 0 0,-1 21 16,-20 1-16,21-1 0,-21 21 0,20-21 15,1 22-15,-21-1 0,21 0 16,0 1-16,-1-22 0,22 21 0,0 22 15,0-22-15,0-21 0,0 0 16,0 0-16,22-21 0,-1 22 16,0-22-16,21 21 0,-21-21 15,106 0-15,-63-21 16,-22-1-16,22 1 0,-22 0 16,0 0-16,22 0 0,-22-22 0,1 1 15,-1 21-15,-21-21 0,21-1 16,-20 1-16,-22-22 15,0 43-15,0 0 0,0 0 0,-22 21 16,1 0 0,0 0-16,0 21 0,0 0 0,0 43 15,21-43-15,0 42 16,0-20-16,0-22 0,21 0 0,0 21 16,0-20-16,0-1 0,0 0 15,1 0-15,-22 0 0,21 0 0,-21 1 16,0-1-16,-21-21 15,-1 0 1,-20 0-16,21 0 0,-21 0 0,20 0 16,-41 0-16,42-21 0,0-1 15,-1 22-15,22-21 0,0 0 16,0-42-16,22 20 0,20 1 16,-21 0-16,21-1 0,1-20 15,-1 20-15,22-20 0</inkml:trace>
  <inkml:trace contextRef="#ctx0" brushRef="#br1" timeOffset="60923.75">16489 9123 0,'21'0'16,"-42"0"-16,42 21 15,-42 0-15,0 22 16,-22-22-16,22 21 0,0 0 0,0 1 16,0-1-16,-22 0 0,22 22 15,0-22-15,0 1 0,0 20 0,-1-21 16,22 1-16,0-1 0,-21 0 0,21-20 15,0-1-15,0 21 0,0-21 16,21 0-16,-21 1 0,22-22 16,20 0-16,-21 0 0,0 0 0,0 0 15,22-22-15,-22 1 0,21 0 16,-21 0-16,1 0 0,-1 0 16</inkml:trace>
  <inkml:trace contextRef="#ctx0" brushRef="#br1" timeOffset="61092.73">16298 9610 0,'0'0'0,"-21"-21"0,-21 21 0,21 0 16,-1 0-16,1 0 0,42 0 31,1 0-31,20 0 16,-21 0-16,21 0 0,1 0 16,-1 0-16,0 0 0,1 0 0,-1 0 15,22 0-15,-43 0 0,21-22 0,0 22 16,1 0-16,-22 0 0</inkml:trace>
  <inkml:trace contextRef="#ctx0" brushRef="#br1" timeOffset="61705.67">16827 9610 0,'0'0'0,"-21"21"0,0 0 15,0 0-15,0 0 16,0 1-16,21-1 16,42-21-1,-21 0-15,0 0 16,0-21-16,22 21 0,-22-22 0,21 1 15,1 0-15,-22 21 16,21-21-16,-21 0 0,22-22 16,-22 22-16,-21 0 0,0 0 15,0 0-15,-21 21 16,-1 0-16,-20 0 0,21 0 0,0 0 16,-22 21-16,22 0 0,-21 0 15,21 22-15,0-22 0,-1 21 0,1 0 16,0-20-16,21 20 0,0-21 15,0 21-15,0-20 0,0-1 0,21 0 16,0 0-16,1 0 0,-1-21 0,0 0 16,21 21-16,-21-21 0,1 0 15,20 0-15,0 0 0,-21 0 0,22-21 16,-22 0-16,21 0 0,-21 0 16,1 0-16,-1-1 0,0 1 15,21-21-15,-21 0 0,1-1 0,-1 1 16,0 0-16,21 20 0,-21-20 15,22 21-15,-22 0 0,42-22 16,-20 43-16,-22 0 0,0 0 16,21 22-16,-20-1 0,-1 0 0,0 21 15,0 1-15,0-1 0,0 43 16,-21-64-16,0 21 0,0 0 0,0-20 16,0 20-16,0-21 0,0 0 15,-21 0-15,21 1 0,-21-22 0,0 0 16,0 0-1,0-22 1,21 1-16,0 0 0,0 0 16,0 0-16,0 0 0,0-22 15,0 22-15,0 0 0,21-21 0,0 20 16,0-41-16,0 42 0,0 0 16,43-43-16,-43 43 15,0 0-15,22 0 0,-1-1 0</inkml:trace>
  <inkml:trace contextRef="#ctx0" brushRef="#br1" timeOffset="63895.94">19727 9779 0,'43'0'15,"-22"-21"-15,0 21 0,0-21 16,0 0-16,0-1 16,1 1-16,-1 0 0,0-21 0,0 21 15,-21-22-15,0 22 0,0 0 16,0-21-16,0 20 0,0-20 0,0 21 15,0 0-15,0 0 0,-42-1 16,21 22-16,-22 0 16,1 0-16,21 22 0,-22-1 15,1 0-15,0 21 0,-1 1 0,-20-1 16,21 0-16,-1 1 0,22-1 0,-21 0 16,21 1-16,-1-1 0,22 21 15,0-20-15,22-22 0,-1 0 16,21 0-16,-21-21 0,22 0 15,-1 0-15,21 0 0,-20 0 0,-1 0 16,22 0-16,-1-21 0,-21 0 16,1 0-16,-1-22 0,0 22 0,1-21 15,-1-22-15,0 22 0,-20-21 16,-1 20-16,0-20 0,0-1 0,0 1 16,0 20-16,1-20 0,-22-1 0,0 1 15,0 21-15,21-1 0,-21 1 16,0 21-16,0-22 15,0 65 1,0 20-16,0-21 0,-21 21 16,-1 1-16,22 20 0,-21-20 0,21-1 15,-21 0-15,0 22 0,21-22 16,-21 0-16,21 22 0,0-22 0,0 1 16,0 20-16,0-21 0,0 22 15,21-22-15,0-21 0,0 1 16,0-1-16,1 0 0,20-21 0,0 0 15,-21 0-15,22 0 0,-1 0 16,0 0-16,1 0 0,-1-21 0,43-64 16,-43 64-1,-21-21-15,0-1 0,-21 1 0,0 0 16,22-1-16,-22 22 0,0-21 16,21 21-16,-21-1 0,0 1 15,-21 42 1,-1-21-16,1 22 0,21-1 15,-21 21-15,0-21 0,21 22 16,-21-22-16,21 21 0,0-21 0,0 22 16,0-22-16,0 0 0,0 0 15,0 21-15,0-20 0,21-1 16,0 0-16,21-21 0,-20 0 16,-1 0-16,21 0 0,-21 0 15,0 0-15,22 0 0,-1 0 0,0-42 16,1 20-1,-22 1-15,0 0 0,0-21 0,0-1 16,-21 22-16,22-21 0,-22 0 16,21 20-16,-21-20 0,0 21 0,0 0 15,0 0-15,0 42 32,0 0-32,0 21 15,0-21-15,0 1 0,-21 20 0,21-21 16,0 21-16,0-20 0,0-1 15,0 21-15,0-21 0,0 0 16,0 1-16,0-1 0,0 0 16,21-21-16,-21 21 0,21-21 15,0 0-15,0 0 0,0 0 0,1 0 16,20-21-16,-21 0 0,21 21 16,-20-21-16,20-1 0,0-20 0,-21 21 15,1-21-15,-1-1 0,21 22 0,-42-21 16,21 21-16,-21-1 0,21 1 15,-21 0-15,0 42 32,0 0-32,-21 1 0,21-1 0,-21 21 15,21-21-15,0 0 0,-21 22 0,21-22 16,0 0-16,0 21 16,0-20-16,0 20 0,0-21 15,21 0-15,0-21 0,22 0 16,-22 21-16,21-21 0,-21 0 15,22 0-15,-1 0 0,-21 0 0,21-21 16,-20 21-16,-1-21 0,21 0 16,-21 0-16,0 0 0,1-22 0,-1 22 15,0-21-15,-21 21 0,0-22 16,21 22-16,-21-21 0,0 21 0,21 21 16,-21-22-16,-21 44 15,0-1 1,0 0-16,0 0 0,21 0 15,0 22-15,0-22 0,-22 0 16,22 21-16,0-21 0,0 1 0,0-1 16,0 0-16,0 0 0,22-21 0,-1 21 15,0-21-15,21 0 0,-21 0 16,22 0-16,-22 0 0,0 0 16,21 0-16,-20 0 0,-1 0 0,21-21 15,-21 0-15,0 0 0,1-22 0,-1 22 16,0-21-16,0-43 15,-21 64-15,21-21 0,-21 21 16,0-1-16,0 1 0,0 42 16,-21 1-16,0-1 15,0 0-15,21 0 0,-21 21 0,-1 1 16,1-22-16,21 0 0,0 21 0,0-20 16,0-1-16,-21 0 0,21 0 15,0 0-15,21-21 16,0 0-16,1 0 15,-1-21-15,0 0 16,0 0-16,0 0 0,0-1 0,1 1 16,20 0-16,-21 0 0,21-21 15,-20 20-15,-1 1 0,21-21 16,-21 21-16,0 21 0,1-21 0,-22 42 31,-22 0-31,22 0 0,-21 0 16,0 22-16,0-22 0,21 21 15,0-21-15,0 0 0,0 22 0,0-22 16,0 0-16,21 0 0,0 0 16,0-21-16,1 22 0,41-22 15,-21 0-15,-20 0 0,62 0 16,-63 0-16,22 0 0,-1-22 16,-21 1-16,22 0 0,-22 0 0,21-21 15,-21 20-15,0-20 0,1-21 16,-1 20-16,0 1 0,0 0 15,-21-1-15,0 1 0,0 21 0,0 0 16,0-1-16,-21 1 0,0 21 16,-43 0-16,22 0 0,0 21 15,20-21-15,-20 43 0,21-22 16,-21 0-16,20 21 0,1 1 0,21-22 16,0 64-16,0-43 0,0 0 15,21 1-15,1 20 0,-1-21 16,0 1-16,0 20 0,-21-20 0,0 20 15,21 1-15,-21-1 16,21 1-16,-21 20 0,0-20 0,0 20 16,0-20-16,-21 21 0,0-22 0,0 1 15,0 20-15,0-20 0,-1-1 16,-20 22-16,21-22 0,0-20 0,-43 63 16,43-85-16,-21 21 0,21-21 15,-22-21-15,22 0 0,-21 0 16,21 0-16,-1 0 0,1 0 0,-21-63 15,21 42-15,21-22 0,-21 1 16,-1 0-16,1-1 0,21-20 16,-21-1-16,21 1 0,0-1 0,-21 1 15</inkml:trace>
  <inkml:trace contextRef="#ctx0" brushRef="#br1" timeOffset="64086.75">21886 9186 0,'-21'0'0,"42"0"0,-63-21 0,21 0 15,0 0 1,-1 21-16,1 0 0,0 0 16,0 0-16,0 0 0,0 0 15,-1 0-15,-20 0 0,21 0 16</inkml:trace>
  <inkml:trace contextRef="#ctx0" brushRef="#br1" timeOffset="64936.73">3217 12065 0,'0'0'0,"-21"-21"0,21 0 15,0 0-15,0-22 0,-21 22 16,21 0-16,-21-21 0,0-1 16,-1 43-16,1 0 15,0 0-15,0 0 0,0 21 0,21 22 16,-21-1-16,-1 22 15,1-1-15,21 1 0,0-1 0,-21 1 16,0 63-16,0-64 16,21 1-16,-21-22 0,21 21 0,-22-20 15,22-1-15,-21 0 0,21-20 16,0 20-16,0-21 0,0-42 31,0 0-31,21 0 0,-21-22 16,0 22-16,22-21 0,-1-1 15,-21 1-15,21 0 0,-21-1 0,21-20 16,0-1-16,-21 1 0,21 21 16,-21-22-16,22 1 0,-1-1 15,-21 22-15,21-1 0,0 1 0,21 0 16,-20 42-16,-1 0 16,0 0-16,21 21 0,-21 21 0,22-21 15,-22 22-15,21 20 0,1-20 16,-22-1-16,21 21 0,-21-20 0,22 63 15,-22-64-15,-21 0 0,0 1 16,0-22-16,0 21 0,0 0 16,-21-20-16,-1-1 0,22 0 0,-21 0 15,0-21-15,0 0 16,0 0-16,0 0 0,-1 0 16,1-21-16,-21 0 0,21 0 0</inkml:trace>
  <inkml:trace contextRef="#ctx0" brushRef="#br1" timeOffset="65536.58">2942 12446 0,'0'0'0,"-21"0"16,0 0-16,21-21 16,21 21-1,0 0-15,21-21 0,1 0 16,-1 21-16,22-22 0,-1 1 16,22 21-16,-1-21 0,107-42 15,-106 41-15,-1 1 0,-20 0 0,20 0 16,-20 0-16,-1-22 15,-20 22-15,20 0 0,-20-21 0,-22 21 16,21-1-16,-21 1 0,-21 0 16,0 0-16,0 42 15,0 0 1,0 22-16,0-1 0,-21-21 16,21 21-16,-21 22 0,21-22 0,0 1 15,0-1-15,-21 0 0,21-21 16,-21 22-16,21-1 0,0-21 0,0 22 15,-22-22-15,22 21 0,0-21 16,-21 0-16,21 1 0,0-44 31,0 1-15,21 0-16,-21 0 0,0 0 0,0-22 16,22 22-16,-22-21 0,0 0 0,0-1 15,0-20-15,0 20 0,0-20 16,0 21-16,0-22 0,21 1 0,0 20 15,0 1-15,0 0 0,0 20 16,22 1-16,-22 0 0,21 0 0,22 21 16,-22 0-16,-21 21 15,43 43-15,-64-22 16,0 0-16,0-21 0,0 22 0,0-1 16,-21 0-16,-1 1 0,1-1 15,-21 0-15,0-20 0,-1 20 0,22-21 16,-21 0-16,21 0 15,-22 1-15,22-1 0,42-21 32,22 0-32,-1-21 0,0-1 15,1-20-15,20 21 0,-21 0 16,22-22-16</inkml:trace>
  <inkml:trace contextRef="#ctx0" brushRef="#br1" timeOffset="65752.03">5080 12002 0,'0'0'0,"-21"63"31,0-21-15,-1-20-16,1 20 0,0-21 0,0 21 15,21-20-15,-21 20 0,0 0 0,-1-21 16,22 22-16,0-22 0,-21 0 16,21 0-16,0 0 0,0 1 0,0-1 15,0 0-15,21-21 16,1 21-16,-1-21 0,0 0 15,-21-21 1</inkml:trace>
  <inkml:trace contextRef="#ctx0" brushRef="#br1" timeOffset="65937.08">4657 12531 0,'0'0'16,"-22"0"-16,1 0 0,0 0 0,21 21 15,0 0-15,21-21 31,22 0-31,-22 0 0,21 0 0,0 0 16,1 0-16,-1 0 0,0-21 0,1 0 16,-1 21-16,0-21 0,1-1 15,-1 1-15,-21 21 0,22-21 16,-22 0-16,0 0 0,0 0 16,-21-22-16,0 22 0,0 0 0</inkml:trace>
  <inkml:trace contextRef="#ctx0" brushRef="#br1" timeOffset="66104.72">4762 11938 0,'0'0'0,"-21"0"0,0 0 16,21-21-16,0 0 15,21 21-15,0-21 16,22 21-16,-22 0 0,21 0 0,1 0 16,-1-22-16,0 22 0,1 0 15,-1 0-15,0-21 0,1 21 0,-22 0 16,21 0-16,0-21 0,43 0 15</inkml:trace>
  <inkml:trace contextRef="#ctx0" brushRef="#br1" timeOffset="68140.92">7705 12404 0,'0'0'15,"-22"0"-15,22-21 16,0-1-16,0 1 0,0 0 15,0 0-15,22-21 0,-1-1 0,0 22 16,-21-21-16,0-1 0,0 1 16,0-43-16,0 43 0,0 0 15,-21-1-15,0 22 0,-1 0 16,1 21-16,-21 0 0,21 0 16,-22 0-16,-20 21 0,42 0 15,-43 64-15,22-43 16,21 22-16,0-22 0,-1 22 15,1-22-15,0 127 16,21-126-16,0-22 0,0 21 0,21-21 16,0 1-16,1-1 0,62 0 15,-41-21-15,-1 0 0,0 0 16,22-21-16,-22 0 0,85-22 16,-63 22-16,-1-21 0,1-1 0,-22 1 15,0 0-15,1-22 0,-1 1 16,0-1-16,-21 1 0,22-64 15,-22 42-15,-21 22 0,0-1 16,0-21-16,0 22 0,0-1 16,0-20-16,0 41 0,0 22 15,-21 0-15,0 21 16,-1 21-16,22 0 0,-21 1 0,0 20 16,21 21-16,-21-20 0,0 20 0,0-20 15,-1 20-15,1 1 0,0-1 16,21 1-16,0 63 15,0-85-15,0 21 0,0-20 0,0-1 16,21 0-16,22 1 0,-22-22 16,21 21-16,-21-42 0,22 21 0,-1-21 15,21 0-15,-20 0 0,-1 0 16,22 0-16,-22 0 0,21-21 0,-20 0 16,20 0-16,-20-21 0,-1 20 0,0 1 15,1-21-15,-22 0 0,0-1 16,-21 1-16,0 21 0,0-22 0,-21 1 15,0 42-15,-1 0 16,1 0-16,0 0 0,-21 0 0,21 21 16,-1 0-16,1 22 0,0-22 0,0 21 15,0 1-15,0-1 0,21 0 16,0-21-16,0 22 0,0-22 16,0 21-16,21 1 0,0-22 15,42-21-15,-41 0 16,20 0-16,0 0 0,1 0 0,-1 0 15,21-21-15,-20 21 0,-1-22 16,0 1-16,1 0 0,-22-21 0,21 21 16,-21-22-16,43-20 15,-43 20-15,0 1 0,0 0 16,-21 21-16,0-1 0,22-20 16,-22 63-1,0 22 1,0-22-16,0 0 0,0 21 0,-22-21 15,22 22-15,0-22 0,0 21 16,-21-21-16,21 1 0,0 20 0,0-21 16,0 0-16,0 0 0,21-21 15,1 22-15,-1-22 0,0 0 0,0 0 16,0 0-16,0 0 0,22 0 0,-22-22 16,21 1-16,1 0 0,-22 0 15,21 0-15,-21 0 0,22-22 0,-22 1 16,0 21-16,21-22 15,-21 1-15,1 0 0,-1 21 0,-21-22 16,0 22-16,21 21 0,-21-21 16,0 0-16,0 42 15,0 0-15,-21 21 16,0-20-16,21 20 0,-22-21 0,22 21 16,-21 1-16,21-1 0,0-21 15,0 22-15,0-22 0,0 21 0,0-21 16,21 0-16,1 1 0,-1-22 0,0 21 15,21-21-15,1 21 0,-1-21 16,-21 0-16,21 0 0,22 0 0,-22-21 16,1 0-16,-1-1 0,0 1 15,-21 0-15,22 0 0,-1-21 0,-21 20 16,22-62-16,-43 41 16,0 1-16,0 0 0,0-1 15,0 22-15,0-42 0,-22 63 16,1 0-16,-21 0 0,21 0 15,0 21-15,-1 0 0,1 0 16,0 22-16,0-22 0,21 21 16,0 0-16,-21 1 0,21-1 0,0-21 15,0 22-15,0-1 0,21 0 16,-21-21-16,21 1 0,43-1 16,-43-21-16,42 0 15,-20 0-15,-1 0 0,21-21 16,-20-1-16,-1 1 0,0-21 0,1 21 15,-22-22-15,21-20 16,1 21-16,-22-22 0,21 1 0,-21-1 16,43-63-16,-43 64 0,0-1 15,0 1-15,0 20 0,-21 1 16,0 0-16,0-1 0,0 22 0,-21 42 31,0 0-31,0 1 0,0-1 0,0 21 16,-1 0-16,1 1 0,0 20 0,0-20 15,21-1-15,-21 21 16,21 1-16,0-22 0,0 22 0,0-22 16,0 22-16,0-22 0,0 0 0,21-21 15,0 22-15,0-22 0,22 0 16,-22 0-16,21-21 0,64 0 16,-64 0-16,1 0 15,-1-21-15,0 21 0,1-42 0,-1 21 16,-21-1-16,21-20 0,-20 21 0,20-21 15,-21-1-15,0 1 0,0-43 16,-21 64-16,0 0 0,0 0 16,-21 42-1,0 21 1,0-21-16,0 1 0,0 20 0,21 0 16,0-21-16,-22 22 0,22-1 0,0-21 15,0 22-15,0-22 0,0 0 16,0 0-16,22-21 0,-1 21 0,0-21 15,0 0-15,21 0 0,1 0 16,-1 0-16,22-21 0,-22 21 0,0-21 16,22 0-16,-22 0 0,0-22 15,-20 22-15,20-21 0,-21-1 0,0 1 16,-21 0-16,0-1 0,-42-20 16,21 42-16,-22-22 0,1 43 0,0-21 15,-1 21-15,-20 0 16,21 0-16,-22 0 0,22 0 0,-1 21 15,22 1-15,-21-1 0,21 0 0,-22 21 16,43-21-16,0 22 16,0-22-16,22 0 0,-1 0 0</inkml:trace>
  <inkml:trace contextRef="#ctx0" brushRef="#br1" timeOffset="68504.64">12700 11705 0,'0'-21'0,"0"42"0,-21-63 0,21 21 16,-21 0 0,-1 21-1,1 0-15,0 21 0,21 0 16,-21 0-16,0 21 0,0 1 15,21 20-15,-22 1 0,22-1 0,0 1 16,0 20-16,0 1 0,0 0 0,0-1 16,0 1-16,0 0 0,-21-1 15,21 22-15,-21-21 0,0 21 0,0 0 16,0-22-16,-1 1 0,1 0 16,0-1-16,0-20 0,0-1 15,0-20-15,-1-1 0,22 0 0,0-21 16,0-42-1,22 0-15,-1 0 0,0-21 16,-21-1-16,21 1 0,0-22 16,-21 1-16</inkml:trace>
  <inkml:trace contextRef="#ctx0" brushRef="#br1" timeOffset="68792.03">12404 12234 0,'0'0'0,"0"-84"15,-22-1-15,22 22 0,0-1 0,0-63 16,22 85-16,20-1 15,-21 1-15,21 0 0,-20-1 0,20 22 16,43 0-16,-43 21 0,0 0 16,22 0-16,-22 21 0,0 0 15,43 64-15,-43-43 0,-20 1 16,-22 41-16,-22-41 16,1-1-16,-21 0 0,0 1 0,-1-1 15,1-21-15,0 22 0,-1-22 0,-20 0 16,20 0-16,22-21 0,-21 0 15,21 0-15,0 0 0,42-21 16,0 0 0,21 0-16,-21-1 0,22 1 15,20-21-15,-20 21 0,-1-22 0,21 22 16,1-21-16,-1 21 0</inkml:trace>
  <inkml:trace contextRef="#ctx0" brushRef="#br1" timeOffset="70169.28">13420 11705 0,'0'0'16,"21"0"-16,0 0 0,-21 21 31,0 1-31,-21-1 0,0 0 0,21 21 16,-22 1-16,1-22 0,21 21 15,0 0-15,-21-20 0,21 20 0,-21-21 16,21 0-16,0 0 16,0 1-16,0-1 0,0-42 31,0-1-31,0 1 15,0 0-15,21 0 0,0-21 0,0-1 16,1 1-16,-1 21 0,0-22 16,0 1-16,0 21 0,-21-21 0,21 20 15,1 1-15,20 21 16,-21 0-16,0 0 16,-21 21-16,0 1 0,21-1 0,1 0 0,-22 21 15,21-21-15,-21 22 0,0-22 16,0 21-16,0 1 0,0-22 15,21 0-15,-21 21 0,21-21 0,-21 1 16,0-1-16,21 0 16,0-21-16,1 0 0,-1 0 15,0-21-15,-21 0 0,21-1 16,0 1-16,0 0 0,1-21 16,-22-1-16,21 22 0,0-21 0,0 0 15,21-22-15,-20 22 0,-1 21 16,0-1-16,0 1 15,0 21-15,0 0 0,-21 21 32,0 1-32,0-1 0,0 0 0,0 0 15,0 0-15,0 22 0,0-22 0,0 21 16,0-21-16,0 22 0,0-22 16,0 21-16,0-21 0,0 0 0,22 1 15,-1-1-15,0 0 0,21 0 0,-21-21 16,22 0-16,-1 0 0,85 0 15,-63 0-15,-22 0 16,0-21-16,1 0 0,-1 0 16,-21-1-16,21 1 0,-20-21 15,20-43-15,-21 64 0,-21-21 16,0-1-16,0 1 0,0 21 16,0-21-16,-21 20 0,0 1 15,0 21-15,-1 0 0,1 0 16,0 21-16,0 1 0,0-1 0,0 0 15,21 0-15,0 0 0,0 22 0,0-1 16,0-21-16,0 21 0,0-20 16,0 20-16,0-21 0,21 0 15,0 0-15,0 1 0,0-22 0,0 0 16,1 0-16,20 0 0,21 0 16,-41 0-16,20-22 0,-21 1 0,0 0 15,22 0-15,-22 0 0,0-22 16,21 22-16,-21-21 0,1 21 15,-22 0-15,21-1 0,-21 1 16,21 0-16,-21 0 0,0 42 16,-21 0-16,0 0 15,21 1-15,-22-1 0,1 21 16,21-21-16,0 0 0,0 1 0,0-1 16,0 0-16,0 0 0,0 0 0,21-21 31,1-21-16,-1 21-15,0-21 0,-21 0 16,21 0-16,0-1 0,0 1 16,22 0-16,-22-21 0,0 21 0,0-1 15,0-20-15,22 21 16,-22 0-16,0 21 16,-21 21-1,0 0-15,0 0 0,0 0 0,0 43 16,0-22-16,0-21 0,0 1 15,0 20-15,21-21 0,0 0 16,-21 0-16,22 1 0,-1-22 0,42 21 16,-42-21-16,22 0 15,-22 0-15,21 0 0,-21 0 16,22-21-16,-22-1 0,21 1 0,-21 0 16,1-21-16,-1 21 0,0-22 15,0 1-15,0 0 0,0-1 0,-21-20 16,22 20-16,-22-20 0,21-1 0,-21 1 15,0-1-15,0 1 0,21-1 16,-21 22-16,0 0 0,0 21 16,0-1-16,-21 65 15,0-22-15,21 21 0,-22 1 0,1 20 16,0 1-16,21-22 0,-21 21 16,0 1-16,21-22 0,0 22 0,-21-1 15,21-20-15,-22-1 0,22 0 0,0 1 16,0-1-16,0 0 0,0-21 15,0 1-15,22-22 0,-22 21 16,21-21-16,0 0 0,0 0 0,0 0 16,0-21-16,1-1 0,20 1 15,0-21-15,-21 0 0,1 20 16,-22-20-16</inkml:trace>
  <inkml:trace contextRef="#ctx0" brushRef="#br1" timeOffset="70336.2">15875 11621 0,'-21'0'16,"42"0"-16,-63 0 0,42 21 16,0 0-16,21-21 15,0 0-15,0 0 0,0 0 16,0 0-16,1 0 0,-1 0 16,0 0-16,21 0 0,-21 0 0,22 0 15,-22 0-15,21 0 0,1-21 16,-1 21-16</inkml:trace>
  <inkml:trace contextRef="#ctx0" brushRef="#br1" timeOffset="71119.75">17886 11472 0,'0'0'15,"0"-42"-15,21 21 0,0-21 16,0-1-16,0 22 0,1-21 0,-1 21 15,-21-1-15,0 44 32,0 20-32,0 0 0,0 1 0,0-1 15,-21 21-15,-1 1 0,1-22 16,0 22-16,0-22 0,0 22 0,0-22 16,-43 64-16,22-64 15,21 0-15,-22-20 0,22 20 0,-21-21 16,21 0-16,-1 0 0,1-21 0,0 0 15,0 0-15,0-21 16,21 0-16,0 0 0,0 0 16,0 0-16,0-22 0,0 1 0,21 21 15,0-22-15,21 1 0,-20 0 16,-1-1-16,0 1 0,0 0 0,0 21 16,0-22-16,1 22 0,-1 0 15,0 21-15,0 0 16,-21 21-16,21 0 0,-21 22 0,0-22 15,0 21-15,0-21 0,0 22 16,21-1-16,-21-21 0,22 21 0,-22-20 16,0 20-16,21-21 0,0 0 15,0 0-15,-21 1 0,21-22 0,0 0 16,22 0-16,-22 0 0,0 0 16,21 0-16,-20 0 0,20-22 15,-21 1-15,64-21 0,-64 21 16,21 0-16,-21-1 0,22 1 15,-22 0-15,-21 0 0,21 0 16,0 21-16,-42 0 31,21 21-31,-21 0 0,0 0 0,0 0 16,21 1-16,-22-1 16,22 0-16,0 0 15,22-42 16,-1 21-15,0-21-16,-21 0 0</inkml:trace>
  <inkml:trace contextRef="#ctx0" brushRef="#br1" timeOffset="71943.78">18563 11642 0,'-21'0'31,"0"0"-16,42 0 1,0 0 0,0 0-16,22 0 0,-1 0 15,0 0-15,22 0 0,-22 0 16,0 0-16,22 0 0,21 0 16,-43-21-16,21-1 0,-20 1 15,-1 0-15,0 0 0,-20 0 0,20 0 16,-21-22-16,0 22 0,0-21 0,-21 21 15,0-22-15,0 1 0,0-22 16,0 43-16,0 0 0,-21 0 16,21 0-16,-21 21 0,0 0 15,0 21-15,0 21 0,-1-21 16,1 22-16,0 20 0,0-20 16,0 20-16,0 1 0,21-1 15,-43 1-15,1 84 0,21-64 16,0 1-16,-1 0 0,1-1 15,0 1-15,-42 84 0,41-63 16,1-21-16,-21 0 0,21-1 16,-22 1-16,22 0 0,-21-1 0,0-20 15,20-1-15,1 1 0,0-22 16,0 0-16,21-20 0,0-1 0,21 0 16,21-21-16,1-21 0,-1 0 15,22-1-15,-22-20 0,21 21 0,1-43 16,-1 22-16,1 0 0,-1-22 15,1 1-15,-22-1 0,1 1 16,-1-1-16,-21 22 0,-21-22 0,0-63 16,0 64-16,-21-1 0,-21 22 15,20-21-15,-20 20 0,21 1 16,-43-22-16,43 43 0,0 0 16,0 0-16,42 21 15,21-21 1,-20 21-16,20 0 0,0 0 0,22 0 15,-22-21-15,22-1 0,20 22 16,-20-21-16,-1 0 0,1 0 16,-22 0-16,22 0 0,-22-1 15,0-20-15,1 21 0,-1-43 16,-42 43-16,0 0 0,0 0 0,0 0 16,0 0-16,-21-1 0,-43 22 15,43 0-15,-21 0 0,21 22 16,-22-1-16,22 0 0,0 0 15,0 0-15,21 0 0,0 22 0,0 20 16,0-20-16,0-1 0,0-21 16,21 0-16,0 0 0,21 1 15,-20-1-15,20 0 0,0-21 16,1 0-16,-1 0 0,0 0 16,1 0-16,-1-21 0,21 0 0,1-1 15,-1 1-15</inkml:trace>
  <inkml:trace contextRef="#ctx0" brushRef="#br1" timeOffset="72707.8">20807 11599 0,'0'0'0,"21"-63"0,0 21 0,-21-22 16,0 22-16,0-64 0,0 64 15,0 20-15,0-20 0,0 21 16,-21 21-16,0 0 0,0 0 16,-1 21-16,-41 43 15,21-22-15,-1 0 0,22 22 0,-21-22 16,-1 22-16,22-22 0,0 21 0,-21-20 15,21-1-15,21 0 0,0 1 16,0-1-16,0-21 0,0 22 16,0-22-16,21 0 0,0 0 0,0 0 15,21-21-15,-20 0 0,20 0 16,43 0-16,-64 0 0,21-21 16,0 0-16,1 0 0,-22 0 0,21-1 15,-21-20-15,22 21 0,-22-21 16,0 20-16,0-20 0,-21 21 15,0 0-15,0 42 16,-21 0 0,21 0-16,-21 0 0,0 1 0,0-1 15,21 21-15,0-21 0,0 0 16,0 22-16,0-22 0,0 0 0,0 0 16,0 0-16,21 1 15,0-22-15,21 0 0,-21 0 0,22 0 16,-22 0-16,21 0 0,-21-22 15,1 1-15,20 0 0,-21 0 0,0 0 16,0 0-16,1-22 0,-1 22 0,0-21 16,0 21-16,-21-22 0,21 1 15,-21 21-15,0 0 0,0-1 16,0 44 0,-21-1-1,0 0-15,21 0 0,-21 0 0,21 22 16,-21-1-16,-1 0 0,22 1 15,-21 20-15,0 43 0,0-43 16,0 1-16,21-1 0,-21 1 16,21-1-16,0 1 0,0-1 15,-22 1-15,22-1 0,-21 1 0,21-1 16,0 22-16,0-21 0,-21-1 0,0 1 16,21-1-16,-21-21 0,0 1 0,-1-1 15,1 0-15,0-20 0,-21-1 0,21 0 16,-22 0-16,22-21 0,-64 0 15,64-21-15,-21 21 16,0-21-16,20-22 0,-20 22 0,-64-106 16,106 64-16,0 20 15,0 1-15,0-21 0,0 20 16,43-41-16,-22 20 0,21 22 16,0-1-16,1 1 0,-1-21 0,22 20 15,-1-20-15,1-1 0,-1 22 16</inkml:trace>
  <inkml:trace contextRef="#ctx0" brushRef="#br1" timeOffset="73206.89">21844 11684 0,'0'0'0,"21"-42"0,21 21 0,-20-43 16,-22 43-16,0-21 0,0 20 16,0 1-16,-22 21 15,1 0-15,0 0 0,0 21 16,0 1-16,-22-1 0,22 21 15,0-21-15,-21 22 0,21-22 0,-1 21 16,1 0-16,0-20 0,21 20 16,0 0-16,0-21 0,0 22 0,0-1 15,0-21-15,0 0 0,0 22 16,0-22-16,21-21 0,22 21 16,20-21-16,-42 0 0,22 0 15,20-21-15,-21 0 0,1 0 16,-1-1-16,43-62 0,-43 41 15,0 1-15,-20-21 0,20 20 16,-21-20-16,43-64 16,-64 63-16,21 1 0,-21 20 0,21 1 15,-21 21-15,0-21 0,0 20 16,0 44-16,-21 20 16,0-21-16,21 21 15,0 1-15,-22-1 0,1 0 16,21 1-16,-21-1 0,21 0 0,0 1 15,-21-1-15,0-21 0,21 22 16,-21-1-16,21-21 0,0 0 0,0 22 16,0-22-16,0 0 0,0 0 15,0 0-15,21 0 16,0-21-16,0 0 0,0 0 16,0-21-16,1 0 0,-1 21 15,0-21-15,0 0 0,0 21 0</inkml:trace>
  <inkml:trace contextRef="#ctx0" brushRef="#br1" timeOffset="73485.92">22437 11853 0,'42'-21'15,"0"0"1,-21 21-16,-126 42 0,232-105 0,-106 63 16,0 0-16,0 0 0,0 0 15,0-21-15,1 21 0,20-21 16,-21 21-16,0-22 0,0 22 16,1-21-16,-1 0 0,0 0 0,0 0 15,-21 0-15,0-1 16,-21 1-16,0 21 0,0 0 15,-22 0-15,1 0 0,21 21 0,-22-21 16,1 22-16,0-1 0,21 0 16,-1 21-16,-20-21 0,21 1 0,0-1 15,21 21-15,0-21 0,0 0 16,0 1-16,0-1 0,0 0 16,0 0-16,0 21 0,21-42 15,0 0-15,0 0 0,0 0 16,1 0-16,-1 0 0,0 0 0,0 0 15,0 0-15,0 0 0</inkml:trace>
  <inkml:trace contextRef="#ctx0" brushRef="#br1" timeOffset="73611.92">22775 11980 0,'-21'0'15,"42"0"-15,-21 22 63,-21-22-63,0 0 15,0 21-15,0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42:35.7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1270 0,'0'0'0,"-21"-21"0,0 21 16,-1 0-16,1-21 15,0 21 1,0 0-16,0 0 0,0 0 16,-1 0-1,1 0-15,0 0 16,42 0 15,0 0-31,22 0 0,-22 0 16,21 0-16,1 21 0,-1-21 15,21 0-15,-20 0 0,20 0 0,22 0 16,-22 0-16,22 0 0,0 0 16,-1 0-16,1 0 0,0 0 0,-1 0 15,-20 0-15,21 0 0,-22 0 16,-21-21-16,22 21 0,-22 0 15,-21 0-15,22 0 0,-22 0 0,-21-21 16,0-1 0,-21 22-16,0-21 15,-1 0-15,-20 21 16,21-21-16,-21 21 0,-1-21 0,-20 21 16,20-21-16,1 21 0,0 0 15,-1-22-15,1 22 0,0-21 16,21 21-16,-22 0 0,22 0 15,42 0 1,0 0 0,1 0-16,20 0 0,0 0 15,1 0-15,-1 0 0,0 0 16,1 0-16,-1 0 0,0 0 16,1 0-16,-1 0 0,-21 0 15,21 0-15,-20 0 0,-1 0 0,-21 21 16,0 1-16,0-1 0,0 0 15,0 0-15,-21 0 0,-1 0 0,1 1 16,0-1-16,0 0 0,-21 0 16,20 0-16,1 22 0,-21-22 15,21 0-15,0-21 0,-1 21 0,1 0 16,0-21-16,21 21 0,-21-21 16,0 22-16,42-44 46,21 1-46,-21 0 16</inkml:trace>
  <inkml:trace contextRef="#ctx0" brushRef="#br0" timeOffset="651.11">3217 1058 0,'0'0'0,"-21"0"0,0 0 0,0 0 16,0 0-16,-1 0 0,1 0 16,0 22-16,0-1 15,21 0-15,0 0 16,21-21 15,0 0-31,0 0 16,1 0-16,-1 0 0,21-21 0,-21 0 15,22 0-15,-22-1 0,21 1 16,-21 0-16,0 0 0,22-21 16,-22 20-16,-21 1 0,0-21 15,21 21-15,-21 0 0,0-1 16,0 1-16,0 0 0,-21 21 31,0 0-31,0 21 0,21 0 16,-22 1-16,22 20 0,-21-21 15,21 21-15,-21 1 0,21-22 0,0 21 16,0 1-16,0-1 0,0 0 16,0 1-16,0-1 0,0-21 15,0 21-15,0 1 0,0-22 0,0 21 16,0-21-16,0 22 0,0-22 15,0 0-15,0 21 0,-21-20 16,0-1-16,0 0 0,-1 0 0,22 0 16,-21-21-16,0 21 0,-21-21 15,21 0-15,-1 0 0,1 0 0,-21 0 16,21 0-16,-22 0 0,1-21 16,21 0-16,0 21 0,0-21 15,21 0 1,0 0-16,0-1 0,0 1 15,21 21-15,0-21 16,0 0-16,0 0 0,22 21 16,-22-21-16,21-1 0</inkml:trace>
  <inkml:trace contextRef="#ctx0" brushRef="#br0" timeOffset="959.52">3725 889 0,'0'0'15,"0"-21"-15,0 0 0,0 0 16,0 42 15,0 0-31,0 0 0,0 0 0,0 22 16,0-1-16,0 0 0,-21 22 16,0-22-16,0 0 0,0 22 15,-1-22-15,1 1 0,21-1 16,-21 0-16,0 1 0,21-22 0,-21 21 15,21-21-15,0 0 0,0 1 16,0-1-16,0 21 0,21-42 16,0 0-1,0 0-15,0-21 0,1 21 16,-1-21-16,0 0 0,0-1 16,0 1-16,0 0 0,1 0 15,-22-21-15,21 20 0</inkml:trace>
  <inkml:trace contextRef="#ctx0" brushRef="#br0" timeOffset="1135.09">3492 1312 0,'0'0'15,"-21"0"-15,0 0 0,0 0 0,21 22 32,21-22-17,21 0-15,-20 0 0,-1 0 0,21 0 16,0 0-16,1 0 0,-1 0 15,0 0-15,1-22 0,-22 1 0,21 21 16,1 0-16,-1-21 0</inkml:trace>
  <inkml:trace contextRef="#ctx0" brushRef="#br0" timeOffset="1484.89">5059 1164 0,'0'0'0,"0"-63"32,0 84-1,-21 0-16,21 21-15,-22-20 0,22-1 0,-21 21 16,0 0-16,21-20 0,0 20 16,-21-21-16,0 21 0,0 1 0,21-22 15,0 21-15,-22-21 0,22 1 16,-21-1-16,21 0 0,0 0 16,0 0-16,21-21 15,1 0-15,-1 0 0,0-21 16,0 0-16,0 21 0,22-21 0</inkml:trace>
  <inkml:trace contextRef="#ctx0" brushRef="#br0" timeOffset="1871.57">5588 1249 0,'0'0'0,"21"-21"0,0 0 31,-42-1-31,0 22 0,0 0 0,0 0 0,-22 0 16,22 0-16,-21 22 0,-1-1 15,22-21-15,-21 21 0,21 0 0,-22-21 16,22 21-16,0 0 16,21 1-16,0-1 0,0 0 15,0 0-15,21-21 16,0 21-16,22-21 0,-22 21 16,0-21-16,0 0 0,22 22 15,-22-22-15,0 21 0,21-21 0,-21 21 16,1-21-16,-1 21 0,0-21 15,-21 21-15,0 0 0,0 1 16,0-1-16,-21-21 0,0 21 16,-1-21-16,1 21 0,-21-21 15,21 0-15,0 21 0,-22-21 0,22 0 16,-21 0-16,21 0 16,-43 0-16,43 0 0,0 0 15,0 0-15,-1 0 16,22-21-1,0 0-15</inkml:trace>
  <inkml:trace contextRef="#ctx0" brushRef="#br0" timeOffset="2080.03">4911 910 0,'-22'-21'32,"1"21"-17,21 21 1,0 0 0</inkml:trace>
  <inkml:trace contextRef="#ctx0" brushRef="#br0" timeOffset="3282.99">6900 1461 0,'0'0'16,"21"0"-16,1 0 0,-1 0 0,0-22 15,0 1-15,0 21 0,0-21 16,1 21-16,-1-21 0,0 0 16,-21 0-16,21-22 0,0 22 15,-21 0-15,0 0 0,0-22 16,0 22-16,-21-42 16,0 20-16,0 1 0,0 21 0,-1 0 15,-20-22-15,21 43 0,-43-21 16,43 21-16,-21 0 15,0 0-15,20 21 0,-83 64 16,83-43-16,-20 1 0,21-1 16,0 0-16,0 1 0,-22 63 15,22-64-15,0-21 0,21 21 16,0 1-16,0-22 0,0 21 16,0-21-16,0 1 0,0-1 0,0 0 15,21-21-15,0 0 0,22 0 16,-22 0-16,21 0 0,0 0 0,22-42 15,-22 20 1,22 1-16,-22 0 0,0 0 0,1-21 16,-1 20-16,0-20 0,-20 0 0,20-1 15,-21 1-15,0 21 0,-21-21 16,0 20-16,21-41 16,-21 42-16,0 42 15,-21-21 1,21 42-16,0-21 0,-21 1 15,0 20-15,21-21 0,-21 43 16,0-22-16,21 21 16,0-41-16,0-1 0,0 0 0,0 0 15,0 0-15,21-21 0,21 0 16,-21 0-16,0 0 0,22 0 0,20 0 16,-20-21-1,-22 0-15,21 21 0,0-21 0,-20 0 16,20-1-16,-21-20 0,0 21 0,0 0 15,-21 0-15,0-22 0,0 22 16,0 0-16,0 0 0,0 0 0,-21 21 31,0 21-15,21 0-16,-21 0 0,21 0 16,0 0-16,-21 1 0,21-1 0,0 21 15,-21-21-15,21 0 0,0 1 16,0-1-16,0 21 0,0-21 15,0 0-15,0 1 0,0-1 16,0 0-16,0 0 0,-22-42 47,22 0-47,0 0 16,0-22-16,0 22 0,0-21 15,0 21-15,0-22 0,0 1 0,22 21 16,-1-22-16,0 1 0,0 21 15,0-21-15,22 20 0,-22 1 0,21 0 16,22 0-16,-22 21 0,0 0 16,1 0-16,20 0 0,-21 21 15,22 0-15,-22 0 0,1 1 0,-22 20 16,21-21-16,-21 21 0,0-20 16,1 20-16,-22-21 0,0 21 0,0-20 15,0-1-15,0 0 0,-43 21 16,22-21-16,0 1 0,0-1 15,0-21-15,-1 21 0,-20 0 16,42-42 0,0 0-16,0 0 15</inkml:trace>
  <inkml:trace contextRef="#ctx0" brushRef="#br0" timeOffset="4151.45">9864 974 0,'0'0'0,"21"0"0,21-43 16,-21 22-16,0 0 0,1 0 15,-22 0-15,0 0 0,0-1 0,0 1 16,0 0-16,0 0 16,0 0-16,-22 21 15,1 0-15,0 0 0,0 0 16,0 0-16,-22 0 0,22 0 0,-21 0 15,21 21-15,-22 21 0,1-21 16,21 22-16,-21-1 0,20 22 16,-20-22-16,21 21 0,-21-20 0,20 20 15,1-20-15,0-1 0,0 21 16,0-20-16,21-22 0,0 21 0,0 1 16,0-22-16,0 0 0,21 21 15,0-42-15,0 21 0,0 1 0,22-22 16,-1 0-16,0 0 0,1 0 15,-1 0-15,0 0 0,22-22 0,-22 22 16,22-21-16,-22 0 0,22 0 16,-22 0-16,-21 0 0,43-22 15,-64 22-15,0-21 0,0-1 16,0 22-16,-22 21 0,-20-21 16,21 21-16,-21 0 0,-1 0 15,1 0-15,0 0 0,-1 0 16,1 0-16,21 0 0,-22 0 0,22 0 15,42-21 1,1 21 0,20-21-16,-21 21 0,21 0 0,1-21 15,-1 21-15,0 0 0,1 0 16,-1 0-16,0 0 0,-20 0 0,-1 0 16,0 21-16,0 0 0,-21 0 15,0 0-15,0 22 16,0-22-16,0 21 0,-21-21 0,0 22 15,0-1-15,-43 106 16,43-106-16,0 22 0,0-22 16,-1 22-16,1-1 0,0-20 15,0-1-15,0 21 0,0-20 0,-1-1 16,1-21-16,0 22 0,0-22 0,21 42 16,0-42-1,0-42 1,0 0-1,0 0-15,21 0 0,0-22 16,0 1-16,1 0 0,-1-1 16,0-20-16,0-1 0,21-20 0</inkml:trace>
  <inkml:trace contextRef="#ctx0" brushRef="#br0" timeOffset="4603.41">10689 826 0,'0'0'16,"0"-22"-16,0 1 0,0 0 16,-21 21-1,0 0-15,21 21 16,0 0-16,-21 22 16,21-22-16,-22 21 0,1 1 15,21-1-15,0 0 0,-21 22 16,21-22-16,-21 0 0,21 1 0,-21-1 15,21 0-15,0-20 0,0 20 16,0 0-16,0-21 0,21 1 16,0-22-16,0 0 15,22 0-15,-1 0 0,0 0 16,-21 0-16,22-22 0,-1 1 16,0 0-16,-20 0 0,20 0 15,0 0-15,1-22 0,-22 1 0,0 0 16,21-1-16,-42 1 0,21 0 15,-21-1-15,0 1 0,0 0 0,0 20 16,0-20-16,0 21 0,0 0 16,0 0-16,-21 21 0,0 0 31,0 0-31,21 21 0,0 0 16,0 0-16,0 0 15,0 0-15,21 1 0,0-22 16,0 0-16,1 0 0</inkml:trace>
  <inkml:trace contextRef="#ctx0" brushRef="#br0" timeOffset="4896.12">11642 826 0,'0'0'0,"0"-22"0,0 1 16,-22 21-1,22 21 1,0 1-16,0-1 0,-21 0 16,21 21-16,-21 1 15,21-22-15,-21 21 0,0 0 0,21 1 0,0-1 16,-21-21-16,-1 22 16,22-22-16,0 21 0,0-21 0,-21 0 15,21 1-15,0-1 0,-21 0 0,21 0 16,21-42 15,0 0-15</inkml:trace>
  <inkml:trace contextRef="#ctx0" brushRef="#br0" timeOffset="5175.96">11261 1376 0,'0'0'0,"-64"106"32,64-85-32,0 0 15,21 0-15,0-21 0,1 0 16,-1 21-16,21-21 0,-21 0 0,22 0 16,-22 0-16,21 0 0,0 0 15,-20 0-15,20 0 0,-21 0 0,21-21 16,-20 21-16,-1 0 0,0-21 15,0 21-15,-21-21 0,21 0 16,-21 0-16,0-1 16,0 1-16,0 0 15,0 0-15,0 0 0,0 0 16,0-22-16</inkml:trace>
  <inkml:trace contextRef="#ctx0" brushRef="#br0" timeOffset="5439.53">11303 614 0,'0'0'0,"0"21"32,21-21-32,21 0 15,-20 0-15,-1 0 0,21 0 0,0 0 16,-20 0-16,20 0 0,0 0 15,43 0-15,-64 0 0,21 0 16,-20 0-16,-1 0 0,0 0 16,-42 0 15,0 0-15</inkml:trace>
  <inkml:trace contextRef="#ctx0" brushRef="#br0" timeOffset="6876.04">13398 677 0,'-63'0'31,"42"0"-31,0 0 0,-1 0 16,1 0-1,21-21 142,0 42-110,0 1-32,0-1-15,0 0 0,0 21 0,-21 1 16,0-1-16,0 0 0,21 1 15,-21 20-15,-1-21 0,1 1 0,0-1 16,21 0-16,-21 1 0,0-1 16,0 0-16,-1-20 0,1 41 15,21-42-15,-21 0 0,21 1 16,0-44 31,21 1-47,0 0 0,-21 0 15,22-21-15,-1 20 0,-21-20 0,21 21 16</inkml:trace>
  <inkml:trace contextRef="#ctx0" brushRef="#br0" timeOffset="7184.39">13144 847 0,'0'0'0,"22"-43"0,-22 22 0,21 0 0,-21 0 16,0 0-16,21 0 0,0 21 15,0-22-15,22 22 16,-22-21-16,0 21 0,0 0 0,21 0 15,-20 0-15,20 0 0,0 0 16,-21 0-16,22 21 0,-1 22 0,0-22 16,-20 21-16,-1 1 0,21 62 15,-21-62-15,-21 20 0,0-20 16,0-1-16,0 0 0,0 22 16,-21-22-16,0-21 0,-21 22 15,20-22-15,22 0 0,-21 0 16,0-21-16,21 21 15,-21-21-15,21-21 47,0 0-47,0 0 0,0 0 0,-21-1 16,21 1-16,-21 0 0</inkml:trace>
  <inkml:trace contextRef="#ctx0" brushRef="#br0" timeOffset="7376.02">13271 1080 0,'0'0'0,"-21"0"0,0 0 16,42 0 15,0 0-31,1 0 0,20 0 16,-21 0-16,21 0 0,1-22 16,-1 22-16,0 0 0,1-21 15,-1 21-15,0-21 0,1 21 0,-22-21 16,21 21-16,-21-21 0,1 0 15,20 21-15,-21-22 0,0 1 0,0 0 16</inkml:trace>
  <inkml:trace contextRef="#ctx0" brushRef="#br0" timeOffset="7631.67">14139 720 0,'0'0'16,"0"21"-1,0 0 1,0 0-16,-21 22 0,21-1 15,0 0-15,-21 1 0,0-1 16,0 0-16,21 1 0,-22-1 0,22 0 16,-21 1-16,0-1 0,21-21 0,-21 43 15,21-43-15,-21 0 16,21 0-16,0 0 0,0 0 0,0 1 16,0-1-1,21-42 1,0-1-16,-21 1 15,21 0-15,0 0 0,-21 0 16,0 0-16</inkml:trace>
  <inkml:trace contextRef="#ctx0" brushRef="#br0" timeOffset="7924.1">14033 1037 0,'0'0'0,"0"-42"16,0 0-16,0-43 0,0 64 16,0 0-16,0-1 0,0-20 15,22 21-15,-1 0 16,0 0-16,0 21 0,21-22 0,1 22 15,-22 0-15,106 0 16,-85 22-16,1-1 0,-22-21 16,21 42-16,-21-21 0,0 22 0,-21-22 15,0 21-15,0-21 0,0 22 16,-21-1-16,0-21 0,-85 64 16,64-64-16,0 0 15,-1 0-15,1-21 0,0 21 16,-22 1-16,43-22 0,0 0 15,0 0-15,42-22 32,21 22-32,-21-21 15,22 0-15,-22 21 0,21-21 16</inkml:trace>
  <inkml:trace contextRef="#ctx0" brushRef="#br0" timeOffset="8192.7">14838 804 0,'0'0'0,"0"-21"0,0 0 0,0 42 47,0 0-47,0 22 0,0-22 16,0 21-16,-21-21 0,21 22 0,-22-1 15,1 0-15,21 1 0,0-22 16,-21 21-16,21 1 0,-21-22 0,0 0 15,21 0-15,0 0 0,0 0 16,0 1-16,0-1 16,0-42 15,0-1-15</inkml:trace>
  <inkml:trace contextRef="#ctx0" brushRef="#br0" timeOffset="8453.1">14478 1312 0,'0'0'0,"-21"0"0,-22 106 31,43-85-31,22 1 16,-1-22-16,21 0 15,-21 0-15,22 0 0,-22 21 0,21-21 16,0 0-16,1 0 0,-1 0 15,0 0-15,1 0 0,-22-21 0,21 21 16,1-22-16,-1 1 0,-21 21 16,-21-21-16,21 0 0,0 0 15,-21 0-15,0-1 16,0 1-16,0 0 0,0 0 16,-21 0-16,0 0 0,21-1 15</inkml:trace>
  <inkml:trace contextRef="#ctx0" brushRef="#br0" timeOffset="8680.12">14711 699 0,'0'-22'32,"21"22"-17,0 0 1,0 0-16,0 0 0,1 0 15,-1 0-15,0 0 0,21 0 0,-21 0 16,1 0-16,-1 0 16,0 0-16</inkml:trace>
  <inkml:trace contextRef="#ctx0" brushRef="#br0" timeOffset="9175.25">16425 572 0,'-42'-22'16,"21"22"-16,0-21 15,-1 21 1,1 0-16,42 0 31,22 0-31,-1 0 0,0 0 0,22 0 16,-1 0-16,1 0 0,-1 0 16,1 0-16,21 0 0,-22 0 0,22 0 15,-22 0-15,1 0 0,20 0 16,-41 0-16,-22 0 0,0 0 15,-42 0 1,0 0-16,-22 0 16,22 21-16,-21-21 0,21 0 15,-22 0-15,22 0 0,-21 0 0,0 0 16,20 0-16</inkml:trace>
  <inkml:trace contextRef="#ctx0" brushRef="#br0" timeOffset="9427.09">16785 593 0,'0'0'0,"0"21"0,-21 0 16,21 0-16,-21 0 0,21 22 16,-21-22-16,21 21 0,0 1 15,-22-1-15,1 0 0,0 22 0,0-22 16,21 22-16,-21-22 0,0 0 16,21 1-16,-22-1 0,22 0 15,-21 1-15,21-22 0,-21 21 0,21 22 16,0-43-1,21-21 17,0-21-17,1 21-15,-1-22 0,0-20 0,0 21 16,0 0-16</inkml:trace>
  <inkml:trace contextRef="#ctx0" brushRef="#br0" timeOffset="9812.1">16954 1143 0,'22'21'16,"-1"-21"-1,-21 21-15,21-21 0,0 0 16,0 0-16,0 0 16,1-21-16,-1 21 0,21-21 0,-21 0 15,22 21-15,-22-21 0,21 0 16,-21-1-16,0 1 0,1 0 0,-1 0 15,-21 0-15,0 0 0,0-1 16,-21 22 0,-1 0-16,-20 0 15,21 22-15,-21-22 0,-1 21 0,22 21 16,-21-21-16,-1 22 0,22-22 16,-21 21-16,0 22 0,20-22 15,1-21-15,0 0 16,21 22-16,0-22 0,0 0 0,0 0 15,0 0-15,0 0 16,21-21-16,22 0 16,-22 0-16,0 0 0,21 0 15,1 0-15,-1 0 0,0-21 16,1 0-16,20 0 0,1 0 0,-22 0 16</inkml:trace>
  <inkml:trace contextRef="#ctx0" brushRef="#br0" timeOffset="10723.06">17928 974 0,'0'0'0,"0"-21"0,0-1 16,0 1-16,-21 21 16,0 0-16,0 0 0,-1 0 15,-20 0-15,21 21 0,-21 1 16,20-1-16,1 0 0,0 0 0,0 0 16,0 0-16,21 1 15,0-1-15,0 21 0,0-21 0,0 0 16,0 1-16,21-1 0,0 0 15,0 0-15,0-21 0,22 21 16,-22 0-16,0-21 0,0 22 0,0-1 16,1-21-16,-22 21 0,21 0 15,-21 0 1,-21-21 0,-1 0-16,1 0 0,0 0 0,0 0 15,0 0-15,0-21 0,-1 21 16,-20-21-16,21 0 0,0 0 0,0 21 15,-1-22-15,1 1 0,0 21 0,0 0 32,21 21-17,0 1-15,0-1 16,0 0-16,21 0 0,-21 0 16,42-21-16,-20 21 0,-1-21 15,0 0-15,21 22 0,22-22 16,-43 0-16,21 0 0,1 0 15,-1 0-15,0 0 0,1 0 0,-22-22 16,21 1-16,0 0 0,1 0 0,-1 0 16,-21 0-16,22-22 0,-1 1 15,-21 0-15,0-22 0,0 1 0,1-1 16,-1 22-16,0-22 0,-21-63 16,0 85-16,0 0 15,0-1-15,0 1 0,0 21 16,0 0-16,0-1 0,0 1 0,0 42 31,0 1-31,0-1 0,0 21 16,0-21-16,-21 22 0,21-1 0,0 0 15,-21 22-15,-1-22 0,22 0 16,-21 1-16,21 41 0,-21-41 16,21-1-16,0 0 0,0-20 15,0-1-15,0 21 16,0-21-16,0 0 0,0 1 15,21-22-15,0 0 0,1 21 0,-1-21 16,0 0-16,0 0 0,21 0 16,-20 0-16,20-21 0,-21-1 0,21 1 15,-20 0-15,-1 0 0,21 0 16,-21-22-16,0 22 0,1-21 0,-1 21 16,0 0-16,-21-1 0,0 1 0,0 42 31,0 1-31,-21-1 15,0 21-15,21-21 0,-22 0 16,22 1-16,0-1 0,-21 0 0,21 0 16,0 0-16,0 0 15,0 1-15,0-1 0,21-21 32,1 0-17,-1-21-15,0 21 0,-21-22 0,21 1 16</inkml:trace>
  <inkml:trace contextRef="#ctx0" brushRef="#br0" timeOffset="10920.6">18986 699 0,'0'0'0,"-21"-22"16,0 22-16,0 0 15,0 0-15,0 0 31,21 22-31,0-1 16,0 0 0</inkml:trace>
  <inkml:trace contextRef="#ctx0" brushRef="#br0" timeOffset="11122.98">18203 974 0,'0'0'0,"-21"0"0,42 0 47,0 0-47,22 0 0,-22 0 15,21 0-15,1 0 0,-1 0 16,21 0-16,-20 0 0,-1 0 0,-21-21 15,22 21-15,-1 0 0</inkml:trace>
  <inkml:trace contextRef="#ctx0" brushRef="#br0" timeOffset="11687.41">19219 1058 0,'0'0'16,"-21"0"-1,21 22 1,-21-1 0,21 0-16,0 0 0,-21 0 0,21 0 15,0 1-15,0-1 0,0 0 0,0 0 16,0 0-16,0 0 0,0 1 15,0-1-15,0 0 0,0 0 16,0 0 0,-21-21 15,21-21-31,0 0 16,0 0-16,0 0 0,0-1 15,0 1-15,0-21 16,21 21-16,-21 0 0,21-22 0,0 22 15,0-21-15,0 21 0,22-22 16,-22 22-16,21 0 0,1 0 0,-1 0 16,0 21-16,22 0 0,-22 0 15,0 0-15,1 0 0,-22 21 0,21 0 16,-21 21-16,1-21 0,-22 22 16,0-22-16,0 21 0,0-21 0,0 22 15,-22-22-15,1 0 0,-21 21 16,21-20-16,0-1 0,-22-21 0,22 21 15,0 0-15,0-21 0,0 21 16,-1-21-16,44 0 47,-1-21-47,0 21 0,0-21 0,21 0 16</inkml:trace>
  <inkml:trace contextRef="#ctx0" brushRef="#br0" timeOffset="12386.24">20278 1016 0,'0'0'0,"0"-63"16,0 41-16,0 1 16,-22 21-16,1-21 15,0 21-15,0 0 0,0 0 16,-64 21-16,43 0 0,-1 22 15,1-22-15,0 21 0,21-21 16,-22 22-16,22-1 0,-21-21 0,21 0 16,21 22-16,0-22 0,0 0 15,0 0-15,0 0 0,0 1 0,21-22 16,0 21-16,0-21 0,0 0 16,22 0-16,-22 0 0,21 0 0,-21 0 15,22 0-15,-22-21 0,0 21 16,21-22-16,-21 1 0,1 0 15,-1 0-15,0-21 0,0 20 16,0-20-16,0 21 0,-21 0 0,0-22 16,0 22-16,0 0 0,0 0 0,0 0 15,0 42 17,0 0-32,0 21 15,0-20-15,-21-1 0,21 0 0,-21 21 16,0-21-16,21 22 0,0-22 15,-21 64-15,0-43 0,-1 0 16,22 1-16,0-1 16,0 21-16,0 43 0,0-42 15,0-1-15,0 1 0,0-1 16,0 1-16,22 63 16,-1-64-16,0 1 0,-21 63 0,0-64 15,0 1-15,0-22 0,0 22 16,0-1-16,-42 64 15,-1-106-15,22 0 0,-21 1 16,-1-1-16,-20 0 0,21 0 16,-1-21-16,-20 0 0,20 0 0,1 0 0,0 0 15,-1 0-15,1-21 0,0 0 0,21 0 16,-1-1-16,1 1 0,0-42 16,21 42-16,0-22 15,0 1-15,0 0 0,0 20 0,0-20 16,21 0-16,0-1 0,1 1 15,-1 0-15,21-22 0,-21 22 0,22 0 16</inkml:trace>
  <inkml:trace contextRef="#ctx0" brushRef="#br0" timeOffset="12775.72">21484 656 0,'0'0'0,"0"-21"0,-21 21 16,21-21-16,-21 21 15,21 21 1,-21 0-16,21 0 0,-22 22 16,22-22-16,-21 21 0,21 1 15,0 20-15,-21-21 0,0 22 0,0-22 16,21 1-16,-21-1 0,21 0 16,-22 1-16,1 20 0,21-21 15,0-20-15,0-1 0,-21 0 16,21 0-16,21-21 31,0-21-15,-21 0-16,0 0 0</inkml:trace>
  <inkml:trace contextRef="#ctx0" brushRef="#br0" timeOffset="13893.1">21124 1037 0,'0'0'0,"0"-21"0,21 21 47,1 0-47,-1 0 0,21 0 16,0 0-16,1 0 0,-1 0 0,22 0 15,-1 0-15,1-21 0,-1 21 16,43-21-16,-43 0 16,-20 21-16,-1 0 0,-21-22 0,0 22 15,1 0-15,-22 22 31,-22-22-31,1 21 0,-21 0 0,21 21 16,0-21-16,-1 1 0,1 20 16,0-21-16,0 21 0,0-20 0,0-1 15,21 21-15,-22-21 0,22 0 16,0 1-16,0-1 0,22-21 16,-1 21-16,21-21 0,-21 0 15,22 0-15,-22 0 0,21 0 16,0 0-16,-20 0 0,20-21 0,-21 0 15,0 21-15,0-22 0,1 1 16,-1-21-16,-21 21 0,0 0 0,0-22 16,0 22-16,-21-21 15,-1 21-15,1-22 0,0 22 0,0 0 16,0 21-16,0-21 0,-1 21 16,1 0-16,64 0 31,-22 0-31,21 0 0,0 0 15,1 0-15,-1 0 0,0-21 16,22 21-16,-22 0 0,1 0 0,20 0 16,-21 0-16,-20 0 0,20 0 15,-21 0-15,0 0 0,-21 21 16,0 0 0,-21 0-16,0-21 0,0 21 15,0 0-15,-1 1 0,1-1 16,0 0-16,0 0 0,0 21 0,0-20 15,-1 20-15,22-21 16,-21-21-16,21 21 0,0 0 0,0 1 16,0-1-16,21-21 15,1 0-15,-1 21 0,0-21 16,0 0-16,43 0 0,-22 0 16,-21 0-16,21-21 0,-20 0 15,20 21-15,-21-22 0,0 1 16,0-21-16,-21 21 0,0 0 15,0-22-15,0 1 0,-21-22 16,0 22-16,0 21 0,0 0 16,0 0-16,-22 21 0,22 0 0,-21-22 15,21 22-15,-1 0 0,1 0 16,21 22 0,21-22-16,1 0 15,20 0-15,0 0 0,-21 0 0,22 0 16,20 0-16,-20 0 0,-1 0 15,0-22-15,22 22 0,-22-21 16,0 0-16,22 0 0,-22-21 16,1 20-16,-22 1 0,21-21 0,-21 21 15,0-22-15,1 22 0,-1 0 16,-21-21-16,0 21 0,0-1 16,-21 22-1,-1 0-15,1 22 0,0-1 16,0 0-16,-21 21 0,20 22 15,-20-22-15,21 22 0,-21-22 0,20 21 16,-20 1-16,21-22 0,0 22 16,0-22-16,-1 0 0,22 22 15,0-43-15,0 21 0,0-20 0,43-22 16,-22 21-16,0 0 16,21-21-16,1 0 0,-22 0 0,21 0 15,1 0-15,-1 0 0,-21-21 16,21 0-16,1-1 0,-22 22 0,0-21 15,0 0-15,0 0 0,-21 0 16</inkml:trace>
  <inkml:trace contextRef="#ctx0" brushRef="#br0" timeOffset="16717.61">571 2519 0,'0'0'0,"22"0"0,-22 21 47,21 0-31,-21 22-16,0-22 0,0 0 15,0 21-15,0 1 0,0-22 16,0 21-16,0 0 0,0-20 15,0-1-15,-21 21 0,21-21 16,0 0-16,0 1 0,-22-1 0,22 0 16,0 0-16,-21 21 15,21-20 1,0-44 15,21 1-15,1 0-16,-1 0 0,0 0 15,21 0-15,-21-1 0,1 1 16,20-21-16,-21 0 0,0 20 16,0-20-16,1 21 0,-1 0 15,0 0-15,-21-1 0,21 22 0,0 0 32,-21 22-32,0-1 15,0 0-15,0 0 0,0 21 16,0-20-16,0-1 0,0 21 0,0-21 15,0 0-15,21 1 0,-21-1 16,0 0-16,0 0 0,22 0 16,-22 0-16,21-21 0,0 0 0,0 0 15,0 0-15,0 0 16,1 0-16,-1 0 0,0-21 16,21 0-16,-21 0 0,1 0 15,-1 0-15,0-1 0,0 1 0,0 0 16,0-21-16,-21 21 0,0-22 15,0 22-15,0-21 0,0 21 0,0-1 16,0 1-16,0 0 0,0 42 47,0 22-47,0-22 0,0 0 16,0 21-16,0-21 0,0 22 15,0-22-15,0 21 0,0-21 16,0 1-16,0-1 0,0 0 0,22 0 15,-1 0-15,0 0 0,0-21 16,0 0-16,22 0 16,-22 0-16,0 0 0,21 0 0,-21-21 15,22 21-15,-22-21 0,21 0 16,-21 0-16,1-22 0,-1 22 0,0-21 16,0 21-16,0-22 0,-21 1 15,21-21-15,-21 20 0,0 1 0,0 0 16,0-1-16,0 22 0,0 0 15,0 0-15,-21 42 16,21 0 0,0 0-16,0 22 0,-21-1 15,21 0-15,0 1 0,0-1 16,0 0-16,0-21 0,0 22 0,-21-1 16,21-21-16,0 22 0,-21-22 15,21 0-15,0 0 0,0 0 16,0-42 31,0 0-47,0 0 0,0 0 15,0-1-15,21 1 0,0 0 0,-21-21 16,21 21-16,0-1 16,1 1-16,-22 0 0,21 21 0,0-21 15,0 21-15,0 0 16,-21 21-16,21 0 15,-21 0-15,22 1 0,-22-1 16,0 0-16,0 0 0,0 0 0,0 0 16,0 1-16,0 20 0,0-21 15,21 0-15,0 0 0,-21 1 16,21-22-16,0 21 16,0-21-16,1 0 0,-1 0 0,21 0 15,-21 0-15,22 0 0,-1-21 16,0-1-16,-21 1 0,22 21 15,-1-21-15,-21 0 0,0 0 16,22-22-16,-22 22 0,-21 0 0,21-21 16,-21 21-16,0-22 0,0 22 15,0 0-15,0-21 0,0 20 0,0 1 16,-21 21 0,21 21-16,-21 1 15,21-1-15,0 0 0,-21 0 16,-1 21-16,22 1 0,0-22 15,0 0-15,-21 0 0,21 0 16,0 22-16,0-22 16,0 0-16,0 0 15,21-21-15,1 0 0,-1 0 16,0 0-16,21 0 0,-21 0 16,22 0-16,-1-21 0,22-21 15,-43 42-15,21-43 0,-21 22 16,22 0-16,-22 0 0,0-21 0,0 20 15,0 1-15,-21 0 16,0 0-16,0 0 0,0 0 16,0 42 15,21-21 0,1 0-31,-1 0 16,0 0-16,0 0 15,-21 21-15,0 0 16,0 0-16,0 0 16,0 1-16,0-1 0,0 0 15,0 0-15,0 0 0,0 0 16,0 1-16,0-1 0,0 0 0,0 0 16,0 0-16,0 0 15,21-21-15,0 22 0,1-22 16,-1 21-16,0-21 0,21 0 15,-21 0-15,22 0 0,-22 0 16,21 0-16,1-21 0,-1 21 0,-21-22 16,21 1-16,1 0 0,-22 0 15,21 0-15,-21-22 0,1 22 0,20-42 16,-42 42-16,21-43 16,-21 43-16,0 0 0,-21 21 15,0 0 1,0 0-16,-1 21 0,1 0 0,0 21 15,0-20-15,0-1 0,0 21 0,21-21 16,0 0-16,0 22 0,0-22 16,0 0-16,0 0 0,0 0 15,21 1-15,0-22 0,0 0 16,0 21-16,22-21 0,-22 0 0,21 0 16,-21 0-16,22-21 15,-22-1-15,0 22 0,0-21 0,21 0 0</inkml:trace>
  <inkml:trace contextRef="#ctx0" brushRef="#br0" timeOffset="17840.03">5503 2773 0,'0'0'0,"-21"-169"31,21 147-31,0-20 16,0 21-16,0 0 16,21 21-16,0 21 15,-21 0 1,0 21-16,0-20 0,0 20 0,0 0 16,0 1-16,0-1 0,0 0 15,0 1-15,0-22 0,0 21 0,-21 22 16,0-22-16,21-21 15,-21 0-15,21 0 0,0 1 0,0-1 16,0-42 15,21 21-31,0-22 0,0 1 16,1 0-16,-1 0 0,0-21 16,0 20-16,0-20 0,0 21 0,1-21 15,20-1-15,0 1 16,-21 0-16,1 20 0,-1 22 0,-21-21 15,21 21-15,0 0 0,-21 21 16,0 1-16,21-1 16,-21 0-16,0 0 0,0 21 0,0 22 15,0-43-15,0 0 16,0 22-16,0-22 0,0 21 16,0-21-16,0 0 0,21 1 0,-21-1 15,22-21-15,-22 21 0,21-21 16,0 0-16,0 0 0,0 0 0,0 0 15,1-21-15,-1 0 0,0 21 16,21-22-16,-21 1 0,1-21 0,-1 21 16,0-22-16,0 22 0,0-21 0,0 0 15,-21 20-15,22-20 0,-22 0 16,21 21-16,-21-22 0,0 22 0,0-21 16,21 21-16,-21-1 0,0 1 15,0 0-15,21 21 16,-21-21-16,0 42 15,0 0 1,0 22-16,0-22 0,0 21 16,0 0-16,0 1 0,0-22 0,0 21 15,0 1-15,0-1 0,0-21 0,0 21 16,0-20-16,0-1 0,0 0 16,0 0-16,21 0 0,0 0 0,1-21 15,-1 0-15,0 22 0,0-22 16,0 0-16,22 0 0,-1 0 0,0 0 15,1-22-15,-1 22 0,0-21 16,1 0-16,-1 0 0,0-21 0,-21 20 16,22 1-16,-22-21 0,0 0 15,0-1-15,-21 1 0,0 21 16,0-22-16,0 22 0,0 0 0,0 0 16,0 0-16,-21 21 0,0 0 15,0 0-15,0 0 0,-1 21 0,1 0 16,0 21-16,0 1 0,21-1 15,-21-21-15,21 22 0,0-22 16,0 21-16,0-21 0,0 0 0,0 1 16,21-1-16,-21 0 15,21 0-15,0 0 0,0-21 0,1 21 0,-1-21 16,0 22-16,0-22 0,21 0 16,-20 0-16,-1 0 0,42-22 15,-20 1-15,-22 0 0</inkml:trace>
  <inkml:trace contextRef="#ctx0" brushRef="#br0" timeOffset="18237.09">8869 2646 0,'21'0'0,"-42"0"0,42-21 0,-21 0 16,0-1-16,0 1 0,0 0 15,0 0-15,0 0 0,0 0 0,0-1 16,-21 1-16,0 21 0,-1 0 16,1 0-16,0 0 0,-42 21 15,41 1-15,1-1 16,-21 21-16,21 0 0,0 1 0,-1-1 15,1 0-15,-21 1 0,21-1 16,0 0-16,-1 1 0,1-22 16,21 21-16,0 1 0,-21-22 0,21 0 15,0 21-15,0-21 0,0 1 16,21-1-16,22 0 0,-22 0 16,21-21-16,0 0 0,1 0 0,-1 0 15,43 0 1,-22 0-16,-20 0 0,20-21 0,-21 0 15,22 0-15</inkml:trace>
  <inkml:trace contextRef="#ctx0" brushRef="#br0" timeOffset="19067.99">9419 2858 0,'21'-22'15,"-42"44"-15,42-65 0,-21 22 0,0 0 16,0 0-16,-21 0 0,0-1 16,0 1-16,0 21 0,-1 0 0,-41 0 15,21 0-15,20 0 16,-20 0-16,0 21 0,-1 1 0,-20 41 15,42-42-15,0 22 16,-1-22-16,22 21 0,0-21 0,0 0 16,0 43-16,0-43 0,0 0 15,22-21-15,-1 21 0,0 1 16,42-22-16,-41 0 0,20 0 16,-21 0-16,21 0 0,-20-22 15,20 1-15,-21 21 0,21-21 16,-20 0-16,-1 0 0,0 0 0,0-22 15,-21 22-15,0-21 0,21 21 16,-21-1-16,0 1 0,0-21 16,-21 63-1,21 0 1,0 0-16,-21 1 0,21-1 0,0 0 16,0 21-16,0-21 0,0 1 15,0-1-15,0 0 0,0 0 16,21-21-16,0 21 0,0-21 0,1 0 15,-1 0-15,21 0 0,-21 0 16,22 0-16,-22 0 0,21 0 0,-21 0 16,43-42-16,-43 21 15,0 0-15,21-1 0,-20-20 16,-22 21-16,21-21 0,-21 20 0,21-20 16,-21 21-16,0 0 0,0 0 15,0-1-15,0 44 16,0-1-16,0 0 15,0 0-15,0 0 0,-21 22 16,21-22-16,-21 0 0,21 21 0,-22-21 16,22 1-16,-21-1 0,21 0 15,0 0-15,0 0 0,0 0 16,-21 1-16,21-1 0,-21-21 31,21-21-31,0-1 16,0 1-16,0 0 0,0 0 15,0 0-15,0-22 0,0 22 16,21-21-16,0 0 0,0 20 0,22-20 16,-1 0-16,0-1 0,22 1 0,-1 21 15,1-21-15,-1 20 0,1 1 16,-1 21-16,-20 0 0,20 0 0,-20 21 16,-22 22-16,21-22 0,-21 21 15,0-21-15,1 64 0,-22-43 16,0 1-16,0-1 0,0 0 15,-22 1-15,1-22 0,0 21 16,0-21-16,0 1 0,-22 41 16,22-63-16,0 21 0,21 0 15,0-42 1,0 0 0,21 0-16</inkml:trace>
  <inkml:trace contextRef="#ctx0" brushRef="#br0" timeOffset="20091.03">12298 2519 0,'0'0'0,"0"-42"0,0 20 0,21-126 31,-21 127-31,0 0 15,-21 21 1,21 21 0,-21 0-16,-1 0 0,1 1 15,0 20-15,0 0 0,0 1 0,-22-1 16,1 64-16,21-64 0,0 0 16,0 1-16,-1-1 15,22 0-15,0-20 0,0 20 0,0-21 0,0 0 16,0 0-16,22 1 15,-1-22-15,0 0 0,21 21 0,-21-21 16,22 0-16,-1 0 0,22 0 16,-22-21-16,21-1 0,-20 1 15,-22 0-15,21 0 0,1 0 0,-22-22 16,21 22-16,-21-21 0,-21 21 16,0-22-16,0 1 0,0 0 0,0 21 15,0-1-15,0 1 0,0 0 0,-21 0 16,0 21-16,0 0 0,0 0 15,42 0 17,0 0-32,21 0 15,-21 0-15,22-21 0,-22 21 0,21-21 16,1-1-16,-22 22 0,21-21 16,-21 21-16,0 0 0,1 0 0,-1 0 15,-21 21 1,0 1-16,0 20 15,-21-21-15,-1 0 0,1 22 16,0-22-16,21 21 0,-21-21 0,0 22 16,21-22-16,0 0 0,0 42 15,0-41-15,0-1 0,0 0 16,0 0-16,21-21 16,21 21-16,-21-21 0,1 0 15,20 0-15,0 0 0,1 0 16,41-21-16,-41 21 0,-1-21 15,0 0-15,1 0 0,-1-1 16,21-20-16,-41 21 0,-1-21 16,21-22-16,-42 43 15,0-43-15,0 22 0,0 21 16,0 0-16,-21 21 16,0 0-16,0 0 0,-1 0 15,1 21-15,0 0 0,0 0 0,0 0 16,-22 85-1,22-85-15,21 1 0,-21 20 16,21-21-16,0 0 0,0 0 0,0 1 16,0-1-16,0 0 0,0 0 15,21 0-15,0-21 0,1 0 0,20 21 16,0-21-16,-21 0 0,22 0 16,-1 0-16,-21 0 0,22 0 15,-1-21-15,21 0 0,-20 0 0</inkml:trace>
  <inkml:trace contextRef="#ctx0" brushRef="#br0" timeOffset="21032.47">14266 2646 0,'0'0'0,"0"-42"0,0 20 15,0 1-15,0 0 0,0 0 16,0 0-16,0 0 0,-21-1 0,0 1 16,0 21-16,0 0 0,-22 0 15,22 0-15,0 0 0,-21 0 16,20 21-16,-20 1 0,21 20 0,-21-21 15,20 21-15,-20 1 0,21-1 16,0 0-16,-22 1 0,-20 63 16,42-85-16,21 21 0,0-21 15,0 0-15,0 1 0,0-1 0,0 0 16,0 0-16,21-21 0,0 0 16,0 0-16,0 0 0,43 0 15,-22 0-15,1-21 0,-22 0 16,42-22-16,-20 22 0,-22-21 15,0 21-15,21-22 0,-42 1 16,21 0-16,1 21 0,-22-22 0,0 22 16,0 0-16,0 0 0,0 0 15,-22 42 1,1 0 0,21 0-16,-21 0 0,0 0 0,0 22 15,21-22-15,0 21 0,0-21 0,0 22 16,0-1-1,0-21-15,0 22 0,0-22 0,0 0 16,21 0-16,0 0 0,21-21 0,-20 21 16,20-21-16,0 0 0,1 0 15,-1 0-15,-21 0 0,64 0 16,-43-21-16,0 0 0,1 0 16,-22 0-16,21 0 0,-21-22 0,1 22 15,20-21-15,-21-1 0,0-20 0,0 21 16,1-22-16,-22 22 0,21-22 15,0 22-15,-21-22 0,0 43 0,0-21 16,0 21-16,0 0 0,0-1 16,0 44 15,-21 20-31,0-21 0,21 21 16,-22 1-16,1-1 0,21 0 0,0 1 15,0-1-15,0 0 0,0 1 16,0-1-16,0 0 0,0-20 15,0 20-15,0-21 0,0 21 0,0-20 16,21-1-16,1-21 0,-1 21 16,0-21-16,0 0 0,0 0 0,22 0 15,-22 0-15,21 0 0,-21 0 16,22-21-16,-22 0 0,42-22 16,-20 22-16,-22 0 0,21-43 15,-21 22-15,0 21 16,1-43-16,-22 43 0,-22 21 31,1 0-31,0 21 0,0 1 16,-21-1-16,20 0 0,22 21 0,-21-21 15,0 1-15,21 20 0,-21-21 16,21 0-16,0 0 0,0 1 0,0-1 16,21 0-16,0-21 15,0 0-15,1 21 0,-1-21 0,0 0 16,0 0-16,43 0 15,-43 0-15,21-21 0,0 0 16,-20 0-16,-1-1 0,0 1 16,0 0-16,0 0 0,-21-21 15</inkml:trace>
  <inkml:trace contextRef="#ctx0" brushRef="#br0" timeOffset="21251.57">14605 2434 0,'0'0'0,"-21"0"0,21 21 31,21-21-31,0 0 0,0 0 0,0 0 16,1 0-16,20 0 0,0 0 15,-21 0-15,22 0 0,-1 0 0,0 0 16,1-21-16,-22 21 0,21 0 15,-21 0-15,1 0 0,-1-21 0</inkml:trace>
  <inkml:trace contextRef="#ctx0" brushRef="#br0" timeOffset="23140.09">16933 2625 0,'0'0'0,"21"-21"0,1-1 16,-22 1-16,21 0 0,0 0 16,0 0-16,-21 0 0,21-22 0,0 22 15,-21 0-15,0 0 0,0 0 16,0-1-16,-21 44 31,0-1-31,0 0 16,0 21-16,21 1 0,-43 41 15,22-41-15,0 20 0,-21 22 16,42-43-16,-21 0 0,21 1 16,-22-1-16,22-21 15,0 22-15,0-22 0,0 0 0,22 0 16,41 21-16,-21-42 16,-20 0-16,20 0 0,0 0 15,1 0-15,41 0 0,-20-21 16,-22 0-16,0 0 0,22 0 15,-22 0-15,-21-22 0,22 1 16,-22 21-16,0-22 0,0-20 0,-21 21 16,0-1-16,0-20 0,0 20 0,-21-20 15,0 21-15,0-1 0,0 22 16,-1-21-16,-20 42 0,21-21 16,-21 21-16,20 0 0,-20 0 0,21 0 15,-21 21-15,-1 21 0,22-21 0,-21 22 16,21-1-16,-1 0 0,1 1 15,0 41-15,0-41 0,21-1 16,0-21-16,0 21 0,0-20 16,21-1-16,0 21 0,0-42 0,1 21 15,62 0-15,-41-21 0,-1 0 16,0 0-16,22 0 0,-22 0 16,22 0-16,-22-21 0,21 21 0,-20-21 15,-1 0-15,0-21 0,-20 20 16,83-83-1,-83 62-15,-1 1 0,-21 0 16,0 20-16,21-20 0,-21 21 16,0 0-16,0 42 15,0 0-15,-21 0 16,0 0-16,21 22 0,-22-22 0,22 21 16,-21 1-16,21-22 0,-42 42 15,42-20-15,0-22 0,0 21 16,0-21-16,0 0 15,0 1-15,0-1 0,21-21 16,0 0-16,0 0 0,1 0 16,-1 0-16,0 0 0,0 0 0,21 0 15,-20-21-15,-1-1 0,0 1 16,21 0-16,-21 0 0,1 0 16,-1-22-16,0 22 0,0 0 0,0-21 15,0 21-15,1-1 0,-22 1 16,21 0-16,-21 42 31,0 0-31,0 1 16,0-1-16,0 0 0,0 0 15,-21 0-15,-1 0 0,22 1 0,0-1 16,0 0-16,-21 0 0,21 0 16,0 0-16,0 1 0,0-1 0,0 0 15,0 0-15,21 0 16,1-21-16,-1 0 0,0 0 0,21 0 15,1 0-15,-22 0 16,0 0-16,21 0 0,-21-21 0,22 21 16,20-42-16,-20 21 0,-22-1 15,0 1-15,0 0 0,0 0 16,22-43-16,-43 22 16,0 21-16,0 0 0,0 0 15,0-1-15,0-20 16,0 21-16,-22 21 47,1 0-32,0 0 1,21-21 46,21 21-15,0 0-47,1 0 0,-1 0 16,0 0-16,0 0 0,0 0 16,22 0-16,-22 0 0,21 0 15,-21 0-15,22-21 0,20 21 0,-42-22 16,22 22-16,-22 0 0,0-21 15,0 21-15,0 0 16,-21 21 0,0 1-16,0-1 0,0 0 15,0 21-15,0-21 0,0 1 16,-21 20-16,21-21 0,-21 21 16,21-20-16,0-1 0,0 0 15,0 21-15,-21-21 0,21 1 0,0-1 16,-21 0-16,21 0 15,0-42 17,0 0-17,0 0-15,0-22 0,0 22 16,0 0-16,0 0 0,21-22 16,0 1-16,0 0 0,0-1 15,22 1-15,-1 0 0,0-1 0,1 1 16,-1 0-16,64-1 15,-43 22-15,1 0 0,-22 21 16,22 0-16,-22 21 0,21 43 16,-20-22-16,-22 22 0,0-22 0,-21 0 15,0 1-15,0 41 16,0-41-16,0-22 0,0 21 0,-21-21 16,0 0-16,0 1 0,-1 20 15,22-21-15,-21-21 0,0 0 16,21 21-16,-21-21 15,0 0-15,0 0 16,-1 0-16,1 0 16</inkml:trace>
  <inkml:trace contextRef="#ctx0" brushRef="#br0" timeOffset="25271.05">720 4339 0,'0'0'0,"0"-21"0,-22 21 0,1-21 16,21 0-16,-21 21 0,21-21 0,0-1 15,0 1-15,0 0 16,0 0-16,0-21 0,21 20 15,-21 1-15,64 0 16,-43 0-16,0 0 0,21 21 0,-20 0 16,20 0-16,0 21 0,1 0 15,-22 0-15,21 0 0,0 22 16,-20-1-16,20 0 0,-21-20 0,0 20 16,-21 0-16,0 1 0,0-1 15,0 0-15,0 1 0,-21-22 0,0 21 16,0-21-16,0 0 0,-1 1 15,22-1-15,-21-21 0,0 0 16,0-21 0,21-1-16,0-20 15,0 21-15,0-21 0,21 20 16,0-20-16,-21 0 0,21-22 16,1 22-16,-1 0 0,0-1 0,-21 1 15,21 0-15,0-1 0,0 22 16,1 0-16,-1 0 0,0 21 0,0 0 15,0 0-15,0 0 0,1 0 16,-1 0-16,0 0 16,0 0-16</inkml:trace>
  <inkml:trace contextRef="#ctx0" brushRef="#br0" timeOffset="25659.34">1587 4445 0,'0'0'0,"-21"21"0,42-21 47,1-21-47,-1 21 0,0-21 16,21 0-16,-21 0 0,1-1 0,-1-20 16,21 21-16,-21-21 0,0 20 15,1-20-15,-22 21 0,0-21 16,0 20-16,0 1 0,0-21 0,0 21 15,-22 21 1,1 0-16,0 21 16,0 0-16,-21 0 0,20 22 15,1-1-15,0 0 0,-21 1 0,21-1 16,21 0-16,-22 1 0,22-1 16,-21-21-16,21 21 0,0 1 0,0-22 15,0 0-15,21 0 0,1 0 16,-1 1-16,0-22 0,21 21 0,43-21 15,-43 0-15,43 0 16,-22 0-16,-20 0 16,20-21-16,1 21 0,-1-22 0,1 1 15</inkml:trace>
  <inkml:trace contextRef="#ctx0" brushRef="#br0" timeOffset="27569.77">2879 4255 0,'0'0'0,"0"-22"0,0 1 16,0-21-16,0 21 15,0 0-15,0-1 0,-22 1 0,1 0 0,-21 0 16,21 21-16,0 0 16,-1 0-16,1 0 0,-21 21 0,21 0 15,0 0-15,-22 22 0,22-22 0,0 21 16,0 1-16,0-1 0,-43 43 16,43-43-16,0 0 0,21 1 15,-21-22-15,21 21 0,0-21 16,0 22-16,0-22 0,0 0 0,21-21 15,0 21-15,42-21 16,-20 0-16,-22-21 0,21 0 16,1 21-16,-1-21 0,-21-1 15,21 1-15,-20-21 0,20 21 0,-21 0 16,0-22-16,-21 22 0,21-21 16,1 21-16,-22-22 0,21 22 15,-21-21-15,0 21 0,21-1 0,-21 1 16,21 21-1,-21 21 1,0 1-16,0-1 16,0 21-16,0 0 0,0 1 0,0-1 15,0 0-15,0 1 0,0 20 16,0 1-16,0-1 0,-21 85 16,21-84-16,0 21 0,0-22 15,0 22-15,0-22 0,0 1 0,0 20 16,0-20-16,21-1 0,-21 22 15,21-21-15,0-22 0,1 21 16,-1 22-16,0-43 0,-21-20 0,0-1 16,0 0-16,21-21 15,0 0 1,-21-21-16,0 0 0,0-22 0,21 22 16,1-21-16,-22-22 0,21 22 15,-21-22-15,0 1 0,21-1 0,0-20 16,-21-1-16,21 0 15,-21 1-15,21-22 0,-21 21 0,22-21 16,-22 22-16,21-1 0,-21 0 0,0 1 16,0 20-16,0-126 15,0 126-15,0 22 16,0 21-16,0-22 0,0 22 0,0-21 16,0 63 15,0 0-31,0 0 0,0 1 15,0-1-15,0 0 0,0 0 0,0 0 16,0 22-16,0-22 0,0 0 0,0 21 16,0-21-16,0 1 0,0-1 15,0 0-15,21 0 0,0 0 0,-21 0 16,42 1-16,-20-22 0,-1 0 16,0 21-16,21-21 0,-21 0 0,22 0 15,-22 0-15,21 0 16,-21-21-16,22 21 0,-22-22 0,21 1 15,-21 0-15,1 0 0,-1 0 16,0-22-16,0 22 0,0-21 0,0 21 16,-21-22-16,0 22 0,0-42 15,22 42-15,-22-1 0,0 1 16,0 0-16,0 42 31,0 0-31,0 1 16,-22-1-16,22 21 0,0-21 15,0 0-15,0 22 0,0-22 0,0 21 16,0-21-16,0 1 0,0-1 16,0 0-16,22 0 0,-1 0 15,0 0-15,0 1 0,0-22 16,0 21-16,22-21 0,-22 0 16,0 0-16,21 0 0,-20 0 0,20-21 15,-21 21-15,21-22 0,-20 1 16,20 0-16,-21 0 0,21 0 15,-20 0-15,-1-22 0,0 22 0,-21-21 16,0 21-16,0-22 0,0 22 16,0 0-16,0 0 0,0 0 15,-21 21-15,0 0 0,-1 0 16,1 0-16,0 21 16,0 0-16,21 0 0,-21 0 15,21 0-15,-21 22 0,21-22 0,0 21 16,0-21-16,0 1 0,0 20 15,0-21-15,0 0 0,0 0 0,21 1 16,0-1-16,0-21 0,0 21 0,0-21 16,1 0-16,20 0 0,-21 0 15,64 0-15,-43 0 0,0 0 16,1-21-16,-22 0 0,21-1 16,1 1-16,-22 0 0,0 0 0,0-21 15,0 20-15,0 1 0,-21-21 16,22 21-16,-22 0 0,0-1 15,0 1-15,-22 21 16,1 0-16,0 0 0,0 21 16,21 1-16,0-1 0,-21 0 0,21 0 15,0 0-15,0 0 0,0 1 16,0-1-16,0 0 0,0 0 0,0 0 16,0 0-16,0 1 0,0-1 0,21-21 15,-21 21-15,-21-21 47,21-21-31,-21 21-16,-1-21 0,22-1 15,-21 22-15,0 0 16,21 22 15,0-1-31,0 0 0,0 0 16,21 0-16,0 0 0,1-21 15,-1 22-15,0-22 16,0 0-16,21 0 0,-20 0 0,20 0 16,0 0-16,-21 0 0,22 0 0,-1 0 15,-21-22-15,22 22 0,-22-21 16,0 0-16,0 0 0,21 0 0,-20-43 16,-1 22-16,0 0 15,-21-1-15,21 1 0,-21 0 0,0-1 16,0 1-16,0-22 0,21 43 15,-21-21-15,0 0 0,0 20 0,0 1 16,0 0-16,-21 42 31,0 0-31,21 22 0,0-1 16,-21-21-16,21 22 0,-21-1 16,21 0-16,0 1 0,0-1 0,0 0 15,0 1-15,0-22 0,0 21 16,0-21-16,0 0 0,0 1 15,0-1-15,0 21 16,0-21-16,21-21 16,0 0-16,0 0 15,0-21-15,-21 0 16,21 0-16,-21 0 0,22-1 16,-22 1-16</inkml:trace>
  <inkml:trace contextRef="#ctx0" brushRef="#br0" timeOffset="27787.48">5186 4106 0,'-21'0'15,"21"22"1,21-22-16,0 0 0,0 21 0,0-21 16,0 0-16,1 0 0,-1 21 15,21-21-15,-21 0 0,0 0 0,22 0 16,-22 0-16,0 0 0,0 0 15,0 0-15,-42 0 47</inkml:trace>
  <inkml:trace contextRef="#ctx0" brushRef="#br0" timeOffset="28928.06">7387 4551 0,'0'0'15,"0"-21"1,21 0 0,-21-1-16,21 1 15,1 0-15,-22 0 0,0 0 0,21-22 16,0 22-16,-21-42 15,0 20-15,0 1 0,0-21 16,-21 20-16,0 1 16,-1 21-16,1 0 0,0-1 15,-64 22-15,43 0 16,21 0-16,-21 22 0,-1 20 16,1 0-16,-22 22 15,22-1-15,21-20 0,0-1 0,0 0 16,-1 1-16,1 20 0,21-21 15,0-20-15,0-1 0,21 0 16,1 0-16,-1 0 0,0-21 16,0 0-16,21 0 0,22 0 15,-22 0-15,-21 0 0,22-21 0,-22 0 16,21 21-16,-21-21 0,43-43 16,-43 43-16,21 0 0,1-64 15,-22 43-15,-21-22 16,21 22-16,-21 21 0,21 0 15,-21 0-15,0-1 0,0 44 16,0-1 0,0 0-16,0 0 0,0 21 0,0-20 15,0 20-15,0-21 0,0 21 16,0-20-16,0 20 0,0-21 0,0 0 16,0 0-16,0 1 15,0-1-15,21-21 0,-21 21 0,22-21 16,-1 0-16,63 0 15,-62 0-15,20 0 0,0-21 16,1 0-16,-22-1 0,42-20 16,-20 21-16,-22 0 0,0-22 15,0 22-15,-21-21 0,0-22 16,21 43-16,-21 0 0,0 0 0,0 42 31,-21 0-31,21 22 16,-21-22-16,21 0 0,-21 21 15,21-21-15,-21 22 0,-1-22 0,1 21 16,21 1-16,-21-43 16,0 21-16,21 0 0,0 0 15,0-42 17,21 0-17,-21 0-15,21-1 0,0-20 0,22 21 16,-22-21-16,0 20 0,21-20 15,1 0-15,-1-1 0,0 1 16,1 21-16,-1-21 0,0 20 0,1 22 16,-1 0-16,0 0 0,-20 0 15,20 22-15,-21-1 0,0 0 0,0 21 16,-21-21-16,0 22 0,0-1 16,0-21-16,0 22 0,0-22 0,-42 42 15,21-42-15,0 1 16,21-1-16,0 0 0,-21 0 0,-1 0 15,44-42 17,-1 21-17,0-21-15,0 0 0,21 21 0,-20-21 16</inkml:trace>
  <inkml:trace contextRef="#ctx0" brushRef="#br0" timeOffset="29449.44">9419 4318 0,'0'0'0,"21"0"0,-21-21 0,0 0 16,0 0-16,0-1 0,0 1 15,0 0-15,0 0 0,-21 21 16,0 0-16,0 0 0,0 0 16,-1 0-16,-20 0 0,21 0 0,0 21 15,0 21-15,-22-20 0,22-1 16,0 21-16,-21-21 0,20 22 15,-20 20-15,21-42 0,0 22 0,0-22 16,21 0-16,0 0 0,0 0 16,0 0-16,0 1 15,42-22-15,-21 0 0,0 0 16,22 0-16,-22 0 0,21 0 16,-21-22-16,22 1 0,-1 21 0,-21-21 15,21-21-15,-20 21 0,20-1 16,-21-20-16,0 0 0,0-1 15,22 1-15,-22-21 0,0-1 0,0 22 0,0-22 16,-21 22-16,0 0 16,22-22-16,-22 43 0,0-21 0,0-1 15,0 22-15,-22 42 16,1 0 0,0 1-16,21-1 0,-21 21 0,0 0 15,0 22-15,21-22 0,-22 22 16,22-22-16,0 22 0,0-22 0,0 0 15,0 1-15,0-1 0,0 0 16,0 1-16,0-22 0,0 0 0,22 0 16,-22 0-16,21 0 0,0-21 0,0 0 15,0 0-15,0 0 0,22 0 16,20 0-16,-42 0 0,22 0 16,41-42-16</inkml:trace>
  <inkml:trace contextRef="#ctx0" brushRef="#br0" timeOffset="29832.84">11239 4191 0,'0'0'0,"0"-21"0,0 0 16,0 0-16,-21 42 31,21 21-31,0-21 16,0 0-16,-21 22 0,0-22 0,0 0 15,21 21-15,-21 1 0,21-22 16,-22 0-16,22 0 16,0 0-16,0 1 0,0-1 15,0-42 17,0-1-32,0 1 0,0 0 15,22 0-15</inkml:trace>
  <inkml:trace contextRef="#ctx0" brushRef="#br0" timeOffset="30175.64">11261 3874 0,'0'0'0,"0"-22"0,0 1 15,-22 21 1,1 0 0,0 21-16,0-21 0,21 22 15,0-1-15,0 0 0,0 0 16,21-21-1,0 21-15,0-21 0,1 0 16,-1 0-16,0 0 0,0 0 0,21-21 16,-20 0-16,-1 21 0,0-21 15,0 21-15,0-21 0,-21-1 16,0 1-16,0 0 0,0 0 16,0 0-16,-21 21 0,0 0 15,0 0-15,0 0 0,-1 0 0,1 0 16,0 0-16,0 0 15,0 21-15,21 0 16,0 0-16,21 0 16,0-21-16,21 0 15,-20 0-15,-1 0 0,21 0 16,0 0-16</inkml:trace>
  <inkml:trace contextRef="#ctx0" brushRef="#br0" timeOffset="30451.72">12128 3725 0,'0'0'0,"0"-21"0,-21 21 31,0 0-31,0 21 0,21 1 16,-21-1-16,0 0 0,-1 0 0,1 0 16,0 22-16,0-22 0,0 21 15,0 0-15,-1 1 0,1-1 0,0 0 16,0 1-16,21-1 0,0 0 15,0-20-15,0 20 0,0-21 0,0 0 16,0 0-16,0 22 0,21-43 16,0 0-1,0 0-15,1 0 0,20 0 0,-21-21 16,0 21-16,0-22 0,1-20 16,-1 21-16,0 0 0,0 0 0</inkml:trace>
  <inkml:trace contextRef="#ctx0" brushRef="#br0" timeOffset="30614.73">11811 4001 0,'-21'0'31,"42"0"-31,0 0 0,0 0 0,0 0 16,22 0-16,-22 0 0,21 0 15,1-22-15,-22 22 0,63-21 16,-41 21-16,-22 0 0,21-21 15</inkml:trace>
  <inkml:trace contextRef="#ctx0" brushRef="#br0" timeOffset="31124.62">14012 3768 0,'0'-21'0,"0"42"0,0-64 16,0 22-16,0 0 0,0 0 0,0 0 15,0 0-15,0-1 0,-21 22 32,0 0-32,21 43 15,-21-22-15,21 21 0,0 1 0,-21-1 16,-1 0-16,1 22 0,21 20 16,-21 65-16,0-65 15,0-20-15,0 20 0,-1 1 0,1 21 16,-21-21-16,-22 105 0,43-84 15,-21-21-15,-22 84 16,43-84-16,-63 147 16,62-168-16,1-1 0,21-20 0,-21 20 15,0-20-15,0 20 16,21-21-16,-21-20 0,21-44 31,0 1-31,21-21 0,-21 0 16,21-1-16,0-20 0,0-1 0,43-84 15,-43 63-15,21 1 16</inkml:trace>
  <inkml:trace contextRef="#ctx0" brushRef="#br0" timeOffset="31465.73">13885 4106 0,'0'0'16,"0"-63"-16,0 21 0,0-43 0,0 43 15,0 20-15,0-20 0,0 21 16,0 0-16,0 0 0,0-1 0,21 1 15,1 21-15,20-21 0,0 0 16,1 21-16,20 0 0,-21 0 16,43 0-16,-21 0 0,-1 21 0,1 0 15,-22 0-15,21 1 0,-20 20 0,-22-21 16,21 21-16,-21 1 0,-21 41 16,0-41-16,-21-1 0,0 0 15,-21-20-15,-1 20 0,1-21 16,0 0-16,-1 0 0,1 1 0,-43-1 15,43-21-15,0 0 16,21 0-16,-1 0 0,1 0 0,0 0 16,21-21-1,21 21 1,0-22-16,1 22 0,20-21 0,-21 0 16,21 21-16,1-21 0,-22 0 15,21 0-15,1-1 0</inkml:trace>
  <inkml:trace contextRef="#ctx0" brushRef="#br0" timeOffset="31872.09">14774 4022 0,'0'-21'0,"0"-43"32,0 43-32,0 0 0,0 0 15,0-1-15,21-20 16,1 42-16,-1-21 15,0 21-15,0 0 0,0 0 16,0 0-16,1 0 0,-1 21 0,21 0 16,-21 0-16,0 1 0,1-1 15,-1 21-15,0-21 0,-21 22 16,0-1-16,0 0 0,0-21 0,0 22 16,0-22-16,0 21 0,-21-21 15,0 1-15,-1-22 0,1 21 0,0-21 16,21-21 15,0-1-31,0 1 0,0-21 16,21 21-16,0 0 15,1-22-15,-22 1 0,21 21 0,0 0 0,0-22 16,0 22-16,-21 0 0,21 21 16,1-21-16,-1 0 0,0 21 15,0 0-15,0 0 0,0 0 16,1 0-16,-1 0 15,0 0-15,0 0 0</inkml:trace>
  <inkml:trace contextRef="#ctx0" brushRef="#br0" timeOffset="33845.89">15811 3852 0,'0'0'0,"0"-21"0,-21 21 31,0 21-15,0 1-16,0-1 0,0 0 0,-1 0 16,1 0-16,0 0 0,0 1 15,0 20-15,21-21 0,-21 43 16,-1-43-16,22 21 0,0-21 16,0 0-16,0 1 0,22-1 0,-1-21 15,0 21-15,0-21 0,0 0 0,22 0 16,-22 0-16,21 0 0,-21 0 15,22 0-15,-22-21 0,21 0 0,0-1 16,-20 1-16,20 0 0,-21 0 16,0-21-16,0 20 0,1-20 15,-1 0-15,-21 21 0,0-22 0,0 1 16,0 21-16,0-22 0,0 22 16,-21 0-16,-43-21 0,43 21 15,-21 21-15,20 0 0,-20 0 16,21 0-16,-64 21 0,64 0 15,0 0-15,-43 21 16,43-20-16,21 41 16,0-21-16,0-20 0,0 20 0,0-21 15,0 21-15,21-20 0,1-1 16,-1 21-16,21-21 0,-21-21 0,22 21 16,-1-21-16,0 0 0,43 0 15,-43 0-15,-21 0 0,22 0 16,-1 0-16,0-21 0,1 0 0,-1 0 15,-21 0-15,22 0 0,-22-1 16,21-20-16,-21 21 0,0-21 0,1 20 16,-22-20-16,0 21 0,21 0 15,-21 0-15,0-1 0,-21 22 16,-1 22 0,1-22-16,21 21 15,-21 0-15,0 42 0,21-20 16,-21-22-16,21 21 0,-21-21 15,21 1-15,0 20 0,0-21 16,0 0-16,0 0 0,0 1 16,21-1-16,0-21 0,21 0 15,-21 0-15,1 0 0,20 0 0,-21 0 16,21 0-16,-20 0 0,-1-21 16,21 21-16,-21-22 0,22 1 0,-22 0 15,0-21-15,0 21 0,0-1 16,0-20-16,-21 21 0,22-21 0,-1-1 15,-21 22-15,0 0 16,0 0 0,0 42-1,-21 0 1,21 0-16,-22 0 0,22 1 0,0-1 16,0 0-16,0 21 0,0-21 15,0 64-15,0-64 16,0 0-16,0 22 0,22-43 15,-22 21-15,21-21 0,0 0 16,0 0-16,21 0 16,-20 0-16,-1 0 0,0-21 15,0 21-15,0-21 0,0-1 16,1 1-16,-22-21 0,21 21 0,0-22 16,0 22-16,-21-21 0,0 21 15,21 0-15,-21-1 0,21 1 0,-21 0 16,-21 42 31,21 0-47,-21 22 0,21-22 0,0 0 15,0 0-15,0 0 0,0 22 16,0-22-16,0 0 0,0 0 0,0 0 16,0 1-16,21 20 0,0-42 0,1 21 15,20 0-15,-21 0 0,21-21 16,1 0-16,-1 0 0,0 0 15,1 0-15,20 0 0,-20 0 16,-1 0-16,21 0 0,-41-21 16,20 21-16,0-21 0,1-21 15,-22 21-15,0-22 0,0 22 0,0-21 16,-21 21-16,0-22 0,0-20 16,0 42-16,0-1 0,-21 22 15,0-21-15,-21 21 0,20 0 0,-20 0 16,0 0-16,-1 21 15,22 1-15,-21-1 0,21 0 0,0 0 16,-22 21-16,22-20 0,21 20 16,0-21-16,-21 0 0,21 22 15,0-1-15,0-21 0,0 0 16,0 0-16,21-21 0,-21 22 16,21-22-16,22 0 0,-22 0 15,0 0-15,0 0 0,21 0 16,-20-22-16,20 1 0,-21 0 15,0-21-15,22-22 16,-22 22-16,21-43 0,-21 43 16,0 0-16,1-1 0,20-41 15,-42 41-15,0 1 16,21 21-16,-21 0 0,0-22 16,-21 64 15,0 22-31,21-22 0,0 0 0,-21 21 15,-1 1-15,22-1 0,0 0 16,0 1-16,-21-1 0,21 0 0,0 1 16,0-1-16,0 0 0,0 43 15,21-64-15,1 0 16,-1 1-16,0-22 0,21 21 16,1-21-16,-22 0 0,21 0 15,-21 0-15,0 0 0,22-21 0,-22-1 16,0 1-16,0 0 15,0 0-15,1-21 0,-1 20 16,0 1-16,0-21 0,-21 21 0,0 0 16,-21 42 15,21 0-31,-21 0 0,0 0 0,21 0 16,0 1-16,0-1 0,-22 0 0,22 0 15,0 0-15,0 0 0,0 1 16,0-1-16,22-21 15,-1 0 1,0 0-16,0 0 0,0-21 16,0-1-16,22 1 0,-22 21 15,0-21-15,0-21 0,0 21 16,1-22-16,-1 22 0,0 0 0,0-21 16,0 20-16,0 1 0,1 21 15,-44 21 1,1 22-1,0-22-15,-21 21 16,21-21-16,-1 1 0,-20 20 16,21-21-16,21 0 0,-21 0 15,0 1 1,21-44 15,0 1-31</inkml:trace>
  <inkml:trace contextRef="#ctx0" brushRef="#br0" timeOffset="34039.74">17992 3789 0,'0'0'0,"-22"0"0,1 0 0,0 0 15,0 0-15</inkml:trace>
  <inkml:trace contextRef="#ctx0" brushRef="#br0" timeOffset="38187.17">18690 4149 0,'0'-21'94,"0"-1"-79,0 1-15,0 0 0,0 0 16,21 0-16,-21 0 16,21 21-16,-21-22 0,0 1 0,22 0 15,-1 21 1,-21-21-16,0 0 0,21 21 16,0-21-16,-42 21 31,0 0-16,0 21-15,-1-21 0,1 21 16,0 0-16,21 0 0,-21 0 0,21 1 16,-21-1-16,21 0 0,-21 21 15,21-21-15,0 1 0,0-1 16,0 0-16,0 0 0,21-21 16,21 21-16,-21 0 15,0-21-15,1 0 0,-1 22 16,0-22-16,42 21 0,-41 0 15,-1 0-15,0-21 0,0 21 16,0-21-16,0 21 0,-21 1 16,0-1-16,0 0 0,0 0 15,-42-21 1,21 21-16,0-21 0,0 0 0,-22 0 16,22 0-16,-42 0 15,41 0-15,1 0 0,0 0 0,0 0 16,0 0-16,0 0 0,-1 0 15,1 0 1,42 0 31</inkml:trace>
  <inkml:trace contextRef="#ctx0" brushRef="#br0" timeOffset="39883.19">19875 4382 0,'22'0'78,"-22"-22"-62,0 1-1,21 21 95,-21-21-95,21 21 126,0 0-125,-21 21-1,21-21 95,-21 21-110,21-21 15,1 0 17,-1 0-32,0 0 46,0 0-46,0 0 32,0-21-32,1 21 0,-22-21 0,21 21 15,0-21-15,-21 0 0,21 21 16,-21-21-16,21-1 0,0 1 0,1 0 16,-22 0-16,21-21 0,0 20 15,-21-20-15,0 0 0,21 21 16,-21-1-16,0-20 0,0 21 0,21 0 15,-21-22-15,0 22 16,0-21-16,43 0 0,-43 20 16,21-20-16,0 21 15,0 0-15,0 21 0,0 0 16,-21 21 0,0 0-16,0 21 0,0-20 15,0-1-15,0 21 0,0-21 16,-21 22-16,0-1 0,21-21 0,-21 43 15,21-22-15,0 0 0,0 1 16,-21-1-16,21-21 0,0 21 0,0-20 16,0 20-16,0-21 0,0 0 0,0 0 15,0 1-15,21-1 16,0-21-16,0 0 0,0 0 0,1 0 16,20 0-16,-21 0 0,21 0 15,1 0-15,-1 0 0,0-21 16,1 21-16,-1-22 0,0 1 0,1 0 15,-1-21-15,-21 21 0,0-22 16,22 22-16,-22-21 0,0 21 16,-21-1-16,0-20 0,21 42 0,-21-21 15,0 42 1,0 0-16,0 0 16,-21 22-16,21-22 0,-21 0 15,21 21-15,-21-20 0,0-1 0,21 21 16,0-21-16,0 0 0,-22 1 0,22-1 15,0 0-15,0 0 0,0 0 16,22-21-16,-1 0 16,0 0-16,0 0 15,21 0-15,-20 0 0,-1 0 0,21-21 16,-21 0-16,0 21 0,1-21 16,-1 0-16,0-22 0,0 22 0,0-21 15,-21 21-15,0-22 0,0 1 0,0-85 16,-21 106-1,0-22-15,0 22 0,0 0 0,-1 21 16,-41-21 0,42 21-16,0 0 0,-22 0 0,22 21 15,0-21-15,-21 42 16,42 1-16,0-22 0,-22 0 0,22 0 16,0 0-16,0 1 0,0 20 15,22-21-15,-1-21 16,0 21-16,0-21 0,0 0 15,22 0-15,-22 0 0,21-21 0,-21 0 16,22 0-16,-1 0 0</inkml:trace>
  <inkml:trace contextRef="#ctx0" brushRef="#br0" timeOffset="40183.05">21929 3747 0,'0'0'0,"21"-22"0,-21-20 0,0 21 15,0 0-15,0 0 0,21-1 16,-42 44 15,21-1-31,-21 0 0,-1 0 16,1 21-16,21 1 0,-21-22 0,0 21 15,0 1-15,0-1 0,-1 21 16,1-20-16,0-1 0,0 0 16,21 1-16,0-1 0,-21 22 15,21-22-15,0-21 0,0 0 0,0 0 16,0 1-16,0-1 0,21-21 15,0 0-15,0 0 16,0 0-16,1 0 16,-1-21-16,0-1 0,0 1 15,-21 0-15,21-21 0,0 21 0,1-22 16,-22 22-16</inkml:trace>
  <inkml:trace contextRef="#ctx0" brushRef="#br0" timeOffset="40419.32">21717 3895 0,'0'0'0,"-21"0"0,42 0 31,0 0-31,0 0 0,0 0 16,22 0-16,-22 0 0,21 0 16,-21 0-16,22 0 0,-22-21 15,21 21-15,-21-22 0,1 22 0,-1 0 16,0 0-16,0 0 0,0 0 15,-21-21-15,-21 42 47,0 1-47,0-22 0,-22 21 0</inkml:trace>
  <inkml:trace contextRef="#ctx0" brushRef="#br0" timeOffset="42268.09">741 6519 0,'0'22'15,"0"-44"16,0 1-15,21 0-16,0 0 0,-21 0 0,21 0 16,0-1-16,1-20 0,-1 21 15,0-21-15,0-1 0,0 22 16,0-21-16,-21-1 0,22 22 16,-1-21-16,-21 21 0,21 0 15,-21-1-15,0 1 0,0 0 0,0 42 31,0 0-31,0 1 0,0-1 16,0 0-16,0 21 0,0-21 16,-21 22-16,21-22 0,0 21 0,0 22 15,0-22-15,0-21 16,0 22-16,0-22 0,21 0 16,-21 21-16,21-42 0,0 0 15,0 0-15,1 0 16,-1 0-16,0-21 0,0 0 15,21 0-15,-20 0 0,-1-1 16,0-20-16,21 21 0,-21 0 0,-21-22 16,22 22-16,-22 0 0,0-21 15,0 21-15,0-1 0,-22 1 16,1 0-16,0 0 0,0 0 0,0 21 16,-22 0-16,22 0 0,0 0 15,0 0-15,0 0 0,-22 42 16,65-42 15,20 0-31,-21 0 0,21 0 16,1 0-16,-1-21 0,22 0 15,20 0-15,-20-1 0,-22 1 16,0 0-16,1 0 0,-22 21 16,21-21-16,-21 0 0,1-1 0,-1 22 15,-21-21-15,0 0 16,0 0-16,21 21 15,-21 21 1,0 0 0,0 0-16,0 1 15,0 20-15,0-21 0,-21 21 16,21-20-16,0 20 0,0 0 16,0 1-16,0-1 0,0 21 0,0-20 15,-21 20-15,21 1 0,-22 20 16,22-20-16,0-1 0,0 22 0,0-21 15,0 20-15,0 1 0,0-22 16,0 43-16,0-21 0,0 0 0,0-1 16,0 1-16,0 0 0,0-1 15,0 1-15,0 0 0,0-1 0,0 86 16,0-107-16,0 22 16,0-22-16,0 1 0,0-22 15,0 106-15,0-105 16,0-22-16,0 0 0,-21 0 15,21 0-15,-21-21 0,0 0 16,0 0-16,0-21 0,-1-21 16,1 21-16,0-22 0,0-20 15,0 20-15,0-41 0,-1-1 16,1 0-16,0 1 0,0-22 0,21 0 16,0 0-16,0-21 0,0 0 15,0 21-15,0 1 0,21-1 0,0 0 16,22 0-16,-1 21 0,0 1 15,1-1-15,20 0 0,1 22 0,-22 21 16,21-22-16,-20 22 16,20-22-16,-20 43 0,-22 21 15,-21-21-15,21 21 110</inkml:trace>
  <inkml:trace contextRef="#ctx0" brushRef="#br0" timeOffset="43099.9">4212 6287 0,'0'0'0,"21"0"31,0 0-15,1 0-16,20-22 0,-21 22 16,21-21-16,1 0 0,-1 0 0,0 0 15,1 0-15,20-1 0,-20-20 16,-1 21-16,0-21 0,43-43 15,-64 43-15,21-1 0,-20 1 0,-1 0 16,-21-1-16,0-41 16,0 41-16,0 22 15,0 0-15,-21 21 16,-1 0-16,1 0 0,0 21 16,0 0-16,21 0 0,-21 22 15,0-1-15,-1 43 0,22-22 16,-21-20-16,21 20 0,-21 1 0,21-1 15,-21 85 1,21-63-16,0 0 0,-21 84 0,21-84 16,-21-1-16,21 1 0,0 0 15,0-1-15,-22 1 0,22 0 16,0-1-16,0-20 0,0 20 0,0-20 16,0-1-16,0-20 0,0 20 15,0-20-15,22-22 0,-1 21 0,0-21 16,0-21-16,0 0 0,0 0 0,43 0 15,-22-42-15,-21 21 16,22-22-16,-1 1 0,0 0 0,1-22 16,-1 1-16,0-22 0,-20 22 0,20-86 15,-42 86-15,-21-128 16,0 128-16,-1-1 16,-62-41-16,20 41 15,1 22-15,20 21 0,-20-22 16,-1 22-16,1 21 0,21 0 0,-1-21 0,1 21 15,21 0-15,0 0 16,42-21 0,0 21-16,21 0 15,1-21-15,-1-1 0,0 22 0,1-21 16,-1 0-16,0 21 0,22-21 0,-22 0 16,-21 0-16,22-1 0,-22 1 15,21 21-15,-21-21 0,0 0 0,1 0 16,-1 0-16</inkml:trace>
  <inkml:trace contextRef="#ctx0" brushRef="#br0" timeOffset="44284.06">5694 5990 0,'0'-21'31,"21"0"-16,-21 0-15,21 0 0,-21-1 16,21 1-16,-21 0 16,21 0-16,-21 0 0,0 0 15,0-1-15,-21 1 16,0 21-16,0 0 16,0 0-16,0 0 0,-1 0 15,1 21-15,0-21 0,21 22 16,-21-22-16,21 21 0,-21-21 15,21 21-15,-21-21 16,21-21 93,-22 21-46,1 0-63,21 21 16,0 0 30,0 0-14,21-21 15,1 21-1,-1-21-30,0 0 0,0 0-1,0 0 1,-21-21 0,0 0-1,-21 21 16,0 0-31,0 0 0,0 0 16,-1 0-16,1 0 16,21 21-16,-21-21 15,21 21-15,0 1 16,0-1 0,0 0 15,21-21 16,0 0-32,1 0-15,-1-21 16,0 21-16,0-21 0,0-1 16,-21 1-16,21 21 15,-21-21-15,0 0 0,0 0 16,0 0-16,-21-1 15,0 22-15,0 0 16,0 0-16,-22 0 0,22 0 16,-21 22-16,21-1 0,0 0 15,-1 0-15,-20 21 0,42-20 0,-21 20 16,0-21-16,21 21 0,-21-20 16,21 20-16,0-21 0,0 21 0,0-20 15,0-1-15,0 0 0,0 0 0,21 0 16,0 0-16,0-21 0,0 22 15,22-22-15,20 0 0,-21 0 16,1 0-16,20 0 0,-20 0 16,-1-22-16,21 1 0,-20 0 15,-1 0-15</inkml:trace>
  <inkml:trace contextRef="#ctx0" brushRef="#br0" timeOffset="45755.7">6477 5948 0,'0'-21'0,"0"42"0,21-42 0,-21 0 0,0-1 16,0 1-16,0 0 0,0 0 0,0 0 16,-21 0-16,0-1 0,-22 1 15,22 21-15,0 0 0,0 0 16,0 0-16,0 21 0,-1 1 16,1-1-16,0 0 0,0 21 0,0-21 15,0 22-15,-1-1 0,1 0 16,0 1-16,0-22 0,21 21 15,0-21-15,0 43 0,0-43 16,0 0-16,0 0 0,21-21 16,0 22-16,22-22 0,-22 0 15,0 0-15,0 0 0,0-22 16,0 22-16,22-21 0,-1-21 16,-21 21-16,0 0 0,1-22 15,-1 22-15,-21-21 0,0 21 0,0-22 16,0 22-16,21-21 0,-21 21 0,0-1 15,0 1-15,0 0 0,-21 42 32,21 0-32,-21 1 15,21-1-15,0 21 0,-22-21 16,22 0-16,0 22 0,0-22 0,0 21 16,0-21-16,0 1 0,0 20 15,0 0-15,22-42 0,-22 21 16,21 1-16,0-22 0,0 0 0,0 0 15,22 0-15,-1 0 0,-21 0 16,21-22-16,64-20 0,-63 21 16,-1 0-16,-21-22 15,21 22-15,1-21 0,20-43 16,-42 43-16,1-22 0,-1 1 0,0 21 16,0-22-16,-21 1 0,21 20 15,-21 1-15,0 0 0,0-1 0,0 1 16,0 21-16,0 0 15,-21 42 1,21 0-16,-21 0 0,21 0 16,-21 22-16,21-1 0,0 0 15,0 22-15,-21-22 0,21 0 0,-22 22 16,22-22-16,0 1 0,-21-1 16,21 0-16,0 1 0,0-1 0,0-21 15,0 21-15,0-20 0,21-1 0,1 0 16,-1-21-16,21 21 15,-21-21-15,0 0 0,1 0 16,20 0-16,-21-21 0,21 0 16,-20 0-16,-1-1 0,0 1 0,0 0 15,0-21-15,0 21 0,1-22 0,-1 22 16,-21-21-16,0 21 0,0-1 16,0-20-16,0 21 0,0 0 15,0 42 1,0 0-1,0 0-15,0 0 0,0 1 0,-21-1 16,21 21-16,0-21 0,0 0 16,0 22-16,0-22 0,0 0 0,0 21 15,0-20-15,0-1 16,0 0-16,21-21 16,21 0-16,-21 0 0,0 0 15,1 0-15,20 0 0,-21 0 16,64-42-16,-64 20 15,0 1-15,0 0 0,-21 0 0,21-21 16,1-1 0,-22 22-16,0 0 0,0 0 0,0 42 47,0 0-47,0 0 0,0 0 15,0 1-15,-22-1 0,22 0 16,0 0-16,0 0 0,0 0 0,0 1 15,0-1-15,22 0 0,-1 0 16,0-21-16,0 21 16,0-21-16,0 0 0,1 0 15,-1 0-15,0 0 0,-21-21 16,21 0-16,0 21 0,-21-21 16,21 0-16,-21-1 0,22 1 15,-22 0-15,21-21 0,0 21 0,0-1 16,21-41-16,-20 42 15,-1 0-15,0-1 0,0 22 0,21-21 16,-20 21-16,-1 0 0,0 0 16,0 0-16,0 0 0,0 21 0,1-21 15,-1 22-15,0-1 0,-21 21 16,0 0-16,0-20 0,0-1 16,0 0-16,0 0 0,0 0 0,0 0 15,0 1-15,0-1 0,0 0 16,-21-21-16,21-21 31,0 0-15,0-1-16,0 1 15,0 0-15,0 0 0,21 0 16,-21 0-16,0-1 0,0 1 0,21 0 16,0 0-16,0 0 15,1 0-15,-1 21 0,-21-22 16,21 22-16,0 0 0,0-21 15,0 21 1</inkml:trace>
  <inkml:trace contextRef="#ctx0" brushRef="#br0" timeOffset="46371.05">8848 6075 0,'0'0'0,"42"0"31,-21 0-31,0 0 0,0-21 16,1 0-16,-1-1 0,0 1 15,-21 0-15,21 0 0,0-21 16,-21 20-16,0 1 0,0 0 16,0 0-16,0 0 15,0 42 1,-21 0-1,21 0-15,-21 0 0,0 22 16,21-22-16,0 0 0,-21 0 0,-1 22 16,22-22-16,-21 0 0,21 0 0,0 0 15,0 0-15,0 1 0,0-1 16,0 0-16,21 0 16,1-21-16,20 0 0,-21 0 0,0 0 15,22 0-15,-22 0 0,21 0 16,0-21-16,-20 0 0,20 0 0,-21 21 15,21-22-15,-20-20 0,20 21 16,-21 0-16,0-22 0,0 22 16,1-21-16,-1 0 0,0 20 0,-21-20 0,0 21 15,0 0-15,0 0 16,0-1-16,-21 22 0,0 0 16,-1 22-16,22-1 0,-21 0 15,21 0-15,0 0 0,0 22 16,0-22-16,0 0 0,0 0 0,0 21 15,0-20-15,0-1 0,0 0 16,21 0-16,-21 0 0,0 0 16,0 1-1,0-1-15,-21 0 16,0-21-16,0 0 16,0 0-16,0 0 0,-1 0 15,1 0-15,0 0 0,0 0 16,0 0-16,21-21 15,-21 21-15,-1-21 0,22-1 0</inkml:trace>
  <inkml:trace contextRef="#ctx0" brushRef="#br0" timeOffset="46615.08">7154 5673 0,'0'0'0,"21"0"0,1 0 15,20-21-15,0 21 0,1 0 16,-1-22-16,0 22 0,22 0 0,-22-21 16,22 0-16,-22 21 0,85 0 15,-85-21-15,1 21 0,20 0 0,-42 0 16,22 0-16,-22 0 0,0-21 15,0 21-15</inkml:trace>
  <inkml:trace contextRef="#ctx0" brushRef="#br0" timeOffset="47087.2">11557 5694 0,'0'0'0,"0"-21"0,0 0 16,0-1-16,21 1 0,-21-21 0,21 21 16,-21 0-16,0-1 0,21 1 15,-21 0-15,22 0 0,-22 42 32,0 0-32,-22 0 15,1 22-15,0-22 0,21 42 16,-21-20-16,0-1 0,0 0 15,-1 22-15,22-22 0,-21 1 0,0-1 16,0-21-16,21 64 16,0-64-16,-21 0 0,21 0 0,0 0 15,21-21 17,-21-21-32,0 0 15,0 0-15,0 0 0</inkml:trace>
  <inkml:trace contextRef="#ctx0" brushRef="#br0" timeOffset="47566.09">11282 5927 0,'0'0'0,"-64"0"31,64 21-31,21-21 16,22 21-16,-22-21 16,21 0-16,1 0 0,20 0 0,-21 0 15,64-21-15,-42 0 16,-1 21-16,43-43 0,-42 22 15,-1 0-15,-21 0 0,1 0 0,-1 0 16,-21-1-16,0 22 16,1-21-16,-22 0 0,0 0 15,-22 21 1,1 0-16,-21 42 16,21-21-16,0 1 0,-22 41 15,22-21-15,21 1 0,0-22 16,0 21-16,0-21 0,0 43 15,21-43-15,0 0 0,22 0 16,-22-21-16,21 0 0,1 0 16,-1 0-16,21 0 0,-20 0 0,-1-21 15,0 0-15,1 21 0,-1-21 16,0 0-16,1 0 0,-22-22 0,0 22 16,21-42-16,-42 20 0,0 22 15,0-21-15,0-1 0,-21 1 16,-21 0-16,0 21 15,20-1-15,-20 22 0,0 0 0,-1 0 16,1 0-16,0 22 0,-1-1 16,1 0-16,-21 21 0,41-21 15,1 1-15,21-1 0,0 0 16,0 0-16,0 0 0,21-21 0</inkml:trace>
  <inkml:trace contextRef="#ctx0" brushRef="#br0" timeOffset="48151.38">14372 5525 0,'0'0'0,"0"-22"0,0 1 0,0 0 16,0 0-16,0 0 0,0 0 15,0-1-15,0 1 0,21 21 16,0-21-16,1 21 15,-1 0-15,0 0 0,0 21 0,0 0 16,0 1-16,1 20 0,-1 0 16,0 1-16,0 20 0,0-21 0,-21 64 15,21-63-15,-21 20 0,0-21 16,0 1-16,0-1 0,0-21 16,0 22-16,0-22 0,0 0 0,0 0 15,-21 0 1,21-42-1,0 0-15,0 0 16,0-22-16,21 22 0,1-21 16,-1 0-16,-21-1 0,21-20 0,0 20 15,0-20-15,0-1 0,22 22 16,-22-21-16,0 20 0,21-41 16,-20 62-16,-1 1 0,-21-21 15,21 42-15,0 0 16,-21 21-1,0 0-15,21 0 0,-21 1 0,0-1 16,0 0-16,0 0 16,0 0-16,0 22 0,0-22 0</inkml:trace>
  <inkml:trace contextRef="#ctx0" brushRef="#br0" timeOffset="48979.04">15028 5842 0,'0'0'0,"0"21"0,0 0 15,21-21 1,1 0-1,20-21-15,-21 21 0,0-21 16,22 0-16,-22 0 0,21 0 16,0-22-16,1 1 15,-1 21-15,-42 0 0,0-1 16,21 1-16,-42 21 16,0 0-16,0 0 15,0 0-15,-22 21 0,22 1 0,0-1 16,0 21-16,0-21 0,-1 0 0,22 22 15,-21-22-15,21 21 0,0-21 16,0 1-16,0-1 0,0 0 0,0 0 16,21 0-16,1-21 0,-1 21 15,0-21-15,0 0 0,0 0 0,0 0 16,22 0-16,-22 0 0,0 0 0,21 0 16,-20-21-16,-1 21 0,0-21 15,0 0-15,0 0 0,0 0 0,1-1 16,-1-20-16,0 21 15,0-21-15,0-22 0,0 22 16,1 21-16,20-22 16,-42 22-16,21 0 0,0 0 0,0 21 15,1 0-15,41 0 16,-42 0-16,0 21 0,1 21 16,-1-21-16,0 1 0,-21 20 0,0-21 15,0 21-15,0-20 0,0 20 16,0-21-16,0 21 0,0 1 15,-21-22-15,0 0 0,21 0 0,-22-21 16,1 0 0,21-21-1,0 0 1,0 0-16,21 0 0,1-1 16,-22 1-16,21 0 0,0-21 0,0 21 15,0-22-15,0 22 0,1 0 16,-1-21-16,0 20 0,0 1 0,21 0 15,-20 0-15,-1 0 0,0 21 0,0 0 16,0-21-16,0 21 0,1 0 16,-1 0-16,0 0 0,0 0 15,0 21-15,-21 0 0,0 0 16,21-21-16,-21 21 16,0 0-16,0 1 15,0-1-15,0 0 0,0 0 0,-21 0 16,21 0-16,-21 1 0,21-1 0,-21 0 15,21 0-15,-21-21 0,21 21 16,-21 0-16,21 1 0,-22-22 0,22 21 16,0-42 31,0-1-47,0 1 15,0 0-15,0 0 0,22 0 0,-22-22 16,0 22-16,21-21 0</inkml:trace>
  <inkml:trace contextRef="#ctx0" brushRef="#br0" timeOffset="49151.08">16404 5334 0,'0'0'0,"0"-21"0,0 0 16,-21 21 0,21 21 15,0 0-16,0 0 1,21-21-16,0 0 16,0 21-16</inkml:trace>
  <inkml:trace contextRef="#ctx0" brushRef="#br0" timeOffset="50267.33">16891 5779 0,'0'0'0,"21"0"16,0 0-16,0-22 16,1 1-16,-1 0 0,0 0 15,0 0-15,0 0 0,0-1 16,1-20-16,-1 21 0,-21-21 16,21 20-16,0-20 0,-21 0 15,0-1-15,0 22 0,0-21 16,-21 42-1,0 0-15,0 21 16,21 0-16,-22 0 0,1 22 16,21-1-16,-21 0 0,0 1 0,0 20 15,0-20-15,-1 20 0,1 1 16,0-22-16,0 21 0,0 1 0,-22-22 16,1 85-16,21-84 0,0 20 15,0 1-15,-1-1 16,1 106-16,21-126 15,0-1-15,0-21 0,0 22 0,0-22 16,21 0-16,1-21 16,-1 0-16,0 0 0,21 0 0,-21 0 15,1 0-15,-1-21 0,21-22 16,-21 22-16,0 0 0,1-21 0,20-1 16,-21 1-16,-21 0 0,21-22 0,-21 22 15,21 0-15,-21-1 0,0 1 16,0-22-16,0 22 0,-21 21 0,0-21 15,21-1-15,-21 22 0,0 0 16,21 0-16,0 0 16,21 21-1,0-22 1,0 22-16,22 0 0,-22-21 0,21 21 16,0-21-16,-20 0 0,20 21 0,0-21 15,1 0-15,-1-1 0,0 1 16,1 0-16,-1 0 0,-21 0 15,0 21-15,-21-21 16,-21 42 31,21 0-47,-21 0 0,21 0 0,0 0 16,0 1-16,0-1 0,0 0 15,0 0-15,0 0 0,0 0 0,0 1 16,21-1-16,21-21 0,-20 21 15,-1-21-15,21 0 0,0 0 0,43 0 16,-64 0-16,22 0 0,-1-21 16,-21 0-16,21-1 0,1-20 15,-22 21-15,-21 0 0,0 0 16,21-22-16,-21 22 0,0 0 16,0 0-16,0 0 0,0-1 0,0 1 15,-21 21 16,21 21-31,0 1 0,0-1 0,-21 21 16,21-21-16,-21 22 0,21-1 16,0 0-16,0 1 0,-22-1 0,1-21 15,21 21-15,-21 1 0,21 20 16,-21-20-16,21-1 0,-21 0 16,0 22-16,-1-22 0,22 22 0,0 63 15,0-64-15,-21 1 0,21-22 16,0 21-16,0 1 0,-21 42 15,0-43-15,21-20 0,-21-1 0,0 0 16,-1 1-16,1-1 0,0 0 0,-21-21 16,21 1-16,-1-22 15,-41 0-15,21 0 0,20 0 16,-41-22-16,42 1 0,0 0 16,-1 0-16,1 0 0,0 0 15,-21-22-15,21 22 0,-1 0 16,1 0-16,21-22 0,0 22 15,0 0-15,0 0 0,0-21 0,0 20 16,21-20-16,1 0 0,-1-1 16</inkml:trace>
  <inkml:trace contextRef="#ctx0" brushRef="#br0" timeOffset="50651.96">19770 5313 0,'0'0'15,"0"-21"-15,21 0 0,-21-64 31,0 106-15,0 0 0,0 22-16,0-22 0,0 21 15,0-21-15,-21 22 0,21 20 0,-22-21 16,1 1-16,21-1 0,-21 0 16,0 1-16,21-1 0,-21 0 0,21-20 15,-21-1-15,21 0 0,0 21 16,0-21-16,0-42 31,0 0-15,0 0-16,0 0 0</inkml:trace>
  <inkml:trace contextRef="#ctx0" brushRef="#br0" timeOffset="51245.18">19346 5630 0,'0'0'0,"0"-21"31,21 21-31,22 0 0,-1 0 0,0 0 16,1-21-16,20 0 0,-20 21 16,20-21-16,1 21 0,-1-21 0,1-1 15,-1 1-15,-21 0 0,1 0 16,-1 0-16,0 0 0,-20-1 16,20 1-16,-21-21 0,-21 21 0,0 0 15,0-1-15,0 1 0,0 0 16,0 0-16,-21 21 31,21 21-31,0 0 0,0 22 16,0-1-16,0 0 0,0-21 15,0 22-15,0-1 0,-21 0 16,21 1-16,-21-1 0,21 0 0,0-20 16,-22 20-16,1-21 0,21 21 15,-21-20-15,21-1 0,-21 0 0,21 0 16,0-42 15,0 0-31,0 0 16,0-1-16,21 1 0,0-21 15,0 0-15,1 20 0,-1-20 0,0 0 16,0 21-16,21-22 0,1 22 16,-1-21-16,0 21 0,1-1 0,-1 22 15,0 0-15,1 0 0,-22 0 0,21 0 16,-21 22-16,1-1 15,-1 21-15,-21-21 0,0 22 0,0-22 0,0 21 16,-21 0-16,-1-20 0,1 20 16,0-21-16,0 0 0,0 0 15,0 1-15,21-1 0,-22 0 0,1 0 16,42-42 31,1 0-47,-1 0 0,0-1 15,0 1-15,0 0 0</inkml:trace>
  <inkml:trace contextRef="#ctx0" brushRef="#br0" timeOffset="51636.95">20891 5588 0,'0'21'16,"22"-21"-16,-1 0 15,0 0-15,0 0 0,21-21 16,-20 21-16,-1-21 0,21 21 16,0-21-16,1 0 0,-1 21 0,-21-22 15,22 1-15,-1 0 0,-21 0 16,0 0-16,0 0 0,-21-1 0,0 1 16,-21 21-1,0 0-15,0 0 0,0 21 16,-22 1-16,22-1 0,-21 0 15,21 21-15,-22-21 0,22 22 0,0-22 16,0 21-16,0 1 0,21-22 16,0 21-16,0-21 0,0 0 15,0 1-15,21-1 0,-21 0 16,21-21-16,0 21 0,64-21 16,-64 0-16,21 0 0,-20 0 15,20 0-15,-21-21 0,0 21 0,22-21 16,-22 21-16,0-21 0,0-1 0,0 22 15,-21-21-15,21 0 16</inkml:trace>
  <inkml:trace contextRef="#ctx0" brushRef="#br0" timeOffset="52599.06">2921 8107 0,'0'0'0,"-21"0"0,-64-42 31,85 20-31,-21 1 0,21-21 0,0 21 16,0 0-16,0-1 16,0 1-16,0 0 0,21-21 15,0 21-15,0-1 0,43 1 16,-43 21-16,21 0 0,-20 0 15,20 0-15,0 21 0,1-21 16,-1 43-16,0-22 0,1 21 0,-22 1 16,21-1-16,-21 0 0,-21 22 0,0-22 15,0 0-15,0 1 0,0-1 16,0 0-16,-21 1 0,0-22 0,0 21 16,0-21-16,-1-21 15,22-21 1,0 0-16,0 0 15,0 0-15,0 0 0,0-22 16,0 22-16,0-21 0,22-1 0,-1 1 16,0 0-16,-21-1 0,21 22 15,0-21-15,0 0 0,1 20 0,-22 1 16,21 0-16,0 0 0,21 21 16,-21-21-16,1 21 0,20-21 15,0 21-15,-21 0 0,1 0 16,-1 0-16</inkml:trace>
  <inkml:trace contextRef="#ctx0" brushRef="#br0" timeOffset="53240.11">3831 8128 0,'0'0'16,"0"21"-16,0 0 0,0 1 0,0-1 0,21-21 31,0 0-31,1-21 0,-1-1 16,0 1-16,0 0 0,0 0 15,0 0-15,22-22 0,-22 22 0,0-21 16,0 21-16,0-22 0,1 22 16,-1 0-16,-21-21 0,0 21 0,0-1 15,0 1-15,0 0 16,0 0-16,-21 21 16,-1 0-16,1 21 15,0 0-15,21 0 0,-21 1 0,0 20 16,21 0-16,0-21 0,-21 22 15,21 20-15,-22-42 0,22 22 0,0 41 16,0-62-16,0-1 16,0 0-16,22 0 0,-1 0 0,0-21 15,0 0-15,21 0 0,1 0 0,-22 0 16,21-21-16,1 0 0,62-21 16,-62 20-16,-1 1 0,0-21 15,1 21-15,-1-22 0,0 22 16,-20 0-16,-1-21 0,0 21 15,-21-1-15,0-20 0,-21 42 16,0 0-16,-1 0 16,1 0-16,0 0 0,-21 21 0,21 0 15,-1-21-15,-20 64 16,42-43-16,-21 0 0,21 22 16,0-22-16,0 0 0,0 0 0,42 43 15,-21-43-15,1 0 16,-1 0-16,0 0 0,-21 0 15,-21-21 17,0 0-32,-1 0 0,-20 0 15,21 0-15,0 0 0,-22 0 0,22 0 16,0 0-16,0 0 0,0 0 16,21-21-1,21 0 1,0 21-16,0-21 0,22 0 0,-22 0 15,21-1-15</inkml:trace>
  <inkml:trace contextRef="#ctx0" brushRef="#br0" timeOffset="53571.89">4974 7811 0,'0'0'0,"0"-22"0,0 1 16,0 0-1,-21 42 16,21 0-31,0 1 0,-21-1 0,21 21 16,0 0-16,0 1 0,0 20 0,0 43 16,-21-42-16,21-1 15,-22 1-15,22 20 0,0-20 0,0 20 16,-21 1-16,21 0 0,-21-1 0,0 1 16,21 21-16,0-21 0,-42 63 15,20-64-15,22-20 16,0-1-16,-21 1 0,0-1 0,0-20 15,21-1-15,0 22 0,-21-22 16,21-21-16,0-42 31,0-21-31,0 20 0,0-20 0,0-21 16,21 20-16,0-20 0,0-1 16,-21-20-16,21-1 0</inkml:trace>
  <inkml:trace contextRef="#ctx0" brushRef="#br0" timeOffset="53886.59">4974 7938 0,'0'-43'0,"0"86"0,0-107 15,0 43-15,0 0 0,0 0 0,0-1 16,0 1-16,21 0 16,43 0-16,-43 21 0,0-21 15,43 21-15,-22 0 0,-21 0 16,21 21-16,-20 0 0,-1-21 15,0 21-15,0 22 0,-21-22 0,0 0 16,0 21-16,0 1 0,-21-22 16,21 21-16,-42-21 0,20 22 0,1-22 15,-21 0-15,21 0 0,-22 0 0,22 0 16,0 1-16,0-22 16,0 0-16,0 21 0,21-42 31,21 21-16,0-22-15,0 1 0,21 0 0,-20 0 16,-1 0-16,21 0 0</inkml:trace>
  <inkml:trace contextRef="#ctx0" brushRef="#br0" timeOffset="54555.38">5757 7726 0,'0'0'0,"21"0"0,-21-21 15,-21 21 1,0 0-16,0 0 15,0 0-15,0 21 0,-1 0 16,1 0-16,0 0 0,0 1 0,21-1 16,0 21-16,-21-21 0,21 22 0,0-22 15,0 21-15,0-21 16,0 0-16,0 1 0,21-1 0,0 0 16,-21 0-16,42-21 0,1 0 15,-22 0-15,0 0 0,21 0 16,-20-21-16,-22 0 0,21 0 15,-21-1-15,0 1 0,0 0 16,0-21-16,0 21 0,0-64 16,0 64-16,-21 0 15,21-22-15,0 22 0,0 0 16,21-21-16,0 20 16,21 1-16,-21 21 0,1 0 0,20 0 15,-21 0-15,0 0 0,22 21 16,-22 1-16,21-1 0,-21 0 0,0 0 15,22 21-15,-22 1 16,0-22-16,-21 21 0,21-21 0,-21 22 16,0-22-16,0 0 0,0 0 0,0 22 15,-21-22-15,21 0 16,-21-21-16,0 0 31,21-21-31,0 0 16,0-1-16,0-20 0,0 21 0,0 0 15,0-22-15,21 22 0,0-21 0,0 21 16,-21-22-16,21 22 0,1-21 16,20 21-16,-21 0 0,0-1 0,22 1 15,-22 0-15,21 21 0,-21 0 0,0 0 16,1 21-16,-1 0 0,0 1 16,-21-1-16,0 21 0,21-21 0,-21 22 15,0 20-15,0-42 0,0 22 16,-21-22-16,21 0 15,-21 0-15,0 0 0,-1 0 0,1 1 16,21-1-16,-21-21 0,21 21 16,0-42-1,21 21-15,-21-21 16,21-1-16,22 1 0</inkml:trace>
  <inkml:trace contextRef="#ctx0" brushRef="#br0" timeOffset="55229.15">7260 7662 0,'0'0'0,"0"-21"16,0 0-16,0 0 0,0 0 15,-21 0-15,0 21 16,0 0-16,-1 0 0,1 0 0,0 0 16,0 0-16,0 0 0,0 0 15,-1 21-15,1 0 0,0 0 0,0 0 16,0 0-16,21 1 0,0-1 0,0 21 15,0-21-15,0 0 0,0 1 16,0-1-16,0 0 0,21-21 0,0 21 16,0-21-16,0 0 0,1 21 0,-1-21 15,0 21-15,0-21 0,0 0 16,-21 22-16,0-1 16,-21-21 15,0 0-31,0 0 0,0 0 0,-1 0 15,1 0-15,-21 0 0,21 0 0,0-21 16,-1 21-16,1-22 0,-21 22 16,42-21-16,0 42 31,0 1-15,0-1-16,21 0 0,0 0 0,0-21 15,1 21-15,-1 0 0,0 1 16,21-22-16,-21 0 0,22 21 15,-22-21-15,21 0 0,1 0 0,-22 0 16,21 0-16,0-21 0,-20-1 16,20 1-16,0 21 0,-21-42 0,22 21 15,-22 0-15,21-1 0,-21 1 16,1-21-16,-1 21 0,-21-22 0,0 22 16,0-21-16,0 21 0,0-22 0,0 22 15,0 0-15,0 0 0,-21 0 0,-1 21 16,1 0-16,0 0 15,21 21-15,-21 0 0,21 0 0,0 22 16,0-22-16,0 21 0,0 0 0,0-20 16,0 20-16,0 21 15,0-41-15,0-1 0,0 21 16,0-21-16,0 0 0,21-21 16,0 0-16,0 0 0,1 0 15,-1 0-15,0-21 0,0 0 16,21 0-16</inkml:trace>
  <inkml:trace contextRef="#ctx0" brushRef="#br0" timeOffset="57003.1">9292 7874 0,'-21'64'16,"42"-128"-16,-63 128 15,63-86 16,0 1-31,0 21 16,0-21-16,22 0 0,-22-21 0,21 20 16,-21 1-16,22-21 0,-1 0 0,0-1 15,1 1-15,-22 0 0,21-22 16,-21 22-16,1-22 0,-1 1 0,-21 20 16,0-20-16,0 21 0,0-1 15,0 1-15,-21 21 0,21 0 0,-22-1 16,1 1-16,0 21 15,0 21-15,21 1 0,-21-1 16,21 21-16,0 0 0,0 22 0,-21-22 16,21 22-16,-22-22 0,1 22 15,21-1-15,0-21 0,-21 1 16,0 20-16,0-20 0,21-22 0,0 85 16,0-85-16,0 0 15,21-21 16,0-21-31,0 0 0,-21-1 0,21 1 16,1 0-16,-1 0 0,0-21 16,0 20-16,21-41 0,-20 21 15,20 20-15,-21 1 0,0 0 16,0 0-16,1 21 0,-1 0 16,0 0-16,-21 21 0,21 0 15,-21 0-15,0 1 0,21 20 16,-21-21-16,0 0 0,0 0 0,0 1 15,21 20-15,-21-21 0,0 0 0,22 22 16,-1-43-16,0 21 16,0 0-16,0-21 0,0 0 0,43 0 15,-22 0-15,1 0 0,-1 0 16,0 0-16,1 0 0,-1-21 16,-21 0-16,21-1 0,1 1 0,20-21 15,-20 0-15,-22 20 0,0 1 16,21-63-16,-21 62 15,-21-20-15,0 21 0,0 0 16,0 0-16,0-1 0,-21 22 16,0 0-16,0 0 0,0 0 15,-22 0-15,22 0 0,0 22 0,0-1 16,21 0-16,-21 0 0,21 0 0,0 22 16,0-22-16,0 0 0,0 0 15,0 21-15,0-20 0,0-1 0,21 0 16,0 0-16,0 0 0,43 22 15,-22-43-15,0 21 0,1 0 16,20-21-16,1 0 0,84 0 16,-63 0-16,-1 0 0,1 0 15,63-42-15,-84 42 0,-22-22 16,21 1-16,-20 0 0,-1 0 16,0-43-16,-20 22 0,-22 21 15,0-43-15,0 43 0,0 0 16,0 0-16,-22 0 0,1 21 15,0 0-15,0 0 0,-21 0 0,20 0 16,-20 21-16,21-21 0,-21 21 16,-64 64-1,85-64-15,-1 21 0,-20-21 0,42 1 0,-21-1 16,21 0 0,0 0-16,21-21 15,21 0-15,-20 0 0,-1 0 16,21 0-16,-21 0 0,22-21 15,-22 21-15,21-21 0,-21 0 0,22-1 16,-22-20-16,0 21 0,0 0 0,21-43 16,-42 43-16,0 0 15,0 0-15,22 21 0,-22-21 0,0 42 32,-22 0-32,1 0 15,21 0-15,0 0 0,0 1 16,0-1-16,0 42 0,0-42 15,0 1-15,0-1 0,0 0 16,21 0-16,22 0 0,-22 0 16,21 1-16,1-22 0,-1 0 0,0 0 15,1 0-15,20 0 0,1 0 16,-22 0-16,21 0 0,-20-22 16,-1 1-16,0 0 0,-20 0 0,20 0 15,-21 0-15,0-1 0,0-20 0,-21 21 16,0-21-16,0 20 0,0-41 15,-21 42-15,0 0 0,0 21 0,0 0 16,-22 0-16,22 0 0,-21 0 16,0 0-16,-1 21 0,22 0 15,-21 0-15,-1 0 0,22 22 0,0-22 16,0 0-16,21 21 0,0-21 16,0 22-16,0-22 0,0 0 0,0 0 15,0 0-15,21 1 0,0-1 16,0-21-16,1 0 0,-1 0 15,21 0-15,-21 0 0,22 0 0,-22-21 16,21-1-16,-21 22 0,0-21 0,22 0 16,-22-21-16,0 21 0,0-22 15,0 1-15,1-64 16,-1 43-16,0-1 0,-21 1 0,0-1 16,0 1-16,0-1 0,21 22 15,-21-1-15,0 1 0,0 0 0,0 21 16,0-1-16,-21 22 15,21 22 1,-21 20-16,21-21 0,-21 21 0,-1 22 16,22-22-16,0 22 0,0-22 15,-21 22-15,21-22 0,0 21 0,0-20 16,0-1-16,0 0 0,0 1 0,0-1 16,0-21-16,0 22 0,0-22 15,21 0-15,-21 0 0,22-21 0,-1 0 16,-21 21-16,21-21 0,0 0 15,0 0-15,0-21 16,1 21-16</inkml:trace>
  <inkml:trace contextRef="#ctx0" brushRef="#br0" timeOffset="57604.88">12827 7599 0,'0'0'0,"21"0"16,-21-21-16,21 21 0,0 0 15,1-21-15,-1 21 16,0-22-16,0 22 0,0-21 0,0 21 15,1-21-15,-1 0 0,0 0 0,21 0 16,-42-1-16,21 1 0,-21 0 16,0 0-16,0 0 0,-21 21 15,0 0-15,0 0 0,-21 0 16,-1 21-16,22 0 16,0 0-16,-21 0 0,20 1 0,1 20 15,0 21-15,21-41 0,0 20 16,0-21-16,0 0 0,0 22 15,0-22-15,0 0 0,21 0 0,-21 0 16,21-21-16,1 21 0,20-21 0,-21 0 16,0 22-16,22-22 0,-22 0 15,21 0-15,-21 0 0,22 0 16,-22 0-16,0 0 0,42-43 16,-41 22-16,-1 0 15,0 0-15,-21 0 0,0-22 0,21 22 16,-21-21-16,21 21 0,0-22 15,1 22-15,-1-21 0,0 21 0,0-1 16,0 1-16,0 0 0,1 21 0,20 0 16,-21 0-16,0 0 0,22 21 15,-43 0-15,21 1 0,-21 20 16,0 0-16,0-21 16,0 22-16,0-22 0,0 21 0,0-21 15,0 1-15,-21-1 0,21 0 16,0 0-16,0 0 0,-22-21 15,1 0-15,0 21 0,21-42 32,0 0-32,0 0 15,0 0-15,0 0 0,0-1 16,0 1-16,21 0 0,0 0 0,1-21 16,-22 20-16,21 1 0,0 0 15,0 0-15,0 0 0,22-22 16,-22 22-16,21 0 0</inkml:trace>
  <inkml:trace contextRef="#ctx0" brushRef="#br0" timeOffset="58255.76">15854 7514 0,'0'0'16,"0"-21"-16,0 0 0,0 0 0,0 0 16,0-22-16,0 22 0,0-21 15,0 21-15,0-22 0,0 1 16,0 21-16,0 0 0,-21-1 0,-1 22 15,1 0-15,-21 0 0,-22 22 16,1-1-16,21 0 0,-1 21 16,1-21-16,0 22 0,-1-22 15,22 21-15,0-21 0,0 22 0,21-22 16,0 0-16,0 0 0,21 0 0,0-21 16,0 22-16,22-22 0,-1 0 15,0 0-15,1 0 0,-1 0 16,85 0-16,-85 0 15,-21 0-15,1 0 0,-1 0 16,-21-22-16,-21 22 16,-1-21-1,1 21-15,0 0 0,-21 0 0,21 0 16,-22 0-16,1 21 0,21-21 0,-22 22 16,22-1-16,-21 0 15,21 0-15,21 0 0,-21-21 0,21 21 16,0 1-16,0-1 0,0 0 15,0 0 1,21-21-16,-21 21 0,0 0 16,0 1-16,0-1 0,0 21 15,0-21-15,0 22 0,0-1 16,-21 21-16,-1-20 0,1-1 0,0 22 16,-21 41-16,21-62 0,-22-1 15,22 0-15,0 1 0,0-1 16,0-21-16,21 0 0,0 1 0,42-22 15,-21 0-15,21-22 16,1 1-16</inkml:trace>
  <inkml:trace contextRef="#ctx0" brushRef="#br0" timeOffset="58831.07">17653 6964 0,'0'0'16,"-21"-21"-16,-22-22 16,22 22-16,0 0 0,0 21 0,0 0 15,0 0-15,-1 21 16,1 0-16,0 22 0,21-22 15,0 21-15,0 64 0,0-42 16,0-1-16,0 1 0,0-1 0,0 1 16,0-22-16,0 0 0,0 1 15,0-1-15,0 0 0,0-21 16,0 1-16,-21 20 16,0-42-16,0 0 0,-1 0 15,22-21-15,0 0 16,0-1-16,0 1 0,0 0 15,0-21-15,0 21 0,22-22 0,41-41 16,-21 62-16,1-20 0,-1 21 16,0 0-16,1 0 15,-1 21-15,0 0 0,1 0 0,63 42 16,-64-21 0,-21 21-16,-21-20 0,0 20 0,0-21 15,0 21-15,0-20 0,0-1 0,0 0 16,-42 21-16,21-21 0,-1 1 15,-20-22-15,0 21 0,-1-21 0,22 0 16,-21 21-16,21-21 0,0 0 0,-1 0 16,1 0-16,0 0 0,21-21 15,0 0 1,21 21-16,0-22 0,1 1 16,-1 0-16,21 21 0,0-21 15,1 0-15</inkml:trace>
  <inkml:trace contextRef="#ctx0" brushRef="#br0" timeOffset="60247.35">18309 7366 0,'0'0'0,"21"0"16,-21 21-1,-21 0-15,0 1 16,0-1-16,0 0 0,-1 0 0,1 0 16,0 0-16,0 22 0,0-1 15,21-21-15,0 0 16,0 1-16,0-1 0,21-21 15,21 0 1,-21 0-16,1 0 0,20 0 0,0 0 16,1 0-16,41-21 0,-63-1 15,22 1-15,-22 21 16,0-21-16,0-106 16,-21 106-16,-21-21 0,-21 20 15,21-20-15,-1 21 0,-41-21 16,42 20-16,0 22 0,21-21 15,21 21 1,0 0-16,21 0 0,1 0 0,20 0 16,-21 0-16,22 0 0,84 0 15,-84 0-15,-1 0 16,22 0-16,-22 0 0,1 0 16,-1 0-16,1 0 0,-22 0 0,0 0 15,-20 0-15,-1 0 0,-42 0 31,-1 0-31,-20 21 0,0-21 0,21 22 16,-22-1-16,1 0 0,0 0 16,20 21-16,-20-20 0,0-1 0,21 21 15,-1-21-15,1 0 0,0 1 16,21 20-16,0 0 16,0-21-16,0 1 0,21-22 0,0 0 15,1 0-15,-1 0 0,0 0 16,0 0-16,21 0 0,-20 0 15,20 0-15,0-22 0,-21 1 0,22 0 16,-1-21-16,0 21 0,-20-22 16,20 1-16,-21 0 0,21-22 0,22-63 15,-43 64-15,0 20 0,0-20 16,-21 20-16,0 1 0,22-43 16,-22 64-16,21 0 0,-21 0 15,-21 21 1,-1 21-16,22 21 15,-21-20-15,0 20 0,0 0 0,0 1 16,0-1-16,-1 21 0,1-20 16,21 20-16,-21 43 0,21-64 15,0 1-15,0-1 0,0 0 16,0-20-16,21 20 0,0-21 16,22 0-16,-22 0 0,21-21 0,1 0 15,-1 0-15,-21 0 0,21 0 0,1 0 16,-1 0-16,-21 0 0,43-42 15,-22 21-15,-21 0 0,0-22 16,1 22-16,-1-21 0,-21 21 0,0-22 16,21 22-16,-21 0 0,0 42 31,0 0-31,-21 1 16,21-1-16,-21 21 0,21-21 15,0 0-15,-22 22 0,22-22 0,0 0 16,0 0-16,0 0 0,22 1 15,-1-22-15,0 0 0,21 0 16,-21 0-16,22 0 0,-22 0 0,21 0 16,1 0-16,20-22 0,-42 1 15,43-21-15,-43 21 16,0-22-16,21 1 16,-20 21-16,-22-43 15,0 43-15,0 0 0,0 42 31,-22 0-31,22 1 16,-21-1-16,21 0 0,-21 21 0,21-21 16,-21 22-16,21-1 0,-21 0 0,0-20 15,21 20-15,-22 0 0,-20 64 16,21-64-16,0 22 0,0-1 16,-1 1-16,1-1 0,-21 1 0,21-1 15,0 22-15,-1-21 0,1-1 16,0 22-16,0-22 0,0 22 15,0 0-15,-1-22 0,1 22 0,0-1 16,0 107-16,21-128 16,-21 1-16,21-22 0,-21 1 15,21-1-15,0 0 0,-22-21 16,1 1-16,0-1 0,0-21 0,0 0 16,0 0-16,-1 0 0,-20-43 15,0 1-15,21 21 0,-1-21 16,22-1-16,0 1 0,0-22 0,0 1 0,0-1 15,0 1-15,22-22 0,-1 22 0,0-22 16,21 0-16,1 22 0,-22-22 16,21 22-16,0-22 0,1 22 15,-1-1-15,0 1 0,1-1 0,-1 22 16,0-22-16,1 22 0,-22 21 16,21-22-16,-21 22 0,1 0 0,-1 0 15,-21 0 1,-21 21-1,-22 0-15,1 0 0,0 0 0</inkml:trace>
  <inkml:trace contextRef="#ctx0" brushRef="#br0" timeOffset="74987.24">825 10160 0,'0'0'0,"-63"0"0,21 0 0,-22 21 16,1-21-16,-1 0 0,1 0 15,-1 0-15,22 0 0,-22 21 16,1-21-16,42 0 0,-1 0 16,1 0-16,42 0 15,22 22-15,-1-22 16,22 0-16,-1 0 0,22 0 16,-1 0-16,1 0 0,21 0 15,-21 0-15,-1 0 0,22 0 0,-21 0 16,21 0-16,-22 0 15,1 0-15,21 0 0,-22 0 0,-20 0 0,-1-22 16,1 22-16,-1 0 16,-20 0-16,-1 0 0,-21 0 0,0 0 15,1-21-15,-1 21 0,-21-21 16,-21 21 0,-1 0-16,1-21 15,0 21-15,0 0 0,0 0 0,-22-21 16,22 21-16,0 0 0,-21 0 15,21 0-15,-22 0 0,22 0 0,-21 0 16,21 0-16,-1 0 0,1 0 16,0 0-16,42 0 31,22 0-15,-22 0-16,21 0 0,0 0 15,1 0-15,-1 0 0,-21 0 0,22 0 16,-22 0-16,0 0 0,0 21 15,0 0-15,-21 0 0,0 0 16,0 1-16,-21 20 0,0-21 16,0 21-16,-22 1 0,22-1 0,-21 0 15,-22 1-15,22-1 0,-43 22 16,43-43-16,21 0 0,0 21 16,0-21-16,-1-21 15,1 22-15,21-44 16,21 22-1,-21-21-15</inkml:trace>
  <inkml:trace contextRef="#ctx0" brushRef="#br0" timeOffset="76872.06">2646 9843 0,'0'0'0,"0"-22"0,0-83 31,0 83-31,0 1 0,0 0 0,0 0 16,0 0 0,0 42 15,0 21-31,0-21 15,0 22-15,0 20 0,0-20 16,0-1-16,0 21 0,-21-20 0,21 20 16,0-20-16,0-1 0,-22 0 15,22 22-15,0-22 0,0 0 0,0 1 16,0-22-16,0 21 0,22-21 16,-22 1-16,21-1 0,0 0 0,0-21 15,0 0-15,0 0 0,1 0 16,-1 0-16,21-21 0,-21 0 15,22-22-15,-1 1 0,-21 0 16,0 20-16,22-20 0,-22 0 16,0-22-16,0 22 0,0 0 0,0-22 15,22-42-15,-22 64 16,-21-22-16,0 22 0,0 21 0,0-21 16,0 20-16,0-20 15,0 21-15,0 0 0,0 42 31,-21 0-31,21 0 0,0 0 16,0 22-16,-21-22 0,21 21 16,0 1-16,-22-1 0,22 0 0,0 1 15,0-1-15,0 0 0,0 1 16,0-22-16,0 21 0,0-21 0,0 22 16,0-22-16,0 0 0,0 21 0,43-21 15,-43 1-15,21-22 16,0 0-16,0 0 0,22 0 0,-22 0 15,0 0-15,21 0 0,1-22 16,-1 1-16,0 0 0,1 0 16,-1 0-16,0 0 0,1-22 0,-1 22 15,0 0-15,1-21 0,-22 20 0,0-20 16,0 21-16,0 0 0,-21 0 16,0-1-16,-21 22 15,0 0 1,0 0-16,0 0 0,-1 22 15,1-1-15,0 0 0,0-21 0,0 21 16,21 0-16,0 0 0,0 1 16,0-1-16,21 0 0,-21 0 15,21 0-15,0-21 0,0 21 0,1 1 16,-1-1-16,0-21 0,0 21 16,-21 0-16,0 0 0,21-21 0,-21 21 15,-21-21 16,0 0-31,0-21 16,0 21-16,-1-21 16,1 21-16,21-21 0,-21 0 0,0 21 15,21-21-15,-21 21 0,0 0 32,21 21-17,0 0 1,0 0-16,0 0 0,21-21 15,0 21-15,-21 1 0,21-22 16,0 0-16,0 21 0,1-21 0,20 0 16,-21 0-16,0 0 15,22 0-15,-22 0 0,21-21 0,-21 21 16,22-22-16,-22 1 0,21 0 0,-21 0 16,0 0-16,22 0 0,-22-1 15,0 1-15,0 0 0,0 0 0,-21-21 16,22 20-16,-22 1 0,21 21 15,-21-42-15,-21 42 32,-1 0-17,22 21-15,0 0 0,-21 0 0,0 1 16,21-1-16,-21 0 16,21 0-16,-21 0 0,21 0 0,0 1 15,0-1-15,0 0 0,0 0 16,21 0-16,21-21 15,-21 0-15,1 0 0,20 0 0,0 0 16,-21 0-16,22 0 0,-1 0 16,0 0-16,1-21 0,-1 0 0,0 0 15,1 0-15,-22-1 0,21 1 0,-21 0 16,1 0-16,-1 0 0,0 0 16,0-1-16,-21 1 0,0 0 0,-21 42 46,0 0-30,21 1-16,0-1 0,0 0 16,-21 0-16,-1 0 0,22 0 15,0 1-15,0-1 0,0 0 0,0 0 16,0 0-16,0 0 16,0 1-16,0-44 31,0 1-16,0 0-15,0 0 0,0 0 16,0 0-16,0-1 0,0 1 16,22 0-16,-1-21 0,0 21 15,0-1-15,0-20 0,22 21 0,-22 0 16,21 0-16,-21-1 0,22 1 16,-1 21-16,0 0 0,1 0 0,41 0 15,-63 21-15,22 1 16,-22-1-16,0 0 0,0 0 0,-21 0 15,0 43-15,0-43 0,0 0 16,0 21-16,-21-20 0,0-1 16,0 21-16,0-21 15,-1-21-15,1 21 0,21 1 0,0-1 16,-21-21-16,21-21 31,0-1-15,0 1-16,21 21 0,0-21 15,1 0-15,-1 0 0</inkml:trace>
  <inkml:trace contextRef="#ctx0" brushRef="#br0" timeOffset="77715.75">6117 9991 0,'21'-64'31,"-42"64"-31,0 0 16,0-21-16,0 21 0,-1 0 16,1 0-16,0 0 0,0 0 0,0 0 15,-22 0-15,22 21 0,0 0 0,-21-21 16,21 22-16,-1-1 16,1 21-16,0-21 0,0 0 0,0 1 15,21-1-15,0 0 0,0 0 16,0 0-16,0 0 0,21-21 0,0 0 15,0 22-15,0-22 0,1 0 0,-1 0 16,21 0-16,-21 0 16,0-22-16,22 22 0,-22-21 0,0 0 15,0 21-15,0-21 0,1 0 0,-1 0 16,0-1-16,-21 1 0,0 0 16,21 0-16,-21 0 0,21 21 0,-21-21 15,0-1-15,21 22 0,-21-21 16,0 42 15,0 1-15,0-1-16,0 0 0,0 0 15,0 0-15,0 0 0,0 1 0,-21 20 16,21-21-16,-21 0 0,0 22 16,21-1-16,0 43 15,0-43-15,-21 21 0,21-20 0,0 20 16,0 1-16,0-22 0,0 22 15,0-1-15,0-21 0,0 22 0,0-1 16,0 1-16,0-1 0,0 22 0,21-21 16,-21-1-16,0 1 0,0-1 0,0 1 15,0-1-15,0 1 0,0-22 16,0 21-16,0-20 0,0-1 0,0 0 16,0 1-16,0-1 0,0 0 0,0-20 15,0 20-15,0-21 0,-21 0 16,0 0-16,-1-21 15,1 0-15,0 0 0,0 0 0,0-21 16,0 0-16,-1 0 0,1-21 16,-21-1-16,0-41 0,20 41 15,1-20-15,0-1 0,21-20 0,0 20 16,-21-126-16,21 105 16,0 0-16,0 1 0,0-1 0,21 0 15,0 1-15,43-65 16,-43 86-16,0 21 0,0-22 15,22 22-15,-22-1 0,0 1 0,0 0 16,0-1-16,0 22 0,1 0 16,-22 0-16,0 0 15,21 21-15,-21-21 16,-21 21 0,-1 0-16,1 0 15,-21 0-15,21-22 0,-22 22 0</inkml:trace>
  <inkml:trace contextRef="#ctx0" brushRef="#br0" timeOffset="77959.97">4487 9589 0,'-21'0'0,"42"0"0,-42-22 16,42 22-1,0 0-15,1 0 0,-1 0 16,0 0-16,0 0 0,0 0 16,0 0-16,1 0 0,-1-21 0,0 21 15</inkml:trace>
  <inkml:trace contextRef="#ctx0" brushRef="#br0" timeOffset="78457.03">7535 9144 0,'0'0'15,"21"-21"-15,-21 0 0,43-106 32,-43 106-32,0-1 0,0 44 31,0 20-31,0 0 16,0 1-16,0-1 0,0 21 15,0-20-15,0 20 0,0 22 0,0-22 16,-21 1-16,-1 21 0,1 42 15,0-64-15,21 1 0,-21-22 16,0 0-16,21 1 0,-21-1 0,21 21 16,0-41-16,0-1 0,0-42 47,0-1-47,0 1 0,21 0 15</inkml:trace>
  <inkml:trace contextRef="#ctx0" brushRef="#br0" timeOffset="78799.96">7387 9292 0,'0'0'0,"-21"-42"15,-21-85 1,42 85-16,0 20 0,0-20 16,0 21-16,0-21 0,21 20 0,21-20 15,-21 21-15,22 0 0,-1 0 16,21-1-16,1 1 0,-22 0 15,22 21-15,-1 0 0,1 0 0,-1 21 16,-20 22-16,20-1 0,-21 0 16,-20 22-16,-1-1 0,-21-20 0,0 84 15,-21-64-15,-22 1 16,1-22-16,0 21 0,-22-20 0,-42 41 16,43-41-16,20-1 0,-20-21 15,21 0-15,20 1 0,-20-22 16,21 21-16,0-21 0,0 0 0,21-21 31,21-1-31,0 22 16,0-21-16,0 21 0,0 0 0,22-21 15,-22 0-15,21 21 0,-21 0 16</inkml:trace>
  <inkml:trace contextRef="#ctx0" brushRef="#br0" timeOffset="79203.03">8107 9567 0,'0'43'16,"0"-22"-16,0 0 0,-21 0 15,-1 0-15,22 1 0,-21 20 0,0-21 16,21 21-16,0-20 0,-21-1 16,0 21-16,21-21 0,-21 0 0,21 1 15,0-1-15,0 0 0,0 0 0,21 0 16,0-21-1,0 0-15,0 0 0,0 0 0,22 0 16,20-21-16,-20 21 0,-1-21 16,-21 0-16,21-22 0,1 22 15,-22 0-15,0-21 0,21-1 0,-20 1 16,-1 0-16,-21-1 0,0 1 16,0 0-16,0 21 0,0-22 0,0 22 15,-21 0-15,-22 0 16,22 21-16,0 0 0,-21 0 15,20 0-15,-20 0 0,21 0 0,-21 21 16,20-21-16,1 21 0,0 0 0,0 0 16,0 1-16,21-1 0,0 21 15,0-21-15,0 0 16,21-21-16,21 0 0,-21 0 16,22 0-16,-22 0 0,21 0 0,1 0 15</inkml:trace>
  <inkml:trace contextRef="#ctx0" brushRef="#br0" timeOffset="79568.06">9038 9504 0,'0'0'16,"-21"0"-1,0 0-15,-22 0 16,1 0-16,21 0 16,-21 21-16,-1-21 0,1 21 0,21 0 15,-22 1-15,22-1 0,0 0 0,0-21 16,21 21-16,0 0 0,0 0 15,0 1-15,21-1 0,0-21 0,22 21 16,-22 0-16,21-21 0,-21 21 16,22 0-16,-1-21 0,0 22 0,1-1 15,-22 0-15,0-21 0,21 21 0,-21 0 16,-21 0-16,0 1 16,0-1-16,-21-21 0,0 0 15,0 21-15,-21-21 0,-1 0 0,1 0 16,0 0-16,-22 0 0,22 0 15,-1 0-15,1 0 0,21 0 16,-43 0-16,43 0 0,0 0 16,21-21-16,0 0 0,0-1 15,21 1-15,0 0 16,1 0-16,-1 0 0,21 0 0,0-1 16,1 1-16</inkml:trace>
  <inkml:trace contextRef="#ctx0" brushRef="#br0" timeOffset="79883.56">9546 9017 0,'0'0'0,"0"-42"0,0 21 0,0-22 0,0 22 16,0 0-16,0 0 0,0 0 16,0 42-1,0 21-15,0-21 16,-21 22-16,0-1 0,21 21 0,-21-20 15,-1 20-15,22 1 0,-21-22 0,0 22 16,0-1-16,0 1 0,21-1 16,-21 1-16,-1-22 0,1 21 0,0-20 15,21 41-15,0-41 16,0-1-16,0-21 0,0 0 16,0 1-16,21-1 0,0-21 15,1 0-15,-1 0 0,0 0 16,0 0-16,0-21 0,0-1 15,1 1-15,-1 0 0,-21 0 16,21 0-16,0 0 0,0-22 0</inkml:trace>
  <inkml:trace contextRef="#ctx0" brushRef="#br0" timeOffset="80088.34">9229 9567 0,'0'0'0,"-22"0"15,22 22-15,-21-22 0,21 21 16,21-21 0,1 0-1,-1 0-15,0 0 0,21 0 0,-21 0 16,22 0-16,-22 0 0,21-21 16,1 21-16,-22-22 0,21 22 15,0 0-15,1-21 0,-22 21 0</inkml:trace>
  <inkml:trace contextRef="#ctx0" brushRef="#br0" timeOffset="80848.03">9842 9546 0,'0'0'0,"0"-21"16,-21 0-1,42 42 16,-21 0-15,0 0-16,0 1 0,0-1 16,0 0-16,0 0 0,0 0 15,0 22-15,0-22 0,0 21 0,0-21 16,0 0-16,0 22 0,-21-22 16,21 0-16,-21 0 0,21 0 15,0 1-15,-21-22 16,0 0-16,21-22 31,0 1-31,0 0 0,0 0 0,0 0 16,21 0-16,0-22 0,21-20 15,-20 42-15,-1-22 0,0 1 16,21 21-16,-21 0 0,1-22 0,20 22 16,-21 21-16,21-21 0,-20 21 15,-1 0-15,0 0 0,0 0 16,21 21-16,-20-21 0,-1 21 15,0 22-15,-21-22 0,0 0 16,0 42-16,21-20 0,-21-22 16,0 21-16,0-21 0,0 22 15,0-22-15,0 0 0,0 0 0,0 0 16,0 1-16,0-1 0,-21-21 16,21-21 15,0-1-31,0 1 15,0 0-15,0 0 0,21 0 16,0-22-16,0 22 0,1-21 16,-1 0-16,0-1 0,21 1 0,-21 21 15,1-22-15,20 22 0,-21-21 16,21 42-16,-20-21 0,-1 21 0,21 0 16,-21 0-16,0 0 0,1 21 0,-1 0 15,-21 0-15,0 22 0,0-22 16,0 21-16,0-21 0,0 22 0,0-22 15,-21 42-15,21-42 16,-22 1-16,1-1 0,0 0 0,21 0 16,-21 0-16,0-21 0,21 21 15,-21-21 1,21-21 0,0 0-1,0 0-15,21 0 16,0-22-16</inkml:trace>
  <inkml:trace contextRef="#ctx0" brushRef="#br0" timeOffset="81872.89">11324 9758 0,'0'-21'15,"21"21"1,-21-21-16,0-1 0,21 1 16,-21 0-16,0 0 0,0 0 15,0 0-15,0-1 0,0 1 0,0 0 16,0 0-16,-21 0 0,0 21 16,0 0-16,-21 0 15,20 0-15,1 0 0,0 0 16,-21 0-16,21 21 0,-1 0 0,-20 0 0,21 22 15,-21-22-15,20 21 16,1-21-16,0 22 0,0-22 0,21 21 16,0-21-16,0 0 0,0 43 15,0-43-15,0 0 16,21-21-16,0 21 0,0-21 16,1 0-16,20 0 0,-21 0 0,0 0 15,0-21-15,22 21 0,-22-21 16,0 0-16,0 0 0,22 0 0,-22-22 15,0 22-15,0-21 0,0 21 16,0-22-16,-21 22 0,22-21 0,-22 21 16,21-1-16,-21 1 0,0 0 15,0 42 1,0 0 0,0 1-16,-21-1 0,-1 0 15,22 21-15,-21-21 0,21 1 16,0 20-16,0-21 0,0 0 0,0 0 15,0 22-15,0-22 0,21 0 16,-21 0-16,22-21 0,-1 0 16,0 21-16,21-21 0,1 0 15,-22 0-15,21 0 0,-21-21 0,0 0 16,1 0-16,-1 0 0,21-22 16,-21 22-16,0-21 0,1 0 15,-22 20-15,0-20 0,21 0 0,-21 21 16,0-1-16,0 1 15,0 0-15,-21 21 16,21 21 0,0 0-16,-22 1 0,22 20 15,-21-21-15,21 0 0,0 22 0,0-22 16,0 0-16,-21 21 0,21-21 0,0 1 16,0-1-16,-21-21 0,21 21 15,0 0-15,-21-21 31,21-21-15,0 0-16,0 0 16,0-22-16,0 22 15,0 0-15,21-21 0,0-1 0,0 1 16,0 0-16,1 20 0,20-20 0,-21 0 16,21 21-16,1-1 0,-22-20 15,21 42-15,1-21 0,-22 0 0,21 21 16,-21 0-16,0 0 0,1 0 0,-1 21 15,-21 0-15,21 0 0,-21 0 16,0 22-16,0-22 0,0 21 0,0-21 16,0 22-16,0-1 0,-21-21 0,21 22 15,-21-22-15,21 21 0,0-21 16,-22 0-16,22 1 0,-21-1 16,0 0-16,0 0 0,0-21 15,0 0 1,-1 0-16,22-21 15,0 0-15,0 0 0</inkml:trace>
  <inkml:trace contextRef="#ctx0" brushRef="#br0" timeOffset="82943.53">13568 9313 0,'0'0'0,"0"-21"0,0 0 16,0 0-16,0 42 31,0 0-31,0 0 16,0 1-16,-21 20 0,21-21 15,0 21-15,-22-20 0,1 20 0,21 0 16,-21 43-16,21-43 0,0 1 15,-21-22-15,21 21 0,0-21 16,0 0-16,0 1 0,0-1 0,21-21 31,0 0-15,0-21-16,1-1 0,-1 1 0,0 0 16,0 0-16,0-21 0,0-1 0,22 22 15,-22-21-15,0-1 0,0 1 16,0 0-16,22 21 0,-22-1 15,0-20-15,0 21 0,-21 0 16,21 21-16,1 0 0,-22 21 16,0 0-16,0 0 15,0 22-15,0-22 0,0 0 16,0 21-16,0-21 0,0 22 0,0 20 16,0-42-16,0 1 0,21-1 15,-21 0-15,21 0 16,-21 0-16,21 0 0,0-21 0,0 0 15,1 0-15,-1 0 0,0 0 0,21 0 16,-21-21-16,22 21 0,-22-21 16,21 0-16,-21 0 0,1 0 0,20-22 15,-21 1-15,0 21 0,0-22 16,1 1-16,-1 21 0,0-21 0,0-1 16,-21 22-16,0-21 0,21 21 0,-21-1 15,0 1-15,0 42 31,0 1-31,0-1 16,0 21-16,0-21 0,0 0 16,-21 22-16,21-22 0,0 21 15,0-21-15,0 22 0,0-22 0,0 21 16,0-21-16,0 1 0,21-1 16,-21 0-16,21 0 0,1-21 0,-1 0 15,0 21-15,0-21 0,0 0 0,0 0 16,22 0-16,-22-21 0,0 0 15,21 21-15,-20-21 0,20-22 16,43-41-16,-64 41 16,0 1-16,0 21 0,0-21 0,-21 20 15,0-20-15,0 21 0,0 0 0,0 0 16,-21 21-16,0 0 16,0 0-16,0 0 15,-1 21-15,1 0 0,0 0 0,0 21 0,0-20 16,21 20-16,0 0 0,-21 1 15,21-22-15,0 21 0,0-21 0,0 22 16,0-22-16,0 0 0,21 0 0,0 0 16,0-21-16,0 21 15,0-21-15,22 0 0,-22 0 0,21-21 16,1 0-16,-1 21 0,0-21 16</inkml:trace>
  <inkml:trace contextRef="#ctx0" brushRef="#br0" timeOffset="84726.04">16192 9864 0,'0'0'0,"-21"21"16,0 0 0,42-21-1,0-21-15,1 21 0,-1-21 16,0 0-16,21-1 0,1-20 15,-22 21-15,21-21 0,0-1 0,1 1 16,-22 0-16,21-1 0,-21 1 16,22-22-16,-22 22 0,0-21 15,0 20-15,0-63 0,-21 64 16,22 0-16,-22 21 0,0-22 16,0 22-16,0 0 0,-22 21 15,22 21 1,-21 21-16,0-20 0,0 20 0,0 0 15,0 1-15,-1-1 0,-20 0 0,42 1 16,-42 20-16,42-21 0,-21 22 16,-1-22-16,1 1 0,-21 84 15,21-85-15,21 0 0,-21-21 16,21 1-16,0-1 0,0 0 16,21-42 15,0 0-31,0-1 15,-21-20-15,21 21 0,0-21 0,1 20 16,20-20-16,-21 0 0,0 21 16,0-22-16,1 22 0,-1 0 0,21 21 15,-21-21-15,0 21 0,1 0 16,-1 21-16,-21 0 16,0 0-16,0 22 0,0-1 15,0-21-15,0 21 0,0-20 16,0 20-16,21-21 0,-21 21 15,21-20-15,-21-1 0,21 0 0,0 0 16,1 0-16,-1 0 0,0-21 16,21 0-16,-21 22 0,22-22 0,-1 0 15,0 0-15,22 0 0,-22 0 0,64-22 16,-42 1-16,-22 0 16,21 0-16,-20 0 0,-1-22 0,0 22 15,-20-21-15,-1 0 0,0-1 0,-21 1 16,0 21-16,0-22 0,0 22 15,0 0-15,0 0 0,-21 0 0,0 0 16,-22 21-16,22 0 0,-21 0 16,21 0-16,-22 0 0,22 0 0,-21 21 15,-1 0-15,22 21 0,-21-21 16,21 22-16,-22-22 0,22 21 16,0 1-16,21-22 0,0 21 15,0-21-15,0 0 0,0 1 0,0-1 0,0 0 16,21 0-16,22-21 15,-22 21-15,0-21 0,21 0 16,-21 0-16,22 0 0,-22-21 0,42 0 16,-20 0-16,-22 0 0,0-1 15,21-20-15,-20 21 0,-1-21 0,21-22 16,-21 22-16,0 21 16,-21-22-16,22 22 0,-1 0 15,-21 0-15,0 42 31,0 0-31,0 21 0,-21-20 16,21 20-16,-22-21 0,22 21 0,0 1 16,-21-22-16,21 0 0,0 21 15,0-20-15,0-1 0,0 0 0,0 0 16,21-21-16,-21 21 0,22-21 0,-1 0 16,0 0-16,21 0 0,-21 0 15,1 0-15,-1 0 0,0 0 16,0-21-16,0 0 0,0 0 0,1-22 15,-1 22-15,21-42 16,-21 20-16,0 22 0,1 0 0,-1-21 16,0 21-16,-21-1 0,0 1 15,0 42 1,0 1 0,0-1-16,0 0 0,0 0 15,0 0-15,0 0 0,-21 1 0,21 20 16,0-21-16,0 0 0,0 0 0,0 1 15,0-1-15,0 0 16,0 0-16,21-21 0,0 21 16,21-21-16,-20 0 0,-1 0 15,0 0-15,21 0 0,-21-21 16,1 21-16,-1-21 0,21 0 16,-21 0-16,0-1 0,1 1 0,-1-21 15,21 21-15,0-43 16,-42 43-16,22 0 0,-22 0 0,21 0 15,-21 42 1,0 0 0,0 0-16,-21 0 0,-1 0 0,22 1 15,0-1-15,0 0 0,-21 0 16,21 0-16,0 0 0,0 1 16,0-1-16,0 0 0,21-21 0,-21 21 15,22-21-15,20 0 0,-21 0 16,0 0-16,22 0 0,-22 0 15,63 0-15,-62 0 0,20-21 16,0 0-16,-21 0 0,1-1 16,41-20-16,-42 0 0,0-1 15,-21-20-15,22 21 16,-22-1-16,0 22 0,0 0 0,0 0 16,-22 0-16,1 21 0,-21 0 15,21 0-15,0 21 0,-1 0 16,1 0-16,-21 21 0,21 1 15,21-1-15,-21-21 0,-1 64 16,22-43-16,0-21 0,0 22 16,0-22-16,0 0 0,0 0 0,22 0 15,-1 1-15,0-22 0,0 0 16,0 0-16,0 0 0,1 0 16,-1 0-16,0 0 0,0-22 0,0 1 15,22 0-15,-22 0 0,21-21 0,-21 20 16</inkml:trace>
  <inkml:trace contextRef="#ctx0" brushRef="#br0" timeOffset="85080.05">20764 8932 0,'0'0'16,"0"-42"-16,0 21 0,0 0 0,0 0 15,-21 21-15,0 0 0,21 21 16,-21 0-16,0 0 0,0 21 0,21 1 16,-22-1-16,1 22 0,0-1 0,0-21 15,0 22-15,0-22 16,-1 22-16,1-1 0,0-20 0,21 20 15,-21 22-15,21-43 0,-21 0 16,21 1-16,0-22 0,0 0 16,0 21-16,0-20 0,21-22 15,21 0-15,-21 0 0,1 0 16,-1-22-16,0 1 16,0 0-16,-21 0 0,0 0 0,0-22 15</inkml:trace>
  <inkml:trace contextRef="#ctx0" brushRef="#br0" timeOffset="85588.43">20341 9462 0,'0'0'0,"-21"0"0,0 0 15,42 0 1,0 0-16,0 0 16,22 0-16,-1 0 0,0 0 15,1-22-15,-1 22 0,21 0 0,1-21 16,-22 21-16,22-21 0,-1 21 0,-20-21 15,20 0-15,-21 21 0,-20-21 16,20 21-16,-21 0 0,-42 21 31,0 0-15,0 0-16,-1 0 0,-20 22 16,21-22-16,0 21 0,0-21 15,21 22-15,0-22 0,-22 21 0,22-21 16,0 0-16,0 1 0,0-1 15,22 0-15,-22 0 0,42-21 16,0 21-16,-21-21 0,43 0 16,-22 0-16,22-21 15,-22 0-15,0 21 0,1-21 0,-1-22 16,0 22-16,-20-21 0,20 21 0,-21-22 16,0 1-16,-21 0 0,0-1 15,0 1-15,0 21 0,0-21 0,-42-1 16,0 22-16,20 0 0,-20 21 15,21 0-15,-21 0 16,-43 21-16,64 0 0,-22 0 16,1 22-16,21-22 0,0 0 15,21 0-15,-21 0 0,21 1 16,0 20-16,21-42 16,21 0-16,-21 0 0,22 0 15,-1 0-15,0 0 0</inkml:trace>
  <inkml:trace contextRef="#ctx0" brushRef="#br0" timeOffset="85859.81">22204 9059 0,'0'0'0,"0"-21"0,0 0 0,0 0 16,0 42-1,0 0-15,-21 22 16,-1-22-16,1 21 0,21 0 15,-21 1-15,0-1 0,21 0 0,-21 1 16,0-1-16,-1 0 0,22 1 0,-21-1 16,21-21-16,-21 22 0,21-1 15,0 0-15,0-21 0,0 1 16,0-1-16,21-21 16,0 0-1,1 0-15,-1 0 0,0-21 16,-21-1-16,0 1 0,21 0 15</inkml:trace>
  <inkml:trace contextRef="#ctx0" brushRef="#br0" timeOffset="86027.71">21992 9377 0,'0'0'0,"-21"0"0,21 21 16,0 0 15,21-21-31,0 0 0,0 0 15,1 0-15,20 0 0,-21 0 16,0 0-16,0 0 0,1 0 16,-1 0-16,0-21 0</inkml:trace>
  <inkml:trace contextRef="#ctx0" brushRef="#br0" timeOffset="86672.56">22352 9419 0,'0'0'0,"0"21"31,21-21-15,0 0-16,0 0 15,1-21-15,-1 21 16,0-21-16,0 21 0,0-21 0,0 0 16,1 21-16,-22-21 0,0-1 15,0 1-15,0 0 0,0 0 16,-22 21-1,1 0-15,0 21 0,-21 21 16,-1-20-16,22-1 0,0 0 16,0 0-16,-21 21 0,20-20 15,22 20-15,0-21 0,-21 0 16,21 22-16,0-22 0,0 0 0,0 0 16,0 0-16,21 0 0,1-21 15,-1 22-15,0-22 0,0 0 0,21 0 16,-20 0-16,20 0 0,0 0 15,1 0-15,-1-22 0,0 1 0,1 0 16,-1 0-16,0 0 0,1 0 16,-1-22-16,-21 22 0,0-21 0,0 21 15,1-22-15,-22 22 0,21 0 0,-21 0 16,0 0-16,0-1 16,-21 22-16,-1 0 0,1 0 15,21 22-15,-21-1 0,21 0 16,-21 0-16,21 0 0,0 22 0,0-22 15,0 0-15,0 21 16,0-21-16,0 1 0,21-1 0,0 21 16,-21-21-16,0 0 0,21 1 0,1-1 15,-22 0 1,-22-21 0,1 0-16,0 0 0,0 0 15,0 0-15,-22-21 0,22 21 0,0 0 16,0 0-16,0-21 0,0 21 15,-1 0-15,1 0 16,42-22 0,1 22-16,20-21 15,-21 21-15,21-21 0,-20 21 16</inkml:trace>
  <inkml:trace contextRef="#ctx0" brushRef="#br0" timeOffset="86967.57">23389 9144 0,'0'0'0,"21"-21"0,-21-21 16,0 20-16,0 1 0,0 0 16,-21 21-1,0 0-15,21 21 16,-21-21-16,0 43 0,21-22 0,-22 21 16,1-21-16,21 22 0,-21-1 0,0 0 15,21 1-15,0-1 16,-21 0-16,0 1 0,21-1 0,-22-21 15,22 21-15,0 1 0,0-22 0,0 21 16,0-21-16,0 1 0,0-1 16,0 0-16,22 0 0,-1 0 0,0-21 15,0 0-15,0 0 16,0 0-16,1-21 16,-1 0-16,-21 0 0,21 0 0,-21-22 15,21 22-15,0 0 0</inkml:trace>
  <inkml:trace contextRef="#ctx0" brushRef="#br0" timeOffset="87187.62">23135 9271 0,'21'21'16,"0"0"-1,1-21-15,-1 0 0,0 0 16,21 0-16,-21 0 0,1 0 15,20 0-15,-21 0 0,43 0 16,-43 0-16,0 0 0,0 0 16,0 0-16,-42 0 15,0 0 1,-21 0-16,20 0 0,-41 0 16</inkml:trace>
  <inkml:trace contextRef="#ctx0" brushRef="#br0" timeOffset="88292.48">698 11748 0,'0'0'0,"0"21"16,22-21 15,-1 0-15,0 0-16,21-21 0,-21 21 0,1-22 15,20 1-15,-21 21 0,21-21 16,-20 0-16,20 0 0,0 0 0,-21-1 16,1 1-16,-1 0 0,0 0 15,0-21-15,-21 20 0,0 1 16,0 0-16,0-42 15,0 41-15,-21 22 0,21-21 16,-21 0-16,0 21 0,-1 0 16,1 0-16,21 21 0,0 0 15,-21 1-15,21 20 0,-21-21 0,21 21 16,-21 1-16,21-22 0,0 42 16,0-20-16,0-22 0,0 0 15,0 0-15,0 0 0,0 1 16,0-1-16,0 0 0,21 0 15,0-21-15,0 0 16,0 0-16,22 0 0,-22 0 16,42 0-16,-20 0 0,-22 0 15,64-42-15</inkml:trace>
  <inkml:trace contextRef="#ctx0" brushRef="#br0" timeOffset="88759.47">1926 11451 0,'0'0'0,"21"-21"0,-21-64 32,0 64-32,-21 0 0,0 21 15,21-21-15,-21 21 0,-22 0 16,22 0-16,0 0 0,0 21 0,0 0 16,0 0-16,-1 1 0,1 20 15,0 0-15,0-21 0,0 22 16,0-1-16,-1 0 0,22-20 15,0 41-15,0-42 0,0 0 16,0 1-16,0-1 0,0 0 16,22-21-16,-1 0 0,0 0 15,0 0-15,0 0 0,0 0 16,1-21-16,20 0 0,-21 21 16,0-22-16,0 1 0,1 0 0,-1-21 15,0 21-15,-21-1 0,21-20 0,-21 21 16,21-21-16,-21 20 0,0 1 15,0 0-15,0 0 0,0 42 32,0 0-32,0 0 15,0 1-15,0-1 16,-21 0-16,21 0 0,-21 0 0,21 22 16,0-22-16,0 0 0,0 0 15,0 0-15,0 0 0,0 1 16,21-22-1,0 0-15,0 0 0,1 0 16,20-22-16</inkml:trace>
  <inkml:trace contextRef="#ctx0" brushRef="#br0" timeOffset="89431.23">2561 11409 0,'0'0'0,"0"-21"0,0 0 16,0-1-16,0 1 0,-21 21 15,0 0-15,0 0 0,-1 0 16,1 21-16,0-21 0,0 22 16,0-1-16,0 21 0,-1-21 0,1 22 15,0-22-15,0 21 0,21-21 16,0 22-16,0-22 0,-21 21 0,21-21 16,0 0-16,0 1 0,0-1 15,21-21-15,-21 21 0,21-21 0,0 0 16,22 0-16,-22 0 0,21 0 15,0 0-15,1 0 0,-1 0 16,0-21-16,1 0 0,-1-1 0,0 1 16,1 0-16,-22-21 0,21 21 15,-21-22-15,1 1 0,-1 0 0,0-1 16,-21-20-16,21 20 0,-21 1 16,0 0-16,0-1 0,0 22 0,0 0 15,0 0-15,0 0 0,0 42 16,0 0-1,0 0-15,0 0 0,0 22 16,0-1-16,0 0 0,0 1 16,0-1-16,0 0 0,0 1 0,-21-22 15,21 21-15,0 1 0,-21-22 16,21 0-16,0 21 0,0-21 0,0 1 16,-21-1-16,21-42 31,0-1-31,0 1 15,0 0-15,0 0 0,21 0 16,0-22-16,0 22 0,0-21 0,0 0 16,1-1-16,-1 1 0,0 21 15,21-22-15,-21 22 0,22 0 16,-22 0-16,21 21 0,1 0 0,-1 0 16,0 21-16,-21 0 0,22 22 15,-22-22-15,0 21 0,0-21 0,-21 22 16,0-22-16,0 21 0,0-21 15,0 22-15,-21-22 0,0 0 16,0 0-16,0 0 0,-1 0 0,1 1 16,0-22-16,0 21 0,21-42 31,21 21-31</inkml:trace>
  <inkml:trace contextRef="#ctx0" brushRef="#br0" timeOffset="90901.28">4784 11621 0,'0'0'16,"0"21"-16,-22-21 0,1 21 15,0-21-15,21-21 47,21 0-47,0-1 16,1 1-16,-1 0 0,0 0 0,-21 0 16,0-22-16,21 1 0,-21 21 0,0-21 15,0-1-15,0 1 0,-42-22 16,21 43-16,-1 0 0,-62 21 15,41 0-15,1 0 16,0 21-16,-1 0 0,1 22 0,0-22 16,-1 21-16,22 22 0,-21-22 0,21 0 15,0 1-15,-1-1 0,22 0 16,0 1-16,0-1 0,0-21 16,0 22-16,0-22 0,0 0 15,22 0-15,-1 0 0,0-21 0,0 0 16,21 0-16,-20 0 0,20 0 0,0 0 15,1-21-15,-1 21 0,0-21 16,1 0-16,-1 0 0,43-22 16,-64 1-16,21 21 0,-21-22 15,0 1-15,1 0 0,-22-22 16,0 22-16,0 21 0,0-22 16,0 65-1,0-1-15,-22 0 16,22 0-16,-21 21 0,21-20 15,0 20-15,0-21 0,0 0 16,0 0-16,0 1 0,0-1 0,0 0 16,21 0-16,1-21 0,-1 0 0,0 21 15,0-21-15,21 0 0,-20 0 16,20 0-16,-21 0 0,21-21 0,-20 21 16,20-21-16,0 0 0,-21 0 15,1-1-15,20-20 0,-21 0 16,-21 21-16,0-43 15,0 43-15,0 0 0,0 0 16,-21 21 0,21 21-16,0 0 0,0 0 15,-21 0-15,21 22 0,0-22 16,-21 0-16,21 21 0,0-21 0,-22 1 16,22-1-16,0 0 0,0 0 15,0 0-15,0 0 0,0 1 16,0-44 15,0 1-31,22 0 0,-1 0 16,0-21-16,0 20 0,0 1 0,0-21 15,1 21-15,-1 0 0,0-22 16,21 22-16,-21 0 0,1 0 16,-1 21-16,21 0 0,-21 0 15,-21 21-15,21 0 16,-21 0-16,0 0 0,0 1 0,22 20 15,-22-21-15,0 0 0,0 22 16,0-22-16,21 0 0,0 21 16,21-21-16,-21 1 0,43-1 15,-22-21-15,-21 0 0,22 0 16,-1 0-16,22 0 0,-22 0 0,0 0 16,1 0-16,20 0 0,22-21 15,-22-1-15,-20 1 16,-1 0-16,-21-21 0,21 21 0,-20-1 15,-1-20-15,0 0 0,-21-1 0,0 1 16,0 21-16,0-21 0,0 20 16,-21-20-16,0 21 0,-22 21 0,22 0 15,-21 0-15,21 0 0,-22 0 0,1 21 16,21 0-16,-22 0 0,22 22 16,-21-22-16,21 21 0,0-21 0,-1 22 15,1-22-15,0 42 0,21-41 16,0-1-16,0 0 0,0 0 15,21-21-15,0 21 0,1-21 16,-1 0-16,0 0 0,21 0 16,1 0-16,20 0 15,-42-21-15,22 0 0,-22 0 0,42-43 16,-42 22-16,22 0 0,-22-1 16,0-20-16,0-1 0,0 1 15,1-1-15,-22 1 0,0 20 0,21-84 16,-21 85-16,0 0 15,0-1-15,0 22 0,0 0 0,-21 21 16,-1 0-16,1 21 16,0 22-16,0-22 0,0 42 15,0-20-15,-1 20 0,22 1 0,0-1 16,0 64-16,0-63 16,0-1-16,0 43 15,0-64-15,43 43 0,-22-64 16,0 0-16,43 22 15,-22-43-15,-21 0 0,21 0 16,1 0-16,-22 0 0,42-22 16,-20 1-16,-22-21 0,0 21 0</inkml:trace>
  <inkml:trace contextRef="#ctx0" brushRef="#br0" timeOffset="92959.38">7980 11663 0,'0'21'32,"0"-42"-32,0 0 15,21 0-15,0-1 0,0 1 16,0-21-16,-21 21 0,22-22 16,-1 22-16,0-21 0,0 0 0,0-22 15,-21 22-15,0-1 0,0 22 0,0-42 16,0 42-16,-21 21 15,0 0-15,0 0 16,0 0-16,-1 21 0,1 0 0,0 21 16,0-21-16,0 22 15,0-22-15,-1 64 0,1-43 0,21-21 16,0 21-16,0-20 0,0 20 16,0-21-16,21 0 0,1 0 15,-1 1-15,21-1 0,-21-21 16,0 21-16,22-21 0,-22 0 15,21 0-15,1 0 0,-22 0 16,21-21-16,0 0 0,64-43 16,-63 43-16,-22-21 0,0 20 15,0-20-15,0 0 0,0 21 0,1-22 16,-22 22-16,0-21 0,0 21 16,0-1-16,0 44 31,0-1-31,0 0 0,0 0 15,0 0-15,0 0 0,0 1 16,0 20-16,0-21 0,0 0 0,0 22 16,0-22-16,0 0 0,0 0 0,0 0 15,0 0-15,21 1 16,21-22-16,-21 0 16,0 0-16,1 0 0,-1 0 15,0 0-15,21-22 0,1 1 16,-22 0-16,42-21 15,-42-1-15,1 22 0,-1-21 16,21 0-16,-21-1 0,0 1 0,1 0 16,-1 20-16,-21-20 0,21 21 0,-21 0 15,21 0-15,-21 42 32,0 0-32,0 0 15,0 0-15,0 0 0,0 22 16,0-22-16,-21 0 0,21 21 0,-21-20 15,21 20-15,0-21 0,0 0 0,0 0 16,0 22-16,0-22 0,0 0 16,0 0-16,21-21 0,0 0 15,0 21-15,0-21 0,1 0 0,-1 0 16,21 0-16,-21 0 16,0-21-16,22 21 0,-22-21 0,21 0 15,-21 0-15,43-22 0,-43 1 16,0 21-16,0-21 0,1-1 15,-22 22-15,21-85 16,-21 64-16,0 21 0,0 0 16,0-1-16,-21 22 15,-1 0-15,1 0 0,0 22 16,0-1-16,21 0 0,0 21 16,-21-21-16,21 1 0,-21 20 0,21-21 15,-22 21-15,22-20 0,0 41 16,0-42-16,0 0 0,0 1 15,0-1-15,0 0 0,64 21 16,-22-42-16,-21 21 16,22-21-16,-22 0 0,21 0 15,43 0-15,-43-21 0,1 0 16,-1 0-16,0 0 0,1 0 0,-1-22 16,-21 22-16,21-21 0,-20 21 15,-22-22-15,0 1 0,21-22 16,-21 43-16,0 0 15,-21 21-15,-1 0 0,1 0 0,0 0 16,0 0-16,0 0 0,0 21 0,21 0 16,0 1-16,0-1 15,0 21-15,0-21 0,0 0 0,0 1 16,0-1-16,21 0 0,0 0 0,0 0 16,-21 0-16,21 1 0,0-22 15,1 21-15,-22 0 0,21 0 0,0 0 16,0-21-16,0 0 0,-21 21 15,21-21-15,1 0 0,41 0 16,-42 0-16,22 0 16,-22 0-16,0-21 0,21 0 0,-21 21 15,1-21-15,20-21 0,-21 20 16,21-41-16,-20 42 0,-1-22 16,0-20-16,0 42 15,-21 0-15,0-1 0,-21 22 31,0 0-31,0 22 0,-1-1 0,22 0 16,-21 21-16,21-21 0,-21 1 16,21-1-16,-21 21 0,21-21 15,0 0-15,0 1 0,0-1 0,0 0 16,0 0-16,0 0 0,42 0 16,-21-21-16,1 22 0,-1-22 0,21 0 15,-21 0-15,22 0 0,-22 0 16,21-22-16,-21 1 0,43-21 15,-43 21-15,0 0 0,21-22 16,1-20-16,-22 20 16,0 22-16,21-21 0,-42 21 0,22 0 15,-1-22-15,0 22 0,-21 0 16,0 42 15,0 0-31,0 0 0,-21 1 0,21-1 16,-21 21-16,-1 0 15,1 1-15,0-22 0,0 42 0,0-20 0,0-1 16,21 0-16,-22 22 0,-20 42 16,21-43-16,0-20 15,21 41-15,0-20 0,-43 147 16,43-147-16,0-1 0,0 86 16,0-65-16,0-20 0,0 20 15,0-20-15,0-1 0,0 22 16,0-21-16,0-1 0,0-21 0,0 22 15,0-22-15,0 1 0,0-22 0,0 21 16,-21-21-16,0-21 0,-21 0 16,21 0-16,-1 0 0,1 0 15,0-21-15,-21-21 0,21 21 0,-1-43 16,1 22-16,0-22 16,0 1-16,-21-107 0,20 86 15,22-1-15,0-63 0,0 63 16,0 1-16,0-1 0,22 0 15,-1 22-15,0-1 0,0 1 16,21 20-16,-20-20 0,83-43 16,-62 85-16,-22 0 0,21-22 15,-21 22-15,1 0 0,41-21 16,-42 21-16,-21-1 16,0 1-16,0 0 15</inkml:trace>
  <inkml:trace contextRef="#ctx0" brushRef="#br0" timeOffset="93607.03">12509 10964 0,'0'0'0,"0"-42"31,0 63-31,0 0 15,0 1-15,0-1 0,0 0 16,0 21-16,-21-21 0,21 22 0,-21-1 16,0 64-16,0-64 0,21 1 15,-21-1-15,-1-21 0,22 21 16,-21 22-16,21-43 16,-21-21-16,21 21 0,0 0 0,-21-21 15,21-21 16,0 0-31,0 0 0,0 0 0,0-22 16,0 22-16,0-21 16,0 0-16,21-1 0,0 1 0,22-64 15,-22 64-15,0-1 0,21 1 16,-21 0-16,22-1 0,-22 22 0,21 0 16,1-21-16,-1 21 0,21 21 15,-20 0-15,-1 0 0,0 0 16,-20 21-16,20 21 0,-21-21 0,0 22 15,0-1-15,-21 0 0,0 1 16,0-1-16,0 0 0,0 1 16,-21 41-16,21-41 0,0-22 15,-21 42-15,21-42 0,-21 1 16,21-1-16,-21 0 16,0-21-1,21-21 1,-22 0-16,1-1 0,0 1 0</inkml:trace>
  <inkml:trace contextRef="#ctx0" brushRef="#br0" timeOffset="93799.2">12531 11240 0,'0'-22'31,"21"22"-31,0 0 16,21 0-16,-21 0 0,1 0 0,20-21 15,0 21-15,1 0 0,-1 0 16,0 0-16,1-21 0,-1 21 0,21-21 16,-20 21-16,-1-21 0,0 21 15,1-21-15,-1 21 0,0-22 0,1 1 16</inkml:trace>
  <inkml:trace contextRef="#ctx0" brushRef="#br0" timeOffset="94015.1">13568 10964 0,'21'-21'31,"-21"42"-15,0 1 0,-21 20-16,21-21 0,0 0 15,-21 22-15,21-1 0,-22 21 16,1-20-16,21-22 0,0 21 16,0-21-16,0 1 0,0-1 0,0 0 15,0 0-15,0 0 0,0 0 0,0 1 31,21-44-15,-21 1-16,0 0 16</inkml:trace>
  <inkml:trace contextRef="#ctx0" brushRef="#br0" timeOffset="94283.72">13547 11134 0,'0'0'16,"0"-21"-16,0-22 0,0 22 0,0 0 15,0 0-15,0 0 0,0-1 0,21 22 16,0-21-16,-21 0 0,21 21 15,0 0-15,22-21 0,-22 21 0,0 0 16,21 0-16,-21 0 0,1 0 16,20 0-16,-21 0 0,0 21 0,0 0 15,-21 0-15,0 1 0,0-1 16,0 0-16,0 21 0,0-21 0,-21 43 16,-21-43-16,21 0 0,0 0 15,-22 22-15,22-22 16,-21-21-16,21 21 0,-1-21 0,22 21 15,-21-21-15,42 0 32,-21-21-32,22 0 0,-1 21 15,21-21-15</inkml:trace>
  <inkml:trace contextRef="#ctx0" brushRef="#br0" timeOffset="94543.36">14436 10964 0,'0'0'0,"0"-21"16,-22 21-1,1 21-15,21 1 0,-21-1 16,21 21-16,0-21 0,-21 22 16,21-22-16,-21 21 0,21 0 0,-21-20 15,21 20-15,0-21 0,-22 43 16,1-43-16,21 0 0,-21 0 15,21 0-15,0 0 0,0 1 16,0-44 15</inkml:trace>
  <inkml:trace contextRef="#ctx0" brushRef="#br0" timeOffset="94743.55">14012 11430 0,'0'0'0,"-21"0"0,21 21 0,0 0 32,21 1-32,0-22 15,1 0-15,-1 0 0,0 0 0,21 0 16,-21 0-16,1 0 0,20 0 16,-21 0-16,21-22 0,-20 22 0,-1-21 15,21 0-15,-21 21 0,0-21 0,-21 0 16,22 0-16,-22-1 0,21-41 15,-21 21-15</inkml:trace>
  <inkml:trace contextRef="#ctx0" brushRef="#br0" timeOffset="94923.05">14139 10880 0,'0'0'0,"-21"0"0,0 0 15,42 0 1,0 0-1,0 0-15,1 0 0,20 0 0,-21 0 16,21 0-16,-20 0 0,20-21 16,-21 21-16,0 0 0,0 0 0,22 0 15,-22 0-15,0-22 0</inkml:trace>
  <inkml:trace contextRef="#ctx0" brushRef="#br0" timeOffset="95844.11">16341 11134 0,'0'0'0,"0"-21"31,0-1-31,0 1 0,21 0 16,-21 0-16,21 21 0,-21-21 16,0 0-16,21-1 0,-21 1 0,21-21 15,-21 21-15,0 0 0,0-22 16,0 22-16,-21 21 15,0 0-15,0 0 0,0 0 0,-1 0 16,-20 21-16,21 0 0,-21 1 16,-1-1-16,1 21 0,0 0 0,-1-20 15,-20 62-15,20-41 16,1-1-16,21 0 0,0 1 16,0-22-16,21 21 0,0-21 0,0 0 15,0 1-15,0-1 0,21 0 16,0-21-16,21 0 0,1 0 15,-1 0-15,0 0 0,1 0 16,-1-21-16,0 0 0,1-1 16,-1 1-16,0-21 0,-21 21 0,43-64 15,-43 64-15,0-21 0,0-1 16,1 22-16,-22-21 0,21 21 0,-21-1 16,0 1-16,0 0 0,-21 21 31,21 21-16,-22 0-15,1 1 0,21-1 0,0 21 16,-21-21-16,0 22 0,21-22 16,-21 21-16,21-21 0,0 22 0,0-22 15,0 42-15,0-42 0,0 1 16,21-22-16,0 21 0,0-21 16,22 0-16,-22 0 0,21 0 0,-21 0 15,22 0-15,-1 0 0,0 0 16,1-21-16,-22-1 0,21 1 15,0 0-15,1-21 0,-1 21 0,0-22 16,1 1-16,-22 21 0,0-22 16,0 22-16,0-21 0,-21 21 0,0 0 15,0-1-15,0 1 16,-21 21-16,0 0 0,0 0 16,0 0-16,0 21 0,-1 1 0,1-22 15,21 21-15,0 0 0,0 0 16,0 21-16,0-20 0,0-1 0,21 21 15,1-21-15,-22 0 0,21 1 0,0 20 16,-21-21-16,0 0 0,0 0 16,0 1-16,-21-22 15,0 0-15,-1 0 0,1 0 16,0 0-16,0 0 16,0 0-16,0 0 0,21-22 0,0 1 15,0 0-15,0-21 0,0 21 16</inkml:trace>
  <inkml:trace contextRef="#ctx0" brushRef="#br0" timeOffset="96263.91">18351 10859 0,'0'0'0,"0"-22"0,-42-41 16,21 63-1,0 0-15,0 0 0,-1 0 16,1 21-16,0 21 16,0-20-16,21 20 0,-21 21 0,0-20 15,21 20-15,-22 1 0,1 20 0,0-20 16,0 21-16,0-1 0,-22 1 15,22 0-15,0-1 0,-21 1 16,21 21-16,-85 169 16,85-190-16,-1-1 0,-20 1 15,21-22-15,0 22 0,0-21 0,-1-22 16,22 21-16,0-20 0,-21-1 0,21-21 16,0 0-16,0-63 31,21 21-31,1-21 0,-22-1 0,21 1 15,21 0-15,-21-22 0,0-21 16,1 22-16,-1-22 0,21 1 0</inkml:trace>
  <inkml:trace contextRef="#ctx0" brushRef="#br0" timeOffset="96536.07">17970 11345 0,'0'0'0,"22"-63"0,-22-22 16,0-21-16,21 43 15,-21 21-15,0-1 0,21 1 16,0 21-16,21-43 15,-20 43-15,-1 21 0,21 0 0,0 0 16,1 0-16,-1 0 0,64 21 16,-64 0-16,1 1 0,-1 41 15,-21-21-15,-21 1 0,0-1 16,0 0-16,-21 1 0,-43 20 16,22-20-16,21-1 0,-21-21 15,-1 0-15,1 0 0,21 1 0,0-1 16,-1 0-16,1-21 0,0 0 15,21-21 1,0 0 0,21 21-16,0-43 0,1 22 0,20 0 15,-21 0-15</inkml:trace>
  <inkml:trace contextRef="#ctx0" brushRef="#br0" timeOffset="97172.71">18542 11218 0,'0'0'15,"0"22"-15,21-22 16,0 0-16,0 0 16,1 0-16,20 0 15,-21-22-15,0 1 0,22 21 0,-22-21 16,21 0-16,-21 0 0,22 0 16,-22-1-16,0 1 0,0 0 0,-21-21 15,0 21-15,0-1 0,0 1 16,-21 21-1,0 0-15,0 0 0,-1 21 0,1 1 16,-21-1-16,21 0 0,0 0 16,-1 0-16,1 22 0,21-1 0,0-21 15,0 21-15,0-20 0,0 20 0,0-21 16,0 0-16,21 0 16,1 1-16,-1-22 0,0 21 0,0-21 15,0 0-15,43 0 0,-43 0 16,0 0-1,0-21-15,0 21 0,-21-22 0,22 1 0,-22-21 16,0 21-16,42-43 16,-42 22-16,0 0 0,21 20 15,0 1-15,0-21 0,1 21 0,-1 0 16,0-1-16,0 22 0,0 0 0,0-21 16,22 21-16,-22 0 0,21 21 15,-21-21-15,22 22 0,-22-1 0,0 21 16,0-21-16,-21 22 0,21 20 15,-21-42-15,0 22 16,0-22-16,0 21 0,-21-21 16,0 22-16,0-22 0,0-21 15,21 21-15,0-42 32,0 0-32,0-1 0,0 1 0,0 0 15,0 0-15,21-21 0,0 20 0,0 1 16,-21-21-16,21 21 0,1 0 15,-1-22-15,21 1 16,-21 21-16,0 21 0,-21-21 0,22 21 16,-1-22-16,21 22 0,-21 0 15,0-21-15,1 0 0,20 21 0</inkml:trace>
  <inkml:trace contextRef="#ctx0" brushRef="#br0" timeOffset="97447.04">20955 10583 0,'0'-21'15,"0"0"1,-21 42 0,0 0-16,-1 1 0,22 20 15,-21-21-15,0 21 0,0 1 16,21-1-16,-21 0 0,0-20 15,-1 20-15,1 0 0,21-21 0,-21 22 16,21-22-16,-21 21 0,0 1 16,21-22-16,0 0 0,0 21 15,21-42 17,0 0-32,0-21 0</inkml:trace>
  <inkml:trace contextRef="#ctx0" brushRef="#br0" timeOffset="98113.37">21209 10689 0,'0'0'0,"42"-106"31,-42 128-15,0-1-16,0 0 16,0 21-16,-21-21 0,0 22 0,21-1 15,-21 0-15,0-20 0,-1 20 0,22 0 16,-21 1-16,0-22 15,0 21-15,21-21 0,0 22 0,-21-22 0,21 0 16,-21 0-16,21 0 0,0 0 16,0 1-1,0-44 1,0 1 0,21 0-16,0-21 0,0 21 0,-21-1 15,21 1-15,0-21 0,1 21 0,-1 0 16,0-22-16,21 22 0,-42 0 15,21 0-15,1 21 0,-1 0 0,-21 21 32,0 0-32,0 0 15,0 0-15,0 1 0,0-1 0,0 0 16,0 0-16,0 0 16,0 0-16,0 1 0,0-1 15,21-21-15,0 21 0,0-21 0,22 0 16,-22 0-16,0 0 0,21 0 15,-21 0-15,64 0 16,-43-21-16,-20 21 0,20-21 0,0-1 0,-21 1 16,22 0-16,-1-21 15,-21-1-15,0 22 0,-21 0 16,0 0-16,0 0 0,0 0 0,-21 21 16,0 0-1,-21 0-15,21 0 0,-1 21 16,1 0-16,0 21 0,0-21 0,0 1 15,0-1-15,21 21 0,0-21 16,0 0-16,0 1 0,0-1 0,0 0 16,0 0-16,0 0 0,21 0 15,0-21-15,0 0 0,0 0 16,0 0-16,1 0 0,-1 0 16,0-21-16,0 0 0,0 0 15,0 0-15,-21 0 0,0-1 16,0 1-16,0 0 0,0 0 15</inkml:trace>
  <inkml:trace contextRef="#ctx0" brushRef="#br0" timeOffset="98347.27">20510 10753 0,'0'0'16,"-21"0"-16,0 0 0,21 21 15,42-21-15,-20 0 16,20 0-16,0 0 0,1 0 0,20 0 16,-21-21-16,22 21 0,-1 0 15,-20 0-15,20 0 0,-20-21 0,-1 21 16,0 0-16,1 0 16,-1 0-16,-21 0 0,0 0 0,0 0 15,-42 0 1</inkml:trace>
  <inkml:trace contextRef="#ctx0" brushRef="#br0" timeOffset="99753.15">1270 12848 0,'0'0'0,"21"-42"0,0 21 0,0 0 16,-21-1-16,0 1 0,0 0 16,0 0-16,0 0 0,-21-22 15,0 22-15,-21 21 0,21-21 16,-22 21-16,22 0 0,-21 0 15,21 0-15,-22 0 0,1 0 16,-22 42-16,43 1 0,-21-1 16,21 0-16,0 22 0,-1-1 15,1 1-15,0-1 0,0 1 16,21-1-16,-21 1 0,21-1 0,0-20 16,21 41-16,0-41 15,0-22-15,22 0 0,-22 0 0,106-21 31,-85 0-31,22 0 0,-1-21 16,-21 0-16,22 0 0,42-43 16,-64 22-16,22 21 0,-43-22 15,21 22-15,0-106 16,-42 106-16,0-21 0,0 21 16,0-1-16,0 1 0,-21 0 15,0 21-15,0 0 0,21 21 16,0 0-16,0 22 0,-21-22 15,21 21-15,0-21 0,0 22 16,0-22-16,0 21 0,0-21 16,0 22-16,21-22 0,-21 0 0,21 0 15,-21 0-15,21 1 0,0-22 16,1 0-16,-1 0 16,0 0-16,21 0 0,-21 0 15,1-22-15,-1 22 0,0-21 0,21 0 16,-21-21-16,1 21 0,-1-22 15,0 22-15,-21-42 0,21 20 16,-21 22-16,0-42 16,0 41-16,0 1 0,0 42 31,0 1-31,0 20 16,-21-21-16,21 0 0,0 22 0,0-22 15,0 21-15,0-21 0,0 22 0,0-22 16,21 0-16,0 0 0,0 0 15,1 0-15,-1 1 0,0-22 16,0 0-16,0 0 0,22 0 16,20 0-16,-21 0 0,1-22 15,-1 1-15,-21 21 0,22-21 16,41-42-16,-41 41 0,-22-20 16,0 21-16,0-21 0,0 20 15,-21 1-15,0-21 0,0 21 16,-21 21-16,0 0 15,0 0-15,0 0 0,-1 21 16,1 0-16,0 0 0,21 0 16,0 22-16,0-22 0,0 0 0,0 0 15,0 0-15,0 1 0,0-1 16,0 0-16,0 0 0,0 0 16,0 0-16,0 1 15,-21-22 1,21-22-1,0 1-15,21 0 16</inkml:trace>
  <inkml:trace contextRef="#ctx0" brushRef="#br0" timeOffset="99999.49">2921 12721 0,'0'0'0,"21"-42"0,21 0 0,-20 20 0,-22 1 15,0 0-15,0 42 31,0 0-31,-22 22 16,22-1-16,-21 0 0,21 22 0,-21-22 16,0 22-16,21-22 0,-21 0 15,21 1-15,0-1 0,-21 0 0,21 1 16,-22-22-16,22 21 0,0-21 16,0 1-16,0-1 0,22-21 31,-1 0-31,0-21 15,-21-1-15,0 1 16</inkml:trace>
  <inkml:trace contextRef="#ctx0" brushRef="#br0" timeOffset="100491.44">2752 13018 0,'0'0'0,"-22"0"0,44 0 47,20 0-47,-21 0 0,0-22 0,22 1 15,-22 21-15,21-21 0,0 21 16,-20-21-16,20 0 0,0 21 16,1-21-16,-22-1 0,21 1 15,0 21-15,-20 0 0,-1-21 0,0 21 16,0 0-16,-21 42 16,0 1-16,-21-22 15,0 0-15,0 21 0,-1-20 16,1 20-16,0-21 0,21 21 0,-21 22 15,21-43-15,0 43 16,0-43-16,21 0 16,21-21-16,-20 21 15,-1-21-15,21 0 0,0 0 0,1 0 16,-1 0-16,0-21 0,1 0 16,-1 0-16,0 21 0,1-43 15,-1 22-15,0 0 0,-20-21 0,-1 20 16,0-20-16,-21 21 15,0-21-15,0-1 0,-21 1 0,-22 21 0,22 0 16,-21-1-16,-22 1 16,22 21-16,0 0 0,-1 0 15,1 0-15,21 21 0,-21 1 0,20-1 16,1 0-16,0 0 0,21 0 0,0 0 16,0 1-16,0-1 0,21-21 15,0 21-15,22-21 0,-1 0 0,0 0 16,1 0-16,-1 0 0,0 0 15,1-21-15</inkml:trace>
  <inkml:trace contextRef="#ctx0" brushRef="#br0" timeOffset="101592.05">3873 12933 0,'0'0'0,"22"0"0,-22 21 32,0 0-32,0 0 0,0 1 15,0-1-15,0 0 0,-22 21 0,22-21 16,0 1-16,0-1 15,0 0-15,0 0 0,0 0 0,0 0 0,-21-21 16,21 22-16,0-1 16,0-42 15,0-1-31,0-20 16,21 21-16,-21 0 0,22 0 15,-1-22-15,0 1 0,-21 0 16,21 20-16,0-20 0,0 21 0,-21 0 15,22 0-15,-1-1 0,0 22 16,0 22 0,0-1-16,-21 21 0,0-21 15,0 22-15,0-22 0,0 21 0,21-21 16,-21 22-16,0-22 0,0 0 16,0 0-16,0 0 0,0 0 15,22 1-15,-22-1 16,21-21-16,-21-21 15,21-1 1,0 22-16,-21-21 0,21 0 0,0-21 16,1 21-16,-22-1 0,21-20 15,0 0-15,0 21 0,0-22 0,0 22 16,1-21-16,-1 21 0,0-1 16,-21 1-16,21 21 0,-21 21 15,0 1 1,0-1-16,0 21 0,0-21 15,0 0-15,-21 22 0,21-22 0,0 21 16,0-21-16,0 1 0,0 20 16,0-21-16,0 0 0,0 0 0,0 1 15,0-1-15,21-21 0,21 0 16,-20 0-16,-1 0 0,21 0 16,-21 0-16,22 0 0,-1 0 0,-21 0 15,21-21-15,-20-1 0,20 22 16,-21-21-16,0 0 0,0-21 0,1 21 15,-1-1-15,-21-20 0,21 21 16,-21-21-16,0 20 0,0-20 16,0 21-16,0 0 0,0 0 0,-21 21 15,0 0-15,-1 0 16,1 0-16,0 21 0,21 0 0,0 0 16,-21 0-16,21 22 0,0-22 0,0 21 15,-21-21-15,21 0 0,0 22 16,0-22-16,0 0 0,0 0 0,0 0 15,21 1-15,0-22 0,0 21 16,0-21-16,1 0 0,-1 0 0,0 0 16,0 0-16,21 0 0,-20 0 0,-1 0 15,0-21-15,0-1 0,21 1 16,1-21-16,-22 21 16,0 0-16,0-22 0,-21 1 15,0 21-15,21-64 0,-21 64 16,0 0-16,0 0 0,0-1 0,0 1 15,-21 21-15,0 0 16,21 21 0,0 1-1,21-22-15,0 21 0,1-21 16,-1 21-16,0-21 16,0 21-16,-21 0 0,21 0 15,-21 1-15,0-1 0,0 0 0,0 0 16,0 0-16,0 0 15,0 1-15,0-1 0,0 0 0,-21 0 0,21 0 16,0 0-16,0 1 16,0-44 31,0 1-47,0 0 15,0 0-15,21-21 0</inkml:trace>
  <inkml:trace contextRef="#ctx0" brushRef="#br0" timeOffset="102296.06">6964 12700 0,'0'0'0,"0"-21"0,0 0 16,42-43-1,-42 43-15,0 42 32,0 0-32,0 1 0,0-1 15,0 21-15,0 0 0,-21 1 16,0-1-16,21 0 0,-21 1 15,-1-1-15,22 0 0,-63 85 16,63-105-16,-21-1 16,0 0-16,21 0 0,-22 0 0,22 0 15,0-42 17,0 0-32,0 0 0,22 0 15,-22-22-15,21 1 0,0 0 0,0-1 16,64-105-16,-43 85 15,-21 20-15,22 1 16,-1 0-16,-21 21 0,64-43 16,-64 64-16,0 0 0,21 0 15,-20 0-15,-1 0 0,0 21 0,0 0 16,0 22-16,-21-1 0,0 0 0,0 22 16,0-22-16,0 1 0,0 20 15,0-21-15,0 1 0,-21-1 0,21 0 16,-21-20-16,21 20 0,0-21 15,0 0-15,0 0 0,0 1 16,0-44 15,0 1-31,-21 21 0,0-21 0</inkml:trace>
  <inkml:trace contextRef="#ctx0" brushRef="#br0" timeOffset="102907.93">6858 12933 0,'0'0'0,"21"0"31,21 0-31,-20 0 16,20 0-16,-21-21 0,21 21 0,22 0 15,-22-21-15,1 21 0,20-22 16,-21 22-16,22-21 0,-1 0 0,1 0 16,-1 21-16,1-21 0,-22 0 15,22-1-15,-22 1 0,22 0 0,-22 21 16,-21-21-16,21 0 0,-20 21 0,-1 0 15,-21 21 17,-21 0-32,21 0 15,0 22-15,-22-22 0,22 21 16,0 0-16,-21-20 0,21 20 0,0 0 16,0 1-16,0-22 0,0 21 15,-21-21-15,21 22 0,-21-22 0,21 0 16,0 0-16,0 0 0,0 0 0,-21 1 15,21-1-15,0-42 32,0-1-17,0 1-15,0-21 16,0 21-16,0 0 0,0-22 0,0 1 16,0 0-16,0-22 0,0 22 15,0-1-15,0-20 0,21 21 0,-21-1 16,21 1-16,21 21 0,-20-22 0,-1 22 15,21 0-15,-21 21 0,0-21 16,22 21-16,-22 0 0,21 0 0,1 21 16,-22 0-16,0 0 15,0 22-15,-21-22 0,0 21 16,0 22-16,0-43 0,0 21 16,-21-21-16,0 22 0,0-22 15,-22 0-15,22 0 0,0 0 0,-21 1 16,20-22-16,-20 21 0,63-21 31,0 0-31,1-21 16,-1-1-16,0 1 0,21 0 15</inkml:trace>
  <inkml:trace contextRef="#ctx0" brushRef="#br0" timeOffset="103139.02">8742 12615 0,'0'0'0,"-21"22"31,-1-1-31,22 0 16,-21 0-16,0 0 0,0 22 0,21-22 15,-21 21-15,0-21 0,21 22 16,0-22-16,-22 0 0,22 21 0,-21-21 16,21 1-16,0 20 0,0-21 15,0 0-15,0 0 16</inkml:trace>
  <inkml:trace contextRef="#ctx0" brushRef="#br0" timeOffset="103343.8">8318 13145 0,'0'0'0,"-21"21"15,0-21-15,21 21 0,0 0 0,0 0 16,0 0-1,21 1-15,0-22 0,22 21 16,-22-21-16,0 0 0,21 0 0,1 0 16,-1 0-16,0 0 0,85 0 15,-84 0 1,-1-21-16,0-1 0,1 22 0,-22-21 16,21-21-16,-21 21 15,-21 0-15,0-1 0,0-20 0,0 0 16</inkml:trace>
  <inkml:trace contextRef="#ctx0" brushRef="#br0" timeOffset="103511.62">8572 12594 0,'0'0'0,"-21"0"0,0 0 0,0 0 16,21-21 0,21 21-16,0 0 15,22 0-15,-22 0 0,0 0 16,21 0-16,1 0 0,-22 0 15,21 0-15,0 0 0,1 0 0,-22-21 16,21 21-16,1 0 0</inkml:trace>
  <inkml:trace contextRef="#ctx0" brushRef="#br0" timeOffset="105104.04">10350 12996 0,'0'0'0,"22"0"31,-1-21-31,0 0 16,0 0-16,21 0 0,-20 0 16,20-1-16,-21-20 0,21 21 15,-20-21-15,-1 20 0,21-20 0,-21 21 16,0-21-16,1-22 0,-22 22 15,0 21-15,0-22 0,0 22 16,0 0-16,0 0 0,0 0 16,0-1-16,-22 22 15,1 22-15,0-1 0,0 21 16,21 0-16,-21 1 0,0-1 16,-1 22-16,22 20 0,-21-20 0,0 20 15,0 1-15,0 0 0,-22 84 16,22-84-16,0-1 15,0 22-15,0-21 0,-22 21 0,22 0 16,0-22-16,21 22 0,-21-21 0,21 21 16,0-22-16,0 1 0,0 0 15,0-1-15,0 1 0,0-22 0,21 1 16,0-22-16,0 22 0,1-22 0,-1-21 16,0 0-16,0 1 0,21-1 15,-20-21-15,20 0 0,0-21 0,1-1 16,-1 1-16,21-21 0,1 0 0,-1-22 15,1 1-15,-1-1 0,1-21 16,-22 1-16,22-1 0,-22 0 16,-21 1-16,0-1 0,-21 0 0,0 1 15,-21-1-15,-21 0 0,-22 1 16,22-1-16,-21 22 0,-22-1 0,-42-21 16,42 43-16,22 0 0,-1 21 15,22-1-15,0 1 0,-1 21 16,1-21-16,21 21 0,-22-21 0,43 0 31,22 0-31,-1 21 0,0-22 16,21 1-16,1 0 0,20 0 0,-21 0 15,22 0-15,-1-1 0,1-20 16,-22 21-16,22 0 0,-22-22 16,22 22-16,-43 0 0,21-21 15,-21 21-15,43-22 0,-64 22 16,21 0-16,0 0 0,-21 0 15,0 42 1,0 0 0,-21 0-16,21 0 0,-21 22 15,21-22-15,0 21 0,-21 22 16,21-22-16,0-21 0,0 21 16,0-20-16,0-1 0,0 21 15,21-21-15,0 0 0,0-21 0,0 0 16,0 0-16,22 0 15,-22 0-15,21 0 0,1-21 0,-22 0 16,21 0-16,-21 0 0,22 0 0,-22-1 16,0-20-16,21 0 0,-21 21 15,1-22-15,-22 1 0,21 0 0,-21 20 16,21-41-16,-21 42 16,0 0-16,-21 42 15,21 0-15,-21 0 16,-1 0-16,22 0 0,0 22 15,-21-1-15,21 0 0,-21 1 0,21-22 16,0 21-16,0-21 16,0 22-16,0-22 0,0 0 0,21 0 15,22-21-15,-22 0 0,42 21 16,-20-21-16,-1 0 0,0 0 16,1-21-16,-1 0 0,0 0 0,1 0 15,-1 0-15,0-1 0,1-20 16,-22 21-16,0-21 0,0-1 0,0-20 15,-21 42-15,0-1 0,0-20 16,-21 42 0,0 21-16,21 0 15,0 1-15,-21-1 0,21 0 16,-21 21-16,21-21 0,-22 22 0,22-22 16,0 42-16,-21-41 15,21-1-15,-21 0 0,21 0 16,0 0-1,-21-21-15,21-21 16,0 0 0,0 0-16,0 0 0,0-1 0,21-20 15,0 0-15,0 21 0,22-22 16,-22 1-16,21 0 0,1-1 0,-22 1 16,21 21-16,22-22 0,-22 43 15,0-21-15,1 21 0,-1 0 0,-21 21 16,21-21-16,-20 43 0,20 20 15,-42-20-15,21-22 0,-21 21 16,0 0-16,0 1 0,-21-22 16,-21 42-16,20-20 0,22-22 15,-21 0-15,0-21 0,21 21 16,-21 0-16,42-42 31,0 0-31,0 0 16,1 0-16,-1 21 0</inkml:trace>
  <inkml:trace contextRef="#ctx0" brushRef="#br0" timeOffset="105346.98">13271 12615 0,'0'0'0,"0"-21"0,0 0 16,-63 21-1,21 0-15,20 21 16,1-21-16,-21 43 0,0-22 0,20 0 15,1 21-15,-21 1 0,21-1 0,0-21 16,21 21-16,0 1 0,0-1 16,0-21-16,0 22 0,0-22 0,0 21 15,21-21-15,0 0 0,0-21 16,0 22-16,0-22 16,22 0-16,-22 0 0,21 0 0,1 0 15,84-43-15,-85 43 16</inkml:trace>
  <inkml:trace contextRef="#ctx0" brushRef="#br0" timeOffset="107776.07">13441 12806 0,'0'0'0,"-21"0"16,21 21-16,-22-21 0,22 21 15,22-21 1,-1 0-1,0 0-15,0 0 0,0 0 16,0 0-16,1 0 0,-1-21 16,0 0-16</inkml:trace>
  <inkml:trace contextRef="#ctx0" brushRef="#br0" timeOffset="108223.7">13906 12531 0,'0'0'0,"22"-21"0,-22-1 16,0 1-16,0 0 0,0-21 16,0 21-16,0-1 0,0 1 0,0 0 15,0 0-15,-22 21 16,1 0-16,0 21 16,0 0-16,21 0 0,0 22 0,-21-22 15,0 21-15,21 1 0,-22-1 16,22 0-16,-21 1 0,0-1 15,0 0-15,21 22 0,-21-22 0,0 0 16,-1-20-16,22 62 16,0-63-16,0 1 0,0-1 15,0 0-15,22-21 16,-1 0-16,0 0 0,0 0 16,0-21-16,0 0 0,-21-1 15,22 1-15,-1 0 0,0 0 0</inkml:trace>
  <inkml:trace contextRef="#ctx0" brushRef="#br0" timeOffset="108595.04">13483 12806 0,'0'0'16,"-21"21"-16,0 0 0,0 0 0,21 1 31,21-22-31,0 0 0,0 0 16,21 0-16,-20 0 0,20 0 15,0 0-15,1 0 0,-1-22 0,0 22 16,22-21-16,-22 0 0,22 0 16,-22 0-16,21 0 0,-20-1 15,-1 1-15,0 21 0,1-21 0,-22 0 16,-21 0 0,-21 42-1,0-21-15,-1 21 0,1 0 16,0 22-16,21-22 15,0 21-15,-21-21 0,21 22 0,-21-22 16,21 0-16,0 21 0,0-21 16,0 1-16,0-1 0,-21 0 0,21 0 15,21-21 17,0-42-17,0 21-15,0-1 0,0 1 16</inkml:trace>
  <inkml:trace contextRef="#ctx0" brushRef="#br0" timeOffset="108773.08">14372 12510 0,'0'-22'16,"0"44"-16,-21-44 16,0 22-16,0 0 0,21 22 15,-22-22-15,22 21 0,-21-21 0,21 21 16,0 0-16,21 0 15,1-21-15,-1 0 16,21 21-16,-21-21 0,0 22 16</inkml:trace>
  <inkml:trace contextRef="#ctx0" brushRef="#br0" timeOffset="109432.34">14817 12658 0,'-22'42'31,"1"-21"-31,0 0 0,-21 1 16,21 20-16,-1-21 0,-20 21 0,21-20 16,0 20-16,-22 0 0,22-21 15,0 22-15,0-22 0,21 21 16,0-21-16,0 1 0,0-1 0,21 0 16,0 0-16,0-21 15,1 0-15,20 0 0,-21 0 0,43 0 16,-22 0-16,-21 0 0,0-21 15,0 0-15,-21 0 16,0-1-16,0 1 0,0 0 0,0-21 16,0 21-16,0-22 0,0 1 15,0 21-15,0-22 0,0 1 0,0 21 16,0-21-16,22 20 0,-1 1 16,21 0-16,-21 0 0,0 21 15,22 0-15,41 0 0,-41 0 16,-22 0-16,21 21 15,-21 0-15,1 0 0,-22 22 0,21-22 0,-21 21 16,0-21-16,0 22 16,0-22-16,0 21 0,-21 1 15,21-22-15,-22 0 0,1 21 16,0-42-16,21 21 16,-21 1-16,0-22 0,0 0 15,21-22 1,0 1-16,0 0 15,0 0-15,21 0 0,0 0 0,21-64 16,1 64-16,-22-22 16,21 1-16,0 0 0,1-1 15,-1 22-15,43-21 0,-43 21 0,0 21 16,-20 0-16,20 0 16,-21 0-16,0 21 0,0 0 0,-21 21 15,0-20-15,0 20 0,0 0 16,0 1-16,0-1 0,0 0 0,0 1 15,0-22-15,-42 42 0,21-42 16,0 22-16,0-22 16,21 0-16,-22-21 0,1 21 15,21-42 1</inkml:trace>
  <inkml:trace contextRef="#ctx0" brushRef="#br0" timeOffset="110056.69">16827 12637 0,'0'-22'16,"0"1"-1,22 21-15,-1-21 16,0 21-16,0-21 0,0 0 0,22 21 16,-22-21-16,21-1 0,22-20 15,-22 21-15,-21 0 0,0 0 16,-21-1-16,0 1 0,-21-21 15,0 42-15,-21 0 0,-22 0 16,1 0-16,-64 42 16,84-21-16,1 1 15,21-1-15,0 21 0,-1-21 0,22 43 16,22-43 0,-1 0-16,0 0 0,0 22 15,0-22-15,64 42 0,-43-42 16,1 22-16,-22-1 0,21-21 15,0 22-15,1 20 0,-22-21 16,-21-20-16,0 20 0,0-21 0,-21 0 16,-22 0-16,22 1 0,-21-1 15,0-21-15,-22 0 0,22 21 16,-22-21-16,22 0 0,-22 0 16,22 0-16,-21-21 0,20 0 0,-41-22 15,62 22-15,1 0 0,0 0 0,0-22 16,21 22-16,0-21 15,0 21-15,0 0 0,21-22 0,0 22 16,0 0-16,22 0 0,-1 0 16,0-1-16,1 22 0,-1-21 0,22 21 15,41 0-15,-41 0 0,-22-21 16,22 21-16</inkml:trace>
  <inkml:trace contextRef="#ctx0" brushRef="#br0" timeOffset="110395.47">17589 12637 0,'0'21'63,"-21"0"-63,0 21 0,21-21 16,-21 22-16,0-1 0,21 0 0,-21 1 15,-1 20-15,1-20 0,0 20 0,0 1 16,21-1-16,-21 1 0,0-1 15,-1 1-15,1 20 0,0 1 0,-21 84 16,42-84-16,-21-22 0,-1 22 16,22-21-16,-21-1 0,0 64 15,0-85-15,21 22 16,0-1-16,-21-41 0,21-1 0,0 0 16,-21-21-16,21-21 15,0 0 1,0-1-16,0-20 0,21 21 0,0-21 15,0-1-15,0 1 0,0-22 16,1 22-16,20-21 0,-21-22 0,21 21 16,1-20-16</inkml:trace>
  <inkml:trace contextRef="#ctx0" brushRef="#br0" timeOffset="110691.03">17611 12700 0,'0'0'0,"0"-21"16,0-127-1,21 127-15,0-1 0,0 1 16,0 21-16,0 0 0,64-21 16,-64 21-16,22 0 0,-1 21 15,-21 0-15,21 1 0,-20-1 16,20 21-16,-42 0 0,0 1 16,0-22-16,-21 21 0,0 1 0,-1-22 15,-20 21-15,21-21 0,-21 0 16,-1 22-16,1-22 0,0-21 15,-1 21-15,-20 0 0,42-21 16,-1 21-16,1-21 0,21-21 31,21 21-31,1-21 16,-1 0-16,21 21 0,-21-21 0,0 0 16,22-1-16</inkml:trace>
  <inkml:trace contextRef="#ctx0" brushRef="#br0" timeOffset="111519.02">18267 12700 0,'-43'21'16,"65"-42"15,-1 21-15,0-21-16,0 21 0,0-21 15,0 0-15,1-1 0,-1 22 0,0-21 16,0 0-16,0 0 0,0 0 16,1 21-16,-22-21 15,0-1-15,-22 22 16,1 0-16,0 0 0,0 0 16,-21 22-16,20-1 0,1-21 0,0 21 15,0 21-15,0-21 0,0 1 0,21-1 16,0 0-16,0 42 15,0-41-15,0-1 0,0 21 16,21-21-16,0 0 16,0-21-16,0 22 0,0-22 0,1 0 15,20 0-15,0 0 0,-21 0 16,1 0-16,-1 0 0,0-22 16,21 1-16,1 0 0,-22-21 15,0 21-15,0-1 0,0-20 16,64-64-1,-43 85-15,-21-21 0,1 21 0,20-1 0,-21 1 16,21 0 0,-20 21-16,-1-21 0,0 21 15,0 0-15,-21 21 16,0 0 15,0-42 16,-21 21-31,0-21-16,0 0 15,-1 21-15,1 0 16,0 0-16,0 0 16,-21 21-16,42 0 15,-22 0-15,1 0 0,0 22 0,21-22 16,-21 64-16,21-43 15,0 0-15,0-21 0,0 22 16,0-22-16,0 0 0,21 0 0,0 0 16,0 1-16,1-1 0,-1-21 15,0 0-15,0 0 0,0 0 0,0 0 16,1 0-16,20 0 0,-21-21 0,0 21 16,22-22-16,-22 1 0,0 0 15,0 0-15,0 0 0,-21 0 16,21-1-16,-21 1 15,0 0-15</inkml:trace>
  <inkml:trace contextRef="#ctx0" brushRef="#br0" timeOffset="111672.9">19198 12806 0,'0'0'0,"0"21"0,-21-21 0,0 0 16,0 0 0,-1 0-1,22-21-15</inkml:trace>
  <inkml:trace contextRef="#ctx0" brushRef="#br0" timeOffset="129636.05">6223 13314 0,'0'0'0,"0"-21"0,0 0 15,0-1 1,0 1 0,0 0-16,0 0 15,0 42 32,21-21-31,-21 21-16,21 0 0,-21 1 15,0-1-15,21 0 0,1 0 16,-1 21-16,-21-20 0,21-1 16,0 0-16,0 0 15,0 0-15,-21 0 0,43 22 16,-22-22-16,0 21 0,21-21 16,-20 1-16,-1-1 0,21 0 0,0 0 15,-20 0-15,20 0 0,0 1 16,1-1-16,20 0 0,-21 0 0,1 0 15,-1 0-15,22 1 0,20-1 16,-41 0-16,-1-21 0,0 21 16,1-21-16,-1 0 0,106 21 15,-106 0-15,22-21 0,-22 0 16,22 0-16,-1 0 0,1 0 16,-1 0-16,1 0 0,-1 0 15,64 0-15,-84 0 0,20 0 16,1 0-16,-1-21 0,22 21 15,-22 0-15,64-21 0,-42 21 16,-22 0-16,22-21 0,-21 0 16,-1 21-16,1-21 0,-1 21 15,1-22-15,-1 1 0,1 21 0,-1-21 0,1 0 16,-1 0-16,22 0 16,-22-1-16,22 22 0,0-21 0,-1 0 15,1 0-15,0 0 0,-1 0 0,-20-1 16,20 1-16,1 0 0,84-21 15,-84 21-15,0-1 0,-1 22 16,1-21-16,0 0 0,84 0 16,-84 21-16,-22-21 0,85 21 15,-63-21-15,-21 21 0,-1-22 16,22 22-16,-22 0 0,22 0 16,-22 0-16,22-21 0,-21 21 0,20 0 15,-20 0-15,-1 0 0,1 0 16,63 0-16,-64 0 0,-20 0 15,20 0-15,-21 0 0,1 0 16,20 0-16,-20 0 0,-1 21 16,0-21-16,22 22 0,-22-22 0,0 0 15,1 21-15,-1-21 0,0 21 0,1-21 16,-22 21-16,21-21 0,1 21 16,-22-21-16,0 21 0,42 22 15,-41-43-15,-22 21 0,21 0 16,0 0-16,0 0 0,0 1 0,-21-1 15,21 0-15,-21 0 0,22 0 16,-22 0-16,0 1 0,42 20 16,-42-21-16,0 0 0,0 0 15,21 1-15,-21-1 16,0 0 0,21-21-16,0-21 62,1 0-62,-22-1 16,0 1-16,21 21 0,-21-21 15,21 0-15,-21 0 16,0 0-16,21-1 0,0 22 0,-21-21 16,21 0-16,-21 0 0,43-21 15,-22 20-15,0 1 0,0 0 16,0 21-16,1-21 0,-1 0 0,21 0 15,-21-1-15,22 22 0,84-42 16,-85 21-16,64 21 16,-64-21-16,0 21 15,1 0-15,20-21 0,-20 21 0,-1 0 16,21 0-16,-20 0 0,20 0 0,43 0 16,-42 0-16,20 0 15,-20 0-15,-1 0 0,22 0 0,127 0 16,-149 0-16,22 0 15,-22 21-15,1-21 0,20 0 16,65 21-16,-65 0 0,1-21 16,0 21-16,-1-21 15,1 21-15,-22-21 0,22 22 0,0-22 16,-22 21-16,22-21 0,-22 21 0,22-21 16,-21 21-16,20-21 0,-20 0 15,20 21-15,-20-21 0,105 21 16,-84 1-16,63-1 15,-84-21-15,20 0 0,-20 21 0,20-21 16,-20 0-16,84 21 16,-63-21-16,-1 0 0,65 0 15,-86 0-15,22 0 0,-22 0 0,1 0 16,-1 0-16,1 0 0,-22 0 16,22 0-16,-1-21 0,64 0 15,-63 21-15,-1-21 16,64-1-16,-63 1 0,-1 0 15,43 0-15,-43 0 16,-20 0-16,-1-1 0,0 22 0,1-21 16,-22 0-16,42-21 0,-41 42 15,-1-21-15,0-1 0,0 1 16,0 21-16,0-21 0,1 0 16,-1 0-16,0 21 0,0-21 15,-21-1-15,21 22 16,0 0-16,-21-21 15,-21 21 95,0 0-110,0 0 15,0 0-15,21 21 16,-21-21-16</inkml:trace>
  <inkml:trace contextRef="#ctx0" brushRef="#br0" timeOffset="129771.71">20278 13314 0,'0'21'31,"-22"-21"-15,1 0 0</inkml:trace>
  <inkml:trace contextRef="#ctx0" brushRef="#br0" timeOffset="134327.18">1778 14901 0,'21'0'31,"0"0"-16,-21-21 1,0 0-16,0 0 16,21 0-16,-21 0 0,0-1 0,0 1 15,0 0-15,0-21 0,-21-1 16,0 22-16,-21 0 16,-1 0-16,1 21 0,0 0 0,-1 0 15,1 0-15,0 0 0,-22 21 16,22 0-16,0 22 0,-1-22 0,1 21 15,0 0-15,20 1 0,1-1 16,-21 43-16,42-43 16,0-21-16,0 22 0,0-1 15,0-21-15,21 21 0,0-20 16,22-22-16,-22 21 0,21-21 0,22 0 16,-22 0-16,21-21 0,-20 21 15,20-22-15,-20 1 0,-1-21 0,21 21 16,-41 0-16,20-22 0,0 1 15,-21 0-15,1-1 0,-1-20 16,0 20-16,-21-20 0,0-1 0,0-20 16,0 20-16,0 1 0,0-1 15,0 22-15,0-22 0,0 22 0,0-21 16,0 41 0,0 1-16,0 0 0,0 42 15,0 0 1,0 1-16,0 20 0,0 0 0,0 1 15,0 20-15,0-21 0,0 22 16,0-1-16,0-20 0,0 20 0,0-20 16,0 20-16,0-21 15,21-20-15,0 20 0,-21-21 0,21 21 0,1-20 16,20-1-16,-21-21 16,0 0-16,0 0 0,1 0 15,20 0-15,-21-21 0,0-1 16,22 1-16,-22 0 0,0-21 0,21 21 15,-21-1-15,1-20 0,-1 21 16,0-21-16,0 20 0,0 1 0,-21 0 16,0 42-1,-21 0 1,0 1-16,0 20 0,21-21 16,-21 0-16,-1 22 0,1-22 0,21 21 15,0-21-15,0 0 0,0 1 16,0-1-16,0 0 0,21 0 0,1-21 15,-1 0-15,0 0 16,21 0-16,1 0 0,-1 0 0,0 0 0,1 0 16,-1-21-1,43-43-15,-64 43 0,21-21 0,-21 21 16,0-22-16,1 1 16,-22 0-16,0-22 0,0 22 0,0 0 0,0-1 15,-22 22-15,1 0 0,0 0 16,-21 0-16,-1 21 0,-41 0 15,41 21-15,1 0 0,-21 0 16,20 21-16,1-20 0,21 20 16,-22-21-16,22 21 0,-21 22 15,42-43-15,0 21 0,0-20 0,0-1 16,0 0-16,21 0 16,0-21-16,0 0 0,1 0 15</inkml:trace>
  <inkml:trace contextRef="#ctx0" brushRef="#br0" timeOffset="136643.01">3408 14520 0,'0'0'0,"0"-21"15,0-21-15,0 21 0,-21 0 16,-1 21 0,1 0-16,0 0 0,0 0 15,0 0-15,0 0 0,-1 21 16,1 0-16,0 0 0,21 21 0,0-20 16,-21 20-16,21 0 0,0 1 15,-21-1-15,21 0 0,0 1 16,0-22-16,0 21 0,0 0 15,0-20-15,0-1 0,21 21 0,21-21 16,-21 0-16,1-21 0,-1 0 16,0 0-16,21 0 0,-21 0 0,1 0 15,20 0-15,-21-21 0,21 0 16,-20 0-16,20 0 0,-21-22 16,0 22-16,0-21 0,1 21 15,20-64-15,-21 64 0,0-21 16,0-1-16,1 22 0,-22 0 15,21-21-15,0 42 16,-21 21 0,0 0-16,0 0 15,0 0-15,0 0 0,0 22 16,0-22-16,0 21 0,0-21 16,0 1-16,0 20 0,0-21 0,0 0 15,0 0-15,0 1 16,21-22-16,0 0 0,0 0 0,22 0 15,-22 0-15,0 0 0,21-22 16,1 1-16,-22 21 0,0-21 16,0 0-16,0-21 0,1 20 15,-1 1-15,-21-21 0,21 21 0,0-22 16,-21 22-16,21 0 16,-21 0-16,0 42 31,0 0-31,0 0 15,0 1-15,-21-1 0,21 0 16,0 0-16,0 0 0,0 0 0,0 1 16,0-1-16,0 0 0,21 0 15,0-21-15,1 0 0,-1 21 16,0-21-16,0 0 0,43 0 16,-22 0-16,0-21 0,1 0 15,-1 0-15,0 0 0,1-1 0,-22 1 16,21 0-16,-21-21 0,0 21 15,1-22-15,-1 22 0,0-42 16,-21 41-16,-21 44 31,0-1-31,21 0 16,-22 0-16,22 21 16,0-20-16,0-1 0,-21 0 0,21 21 15,0-21-15,-21 1 0,21-1 16,0 0-16,0 0 0,0 0 15,0 0-15,0-42 32,0 0-17,0 0-15,0 0 0,0-22 16,0 22-16,0 0 0,21-21 0,-21-1 16,21 22-16,1-21 15,-1 21-15,0-22 0,0 22 0,0 0 0,0 21 16,1 0-16,-1 0 15,0 0-15,0 0 0,0 0 16,-21 21-16,0 0 0,21 22 0,-21-22 16,22 0-16,-22 21 0,0-20 15,0-1-15,0 21 0,0-21 0,0 22 16,0-22-16,0 0 16,0 0-16,0 0 0,21-21 15,0 0 1,-21-21-1,21 0-15,0 0 0,-21 0 0,21-1 16,1-20-16,-22 0 0,21 21 16,0-22-16,-21 1 0,21 0 15,0-1-15,0 1 0,1 21 16,-1 0-16,0-1 0,0 1 0,0 21 16,-21 21-1,0 1-15,0-1 0,0 21 0,0-21 16,0 22-16,0-22 0,0 21 0,-21 22 15,21-43-15,0 21 16,0-21-16,0 22 0,0-22 0,0 0 16,21 0-16,0-21 0,22 21 15,-22 0-15,0-21 0,21 0 0,1 0 16,-22 0-16,21 0 0,1 0 0,-1 0 16,0-21-16,1 0 15,20-21-15,-21 21 0,-20-1 16,20-41-16,-21 21 15,-21-22-15,0 43 0,0 0 16,0 0-16,0-1 0,-21 22 16,0 0-16,0 0 0,-1 0 15,1 22-15,0 20 0,0-21 16,21 0-16,-21 22 0,21-22 16,-21 0-16,21 0 0,0 0 15,0 22-15,0-22 0,21 0 16,0-21-16,42 21 15,-20-21-15,-22 0 0,0 0 16,21 0-16,-20-21 0,41-21 16,-42 20-16,0 1 0,1 0 15,-1 0-15,0 0 0,-21-22 0,21 22 16,-21 0-16,0 0 0,0 0 16,0 0-16,0 42 15,0 0 1,0 0-16,0 0 0,0 0 15,-21 22-15,21-22 0,0 0 0,0 0 16,0 0-16,-21-21 0,21 22 16,0-1-16,0 0 15,0-42 17,0 0-32,21 21 0,-21-22 0,21 1 15,0 0-15,0-21 0,-21 21 16,22-1-16,-1-20 0,0 21 0,0-21 15,-21 20-15,21 1 0,0 21 16,1 0-16,-22 21 16,0 1-16,0-1 15,0 21-15,0-21 0,0 0 16,0 22-16,0-22 0,0 64 16,0-64-16,0 0 15,0 0-15,21 0 0,0-21 16,21 21-16,-21-21 0,1 0 15,41 0-15,-42-21 16,22 21-16,-22-21 0,0 0 0,21 0 16,-21-22-16,22 22 0,-22-21 15,0 0-15,21-1 0,-20 1 0,-1-22 16,0 22-16,0-21 0,0-1 16,0 22-16,-21-1 0,0 1 0,22 0 15,-22 21-15,0-1 0,0 44 31,0-1-31,-22 21 0,1-21 16,0 43-16,21-22 0,-21 0 0,0 22 16,0-22-16,-1 22 0,1-22 0,0 22 15,21-22-15,0-21 0,-21 21 16,21 1-16,0-22 0,0 0 0,0 0 16,21-21-16,0 0 15,22 0-15,-22 0 0,0 0 16,21-21-16,-21 21 0,22-21 0,-22-21 15,21 20-15,-21 1 0,22-21 16,-22 0-16,0 20 0,-21-20 0,0 0 16</inkml:trace>
  <inkml:trace contextRef="#ctx0" brushRef="#br0" timeOffset="136819.99">6752 14372 0,'0'0'0,"-21"0"0,0 21 16,42 43-1,0-64-15,0 21 0,0-21 16,22 0-16,-1 0 0,64 0 16,-64 0-16,1 0 0,-1 0 15,-21 0-15,21-21 0,22 0 16,-43 0-16,0 21 16,-21-22-16</inkml:trace>
  <inkml:trace contextRef="#ctx0" brushRef="#br0" timeOffset="138668.85">8869 14224 0,'0'0'0,"-21"-21"0,21-43 31,0 86-15,0-1-16,0 21 15,0-21-15,0 22 0,0-1 16,0 0-16,-22 1 0,22-1 0,-21-21 16,21 21-16,0 1 0,-21-22 15,21 21-15,0-21 0,0 1 16,0-1-16,21-21 15,-21-21-15,21-1 16,22 1-16,-22 0 0,0 0 0,21-21 16,-20-1-16,20 1 0,-21 0 15,21-1-15,-20 22 0,-1-21 0,0 21 16,0-22-16,0 22 16,0 21-16,-21 21 15,0 0 1,0 22-16,0-22 0,0 21 0,0 1 15,0-1-15,0 0 0,0-21 0,0 22 16,0-1-16,0-21 0,0 0 16,22 1-16,20 20 0,-21-42 15,21 0-15,1 0 16,-22 0-16,21 0 0,-21 0 16,22-21-16,-22 0 0,42-22 0,-41 1 15,20 0-15,-21-1 16,0 1-16,0 0 0,-21-1 0,0 1 15,0 0-15,0 20 0,0-20 16,0 21-16,0 42 31,0 0-31,0 0 0,-21 1 16,21 20-16,-21-21 0,21 21 0,0 1 16,0-22-16,0 21 0,0 1 15,0-22-15,0 0 0,0 0 0,21 0 16,0 0-16,1 1 0,-1-22 0,21 0 15,-21 0-15,22 0 0,-22 0 16,21 0-16,0-22 0,-20 1 0,20 0 16,0 0-16,1-21 0,-22-1 15,21 1-15,-21 0 0,0-22 16,22 22-16,-22-64 0,0 42 16,-21 22-16,0 0 0,0-1 15,0 1-15,0 0 0,-21 63 31,0 21-31,0-21 0,-1 22 16,1-1-16,0 0 0,0 22 16,0-22-16,0 1 0,21 20 0,0-21 15,0 1-15,0-1 0,0 0 0,0-20 16,0 20-16,0-21 16,0 21-16,21-42 15,0 0-15,0 0 0,0 0 16,0 0-16,-21-21 0,0 0 15,22 0-15,-1 0 0,0-22 0,-21 1 16,0 0-16,21-1 0,0 22 16,-21-21-16,21 21 0,-21 0 0,22-1 15,-1 22-15,0 0 16,-21 22-16,0-1 16,21 0-16,-21 21 0,0-21 15,0 22-15,0-22 0,0 0 16,0 21-16,0-20 0,0-1 0,21 0 15,0 0-15,1 0 0,-22 0 16,21-21-16,0 0 0,0 22 0,21-22 16,-20 0-16,20 0 0,-21 0 0,64-43 15,-64 22-15,21 0 16,-21 0-16,1-22 0,20 22 0,-21-21 16,-21 0-16,21-1 0,-21 22 15,0-21-15,0 21 0,0-1 0,0 1 16,-21 21-1,0 0-15,0 21 16,0 22-16,21-22 0,-22 0 0,22 21 16,-21 1-16,21-1 15,0 0-15,0 1 16,0-22-16,0 0 0,0 0 16,21 0-16,1-21 15,-1 22-15,0-22 0,21 0 16,-21 0-16,1 0 0,-1 0 0,0-22 15,21 1-15,-21 0 0,22-21 16,-1 21-16,-21-22 0,0 22 0,1 0 16,-1 0-16,0-22 0,0 22 15,0 0-15,-21 0 0,21 21 16,-21 21 0,0 0-1,0 0-15,0 1 0,0-1 16,0 0-16,0 0 0,0 0 15,0 0-15,0 1 0,22-1 16,-1 0-16,0-21 0,0 21 16,0-21-16,0 0 0,1 0 0,-1 0 15,21 0-15,0 0 0,1 0 16,-22 0-16,21-21 0,-21 0 16,1 0-16,41-43 15,-42 43-15,22 0 0,-43-22 16,21 22-16,0-21 0,0 0 15,-21 20-15,21 1 0,-21 0 0,0 0 16,0 0 0,-21 21-16,0 0 15,0 21-15,0 0 0,-1 0 16,22 0-16,-21 1 0,21-1 16,-21 21-16,0-21 0,21 0 0,0 43 15,0-22-15,0-21 16,0 1-16,0-1 0,0 0 0,21 0 15,0-21-15,-21 21 0,21-21 0,1 0 16,-1 0-16,0 0 0,0 0 16,21 0-16,-20-21 0,-1 0 15,21 0-15,-21 0 0</inkml:trace>
  <inkml:trace contextRef="#ctx0" brushRef="#br0" timeOffset="139686.37">13801 14139 0,'0'0'0,"-22"-21"0,1 0 31,0 21-31,0 0 16,21 21-16,-21 0 0,21 1 15,-21-1-15,21 21 16,0-21-16,0 22 0,0-1 0,0 0 15,-22 1-15,22-1 0,0 0 0,-21 1 16,21-22-16,0 0 0,0 0 16,0 0-16,0 0 0,21-21 15,1 0-15,-1 0 16,0 0-16,0-21 0,0 0 16,0 0-16,22-21 0,-22 20 15,0-20-15,0 0 0,0-1 0,43-20 16,-43 21-16,0 20 0,0 1 15,1 0-15,-1 21 16,-21 21 0,0 0-1,0 1-15,0-1 0,0 21 0,0-21 16,0 22-16,0-22 0,21 21 0,-21-21 16,0 22-16,21-22 0,0 0 15,0 0-15,1 0 0,20 22 16,0-43-16,-21 0 0,22 21 15,-1-21-15,0 0 0,43 0 16,-64 0-16,22-21 0,-1-1 16,0 1-16,-21 0 0,43-42 15,-22 20-15,-21 1 0,1 0 0,-1-1 16,0 1-16,0 21 16,21-43-16,-42 43 0,0 0 0,0 0 15,-21 42 16,0 0-31,0 0 16,21 22-16,-21-22 0,21 21 16,0-21-16,0 22 0,0-1 0,0-21 15,0 0-15,0 22 0,0-22 16,21 0-16,21 21 16,1-21-16,-22-21 0,42 22 0,-20-22 15,-1 0-15,21 0 0,-20 0 16,20-22-16,-20 1 0,20 0 15,-21 0-15,1 0 0,-1-22 16,-21 22-16,22-21 0,-22 0 0,-21-1 16,0 1-16,0 21 0,0-22 15,0 22-15,0 0 0,-21 21 16,-22 0-16,22 0 0,-21 0 0,-1 0 16,22 21-16,-21 0 0,21 22 15,-22-22-15,22 0 0,0 21 0,21-20 16,0 20-16,0-21 0,0 21 15,0-20-15,0 20 0,21-21 0,0 0 16,1 0-16,-1 1 0,0-22 16,21 21-16,1-21 0,-1 21 15,0-21-15,1 0 0,-1 0 0,0-21 16,22 0-16,-22 21 0</inkml:trace>
  <inkml:trace contextRef="#ctx0" brushRef="#br0" timeOffset="140794.98">17441 14266 0,'0'0'0,"0"-21"0,-63-85 31,42 85-31,-1 0 15,1 21-15,0 0 16,0 0-16,0 0 0,0 21 16,-1-21-16,1 21 0,0 1 0,0 20 15,0-21-15,0 21 0,-1 1 16,1-1-16,0 0 0,0 1 0,21-1 16,0 0-16,0 1 0,0-1 0,0-21 15,0 22-15,21-22 0,0 21 16,0-21-16,22 0 0,-22 1 15,42-1-15,-20-21 0,20 21 16,-20-21-16,20 0 0,-21 0 0,22 0 16,-1 0-16,1 0 0,42-42 15,-64 20-15,0 1 0,-20 0 16,20-21-16,-21-1 0,0 1 0,22-43 16,-43 43-16,0-21 15,0 20-15,0 22 0,0-21 0,0 21 16,-22-1-16,1 22 0,-21 0 15,21 0-15,-22 0 0,22 0 0,-21 22 16,-22 41-16,43-42 0,0 22 16,0-22-16,0 21 15,21-21-15,0 43 0,0-22 16,0-21-16,0 0 0,21 1 16,0-22-16,0 21 0,0 0 15,1-21-15,20 0 0,-21 0 0,0 0 16,0 0-16,1-21 0,-1 0 15,0-1-15,0 1 0,0 0 0,0-21 16,1 21-16,-22-22 0,0 22 0,0 0 16,21 0-16,-21 0 0,0-1 0,0 44 31,0-1-31,0 0 0,0 0 16,0 0-16,0 22 0,0-22 0,0 0 15,0 0-15,0 0 0,0 0 16,0 1-16,21-1 0,0-21 0,0 0 15,-21 21-15,43-21 0,-22 0 16,0 0-16,0 0 0,0 0 0,22-21 16,-22 0-16,0-1 0,0 1 0,0 0 15,0-21-15,1-1 0,-1 1 16,0 0-16,0-22 16,-21 43-16,21-21 0,-21 21 15,0 42 1,0 0-16,0 0 15,0 0-15,0 0 0,0 22 0,-21 20 16,21-42-16,0 22 0,-21-22 16,21 0-16,-21 0 0,21 0 15,0 1-15,0-1 0,0 0 16,-21-21-16,-1 0 16,22-21-1,0 0-15,0-1 0,0 1 16,0-21-16,0 21 0,0-22 15,0 1-15,22 0 0,20-1 0,0 1 16,1 21-16,-1-21 0,0 20 16,22-20-16,-1 21 0,-20 21 15,20 0-15,43 0 0,-64 21 16,1 0-16,-1 22 0,-21-1 16,0 0-16,-21 1 0,0-1 0,0 0 15,0 1-15,0-1 16,0 0-16,-21-21 0,0 22 0,-43-1 15,43-21-15,0 0 0,0-21 16,0 22-16,0-22 0,-1 0 16,22-22-1,0 1-15</inkml:trace>
  <inkml:trace contextRef="#ctx0" brushRef="#br0" timeOffset="142620.01">20045 14563 0,'0'0'0,"-21"0"15,-43 0 1,43 0-16,0 0 0,0 0 16,-1-21-16,1-1 0,21 1 15,0 0-15,0 0 0,0-21 0,0-1 16,0 22-16,0-21 0,0-1 0,21 1 16,22 0-16,-22-1 0,21 1 15,1 0-15,-1 21 0,0-1 0,1 1 16,20 0-16,-21 21 0,1 0 15,-22 0-15,21 0 0,-21 0 0,1 21 16,-1 0-16,-21 1 16,0-1-16,0 0 0,0 0 15,-21-21-15,-1 0 16,1 0 0,0 0-16,21-21 15,-21 0 1,21 0-16,-21-1 0,0 22 0,21-21 15,-22 0-15,1 0 0,0 21 16,0 0-16,0 0 0,0 0 16,-1 0-16,1 21 0,0 0 15,0 0-15,0 22 0,0-22 0,-1 21 16,1-21-16,0 22 0,0-1 16,0 0-16,21 1 0,0-1 15,0 0-15,0 1 0,0-1 0,0 43 16,42-43-1,-21-21-15,0 0 0,22-21 0,-1 22 16,43-22-16,-22 0 0,-20 0 16,20 0-16,1-22 0,-22 1 15,148-63-15,-147 41 16,-1 1-16,0 0 0,1-1 16,-22 1-16,0-22 15,-21 43-15,0 0 0,0 0 0,-21 21 31,0 0-31,0 21 0,21 0 16,-22 0-16,22 22 0,0-22 16,0 21-16,0-21 0,0 1 0,0 20 15,0-21-15,0 0 0,22 22 16,-1-22-16,0 0 0,0 0 16,-21 0-16,42-21 0,-20 0 15,-1 21-15,21-21 0,-21 0 0,22 0 16,-22 0-16,21 0 0,-21-21 15,22 21-15,-1-21 0,-21-21 16,21 21-16,1-1 0,-22-20 0,21 0 16,-21-1-16,1 1 0,-1 0 0,0-1 15,-21-20-15,0 42 16,0-22-16,0 22 16,-21 42-1,0 1-15,-1-1 16,1 21-16,21-21 0,0 22 15,0-22-15,0 21 0,0 0 0,0 1 16,0-22-16,21 21 0,1-21 16,-1 1-16,0-1 0,64 21 15,-43-21-15,0-21 0,22 0 0,-1 0 16,1 0-16,-22 0 16,85 0-16,-85-21 0,1 0 15,-1 0-15,-21 0 0,22-22 16,-1-41-16,-42 41 0,0 1 15,0 0-15,0-1 0,0 1 16,0 21-16,0 0 0,0-22 0,-21 43 16,0-21-16,-1 21 0,1 0 15,-42 0-15,20 21 0,22 0 16,0 1-16,0-1 0,0 21 0,0-21 16,-1 64-1,22-64-15,0 21 0,0 22 16,0-43-16,0 21 0,43-20 15,-22-1-15,-21 0 0,21-21 16,0 0-16,0 0 0,1 0 0,-1 0 16,-21-21-16,21 0 0,0-1 15,0 1-15,-21 0 0,0-21 0,43-22 16,-43 22-16,0-22 16,0 43-16,21 0 0,-21 42 31,0 0-31,0 1 15,-21 20-15,21-21 0,0 0 0,0 22 16,0-22-16,0 0 16,0 0-16,0 0 0,0 0 0,21 1 15,0-1-15,0-21 0,0 0 16,0 21-16,1-21 0,20 0 0,-21 0 16,21 0-16,1-21 15,-22 21-15,21-21 0,1-22 0,-22 22 16,21-21-16,-21-1 0,0 1 0,1 0 15,20-1-15,-21 1 0,0 0 16,-21-22-16,21 22 0,1 0 0,-22 20 0,21-20 16,-21 21-16,0 0 0,-21 21 15,-1 21 1,1 0-16,21 21 16,-21-20-16,0 20 0,0-21 0,0 21 15,21 43-15,0-43 0,0 1 16,0-1-16,0 0 0,0-20 15,21 41-15,0-21 0,0-20 16,0-1-16,0-21 0,1 21 16,41-21-16,-42 0 0,22 0 15,-22 0-15,21 0 0,-21-21 16,0 0-16,1-1 0,-1 1 0,0-21 16,-21 21-16,21-22 15,-21 1-15,21 21 0,-21-21 16,0 20-16,0 44 15,-21-1 1,21 0-16,-21 0 0,21 0 0,0 0 16,0 22-16,0-22 0,0 0 15,0 0-15,0 0 0,0 1 0,0-1 16,0 0-16,21-21 16,0 0-16,0 0 0,1 0 15,-1 0-15,0-21 0,-21 0 16,21-22-16,-21 22 0,0 0 15,0-21-15,0-1 0</inkml:trace>
  <inkml:trace contextRef="#ctx0" brushRef="#br0" timeOffset="142851.85">22288 14055 0,'0'0'0,"-21"0"0,21 21 16,21-21-16,22 0 0,-22 0 15,21 0-15,1 0 0,20 0 16,1 0-16,-22 0 0,21 0 0,22 0 16,-21 0-16,-1 0 0,1 0 15,-22-21-15,21 21 0,1 0 16,-43 0-16,-63 0 16,-1 0-1,-20 0-15,-1 0 0,-41 0 0,-1 0 16,0 0-16</inkml:trace>
  <inkml:trace contextRef="#ctx0" brushRef="#br0" timeOffset="144116.12">1164 15960 0,'0'0'0,"21"0"31,-21-21-31,21-1 0,-21 1 0,22 21 0,-22-21 16,21 0-16,-21 0 0,0 0 16,0-1-16,-21 22 15,-22 0-15,22 0 16,-21 0-16,-1 0 0,-20 22 16,21 20-16,-22-21 0,22 21 15,-22 1-15,22-1 0,0 0 0,-1 1 16,1-22-16,21 21 0,21-21 15,0 1-15,0-1 0,0 0 0,21 0 16,0-21-16,0 0 0,22 0 16,-1 0-16,0 0 0,1-21 15,-1 21-15,106-64 16,-106 43-16,1 21 0,-22-21 16,0 21-16,-42 0 31,-21 0-31,-1 21 0,22-21 0,-21 21 15,-22 22-15,22-22 0,0 0 16,-1 21-16,1-20 0,21 20 16,-22-21-16,22 21 0,0-20 0,21-1 15,0 0-15,0 0 0,0 0 16,21-21-16,0 21 16,22-21-16,-22 0 0,0 0 0,21 0 15,-20 0-15,20-21 16,-21 0-16,0 21 0,0 0 0,1-21 15,-1 21-15,-21 21 16,0 0 0,-21 0-16,-1 1 0,1 20 15,0-21-15,-21 21 0,21 1 16,-1 20-16,1-20 0,0-1 0,21 0 16,0 1-16,0-1 0,0-21 15,0 0-15,0 0 0,21 1 0,0-22 16,22 0-16,-1 0 0,0-22 15,22 1-15</inkml:trace>
  <inkml:trace contextRef="#ctx0" brushRef="#br0" timeOffset="145733.54">2434 16574 0,'-21'0'0,"42"0"0,-63 0 16,21 0-16,-1 0 16,22-22-16,0 1 0,0 0 15,0-21-15,22 21 0,-1-22 16,0 1-16,21 0 0,1-22 15,-1 1-15,0-1 0,1-21 0,20 22 16,-21-1-16,1 1 0,-22 21 16,0-1-16,0 1 0,-21 21 0,0 0 15,-21 21-15,0 0 16,0 0-16,-22 21 0,1 0 0,0 21 16,-1-21-16,22 22 15,-21-1-15,21 0 0,21 43 0,0-43 16,0 1-16,42-1 0,-21-21 15,22 22-15,-1-22 0,0 21 16,1-21-16,-22 22 0,21-22 16,0 0-16,-20 0 0,-1 0 0,0 0 15,-21 1-15,0-1 16,-21-21-16,0 0 0,-22 0 16,22 0-16,-21 0 0,-1 0 15,1 0-15,21-21 0,-21-1 0,-1 1 16,1 0-16,0 0 0,-1-21 15,22 20-15,0 1 0,0 0 16,0 21-16,21 21 16,0 0-16,0 1 15,21-1-15,0 0 0,0 0 16,0 0-16,0 22 0,1-22 0,20 0 16,21 0-1,-20 0-15,-1-21 0,0 21 0,1-21 16,-1 0-16,22 0 0,20-21 15,-20 0-15,-22 0 0,22 0 16,-1 0-16,-21-1 0,22-20 0,-22 21 16,22-21-16,-43-1 0,21 1 15,-21 21-15,1-22 0,-22-20 16,0 42-16,0 0 0,0-1 16,-22 22-16,1 0 0,-21 0 15,21 22-15,0-1 16,-22 42-16,43-20 0,-21 41 15,21-63 1,0 22-16,21-22 0,0 0 0,85 0 16,-63-21-1,20 0-15,-21 0 0,1 0 0,20 0 16,43-42-16,-64 21 16,1 0-16,-1-1 0,0 1 0,1 0 15,-22-21-15,0 21 16,0-1-16,-21-20 0,21 21 0,-21 0 15,0 42 1,0 0-16,-21 0 16,21 0-16,0 1 0,0 20 0,-21-21 15,21 21-15,-21-20 0,21-1 16,-21 0-16,21 0 0,0 0 0,0 0 16,0 1-1,0-44 1,0 1-1,21 0-15,-21 0 0,21 0 0,0-22 16,0 1-16,1 21 0,-1-21 16,0-1-16,0 1 0,0 21 15,22 0-15,-22-1 0,0 1 16,0 21-16,0 21 0,-21 1 16,21-1-16,-21 0 0,0 0 15,0 0-15,0 22 0,0-22 16,0 21-16,0-21 0,0 22 0,0-22 15,22 0-15,-1 21 0,42 1 16,-42-43-16,22 21 0,-1 0 0,22-21 16,-22 0-16,21 0 0,1 0 15,-1 0-15,1 0 0,-22 0 0,22 0 16,-1 0-16,1-21 0,-22 0 16,22-1-16,-22 1 0,0 0 15,22-42-15,-64 20 16,0-20-16,0 20 0,0 1 15,-21-21-15,-1 41 0,-20 1 16,21 21-16,-21 0 0,20 0 16,-20 0-16,0 21 0,21 22 0,-22-22 15,22 21-15,-21 1 16,21-22-16,-1 21 0,1 0 0,21 1 0,0-22 16,0 42-16,0-41 15,0-1-15,0 0 0,21-21 16,1 0-16,20 0 15,-21 0-15,0 0 0,22-21 0,-22 21 16,21-21-16,0-22 0,1 22 0,-1-21 16,-21-1-16,22 1 0,-1-21 15,-21 20-15,21-20 0,-20-1 16,-22 1-16,21-1 0,-21 1 0,0-1 16,0 22-16,0-22 0,0 22 0,-21 0 15,21 21-15,-22 21 16,1 0-16,0 21 0,0 0 15,0 21-15,0 1 0,21-1 16,0 85-16,0-64 0,0 1 16,0 63-16,0-85 15,0 22-15,21-22 0,0-21 16,0 22-16,21 20 0,-20-42 16,20-21-16,0 0 0,1 0 15,-1 0-15,0 0 0,22 0 16,-1-21-16,1 0 0,20 0 0</inkml:trace>
  <inkml:trace contextRef="#ctx0" brushRef="#br0" timeOffset="146207.26">6985 15896 0,'0'0'0,"-21"0"0,0 21 0,-1-21 16,-20 0-16,21 0 0,21-21 16,-21 21-16,21-21 15,0 0-15,0 0 0,0 0 16,21-1-16,0 1 0,0 0 16,22 0-16,-22 0 0,21 21 0,0 0 15,1 0-15,-1 0 0,0 0 16,1 0-16,-22 21 0,21 0 15,-21 21-15,22 1 0,-43-1 0,21 0 16,-21 1-16,0 20 0,0-20 16,0-1-16,0 0 0,-21 1 0,0-1 15,21-21-15,-22 0 0,1 0 16,21 1-16,0-44 31,0 1-31,0-21 0,0 21 0,0-22 16,21 1-16,1 0 0,-1-1 15,0-20-15,0 21 0,0-1 0,0 1 16,-21 0-16,22 20 0,-1-20 16,21 0-16,-21 42 15,0 0-15,1 0 16,-1 0-16,0 21 16,-21 0-16,21-21 0,-21 21 15,0 0-15</inkml:trace>
  <inkml:trace contextRef="#ctx0" brushRef="#br0" timeOffset="148179.14">7789 16087 0,'64'21'16,"-128"-42"-16,149 42 0,-64-21 15,0 0-15,22 0 0,-22 0 16,0 0-16,21-21 0,-21 0 16,22-1-16,-22 1 0,0 0 15,0 0-15,0 0 0,1-22 0,-22 22 16,0 0-16,0 0 0,0-21 15,0 20-15,-22 1 0,1 21 16,0 0-16,-21 0 0,21 0 0,-1 21 16,-20-21-16,21 22 0,-21 20 15,20-21-15,1 0 0,0 22 16,21-22-16,0 21 0,0 0 0,0-20 16,0-1-16,21 21 0,0-21 0,1 0 15,20 1-15,-21-1 0,21-21 16,1 21-16,63-21 15,-64 0-15,21 0 0,1 0 16,-1 0-16,1-21 0,21 21 0,-22-21 16,1-1-16,20 1 0,-20 0 0,-1-21 15,-20 21-15,-1-22 0,0 1 16,-21 21-16,-21-22 0,0 22 0,0-21 16,0 21-16,-21 0 0,-21-1 15,0 1-15,20 21 0,-20 0 0,0 0 16,-1 0-16,1 0 0,0 0 0,-1 0 15,1 21-15,21 1 0,-21 20 16,20-21-16,1 21 0,0-20 0,21 20 16,-21-21-16,21 21 15,0-20-15,0 20 0,0-21 0,0 0 16,21 0-16,0-21 0,22 22 16,-22-22-16,0 0 0,21 0 15,1 0-15,-22 0 0,21-22 0,43-20 16,-64 21-16,21-21 15,-21 20-15,1-20 0,-1 0 0,21-22 16,-42 43-16,0 0 0,0 0 16,0 0-16,0 42 31,0 0-31,0 21 0,0-21 16,0 22-16,0 20 0,0-20 15,-21-1-15,21 21 0,-21 1 16,0-1-16,21-20 0,-22 20 0,1 1 15,0-1-15,21 22 0,-21-22 0,0 22 16,21 0-16,-21-22 0,21 22 16,-22-22-16,22 1 0,-21-1 0,0 1 15,21-22-15,0 22 0,0-22 16,0-21-16,-21 22 0,21-65 31,21 1-31,-21 0 0,21-21 0,22-1 16,-22 1-16,0-21 0,21-1 15,1 1-15,-22-22 0,21 0 16,0 1-16,1-1 0,-1 0 0,-21 1 16,22-1-16,-22 0 0,21-21 15,-21 22-15,0 20 0,43-126 16,-64 147-16,0 1 16,21 0-16,-21 21 0,0-1 15,0 44 1,0-1-16,0 0 15,0 0-15,0 21 0,0-20 16,0-1-16,0 21 0,0-21 16,0 0-16,0 22 0,21-22 0,-21 0 15,21-21-15,1 21 0,-22 0 0,21-21 16,21 0-16,-21 0 16,0 0-16,22-42 15,-22 21-15,21 0 0,-21 0 0,1-1 16,-1-20-16,0 21 0,0-21 15,-21 20-15,0 1 0,0 0 0,21 0 16,-21 0-16,0 0 0,0-1 16,-21 22-1,21 22 1,-21-1-16,21 0 0,-21 0 0,21 0 16,0 22-16,0-22 0,0 21 15,0-21-15,0 22 0,0-22 16,0 21-16,21-21 0,-21 0 0,42 1 15,-21-1-15,1-21 0,-1 21 16,21-21-16,0 0 0,-20 0 0,62 0 16,-41 0-16,-22-21 15,21 0-15,0-1 0,-20 1 0,-1 0 16,0-21-16,0 21 0,0-22 16,-21 1-16,0 21 0,0-22 0,0 22 15,0 0-15,0 0 16,-21 21-1,0 0-15,21 21 0,-21 0 16,21 22-16,0-22 0,0 0 16,0 21-16,0-21 0,0 1 0,0 20 15,0-21-15,0 0 0,21 0 0,0 1 16,0-22-16,43 0 16,-43 0-16,0 0 0,0 0 15,22 0-15,-22-22 0,42-20 16,-42 21-16,1 0 0,20-22 15,-21 1-15,0 21 0,-21-21 16,21-1-16,-21 22 16,0 0-16,0 42 31,0 0-31,-21 0 0,21 1 16,0-1-16,0 0 0,0 0 15,0 21-15,0-20 0,0-1 16,0 0-16,0 0 0,0 0 15,0 0-15,0 1 0,0-1 0,-21-21 32,0 0-32,0 0 0,0 0 15,-1-21-15,1-1 16,21 1 0,0 42 15,0 1-31,0-1 0,0 0 15,0 0-15,21 0 16,-21 0-16,22-21 0,-1 22 16,0-22-16,0 0 0,0 0 0,0 0 15,22 0-15,-22 0 0,21-22 16,1 1-16,20-21 0,-21 21 16,-20-22-16,20 1 0,-21 0 15,0-1-15,0-20 0,1 21 16,-1-22-16,0 22 0,0-22 0,0 22 15,-21-22-15,0 22 0,0 21 16,0-21-16,0 20 0,-21 44 31,21-1-31,-21 0 0,0 21 0,0-21 16,21 22-16,0-1 0,-22 0 16,22 1-16,-21 20 0,21-20 0,0-1 15,0 0-15,0 1 0,0-1 0,0 0 16,0-21-16,0 22 0,21-22 15,1 0-15,-22 0 0,21-21 16,0 0-16,0 21 0,0-21 16,0 0-16,22 0 0,-22-21 15,-21 0-15,42-21 0,-21 21 16,-21-22-16</inkml:trace>
  <inkml:trace contextRef="#ctx0" brushRef="#br0" timeOffset="148360.04">10985 15790 0,'-21'0'0,"42"0"0,-21 22 31,22-22-31,-1 0 0,0 0 16,21 21-16,-21-21 0,1 0 16,-1 0-16,21 0 0,-21 0 15,0 0-15,1 0 0,-1 0 0,0 0 16,-21-21-16,21-1 0</inkml:trace>
  <inkml:trace contextRef="#ctx0" brushRef="#br0" timeOffset="149764.25">12785 16066 0,'0'0'0,"0"21"0,0 0 15,21-21 1,0 0-1,0-21-15,0 0 0,0-1 0,1-20 16,-1 21-16,0-21 0,0 20 0,-21-20 16,0 0-16,0 21 15,0-22-15,0 1 0,0 21 0,-21 0 16,21-1-16,-42 1 0,20 21 16,1 0-16,-21 0 0,0 0 15,20 21-15,-20 1 0,0-1 0,-1 0 0,1 21 16,0-21-16,-1 22 15,1-1-15,21 0 0,0-20 0,0 20 16,21-21-16,0 21 0,0-20 0,0-1 16,21 0-16,21-21 0,-21 0 15,0 0-15,22 0 0,-1 0 16,0 0-16,1-21 0,-1 21 0,0-21 16,1-1-16,-22 1 0,21-21 15,1 21-15,-22-22 0,0 22 16,21-21-16,-42 21 0,21 0 0,-21-1 15,22 1-15,-22 0 0,0 42 32,0 0-32,0 1 0,0 20 15,0-21-15,0 21 0,0-20 16,0 20-16,0-21 0,0 0 0,21 0 16,0 1-16,0-1 0,0 0 15,0-21-15,22 0 0,-1 0 16,0 0-16,1 0 0,-1-21 15,0 21-15,1-21 0,41-22 16,-41 1-16,-22 21 0,0-22 0,0 22 16,0-21-16,-21 21 0,0 0 15,0-22-15,0 22 0,0 42 32,0 0-32,0 1 15,0-1-15,-21 0 0,21 0 16,-21 21-16,21-20 0,0-1 0,0 0 15,0 0-15,0 0 0,0 0 16,0-42 15,21 0-31,0 0 16,1 0-16,-1 0 0,0-1 0,0-20 16,0 21-16,0 0 0,22 0 15,-22-1-15,21 1 0,1 21 16,-22 0-16,0 0 0,0 0 15,0 0-15,-21 43 16,0-22-16,21 0 0,1 21 16,-22-21-16,21 22 0,-21-22 15,21 0-15,0 0 0,21 22 16,1-43-16,-1 21 0,0-21 16,1 21-16,-1-21 0,0 0 0,1 0 15,-1 0-15,22-21 0,-22 0 16,0 21-16,-21-22 0,22 1 15,-22 0-15,0-21 0,0 21 0,-21-1 16,0-20-16,0 21 0,0-21 16,0-22-16,-21 43 0,0 0 15,0 0-15,-22 21 0,22 0 0,-21 0 16,0 0-16,-1 0 16,1 21-16,-22 21 0,22-21 0,21 22 15,0-1-15,0-21 16,-1 21-16,22 1 0,0-22 0,0 21 15,0-21-15,0 1 0,22-1 16,20-21-16,-21 21 0,21-21 0,-20 0 16,20 0-16,0 0 0,1 0 0,-1-21 15,0 0-15,1-1 0,20-41 16,-21 21-16,-20-1 0,-1 22 16,21-21-16,-21-22 0,-21 22 15,21 0-15,1-22 0,-22 1 0,0 20 16,0-20-16,0 20 0,0 1 15,0 21-15,0-21 0,-22 42 16,1 21-16,0 21 16,0 0-16,0 1 0,21-1 15,0 0-15,-21 64 0,-1-63 16,22-1-16,0 0 0,0 1 16,0-1-16,0 43 0,0-64 15,0 21-15,22-21 0,-1 0 16,0 1-16,42-1 0,-20-21 15,-1 0-15,0 0 0,22-21 16,-1-1-16,22 1 0,0 0 0</inkml:trace>
  <inkml:trace contextRef="#ctx0" brushRef="#br0" timeOffset="150255.5">16446 15685 0,'0'0'0,"0"-22"0,-21 22 16,21-21-16,0 0 0,0 0 16,0 0-16,0 0 0,0-22 15,21 22-15,22-42 16,-22 41-16,0-20 0,21 21 15,1 21-15,-22 0 0,64 0 16,-64 0-16,0 42 0,21-21 16,-21 22-16,1-1 0,-22 0 0,0 1 15,21 20-15,-21-20 0,0-1 0,0 0 16,0 1-16,0 20 0,0-21 16,0-20-16,0 20 0,-21-21 0,21 0 15,0 0-15,0 1 0,0-44 31,0 1-31,21 0 0,0 0 16,0-21-16,0-1 0,0 22 0,1-21 16,-1-22-16,0 22 0,21 0 15,1-43-15,-1 43 16,-21-1-16,21-20 0,-20 42 16,-1-1-16,0 22 0,0 0 15,0 0-15,0 22 16,-21-1-16,22 0 0,-22 0 15,0 0-15,0 0 0,0 22 16,0-22-16</inkml:trace>
  <inkml:trace contextRef="#ctx0" brushRef="#br0" timeOffset="151004.07">17335 15769 0,'0'21'16,"0"-105"-16,0 147 0,0-20 0,0-22 0,0 0 16,22 0-16,-1-21 0,0 21 0,0-21 15,21 0-15,-20 0 0,-1 0 16,21 0-16,0 0 0,1-21 0,-22 0 15,21 21-15,-21-21 0,22 0 0,-22-1 16,0 1-16,-21 0 0,0 0 16,0-43-16,-21 43 15,0 0-15,0 21 0,-22 0 16,22 0-16,-21 0 0,21 21 0,-22 0 16,22 1-16,0-1 0,0 0 15,0 0-15,21 21 0,0-20 16,0-1-16,0 21 0,21 0 15,0-20-15,42 20 16,-20-21-16,-1 0 0,0-21 0,1 0 16,-22 0-16,21 0 0,1 0 15,-1 0-15,-21-21 0,0 0 0,22-21 16,-22 20-16,0 1 16,0 0-16,-21-21 0,21 21 0,0-43 15,1 22-15,-1 21 0,0-1 16,0 1-16,0 0 0,64 21 15,-64 0-15,0 0 16,0 42-16,1-20 16,20 20-16,-21 0 15,-21-21-15,0 64 0,0-64 16,0 22-16,0-22 0,0 21 16,0-21-16,-21 0 0,21 1 15,-21-22-15,21-22 16,0 1-1,0 0-15,0 0 16,21-21-16,0 20 0,0 1 0,22-21 16,-22 21-16,0-22 0,64-20 15,-64 42-15,21-22 0,-21 22 16,22 0-16,-1 0 0,-21 0 16,21 21-16,-20 0 0,-1 0 15,0 0-15,-21 21 16,0 0-16,0 0 0,0 0 0,0 1 15,0-1-15,0 0 0,0 0 16,0 0-16,0 0 0,-21 1 0,21-1 16,0 0-16,0 0 0,-21 0 15,21 0-15,-22-21 0,22 22 0,0-1 16,0 0-16,-21-21 16,21-21 15,0 0-16,0-1-15,0 1 0,0 0 16,0-21-16</inkml:trace>
  <inkml:trace contextRef="#ctx0" brushRef="#br0" timeOffset="151159.5">18923 15452 0,'0'0'0,"0"-21"0,0-1 16,0 1-16,-21 21 31,0 0-16,21 21-15,0 1 16,0-1-16,21-21 16,0 0-16,21 0 15,1 0-15</inkml:trace>
  <inkml:trace contextRef="#ctx0" brushRef="#br0" timeOffset="151996.17">19621 15367 0,'0'0'0,"0"-21"0,0 0 15,0 0-15,0-1 0,0 1 16,-21 42 0,0 1-16,0-1 15,0 21-15,0 0 16,-1 1-16,1-1 0,0 0 0,0 22 16,0-22-16,0 22 0,-1-1 0,1-20 15,0 20-15,0 1 0,0-1 16,0 1-16,21-1 0,0-21 0,-22 1 15,22 20-15,0-42 0,0 85 16,22-85-16,-1 1 16,0-22-16,0 0 0,0 0 15,0 0-15,1 0 16,-1-22-16,21 1 0,-42 0 0,21-21 16,-21 21-16,21-22 0,-21 1 15,0-22-15,0-20 0,0 20 16,-21 22-16,0 21 0,21-22 15,0 22-15,-21 0 16,42 21 0,0 0-1,0 0-15,1 0 0,20 0 0,0 0 16,1-21-16,-1 21 0,0 0 16,22-21-16,-22 0 0,-21 21 0,64-43 15,-64 22-15,0 0 0,0 0 16,1 0-16,-22-1 0,0-20 15,0 21 1,-22 21 0,1 0-16,0 21 15,21 0-15,0 0 0,0 1 16,0-1-16,0 0 0,0 0 0,0 0 16,21 22-16,0-43 15,1 21-15,-1-21 0,21 0 16,-21 0-16,106 0 15,-84 0-15,-1 0 16,-21-21-16,21-1 0,64-62 16,-85 63-16,1-22 0,-1 22 15,0-21-15,-21 21 0,21-1 16,-21 1-16,0 0 0,-21 21 16,0 0-16,0 21 0,21 0 0,-43 43 15,22-43-15,0 21 16,21 1-16,-21-1 0,21 0 15,0 64-15,0-42 0,0-22 16,21 64-16,0-43 0,-21-20 16,21-1-16,-21 0 0,0-20 15,0 41-15,0-42 0,0 0 16,-21 1-16,-21-22 0,21 0 16,-1 0-16,-41 0 0,21 0 15,-1 0-15,22 0 0,-21-22 0,-1 1 16,1 0-16,0-21 15,-1 21-15,-20-1 0,21-20 0</inkml:trace>
  <inkml:trace contextRef="#ctx0" brushRef="#br0" timeOffset="152788">3111 17399 0,'0'0'16,"-21"21"-16,0-21 0,-21 21 15,21-21-15,-22 0 16,22 0-16,0-21 0,21 0 0,0 0 16,0 0-16,0 0 15,0-22-15,21 22 0,0 0 16,22 0-16,-22 0 0,21-1 0,64-20 16,-64 42-16,22 0 15,-1 21-15,-20 0 0,-1 22 0,0-1 16,1-21-16,-22 43 0,0-22 15,-21 0-15,0 22 0,0-22 0,0 1 16,-21-1-16,0 0 0,-1 22 16,22-43-1,-21 0-15,21-42 16,0 0-16,0-22 16,0 22-16,21-63 0,1 41 15,20-63-15,-21 64 16,0 0-16,0-22 0,1 22 0,-1 0 15,-21-1-15,42-20 16,-21 42-16,-21-1 0,21 22 16,1 0-16,-1 0 0,0 0 15,0 0-15</inkml:trace>
  <inkml:trace contextRef="#ctx0" brushRef="#br0" timeOffset="153279.93">3958 17420 0,'0'0'0,"0"21"16,21 85-1,-21-85-15,21-21 0,1 0 16,-1 0-16,0-21 16,0 21-16,21-21 0,-20 0 15,-1-21-15,21 20 0,-21 1 0,0-21 16,1 21-16,-1-22 0,-21 22 16,0-21-16,0 21 0,-21 21 15,-1 0-15,1 0 16,-21 0-16,-22 42 15,43 0-15,0-20 0,0 20 16,0 0-16,0 1 0,21-1 16,-22-21-16,22 21 0,0 1 0,0-22 15,22 0-15,-1-21 0,0 0 16,21 0-16,-21 0 0,22 0 0,-1 0 16,0-21-16,1 0 0,20 0 15,-20-1-15,-1-20 0,21 21 16,-20-21-16,-1 20 0,-21-20 0,0 21 15,1 0-15,-22 0 0,0-1 16,-22 22-16,1 0 0,0 0 16,0 0-16,-21 22 15,20-1-15,1-21 0,0 42 0,21-21 16,-21 0-16,21 22 0,0-22 16,0 0-16,21 0 0,0 22 0,0-22 15,-21 0-15,22 0 0,-1 0 16,-21 0-16,0 1 0,0-1 15,0 0-15,0 0 0,-21-21 16,-1 0-16,1 21 0,21-42 31</inkml:trace>
  <inkml:trace contextRef="#ctx0" brushRef="#br0" timeOffset="153595.76">4932 17314 0,'0'0'0,"21"-21"0,0 0 0,0 21 15,-21-21-15,-21 21 32,0 21-32,21 0 0,-21 0 15,0 22-15,21-1 0,0 22 16,0-22-16,-22 21 0,1 22 0,21-21 16,-21 20-16,21-20 0,-21 20 15,0 1-15,0 21 0,21-21 0,-22 20 16,1-20-16,0 0 15,0-1-15,0 1 0,0-21 0,21-1 16,0-21-16,-22 1 0,22-1 16,0-21-16,22-21 15,-1 0-15,0-21 16,-21 0-16,21-21 0,0 20 16,0-20-16,1-21 0,-1-1 0,-21 1 15,0-1-15,0 1 0,0-22 16</inkml:trace>
  <inkml:trace contextRef="#ctx0" brushRef="#br0" timeOffset="153867.82">4784 17865 0,'-43'-127'16,"22"63"-16,106 339 0,-106-359 0,-43-170 0,64 190 0,0 22 15,0 0-15,0 20 0,21-20 16,64-21-16,-43 41 16,1 22-16,20 0 0,-21 0 15,22 0-15,-22 0 0,22 0 16,-22 22-16,-21-22 0,0 42 0,1-21 15,-22 0-15,-22 43 16,1-22-16,0 0 0,-21-20 0,-1 20 16,1-21-16,0 21 0,-1-20 15,-20-1-15,42 0 0,-22-21 0,22 21 16,0-21-16,42-21 31,0 21-31,22-21 16,-1 0-16,0-1 0,1-20 15,-1 21-15,0 0 0</inkml:trace>
  <inkml:trace contextRef="#ctx0" brushRef="#br0" timeOffset="155035.62">5567 17357 0,'0'0'0,"21"0"0,-42 0 16,0 0-16,-1 21 15,1 0-15,0 0 0,21 0 16,-21 22-16,0-22 0,0 0 15,-1 21-15,22-20 0,0-1 0,0 21 16,0-21-16,0 0 16,22-21-16,-1 0 0,0 0 15,0 0-15,21 0 0,-20 0 16,-1-21-16,0 0 0,-21 0 16,0 0-16,0 0 0,0-1 0,0-20 15,0 21-15,0-21 0,0 20 16,0 1-16,-21-21 0,21 21 0,0 0 15,0-1-15,0 1 0,42-21 16,-21 42-16,0 0 0,22 0 16,-1 0-16,-21 0 15,22 0-15,20 42 0,-21-21 16,-20 1-16,20-1 0,-21 21 16,-21 64-1,0-64-15,0 1 0,0-22 0,0 21 16,0-21-16,0 22 15,0-22-15,0 0 0,0-42 32,0 0-32,0-1 15,0-20-15,0 21 0,21-21 16,0-1-16,1 1 0,-1 0 16,0-1-16,0 22 0,21-21 0,-20 21 15,20-1-15,-21 1 0,21 21 16,-20 0-16,20 0 0,-21 0 15,21 21-15,-20 1 0,-22-1 0,21 0 16,-21 0-16,0 21 0,0-20 16,0 20-16,0-21 0,0 21 0,-21 1 15,-1-22-15,22 21 0,0-21 16,0 1-16,0-1 0,0 0 16,22-21-16,-1 0 0,0 0 15,21 0-15,1 0 0,-22-21 16,42 21-16,-20-21 0,-1-1 15,21-20-15,1 21 0,-1-21 16,-20-1-16,20 22 0,-20-21 0,20-1 16,-42 22-16,22-21 0,-22 21 15,0 0-15,0 21 0,-21-22 16,-21 22 0,0 0-16,-22 22 0,22-1 0,0-21 15,0 21-15,0 0 0,21 21 16,0-20-16,0-1 0,0 0 15,0 21-15,0-21 0,21 1 0,0 20 16,0-21-16,0 0 0,1 0 16,20 22-16,-21-43 15,0 21-15,0-21 0,-42-21 32,0 0-17,0 21-15,0-22 0,0 1 0,-22 21 16,22-21-16,0 21 15,-21 0-15,20 0 0,1 0 16,0 0-16,21 21 0,0 0 16,0 1-16,21-1 15,0-21-15,1 21 0,-1-21 0,21 0 16,-21 21-16,22-21 0,-1 0 16,-21 0-16,21 0 0,1-21 15,20 21-15,-20-21 0,-1 0 16,0-1-16,1 1 0,-1-21 0,-21 21 15,21-22-15,-20 22 0,-1-21 16,-21 0-16,0-1 0,0 22 16,0 0-16,-21 21 15,-1 0-15,1 0 0,0 0 0,0 21 16,21 0-16,-21 0 0,21 22 16,-21-22-16,21 21 0,0-21 0,0 22 15,-22-22-15,22 21 0,0-21 16,0 1-16,0-1 0,0 0 15,0 0-15,22 0 16,-1-21-16,0 0 16,0 0-16,0-21 0,0 0 0,1 0 15,20 0-15</inkml:trace>
  <inkml:trace contextRef="#ctx0" brushRef="#br0" timeOffset="155416.13">8953 17314 0,'0'0'0,"-21"-21"0,0 0 16,0 0-16,21 0 0,-21 0 16,0-1-16,-1 1 0,1 21 0,0 0 15,0 0-15,0 0 0,0 0 16,-1 0-16,22 64 15,-21-22-15,21 0 0,0 22 16,-21-22-16,21 43 0,0 148 16,0-149-16,0 1 0,0 0 15,0-1-15,0 22 0,0 0 16,0 0-16,0-21 0,0 20 16,0-20-16,0 0 0,0-1 15,0 1-15,0-21 0,21-22 0,0-42 16,1 0-16,-1 0 15,0 0-15,0 0 16,0 0-16,0 0 0,1 0 0,-1-64 16,0 1-16,-21-22 0,21 1 15,0-22-15,-21 21 0</inkml:trace>
  <inkml:trace contextRef="#ctx0" brushRef="#br0" timeOffset="155674.99">8869 17547 0,'0'0'0,"-21"-63"0,21-1 16,0 1-16,0 20 15,0 1-15,21 21 0,0-21 0,0 20 16,21 1-16,-20 0 0,20 21 0,0 0 16,1 0-16,20 0 0,-21 0 15,1 0-15,-1 21 0,0 22 0,-20-22 16,-1 21-16,-21-21 0,0 22 16,0-1-16,-43 0 0,22 1 15,-21-1-15,0-21 0,-1 21 0,-63 22 16,64-43-16,0 0 15,-1-21-15,1 21 0,0-21 0,21 0 16,-1 0-16,1 0 0,21-21 16,0 0-16,0 0 0,0 0 15,43-22-15,-22 1 0,21 21 16,-21-21-16</inkml:trace>
  <inkml:trace contextRef="#ctx0" brushRef="#br0" timeOffset="155908">9737 16806 0,'0'106'31,"0"-63"-31,0-1 0,-22 43 16,1-43-16,0 0 16,21 1-16,-21-1 0,0 0 0,0 1 15,-1-22-15,1 21 0,21-21 16,0 22-16,-21-22 0,21 0 0,0 0 15,21-21 1,0 0-16,22 0 0,-1 0 0,0-21 16,1 21-16,-1-21 0,0 0 15</inkml:trace>
  <inkml:trace contextRef="#ctx0" brushRef="#br0" timeOffset="156527.46">10202 17314 0,'0'-21'16,"0"42"-16,0-63 0,0 21 0,0 0 15,-21 0-15,-21-1 16,21 22-16,-1 0 0,1 0 16,-21 0-16,0 22 15,20 20-15,1-21 0,0 0 0,-21 22 16,21-1-16,-22 64 16,43-85-16,0 21 0,0-21 15,0 1-15,0-1 0,21-21 16,1 0-16,-1 0 15,21 0-15,-21 0 0,22-21 0,-22-1 16,21 1-16,-21 0 16,22-21-16,-22 21 0,0-22 0,0 22 15,0-21-15,0 21 0,-21-22 16,0 22-16,0 0 0,0 0 0,0 42 31,-21 0-31,21 0 0,-21 0 16,0 1-16,21 20 0,0-21 15,0 0-15,0 0 0,0 22 0,0-22 16,0 0-16,0 0 0,21-21 16,0 21-16,0-21 0,1 0 0,-1 0 15,21 0-15,-21 0 0,22 0 16,-1 0-16,-21-21 0,21 0 16,-20-21-16,-1 21 0,21-1 15,-21-20-15,-21 0 0,21-1 0,-21 1 16,22-21-16,-22-1 0,0 1 15,0-64-15,0 84 0,0-41 16,0 62-16,0 44 16,0 20-1,0 43-15,-22-43 0,22 21 16,-21-20-16,21-1 0,0 22 16,0 20-16,0-41 0,0-1 15,0 0-15,0-21 0,0 22 16,0-22-16,0 21 15,0-21-15,21-21 0,1 0 16,-1-21 0,-21 0-16,0 0 0</inkml:trace>
  <inkml:trace contextRef="#ctx0" brushRef="#br0" timeOffset="157507.23">10499 17145 0,'21'0'31,"0"0"-31,0 0 0,0 21 16,22-21-16,-22 0 0,42 0 15,-20 0-15,20 0 0,1-21 16,-1 21-16,22-21 0,-22 21 0,1-21 16,-1 0-16,1-1 0,-22 1 15,0 0-15,22-21 0,-22 21 16,-21-22-16,-21 1 0,0 21 15,0-22-15,0 1 0,0 21 16,-21 0-16,0 0 0,0-1 0,0 1 16,0 21-16,-1 0 0,1 0 15,0 21-15,0 1 0,0-1 16,21 21-16,0 0 0,-21 22 0,-1-1 0,22-20 16,0 20-16,0 1 0,-21 20 15,0-20-15,21 21 0,-21-1 16,21 22-16,0-21 0,-21 21 15,0-22-15,-1 22 0,1-21 0,-42 126 16,42-105-16,-1 0 16,-20 0-16,21-21 0,0 20 0,0-20 15,21 0-15,0-22 0,0 1 16,0-43-16,21-21 16,0 0-16,0 0 0,0 0 15,22 0-15,-1 0 0,-21 0 0,21 0 16,1 0-16,-1-42 15,0-1-15,1-20 0,-1 20 0,-21-20 16,0-22-16,1 22 0,-22-22 16,0 0-16,0 1 0,-43 20 0,22-20 15,-21 20-15,-1-21 0,-20 22 16,21-1-16,-22 22 0,1 0 0,20-1 16,-20 1-16,20 21 0,22 0 15,-21 0-15,42-1 0,0 1 16,0 0-16,0 0 0,21 0 15,0 0-15,22-1 0,-1 1 16,21 0-16,-20-21 0,20 21 0,1-1 16,-1 1-16,1 0 15,-22 0-15,43-21 0,-43 20 16,-21 1-16,0 21 0,1-21 16,-22 0-16,-22 21 31,1 0-31,0 0 15,21 21-15,-21-21 16,21 21-16,-21 0 0,21 43 16,0-22-16,0-21 15,0 22-15,0-1 0,0-21 0,21 0 0,0 22 16,0-22-16,0-21 16,1 21-16,-1-21 0,0 0 0,0 0 15,0 0-15,22-21 0,-22 0 16,0 0-16,0-1 0,0-20 0,0 21 15,-21-21-15,0-1 0,0 1 16,0 21-16,0-22 0,-21 1 0,0 21 16,0 0-16,0 0 0,0 21 15,-22 0-15,22 0 0,-21 0 0,21 0 16,-22 0-16,22 0 0,-21 21 16,-1 21-16,43-21 15,0 0-15,0 1 0,0-1 16,22-21-16,-1 21 0,0-21 15,21 0-15,-21 0 0,22 21 16,-22-21-16,21 0 0</inkml:trace>
  <inkml:trace contextRef="#ctx0" brushRef="#br0" timeOffset="157851.47">11811 17378 0,'0'0'0,"0"-21"15,0 0 1,0-1-16,0 1 0,0 0 15,21 0-15,0 0 16,0 21-16,1 0 16,-1 0-16,0 21 15,-21 0-15,21 0 16,-21 0-16,21 1 0,-21-1 0,0 0 16,0 21-16,0-21 0,0 1 15,0-1-15,0 0 0,-21 0 0,21 0 16,-21 0-1,0-21-15,21-21 16,0 0 0,0 0-16,0 0 15,0 0-15,0-1 0,0 1 0,0 0 0,0 0 16,0 0-16,21 21 16,0-21-16,-21-1 0,21 22 0,0-21 15,1 21-15,-1-21 16,0 21-16,0 0 0</inkml:trace>
  <inkml:trace contextRef="#ctx0" brushRef="#br0" timeOffset="158396.04">12213 17251 0,'0'21'31,"-21"0"-31,21 0 0,-21 1 16,21-1-16,0 0 15,0 0-15,0 0 0,-21 0 0,21 1 16,0-1-1,0 0-15,0-42 47,0 0-47,0-1 16,0 1-16,0 0 0,0 0 16,0 0-16,21 0 0,-21-1 15,21 22-15,-21-21 0,21 21 16,0 0-16,0 21 31,-21 1-15,0-1-16,0 0 0,0 0 15,0 0-15,0 0 16,22-21 15,-22-21-15,21 0-16,-21 0 15,0 0-15,21 0 0,0-1 16,0 1-16,0 0 0,1 0 16,-1 0-16,0 21 0,0 0 15,0 0-15,-21 21 16,0 0-16,0 0 16,0 0-16,0 1 0,0-1 15,0 0-15,0 0 0,-21 0 0,21 0 16,0 1-16,-21-22 15,21 21-15,-21-21 16,21-21 0</inkml:trace>
  <inkml:trace contextRef="#ctx0" brushRef="#br0" timeOffset="-118636.65">19516 14330 0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48:03.6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741 0,'0'-42'15,"0"20"-15,0-20 16,0 21-16,0 0 0,-22 0 15,22-1-15,0 1 0,-21 21 16,21-21-16,0 0 16,0 42 15,0 21-31,0-20 0,0 20 16,0 0-16,0 22 0,0-1 0,-21 1 15,21-1-15,-21 22 0,21-22 16,-21 22-16,21-21 0,-21-1 0,21 1 15,-43 41-15,43-41 16,0-22-16,0 1 0,0-1 16,-21-21-16,21 43 0,0-43 15,-21-21-15,21-21 32,0-22-32,0 22 15,0-21-15,0-1 0,0 1 16,0 0-16,0-1 0</inkml:trace>
  <inkml:trace contextRef="#ctx0" brushRef="#br0" timeOffset="332.04">1291 783 0,'0'0'0,"-21"-21"0,0-21 0,0 21 0,-1-1 16,1 1-16,21 0 0,0 0 16,0 0-16,0 0 15,0-1-15,0 1 0,21 0 16,22 0-16,-1 0 0,0 21 0,1-21 15,20-1-15,1 1 0,-1 21 16,1 0-16,-1 0 0,1 0 16,-22 21-16,0 1 0,1 20 15,-1 0-15,0 43 0,-42-43 16,0 22-16,-21-22 16,-21 22-16,0-1 0,-1-21 0,1 1 15,-22 20-15,1-42 0,-43 64 16,64-64-16,-1 0 0,1 1 15,21-22-15,0 0 0,0 21 16,42-21 0,0-21-16,0-1 15,21 22-15,-20-21 16,20 0-16,0 0 0,1 0 0</inkml:trace>
  <inkml:trace contextRef="#ctx0" brushRef="#br0" timeOffset="780.03">2138 910 0,'0'0'0,"21"-42"31,-21 21-31,-21 21 32,0 21-32,21 0 0,-43 43 15,43-22-15,0 0 0,-21 1 16,0-1-16,21 0 0,0 1 0,-21-1 15,0 0-15,21-21 0,-22 22 16,22-1-16,0-21 0,0 22 0,0-22 16,0 0-16,0 0 0,0 0 15,22-21-15,-1 0 16,0 0-16,0 0 0,21 0 0,-20 0 16,20-21-16,0 0 0,1 0 15,62-22-15,-62 1 16,-1 0-16,0-1 0,-20 22 15,20-42-15,-42-22 0,0 43 16,0-1-16,0 1 0,-21 0 16,-22 21-16,-20-22 0,21 22 15,-1 21-15,1 0 0,21 0 16,-22 0-16,1 21 0,21 0 16,-21 1-16,20-1 0,1 0 15,0 0-15,0 21 0,21-20 0,0-1 16,0 0-16,0 0 0,21 21 15,0-42-15,0 0 0,22 0 16,-1 0-16</inkml:trace>
  <inkml:trace contextRef="#ctx0" brushRef="#br0" timeOffset="1162.34">3154 974 0,'0'0'0,"21"0"0,0 0 0,-42 0 16,0 0-1,-22 0-15,1 0 0,0 21 16,21-21-16,-22 21 0,1 0 16,0 0-16,20-21 0,1 22 0,0-1 15,21 0-15,0 0 16,0 0-16,0 0 0,21 1 16,22-22-16,-22 21 0,21 0 15,0 0-15,-20 0 0,20-21 0,21 43 16,-20-22-16,-22 0 15,0 0-15,-21 0 0,0 22 16,0-22-16,-21-21 16,-21 21-16,20 0 0,-20-21 0,0 21 15,-1-21-15,-20 0 0,-22 0 16,43 0-16,0 0 0,-1 0 16,1 0-16,21 0 0,0-21 15,-1 21-15,22-21 0,0 0 16,0 0-16,22-1 15,-1 1-15,21 0 0,-21 0 16,22 0-16,-1-22 0</inkml:trace>
  <inkml:trace contextRef="#ctx0" brushRef="#br0" timeOffset="1444.38">3810 635 0,'0'0'0,"21"-63"31,-42 105-15,0-21 0,0 0-16,-1 43 0,1-22 15,0 22-15,0-1 0,-21 1 16,20-1-16,1 22 0,-21-22 0,0 1 16,20-22-16,1 0 0,0 22 15,0-22-15,21 1 0,-21-22 0,21 21 16,0-21-16,0 0 0,0 1 15,0-1-15,21-21 0,0 0 16,0 0-16,0 0 0,22-21 16,-22 21-16,21-22 0,-21 1 0,1 0 15,-1-21-15,0 21 0</inkml:trace>
  <inkml:trace contextRef="#ctx0" brushRef="#br0" timeOffset="1612.28">3217 1270 0,'0'0'0,"-21"0"0,0 0 0,42 0 31,0 0-15,22 0-16,-22 0 0,21 0 16,0-21-16,1 0 0,-1 21 0,22-21 15,-22-1-15,21 22 0</inkml:trace>
  <inkml:trace contextRef="#ctx0" brushRef="#br0" timeOffset="2336.59">4064 1143 0,'-42'0'31,"42"-21"-31,0 0 16,21 21 15,0 21-31,0 0 0,-21 0 16,21 22-16,-21-22 0,21 0 15,-21 21-15,0-21 16,0 22-16,0-22 0,0 0 0,0 21 16,0-20-16,0-1 0,-42 42 15,42-42-15,-21 1 16,21-44 15,0 1-15,0 0-16,0 0 0,0 0 15,0 0-15,21-1 0,-21-20 16,21 0-16,0 21 0,43-43 16,-43 22-16,0 21 0,22-22 15,-22 22-15,21 21 0,-21-21 0,43 21 16,-22 0-16,-21 21 15,22 0-15,-22 0 0,0 1 0,-21-1 16,21 21-16,-21-21 0,0 22 16,0-22-16,0 21 0,0-21 0,0 0 15,0 1-15,0-1 0,0 0 0,0 0 16,-21 0-16,0-21 16,0 0-1,21-21 1,0 0-16,0 0 15,0 0-15,0-22 0,21 22 16,0 0-16,0-21 0,0 20 16,0-20-16,22 21 0,20-43 15,-42 43-15,22 21 0,-22 0 16,21 0-16,-21 0 0,1 0 0,-1 0 16,0 21-16,0 1 0,0 20 15,-21-21-15,21 0 0,-21 22 0,0-22 16,0 0-16,0 21 0,0-21 15,-21 1-15,0-1 0,0 0 0,21 0 16,0 0-16,-21-21 0,0 21 16,42-21 15,0 0-31,0-21 0,0 0 16</inkml:trace>
  <inkml:trace contextRef="#ctx0" brushRef="#br0" timeOffset="3216.28">5503 1270 0,'0'-21'0,"0"42"0,0-63 16,-21 21-16,21-1 15,-21 22-15,0-21 0,0 0 0,-1 21 16,1 0-16,0 0 16,0 0-16,0 0 0,0 0 0,-1 0 15,1 21-15,0 0 0,0 1 16,0-1-16,0 0 0,-1 21 0,1-21 15,0 22-15,0-1 0,21-21 16,-21 22-16,21-22 0,0 63 16,0-41-16,0-22 0,21-21 15,0 21-15,0 0 0,22-21 16,-1 0-16,-21 0 0,0 0 16,22-21-16,-22 0 0,21 0 15,-21 21-15,0-21 0,22-22 0,-22 22 16,0 0-16,0-21 15,-21 20-15,21-41 0,-21 42 16,0 0-16,0-1 0,0 1 0,0 0 16,-21 21-1,21 21 1,-21 0-16,21 1 0,0-1 16,0 0-16,0 0 0,0 0 15,0 0-15,0 1 0,0 20 16,0-21-16,21 0 0,0 0 15,1-21-15,-1 0 0,0 22 0,0-22 16,0 0-16,22 0 0,-22 0 0,21-22 16,-21 22-16,22-21 0,-22 0 15,21 0-15,-21 0 0,0 0 16,1-1-16,-22 1 0,0 0 0,21-21 16,-21 21-16,0-1 0,0 1 15,0 42 16,0 1-31,0-1 16,0 0-16,0 0 0,0 0 0,0 0 16,-21 1-16,21-1 15,0 0-15,0 0 0,0 0 0,0 0 16,-22-21-16,22 22 16,-21-22-1,21-22 1,0 1-16,0 0 0,0 0 15,0-21-15,0 20 0,0 1 16,21-21-16,1 21 0,-1-22 16,0 1-16,0 0 0,21-1 0,1 22 15,-1-21-15,-21 21 0,85-22 16,-64 43-16,1 0 0,-1 22 16,0-1-16,1 0 0,-22 21 15,0-21-15,0 22 0,-21-1 0,0 0 16,0-20-16,0 20 15,-21 0-15,-21 22 0,21-43 16,-22 21-16,1 1 0,21-43 16,-22 42-16,22-21 15,42-42 1,1 0-16,-1 0 16,21-1-16</inkml:trace>
  <inkml:trace contextRef="#ctx0" brushRef="#br0" timeOffset="3742.6">8932 1037 0,'0'0'0,"0"-21"0,127-85 31,-106 64-31,-21 21 0,0-22 16,0 22-16,0-21 0,0 21 0,0-43 15,-21 43-15,0 0 16,-21 0-16,21 0 0,-22 21 0,1-22 16,0 22-16,-1 0 0,-41 43 15,41-22-15,1 0 0,0 21 16,-1 1-16,22 20 0,-21 1 16,21-22-16,-1 22 0,-20-1 0,21 1 15,-21 41-15,42-41 16,0-22-16,-22 1 0,22-22 15,0 21-15,0-21 0,0 0 0,0 1 16,85 41-16,-64-42 16,22-21-16,-1 0 0,0 0 0,1 0 15,20 0-15,43 0 0,-43 0 16,1 0-16,21-21 0,-22 0 0,1 0 16,-1 0-16,1 21 0,-1-22 15,-21-20-15,22 21 0,-22 0 0</inkml:trace>
  <inkml:trace contextRef="#ctx0" brushRef="#br0" timeOffset="4544.58">9610 1185 0,'0'0'0,"0"-21"0,0-21 16,0 0-16,0 20 0,0-20 0,0 21 0,0 0 16,-22 21-16,1 0 15,0 0-15,0 0 0,0 0 0,-22 0 16,22 21-16,-21 0 0,0 0 0,-1 22 16,1-22-16,21 21 0,-22 0 15,1 1-15,0-22 0,21 21 0,-22 1 16,22-22-16,0 21 0,21-21 15,0 22-15,0-22 0,0 0 16,21 0-16,0-21 0,0 0 16,1 0-16,83 0 0,-62 0 15,-1 0-15,-21-21 0,22 21 16,-1-21-16,21-22 16,-20 22-16,-22-21 0,0 21 0,0-22 15,-21 1-15,21 0 0,-21-22 16,0 22-16,0 21 0,0 0 15,0 42 1,0 0-16,-21 0 16,0 21-16,21-20 0,-21 20 0,21-21 15,-21 0-15,0 22 0,21-22 0,-22 0 16,22 0-16,0 0 0,0 0 0,0 1 16,0-1-16,22 0 0,-1-21 15,0 0-15,0 0 0,0 0 0,22 0 16,-22 0-16,21 0 0,-21 0 15,0-21-15,22 0 0,-1-1 16,-21 1-16,43-21 0,-43 21 16,0-22-16,0 1 0,0 21 15,1-21-15,-22-1 16,21 22-16,-21 0 0,0 42 31,0 0-31,0 0 0,-21 22 0,21-22 16,-22 0-16,22 0 0,0 22 0,-21-22 15,0 0-15,0 0 0,0 21 16,21-20-16,0-1 0,-21 0 16,-1-21-16,22 21 15,-21-21-15,21-21 32,0 0-32,0 0 0,0-1 15,0 1-15,21 0 0,1-21 0,20-1 16,-21 1-16,21 0 0,1-1 15,20-20-15,-20 21 0,20-1 0,1 22 16,-1-21-16,-21 42 0,22 0 16,-1 0-16,-20 21 0,-1 0 15,0 0-15,1 22 0,-22-1 0,0 0 16,0 1-16,-21 41 0,0-41 16,-21-22-16,0 42 15,0-20-15,0-22 0,-22 0 16,43 0-16,-21 0 0,0 0 15,0-21-15,21-21 16,21 21-16,0-21 16,0 0-16</inkml:trace>
  <inkml:trace contextRef="#ctx0" brushRef="#br0" timeOffset="5480.39">12573 677 0,'0'0'0,"-21"-21"0,21 0 16,-21 0-16,21 0 0,0 0 15,-22 21-15,22-22 0,-21 22 16,0 0-16,0 22 16,21 20-16,-21-21 0,0 21 15,21 22-15,-22-1 0,1 1 16,0-1-16,21 1 0,-21-1 0,0 1 16,21-22-16,0 22 0,-21-22 15,-1 0-15,22 1 0,-21-1 0,21-21 16,0 0-16,0 1 0,0-1 0,-21-21 15,21-21 17,0-1-32,0 1 15,0 0-15,0-21 0,21 21 0,-21-22 16,21 1-16,1 0 0,-1 20 16,0-20-16,21 0 0,-21 21 15,1-1-15,20 1 0,-21 0 0,0 21 16,22 0-16,-22 0 0,0 0 15,21 21-15,-21 22 0,22-22 0,-22 21 16,0-21-16,0 22 0,0-1 16,-21-21-16,0 21 0,0-20 0,0 20 15,0-21-15,-21 0 0,0 0 16,0 1-16,0-1 0,0-21 0,-22 21 16,22-21-16,0 0 0,-21 0 0,20 0 15,1 0-15,0 0 0,0 0 16,0 0-16,21-21 0,-21 0 15,-1 21 1,22 21 31,22-21-47,-1 21 0,0-21 16,0 0-16,0 0 0,0 21 15,22-21-15,-22 0 0,21 0 16,1 0-16,-1 0 0,21 0 0,-20-21 15,20 21-15,1-21 0,-1 0 0,22-1 16,-43 1-16,22 0 0,-1 0 0,-20-21 16,-22 20-16,21 1 15,-21-21-15,0 21 0,-21 0 0,0-1 16,0-20-16,0 21 16,-21 21-16,0 0 15,0 21-15,0 0 0,0 0 0,-22 1 16,22-1-16,0 21 0,21-21 15,-21 22-15,21-22 0,0 0 0,0 21 16,0-21-16,0 1 0,0-1 16,0 0-16,21 0 15,0 0-15,0-21 0,0 0 0,1 0 16,-1 0-16,21 0 0,-21 0 16,22 0-16,-22-21 0,21 21 0,0-21 15,1 0-15</inkml:trace>
  <inkml:trace contextRef="#ctx0" brushRef="#br0" timeOffset="6779.91">15303 1503 0,'0'0'0,"-21"0"0,-21 0 16,21 0 0,0 0-16,21-21 0,0 0 15,0-1-15,0 1 0,0 0 16,0 0-16,63-127 16,-21 105-16,1-20 0,-1-22 15,0 22-15,1-22 0,20-42 16,-20 42-16,-1 43 0,-21-64 15,-21 64-15,0 0 0,0 20 16,0 1-16,0 0 0,-21 42 16,0 0-16,-22 43 15,22-22 1,-21 22-16,21-1 0,0 1 0,-1 20 16,1-20-16,0 21 0,21-22 0,0 1 15,-21-1-15,21 1 0,0-22 16,0 21-16,0-20 0,0-1 0,0-21 15,0 22-15,21-22 0,0 21 0,0-21 16,1-21-16,20 21 0,-21-21 16,21 0-16,-20 0 0,20 0 0,-21 0 15,64-42 1,-43 21-16,-21 0 0,22 0 0,-1-22 0,-21 1 16,21 0-16,-20-22 0,20 1 15,-21-1-15,0-21 0,22 22 16,-43-22-16,21 22 0,21-64 15,-42 63-15,0 22 0,21 21 16,-21-22-16,0 22 0,0 42 31,0 1-31,0-1 0,0 21 0,0 22 16,0-22-16,-21 21 0,0 1 0,-21 84 16,20-84-16,1-1 15,0-21-15,0 22 0,21-22 0,0 1 16,-21-1-16,21-21 0,0 21 0,0-20 15,0-1-15,21 0 16,0-21-16,0 0 0,0 0 16,22 0-16,-22 0 0,21 0 15,1-21-15,20 0 0,-21-1 0,22 1 16,-1-21-16,1 0 0,-1-1 0,-20 1 16,20 0-16,-20-1 0,-1-20 15,-21 20-15,0 22 0,-21 0 0,0 0 16,0 0-16,-21 21 0,-21 21 15,21-21-15,-43 63 16,22-41-16,21 20 0,-1 0 16,1 1-16,21-22 0,0 21 15,0 0-15,0-20 0,0 20 16,0-21-16,0 21 0,21-20 0,1-1 16,-1 0-16,21 0 0,-21 0 0,0 0 15,-21 1-15,22-22 0,-44-22 47,1 1-47,0 0 0,0 0 0,-21 0 16,20 0-16,1-1 0,0 1 15,0 21-15,-21-21 0,20 21 16,22 21 0,0 0-1,0 1-15,22-1 16,-1 0-16,0-21 0,0 21 15,0-21-15,0 0 0,22 21 0,-1-21 16,0 21-16,1-21 0,-1 0 0,22 0 16,-22 0-16,21 0 0,64-42 15,-63 42-15,-22-21 0,22 0 16,-22 0-16,0-1 0,22-41 16,-43 42-16,0-22 0,-21 22 15,0-21-15,0 21 0,0 0 16,0-1-16,-21 22 15,-21 0-15,-1 0 0,22 22 16,-42 41-16,42-42 16,-1 22-16,22-22 0,-21 0 15,42 21-15,-21 1 16,0-22-16,0 0 0,22 0 0,-1 0 16,0 0-16,42 1 15,-41-22-15,20 0 0,0 0 16,1 0-16,20 0 0,-21 0 0,22 0 15,-1 0-15,1-22 0,-22 22 16,22-21-16</inkml:trace>
  <inkml:trace contextRef="#ctx0" brushRef="#br0" timeOffset="7251.82">18373 1355 0,'0'0'0,"42"-43"0,-21 22 0,0 0 0,-21-21 16,0 21-16,0-22 0,0 22 15,0 0-15,-21 0 0,0 0 0,-21 21 16,20 0-16,1 0 0,-21 0 15,0 0-15,-1 21 0,1 0 0,0 21 16,-1-21-16,1 22 0,0-1 16,20-21-16,-20 22 0,0-1 0,21-21 15,21 21-15,0 22 16,0-22-16,0-21 0,0 1 0,0-1 16,21 0-16,0 0 0,0 0 15,0 0-15,22-21 0,-1 0 0,0 0 16,-21 0-16,22 0 0,41-21 15,-41 0-15,-1 0 0,0 0 0,1-22 16,-1 1-16,-21 0 0,22-22 16,-22 1-16,21-1 0,0-105 15,-20 84-15,-1 1 0,0-1 16,0 0-16,0 22 0,-21-1 0,0-42 16,0 85-16,0 0 15,0 0-15,0 42 16,0 0-16,-21 22 0,0-22 15,0 21-15,-22 22 0,22-1 16,0 22-16,0-22 0,0 22 0,0-22 16,21 1-16,0-1 0,-22 1 15,22-22-15,0 1 0,0-1 0,0-21 16,0 21-16,0 1 0,0-22 16,22-21-16,-22 21 15,21-21-15,0 0 0,0 0 0,21-21 16,-20 0-16,20 0 0</inkml:trace>
  <inkml:trace contextRef="#ctx0" brushRef="#br0" timeOffset="8219.04">20320 762 0,'0'0'0,"21"-21"0,0 0 0,-21 0 0,21-1 15,1 1-15,-1 0 0,0 0 16,0-21-16,0 20 0,-21 1 0,21-21 16,1 21-16,-22-22 15,0 22-15,0-21 0,0 0 0,0 20 16,-22 44 15,1 20-31,0-21 0,0 43 16,0-22-16,0 21 0,-22 1 0,22 21 15,0-1-15,0 1 0,0 21 16,-22-22-16,22 1 0,0 21 0,21-21 16,-21-1-16,0 1 0,-1 0 0,1 20 15,0-20-15,0-21 0,0 20 16,-43 64-16,43-63 0,0-21 16,0-1-16,-22 22 0,22-22 15,0 1-15,0-1 0,21 1 0,0-22 16,-21 0-16,21 1 0,0-1 15,0-21-15,0 0 0,0 1 16,0-1-16,21-21 0,0 0 0,0 0 16,0 0-16,1-21 0,20-1 0,-21 1 15,21 0-15,1-21 0,-22-1 16,21-20-16,-21 21 0,22-22 0,-22 1 16,0-1-16,0-21 0,0 22 15,-21-22-15,0 1 0,0-86 16,0 107-16,-21-22 0,0 22 15,0 20-15,-21 1 0,20 0 0,1 20 16,0 1-16,0 0 0,0 0 16,0 0-16,21 0 15,0-1 1,21 1-16,0 21 16,21-21-16,-21 0 0,22 21 0,-1-21 15,22 0-15,-22-1 0,21 1 16,1 0-16,-22 0 0,22 0 0,-22 0 15,0-1-15,1 1 0,-1 0 16,0 0-16,-20 21 16,-44 0-1,1 21 1,-21 0-16,21 0 0,0 1 16,-1 20-16,-20-21 0,21 21 15,0-20-15,21-1 0,0 21 16,-21-21-16,21 0 0,0 1 0,0-1 15,21 0-15,0 0 0,0-21 16,0 0-16,22 0 0,-1 0 16,0 0-16,1 0 0,-1 0 0,0 0 15,1-21-15,-22 0 0,21 0 16,-21-1-16,22-20 0,-22 0 0,-21-1 16,0 1-16,0 0 0,0-1 15,0 22-15,0 0 0,-21 0 16,-22 0-16,1 21 15,21 0-15,-22 0 0,1 0 0,0 21 16,21 0-16,-1-21 0,1 21 16,0 0-16,21 1 0,0-1 0,0 0 15,21 0-15,0 0 16,22-21-16,-1 0 0,0 21 0,1-21 16,20 0-16</inkml:trace>
  <inkml:trace contextRef="#ctx0" brushRef="#br0" timeOffset="8595.46">21209 1312 0,'0'0'0,"-21"0"0,21-21 0,-21 0 0,-1 21 16,22-21-16,-21 0 0,21 0 15,0-1-15,0 1 0,0 0 0,0 0 16,21 21-16,1-21 0,-1 0 16,0-1-16,0 1 0,0 0 0,22 21 15,-22 0-15,21 0 0,0 0 0,1 0 16,20 64-16,-20-43 0,-22 21 15,0-21-15,0 22 0,-21-1 16,0 43-16,0-43 0,0 0 16,-21-21-16,0 22 0,0-22 15,-1 21-15,-20 1 0,0-43 16,21 21-16,-1-42 31,22-1-31,0 1 0,0 0 16,0 0-16,22 0 0,-1-22 0,0 22 15,0-21-15,21 0 0,1-1 16,-1 1-16,22-22 0,-22 22 0,21 0 16,-20-1-16,84-62 15,-106 105-15,0 0 16,0 0-16,0 0 0,-42 21 16</inkml:trace>
  <inkml:trace contextRef="#ctx0" brushRef="#br0" timeOffset="9780.95">1587 2688 0,'43'-106'31,"-43"64"-31,0 21 0,0-21 0,0 20 15,0-20-15,0 21 0,0 0 16,0 0-16,0-1 0,0 1 16,0 42-1,0 1-15,0 20 0,-21 0 16,-1 43-16,1-22 0,21 22 16,-21 0-16,0-1 0,0 1 0,-22 0 15,22 21-15,-21-22 0,0 1 16,-1 0-16,1-22 0,0 1 0,20-1 15,-20-21-15,21 1 0,0-22 16,0 0-16,-1 0 0,1-21 16,0 0-1,21-21-15,0-21 0,0 21 0,0-22 16,0-20-16,0 20 0,0-20 16,0-22-16,0 22 0,21-1 0,0 1 15,-21-1-15,22 1 0,-22-1 16,21 22-16,0 0 0,-21 20 15,21 1-15,0 21 0,0 21 16,-21 22-16,22-22 16,-1 21-16,0 64 0,0-42 15,-21-22-15,21 21 0,0 1 16,22 42-16,-22-64 16,0 0-16,21 1 0,1-1 15,-1-21-15,0 0 0,1 1 16,-1-22-16,0 0 0,1 0 0,20 0 15,-20-22-15,-1 1 0,0 0 16,1-21-16,20-1 0,-21 1 0,1-21 16,-1-1-16,0 1 0,-20-1 15,20-21-15,-21 22 0,0-22 0,-21-105 16,0 105-16,-42-84 16,21 84-16,-22 22 0,1-1 15,0 22-15,-1-1 0,1 22 16,0 0-16,-1 21 0,-20 0 15,-1 0-15,22 21 0,-21 22 16,-1-1-16,22 21 0,-22 1 0,43-1 16,-42 107-16,41-86 15,22-20-15,0 21 0,0-22 16,22-21-16,-1 22 0,0-22 0,0 1 16,21-1-16,1 0 0,-22-21 15,21 1-15,22-1 0,-22 0 16,0-21-16,22 0 0,-22 0 0,22 0 15,-1-21-15,1 0 0,-1-1 0,1 1 16,-1 0-16</inkml:trace>
  <inkml:trace contextRef="#ctx0" brushRef="#br0" timeOffset="11277.16">2688 3112 0,'0'0'0,"0"21"0,21-21 46,0 0-30,1-21-16,-1-1 0,0 22 0,0-21 16,0 0-16,0 0 0,1 0 0,-1-22 15,-21 22-15,0-21 0,21 21 16,-21-22-16,0 22 0,0 0 0,0 0 16,0 0-16,-21 21 15,0 0-15,-1 0 0,-20 42 16,0 0-16,21-20 0,-22 20 15,1 0-15,21 1 0,0-1 0,-1 0 16,1 1-16,21-1 0,0 43 16,0-64-16,0 21 0,43 0 15,-22-20-15,21-1 0,-21-21 16,22 0-16,-1 0 0,0 0 16,22 0-16,-22-21 0,0-1 0,1 1 15,-1-21-15,0 21 0,1 0 16,-22-22-16,0 1 0,21 21 15,-20-22-15,-22 22 0,21-21 16,-21 21-16,0 0 0,0-1 0,0 1 16,0 42-1,0 1 1,0-1-16,0 0 0,0 0 16,0 0-16,0 22 0,0-22 0,0 21 15,0 0-15,0-20 0,0 20 16,0-21-16,0 0 0,0 0 0,21 1 15,0-1-15,0-21 0,0 0 16,1 0-16,-1 0 0,0 0 0,0 0 16,21 0-16,-20-21 0,41-22 15,-21 1-15,-20 21 16,-1-22-16,21 22 0,-21-21 0,0 0 16,1 20-16,-22-20 0,21 0 0,0 21 15,0-22-15,-21 22 0,21 0 16,-21 42 15,0 0-31,0 0 0,0 1 0,0 20 16,0-21-16,-21 21 0,21-20 15,0 20-15,0-21 0,0 0 0,0 22 16,0-22-16,0 0 0,21 0 16,0-21-16,1 21 0,20-21 15,-21 0-15,0 0 0,22 0 0,-22 0 16,21-21-16,-21 0 0,22 21 15,-22-21-15,21 0 0,0-43 16,-20 43-16,-1 0 0,0 0 0,-21-22 16,0 22-16,0 0 0,0-21 15,0 20-15,0 1 0,-21 21 16,0 0-16,-1 0 16,1 0-16,0 21 0,0 1 0,0 20 15,0 0-15,-1-21 0,22 1 16,-21 20-16,21 0 15,0-21-15,0 43 0,0-43 16,43 21-16,-22-20 16,0-1-16,21 0 0,1-21 15,-22 0-15,63 0 16,-20 0-16,-22-21 0,1 0 0,20-1 16,-21-20-16,1 21 0,-1-21 15,0-1-15,1 1 0,-1 0 16,-21-1-16,22-20 0,-22-1 0,21-84 15,-21 85-15,0-22 0,1 21 0,-22 1 16,0-1-16,0 22 0,21 0 16,-21-1-16,0 22 0,-21 42 31,-1 22-31,22-1 0,-21 0 16,0 22-16,0-22 0,0 22 15,21-1-15,-21 1 0,-1-1 0,22-20 16,-21 20-16,21-21 0,0 22 0,0-22 15,0 1-15,0-22 0,0 21 16,0 22-16,21-43 0,1 0 16,-1-21-16,0 0 0,0 0 15,21 0-15,1-21 16,-1 21-16,-21-21 0,22-1 0,-22-20 0,21 21 16,-21 0-16,0-22 15,1 22-15,-1 0 0,0-21 16,0 21-16,-21-1 0,0 44 31,-21-1-31,0 0 0,0 0 0,-1 21 16,1-20-16,21 20 0,0-21 15,-21 21-15,21 1 0,0-22 0,0 0 16,0 21-16,21-20 0,-21-1 0,21-21 16,22 21-16,-22-21 0,21 0 15,1 0-15,-1 0 0,-21 0 16,21-21-16,1 21 0,-1-21 0,0-1 15,-20-20-15,20 21 0,-21-21 16,0 20-16,-21-20 0,0 0 0,0-1 16,0 22-16,0-21 0,-21 0 15,0 20-15,-21 1 0,-1 0 0,1 0 16,0 21-16,-1 0 0,1 0 16,0 0-16,-43 42 0,43-21 15,20 1-15,-20 20 16,21-21-16,21 0 0,0 0 15,0 1-15,21-22 0,43 42 16</inkml:trace>
  <inkml:trace contextRef="#ctx0" brushRef="#br0" timeOffset="11728.1">6223 2985 0,'0'0'0,"0"-22"0,0 1 16,0 0 0,0 0-16,0 0 0,0 0 15,0 42 16,-21 0-31,0 0 0,21 21 16,-22 1-16,22 20 0,0 1 16,0 20-16,-21 1 0,21 0 0,-21 84 15,21-63-15,0 0 0,-21-22 16,21 22-16,-21 21 0,0-42 16,21 21-16,-22 0 0,1-1 0,21-20 15,-21 0-15,0-1 0,0 1 16,0 63-16,21-105 0,-22 20 15,22-42-15,0 22 0,0-22 0,0-64 32,22 22-17,-1-21-15,-21 0 0,21-1 0,0-20 16,0 20-16,22-105 0,-43 85 16,21-22-16,0 0 0,0 1 0</inkml:trace>
  <inkml:trace contextRef="#ctx0" brushRef="#br0" timeOffset="12013.11">6032 3323 0,'-21'-63'0,"42"126"0,-63-169 0,21 64 16,0 0-16,21 21 0,0-22 0,0 22 15,0-21-15,0 21 0,21-1 16,21 1-16,-21 0 0,1 0 16,20 0-16,0 0 0,1 21 0,-1 0 15,21 0-15,-20 0 0,20 0 16,1 0-16,42 42 0,-64-21 15,0 43-15,-21-22 16,-21 0-16,0 1 0,-21-1 0,0 0 16,-21 1-16,-1-22 0,1 21 0,0 0 15,-1-20-15,1-1 0,21 0 16,-21 0-16,20 0 0,-20-21 0,21 0 16,21-21 15,0 0-31,21 0 0,0 0 15,0 21-15</inkml:trace>
  <inkml:trace contextRef="#ctx0" brushRef="#br0" timeOffset="13661.92">7112 3027 0,'0'0'0,"0"-21"0,0 0 0,0-1 16,0 1-16,-21 21 16,21-21-16,-21 21 31,21 21-31,0 0 0,0 1 15,0-1-15,-22 21 0,22 0 0,0-20 16,0 20-16,0 0 0,0 1 16,0-1-16,-21-21 0,21 21 15,0-20-15,-21 20 0,21-21 0,0 0 16,0 0-16,0 1 16,-21-22-1,21-22-15,0 1 16,-21 0-16,21 0 0,0-21 0,0 20 15,0-62-15,0 41 0,0 1 16,0 0-16,0-1 0,21 1 16,21-21-16,-21 20 0,1 22 15,-1 0-15,0 21 16,0 0-16,21 0 16,-20 21-16,-1 0 0,0 0 15,0 22-15,-21-22 0,21 64 16,-21-43-16,21 0 0,1 43 15,-22-64-15,0 21 0,0-20 16,21 20-16,-21-21 0,0 0 0,21-21 16,-21 21-16,21-21 31,0-21-31,-21 0 0,0 0 0,21 0 16,1-22-16,-22 22 0,21-21 15,0 0-15,0-1 0,0 1 0,0 0 16,1-1-16,-1 1 0,21 0 15,-21-1-15,0 22 0,22 0 16,-22 0-16,0 21 0,0 0 16,-21 21-16,21 0 0,-21 0 15,0 0-15,0 1 0,0 20 0,0-21 16,0 21-16,0 1 0,0-1 0,0-21 16,0 22-16,0-1 0,0-21 15,0 21-15,0-20 0,0-1 16,22 0-16,-1 0 0,0-21 0,0 0 15,0 0-15,22 0 0,20 0 16,-21 0-16,22 0 0,-22-21 16,1 0-16,-1-22 0,43-20 15,-43 42-15,0-22 0,1 1 16,-22 21-16,21-21 0,-21-1 0,0-20 16,-21 42-16,0-1 15,0-20-15,0 21 0,-21 21 16,0 0-16,0 0 15,0 0-15,0 21 0,-1 0 0,-41 43 16,42-22-16,0-21 16,21 22-16,-22-1 15,22-21-15,0 43 0,0-22 0,0-21 16,0 0-16,22 0 16,-1 1-16,0-1 0,42-21 15,-41 0-15,-1 0 0,21 0 0,0 0 16,1 0-16,41-43 15,-62 22-15,20 0 0,0-21 0,1 21 16,-22-22-16,0 1 0,0 0 16,0 20-16,0-20 0,-21 21 0,0-21 15,0 20-15,22 22 0,-22-21 0,0 42 32,-22 1-32,22-1 0,-21 0 0,0 0 15,0 43-15,21-22 16,-21 0-16,0-21 0,21 22 15,0-22-15,0 21 0,0-21 16,0 1-16,0-1 16,0-42-1,21 21-15,0-22 16,-21 1-16,21-21 0,0 21 16,0 0-16,1-22 0,-1 1 15,0 21-15,0-22 0,0 1 0,0 21 16,1 0-16,-1 0 0,0-1 15,-21 44 1,0-1-16,0 0 0,0 0 16,0 0-16,0 22 0,0-22 15,0 21-15,0 0 0,21-20 0,0 41 16,0-42-16,-21 0 16,22 1-16,-1-1 0,0 0 0,21-21 15,-21 0-15,22 0 16,-22 0-16,0 0 0,0-21 15,64-22-15,-64 1 0,0 21 16,-21-21-16,21-1 0,1 1 16,-1-43-16,-21 22 15,0-1-15,21 1 0,-21-1 0,21 1 16,-21-1-16,0-63 16,21 85-16,-21 0 0,0-1 0,0 22 15,0 42 1,0 22-16,-21-1 0,21 0 15,-21 22-15,0-22 0,0 22 16,21-1-16,-22 1 0,22-22 0,-21 21 16,21-20-16,0 20 0,0-20 0,0-1 15,0 0-15,0 1 0,0-1 16,0 0-16,0-21 0,0 1 0,21-1 16,1 0-16,-1-21 0,0 0 0,0 0 15,0 0-15,0 0 0,1 0 16,-1 0-16,0-21 0,21 0 15,-21-22-15,1 22 0,-1-21 16,0 21-16,-21-22 0,0 1 0</inkml:trace>
  <inkml:trace contextRef="#ctx0" brushRef="#br0" timeOffset="13820.59">9398 2879 0,'-21'0'0,"42"0"0,-63 0 0,42 21 16,0 0-1,21-21-15,21 0 16,-21 0-16,0 0 0,22 0 0,-1 0 16,0 0-16,22-42 15,-22 42-15,1-21 0,-1-1 16</inkml:trace>
  <inkml:trace contextRef="#ctx0" brushRef="#br0" timeOffset="14393.59">11366 2477 0,'0'-43'0,"0"86"0,0-107 0,-21 22 16,0 21-16,0-22 0,0 22 16,21 0-16,-21-21 0,-1 42 0,1-22 15,0 1-15,0 21 0,0 0 16,21 21-16,-21 1 0,-1 20 16,22 0-16,0 22 0,-21-1 0,21 1 15,-21 20-15,21-20 0,0 21 16,-21-22-16,21 22 0,0-22 15,0 1-15,0-1 0,0-20 0,0 20 16,0-21-16,21 1 0,0-1 16,22-21-16,-22 0 0,21 1 0,-21-22 15,22 0-15,41 0 0,-20-22 16,-22 1-16,0 0 0,1 0 16,-1-21-16,43-43 15,-43 43-15,0-22 0,1 1 16,-22-1-16,21 1 0,22-170 15,-64 148-15,0 22 0,0-1 16,0 1-16,0 20 0,0-41 16,-21 62-16,21 1 0,-22 0 15,1 21-15,0 0 16,0 0-16,0 21 0,21 0 0,0 1 16,-21-1-16,21 0 0,0 0 0,0 21 15,0-20-15,0 20 0,0-21 16,0 21-16,0-20 0,21-1 0,0 21 15</inkml:trace>
  <inkml:trace contextRef="#ctx0" brushRef="#br0" timeOffset="14760.02">12255 2667 0,'0'0'16,"43"0"-16,-22 0 0,42 0 16,-41-21-1,-44 21 1,1 0-16,-21 0 0,0 0 0,-1 0 15,1 21-15,0 0 0,-1 0 16,22 1-16,-21-1 0,21 21 16,21-21-16,0 0 15,0 1-15,42-1 0,-21 0 0,0 0 16,22 0-16,-1-21 0,-21 21 0,21 1 16,1-1-16,-22 0 0,21 0 15,-21-21-15,1 21 0,-22 0 16,0 1-16,-22-1 15,1-21-15,0 0 16,-21 0-16,-1 0 0,1 0 0,0 0 16,-1 0-16,1 0 0,0 0 15,-1 0-15,22-21 0,0 21 0,0 0 16,21-22-16,-21 22 0,42-21 16,0 21-1,0 0-15,22 0 0,-1 0 0,-21-21 16,21 21-16,1 0 0,-1 0 0,0-21 15</inkml:trace>
  <inkml:trace contextRef="#ctx0" brushRef="#br0" timeOffset="15903.86">13017 2836 0,'0'0'0,"43"-42"0,-1 21 0,-21 0 16,0 0-16,-21-1 15,0 1-15,-21 21 16,-21 0-16,21 0 0,0 0 15,-1 0-15,-20 21 0,21 1 16,-21-1-16,20 0 0,1 21 0,0-21 16,-21 1-16,21 20 0,-1-21 15,-20 43-15,42-43 0,0 21 16,-21-21-16,21 0 0,0 1 0,0-1 16,0 21-1,21-42-15,0 21 0,0-21 16,1 0-16,20 0 0,-21 0 15,0-21-15,0 21 0,22-21 0,-22 0 16,0 0-16,0-1 0,0 1 0,1 0 16,-1-21-16,-21 21 0,42-64 15,-42 64-15,0-22 0,0 1 16,0 21-16,21 0 0,-21 42 31,-21 0-31,0 0 16,21 0-16,0 1 0,-21-1 15,21 0-15,-21 21 0,21-21 16,0 1-16,0-1 0,0 0 0,0 0 16,21 21-16,0-42 0,0 22 15,0-1-15,43 0 0,-22-21 16,0 21-16,1-21 0,-1 0 16,22 0-16,41-21 15,-62 21-15,20-21 0,-20 0 0,-1-1 16,0 1-16,1 0 0,-1-21 0,-21 21 15,0-22-15,0 1 0,1-43 16,-22 43-16,0 21 0,0-22 0,0 22 16,-22 0-16,-20 0 0,21 21 15,0 0-15,0 0 0,-22 0 16,22 21-16,-21 0 0,-1 0 16,22 22-16,-21-22 0,21 21 0,0-21 15,-1 22-15,1-22 0,21 0 0,0 43 16,0-43-16,21-21 15,22 42-15,-22-42 0,21 0 16,22 0-16,-43 0 16,21 0-16,-21 0 0,22-21 0,-22 21 15,0-21-15,0 0 0,0-1 0,1 1 16,-1 0-16,-21 0 16,0 0-16,0 0 0,0-22 15,0 22-15,0 42 31,0 0-15,0 1-16,-21 20 0,21-21 0,0 0 16,-22 22-16,1-1 0,21 0 15,-21 1-15,21-1 0,0 21 0,-21 1 16,21-1-16,0 1 0,-21-1 16,21 22-16,0-21 0,0 20 0,0 1 15,0 0-15,0-1 0,0 1 0,21 105 16,0-84-16,-21-21 15,21 0-15,-21-1 0,21 22 16,1-21-16,-22-1 0,0 1 0,0 0 16,0-22-16,0 64 0,0-63 15,0-22-15,0 0 0,-22 1 16,22-22-16,-21 0 0,0 0 0,0-21 16,0 0-16,-43 0 15,43 0-15,0-21 0,0 0 0,0 0 16,-1-22-16,22-20 0,-42-43 15,42 21-15,-21 1 0,21-22 0,0 0 16,0 0-16,0 0 0,0-148 16,0 127-16,21 22 15,0-1-15,0 0 0,1 0 0,20 21 16,-21 1-16,0 20 0,0-20 16,22 20-16,-22 1 0,0 20 0,85-105 15,-64 106-15,-21 21 16,22-22-16,-1 22 0,0-21 15,22-1-15,-22 22 0,-21 21 16,22 0-16</inkml:trace>
  <inkml:trace contextRef="#ctx0" brushRef="#br0" timeOffset="16303.58">14330 2985 0,'0'0'0,"-21"0"0,42 0 31,0 0-16,0 0-15,21 0 0,-20 0 0,20-22 16,0 1-16,-21 21 0,22-21 16,-22 0-16,21 0 0,-21-22 0,1 22 15,-1 0-15,-21 0 0,0 0 0,0 0 16,0-1-16,-21 22 16,-22 0-16,22 0 0,-21 22 15,-1-1-15,1 0 0,0 21 16,-1-21-16,1 22 0,0-1 15,21 0-15,21 1 0,0-22 0,0 21 16,0-21-16,21 22 0,0-22 16,0 21-16,21-21 0,1 1 0,-1-22 15,0 21-15,1-21 0,-1 0 16,0 0-16,64-21 16,-63 21-16,-1-22 0,0 1 0,1 0 15,-22 0-15,42 0 16,-42 0-16,-21-1 0,-21 22 31,0 0-31,0 0 0,-21 0 0,-1 22 16,1-22-16,-22 21 0,1 0 15</inkml:trace>
  <inkml:trace contextRef="#ctx0" brushRef="#br0" timeOffset="17188.28">1143 4043 0,'-21'-21'32,"42"21"14,0 0-46,21 0 0,-20 0 16,20 0-16,0 0 0,22 0 16,-22 0-16,22 0 0,20 0 15,-20 0-15,20 21 0,65-21 16,-65 0-16,22 0 0,0 21 16,0-21-16,21 0 0,0 0 15,21 0-15,-21 0 0,21 0 0,21 0 16,1 0-16,-1-21 0,22 21 15,-22 0-15,43 0 0,-22-21 0,22 21 16,-1 0-16,1 0 0,0 0 16,21 0-16,-1 0 0,1 0 0,0 0 15,21 0-15,0 0 0,0 0 0,0 0 16,0 0-16,21 0 0,-21 0 16,21 0-16,255 0 15,-276 0-15,21 0 0,0 0 16,0 0-16,-21 0 0,21 21 0,-21-21 15,21 0-15,-42 0 0,21 0 0,0 0 16,-21 0-16,0 0 0,0 0 16,-22 0-16,1 0 0,0 0 0,-22 0 15,1 0-15,-22 0 0,-21-21 16,0 21-16,1 0 0,-22 0 0,127-21 16,-149 21-16,-20-22 15,0 22-15,-22 0 0,-20 0 0,-1-21 16,0 21-16,-21 0 0,1 0 15,-22-21 1,-22 21-16,1-21 16,0 21-16,-21 0 0,-22-21 15,1 21-15,-1-21 0</inkml:trace>
  <inkml:trace contextRef="#ctx0" brushRef="#br0" timeOffset="18164.47">3365 1969 0,'0'0'0,"-21"0"0,-42 0 32,84 0 15,0 21-47,0-21 0,22 0 0,-22 0 15,21 0-15,22 0 0,-22 0 16,21 0-16,22 21 0,0-21 0,21 0 15,-1 0-15,1 0 16,21 0-16,21 0 0,22 0 0,-22 0 16,21 0-16,1 0 0,20 0 15,1 0-15,-1 21 0,1-21 0,211 0 16,-191 0-16,1 21 0,21-21 16,0 0-16,0 0 0,21 21 15,0-21-15,0 0 0,21 22 0,254-1 16,-254-21-16,21 21 15,-20-21-15,20 0 0,0 21 0,-21-21 16,318 21-16,-275 0 16,-22-21-16,0 0 0,1 22 0,20-22 15,-21 21-15,1-21 0,-1 21 0,22-21 16,-22 0-16,0 21 0,1-21 16,-1 0-16,0 21 0,-21-21 15,1 0-15,-1 21 0,0-21 16,0 0-16,-21 22 0,0-22 0,0 0 15,-21 21-15,0 0 0,0-21 16,-43 0-16,22 21 0,126-21 16,-168 21-16,-22-21 0,-21 0 15,0 0-15,-21 0 0,-22 21 0,65-21 16,-86 0-16,-21 0 16,1 0-16,-22 0 0,0 0 0,0 0 15,-42 0 32,-21 0-47,-1 0 16</inkml:trace>
  <inkml:trace contextRef="#ctx0" brushRef="#br1" timeOffset="24312.59">847 5398 0,'0'0'0,"0"-22"0,0 1 16,21 0-16,-21 0 0,0 0 16,0 0-16,0-1 0,0 1 15,0 0 1,0 42 15,0 0-31,0 22 0,-21-22 16,21 42-16,0-20 0,0-1 0,0 22 15,0-1-15,-22 1 0,22-1 16,-21-21-16,0 22 0,21-22 16,0 22-16,-21-22 0,21 0 0,-21 1 15,0-22-15,21 0 0,0 21 16,0-20-16,0-1 15,-22-21-15,1-21 32,21-1-32,0 1 0,0 0 15,0 0-15,0 0 0</inkml:trace>
  <inkml:trace contextRef="#ctx0" brushRef="#br1" timeOffset="24708.22">529 5482 0,'0'0'0,"-21"-21"0,0-21 0,-22 21 0,22-1 16,0 1-16,0 0 0,0 21 16,21-21-16,0 0 0,0 0 15,0-1-15,21 1 0,0-21 0,21 21 16,1 0-16,-1-22 0,0 22 16,22 0-16,-1 0 0,1 0 15,-1 21-15,1 0 0,-1 0 16,1 0-16,-1 42 0,22-21 15,-21 21-15,-1 1 0,1-1 0,-22 22 16,0-1-16,1-21 0,-43 22 16,0-1-16,0 1 0,-22-1 0,-20 1 15,0-22-15,-22 22 0,1-22 16,-1 0-16,1 1 0,-1-1 0,-20-21 16,41 0-16,-20 1 0,-43-1 15,64-21-15,20 0 16,-20 0-16,21 0 0,0 0 15,0-21-15,21-1 0,0 1 16,0 0-16,0 0 0,21 0 16,0 0-16,0-1 15,0 22-15,22-21 0,-22 0 0,21 0 16,0 0-16,-20 0 0</inkml:trace>
  <inkml:trace contextRef="#ctx0" brushRef="#br1" timeOffset="25068.3">1460 5863 0,'0'21'0,"0"-42"0,22 42 15,-1-21 1,0 0-16,0 0 16,0 0-16,0 0 0,1-21 0,-1 0 15,21 0-15,-21 0 0,0 0 16,22-1-16,-22-20 0,0 21 0,0-21 15,22-1-15,-43 1 16,0 21-16,0 0 0,-22 21 0,1 0 16,0 0-16,-21 0 0,-1 0 15,1 21-15,0 0 0,-22 21 16,22-21-16,0 43 0,-1-22 16,1 1-16,21-1 0,0 0 15,-1 1-15,22-1 0,0 21 16,0-41-16,0-1 0,22 0 15,-1 0-15,21 0 0,-21-21 0,22 0 16,-1 0-16,0 0 0,1 0 16,-1 0-16,0-21 0,22 0 0,-22 0 15,0 0-15,22-1 0</inkml:trace>
  <inkml:trace contextRef="#ctx0" brushRef="#br1" timeOffset="25592.49">2328 5228 0,'0'0'0,"-21"-21"0,0 21 16,0 0-16,0 21 0,-1 0 15,22 1-15,-21-1 0,21 21 16,0-21-16,-21 22 0,0-1 0,21 21 16,-21-20-16,21 20 0,0-20 15,0-1-15,-21 21 0,21-20 16,0-1-16,-22 0 0,22 1 0,0-22 15,0 21-15,0 1 16,0-22-16,-21-21 31,21-21-15,0-1-16,0 1 0,0 0 0,0 0 16,0-21-16,0 20 0,0-20 15,21 21-15,-21-21 0,22-1 0,-1 22 16,21 0-16,-21-21 0,22 20 15,-1 22-15,0-21 0,1 21 16,-1 0-16,0 0 0,1 21 0,20-21 16,-42 22-16,22 20 0,-22-21 15,21 0-15,-42 22 0,0-22 0,0 21 16,0-21-16,0 22 0,-42-22 16,21 0-16,-22 0 0,1 0 15,0 0-15,-1 1 0,-20-1 16,20-21-16,1 21 0,-21-21 15,41 0-15,-20 0 0,21 0 16,0 0-16,42-21 31,0 21-15,21-21-16,1-1 0,-1 1 0,0 0 16</inkml:trace>
  <inkml:trace contextRef="#ctx0" brushRef="#br1" timeOffset="26951.99">2900 5673 0,'0'0'0,"42"-85"31,-42 64-31,21 21 16,-21 21 15,0 0-31,0 0 0,0 22 16,0-22-16,0 21 0,0-21 15,0 22-15,0-22 0,0 21 0,-21-21 16,21 1-16,0 20 0,0-21 0,0 0 16,0 0-16,21-21 15,0 0-15,1 0 16,-1 0-16,0 0 0,0 0 16,0 0-16,0-21 0,22 0 0,-1-21 15,0 21-15,-20-1 16,-1-20-16,0 21 0,0-21 0,0-1 15,0 22-15,1-21 0,-22 21 16,0-1-16,21 1 0,-21 0 16,21 21-16,-21 21 31,0 22-31,0-22 0,0 0 16,-21 21-16,0-21 0,21 1 15,0 20-15,0-21 0,-22 21 0,22-20 16,0-1-16,0 0 0,0 0 15,0 0-15,0 0 0,43 1 16,-22-22-16,21 0 0,-21 0 16,22 0-16,-1 0 0,0 0 0,22 0 15,-22 0-15,22 0 0,-22 0 16,22-22-16,-22 22 0,0-21 0,1 0 16,-22 0-16,21 0 0,-21 0 0,0-1 15,1-20-15,-22 21 0,0-43 16,0 22-16,0 21 0,0-21 15,0 20-15,0 1 16,0 0-16,-22 0 0,1 21 16,0 0-16,0 0 15,0 0-15,-22 21 0,22 0 0,0 0 16,0 1-16,0-1 0,0 21 0,-22-21 16,22 22-16,21-22 0,-21 0 15,21 21-15,0-21 0,0 1 0,0-1 16,0 0-16,0 0 15,21-21-15,0 21 0,0-21 16,1 0-16,-1 0 0,0 0 16,21 0-16,-21 0 0,1-21 0,-1 0 15,0 21-15,0-21 0,0-22 16,0 22-16,-21 0 0,0-21 16,22 21-16,-22-1 15,0 1-15,21 0 0,-21 0 16,0 42 31,0 0-47,-21 0 15,21 1-15,-22-1 0,22 0 0,-21 21 16,21-21-16,0 22 0,-21-22 16,21 21-16,-21-21 0,21 22 15,0-1-15,-21 0 0,21 1 0,0-1 16,0 22-16,0-1 0,0 1 15,0-1-15,0 1 0,0 63 16,0-64-16,0 22 0,0 42 16,0-43-16,0-20 0,0 21 15,0-22-15,0 22 0,0-22 0,0 22 16,0-22-16,0 1 0,-21 126 16,-1-126-16,22-1 0,-21-20 15,21 20-15,-21-20 0,0 20 16,0-21-16,0-20 0,-1-1 15,1-21-15,0 0 16,0 0-16,0-21 16,0-1-16,-1 1 0,1-21 0,0 0 15,21-1-15,-21 1 0,-21 0 16,20-22-16,1 1 0,0-1 0,0 1 16,0-22-16,0-84 0,21 63 15,0 21-15,0-84 0,0 84 16,0-21-16,0 22 0,21-1 15,0 0-15,21 22 0,1-85 16,-22 105-16,0 1 16,21 0-16,-21-1 0,-21 22 0,43 0 15,-22 0-15,0 21 16,0 0-16,0 0 16,1 0-16,-1 0 0,0 0 15,0 0 1,0 0-16,-21 21 31</inkml:trace>
  <inkml:trace contextRef="#ctx0" brushRef="#br1" timeOffset="27564.17">4635 5821 0,'0'0'0,"-21"0"0,0 0 0,0 0 16,0 0 0,0 0-16,42 0 31,21 21-31,-21-21 15,22 0-15,20 0 0,-21 0 16,22 0-16,-1 0 0,1 0 0,-1 0 16,1 0-16,-1 0 0,1 0 0,21 0 15,-22 0-15,1 0 16,-1 0-16,64 0 0,-85 0 16,22 0-16,-43-21 0,21 21 0,-20 0 15,-22-21 1,0 0-1,-22-1-15,1 22 16,0 0-16,0-21 0,0 0 16,0 21-16,-1-21 0,1 21 15,0 0-15,0-21 0</inkml:trace>
  <inkml:trace contextRef="#ctx0" brushRef="#br1" timeOffset="27852.28">5313 5609 0,'0'0'15,"21"0"-15,0 0 0,0 0 16,0 0-16,1 0 16,20 0-16,0 0 0,1 0 0,-1 0 15,85 0-15,-85 0 16,-21 0-16,22 0 0,-22 0 16,0 0-16,0 21 0,-21 1 15,0-1-15,0 0 0,-21 21 16,0-21-16,-21 1 0,-1 20 15,22-21-15,-21 21 0,-1-20 0,1-1 16,0 0-16,-22 42 16,22-41-16,21-1 0,0-21 0,-22 21 15,22 0 1,42-42 0,0 0-16,1 21 15</inkml:trace>
  <inkml:trace contextRef="#ctx0" brushRef="#br1" timeOffset="28220.6">6371 5292 0,'0'0'15,"-21"0"1,21-21-16,21 21 16,21 0-16,-20 0 15,20 0-15,21 0 0,-20 0 16,20 0-16,1 0 0,-1 0 0,64 0 15,-63 0-15,-1 0 16,-20 0-16,-1 0 0,-21 0 16,0 0-16,0 0 0,-21 21 15,-21-21 1,0 0-16,-21 0 0,21 0 16,-22 0-16,22 0 0</inkml:trace>
  <inkml:trace contextRef="#ctx0" brushRef="#br1" timeOffset="28480.43">6794 5292 0,'0'0'0,"-21"0"16,0 21 15,21 0-31,-21 0 16,0 0-16,21 22 0,-21-1 0,-1 0 15,1 1-15,0-1 0,21 0 16,-21 1-16,0 20 0,0-20 0,-22 20 15,22-21-15,21-20 16,-21-1-16,21 0 0,-21 0 16,21 0-16,21-21 31,0-21-31,0 0 16,22 0-16,-22 0 0,0-22 15,21 22-15</inkml:trace>
  <inkml:trace contextRef="#ctx0" brushRef="#br1" timeOffset="28900.35">7027 5355 0,'21'-21'0,"-42"42"0,42-63 0,-21 21 16,0 42-1,0 0-15,0 0 16,0 0-16,-21 22 0,21-1 0,0 0 16,0 1-16,-21-1 0,0 0 15,21 1-15,-21-1 0,21-21 0,0 22 16,-21-1-16,-1-21 0,1 0 15,21 0-15,0 1 0,0-1 16,-21 0-16,0-21 16,21-21-1,0 0-15,0-1 16,0 1-16,21-42 0,-21 20 16,21 1-16,22 0 0,-22-1 15,21 22-15,22-63 16,-22 62-16,-21 1 0,21 0 0,1 21 15,-22 0-15,21 0 0,-21 0 16,22 21-16,-22-21 0,21 64 16,-42-43-16,0 21 0,0-21 0,0 22 15,0-1-15,0-21 0,-63 43 16,42-22-16,-1-21 0,1 0 16,0 1-16,21-1 0,-21-21 15,21 21-15,21-42 16,-21 0-1,21-1-15,0 1 0,1 0 16</inkml:trace>
  <inkml:trace contextRef="#ctx0" brushRef="#br1" timeOffset="29232.6">7493 5715 0,'0'0'0,"-21"0"0,21 21 15,-21-21-15,42 0 31,0 0-15,0 0-16,0-21 0,22 21 16,-22-21-16,0 0 0,21 0 0,-21-1 15,1 1-15,20 0 0,-42 0 16,21 0-16,-21 0 0,0-1 16,-21 22-16,0 0 15,-22 0-15,22 0 0,-21 22 16,0-1-16,-1 0 0,22 0 0,-64 43 15,64-22-15,0-21 16,0 0-16,21 22 0,0-22 16,0 21-16,0-21 0,21 0 15,0-21-15,0 0 16,1 0-16,41 0 0,-21 0 16,-20 0-16,20 0 0,0-21 0,1 0 15,-1 0-15</inkml:trace>
  <inkml:trace contextRef="#ctx0" brushRef="#br1" timeOffset="29673.54">9229 5271 0,'0'0'0,"-22"0"15,1 0-15,0 0 16,21 21-16,-21 0 0,0 0 16,0 0-16,-22 43 0,22-22 15,0 22-15,0-1 0,0 1 16,-1-1-16,1 22 0,0-22 0,0 22 15,0-22-15,-43 213 16,43-171-16,0 1 0,0-21 16,0 21-16,-1 0 0,-41 84 15,42-84-15,0-21 0,-1-1 0,1 1 16,0 0-16,0-22 0,-21 43 16,20-64-16,22 1 0,-21-22 15,21 0-15,0 0 0,0-42 16,0 0-16,0 0 15,0-22-15,21 1 0,1-22 16,-1 1-16,0-22 0,0 1 16,0-1-16,22-21 0</inkml:trace>
  <inkml:trace contextRef="#ctx0" brushRef="#br1" timeOffset="29994.1">8826 5821 0,'0'-64'0,"0"128"0,-21-191 0,21 63 0,-21 22 16,0 0-16,21-1 0,0 1 15,-21 0-15,21-1 0,0 22 0,0-21 16,0 21-16,0 0 0,21-1 16,21 1-16,1 0 0,-1 0 15,0 0-15,22 0 0,-1 21 0,43 0 16,-42 0-16,-22 21 0,0 0 16,1 21-16,-22-21 0,0 22 15,0-1-15,-21 0 0,0 1 0,-21 41 16,-21-41-16,20-1 15,-20 0-15,0 1 0,-1-1 0,1-21 16,-43 43-16,43-43 0,0-21 16,21 21-16,-1-21 0,1 0 15,21-21-15,0 0 16,21 0-16,1-1 0,-1 1 16,0 0-16,21 0 0,-21 0 15,22 0-15,-22-1 0,21 1 16</inkml:trace>
  <inkml:trace contextRef="#ctx0" brushRef="#br1" timeOffset="30380.35">9652 5292 0,'0'0'0,"21"-21"0,-21-1 32,0 44-17,-21-1-15,0 0 0,21 21 0,-21-21 16,-1 1-16,1 20 0,0 0 0,0-21 15,0 22-15,21-1 16,0 0-16,-21-20 0,21 20 0,0-21 16,0 43-16,21-43 15,21-21-15,-21 0 16,0 0-16,1 0 0,20 0 16,0 0-16,22-43 0,-22 22 15,0-21-15,43-22 0,-64 22 16,22 0-16,-22-1 0,0 1 15,-21 0-15,0 21 0,0-22 16,0 22-16,-21 0 0,0 0 0,-64 0 16,43 21-16,-1 0 0,22 0 15,-21 21-15,-1 0 0,-20 0 16,42 0-16,0 0 0,-1 1 16,22-1-16,0 0 0,0 0 15,43-21-15,-22 0 16,0 0-16,21 0 0,1 0 0</inkml:trace>
  <inkml:trace contextRef="#ctx0" brushRef="#br1" timeOffset="30741.41">10435 5355 0,'0'0'0,"0"-21"16,-21 21-16,0 0 15,0 0-15,-1 0 0,-41 0 16,21 0-16,20 0 0,-20 0 15,21 21-15,0-21 0,0 21 0,-1-21 16,22 22-16,0-1 0,0 0 16,43 0-16,-22-21 15,0 21-15,0 0 0,0-21 0,22 22 16,-22-1-16,0 0 0,0 0 16,22-21-16,-22 21 0,-21 0 0,21 22 15,0-22-15,-21 0 16,0 0-16,-21-21 15,0 21-15,-22-21 0,22 0 16,-21 0-16,21 0 0,-22 0 0,1 0 16,0 0-16,-1 0 0,22 0 15,-21-21-15,21 0 0,0 21 0,-1-21 16,22 0-16,0 0 16,0-1-16,22 22 0,20-21 15,-21 0-15,21 0 0,1 0 0</inkml:trace>
  <inkml:trace contextRef="#ctx0" brushRef="#br1" timeOffset="31029.37">10922 4890 0,'0'0'0,"0"-22"0,0-20 31,-21 63-31,0 0 0,-1 22 0,1-1 15,0 0-15,0 22 0,0-22 0,0 22 16,-1-1-16,1-20 0,-21 20 16,21 43-16,0-64 0,21 1 15,-22 41-15,22-41 16,0 20-16,0-42 0,0 0 16,0 1-16,22-22 15,-1 0-15,0 0 16,0 0-16,0 0 0,-21-22 0,21 1 15,1 0-15,-1 0 0,21-43 16,-42 43-16</inkml:trace>
  <inkml:trace contextRef="#ctx0" brushRef="#br1" timeOffset="31206.96">10541 5419 0,'-21'0'0,"42"0"0,-63 0 0,63 0 47,0 0-47,0 0 0,21 0 0,-20 0 16,-1 0-16,21-21 0,-21 21 15,22 0-15,-22-22 0,21 22 0,0 0 16,-20 0-16,20-21 0</inkml:trace>
  <inkml:trace contextRef="#ctx0" brushRef="#br1" timeOffset="31921.19">11049 5355 0,'-42'0'31,"42"-21"1,21 21-32,0 0 0,0 0 15,0 0-15,-21 21 0,21-21 16,1 21-16,-22 1 0,21-1 0,-21 0 15,21 21-15,-21-21 0,0 1 16,0-1-16,0 0 0,0 21 16,0-21-16,-21-21 0,0 22 0,-1-1 15,22 0-15,-21-21 0,0 21 16,21-42 15,0 0-15,0 0-16,0-1 0,0-20 15,21 21-15,0 0 0,1 0 0,-1-22 16,0 22-16,42-42 16,-41 41-16,-1 1 0,21 0 0,-21 21 15,0 0-15,22 0 0,-22 0 16,0 0-16,0 0 0,-21 21 0,21 0 16,1 1-16,-22-1 0,21 0 0,-21 21 15,0-21-15,0 22 0,0-22 16,0 21-16,0-21 0,0 1 15,0-1-15,0 0 0,0 0 0,0 0 16,-21-21 0,-1 0-1,22-21 1,0 0-16,0 0 0,0 0 16,0-1-16,22 1 0,-1-21 0,0 21 15,0-22-15,0 22 0,0-21 16,1 21-16,20 0 0,-21-1 15,21 1-15,-20 0 0,20 21 0,-21 0 16,21 0-16,-20 0 0,20 0 16,0 0-16,-21 21 0,22 0 0,-22 22 15,0-22-15,-21 0 0,0 21 16,0-20-16,0 20 0,0-21 0,-21 43 16,0-43-16,0 0 0,-1 0 15,1 0-15,-21-21 0,21 21 16,0 1-16,-1-22 0,1 0 0,0 0 15,42-22 17</inkml:trace>
  <inkml:trace contextRef="#ctx0" brushRef="#br1" timeOffset="32828.42">12446 5440 0,'0'0'0,"21"-21"0,-21 0 16,0-1-16,21 22 0,-21-21 16,0 0-16,0 0 0,-21 21 15,0-21-15,0 21 16,0 0-16,-1 0 0,1 0 0,0 0 16,-21 21-16,21 0 0,-1 0 0,-20 0 15,21 1-15,-21 20 0,-22 21 16,43-41-16,0 20 0,0 21 15,21-41 1,0 20-16,0-21 0,0 0 16,0 0-16,21-21 0,0 0 15,0 0-15,0 0 0,22 0 16,-22 0-16,0 0 0,0-21 0,21 0 16,-20 0-16,-1 0 0,0 0 0,0-22 15,0 22-15,-21 0 0,21-21 16,1 20-16,-22-20 0,21 21 15,-21 0-15,0 0 0,0-1 16,0 44 0,0-1-16,-21-21 15,21 42-15,0-21 0,0 0 16,0 1-16,0-1 0,0 21 0,0 0 16,0-20-16,0-1 0,0 0 15,21 0-15,0 0 16,0-21-16,0 0 0,0 0 0,22 0 15,-22 0-15,0 0 0,0 0 16,22-21-16,-22 21 0,0-21 0,0 0 16,21-22-16,-20 22 15,-22-21-15,21 21 0,0 0 16,-21-1-16,21-20 0,-21 63 47,0 0-47,0 1 0,0 20 15,0-21-15,-21 0 0,21 0 0,-21 1 16,21 20-16,-21-21 0,21 0 16,0 0-16,0 1 0,-22-22 15,22 21-15,-21-21 16,21-21 15,0-1-31,0 1 0,0 0 16,0 0-16,0 0 15,21-22-15,1 22 0,-1 0 0,0-21 16,0 21-16,0-22 0,22 22 16,41-42-16,-41 41 0,-1 1 15,21 0-15,1 0 0,-22 21 0,1 0 16,-1 0-16,0 21 0,-21-21 16,1 21-16,-22 22 0,0-22 0,0 21 15,0 0-15,-22-20 0,1 20 16,0 0-16,-42 43 15,20-43-15,22-21 0,-21 22 0,21-22 16,-22 0-16,22 0 0,0-21 16,0 21-16,21 1 0,0-44 31,21 1-31,0 0 0</inkml:trace>
  <inkml:trace contextRef="#ctx0" brushRef="#br1" timeOffset="33360.91">15600 5101 0,'0'0'0,"169"-148"31,-148 127-31,-21-21 0,0 20 0,0-20 15,0 0-15,0 21 0,0-1 16,-21-20-16,0 21 0,0 0 0,0 21 16,-22-21-16,22 21 15,-21 0-15,-22 21 0,22 0 16,-43 42-16,43 1 0,0-1 16,-1 1-16,-20-1 0,20 22 15,-62 127-15,62-149 16,22 1-16,0-1 0,21-20 15,0-1-15,0 21 0,42 1 16,-21-43-16,1 0 0,20 0 16,21 1-16,-20-22 0,20 0 0,1 0 15,-1 0-15,1 0 0,-1-22 0,1 22 16,-1-21-16,1 0 0,-22 0 0,85-43 16,-85 43-16,22-21 0,-22 21 15,-21-22-15,22 1 0</inkml:trace>
  <inkml:trace contextRef="#ctx0" brushRef="#br1" timeOffset="33983.55">16150 5376 0,'0'-21'0,"0"0"0,-21 106 0,42-128 0,-21-62 15,0 83-15,-21 22 16,0 0-16,0 0 16,-1 22-16,1-1 0,0 0 15,-21 21-15,42 1 16,-21-22-16,21 21 0,-22-21 16,22 22-16,0-22 0,0 0 0,0 21 15,0-21-15,0 1 0,0-1 16,22 0-16,-1-21 0,0 0 15,0 0-15,0 0 0,0 0 16,1 0-16,-22-21 0,21 0 0,-21-1 16,0 1-16,0 0 15,0-21-15,0 21 0,0-1 0,-21-20 16,21 21-16,0-21 0,0 20 0,0 1 16,0-21-16,0 21 0,21 0 15,0-1-15,0 22 0,0-21 0,22 21 16,-22 0-16,21 0 0,-21 0 15,0 0-15,22 0 0,-22 21 16,0 1-16,0-1 0,0 0 0,1 21 16,-22-21-16,0 22 0,0-22 15,0 21-15,0 1 0,0-22 0,0 21 16,0-21-16,0 0 0,0 1 0,-22-1 16,22 0-16,-21 0 0,0-21 15,0 21-15,0-21 16,21-21-1,0 0-15,0 0 16,0 0-16,0-1 0,21-20 0,0 21 16,0-21-16,0 20 0,22-20 15,-22 0-15,21-1 0,1 1 0,41-21 16,-41 41-16,-1 1 16,0 0-16,-21 0 0,22 21 0,-1 0 15,0 21-15,-20 21 0,-1-20 0,0 20 16,-21 0-16,0-21 0,0 22 15,0-1-15,0 0 0,-21 1 0,0-1 16,-1 0-16,1-20 0,0-1 16,0 21-16,0-21 0,21 0 15,-21 1-15,42-22 32,-21-22-32,21 1 0,0 21 15,21-21-15,-20 0 0</inkml:trace>
  <inkml:trace contextRef="#ctx0" brushRef="#br1" timeOffset="34364.73">17632 5334 0,'42'-21'0,"-84"42"0,105-63 0,-42 21 15,-21-1-15,-21 1 16,-21 21 0,21 0-16,-22 0 0,1 0 0,21 21 15,-21-21-15,-1 22 0,-20 20 16,42-21-16,-1 0 0,1 0 15,21 1-15,0-1 0,0 21 16,0-21-16,21 0 16,43 1-16,-43-1 0,0 0 15,22 21-15,-22-42 0,0 21 16,0 1-16,0-1 0,-21 0 16,0 21-1,-21-21-15,0-21 0,0 0 16,0 0-16,-64 0 15,64 0-15,-22 0 0,-20 0 16,42 0-16,-43-21 16,43 21-16,0-21 0,21 0 0,0 0 15,0 0-15,0-22 16,0 22-16,21 21 0,43-21 16,-43 0-16,0 0 0,21 21 15,-21-22-15,22 22 0</inkml:trace>
  <inkml:trace contextRef="#ctx0" brushRef="#br1" timeOffset="34763.55">17970 5271 0,'0'0'0,"-21"21"32,0 0-32,21 0 0,-21 0 15,0 0-15,0 1 0,-1-1 16,1 0-16,0 21 0,21 1 15,-21-22-15,21 21 0,0-21 16,0 0-16,0 1 0,0-1 0,21-21 16,0 21-16,0 0 0,22-21 15,-22 0-15,0 0 0,0 0 16,22 0-16,-22 0 0,42-21 16,-42 0-16,1 0 0,20-1 0,-21-20 15,0 21-15,0-21 0,-21 20 16,0-20-16,0 0 0,0-1 0,0 1 15,0 0-15,-21 21 16,0-22-16,0 22 0,-21 0 0,20 0 16,-20 21-16,0 0 0,-1 0 0,1 0 15,0 21-15,21 0 0,-22 0 16,22 0-16,-21 1 0,21-1 0,-1 21 16,22-21-16,0 0 0,0 1 15,0-1-15,0 0 0,22-21 0,-1 21 16,0-21-16,21 21 0,-21-21 15,22 0-15,-22 0 0</inkml:trace>
  <inkml:trace contextRef="#ctx0" brushRef="#br1" timeOffset="35036.73">18944 4805 0,'0'0'0,"0"-21"0,0 0 16,0-1-16,-21 22 0,0 0 15,0 22-15,-22-1 0,22 0 16,0 21-16,0 22 0,0-22 0,-1 22 16,1-22-16,0 21 0,0 1 15,21-22-15,-21 1 0,21-1 0,-21 0 16,-1 1-16,1-1 0,21-21 0,0 21 16,-21-20-16,0-1 15,21 0-15,0 0 0,0 0 16,21-21-1,0 0 1,0-21-16,1 0 0,-1 0 0</inkml:trace>
  <inkml:trace contextRef="#ctx0" brushRef="#br1" timeOffset="35344.53">18775 5398 0,'0'0'0,"21"0"15,0 0 1,-21 21-16,21-21 15,0 0-15,1 0 0,-1 0 16,0 0-16,0 0 0,0 0 0,0 0 16,22 0-16,-22-21 0,21 21 0,-21-22 15,1 22-15,-1-21 0,-21 0 16,0 0-16,0 0 0,-21 0 16,-1 21-16,1 0 0,0 0 15,-42 0-15,41 21 16,-20 0-16,21 0 0,0 0 0,0 22 15,-1-22-15,1 21 16,21-21-16,0 0 0,0 22 0,0-22 16,0 0-16,0 0 0,0 0 0,21 1 15,1-22-15,-1 0 0,0 0 16,0 0-16,0 0 0,0 0 16,1-22-16,-1 1 0</inkml:trace>
  <inkml:trace contextRef="#ctx0" brushRef="#br1" timeOffset="36032.5">20553 5144 0,'0'0'0,"-21"-64"32,-1 85-17,1 0 1,0 1-16,0-1 0,21 21 16,-21-21-16,0 0 0,-1 22 0,1-22 15,0 21-15,0-21 0,0 22 16,21-22-16,-21 0 0,21 0 0,0 0 15,0 1-15,21-22 32,0-22-32,0 22 15,0-21-15,22 0 0,-22 0 0,21 0 16,0-22-16,-20 22 0,20-21 16,0 21-16,1-22 0,-1 1 0,0 21 15,22-21-15,-43 20 16,0 22-16,-21 22 15,0-1-15,0 0 16,0 0-16,0 21 0,0-20 0,-21-1 16,21 0-16,-21 0 0,21 0 15,0 0-15,0 1 0,0-1 16,21 0-16,21 0 0,-21-21 0,43 21 16,-22-21-16,1 0 0,-1 0 15,21 0-15,-20 0 0,41 0 16,-41-21-16,-22 0 0,21 0 15,-21 0-15,1-1 0,-1-20 16,-21 0-16,21-1 0,-21-20 0,0 21 16,-21-64-16,0 63 0,-43-20 15,43 42-15,0 21 16,-22 0-16,22 0 0,0 0 16,-21 0-16,21 21 0,-1 0 15,1 0-15,0 0 0,21 1 0,0 20 16,0-21-16,0 21 15,21-20-15,22-1 0,-22 0 16,21 0-16,0-21 0,1 21 0</inkml:trace>
  <inkml:trace contextRef="#ctx0" brushRef="#br1" timeOffset="36478.65">22034 5080 0,'0'0'0,"0"-42"0,0 21 0,0-22 0,0 22 16,0 0-16,-21 21 0,-21 0 15,21 0-15,-22 0 0,22 0 16,-21 21-16,0 0 0,-1 22 0,1-22 16,0 21-16,-1 0 0,1-20 15,-22 62-15,43-63 0,0 22 16,21-22-16,0 0 0,0 0 16,0 0-16,0 1 0,21-1 15,0-21-15,1 0 0,20 0 0,-21 0 16,21 0-16,1 0 0,-22 0 15,21-21-15,-21 21 0,22-22 16,-22 1-16,21 0 0,-21-21 0,1 21 16,-1-22-16,0 1 0,0 0 15,0-1-15,0 1 0,-21 21 0,0 0 16,0-1-16,0 1 0,0 42 16,0 1-16,-21-1 15,21 0-15,-21 21 0,0-21 16,0 22-16,21-22 0,-21 21 0,21-21 15,-22 22-15,22-22 0,0 0 0,0 21 16,0-20 0,0-1-16,22-21 0,41 0 15,-42 0 1,0 0-16,22 0 0,-22 0 0,21-21 16,1-1-16,-1 1 0,0 0 15</inkml:trace>
  <inkml:trace contextRef="#ctx0" brushRef="#br1" timeOffset="36768.36">22627 5059 0,'0'0'0,"42"-42"16,-42-1-16,0 22 0,0 0 0,0 0 16,-21 21-16,0 0 0,-21 0 15,21 0-15,-22 0 0,22 0 0,0 21 16,-21 0-16,42 0 0,0 22 16,0-22-16,0 0 0,0 0 15,21 0-15,0 0 0,64 43 16,-64-43-16,21 0 15,-21 0-15,0 1 0,1-22 16,-22 42-16,0-21 0,0 0 16,0 0-16,-22 1 15,1-22-15,0 0 0,0 0 0,-21 0 16,20 0-16,-20 0 0,21 0 0,0 0 16,0 0-16,-1 0 0,1 0 15,0 0-15,0 0 0,0 0 0,0 0 16,-1 0-16,1 0 15,-21 0-15,21 0 0</inkml:trace>
  <inkml:trace contextRef="#ctx0" brushRef="#br1" timeOffset="37848.6">6244 7430 0,'0'0'0,"0"21"0,21-21 31,0 0-31,-21-21 16,22-1-16,-1 1 0,0 0 0,-21 0 15,21-21-15,-21 20 0,21 1 16,-21-21-16,0 21 0,0-22 0,0 1 16,0 21-16,-21-21 0,0 20 0,0 1 15,0 0-15,-1 0 0,1 21 16,0 0-16,-21 0 0,21 0 0,-22 0 16,22 21-16,-21 0 0,21 0 15,-85 85 1,63-63-16,22 20 0,0-21 0,0 1 15,0 20-15,0-20 0,21-1 16,0-21-16,0 21 0,21 22 16,0-43-16,21-21 0,-21 21 15,22-21-15,-1 0 0,-21 0 0,22 0 16,-1 0-16,0-21 0,1 21 0,-1-21 16,-21 0-16,21-22 0,1 22 0,-22-21 15,21 0-15,-21-1 0,1 1 16,-1-22-16,0 1 0,0 21 15,21-85-15,-42 63 0,22 1 16,-22-1-16,21 1 0,-21-1 16,21 1-16,-21 20 0,0 1 0,0 21 15,0 0-15,0-1 0,0 44 16,0 20-16,-21 0 16,21 1-16,-21-1 0,21 21 15,-22 107-15,22-128 16,0 22-16,0-1 0,0-21 15,0 22-15,0-22 0,0 1 16,0-1-16,0 0 0,0-21 0,0 22 16,0-22-16,0 0 0,22 0 15,-1-21-15,0 0 16,0 0-16,0-21 0,-21 0 16,21 0-16,1 0 0,-1-1 0</inkml:trace>
  <inkml:trace contextRef="#ctx0" brushRef="#br1" timeOffset="39021.96">6985 7239 0,'0'21'31,"21"-21"-15,0 0 0,0 0-1,1 0-15,-22-21 16,21 0-16,0 21 0,-21-21 16,63-22-16,-41 22 15,-1 0-15,-21 0 0,21 0 0,0 21 16,-21-21-16,0-1 15,21 22-15,-21-21 0,0 0 0,0 0 16,-21 21 15,0 0-31,0 0 0,0 21 16,-1 0-16,1 0 0,0-21 0,21 22 16,-21 20-16,0-21 0,21 0 15,-21 22-15,21-22 0,0 21 0,-22 0 16,22-20-16,0 20 0,0-21 15,0 0-15,0 0 0,0 1 0,22-1 16,-1-21-16,0 21 0,0-21 16,0 0-16,22 0 0,-22 0 15,21 0-15,-21-21 0,22 0 0,-1-1 16,21-20-16,-20 21 0,-1 0 16,0 0-16,1-22 15,-1 22-15,0-21 0,-20 21 16,-22-1-16,0 1 0,-22 21 31,1 21-31,0-21 0,0 22 0,0 20 16,21-21-16,0 0 0,-21 0 15,21 1-15,0-1 0,0 21 16,0-21-16,0 0 0,0 1 16,0-1-16,0 0 15,0 0 16,-22-21-15,1 0-16,0 0 0,0 0 16,0 0-16,0-21 0,-1 21 0,22-21 15,-21 21-15,0 0 16,21-21-16,0 42 31,0 0-15,21-21-16,0 21 0,1 0 0,-1 0 15,0-21-15,0 0 16,0 22-16,0-22 0,1 0 16,-1 0-16,21 0 0,0 0 0,-20 0 15,41 0-15,-21-22 0,1 22 16,20-21-16,-20 0 0,-1 0 0,0 0 16,1-22-16,-22 22 0,21-21 0,0-22 15,-20 22-15,-22-21 16,0 41-16,21 1 0,-21 0 15,0 42 1,-21 0 0,21 22-16,-22-22 0,22 21 0,0-21 15,0 1-15,0 20 0,-21-21 0,21 0 16,0 0-16,0 1 16,0-1-16,0 0 15,21-21-15,1 0 0,-1 0 16,0-21-16,0 0 15,-21-1-15,21 1 0,0 0 0</inkml:trace>
  <inkml:trace contextRef="#ctx0" brushRef="#br1" timeOffset="39188.94">8361 6922 0,'0'0'16,"-21"-22"-16,21 1 0,-22 21 0,1 0 15,0 0-15,0 0 16,0 0-16,21 21 15,-21-21-15,21 22 16,0-1 0</inkml:trace>
  <inkml:trace contextRef="#ctx0" brushRef="#br1" timeOffset="39990.44">8869 7472 0,'21'0'15,"0"-21"-15,-21 0 16,21-1-16,0 1 0,1 0 0,20 0 16,-21 0-16,0-22 0,0 1 15,22-21-15,-22 20 16,-21 22-16,0 0 0,0-21 0,0 20 16,-21 1-16,-22 21 15,22 0-15,-21 0 0,0 0 0,-1 21 16,-20 1-16,20-1 0,-20 0 15,21 21-15,-1-21 0,1 22 0,0-1 16,20-21-16,-20 43 16,21-22-16,21-21 0,0 0 15,0 1-15,21-1 0,0-21 16,22 0-16,-1 0 0,0 0 0,1 0 16,-1 0-16,0-21 0,128-43 15,-107 43-15,-21-21 0,1 20 16,-1 1-16,0 0 15,1-21-15,-22 21 0,-21-1 16,0 1-16,0 0 16,-21 21-16,0 0 15,-1 21-15,1 0 0,0 1 16,0 20-16,21 0 0,0 1 0,-21-1 16,21 0-16,0 1 0,0 20 15,0 1-15,0-22 0,0 21 0,0 1 16,0-1-16,0 86 0,0-65 15,0 1-15,0-22 0,0 22 16,0 0-16,0-22 0,0 1 16,-21 20-16,-1-20 0,22-1 0,-21 1 15,0-1-15,0-20 0,0 20 0,-22-20 16,22-1-16,-21-21 0,21 0 16,0 0-16,-22 1 0,22-22 0,-21 0 15,21 0-15,-22-22 0,22 1 0,-64-42 16,64 20-16,-21 1 0,21-21 15,0 20-15,-1-41 0,1-43 16,21 42-16,0 0 0,0 1 16,0-1-16,21 21 0,1-20 0,-1 20 15,21 1-15,0 20 16,85-105-16,-63 85 0,-1 20 16,1 1-16,-22 0 0,22-1 15,-1 1-15,1-21 0</inkml:trace>
  <inkml:trace contextRef="#ctx0" brushRef="#br1" timeOffset="41048.51">9567 7091 0,'0'21'31,"0"0"-31,0 0 16,0 22-16,0-22 0,0 21 0,0 1 15,-21-22-15,21 21 0,-21 0 0,21-20 16,0 20-16,0-21 15,-21 0-15,21 0 0,-21 1 0,21-1 16,0 0-16,0-42 31,0 0-15,0-1-16,0-20 0,0 21 0,21-21 16,0-1-16,-21 1 0,21 0 15,0 20-15,-21-20 0,21 0 16,1 21-16,-1-1 0,0 1 0,0 21 15,0 0 1,0 0-16,-21 21 0,22 1 0,-1-1 16,0 0-16,-21 0 0,0 21 15,21-20-15,0-1 0,0 42 16,-21-42-16,22 1 0,-1-1 16,0 0-16,0 0 0,0-21 15,0 0-15,1 0 0,41 0 16,-21 0-16,-20 0 0,20 0 15,0 0-15,-21-21 0,22 0 0,-1 0 16,0-1-16,-20 1 0,-1-21 16,21 21-16,-21-22 0,0 1 15,-21-21-15,22 20 0,-22 22 16,0 0-16,0 0 0,-22 21 31,1 0-31,0 0 0,0 21 0,21 0 16,-21 0-16,21 0 0,-21 1 15,21 20-15,0-21 0,0 0 16,0 22-16,0-22 0,21 0 0,0 21 16,-21-21-16,21 1 0,0-1 15,0 0-15,1-21 0,20 21 0,21-21 16,-20 21-16,20-21 0,-20 0 16,20 0-16,1 0 0,-1 0 0,1-21 15,-1 21-15,1-21 0,-1 0 0,1 0 16,-22-1-16,0 1 0,1-21 0,-22 0 15,21 20-15,-42-20 16,0 0-16,0 21 0,0-22 0,0 22 16,0 0-16,-21 0 0,0 21 0,0-21 15,-1 21-15,-20 0 0,21 0 16,-43 21-16,22 0 0,0 0 16,21 0-16,-22 0 0,22 22 0,0-22 15,-21 42 1,20-20-16,22-22 0,0 42 0,0-41 15,64 20-15,-43-42 16,21 0-16,-20 0 0,20 0 16,-21 0-16,0 0 0,22 0 15,-22-21-15,21 0 0,-21-1 0,0 1 16,1-21-16,-1 21 0,21-64 16,-21 22-16,0 20 0,-21 1 15,22-22-15,-1 22 0,-21-21 16,0-1-16,21 22 0,0-22 0,0-42 15,-21 43-15,0 21 0,0 20 16,21-20-16,-21 21 0,0 42 16,0 0-1,-21 22-15,0-1 0,0 0 16,0 85-16,0-84 0,-1 20 16,22 43-16,-21-64 15,21 22-15,0-22 0,0 0 16,0 1-16,0 41 15,0-62-15,21-1 0,1 0 0,-1 0 0,0-21 16,0 0-16,0 0 0,22 0 16,-22-21-16,42 21 0</inkml:trace>
  <inkml:trace contextRef="#ctx0" brushRef="#br1" timeOffset="41356.57">13081 6604 0,'0'0'0,"0"-63"31,-21 63-15,0 21-16,-1 0 0,1 0 16,0 21-16,0-20 0,0 20 0,0 0 15,-22 1-15,1 62 0,21-41 16,0-1-16,-22 22 15,43-21-15,0-22 0,0 0 0,-21 1 16,21-22-16,0 42 16,0-42-16,0 1 0,0-1 0,21-21 15,0 0 1,1 0-16,-22-21 16,0-1-16,0 1 0,0 0 0,0-21 15</inkml:trace>
  <inkml:trace contextRef="#ctx0" brushRef="#br1" timeOffset="41807.92">12700 7112 0,'0'0'15,"-21"-21"-15,0 21 0,-1-21 0,22 0 16,-21 21-16,0 0 16,42 0-1,0 0-15,22 0 0,-22 0 16,21 0-16,1 0 0,-1 0 16,21-22-16,1 22 0,-22-21 0,22 21 0,-1 0 15,1-21-15,-1 21 0,1 0 16,-22 0-16,0-21 0,1 21 15,-1 0-15,-21-21 0,0 21 16,-42 0 0,0 21-16,0 0 0,0 21 15,-22-20-15,22-1 0,0 21 0,0 0 16,0-20-16,0 20 0,-1 21 16,22-41-16,0-1 0,0 0 15,0 0-15,22 0 0,-1-21 0,0 0 16,21 0-16,-21 0 0,22 0 15,-1 0-15,-21 0 0,22 0 16,-1-21-16,-21 0 0,21 0 0,1 0 16,-22-1-16,0-20 0,0 21 0,0-21 15,-21-43-15,0 43 0,0-1 16,0 1-16,0 21 0,-21-22 16,-21 22-16,21 21 0,0-21 0,-22 21 15,1 0-15,-43 0 0,43 21 16,0 0-16,-1-21 0,1 22 0,0-1 15,20 0-15,-41 21 16,21-21-16,42 1 0,-43-1 16,43 0-16,21 0 0</inkml:trace>
  <inkml:trace contextRef="#ctx0" brushRef="#br1" timeOffset="43157.86">14478 7070 0,'0'42'31,"0"-21"-31,21-21 16,0 0-1,0 0-15,1 0 0,-1 0 16,0 0-16,21 0 0,-21-21 0,22 21 15,-1-21-15,-21 0 0,22 0 16,-1-22-16,0 22 0,22-42 16,-22 20-16,-21 1 0,43-64 15,-43 43-15,-21-1 0,0-42 16,0 64-16,0-43 16,0 64-16,0 0 0,-21 21 0,0 0 15,-1 0-15,1 0 0,0 21 0,0 21 16,0 1-16,0-1 0,-1 22 15,1-22-15,21 21 0,-21 1 16,-21 42-16,21-64 0,-1 22 16,22-22-16,-21 0 0,21 1 15,-21 20-15,21-21 0,-21-20 16,21-1-16,0 0 0,0 0 16,21-21-1,0-21-15,-21 0 16,21 0-16,1-1 0,-1 1 15,0 0-15,21-21 0,-21 21 16,1-22-16,-1 22 0,0 0 0,0 0 16,0 0-16,0 21 0,1 0 15,-1 0-15,-21 21 16,0 0-16,0 0 16,0 0-16,0 0 0,21 1 0,-21-1 15,0 0-15,21 0 0,0 0 16,0 0-16,1 1 0,-1-22 0,0 21 15,0-21-15,21 0 0,1 0 0,41 0 16,-41 0-16,-1 0 16,0 0-16,1 0 0,-1-21 15,64-43-15,-85 43 16,0 0-16,22-43 0,-22 22 16,-21 0-16,0 20 0,0 1 15,0 0-15,0 0 0,0 0 0,-21 21 16,-1 21-1,1 0-15,0-21 0,0 21 0,0 22 16,21-22-16,-21 0 0,-1 0 0,22 0 16,-21 0-16,21 1 0,0-1 0,0 0 15,0 0-15,0 0 0,0 0 16,21-21-16,1 0 0,-1 22 0,0-22 16,0 0-16,0 0 0,0 0 15,22 0-15,-22-22 0,0 1 0,21 21 16,-20-21-16,20 0 0,-21 0 15,0-22-15,22 22 0,-22-21 0,0 0 16,0-1-16,0 1 0,22 0 16,-43-22-16,21 1 0,0 20 0,0-20 15,0-22-15,-21 64 0,0-21 16,0 20-16,-21 44 16,0-1-1,0 21-15,0 0 0,-1 1 0,1 20 16,0-20-16,0-1 0,21 21 15,-21-20-15,21-1 0,-21 0 0,21-20 16,0 20-16,0 21 16,0-41-16,0-1 0,21 21 15,0-21-15,0-21 0,21 43 16,1-43-16,-1 0 0,0 0 0,1 0 16,-1 0-16,0 0 0,43-22 15,-43 1-15,-20 0 0,41-21 16,-21-1-16,-20 22 0,20-42 15,-42 42-15,0-1 0,21 22 16,-21-21-16,-21 42 31,0 1-31,21-1 0,-21 0 0,-1 21 16,1 1-16,0-1 0,0 0 16,0 22-16,0-1 0,21 1 15,-22-1-15,22 1 0,-21-1 0,21 1 16,0-1-16,-21 1 0,0-1 0,0 1 15,21-1-15,-21 1 0,-1-1 16,22 1-16,-21-1 0,0-20 0,0 20 16,21-21-16,-21 1 0,0-1 0,-1 0 15,22-20-15,-21-1 0,0 21 16,0-42-16,21-21 16,0 0-16,0 0 15,0-1-15,21-20 0,0 0 0,22-1 16,-22-20-16,0-1 0,42-63 15,-20 64-15,-22-1 16,21-20-16</inkml:trace>
  <inkml:trace contextRef="#ctx0" brushRef="#br1" timeOffset="43392.58">16764 7154 0,'0'0'0,"0"-63"0,21-1 16,0-105 0,-21 148-16,0-21 0,0 20 15,0 1-15,21 0 0,1 21 0,-1-21 16,0 21-16,21 0 15,-21 0-15,1 0 0,20 21 0,0 0 16,-21-21-16,43 64 16,-22-43-16,-42 0 0,0 43 15,0-43-15,0 21 0,-21-21 16,0 0-16,-21 1 0,-1-1 0,1 0 16,0 0-16,-1-21 0,-20 21 0,-22-21 15,64 0-15,-21 0 16,20 0-16,1 0 0,21-21 15,0 0-15</inkml:trace>
  <inkml:trace contextRef="#ctx0" brushRef="#br1" timeOffset="44140.57">18690 7154 0,'0'0'0,"21"0"0,43-21 15,-43 0-15,0 21 16,-21-21-16,21 0 0,0 0 0,-21-1 16,0 1-16,22-21 0,-22 21 0,0-22 15,0-41-15,0 41 0,0 1 16,-22 21-16,1-21 0,0 20 15,0 1-15,-43 0 16,22 21-16,0 0 0,-43 21 16,43 0-16,-1 1 0,1 20 15,0-21-15,21 21 0,-1 1 0,-20-22 16,42 21-16,-21-21 0,21 43 16,0-43-16,0 21 0,0-20 15,21-22-15,0 21 0,64 0 16,-43-21-16,-21 0 0,22 0 15,-1 0-15,0 0 0,1-21 16,-1 21-16,0-21 0,-20-1 0,20 1 16,0-21-16,-21 21 0,1-22 0,41-62 15,-42 62-15,0-20 16,22-64-16,-22 84 16,-21-20-16,21-43 0,0 64 15,-21-1-15,0 1 0,0 21 16,0 0-16,0 0 0,0 42 15,-21 0-15,0 0 0,0 21 16,21 22-16,-21-22 0,-1 22 16,1-1-16,0 1 0,21 63 15,0-85-15,-21 0 0,21 1 16,0-1-16,0 0 0,0 1 16,0-22-16,0 0 0,21 21 15,0-42-15,0 0 16,1 0-16,20 0 0,-21 0 15,0-21-15,0 0 0</inkml:trace>
  <inkml:trace contextRef="#ctx0" brushRef="#br1" timeOffset="44484.3">19304 6816 0,'-42'0'16,"63"0"15,0 0-31,0 0 15,21-21-15,-20 21 0,20-22 16,0 22-16,-21-21 0,22 0 16,-1 0-16,-21 0 0,0 21 15,22-21-15,-43-1 0,0 1 0,0 0 16,-21 21 0,-1 0-16,1 21 0,-21 0 15,0 1-15,-1-1 0,1 21 0,21-21 16,-22 22-16,22-22 0,0 21 15,0-21-15,0 0 0,21 1 0,0 20 16,0-21-16,0 0 0,0 0 16,21-21-16,0 0 15,0 0-15,22 0 0,-1 0 0,0 0 16,1 0-16,20 0 0,-21-21 0,1 0 16,20 21-16,-20-42 0,-1 21 15,0-1-15</inkml:trace>
  <inkml:trace contextRef="#ctx0" brushRef="#br1" timeOffset="45984.37">20066 6456 0,'0'-64'0,"0"128"0,21-170 0,-21 21 16,0 64-16,0 0 0,0 0 15,0 42 1,0 0-16,0 22 0,0-22 0,0 42 16,-21-20-16,-21 62 15,42-62-15,-22-1 0,1 22 16,0-22-16,21 0 0,-21 1 0,0-22 15,0 21-15,21-21 0,-22 22 16,1-22-16,21 0 0,-21-21 0,21 21 16,-21-21-16,21-21 31,0 0-31,21 0 0,0-1 16,0 1-16,1 0 0,-1-21 15,21 21-15,-21-22 0,22 22 0,-22 0 16,21 0-16,-21 0 0,22-1 15,-22 22-15,0 0 0,21 0 0,-21 22 16,1-22-16,20 42 16,-42 0-16,0-21 0,0 1 0,0-1 15,0 21-15,0 0 16,0-20-16,-21-1 0,-22 0 0,22 0 16,0-21-16,0 21 0,0-21 15,0 0-15,-22 0 0,22 21 0,-21-21 16,21 0-16,-1-21 15,22 0 1,-21 21-16,21-21 0,21 21 47,1 21-47,-1 0 16,0-21-16,0 21 0,0-21 15,0 0-15,1 0 0,-1 0 16,21 0-16,-21 0 0,22 0 0,-1 0 15,0 0-15,1 0 0,-1 0 16,-21-21-16,21 21 0,22-42 16,-43 21-16,21 0 0,1-43 15,-22 43-15,0-21 16,0 20-16,-21-20 0,0 21 0,21-21 16,-42 63 15,0 0-31,0 0 0,0 0 15,21 22-15,-21-22 0,21 0 16,-22 0-16,22 0 0,0 0 0,0 1 16,0-1-16,0 0 0,0 0 0,0 0 15,22-21-15,-1 0 16,0 0-16,0 0 0,21 0 0,-20 0 16,41 0-16,-21 0 0,1 0 15,-1-42-15,0 42 16,22-85-16,-43 64 15,0-21-15,0 21 16,-21-1-16,22-20 16,-22 21-16,0 42 15,0 0 1,-22 0-16,22 1 0,0-1 0,-21 0 16,21 0-16,0 0 0,0 22 15,0-22-15,0 0 0,0 0 16,21 0-16,22 0 0,20-21 15,-20 22-15,-1-22 16,21 0-16,-20 0 0,20 0 0,1 0 16,42 0-16,-43-22 0,-21 1 15,1 0-15,-1 0 0,64-85 16,-85 64 0,0-1-16,0-41 0,-21 41 15,0 22-15,-42 0 0,21 0 16,0 0-16,-22 21 0,-20 0 0,21 0 15,-22 21-15,22 0 0,-22 0 16,1 22-16,20-22 0,1 21 0,0-21 16,21 22-16,-1-22 0,1 21 0,21-21 15,0 0-15,0 1 16,0-1-16,21 0 0,1 0 0,20 0 16,-21-21-16,21 21 0,1-21 0,-22 0 15,21 0-15,-21 0 0,22 0 16,-22-21-16,0 0 0,21 21 15,-20-21-15,-1-21 0,0 20 0,-21 1 16,21 0-16,0-21 0,0 21 16,-21-1-16,0 1 0,0 0 0,0 0 15,0 42 1,0 0 0,-21 0-16,0 1 0,21-1 0,-21 0 15,0 0-15,0 21 0,-1-20 16,-20 83-1,21-62-15,0-1 0,0 22 0,-1-22 16,1 21-16,0 64 16,0-63-16,21-1 0,-42 64 15,42-63-15,-22 21 0,22-1 16,-21-20-16,21 20 0,-21 1 0,21 0 16,0-22-16,0 22 0,0-22 0,0 22 15,0-21-15,0 20 0,0-20 0,0 84 16,0-85-16,0-20 15,0 20-15,0-20 0,0-1 0,-21 0 16,21 1-16,-21-22 0,0 0 0,-22 0 16,22-21-16,0 0 0,0 0 0,0 0 15,-22 0-15,22 0 0,0 0 16,-43-21-16,43 0 0,-21-22 16,-22 1-16,22 0 15,0-1-15,-22 1 0</inkml:trace>
  <inkml:trace contextRef="#ctx0" brushRef="#br1" timeOffset="46795.56">5461 8657 0,'0'0'0,"0"-21"0,0 0 16,0 0-16,0 42 31,0 0-31,0 0 15,0 0-15,0 22 0,0 20 16,0 43-16,0-42 16,0-1-16,0 1 0,0 20 0,0-20 15,-42 63-15,20-64 0,1 22 16,21-22-16,-21-20 0,0 20 0,21-20 16,-21 41-16,21-41 15,0-22-15,0 0 0,0 0 0,-21 0 16,21-42-1,0 0-15,0 0 16,0 0-16,0-1 0,0-20 16,0 0-16,0-1 0</inkml:trace>
  <inkml:trace contextRef="#ctx0" brushRef="#br1" timeOffset="47092.43">5355 8848 0,'0'0'0,"0"-64"0,0-169 31,0 191-31,0 21 0,21 0 0,0-22 16,1 22-16,-1 0 0,21 21 0,-21-21 16,22 0-16,20 21 0,-21 0 15,22 0-15,-22 21 0,22 0 0,-22 21 16,22-20-16,-43 20 0,21 0 0,-21 1 16,-21-1-16,0 0 15,0 1-15,-21-1 0,0 0 0,-21 1 16,-1-22-16,1 21 0,0-21 0,-1 0 15,1 1-15,21-1 0,-22-21 16,22 0-16,0 0 0,0 0 16,0 0-16,21-21 0,0-1 0,0 1 15,0 0-15,42-21 16,-21 21-16,22-1 0,20-20 16,-21 21-16</inkml:trace>
  <inkml:trace contextRef="#ctx0" brushRef="#br1" timeOffset="47472.63">6286 8488 0,'0'0'0,"22"0"0,-22 21 31,-22 0-31,1 22 0,0-22 16,0 0-16,0 21 0,21 1 16,-21-22-16,-1 21 0,22 0 0,0 1 15,0-22-15,0 21 0,0-21 0,0 1 16,0-1-16,22 0 0,-1-21 15,0 0-15,0 0 0,0 0 16,22 0-16,-1 0 0,-21 0 0,21-21 0,1 0 16,-1-1-16,0-20 15,-20 21-15,20 0 0,0-22 0,-21 1 16,1 21-16,-1-21 0,-21-43 16,0 64-16,0-22 0,-21 22 15,-1-21-15,1 21 0,0 0 0,-21 21 16,21 0-16,-1 0 0,-20 0 0,-21 0 15,41 21-15,-41 21 16,63-21-16,-21 0 0,21 1 16,0-1-16,0 0 0,0 0 15,21-21-15,21 0 16,-21 0-16,22 0 0,-1 0 0,0 0 16</inkml:trace>
  <inkml:trace contextRef="#ctx0" brushRef="#br1" timeOffset="48092.08">7218 8467 0,'0'0'0,"0"-21"0,-21 21 16,-1 0-1,1 0-15,0 21 0,-42 0 16,41 0-16,1 0 0,-21 0 16,21 1-16,21-1 0,0 0 15,0 0-15,21 0 0,0 0 16,0 1-16,0-22 0,22 21 0,-22 0 15,0 0-15,0 0 16,0 0-16,1 1 0,-1-1 0,-21 0 16,0 0-16,0 0 0,0 0 15,-21 1-15,-1-22 0,1 0 16,0 21-16,-21-21 0,21 0 0,-22 0 16,1 0-16,21 0 0,0 0 0,-22-21 15,22 21-15,0 0 0,0-22 16,21 1-16,0 42 15,21 1 1,21-22-16,-21 21 0,1 0 16,-1-21-16,0 21 0,21-21 15,-21 0-15,1 21 0,62-21 16,-41 0-16,-22 0 0,85-21 16,-64 0-16,0 0 0,22 0 15,-22-1-15,0-20 0,1 21 0,41-64 16,-41 43-16,-1 0 0,-21-1 15,0 1-15,1 0 0,-1-1 16,-21-20-16,21 20 0,-21 1 0,0 0 16,0-1-16,0 1 0,0 21 0,-21 21 31,0 0-31,-1 42 0,22-21 16,-21 22-16,0-22 0,0 21 0,21 1 15,-21 41-15,0-41 16,21-1-16,-22 0 0,22 1 0,0-1 15,0 0-15,0 22 0,0-43 16,0 0-16,0 0 0,22-21 16,-1 0-16,21 0 15,-21 0-15,0 0 0,-21-21 16,22 0-16,-22-21 16,0 20-16</inkml:trace>
  <inkml:trace contextRef="#ctx0" brushRef="#br1" timeOffset="48819.6">7493 8615 0,'0'0'0,"-21"0"0,42 0 31,21 0-31,-21 0 16,22 0-16,-1 0 0,0 0 0,22 0 16,-22 0-16,64-21 0,-42 0 15,-22 21-15,21 0 0,-20-22 16,-1 22-16,0 0 0,1 0 0,-22-21 15,0 21-15,0 0 0,-42 21 32,0-21-17,0 22-15,21-1 0,-21 0 0,-1 0 16,22 0-16,-21 0 0,21 1 0,0-1 16,0 21-16,0-21 0,0 0 15,0 1-15,0-1 0,0 0 0,0 0 16,0 0-16,0 0 15,0-42 1,0 0 0,0 0-16,0 0 0,21 0 15,-21-22-15,22 22 0,-1 0 16,-21-21-16,21 20 0,0-20 0,0 21 16,22-21-16,-22 20 15,0 1-15,0 21 0,0 0 16,0 0-16,1 0 0,-1 0 0,0 0 15,0 21-15,-21 1 0,21-1 16,0 0-16,-21 0 0,22 0 0,-1 22 16,-21-22-16,0 21 0,21 0 15,-21-20-15,0-1 0,0 21 16,0-21-16,-21-21 16,21-21-1,0 0 1,0 0-16,0 0 0,0-22 15,0 22-15,21 0 0,0-21 16,43-22-16,-22 43 0,-21-21 16,21 20-16,22 1 0,-22 0 0,1 0 15,-1 0-15,0 21 0,1 0 16,-1 0-16,-21 21 0,21 0 0,-20-21 16,-1 21-16,-21 22 0,0-22 0,0 0 15,0 0-15,0 21 0,0-20 16,-21-1-16,-1 21 0,1-21 0,0 0 15,-21 1-15,21-1 0,-1 0 0,1 0 16,0 0-16,42-21 31,0-21-31,22 21 16</inkml:trace>
  <inkml:trace contextRef="#ctx0" brushRef="#br1" timeOffset="49696.57">9864 8742 0,'-22'-127'15,"1"106"-15,-21-22 16,21 22-16,0 0 16,-1 0-16,1 0 0,0 21 15,-21 0-15,-1 0 0,22 21 16,0 0-16,0 0 0,-21 0 15,20 1-15,1-1 0,0 0 0,0 21 16,0-21-16,21 22 0,0-1 0,-21-21 16,21 22-16,0-1 0,0 0 15,0-21-15,21-21 0,0 22 16,0-22-16,0 21 0,0-21 0,1 0 16,20 0-16,-21 0 0,0-21 0,22-1 15,-22 1-15,21 0 0,-21 0 16,0 0-16,22 0 0,-22-22 15,0 22-15,0-21 0,0 21 0,-21-1 16,0-20-16,22 21 0,-22 0 16,0 0-16,0 42 15,-22 0 1,22 0-16,0 0 0,-21 0 16,21 1-16,0 20 0,0-21 0,0 0 15,0 43-15,21-43 0,1-21 16,-1 21-16,0 0 15,0-21-15,21 0 0,22 0 0,-22 0 16,-21 0-16,43 0 16,-22-21-16,-21 0 0,1 0 15,-1 0-15,0-1 0,0-20 0,0 21 16,0 0-16,1-22 0,20-20 16,-42 42-16,0 0 0,0 42 31,0 0-16,0 0-15,0 0 0,-21 0 0,21 1 16,0-1-16,-21 21 0,21-21 16,-22 0-16,1 1 0,21-1 0,0 0 15,0 0-15,-21 0 0,21 0 16,-21-21-16,21-21 31,0 0-31,0 0 16,21 0-16,0-22 0,0 22 15,1-21-15,20 21 16,-21-22-16,21 22 0,-20-21 0,62 0 16,-41 20-16,62-41 15,-62 63-15,-1 0 16,-21 0-16,22 21 0,20 43 16,-42-43-16,-21 0 0,0 0 0,0 0 15,0 22-15,0-22 0,-21 0 16,0 0-16,0 21 0,0-20 15,-1-1-15,1 0 0,0 0 0,0-21 16,0 21-16,0-21 0,-1 0 16,22-21 15</inkml:trace>
  <inkml:trace contextRef="#ctx0" brushRef="#br1" timeOffset="50564.58">13335 8319 0,'0'0'0,"21"-22"0,0 1 16,22-85-1,-43 85-15,0 0 0,0 0 16,-22 0-16,-41-22 16,21 43-16,-1 0 0,22 0 15,-42 22-15,20-22 0,-41 63 16,41-21-16,1 1 0,0-1 16,20 0-16,-20 22 0,21-22 0,0 1 0,0-1 15,-1 0-15,22 1 16,-21-1-16,21-21 0,0 21 0,0 22 15,21-43-15,1 0 0,-1 0 16,21 1-16,-21-22 0,22 0 16,62 0-16,-62 0 0,20-22 15,1 22-15,-1-21 0,1 0 16,-1 0-16,-20 0 0,-1-22 0,21 22 16,-41 0-16,20-21 0,-21 21 0,21-1 15,-42-20-15,22 21 0,-22 0 16,21 0-16,-21-1 0,0 1 15,-21 21 1,-1 21-16,1-21 0,0 22 16,21-1-16,-21 0 0,0 0 15,0 21-15,21-20 0,0-1 0,-22 0 16,22 0-16,0 21 0,0-20 16,0-1-16,0 0 0,22-21 0,-1 21 15,0 0-15,0-21 0,64 0 16,-64 0-16,42 0 15,-20-21-15,-22 0 0,21 0 16,-21 0-16,1-1 0,20-41 16,-42 42-16,0-22 15,0 22-15,0 0 0,0-21 0,-64-1 16,43 22-16,0 21 16,0 0-16,0 0 0,0 0 15,-22 21-15,22 1 16,0-22-16,0 21 0,21 0 0,-21 0 15,21 0-15,0 0 0,0 1 16,21-22 0,0 0-16,0 0 0,21 0 15,-20 0-15,20 0 0,0 0 0</inkml:trace>
  <inkml:trace contextRef="#ctx0" brushRef="#br1" timeOffset="50821.08">14393 8255 0,'21'-42'0,"-42"84"0,64-127 0,-22 64 15,0-21-15,-21 21 0,21 0 16,-21-1-16,0 44 16,-21-1-1,0 21-15,0-21 0,-1 22 0,1-1 16,0 0-16,0 1 0,0 20 0,0-21 16,-1-20-16,1 20 0,0 0 15,-21 22-15,42-22 0,0 0 16,-21-20-16,21-1 0,0 0 0,0 0 15,0 0-15,21-21 16,0 0-16,0 0 0,21 0 16,-20-21-16,-1 0 0,21 0 15,-21 0-15,22-1 0,-22 1 16</inkml:trace>
  <inkml:trace contextRef="#ctx0" brushRef="#br1" timeOffset="51048.57">14711 8255 0,'0'0'0,"21"-63"0,21-43 16,-21 63-16,1 1 0,-22 21 15,21 0-15,-21 0 0,0 42 16,0 0 0,-21 21-16,-1 1 0,1-1 0,0 21 15,21-20-15,-21-1 0,0 22 16,0-22-16,-1 0 0,22 1 0,-21-1 16,0 21-16,21-20 15,0-22-15,0 0 0,0 0 16,0 0-16,0 22 0,21-43 15,0 0-15,1 0 0,-1 0 16,0 0-16,21-43 16,-21 43-16,22-21 0</inkml:trace>
  <inkml:trace contextRef="#ctx0" brushRef="#br1" timeOffset="51408.36">15049 8446 0,'0'0'0,"-21"0"16,21 21-1,21-21 32,1 0-47,-1 0 0,0 0 16,0 0-16,0 0 0,0-21 0,1 21 16,-1-22-16,0 1 0,0 21 0,-21-21 15,0 0-15,0 0 16,0 0-16,-21 21 15,-21 0-15,20 0 0,1 21 16,0 0-16,-21 0 0,21 0 16,-1 0-16,-20 1 0,21-1 15,0 21-15,21-21 0,-21 0 0,21 1 16,-22-1-16,22 0 0,0 0 16,0 0-16,0 0 0,43-21 15,-22 22-15,0-22 0,0 0 16,22 0-16,-1 0 0,0 0 0,1 0 15,-1 0-15,21-22 0,43 1 16,-42 0-16</inkml:trace>
  <inkml:trace contextRef="#ctx0" brushRef="#br1" timeOffset="53016.56">15790 8424 0,'21'-21'0,"-42"42"0,42-63 0,-21 21 16,0 0-16,0 0 0,-21 21 15,0 0 1,0 21-16,0 0 0,0 0 15,-1 0-15,1 22 0,0-22 16,0 0-16,0 21 0,0 1 16,-1-22-16,22 21 0,0-21 15,0 0-15,0 1 0,0-1 0,22 0 16,-1-21-16,0 21 0,21 0 16,-21-21-16,22 0 0,-22 0 0,21 0 15,1 0-15,-22-21 0,21 0 16,0 21-16,-20-21 0,20-22 0,0 22 15,-21 0-15,1-21 0,20-1 16,-21 1-16,21 0 0,-20-1 16,41-84-16,-42 64 0,0-1 15,1-41-15,-1 41 0,-21 22 16,0 21-16,21-1 0,-21 1 16,0 0-16,-21 42 15,0 22-15,-1-22 16,1 21-16,0 22 0,0-22 0,0 21 15,0-20-15,-22 63 0,43-64 16,0 0-16,0 1 16,-21-1-16,21 0 0,0 22 15,0-43-15,0 0 0,21 43 16,0-64-16,1 0 16,20 0-16,-21 0 0,21 0 0,43 0 15,-43 0-15,1-22 0,20-20 16,-20 21-16,20-21 15,-21-1-15,-20 22 0,-1-21 16,0 21-16,-21-1 0,0 1 0,21 0 16,-42 21-1,0 0-15,21 21 16,-21 0-16,-1 1 0,1-1 16,0 0-16,0 0 0,0 0 15,0 0-15,21 1 0,0-1 0,0 0 16,0 0-16,0 21 0,0-20 15,21-22-15,0 21 0,0 0 16,0-21-16,0 0 0,22 0 0,-1 0 16,-21 0-16,22 0 0,-22 0 15,21 0-15,-21 0 0,22-21 0,-22 0 16,21-1-16,-21 1 0,0 0 0,1 0 16,-1 0-16,0 0 15,0-1-15,-21 1 0,21 0 0,-21 0 16,-21 21-1,0 0-15,0 21 16,21 0-16,-21-21 0,-1 21 0,1 1 16,21-1-16,0 0 0,0 0 0,-21-21 15,21 42-15,0-20 16,0-1-16,0 0 0,21-21 16,0 0-16,1 0 15,-1 0-15,0 0 0,0-21 16,-21 0-1,0-1-15,0 1 0,0 0 0,0 0 16,0-21-16,0 20 0,0 1 16,0-21-16,0 21 0,0 0 15,0-1-15,0 1 0,0 0 16,0 0 0,21 21-16,0 0 0,1 0 0,-1 0 15,0 0-15,21 0 0,-21 0 0,1 0 16,20 0-16,-21 0 0,21 21 15,-20 0-15,20 0 0,-21 43 16,0-43-16,-21 0 0,0 22 16,0-22-16,0 0 0,0 0 15,0 0-15,-21 0 0,21 1 0,-42 20 16,21-42 0,-1 0-16,1 0 0,0 0 15,0 0-15,21-21 16,0 0-1,0-1-15,0 1 16,0 0-16,21 0 0,0-21 0,22 20 16,-22 1-16,21 0 0,-21-21 15,22 21-15,-1-1 0,0 1 16,1 0-16,-22 0 0,21 21 0,22 0 16,-43 0-16,0 0 0,0 21 15,0-21-15,-21 21 0,0 43 16,0-43-16,0 0 0,0 0 15,-21 0-15,0 1 0,0-1 16,0 0-16,21 0 0,0 0 0,-22 22 16,22-22-16,0 0 15,22-21-15,-1 21 16,0-21-16,0 0 0,21 0 0,-20 0 16,-1 0-16,21 0 0,-21-21 15,64-21-15,-64 20 0,21 1 16,-20 0-16,20 0 0,-21-21 0,21-1 15,-20 22-15,-1-21 16,0-1-16,0 1 0,0-43 16,-21 64-16,0 0 0,-21 0 15,0 21-15,-21 0 0,20 0 16,1 21-16,-21 0 0,21 0 0,0 22 16,21-22-16,0 21 0,0 1 0,0-22 15,0 21-15,0-21 0,0 22 16,0-22-16,21 21 0,0-21 0,0 22 15,-21-22-15,21 0 0,-21 0 16,0 0-16,-21 0 16,0-21-16,-21 0 15,20 0-15,1 0 0,0 0 16,0 0-16,0-21 16,0 0-16,-1 0 15,22 0-15,0 0 16,0-1-16,0 1 15,0 0-15,0 0 0</inkml:trace>
  <inkml:trace contextRef="#ctx0" brushRef="#br1" timeOffset="53211.73">17589 8022 0,'-42'-21'0,"84"42"0,-105-42 0,42 0 16,0 21-16,-1 0 0,22-21 15,-21 21-15,21-21 32,-42 21-1,21 0-15</inkml:trace>
  <inkml:trace contextRef="#ctx0" brushRef="#br1" timeOffset="53380.19">16087 8170 0,'-43'22'0,"86"-44"0,-128 65 0,64-43 15,0 0-15,21 21 0,21-21 16,0 21 0,21-21-16,1 0 0,20 0 15,1 0-15,20 0 0,1 0 0,0-21 16,-1 0-16,1 0 0,0 21 0</inkml:trace>
  <inkml:trace contextRef="#ctx0" brushRef="#br1" timeOffset="54156.56">19664 8276 0,'0'0'0,"21"0"0,0 0 15,0 0-15,0-21 0,1 21 16,20-21-16,-21 21 0,43-42 15,-43 20-15,0 22 0,0-21 16,0 0-16,0 0 0,-21-21 16,0 20-16,-21 22 15,0-21-15,-21 21 0,-1 0 16,1 0-16,0 21 0,-22 1 0,22-1 16,0 0-16,-1 0 0,1 0 0,21 0 15,0 1-15,-1-1 0,22 0 16,0 0-16,0 0 0,0 0 0,22-21 15,-1 22-15,42-22 16,-20 21-16,-1-21 0,0 0 0,1 0 16,-1 0-16,21 0 0,-20 0 15,-1 0-15,-21 0 0,22 0 0,-22 0 16,-42 0 0,-22 0-1,1 21-15,0-21 0,-22 21 16,22-21-16,-22 21 0,1-21 0,20 21 15,1-21-15,0 22 0,-1-1 0,1-21 16,21 21-16,42-21 16,0 0-1,22 0-15,-1 0 0,0 0 0,1 0 16,20 0-16,-21 0 0,1 0 0,-1 0 16,0 0-16,1 0 15,-1 0-15,0 0 0,1 21 16,-43 0-16,0 0 0,0 1 15,0-1-15,-43 42 16,22-42-16,0 22 0,-21-1 0,21 0 16,-22 22-16,-41 21 15,41-43-15,1 0 0,0 1 0,-1-1 16,22 0-16,0-21 0,0 1 0,0-1 16,21 0-16,21-21 15,0 0 1,0-21-16,21 0 0,1-1 0,-1 1 15,22-21-15,-22 0 0,21-1 16,1 1-16</inkml:trace>
  <inkml:trace contextRef="#ctx0" brushRef="#br1" timeOffset="54616.57">21167 8149 0,'0'-42'0,"0"84"0,21-126 15,-21 62-15,0 1 0,21 0 16,0-21-16,-42 42 15,21 42-15,-21-21 16,0 22-16,-1-1 0,1 0 16,0 1-16,0 20 0,-43 22 15,43-43-15,0 0 0,0 1 0,-21 20 16,20-20-16,1-22 0,0 0 16,21 0-16,0 0 0,-21 0 15,21-42 16,0 0-31,0 0 0,21 0 16,0 0-16,0-1 0,1-20 0,-1 21 16,0-21-16,0-1 0,21 1 0,22-64 15,-43 64-15,21-22 16,1 22-16,-22 0 0,21 20 0,1 1 16,-22 0-16,0 0 0,21 21 15,-21 0-15,1 21 0,-1 0 16,-21 0-16,0 64 0,0-43 15,0 1-15,0 20 0,0-20 0,0-1 16,0 0-16,-43 22 16,22-22-16,21-21 0,0 0 0,-21 22 15,0-22-15,0 0 0,0 0 0,21 0 16,-22-21-16,1 0 0,0 0 16,0 0-16,-21 0 15,42-21-15,-22 21 0,1-21 0</inkml:trace>
  <inkml:trace contextRef="#ctx0" brushRef="#br1" timeOffset="55237.58">20997 8446 0,'0'0'0,"0"-22"0,21 22 31,1 0-15,-1 0-16,0 0 0,0 0 15,21 0-15,-20-21 0,20 21 0,0 0 16,22 0-16,-22 0 0,22-21 0,-22 21 15,21-21-15,1 21 0,-1-21 0,1 0 16,-22 21-16,1-22 0,-1 1 16,0 0-16,-21 0 0,1 0 0,-1 0 15,0-1-15,0-20 16,-21 21-16,0 0 0,-21 21 31,0 21-31,21 0 0,-21 0 16,-1 22-16,1-1 0,0 0 0,0 1 15,21-22-15,-21 21 0,0 0 0,-1 1 16,22-1-16,-21-21 0,0 22 16,21-22-16,-21 21 0,21-21 0,-21 0 15,21 1-15,0-1 0,0 0 16,-21-21-16,21-21 31,21 21-31,-21-21 16,0-1-16,0 1 0,21 0 0,0 0 15,-21-21-15,21 20 0,0-20 0,1 0 16,-1-1-16,21 1 0,-21 0 16,22-1-16,-22 1 0,21-21 0,0 41 15,-20-20-15,83-43 16,-83 64-16,-1 0 0,0 21 16,0 0-16,0 21 0,-21 0 15,0 1-15,0-1 0,0 42 16,0-20-16,-21-1 0,-42 21 15,41-41-15,-20-1 0,21 21 16,-21-21-16,20 0 0,-62 1 16,63-1-16,-1-21 15,1 0-15,21 21 0,-21-21 0,42 0 16,22 0 0,-22 0-16,0-21 0,21 0 15,-21 21-15,22-22 0</inkml:trace>
  <inkml:trace contextRef="#ctx0" brushRef="#br1" timeOffset="55452.55">22606 8065 0,'21'-22'0,"-42"44"0,63-44 0,-42 44 31,-21-1-31,0 0 16,21 0-16,-21 21 0,0-20 0,-1 20 15,1 0-15,0-21 0,0 22 0,0-22 16,0 21-16,-1 1 0,22-22 15,-21 0-15,21 0 0,0 0 0,-21 0 16,21 1-16,0-1 0,0 0 16,21-21-16,0 0 15,1 0-15,-1 0 16</inkml:trace>
  <inkml:trace contextRef="#ctx0" brushRef="#br1" timeOffset="55675.51">22204 8615 0,'0'0'0,"-21"0"0,-1 21 16,22 0-16,0 0 16,0 1-1,22-22-15,-1 0 0,0 21 16,21-21-16,1 0 0,-1 0 0,0 0 16,22 0-16,-22 0 15,22 0-15,-22 0 0,21 0 0,-20 0 0,-22-21 16,21 21-16,-21-22 0,22 1 0,-43 0 15,21 0-15,0-21 0,-21-64 16,0 63 0,0 22-16,0-21 0,-21 0 0</inkml:trace>
  <inkml:trace contextRef="#ctx0" brushRef="#br1" timeOffset="55856.52">22564 8086 0,'0'0'16,"-43"-21"-16,22 21 0,0 0 0,0-22 15,21 1-15,42 21 16,-21 0-1,0 0-15,22 0 0,-1 0 0,0 0 16,22 0-16,-22 0 0,22 0 0,-22 0 16,0 0-16,22 0 15,-22 0-15,-21 0 0,1 0 0,-22 21 16,-22 1 0,1-22-16,-42 21 0,-1-21 0,1 21 15,-43 0-15</inkml:trace>
  <inkml:trace contextRef="#ctx0" brushRef="#br1" timeOffset="56991.75">9567 9610 0,'0'0'0,"0"-85"32,0 64-32,0 0 0,-21 0 0,21-1 0,-21 22 31,21 22-31,0-1 15,0 0-15,0 64 0,0-43 16,-21 0-16,21 64 16,0-64-16,-21 1 0,-1-1 15,1 0-15,21-20 0,-42 41 16,42-42-16,-21 0 0,21 1 0,0-44 31,21 1-15,0 0-16,0 0 0,0 0 15,-21-22-15,22 22 0,20-21 0,0-43 16,-21 43-16,22-22 0,-22 22 16,0 21-16,21-21 0,1-1 15,-22 43-15,0 0 16,0 0-16,-21 21 0,21 1 0,1 62 16,-22-41-1,0-22-15,0 63 0,0-41 16,0-1-16,0 22 0,21-43 15,0 21-15,-21-21 0,21-21 0,0 21 16,22-21 0,-1 0-16,-21 0 0,21 0 0,1 0 15,-1 0-15,-21 0 0,64-42 16,-43 21-16,1 0 0,20-22 16,-21 1-16,-20-64 15,-1 85-15,-21-21 0,0-1 16,0 1-16,0 21 0,0-21 15,-21 20-15,-1 22 16,1 0-16,21 22 0,-21-1 16,0 0-16,0 21 0,0 1 0,21-22 15,-22 63-15,22-41 0,0-22 16,0 21-16,0-21 0,0 22 16,0-22-16,0 0 0,22-21 0,-1 21 15,0-21-15,0 0 0,0 0 0,22 0 16,-22 0-16,21 0 0,0-21 15,1 21-15,41-42 0,-20 21 16,-22-22-16,1 22 0,-1-21 16,-21-1-16,21 1 0,-20-21 15,-1 20-15,0-20 0,21-43 16,-42 64-16,0-1 0,0-20 16,0 42-16,0-1 0,0 44 31,-21-1-31,0 21 0,0-21 0,0 43 15,-1-22-15,1 22 0,21-22 0,-21 21 16,0-20-16,0-1 0,21 22 16,-21-22-16,21-21 0,-22 21 15,22-20-15,0-1 0,0 0 0,0 0 16,0 0-16,22-21 0,-1 0 16,0 0-16,0 0 15,0-21-15,0 0 0,-21 0 16</inkml:trace>
  <inkml:trace contextRef="#ctx0" brushRef="#br1" timeOffset="57172.64">10858 9716 0,'0'0'15,"-21"0"-15,0 0 0,42 0 47,0-22-47,1 22 0,20 0 0,0 0 16,1-21-16,-1 21 15,0 0-15,22-21 0,-22 0 0,22 21 16,-22-21-16,0 21 0,22-21 0,20-1 16</inkml:trace>
  <inkml:trace contextRef="#ctx0" brushRef="#br1" timeOffset="57673.57">11642 9567 0,'0'0'0,"0"22"16,0 20-1,-22-21-15,22 0 0,-21 22 0,0-22 0,21 21 16,-21-21-16,0 22 15,0-1-15,-1 43 16,1-64-16,21 0 0,0 0 0,0 0 16,0 0-16,21-21 31,1 0-31,-1-21 0,0 0 16,0 21-16,0-21 0,0 0 0,1-22 15,-1 22-15,0 0 0,0-21 16,0 21-16,0-1 0,1 1 0,-1-21 15,0 42-15,-21 21 16,0 0 0,0 0-16,0 22 0,0-22 15,-21 0-15,21 0 0,-21 0 16,21 1-16,0-1 0,0 0 16,0 0-16,21 0 0,0-21 15,0 0-15,21 0 0,1 0 16,20 0-16,-20 0 15,-22 0-15,21 0 0,-21-21 0,22 0 16,-22 0-16,0 0 0,0-1 0,0 1 16,-21-63-16,0 41 15,0 1-15,0 0 0,0-43 16,-21 43-16,0-1 0,-21 1 16,20 21-16,1 21 0,0 0 15,0 0-15,0 21 16,21 0-16,-21 0 0,21 0 0,0 22 15,0-22-15,0 0 0,0 21 0,0-20 16,21-1-16,0 0 0,0-21 16,21 21-16,-20-21 0</inkml:trace>
  <inkml:trace contextRef="#ctx0" brushRef="#br1" timeOffset="58055.65">12679 9673 0,'0'0'0,"0"-21"0,0 0 16,0 0-16,0 0 0,0-1 15,-21 22-15,-1 0 0,1 0 16,0 0-16,-21 22 0,21-1 16,-1 0-16,1 21 15,0-21-15,0 22 0,0-22 0,0 21 16,-1 1-16,1-22 0,21 21 0,0-21 16,0 0-16,0 1 0,0-1 0,0 0 15,21 0-15,1-21 0,-1 0 16,21 0-16,-21 0 0,22 0 0,-22 0 15,21 0-15,-21 0 0,22 0 0,-22-21 16,21 0-16,-21 21 0,0-21 16,1-1-16,-1 1 0,-21-21 0,21-22 15,-21 22-15,0 21 0,0-21 16,-21-1-16,0 1 0,-1 0 16,22 20-16,-21 1 0,0 0 15,0 21-15,0 0 0,0 0 0,-1 0 16,22 21-16,0 0 0,-21 1 15,21 20-15,0 21 0,0-41 16,0-1-16,0 42 16,0-42-16,21-21 0,1 22 0,-1-22 15</inkml:trace>
  <inkml:trace contextRef="#ctx0" brushRef="#br1" timeOffset="58372.71">12954 9779 0,'0'0'0,"21"-21"0,-21 0 0,21-22 15,-21 22-15,0 0 0,21 0 16,1 0-16,-1 0 0,0-1 16,0 22-16,0 0 0,0 0 0,1 0 15,20 0-15,-21 22 0,21-22 16,-20 21-16,-1 21 0,0-21 0,0 22 16,-21-22-16,21 21 0,-21 0 0,0-20 15,0 41-15,-21-21 16,0-20-16,0-1 0,0 0 0,-1 0 15,1-21-15,0 21 0,0-21 16,21-21 15,0 0-31,21 0 0,0 0 0,0-1 16,1 1-16,-1 0 0,21-64 16,0 64-16,-20-21 0,-1 0 15,21-22-15,0 22 0,-20-1 0,20 1 16,0 0-16</inkml:trace>
  <inkml:trace contextRef="#ctx0" brushRef="#br1" timeOffset="58787.74">13970 9208 0,'0'21'15,"0"-42"-15,0 63 0,-21-21 0,0 0 0,21 22 16,-22-22-16,1 21 0,0 0 16,21 1-16,-21-1 0,0 0 0,0 22 15,21-22-15,0-21 0,-22 22 16,1-1-16,21 22 0,0-43 15,-21 0-15,0 21 0,21-21 16,-21-21-16,21-21 31,0 0-31,42 0 16,-21 0-16,0-22 16,1 22-16,-1-21 0,21 0 0,-21-1 15,22 22-15,-22-21 0,21 21 0,-21-1 16,0 1-16,1 21 0,-1 0 15,0 0-15,-21 21 16,-21-21-16,0 22 16,-1-1-16,1 0 0,0-21 15,-21 21-15,21 0 0,-1 0 0,-20 1 16,21-22-16,0 21 0,21 0 16,0 0-16,0 0 15,0 0-15,21-21 16,-21 22-16,21-22 0,0 0 0,0 0 15,1 21-15,-1-21 0,0 0 16,0 0-16,0 0 0</inkml:trace>
  <inkml:trace contextRef="#ctx0" brushRef="#br1" timeOffset="59236.96">15409 9504 0,'0'0'0,"0"-21"0,21 0 0,-21-1 16,0 1-16,0 0 0,0 0 15,0 0-15,-21 21 16,0 0-16,0 0 0,0 0 16,-22 0-16,22 21 0,-21 0 0,0 0 0,20 0 15,-20 22-15,0-1 0,21 22 16,-22-22-16,22 21 0,0-20 15,0 20-15,0-20 0,21-1 0,0 0 16,0 1-16,0-22 0,21 42 16,0-42-16,21 1 0,1-1 15,-1 0-15,0-21 0,22 0 0,-1 0 16,22 0-16,-22 0 0,22 0 16,63 0-16,-63-21 0,0 0 15,-22-1-15,1 1 0</inkml:trace>
  <inkml:trace contextRef="#ctx0" brushRef="#br1" timeOffset="59644.24">16214 9906 0,'21'-42'0,"-106"148"0,149-170 0,-43 1 0,-21 20 0,0 22 16,0-21-16,-21-1 0,-1 22 16,1 0-16,0 0 0,-21 0 15,21 21-15,-22 0 0,1 0 16,0 0-16,20 21 0,-20 0 16,21 0-16,0 22 0,-43 20 15,43-42-15,0 22 0,0-1 0,0-21 16,21 0-16,0 22 0,0-22 15,0 0-15,0 0 0,21 0 16,0-21-16,0 21 0,0-21 16,22 0-16,-22 0 0,0 0 0,0 0 15,0-21-15,22 0 0,-22 21 0,21-42 16,-21 21 0,22-43-16,-43 22 0,21-1 15,0 22-15,-21-63 0,0 62 16,0 1-16,0 0 0,0 0 15,0 42-15,0 0 16,0 0-16,-21 43 0,21-22 16,-21-21-16,21 22 0,-22-1 15,22-21-15,0 0 0,0 22 16,0-22-16,0 0 0,0 0 0,0 0 16,22-21-16,-1 22 0,0-22 15,0 0-15,0 0 0,0 0 0,43 0 16,-43 0-16,21 0 0,43-43 15,-43 22-15</inkml:trace>
  <inkml:trace contextRef="#ctx0" brushRef="#br1" timeOffset="59891.61">16849 9631 0,'0'0'0,"21"-64"0,-21 22 0,21 0 0,21-43 16,-42 64-1,0 42 1,0 21-16,-21-20 15,0 20-15,21 0 0,-21 1 16,-22 41-16,43-41 0,-21-1 16,0 0-16,0 43 15,21-64-15,-21 0 0,21 22 16,-21-22-16,21 0 0,0 0 16,0 0-16,21-21 15,0 0 1,0 0-16,0-21 0,0 0 0,1 0 15,20 0-15,-21-1 0</inkml:trace>
  <inkml:trace contextRef="#ctx0" brushRef="#br1" timeOffset="60124.48">17208 9504 0,'22'-42'0,"-44"84"0,86-190 16,-64 105-16,21 22 16,-21 42-1,0 1-15,-21-1 16,0 21-16,0 0 0,21 1 15,-22-1-15,-20 64 0,42-64 16,-21 22-16,0 20 0,21-62 16,-21 20-16,21 0 0,-22-21 15,22 1-15,-21-1 0,21 0 16,0 0-16,0 0 0,21-21 31,1 0-31,-1-21 0,0 21 16,21-21-16</inkml:trace>
  <inkml:trace contextRef="#ctx0" brushRef="#br1" timeOffset="60472.28">17716 9737 0,'0'0'15,"43"-21"-15,-22-1 0,0 1 0,0 0 16,-21 0-16,-21 21 16,0 0-1,-21 0-15,20 0 0,-20 21 16,0-21-16,-1 21 0,22 0 15,0 1-15,-21-1 0,42 0 16,0 0-16,0 0 0,0 0 16,21 1-16,42-1 15,-41 0-15,20-21 0,-21 0 16,21 21-16,-20-21 0,20 21 16,-21 0-16,0-21 0,0 22 15,-21-1-15,0 0 16,-21-21-16,-21 0 0,21 21 15,0-21-15,-1 0 0,-20 0 0,-21 0 16,41 0-16,1 0 16,0 0-16,0 0 0,0 0 0,0 0 31,-1-21-31,1 21 16,0 0-16</inkml:trace>
  <inkml:trace contextRef="#ctx0" brushRef="#br1" timeOffset="61285.81">847 11240 0,'0'0'0,"-22"0"0,1 0 0,-21 42 15,0-21-15,-1 64 16,43-22-16,-21-20 0,21 41 16,-21-20-16,21-1 0,0 22 15,0 0-15,0-22 0,-21 22 0,21-22 16,-21 1-16,21-1 0,0-20 16,0-1-16,-22 0 0,22 1 0,-21-22 15,21 0-15,0 0 0,0 0 16,0-42-1,0 0 1,0 0-16,0 0 0</inkml:trace>
  <inkml:trace contextRef="#ctx0" brushRef="#br1" timeOffset="61591.64">402 11663 0,'0'0'15,"-21"-64"-15,21 1 0,-21 21 0,21-22 16,0 1-16,0 20 0,21-20 0,0 20 15,43 1-15,-22 0 0,21 21 16,1-1-16,21 1 0,-1 0 0,1 21 16,-22 0-16,22 21 0,0 0 15,-1 22-15,-20-1 0,-22 0 0,1 22 16,-22-1-16,-21-20 16,0 20-16,-43 1 0,22-22 0,-42 0 15,20 22-15,-20-22 0,-1 1 16,1-22-16,-1 21 0,1 0 0,21-20 15,-85 20-15,84-21 16,1-21-16,21 21 0,0-21 16,21-21-1,21 21-15,21-21 16,-21 0-16,0 0 0,22 21 16,-1-22-16,0 1 0</inkml:trace>
  <inkml:trace contextRef="#ctx0" brushRef="#br1" timeOffset="62461.14">1206 11875 0,'0'0'0,"0"21"0,0 0 16,-21 106-1,0-85-15,0-21 0,0 22 16,0-1-16,21-21 0,0 22 16,0-1-16,0-21 0,0 0 15,21-21 1,0 0-16,21 0 0,-21 0 0,22 0 15,-22-21-15,21 0 0,1 0 16,-1 0-16,0-22 0,1 22 16,-1-21-16,0-1 0,1 1 15,-22 0-15,0-1 0,0 22 0,0-21 16,-21 21-16,21 0 0,-21-1 16,0 44-1,0 20 1,-21-21-16,21 21 0,-21 1 0,21-1 15,0 0-15,0-20 0,0 20 16,0 0-16,0 1 0,0-1 0,0-21 16,0 21-16,0-20 0,0-1 15,21 0-15,0-21 0,1 0 16,-1 0-16,21 0 0,0-21 0,-20 0 16,20-1-16,0-20 15,1 21-15,-1-21 0,0-22 0,1 22 16,-1-22-16,0 22 0,1-22 15,-22 1-15,0-1 0,0 1 0,-21 21 16,0-22-16,0 22 0,0-1 16,0 1-16,0 0 0,0 21 15,0 42-15,-21 0 16,21 0-16,-21 21 0,0 1 16,21-1-16,0 0 0,0 1 15,-22-1-15,22 0 0,-21 22 0,21-22 16,0 22-16,0-22 0,-21 43 15,0-43-15,21 0 16,-21-20-16,21-1 0,0 0 0,-21 21 16,21-63 15,0 0-31,0 0 0,21 0 0,0-1 16,0-20-16,0 0 0,0-1 15,1 1-15,20 0 0,-21 21 0,21-22 16,1 1-16,-1 21 0,0 0 15,22 21-15,-22 0 0,1 0 16,-1 0-16,0 21 0,-21 0 16,22 0-16,-1 43 0,-42-43 15,0 21-15,0 0 0,0-20 16,-21 20-16,-21-21 0,20 21 16,-20-20-16,0-1 0,-1 21 0,-20-21 15,21-21-15,-1 21 0,-20 1 0,20-22 16,1 0-16,0 21 0,21-21 15,-22 0-15,22 0 0,0 0 0,21-21 32,0-1-32,21 22 0,0-21 0,0 0 15,22 0-15,-1 0 0,0-22 16,1 22-16,20-21 0,-20 0 16</inkml:trace>
  <inkml:trace contextRef="#ctx0" brushRef="#br1" timeOffset="62885.9">3154 11578 0,'21'-42'0,"-42"84"0,42-105 16,0 20-16,-21 65 31,0 20-31,0-21 16,-21 21-16,21-20 0,-21 20 0,21 0 16,-21 1-16,21 20 0,-22-21 15,22 1-15,0-1 0,-21 0 16,21 1-16,0-1 0,0 0 0,0 22 15,0-43-15,0 0 16,21-21-16,-21 21 0,22-21 0,-1 0 16,0 0-16,21 0 0,-21 0 0,1-21 15,20 0-15,-21 0 0,43-21 16,-43-1-16,0 22 0,0-21 16,0 21-16,0-22 0,1 22 0,-22 0 15,0 0-15,0 0 0,0 42 31,0 0-31,0 0 0,-22 0 16,1 0-16,0 1 0,21 20 16,0-21-16,-21 0 0,21 22 0,-21-22 15,21 0-15,0 0 0,0 0 16,0-42 15,21 0-15,0 0-16,-21 0 0,21-22 0,0 22 15</inkml:trace>
  <inkml:trace contextRef="#ctx0" brushRef="#br1" timeOffset="63055.8">3662 11684 0,'0'0'0,"0"-21"0,0 0 0,0 0 16,0 42 46,0 0-46,21 0 0,0-21-16,0 0 0,0 21 15</inkml:trace>
  <inkml:trace contextRef="#ctx0" brushRef="#br1" timeOffset="63407.6">4127 11726 0,'0'0'0,"22"0"0,-1 0 0,0 0 16,0 0-16,-21-21 0,-21 21 31,0 0-31,-22 0 0,22 0 16,0 21-16,-21 1 0,21-22 0,-1 21 15,-20 0-15,21 0 0,0 0 16,0-21-16,21 21 0,0 1 0,0-1 16,0 0-16,21 0 0,0 0 15,0-21-15,0 21 0,22 1 0,-22-1 16,42 0-16,-42 0 0,1 0 15,-1 0-15,-21 1 0,0-1 16,0 0-16,0 0 0,0 0 16,-21-21-16,-22 21 0,22 1 15,-21-22-15,-22 21 0,22-21 16,0 0-16,-22 0 0,22 0 0,-22 0 16,22 0-16,21 0 0,-22 0 15,22 0-15,21-21 0,0-1 16,0 1-16,21 0 0,22 0 0,-22 0 15,21 0-15,1-22 0,20 1 16,-21 21-16</inkml:trace>
  <inkml:trace contextRef="#ctx0" brushRef="#br1" timeOffset="63856.34">4487 11367 0,'0'0'0,"-21"21"31,21 0-31,-21-21 0,0 21 0,0 21 16,21-20-16,-22 20 16,22-21-16,0 21 0,-21 22 0,21-22 15,0 1-15,-21 62 16,21-62-16,0-1 0,-21 0 16,21 1-16,0-22 0,0 21 0,0 1 15,0-22-15,0 0 0,0 0 16,0-42 15,0 0-31,0 0 16,0-1-16,0 1 0,0-21 0,21 21 15,0-22-15,0 1 0,22 21 0,-22-21 16,64-43-16,-43 64 0,0 0 16,43-22-16,-43 22 0,-21 21 15,22 0-15,-1 0 0,0 0 0,-20 21 16,-1 0-16,-21 1 0,0 20 0,0-21 15,0 21-15,0 1 0,0-22 16,0 21-16,-21 1 0,-22-22 16,22 21-16,-42 22 0,41-43 15,1 0-15,0-21 0,0 21 16,21-42 0,42 0-1,-21 21-15</inkml:trace>
  <inkml:trace contextRef="#ctx0" brushRef="#br1" timeOffset="64417.02">5419 11853 0,'0'0'16,"-22"0"-16,1 0 0,0 0 16,42 0-16,22 0 15,-1 0-15,127 0 16,-105 0-16,20 0 0,1 0 15,-21 0-15,20 0 0,1 0 0,42 0 16,-64 0-16,-20-21 0,-1 0 16,-21 21-16,22 0 0,-43-21 15,-43 0 1,22 21-16,0 0 16,-21-21-16,20 21 0,-20 0 15,21-22-15,0 22 0,21-21 0,0 0 16,0 0-1,21 0-15,0 21 16,0 0-16,0 0 0,22 0 16,-22 21-16,0-21 0,-21 21 15,21 0-15,0 22 16,-21-1-16,0-21 0,0 0 16,0 22-16,-21-22 0,0 0 0,-21 21 15,21-21-15,-64 43 16,64-43-16,-22 0 0,22 0 0,0 1 15,21-44 1,21 1 0</inkml:trace>
  <inkml:trace contextRef="#ctx0" brushRef="#br1" timeOffset="65408.48">7599 11451 0,'0'0'0,"-21"0"31,21 21-15,0 1-16,0 20 0,0-21 0,0 21 15,0 22-15,0-22 16,0 1-16,-22-22 0,22 21 0,-21-21 16,21 43-16,0-43 0,0 0 15,0 0-15,0 0 0,21-42 31,1 0-15,-1 0-16,0 0 16,0 0-16,0-1 0,0 1 0,1-21 15,-22 21-15,21-22 0,0 22 0,0 0 16,-21-21-16,21 42 0,-21-21 16,21-1-16,1 22 15,-22 22-15,21-1 0,-21 21 16,0-21-16,0 0 15,0 1-15,0-1 0,21 21 0,-21-21 16,21 0-16,-21 1 0,0-1 0,21 21 16,0-21-16,-21 0 15,22-21-15,-1 0 0,0 0 0,0 0 16,0 0-16,22 0 16,-22-21-16,0 0 0,0 0 15,0 0-15,22 0 0,-22-1 0,0 1 16,0-63-16,0 62 0,0-20 15,1 0-15,-22-1 0,0 22 16,21-63-16,-21 62 16,0 1-16,0 0 0,0 42 31,0 0-31,0 1 0,-21-1 16,21 0-16,0 21 0,0 22 15,-22-43-15,22 21 16,0-21-16,0 22 0,0-22 0,0 21 15,22 1-15,-1-22 0,-21 0 16,42-21-16,-21 21 0,0-21 16,22 0-16,-22 0 0,21 0 0,85 0 15,-84-21-15,20 0 16,22-22-16,-43 22 16,22-21-16,-43 0 0,0 20 15,-21-20-15,0 21 0,0-21 0,0 20 16,0-20-16,0 21 15,-21 0-15,0 21 0,-1 0 16,-20 21-16,21 0 16,0 0-16,21 0 0,0 1 0,0-1 15,0 21-15,0 0 16,0-20-16,0-1 0,0 21 16,0-21-16,0 0 0,21 1 15,0-22-15,0 21 0,22-21 16,-22 21-16,0-21 0,42 0 15,-20 0-15,-1 0 0,0-21 0,1 21 16,-1-21-16</inkml:trace>
  <inkml:trace contextRef="#ctx0" brushRef="#br1" timeOffset="65718.36">10477 11409 0,'0'-21'0,"0"42"0,0-85 0,22 43 0,-22 0 16,0 0-16,0 0 0,0 0 16,-22-1-16,22 1 0,-21 21 0,0 0 15,-21 0-15,-1 0 16,1 0-16,21 21 0,0 1 0,0-1 16,-22 0-16,22 21 0,-21 43 15,-1-64-15,22 21 0,0 1 16,0-1-16,21 0 0,0 22 15,0-22-15,0-21 0,0 1 16,0 20-16,21-21 0,0 0 16,43 0-16,-22 1 0,22-1 15,-22-21-15,0 0 0,22 0 0,-22 0 16,0 0-16,22 0 0,-22-21 0,22-1 16</inkml:trace>
  <inkml:trace contextRef="#ctx0" brushRef="#br1" timeOffset="66519.89">11176 11472 0,'0'0'0,"0"-21"0,0-21 0,0 21 16,-21 0-16,-22-1 15,22 22-15,-21 0 0,0 0 16,-1 0-16,1 22 0,-43 20 16,43-21-16,-22 21 0,-20 22 15,63-22-15,-22 1 0,1 20 16,42-42-16,0 22 0,0-1 15,0-21-15,21-21 0,21 42 16,1-42-16,-22 0 0,42 0 16,-20 0-16,20 0 15,-20-21-15,-22 0 16,63-21-16,-62 21 0,62-64 16,-63 43-16,1 20 15,-1-20-15,-21 0 0,0-1 16,0-20-16,0 42 15,0 42 1,-21 0-16,-1 0 0,22 0 16,-21 22-16,0-1 0,21 0 15,0-20-15,0-1 0,0 0 16,0 0-16,21 0 0,0 0 16,1 1-16,-1-22 0,0 21 0,21-21 15,-21 0-15,22 0 0,41 0 16,-62 0-16,20 0 0,-21-21 15,0-1-15,0 1 0,1-21 16,-22 21-16,21-22 0,-21-20 16,0 42-16,0 0 0,0-1 15,21 1-15,-21 0 0,0 42 16,0 0 0,0 22-16,0-22 0,0 0 15,0 0-15,-21 0 0,21 22 16,-21-1-16,-1-21 15,1 0-15,0 22 0,0-43 16,21 21-16,-21-21 16,0 21-16,-1-21 0,22-21 31,0 0-31,0 0 0,22-1 16,-1 1-16,0 0 0,21-21 15,-21 21-15,22-22 0,63-20 16,-64 20-16,21 1 0,-20 21 0,84-21 15,-85 42-15,22 0 16,-22 0-16,0 21 0,1 0 0,20 21 16,-42 1-16,-21-22 15,0 21-15,0 0 0,0-20 0,-42 41 16,21-21-16,0-20 16,-1-1-16,1 0 0,0 0 0,-21 0 15,-1 0-15,22-21 0,0 22 16,0-22-16,0 0 0,21-22 15</inkml:trace>
  <inkml:trace contextRef="#ctx0" brushRef="#br1" timeOffset="68152.97">13885 11663 0,'85'-21'15,"-64"21"1,0-21-16,0 21 0,1-22 16,-1 1-16,0 21 0,0-21 0,0 0 15,-21 0-15,0 0 0,0-1 16,0-20-16,0 21 0,-21-43 16,0 22-16,0 21 0,-43-43 15,43 43-15,-64-21 16,64 42-16,-21 0 0,0 0 0,20 21 15,-20 0-15,0 0 0,-1 22 16,22-22-16,-21 42 0,21-20 0,-22 63 16,22-64-16,-21 106 15,42-106-15,0 1 0,0-22 16,0 21-16,63 22 16,-20-64-16,-22 0 15,21 0-15,-21 0 0,22 0 0,-22-21 16,42-1-16,-20 1 15,-22-21-15,21 21 0,-21 0 0,1-1 16,-1-20-16,21-21 0,-21 20 16,-21 1-16,0 0 0,0-1 15,0 1-15,0 21 0,0-22 16,0 65 0,0-1-16,0 0 15,0 0-15,0 21 0,0 22 16,0-43-16,0 0 15,0 22-15,0-22 0,0 0 0,43 21 16,-43-21-16,21-21 0,0 22 16,0-22-16,0 0 0,0 0 15,1 0-15,20 0 0,-21 0 0,21 0 16,-20 0-16,20-22 0,-21 1 0,0 0 16,22 0-16,-22 0 0,0 0 15,0-43-15,-21 43 0,21-21 16,-21 20-16,0 1 0,0 0 15,0 0-15,0 42 16,0 0 0,0 0-16,0 22 0,0-22 15,0 0-15,0 0 0,0 0 16,0 1-16,0-1 0,0 21 16,0-21-16,21-21 15,1 0-15,-1 0 0,0 0 16,0 0-16,0 0 0,0 0 15,1 0-15,-1-21 0,0 21 0,0-21 16,0 0-16,22 0 0,-22-43 16,0 43-16,0-21 0,0 20 15,-21 1-15,0 0 0,0 0 16,0 0-16,21 21 0,-21 21 16,0 0-1,0 21-15,0-20 16,-21 41-16,21-42 0,0 0 15,0 22-15,0-1 0,0-21 16,0 22-16,0-22 16,43-21-16,-22 0 15,0 0-15,21 0 16,1 0-16,-22 0 0,21-21 0,-21-1 16,22 1-16,41-42 15,-63 20-15,1 1 0,-1 0 16,0-1-16,0-20 0,21-43 15,-20 43-15,-1-1 0,0-42 16,-21 64-16,21 0 0,-21 20 16,0 1-16,0 0 0,0 0 15,0 42 1,0 0-16,0 0 0,-21 22 0,21-1 16,-21 22-16,0-22 0,21 21 15,-22 43-15,22-42 0,0-22 16,0 22-16,0-22 0,0 0 15,0 1-15,0-22 0,0 21 16,0-21-16,0 0 0,0 1 0,22-1 16,-1-21-16,0 0 0,21 0 15,43 0 1,-43-21-16,-21 21 0,22-22 0,-22 1 16,21 0-16,-21 0 0,22 0 15,-22-22-15,0 22 0,21-42 16,-20 20-16,-22 1 15,-22 42 1,1 21-16,21 0 16,-21 22-16,0-22 0,0 0 0,0 21 15,21-20-15,-22-1 0,22 42 16,0-42-16,0 1 0,0-1 16,22-21-16,-1 21 0,63-21 15,-41 0 1,-1 0-16,-21 0 0,22 0 0,-1 0 15,64-21-15,-85 0 16,0-1-16,-21 1 0,0 0 16,0-21-16,0-22 15,0 43-15,-21-21 0,-43-22 0,43 43 16,-21 0-16,21 0 0,-22 0 16,22 21-16,-21 0 0,21 0 15,0 0-15,-22 0 0,22 0 0,0 21 16,0-21-16,0 0 15,-1 0-15</inkml:trace>
  <inkml:trace contextRef="#ctx0" brushRef="#br1" timeOffset="68317.88">15113 11324 0,'-21'0'0,"42"0"0,-63 0 0,20 0 16,44 0-1,-1 0-15,0 0 16,21 0-16,1 0 0,20 0 16,-21 0-16,22-21 0,63 0 15,-64 0-15,-20 21 0,20-21 0</inkml:trace>
  <inkml:trace contextRef="#ctx0" brushRef="#br1" timeOffset="69087.42">16573 11388 0,'0'-21'46,"0"42"-14,0 0-32,0 0 0,0 0 15,0 0-15,0 22 0,0-22 0,0 21 16,0 1-16,0-22 16,0 0-16,-21 21 0,0-21 0,21 1 15,0-1-15,-21 0 0,0 0 16,0 0-16,21-42 31,0 0-31,0 0 16,0 0-16,21-22 0,0 22 15,0 0-15,0-21 0,0-1 0,22-20 16,-22 20-16,0 1 0,21 0 16,-20 21-16,-1-1 0,0 1 15,21 0-15,-21 21 0,1 0 16,-1 21-16,-21 0 0,0 1 15,21-1-15,0 0 0,-21 21 0,0-21 16,0 1-16,0 20 0,0-21 0,21 21 16,-21-20-16,0-1 15,0 0-15,0 0 0,0 0 0,0 0 16,21-42 15,-21 0-15,0 0-16,22 0 0,-1 0 0,-21-22 15,21 22-15,0-21 0,-21 21 16,21-22-16,0 1 0,1 0 0,41-22 16,-42 43-16,0 0 15,1 21-15,-1 0 0,0 0 0,0 42 16,0-21-16,-21 22 0,0-22 16,0 21-16,0 0 15,0-20-15,0 20 0,0 0 0,0-21 16,0 22-16,0-22 0,0 0 0,-21 0 15,21 0-15,0 1 0,0-1 16,21-21-16,22 0 16,-22 0-16,21 0 0,0 0 15,1 0-15,-1-21 0,22 21 16,-22-22-16,21 1 0,-20 0 0</inkml:trace>
  <inkml:trace contextRef="#ctx0" brushRef="#br1" timeOffset="69927.95">18013 11515 0,'21'-43'0,"-106"149"0,149-169 0,-43-1 0,-21 22 15,0 21-15,0 0 0,0-1 16,-21 1-16,0 0 0,-22 21 16,22 0-16,0 0 0,-21 21 15,20 0-15,-20 1 0,21-1 0,-64 42 16,64-20-16,-21-22 16,21 21-16,-1-21 0,1 22 0,0-22 15,21 42-15,0-42 16,0 22-16,21-22 15,22 0-15,-22-21 0,21 0 16,-21 0-16,22 0 0,-22 0 16,42-21-16,-42 0 0,22 0 15,-22-1-15,0 1 16,0 0-16,0 0 0,1-21 0,-22-1 16,21 22-16,-21-21 0,21-1 0,-21 22 15,0 0-15,0 0 0,0 0 16,0 42-1,0 0-15,-21 21 0,0-20 16,21-1-16,-43 106 16,43-85-16,0-21 15,0 0-15,0 1 0,0 41 16,21-63-16,1 21 0,-1-21 16,0 0-16,21 0 0,22 0 15,-22 0-15,0 0 16,1-21-16,-22 0 0,21 0 0,1 0 15,-1-1-15,-21 1 0,21-21 16,-20 0-16,20-43 0,0 21 16,-21 1-16,22-128 15,-22 149-15,0-21 0,-21 20 16,21 1-16,0 0 16,-21 20-16,0 65 15,-21-22 1,0 21-16,21 1 0,-21 20 15,0-21-15,0 22 0,21-22 16,-22 22-16,1-22 0,21 85 16,0-85-16,0-20 0,0 41 15,0-42-15,0 0 16,21-21-16,-21 22 0,43-22 0,20 0 16,-42 0-16,43 0 15,-43-22-15,21 1 16,-20 0-16,-1 0 0,0 0 15,0 0-15,43-43 0,-43 43 0,0 0 16,-21 0-16,21-1 16,-21 1-16,21 0 0,-21 42 15,0 0 1,-21-21-16,21 43 0,-21-22 16,0 0-16,21 0 0,-21 0 0,21 1 15,-22-1-15,22 0 0,-21-21 16,21 21-16,0 0 0,0 0 15,21-21 17,1-21-32,-22 0 0,21 21 0</inkml:trace>
  <inkml:trace contextRef="#ctx0" brushRef="#br1" timeOffset="70100.03">19135 11303 0,'0'0'0,"0"-21"0,0-21 16,0 20-16,0-20 0,0 21 15,0 0-15,-22 21 16,22 21 15,0 0-15</inkml:trace>
  <inkml:trace contextRef="#ctx0" brushRef="#br1" timeOffset="70280.92">18309 11345 0,'-21'22'0,"42"-44"0,-42 65 16,63-22 0,-21-21-1,22 0-15,-1 0 0,0 0 16,22 0-16,-1 0 0,-20 0 0,20 0 15,-20 0-15,20 0 0,-21 0 0,22 0 16,-22 0-16</inkml:trace>
  <inkml:trace contextRef="#ctx0" brushRef="#br1" timeOffset="70556.77">19579 11409 0,'0'0'0,"0"-21"0,0 0 16,0-1-16,0 1 0,0 0 15,-21 21-15,0-21 16,0 21-16,-1 0 0,1 0 0,-21 21 16,21 0-16,0 0 0,-1 1 15,1 20-15,0-21 0,-21 21 16,21-20-16,-1 20 0,1-21 16,0 21-16,0-20 0,21-1 0,0 21 15,0-21-15,0 0 0,0 1 16,0-1-16,21 0 0,0-21 0,0 21 15,1-21-15,20 0 0,0 21 0,1-21 16,62 0-16,-41 0 16,-22 0-16,85 0 0,-63-21 15</inkml:trace>
  <inkml:trace contextRef="#ctx0" brushRef="#br1" timeOffset="71992.46">20151 11684 0,'21'-42'0,"0"21"0,-190 148 0,296-191 0,-43-42 0,-84 64 15,21 21-15,-21-22 0,0 1 16,0 21-16,0 0 0,0-22 15,-21 22-15,0 21 16,-21 0-16,21 21 0,-1 1 0,-20-1 16,0 0-16,21 0 0,-43 64 15,22-64-15,21 21 0,-22 1 16,22-22-16,0 21 0,0-21 16,21 0-16,0 22 0,0-22 0,0 0 15,0 0-15,21 0 0,0-21 16,21 0-16,-20 0 0,-1 0 15,42 0-15,-42 0 0,1-21 16,20 21-16,-21-21 0,0 0 0,0 0 16,1 0-16,-1-22 15,0 22-15,0-21 0,21-22 16,-20 22-16,-22 21 0,0-43 16,0 85 15,-22 1-31,22-1 0,0 0 0,-21 21 15,21-21-15,-21 1 0,21 20 16,0-21-16,0 0 0,0 22 16,21-22-16,0 0 0,1 0 0,-1 0 15,0-21-15,0 21 0,64-21 16,-64 0-16,21 0 16,43 0-16,-64-21 0,21 0 15,22-21-15,-22 21 16,-21-22-16,43-41 0,-43 41 15,0-20-15,22-1 0,-22-20 16,0 20-16,0 1 0,0-22 0,0 43 16,1-22-16,-1-21 0,-21 43 15,0 21-15,0 0 0,-21 21 32,-1 21-32,1 0 0,-21 21 15,21 1-15,-22-1 0,22 0 16,0 22-16,-21-1 0,21-20 0,-22 84 15,43-85-15,0 22 16,0-22-16,0 0 0,0 1 0,0 20 16,0-42-16,21 22 0,1-43 15,-1 21-15,0 0 0,0-21 16,43 0-16,-43 0 0,21 0 16,-21 0-16,22 0 0,-22-21 0,0 0 15,21-1-15,-21-20 0,22 21 16,-22-21-16,0-22 0,21 22 0,-20-22 15,20 1-15,-21-1 0,21 1 16,1-64-16,-1 84 16,-21 1-16,-21 0 0,21 21 0,-21-22 15,0 22-15,-21 21 16,0 0-16,0 21 16,0 0-16,0 1 0,-22 62 15,22-41-15,0-1 0,0 21 16,21-20-16,0 20 0,-21 43 15,21-64-15,0 1 0,0-1 0,0 0 16,0-20-16,0 20 0,21 0 16,0-21-16,-21 1 0,63-22 15,-41 0-15,-1 0 16,21 0-16,-21 0 0,22 0 16,-22 0-16,21-22 0,0 1 0,1 0 15,-1 0-15,0 0 0,-20-22 16,20 22-16,-21 0 0,0 0 0,0 0 15,-21 0-15,-21 21 32,0 21-32,0 0 0,21 0 15,0 0-15,0 0 16,0 1-16,0-1 0,0 0 16,0 0-16,21-21 0,21 21 15,-20-21-15,-1 0 16,21 0-16,-21 0 0,22 0 0,20 0 15,-42 0-15,22 0 0,-22-21 16,0 0-16,0 0 0,0 0 16,0-1-16,1-20 0,-22 21 0,21-21 15,-21 20-15,0 1 0,0 0 16,0 0 0,-21 42 15,21 0-31,0 0 0,0 1 15,-22-1-15,1 0 0,0 21 0,21-21 16,-21 22-16,0-22 0,0 21 16,-43 85-1,64-84-15,-21 20 0,0-21 0,0 22 16,21-1-16,-43 43 16,43-63-16,-21 20 0,0-21 0,0 1 15,21-1-15,-21 0 0,21 1 0,-22-1 16,1 0-16,21-20 0,0-1 15,-21 21-15,0-42 0,0 21 0,0 0 16,-1-21-16,1 0 0,0 0 16,0 0-16,0 0 0,0 0 15,-1 0-15,1-21 0,0 0 16,0 21-16,21-21 16,-21 21-16,0-21 0,-64-43 15,43 43 1</inkml:trace>
  <inkml:trace contextRef="#ctx0" brushRef="#br1" timeOffset="72959.91">10414 12806 0,'0'0'16,"21"0"-1,0 0-15,0 0 0,-21-21 16,22 0-16,-1-1 0,0 1 0,0 0 16,0 0-16,0 0 0,-21 0 15,0-1-15,0 1 0,0 0 0,0 0 16,0 0-16,0 0 0,-42-22 16,21 43-16,-21 0 15,-1 0-15,22 0 0,-21 0 0,-1 21 16,-41 22-16,41-1 0,1-21 15,0 22-15,21-1 0,-1-21 16,1 21-16,0 22 0,21-22 16,0-21-16,0 1 0,21-22 15,0 0-15,1 0 16,-1 0-16,21 0 0,22-22 16,-22 1-16,0 0 0,22-42 15,-22 41-15,-21 1 0,0-21 16,1 21-16,-1 0 0,0-1 0,-21 1 15,0 0-15,0 0 0,21 21 16,-21 21 0,0 0-16,0 0 0,0 64 15,0-43-15,0 22 16,0-22-16,0 22 0,0-1 0,0 149 16,0-127-16,0-22 15,0 22-15,0-1 0,0 1 16,0 84-16,0-105 0,-21 21 15,21 63-15,-21-85 0,0 1 16,-1-1-16,1 1 0,0-22 16,-21 22-16,-1-43 0,22 21 15,-21-21-15,0 0 0,-1 1 0,1-22 16,-22 0-16,22-22 0,-64-41 16,64 21-16,0-1 0,-1 1 15,1-22-15,0 1 0,-1-85 16,43 63-16,0 0 0,21-84 15,1 84-15,20 1 0,0 20 0,1-20 16,-1 20-16,21 1 0,1 20 16,-1-20-16,22 20 0,106-105 15,-128 106-15,1 0 0,-1-1 16,-21 1-16,1 0 16</inkml:trace>
  <inkml:trace contextRef="#ctx0" brushRef="#br1" timeOffset="74928.52">10816 12700 0,'0'0'0,"0"21"0,0 0 0,0 1 16,21 20-16,0-42 16,1 0-16,-1 0 15,0 0-15,0 0 0,21-21 0,-20 0 16,20-1-16,0 1 0,1 0 16,-22 0-16,85-43 15,-85 43-15,-21 0 0,0 0 16,0 0-16,0 0 0,0-1 15,0 1-15,-21 21 0,-22 0 16,1 0-16,21 0 0,-43 43 16,43-22-16,0 0 0,0 21 15,0-21-15,21 22 0,0-1 16,0 0-16,0-20 0,0 20 0,0-21 16,0 21-16,0-20 0,42 20 15,0-42-15,-21 0 0,1 0 16,41 0-16,-21 0 15,22-21-15,-22 0 0,1-1 16,-22 1-16,21 0 0,-21-21 0,0 21 16,1-1-16,-22-20 0,21 21 15,-21 0-15,0-22 0,21 43 16,-21-21-16,0 0 0,0 42 31,0 0-31,0 1 0,0-1 16,0 0-16,-21 21 0,21-21 0,0 1 15,-21-1-15,21 21 0,0 0 16,0-20-16,0-1 16,0-42 15,21-1-31,0 1 16,-21 0-16,21 0 0,0-21 15,0 20-15,1 1 0,-1 0 16,0 0-16,0 0 0,0 0 0,0-1 15,22 22-15,-22 0 16,-21 22 0,21-1-16,-21 0 0,0 0 15,21 0-15,-21 22 0,0-1 0,0 0 16,0-21-16,21 1 16,-21-1-16,22 0 0,-1 21 15,0-42-15,0 0 0,64 0 16,-43 0-16,-21 0 0,22 0 15,-1-21-15,43-21 16,-43 21-16,-21-1 0,43-41 16,-64 21-16,21-43 15,-21 64-15,0 0 16,0-1-16,0 1 0,-21 0 16,-1 21-16,1 0 15,21 21 1,0 0-16,0 1 0,0-1 15,0 0-15,0 0 0,0 0 16,21 0-16,1-21 16,-1 0-16,-21 22 15,21-22-15,0 0 16,0 0-16,0 0 16,1 0-1,-1 0-15,0 0 31,-21 21 1,0 0-17,21-21-15,-21 21 0,0 0 16,21-21 0,0 0-1,1 0-15,-1 0 16,0 0-16,0 0 0,0 0 15,-21-21 1,0 0 0,0 0-16,0 0 15,-21 21 157,0 0-109,0 0 515,0 0-563,-1 0 1</inkml:trace>
  <inkml:trace contextRef="#ctx0" brushRef="#br1" timeOffset="75469.42">12255 12827 0,'0'0'0,"-21"0"31,42-21-15,1 21 0,-22-21-16,21 0 0,0 21 0,0-22 15,0 1-15,0 0 0,1 0 0,-1 0 16,0 0-16,-21-1 0,21 1 16,-21 0-16,21 0 0,-21 0 15,0 0-15,-21 21 16,0 0-1,0 0-15,21 21 0,0 0 16,0 0-16,0 0 16,0 0-16,21 1 15,0-1-15,-21 0 0,21 0 0,0-21 16,1 21-16,-1 43 16,-21-22-16,0-21 0,0 0 15,0 1-15,0-1 0,0 0 16,0 0-16,0 0 0,0 0 15,21-21 17,0 0-32,0 0 15,0 0-15,1-21 0,-1 0 16,0 21-16,0-21 0,0 21 16,0-21-16</inkml:trace>
  <inkml:trace contextRef="#ctx0" brushRef="#br1" timeOffset="76334.49">13229 12679 0,'21'-21'0,"-42"42"0,42-63 0,-21 20 0,0 1 16,0 0-16,-21 0 15,0 0-15,0 21 0,-22 0 0,22 0 16,0 0-16,-21 0 0,21 0 0,-22 0 16,22 21-16,-21 0 0,21 0 15,-22 0-15,22 22 0,0-22 16,-21 21-16,20 1 0,22-1 0,-21-21 15,21 21-15,0-20 0,0 20 16,0-21-16,0 0 0,0 0 0,0 1 16,21-1-16,1-21 0,-1 0 0,0 0 15,0 0-15,0 0 0,0 0 0,1 0 16,20-21-16,-21 21 0,0-22 16,22 1-16,-22-21 0,0 21 0,0-22 15,0 22-15,0-21 0,1 0 0,-22 20 16,21-62-16,-21 63 15,21-22-15,-42 43 32,0 21-32,21 1 0,-22-1 0,1 0 15,0 21-15,21 1 16,0-22-16,0 21 0,0 22 16,0-43-16,0 21 0,0-21 15,0 0-15,21 1 0,43-1 16,-22 0-16,-21-21 0,64 0 15,-43 0-15,1 0 0,41-21 16,-41 0-16,-1-1 0,0 1 16,-21 0-16,22-21 0,20-22 15,-42 22-15,1-22 0,-1 22 16,0 0-16,0-1 0,0-62 16,-21 83-16,21 1 0,-21 0 15,0 42 1,-21 0-1,0 1-15,0-1 0,21 21 0,-21-21 16,0 22-16,21-1 0,0 0 0,-22-21 16,22 22-16,0-1 0,0-21 15,0 22-15,0-22 0,0 0 16,0 0-16,22 0 0,20 0 0,-21-21 16,21 0-16,1 0 15,-22 0-15,21 0 0,1 0 0,-1-21 16,0 0-16,1 0 0,-1 0 0,0 0 15,-21-1-15,22 1 0,-22-21 16,0 0-16,0 20 0,0 1 0,-21-42 16,0 42-16,-21 21 15,0 0 1,0 0-16,0 21 0,0 21 0,-22 22 16,22-43-16,21 21 15,0-21-15,0 22 0,0-22 0,0 0 16,21 21-16,0-21 0,22-21 15,20 22-15,-42-22 16,64 0-16,-43 0 16,-20-22-16,20 22 0,-21-21 0,0 0 15,0 0-15,1 0 0,-1 0 16,-21-1-16,0-20 0,0 21 0</inkml:trace>
  <inkml:trace contextRef="#ctx0" brushRef="#br1" timeOffset="76504.07">13758 12488 0,'0'0'0,"0"22"31,21-22-31,1 0 0,-1 0 0,21 0 16,-21 0-16,22 0 15,-1 0-15,0 0 0,1 0 0,-1-22 16,0 22-16,1-21 0,-1 21 0</inkml:trace>
  <inkml:trace contextRef="#ctx0" brushRef="#br1" timeOffset="77548.74">16065 12975 0,'0'0'0,"-21"0"0,21-21 16,21 0-1,1 0-15,20 0 0,-21-1 0,0-20 16,0 21-16,1-21 0,-1 20 0,0-20 15,-21 0-15,0 21 0,0-22 16,0 22-16,0-21 0,0 21 0,-21-1 16,-43-20-16,22 42 15,21 0-15,-22 0 0,1 0 16,0 21-16,-85 64 16,84-64-16,1 21 0,0 1 15,21-1-15,-1 0 0,-20 43 16,42-64-16,0 22 0,0-22 0,0 0 15,0 0-15,21 0 0,0-21 16,1 0-16,20 0 0,21 0 16,-41 0-16,20 0 0,0-21 0,1-21 15,20 21-15,-21-1 0,1-20 16,-1 0-16,22-1 0,-43 1 0,21 0 16,0-1-16,-20-20 0,20 21 15,-21-22-15,0 1 0,0-1 16,1 1-16,-1 20 0,-21-20 0,0 20 15,0 1-15,0 21 0,0 0 16,0 0-16,0 42 0,0 0 16,0 0-16,0 21 0,-21 1 0,-1-1 15,1 22-15,21-22 0,-21 0 16,0 22-16,0 42 16,21-64-16,-21 0 0,21 22 0,0-22 0,0 0 15,0 1-15,0-22 16,21 21-16,0-21 0,0 1 0,21-1 15,-20-21-15,20 0 16,0 0-16,-21 0 0,22 0 0,41-21 16,-41-1-16,-1 1 0,22-42 15,-22 42-15,-21-1 16,0-20-16,0 21 0,1-21 0,-1-1 16,-21 22-16,21 0 0,-21 0 15,-21 21 1,0 0-16,-1 21 0,22 0 15,-21 0-15,0 0 0,0 22 0,0-22 16,21 0-16,0 21 0,0-20 16,0-1-16,0 21 0,0-21 15,0 0-15,0 22 16,42-22-16,-21-21 0,0 21 0,1-21 16,20 0-16,0 0 0,1 0 15,-1 0-15,0 0 0,1-21 0,-1 21 16,0-21-16,1 0 0,-1-22 0,0 22 15,-21-21-15,1 21 0,-1-22 0,-21 1 16,0 0-16,0-1 0,0 22 16,-21-21-16,-1 21 0,1-22 0,-21 22 15,0 21-15,-1 0 0,1 0 0,0 0 16,-1 0-16,1 0 0,-43 42 16,64-20-16,0-1 0,-21 21 15,42-21-15,-22 0 0,22 1 16,0-1-16,0 0 0,0 0 15,0 0-15,22 0 0,20-21 0,-21 0 16,21 22-16,1-22 0,20 0 16,-20 0-16,20 0 0</inkml:trace>
  <inkml:trace contextRef="#ctx0" brushRef="#br1" timeOffset="79524.31">17949 12552 0,'21'-21'0,"-42"42"0,42-63 0,-21 20 16,-21 22-1,0 0-15,0 0 16,-21 0-16,20 22 0,-20-1 0,21 0 16,-21 0-16,20 0 0,-20 22 15,21-22-15,0 21 0,0-21 0,21 22 16,0-22-16,0 21 0,0-21 0,0 0 16,0 1-16,21-1 0,0 0 15,21 0-15,-21-21 0,22 0 0,-1 0 16,-21 0-16,22 0 0,-1 0 0,0 0 15,-21 0-15,22 0 0,-1-21 16,-21 0-16,0 0 0,1-1 0,20-20 16,0-21-16,-42 41 15,21-20-15,-21 21 0,22-21 16,-22 20-16,0 1 0,0 0 16,-22 42-1,1 0-15,0 1 16,21 20-16,-21-21 0,21 0 15,-21 0-15,21 1 0,0-1 16,0 0-16,0 0 0,0 0 0,0 0 16,21 1-16,0-22 0,0 21 15,0-21-15,22 0 0,-22 0 16,21 0-16,22 0 0,-22 0 0,0-21 16,1-1-16,-1 1 0,0 0 15,-20 0-15,20 0 0,-21-22 16,0 22-16,0-21 0,1 21 0,-1-64 15,-21 64 1,0 42 0,0 0-1,0 0-15,-21 22 0,21-22 16,-22 21-16,22 22 16,0-43-16,0 0 0,0 21 0,0-20 15,0-1-15,43 0 16,-22 0-16,0-21 0,21 0 0,1 0 15,-1 0-15,-21 0 0,43 0 16,-43-21-16,21 0 0,-21 0 16,1-1-16,-22 1 0,21 0 0,0-42 15,-21 20-15,21 1 0,-21 21 16,0 0-16,21-1 0,-21 1 16,0 0-16,0 42 15,0 0-15,-21 1 16,0-1-16,21 21 0,-21-21 15,21 0-15,0 22 0,-21-22 0,21 0 16,-22 0-16,22 0 0,-21 1 16,21-1-16,0 0 0,0-42 47,0 0-47,0-1 0,0 1 15,0 0-15,21 0 0,1 0 0,-1-22 16,0 22-16,0-21 0,0 21 15,0-22-15,1 22 0,20 0 0,-21 0 16,0 0-16,0 0 0,1 21 0,-1 0 16,0 0-16,21 42 15,-42-21-15,21 0 0,-21 0 16,0 22-16,0-22 0,0 21 16,0-21-16,0 1 0,0 20 15,0-21-15,0 0 0,0 0 0,0 1 16,0-1-1,0-42 1,0-1-16,0 1 16,0 0-16,22 0 15,-1-21-15,0 20 0,21 1 0,-21-21 16,22 21-16,-1-22 0,0 22 0,1 0 16,20-21-1,-20 21-15,-22 21 0,21 0 0,-21 0 16,0 0-16,-21 21 15,0 0-15,0 0 0,0 0 16,0 0-16,-21 1 0,0 20 0,0-21 16,0 21-16,21-20 0,0-1 15,-21 21-15,21-21 0,0 0 0,0 22 16,0-22-16,21 0 16,0 0-16,0-21 0,0 0 0,0 0 15,22 0-15,-22 0 0,21 0 0,22 0 16,-43 0-16,21-21 15,-21 0-15,22 0 0,-22 0 0,0-1 16,0 1-16,0-21 0,1 0 16,-22 20-16,0-20 0,21 21 15,-21 0-15,0-22 0,0 22 16,-21 21-16,-1 0 0,1 21 16,0-21-16,0 22 0,21-1 15,-21 21-15,21-21 0,-21 0 0,21 1 16,0 20-16,0-21 0,0 0 0,0 0 15,0 1-15,0-1 0,21 0 16,0-21-16,21 0 16,1 0-16,-22 0 0,0 0 15,21 0-15,-21 0 0,1-21 0,41-22 16,-42 22-16,0 0 0,1 0 16,-1-21-16,-21 20 15,42-41-15,-42 42 16,-21 21-1,0 21 1,21 0-16,0 0 0,-21-21 0,-1 21 16,22 1-16,-21-22 0,21 21 15,0 0-15,21-21 32,1 0-17,-1 0-15,-21-21 0,21 21 16,0-21-16,0-1 0,0 1 15,1 21-15,-1 0 0,-21 21 32,0 1-17,0-1-15,0 0 0,-21 0 0,21 0 16,0 0-16,0 22 0,0-22 0,0 0 16,0 0-16,21-21 15,0 0-15,21 0 0,-21 21 0,22-21 16,-22 0-16,21 0 0,1 0 15,-1 0-15,0-21 0,-21 0 0,22 0 16,-1 0-16,-21-22 0,0 22 16,43-63-16,-43 41 0,0 1 15,22-22-15,-22 22 16,0 0-16,0-22 0,43-42 16,-43 64-16,-21 0 0,0 21 15,21-1-15,-21 1 0,-21 21 16,0 21-16,21 1 0,-22 20 15,1 0-15,0-21 0,-21 85 16,21-63-16,-1-1 0,1 43 16,21-22-16,-21-21 0,0 43 15,0-43-15,21-20 0,0 20 16,0-21-16,0 0 0,0 0 0,0 1 16,21-22 15,0 0-31,0-22 15,0 1-15,1 0 0,-1 0 0,0 21 16</inkml:trace>
  <inkml:trace contextRef="#ctx0" brushRef="#br1" timeOffset="79751.55">21251 12573 0,'0'0'0,"-21"0"0,0 0 0,0 0 16,42 0 15,0 0-31,21 0 0,-20 0 16,20 0-16,0 0 0,1 0 15,-1-21-15,0 21 0,-21 0 0,64 0 16,-43 0-16,-20 0 0,-1 0 16,0 0-16,-42 0 15,-22 0-15,1 0 16,0 0-16,-22 0 0</inkml:trace>
  <inkml:trace contextRef="#ctx0" brushRef="#br1" timeOffset="80839.55">13779 14076 0,'22'-64'16,"-1"22"0,0 21-16,0-21 0,0 20 15,22-20-15,-1-64 0,-21 64 16,0 0-16,0-22 0,1 22 0,-1-1 16,-21-41-1,21 63-15,-21-1 0,0 1 0,0 0 16,0 63-1,-21-20 1,0 20-16,-1 21 0,1-20 0,21 20 16,-21 1-16,0 20 0,21-20 15,-21 21-15,0-22 0,-1 22 0,1-1 16,0 1-16,0 0 0,0-1 0,0 1 16,-1 0-16,1-22 0,0 22 15,0-22-15,0 1 0,21-1 16,0 43-16,0-63 0,0-1 0,0-21 15,0 0-15,21 0 0,0-21 16,0 0-16,22 0 0,-22-21 16,21 0-16,-21-21 0,22 21 15,-1-22-15,0 1 0,1-22 16,-22 22-16,0-21 0,0-1 0,0 1 16,-21-1-16,-21-148 15,0 149-15,0-1 0,-22 22 16,22-21-16,-63-22 15,41 43-15,22 20 16,21 1 0,21 21-16,0-21 15,1 21-15,20 0 0,0-21 16,1 21-16,20-21 0,1 0 0,-1-1 16,1 1-16,-1 0 0,1 0 15,-1-21-15,1 20 0,-22 1 16,0 0-16,1 0 0,-22 0 0,0 0 15,0-1-15,-21 44 32,0-1-32,-21 21 15,0-21-15,21 0 0,0 22 16,-21-1-16,21-21 0,-22 22 0,22-22 16,0 21-16,0-21 0,0 0 15,0 1-15,0-1 0,22 0 16,-1 0-16,0-21 0,0 0 0,0 21 15,0-21-15,1 0 0,20 0 16,-21 0-16,0 0 0,22-21 0,20 0 16,-42 0-16,0-22 0,1 22 15,-1-21-15,-21 21 0,0-22 16,0 1-16,0 0 0,0-22 0,-21 22 16,-1 21-16,1-22 0,0 22 15,-42-21-15,41 42 0,1 0 16,-21 0-16,21 0 0,0 21 0,-1-21 15,22 21-15,-21 22 0,21-22 16,-21 21-16,21 0 0,0-20 16,0-1-16,0 0 15,21 0-15,0 0 0,1-21 0,-1 21 16,0-21-16,21 0 0,22 0 16,-22 0-16</inkml:trace>
  <inkml:trace contextRef="#ctx0" brushRef="#br1" timeOffset="81181.59">15219 13822 0,'0'-64'16,"0"43"0,0 0-16,0 0 0,0 0 15,0 0-15,21-1 16,21 1-16,-21 0 0,1 21 0,20 0 16,0 0-16,-21 0 15,22 0-15,-1 0 0,0 21 0,-20 0 16,-1 1-16,21 20 0,-21-21 0,0 21 15,-21 1-15,0-1 0,0-21 16,0 22-16,0-22 0,-21 0 0,0 0 16,0 0-16,0-21 0,0 21 15,-1-21-15,1 0 0,0 0 16,21-21-16,0 0 16,0 0-16,0 0 15,0 0-15,21-1 0,0-20 16,1 21-16,-1 0 0,-21-22 0,42 22 15,-21 0-15,0 0 0,1 21 16,20-21-16,-21 21 0,21-21 0,-20 21 16,20 0-16,0 0 0</inkml:trace>
  <inkml:trace contextRef="#ctx0" brushRef="#br1" timeOffset="81448.89">16722 13653 0,'0'0'0,"0"42"31,0-21-31,0 21 0,-22-20 0,22 20 16,-21 43-16,21-43 15,-21 0-15,21 22 0,0-22 16,-21 22-16,21-1 0,0 1 0,0 20 16,-21-20-16,0 20 0,-1 1 15,1-21-15,0 20 0,0 1 0,0 0 16,0-1-16,-1 1 0,-20 63 15,21-84-15,21 20 0,-21-41 16,21 20-16,-21-21 0,21 1 0,0-22 16,0 0-16,0 0 0,21-21 15,0-21-15,0 0 0,21 0 16</inkml:trace>
  <inkml:trace contextRef="#ctx0" brushRef="#br1" timeOffset="81752.53">16764 14393 0,'0'0'0,"0"-84"0,0-276 32,0 318-32,0-22 0,0 22 15,21-1-15,0 22 0,0-21 0,1 21 16,-1 0-16,0-1 0,21 1 16,-21 0-16,22 21 0,-22 0 15,21 0-15,-21 21 0,22 0 16,-22 1-16,0 20 0,0-21 0,-21 21 15,0-20-15,0 20 0,-21 21 16,0-20-16,-21-22 0,20 0 16,-20 21-16,21-20 0,-21-22 0,-22 42 15,43-42-15,0 0 0,42 0 32,0-21-32,0 0 15,0 21-15,22-22 0,-22 1 16,21 0-16,1-21 0</inkml:trace>
  <inkml:trace contextRef="#ctx0" brushRef="#br1" timeOffset="82385.05">17378 13780 0,'63'-22'16,"-42"1"-16,-211 127 0,296-169 0,0-1 0,-128 64 31,1 21-15,0 0-16,0 1 0,0 20 0,0-21 15,-1 21-15,1-20 0,0 20 16,0-21-16,0 21 0,21-20 0,0-1 15,0 21-15,0-21 0,21 0 16,0 1-16,0-22 0,22 0 16,-22 0-16,21 0 0,0 0 0,22 0 15,-22 0-15,1-22 0,-22 1 16,21 0-16,0 0 16,-20 0-16,-1-22 0,21 22 0,-21-21 0,-21 0 15,0-1-15,21 1 16,-21 0-16,0-1 0,0 22 0,-21-21 15,-21 21-15,21 21 0,-22 0 16,1 0-16,0 0 0,21 0 16,-22 21-16,1 0 0,21 0 15,0 0-15,21 0 0,0 22 0,0-22 16,0 0-16,21 0 0,0 0 0,21-21 16,-21 22-16,64-22 15,-43 21-15,1-21 0,-1 0 0,22 0 16,-22 0-16,0 0 0,22 0 15,-22-21-15,0 21 0,1-22 0,-22 1 16,21 21-16,-21-21 0,1 0 16,-22 0-16,-22 21 15,-20 0-15,21 0 16,0 0-16,0 0 0,-1 21 0,1-21 16,21 21-16,0 0 0,0 0 0,0 1 15,0-1-15,0 0 16,21 0-16,1 0 0,-1 0 0,0 1 15,21-1-15,-42 0 16,0 0-16,0 0 0,0 0 16,-21-21-1,0 0-15,0 0 0,0 0 0,-1 0 16,1 0-16,-21 0 0,21 0 16,0 0-16,21-21 0,0 0 0,0 0 15,0 0-15,0 0 16,0-1-16,21-20 0,0 21 0,21-21 15</inkml:trace>
  <inkml:trace contextRef="#ctx0" brushRef="#br1" timeOffset="82607.55">18605 13526 0,'22'-22'0,"-44"44"0,86-44 0,-43 22 0,-21 22 32,-21-1-32,0 21 0,0 0 15,-1 1-15,1-1 16,0 0-16,-21 1 0,21-1 0,-22 0 15,1 22-15,21-22 0,0-21 16,21 22-16,0-22 0,0 0 16,0 0-16,0 0 0,0 1 0,0-1 15,21-21-15,0 0 0,0 0 16,0 0-16,0 0 0,1 0 16,20-21-16,-21-1 0,0 1 15,0 0-15,1 0 0</inkml:trace>
  <inkml:trace contextRef="#ctx0" brushRef="#br1" timeOffset="82765">18394 13780 0,'0'0'0,"-21"0"0,-1 0 15,44 0 1,-1 0 0,0 21-16,21-21 0,-21 0 15,64 0-15,-43 0 0,1 0 16,-1 0-16,0 0 0,1 0 0,20 0 15</inkml:trace>
  <inkml:trace contextRef="#ctx0" brushRef="#br1" timeOffset="83383.84">19008 13801 0,'-22'0'0,"44"0"0,-65 0 15,43 21 1,0 0-1,0 0-15,0 0 0,0 1 0,0-1 16,0 21-16,0-21 0,0 0 16,-21 1-16,0-1 0,0 21 15,0-42-15,-1 21 0,22 0 16,-21-21-16,0 0 16,21-21-1,0 0 1,21 0-16,0 0 0,1 0 15,-1-1-15,0 1 0,0-21 0,0 21 16,0-22-16,1 22 0,20 0 16,-21 0-16,0 0 0,0 0 0,1 21 15,-1 0-15,0 0 0,-21 21 16,0 21-16,0-21 16,0 0-16,0 43 15,0-43-15,0 21 0,0 1 16,-21-22-16,21 0 0,-21 0 15,-1 0-15,22-42 32,0 0-17,22 0-15,-1 0 0,0 0 16,-21-1-16,42-20 0,-21 21 0,1-21 16,20-1-16,0 22 0,1-21 15,-1-1-15,0 22 0,1 0 0,-22 0 16,21 21-16,-21 0 0,0 0 15,1 42-15,-1-21 0,-21 1 16,0 41-16,0-42 0,-21 0 16,-1 22-16,1-22 15,0 0-15,0 0 0,21 0 0,-21 1 16,0-1-16,21 0 16,21-21-1,0 0-15,0 0 0,21 0 16,1 0-16,-1 0 0,0 0 15</inkml:trace>
  <inkml:trace contextRef="#ctx0" brushRef="#br1" timeOffset="84174.52">20066 13949 0,'0'-21'15,"0"0"-15,-21-85 32,21 85-32,0-1 0,-21 22 15,-1 0-15,1 0 0,0 0 16,0 22-16,0-1 0,-22 0 15,22 0-15,0 0 0,0 0 0,0 1 16,0 20-16,-1 0 0,22-21 16,0 1-16,0-1 0,0 0 15,0 0-15,22-21 16,-1 0-16,0 0 0,0 0 16,21 0-16,-20 0 15,-1-21-15,0 0 0,0 0 0,0-1 16,0 1-16,1 0 0,-1 0 0,0-21 15,0 20-15,-21 1 0,0 0 16,21 0-16,-21 0 0,0 42 31,0 0-31,-21 0 0,21 0 0,0 1 16,-21-1-16,21 0 0,0 0 0,0 21 16,0-20-16,0-1 15,21-21-15,0 21 0,0-21 0,64 21 16,-43-21-16,1 0 15,-22 0-15,0 0 0,21-21 16,1 0-16,-22 0 0,21-22 16,-21 22-16,1 0 15,-1-21-15,-21 20 0,21 1 0,-21-21 16,21 21-16,-42 42 31,0 0-31,0 0 0,21 0 16,-22 1-16,1 20 0,21-21 0,-21 0 15,21 0-15,-21 1 0,21-1 16,0 0-16,-21 0 0,21 0 16,0-42 31,0 0-47,0 0 15,21 0-15,-21-1 0,42 1 0,-21 0 16,43-21-16,-22-1 0,1 22 15,20-21-15,-21 21 0,22 0 16,-1 21-16,1 0 0,-1 0 0,-20 0 16,-1 0-16,0 0 0,-20 21 15,-1 0-15,-21 21 0,0-21 0,0 1 16,0 20-16,-21 0 0,-1-21 16,1 1-16,0-1 15,-21 0-15,21 0 0,-1 0 0,1-21 16,0 21-16,0 1 15,42-44 17,0 22-32</inkml:trace>
  <inkml:trace contextRef="#ctx0" brushRef="#br1" timeOffset="84739.39">22119 13737 0,'0'0'0,"-21"0"16,21-21-16,0 0 15,-21 21-15,0 0 16,-1 0-1,1 0-15,0 21 16,21 0-16,-21 0 0,-21 22 16,20-1-16,1-21 0,0 22 0,0-22 15,0 21-15,0-21 0,-1 0 16,22 22-16,-21-22 0,0 0 16,0 0-16,0-21 0,21 21 15,0 1-15,-21-22 0,21-22 47,0 1-47,0 0 0,21 0 0,0 0 16,0-22-16,0 1 0,22 21 15,-1-21-15,-21-22 0,21 22 16,1-1-16,-1 1 0,0 21 0,1-21 0,-1 20 16,-21 1-16,22 21 0,-22 0 15,0 0-15,0 21 0,0 1 16,-21-1-16,0 21 0,0 0 15,0-20-15,0 20 0,0 0 0,0 1 16,0-1-16,0-21 0,0 21 0,-21-20 16,21-1-16,-21 0 0,21 0 15,0 0-15,0 0 0,0 1 0,-21-22 32,0 0-17,-1-22-15,1 1 0</inkml:trace>
  <inkml:trace contextRef="#ctx0" brushRef="#br1" timeOffset="84921.41">21865 13949 0,'0'-21'31,"21"21"-31,0 0 16,22 0-16,-22-21 15,0 21-15,21 0 0,-20 0 0,20 0 16,0 0-16,-21 0 0,22 0 0,-1 0 15,0 0-15,1 0 0,-1 0 16,0 0-16,1-22 0,20 1 16,-20 0-16</inkml:trace>
  <inkml:trace contextRef="#ctx0" brushRef="#br1" timeOffset="85381.13">22691 13780 0,'-43'42'16,"86"-84"-16,-65 42 31,1 0-31,0 21 15,0 0-15,0 0 0,0 0 16,-1 22-16,22-22 0,-21 0 0,21 0 16,0 0-16,-21 0 0,21 1 15,-21-1-15,21 0 0,0 0 16,0 0-16,0 0 0,0-42 62,0 0-46,0 0-16,21 0 0,-21 0 0,0-1 16,21-20-16,0 21 0,1-21 15,-1 20-15,0-20 0,0 21 0,0-21 16,0 20-16,22 1 0,-22 0 16,21 0-16,-21 21 0,22-21 0,20 21 15,-20 0-15,-22 0 0,0 0 16,0 0-16,0 21 0,-21 42 15,0-41-15,0-1 16,-21 0-16,0 0 16,0 0-16,-43 22 0,43-43 0,-21 21 15,21-21-15,-1 21 0,1-21 16,0 0-16,0 0 0,0 21 16,42-21 15,0 0-31,0-21 0,22 21 0</inkml:trace>
  <inkml:trace contextRef="#ctx0" brushRef="#br1" timeOffset="85660.55">23241 13758 0,'0'0'0,"21"0"0,-21-21 0,21 21 15,-21 21 16,0 1-15,0-1-16,0 0 0,0 0 16,0 0-16,-21 0 0,0 22 0,21-22 15,-21 0-15,0 0 0,21 0 16,-22 1-16,22-1 0,-21 0 0,0 0 16,21 0-16,0 0 0,-21-21 15,21 22 1,21-22 15</inkml:trace>
  <inkml:trace contextRef="#ctx0" brushRef="#br1" timeOffset="85867.53">23050 14118 0,'-21'0'31,"21"21"-16,21-21 1,1 0-16,-1 0 16,0 0-16,0 0 0,0 0 15,0 0-15,1 0 16,-1 0-16,0 0 0,-21-21 0,21 21 16,-21-21-16,21 0 0,0 0 15,-21 0-15,0-1 0,0 1 0,22 0 16</inkml:trace>
  <inkml:trace contextRef="#ctx0" brushRef="#br1" timeOffset="86120.82">23072 13547 0,'0'0'0,"0"-21"0,21 21 31,0 0-31,0 0 0,0-22 0,0 22 15,22 0-15,-22 0 0,0 0 16,0 0-16,22 0 0,-22 0 0,0 0 16,0 0-16,0 0 0,0 0 15,-42 0 48</inkml:trace>
  <inkml:trace contextRef="#ctx0" brushRef="#br1" timeOffset="88088.61">910 15748 0,'0'0'0,"0"-21"0,-42-127 16,42 105-16,0 1 16,-21 0-16,21-1 0,-22 22 15,22-21-15,0 0 0,-21 42 16,0 0-16,0 21 15,21 0-15,0 21 0,-21 1 16,0-1-16,21 21 0,-22-20 16,1 20-16,21 1 0,-21-1 15,0 1-15,0-1 0,0 22 0,-43 21 16,22-43-16,21 1 16,-22-22-16,22 0 0,0-20 0,0-1 15,0 0-15,-1 0 0,1-21 16,0-21-16,21 0 15,0 0-15,0-22 0,0 1 0,0 0 16,0-22-16,21 1 0,0-1 16,1 1-16,-22-1 0,21 1 15,0-1-15,-21 1 0,0 20 16,21 1-16,-21 21 0,21 0 0,0 21 16,-21 21-1,0 0-15,0 21 0,0-21 16,22 22-16,-22-1 0,0 22 15,21-22-15,-21 21 0,0 43 16,21-63-16,0-1 0,0 0 0,0 1 16,1-1-16,-1-21 0,21 0 15,0 0-15,1-21 0,-1 0 16,0 0-16,1-21 0,-1 0 0,22 0 16,-22 0-16,0-22 15,22 1-15,-22 0 0,0-1 0,-20-20 16,20 21-16,-21-22 0,0 1 15,0 20-15,-21-20 0,0-22 0,0 22 16,0-1-16,0-21 0,-21 22 16,-21-1-16,21 1 0,-22-1 0,1 22 15,0 21-15,-1 0 0,1 0 16,0 21-16,-1 21 0,1 0 16,-21 21-16,-22 64 0,43-42 15,20-1-15,1 1 0,21-1 16,0 1-16,0-1 0,0-21 0,0 1 15,43 20-15,-22-42 16,0 22-16,21-1 0,-21-21 16,22 0-16,-1 1 0,0-22 0,1 0 15,-1 0-15,22 0 0,41-22 16,-62 1-16,-1 0 0,22 0 16,-22 0-16,0 0 0,64-43 15,-85 43-15,22-21 0,-22 20 16,0 1-16,0-21 0,0 0 15,-21 20-15,-21 22 16,0 0 0,-21 22-16,20-1 15,1 0-15,0 0 0,0 21 16,0-20-16,0 62 0,21-41 16,-22-1-16,22 0 0,0 1 15,0-22-15,0 21 0,22 0 16,-22-20-16,21-1 0,0 0 0,0 0 15,21-21-15,-20 0 0,-1 0 16,21 0-16,-21-21 0,43 0 16,-22-22-16,-21 22 0,0 0 15,1-21-15,-22-64 16,0 64-16,0-1 16,0 1-16,-22 0 0,1-1 0,0 22 15,0-21-15,0 21 0,-22 21 16,-20 0-16,42 0 0,0 0 15,-22 21-15,22 0 0,0 0 16,-21 43-16,42-43 0,-22 0 16,22 0-16,0 21 0,0-20 15,22-1-15,-1-21 0,0 21 0,0-21 16,0 0-16,22 0 0,-1 0 16</inkml:trace>
  <inkml:trace contextRef="#ctx0" brushRef="#br1" timeOffset="90096.59">2032 15621 0,'0'0'0,"0"-21"0,21 0 0,-21 0 16,0-1-1,-21 44 1,0-1-16,0 0 0,-1 0 16,1 0-16,21 0 0,-21 22 0,21-22 15,-21 21-15,21 1 0,0-1 16,0-21-16,0 21 0,0-20 0,0 20 15,0-21-15,21 0 0,0 0 16,0 1-16,1-1 0,-1-21 0,0 0 16,0 0-16,21 0 15,-20 0-15,20-21 0,-21-1 0,21 1 16,-20 0-16,20 0 0,-21-21 16,21 20-16,-20-20 0,-1-21 15,-21 41-15,21-20 0,-21 21 16,0 0-16,0 0 0,0-22 15,-21 43 1,0 21-16,21 1 16,-22-1-16,1 0 0,21 21 15,0-21-15,0 22 0,-21-22 0,21 21 16,0-21-16,0 22 0,0-22 16,0 0-16,0 0 0,0 0 15,21-21-15,0 0 0,1 0 16,-1 0-16,21 0 0,-21 0 0,22-21 15,-1 21-15,0-21 0,1-21 0,-22 21 16,21-1-16,-21 1 0,22-21 16,-22 21-16,21-43 0,-21 43 15,-21 0-15,0 0 0,0 0 16,21 21-16,-21 21 31,-21 0-31,21 0 0,-21 0 0,21 0 16,0 1-16,0-1 0,0 21 15,0-21-15,0 0 0,0 1 16,21-1-16,0 0 0,1 0 16,20-21-16,-21 0 0,21 0 0,22 0 15,-43 0-15,21 0 0,-20-21 16,20 0-16,-21 0 0,0-1 16,22 1-16,-22 0 0,-21-21 0,21 21 15,-21-22-15,21 22 0,-21 0 16,0 0-16,0 0 0,0-1 0,0 1 15,0 42 1,0 1-16,0-1 16,0 0-16,-21 0 0,21 0 15,-21 0-15,21 1 0,0-1 16,0 0-16,-21 0 0,21 0 0,-22 0 16,22 1-16,-21-22 15,21-22 16,0 1-31,0 0 0,0 0 0,0 0 16,21 0-16,22-1 0,-22-20 16,0 21-16,0-21 0,0 20 0,22-20 15,-22 21-15,21 0 0,-21 0 16,1 21-16,20 0 0,-21 0 0,0 0 16,0 0-16,1 0 0,-22 21 15,0 0-15,0 0 16,0 43-16,0-43 0,0 0 15,-22 0-15,22 21 0,0-20 16,-21-1-16,21 0 0,-21 0 0,21 0 16,0 0-1,0-42 1,0 0-16,21 21 0,0-21 16,1 0-16,-1 0 0,0-1 15,0-20-15,21 21 0,-20 0 16,20-22-16,-21 22 0,21-21 15,-20 21-15,20 0 0,21-22 16,-41 43-16,-1 0 0,-21 21 16,0 1-16,0-1 15,0 0-15,0 0 0,-21 0 0,21 0 16,-22 22-16,1-22 0,21 0 16,-21 0-16,21 0 0,0 1 0,0-1 15,0 0-15,21 0 0,0-21 16,1 21-16,-1 0 0,21-21 0,-21 0 15,22 0-15,-22 0 0,21 0 16,22-21-16,-22 0 16,-21 21-16,21-21 0,-20 0 0,-1 0 0,0-1 15,0 1-15,0 0 16,-21-21-16,0-1 0,0 1 16,0 21-16,0-21 15,-21 42-15,0 21 16,0 0-16,21 21 15,-21-21-15,21 1 0,0-1 16,0 21-16,-22-21 0,22 0 0,0 1 16,0-1-16,0 0 0,0 0 15,22 0-15,-1-21 0,42 0 16,-20 0-16,-1 0 0,-21 0 0,21 0 16,1 0-16,-1-21 15,22 0-15,-43 0 0,21 0 16,0-22-16,-20 22 0,-22 0 15,21-21-15,-21 20 0,21 22 16,-21-21-16,0 0 0,0 42 31,0 0-31,0 1 0,-21-22 16,21 21-16,-21 0 0,21 0 0,0 0 16,-22-21-16,22 21 0,-21 1 15,0-22-15,42-22 47,0 1-47,1 21 0,-1-21 16,0 0-16,0 0 0,21-22 15,-20 22-15,-1 0 0,21 0 0,0-43 16,-20 64-16,-1-21 0,-21 42 31,0 1-31,0-1 0,0 0 16,0 0-16,0 0 0,0 0 15,0 1-15,-21 20 0,21-21 0,0 0 16,0 0-16,0 1 16,0-1-16,21 0 0,0-21 15,0 0-15,21 0 0,-20 0 0,-1 0 0,21 0 16,-21 0-16,0 0 0,1-21 16,-1 21-16,0-21 0,0-1 15,-21 1-15,21 0 0,0-21 16,-21-1-16,0 22 0,22-21 15,-1 0-15,-21-22 0,42-42 16,-42 64-16,21-22 0,0 22 16,-21 0-16,0 21 0,0-22 15,0 64-15,0 1 16,0-1-16,-21 0 16,0 21-16,0 1 0,0-1 0,0 0 15,-1 1-15,1-1 0,0 0 0,0 1 16,21-1-16,-21-21 0,0 21 15,21 1-15,-22-22 0,22 0 0,0 0 16,0 22-16,0-22 0,0 0 16,22-21-1,-1 0 1,0 0-16,0-21 0,0 0 16,0-1-16,22 1 0</inkml:trace>
  <inkml:trace contextRef="#ctx0" brushRef="#br1" timeOffset="90300.48">5461 15452 0,'0'0'0,"-21"0"0,42 0 32,0 0-17,0 0-15,0 0 0,1 0 0,-1 0 16,0 0-16,0 0 0,21 0 15,-20 0-15,20-21 0,-21 21 0,0 0 16,0-22-16,1 22 0,-1 0 0,0 0 16,-21-21-16</inkml:trace>
  <inkml:trace contextRef="#ctx0" brushRef="#br1" timeOffset="90865.16">6350 15642 0,'0'0'16,"-21"0"-16,0 0 0,-1 0 15,1 0-15,0 0 0,42 0 47,0 0-47,22 0 16,-22 0-16,21 0 0,22 0 15,-22 0-15,22 0 0,-1 0 0,1 0 16,20 0-16,-20 0 0,-1 0 0,1-21 16,-1 21-16,-20 0 0,-1 0 15,0-21-15,-21 21 0,-21-21 16,0 0-16,-21-1 15,0 1-15,-21 21 0,21-21 16,-22 0-16,1 21 0,21-21 0,-22 0 16,22 21-16,0 0 0,21-22 15,21 22 17,0 0-32,1 0 0,-1 22 15,21-22-15,-21 21 0,0 0 0,43 0 16,-43 0-16,-21 0 15,0 1-15,0-1 16,0 21-16,0-21 0,0 0 0,-21 1 16,-43 20-16,43-42 15,-21 21-15,21 0 0,0 0 0,-22-21 16,22 0-16,21 22 0,21-44 31,0 1-31</inkml:trace>
  <inkml:trace contextRef="#ctx0" brushRef="#br1" timeOffset="92816.41">7937 15790 0,'-21'0'0,"42"0"0,-42 22 0,0-22 31,0 0-31,0 0 16,0 0 0,21-22-16,-22 1 0,22 0 15,0 0-15,0 0 0,0 0 16,0-1-16,0-20 0,22 0 15,-1-1-15,0 1 0,42-43 16,-20 22-16,-22 21 0,21-1 16,1 1-16,-1 0 0,-21 20 0,21 1 15,-20 21-15,-1 0 0,0 0 16,-21 21-16,0 22 0,21-22 0,-21 42 16,0-41-16,0-1 0,0 21 15,0-21-15,0 0 0,0 1 16,-21-1-16,21 0 0,0-42 47,0 0-47,0-1 15,0 1-15,0-21 0,0 21 16,0 0-16,-21-22 0,21 22 0,-21 0 16,-1 0-16,22 0 15,0-1-15,0 1 0,-21 21 0,0 0 16,21 21-16,0 22 0,0-22 15,-21 21-15,21 1 0,-21-1 16,0 0-16,21 1 0,-22-1 0,1 64 16,0-64-16,21-21 15,-21 22-15,21-1 0,0-21 0,0 0 16,0 0-16,21 1 0,0-1 0,0-21 16,1 0-16,20 0 15,-21 0-15,21 0 0,1 0 0,-1 0 16,22-43-16,-1 22 15,-21 0-15,1 0 0,-1 0 0,0-22 16,43-20-16,-64 21 0,0 20 16,1-20-16,-22 0 0,0 21 15,0-1-15,0 1 0,-22 21 16,1 0-16,0 0 0,0 0 16,0 21-16,21 1 0,0-1 15,-21 0-15,21 0 0,0 0 0,0 0 0,0 1 16,0-1-16,0 0 15,0 0-15,21 0 0,0 0 0,-21 1 16,0-1-16,0 0 0,21 21 16,0-21-16,-21 1 15,21-22-15,1 0 0,-1 0 0,0 0 16,0 0-16,21 0 0,-20 0 16,20 0-16,0 0 0,1-22 0,-1 1 15,0 0-15,1 0 0,-1 0 0,0 0 16,1-22-16,-22 22 0,21-21 15,-21-1-15,0 1 0,1 21 16,-22-21-16,0 20 0,0 1 0,0 0 0,-22 21 16,1 0-1,-21 0-15,21 21 0,0 0 0,-22 1 16,22-1-16,-21 0 0,21 21 0,-1-21 16,1 22-16,21-22 0,0 21 15,0-21-15,0 22 0,0-22 0,21 0 16,1 0-16,41 22 15,-21-22-15,-20 0 0,20-21 16,21 21-16,-20-21 0,63 0 16,-64 0-16,21 0 0,86 0 15,-86-21-15,1 0 0,84 0 16,-106-1-16,22 1 0,-22 0 16,0 0-16,-21 0 0,22 0 15,-22-22-15,-21 22 0,0 0 16,0 0-16,0-22 0,0 22 15,-21-21-15,0 21 0,-22 0 16,22 21-16,0 0 0,-21 0 0,20 0 16,-20 0-16,0 21 0,-1 0 15,-20 21-15,21-21 0,-1 22 16,-41 41-16,62-41 16,22-22-16,0 0 0,0 0 15,0 0-15,22 22 0,-1-22 16,0-21-16,21 0 0,-21 0 15,22 0-15,-22 0 0,21 0 16,1 0-16,-1-21 0,-21 0 0,21-1 16,-20 1-16,-1 0 0,21 0 15,-21-21-15,-21 20 0,21-20 0,1-21 16,-22 20-16,0 22 0,0 0 16,0 0-16,0 0 0,-22 42 31,1-21-31,0 42 0,21-21 15,-21 0-15,0 1 0,0 20 0,21-21 16,0 21-16,0-20 0,0-1 0,0 21 16,0-21-16,0 0 15,0 1-15,0-1 0,0 0 0,21-21 16,0 21-16,21-21 0,-21 21 0,1-21 16,20 0-16,0 0 0,1 0 15,-22-21-15,63-21 0,-41 21 16,-1-1-16,-21 1 0,22-21 15,-1 0-15,-21-1 0,43-41 16,-43 20-16,0 1 0,42-64 16,-41 63-16,-22 1 15,21 20-15,0 1 0,-21 21 0,0-22 16,-21 65 0,0 20-1,21 0-15,-22 1 0,1-1 0,0 21 16,0 1-16,0-22 0,0 22 15,21-22-15,0 0 0,0 22 0,0-43 16,0 21-16,0 1 0,0-22 0,0 0 16,21 0-16,0 0 0,0 1 15,0-1-15,22-21 0,-22 0 16,21 0-16,0 0 0,1 0 0,-1 0 16,0 0-16,43-21 0,-43-1 15,-20 22-15,-1-21 0,21-21 16,-42 21-16,21 0 0,-21-22 15,21 22-15,-21-21 0,0 21 0,0-1 16,0 1-16,0 0 0,-21 21 0,0 0 16,0 0-16,0 21 0,-22 22 15,22-22-15,0 0 0,0 21 16,21-21-16,0 1 0,0-1 0,0 0 16,0 21-16,0-21 0,0 1 15,21-1-15,0-21 0,43 0 16,-43 0-16,42 0 15,-41 0-15,20 0 0,-21-21 16,21 21-16,-20-22 0,-1 1 16,0 0-16,-21 0 0,0 0 15,0 0-15,0-1 0</inkml:trace>
  <inkml:trace contextRef="#ctx0" brushRef="#br1" timeOffset="92991.87">10520 15388 0,'0'0'0,"-21"21"16,42-21-1,0 0-15,0 0 0,0 0 16,22 0-16,-22 0 0,21 0 0,64 0 16,-64 0-16,22-21 15,-22 21-15,22-21 0,-22 0 16</inkml:trace>
  <inkml:trace contextRef="#ctx0" brushRef="#br1" timeOffset="93464.39">12467 15515 0,'-21'0'0,"42"0"0,-42-21 0,0 0 16,21 0-16,0 0 0,0-1 16,0 1-16,0 0 0,0 0 0,0-21 15,0 20-15,0 1 0,0 0 16,0 0-16,21 21 0,0 0 16,0 21-16,-21 0 0,21 0 0,1 1 15,-1 20-15,-21 0 0,0 22 16,21-22-16,-21 0 0,21 22 0,-21-22 15,0 22-15,0-22 0,0 0 16,0 22-16,0-22 0,0 1 16,0-1-16,0 21 0,0-41 15,0-1-15,21-42 32,0-22-32,1 22 15,-1-21-15,0 21 0,-21-22 0,21 1 16,0 0-16,0-1 0,43-63 15,-43 64-15,0-21 0,0 20 16,1 1-16,-1 0 0,0-1 16,-21 22-16,21 0 0,0 21 15,0 0-15,1 0 0,-22 21 16,21 0-16,0-21 0,-21 21 16</inkml:trace>
  <inkml:trace contextRef="#ctx0" brushRef="#br1" timeOffset="93676.38">13250 15621 0,'0'0'0,"0"21"0,0 106 31,0-106-31,0 22 0,-21-22 16,0 0-16,0 0 0,21 22 0,-21-22 16,-1 0-16,1 0 15,0 0-15,0-21 0,0 21 16,0-21-16,21-21 31,0 0-31,0 0 0,21 0 16,0 0-16,-21-1 0,21-20 0</inkml:trace>
  <inkml:trace contextRef="#ctx0" brushRef="#br1" timeOffset="93833.28">13314 15494 0,'0'0'0,"0"-21"0,0 0 16,-21 21 15,21 21-31,0 0 16,0 0-1,21-21-15,0 0 16,0 0-16,0 0 0</inkml:trace>
  <inkml:trace contextRef="#ctx0" brushRef="#br1" timeOffset="94413.58">13483 15706 0,'0'0'16,"0"21"-16,0 0 16,21-21-16,0 0 0,1 0 15,-1 0-15,0 0 0,0 0 16,0 0-16,0-21 0,22 21 16,-22-21-16,0 0 0,0-1 15,0 1-15,1 21 0,-1-42 0,-21 21 16,0 0-16,0-1 0,0 1 15,0 0-15,-21 21 16,-1 0-16,1 0 16,0 21-16,0 0 0,0 1 0,0-1 15,-1 0-15,1 21 0,0-21 0,21 22 16,-21-22-16,21 21 0,-21-21 16,21 22-16,0-22 0,0 0 0,0 0 15,0 43-15,0-43 16,21-21-16,0 0 15,0 0-15,0 0 0,1 0 16,-1 0-16,0 0 16,-21-21-1,0 0-15,0-1 16,0 1 0,0 0 155,0 0-155</inkml:trace>
  <inkml:trace contextRef="#ctx0" brushRef="#br1" timeOffset="95467.94">12954 15473 0,'0'0'0,"0"-21"15,0 0-15,0-1 16,0 44 31,0-1-47,-21-21 16,21 21-16,0 0 0,0 0 15,0 0-15,0 1 0,0-1 0,0 0 16,0 21-1,0-21-15,0 1 0,21-1 0,-21 0 16,21 0-16,-21 0 0,21 0 16,-21 22-16,0-22 0,0 0 0,0 0 15,0 22-15,0-22 0,21 21 16,-21-21-16,0 0 0,0 1 16,22-1-16,-22 0 0,0 0 15,21-21-15,0 0 16,0 0-16,0 0 15,0-21-15,1 0 0,-22 0 16,21-1-16,0 1 16,-21 0-16,21-21 0,0 21 0,-21-22 15,21 1-15,1 0 0,-1-1 0,21-20 16,-21 20-16,0 1 0,1-21 16,-1 20-16,0-20 0,0 20 0,0 1 15,0 0-15,1 21 0,-22-1 16,21 1-16,-21 0 0,0 0 15,-21 42 1,-1 0 0,1 0-16,21 1 15,0-1-15,0 0 16,0 0-16,0 0 16,0 0-16</inkml:trace>
  <inkml:trace contextRef="#ctx0" brushRef="#br1" timeOffset="96475.86">13695 15685 0,'21'-22'63,"0"22"-63,-21-21 16,-21 42 46,0 1-62,0-22 0,21 21 16,-22 0-16,1 0 0,0 0 0,21 0 15,0 1-15,0-1 0,-21 0 16,21 0-16,0 0 0,0 0 0,0 1 16,0-1-16,0 0 0,21-21 15,-21 21-15,21-21 0,0 0 16,1 0-16,-1 0 0,0 0 0,0 0 15,0 0-15,0 0 0,1-21 16,41-21-16,-42 42 0,0-22 16,43-41-16,-43 42 0,0 0 15,0-22-15,1 1 0,-1 21 16,0-64-16,0 22 0,0 20 16,0 1-16,-21-22 0,0 22 15,22 0-15,-22-22 0,21 43 16,-21 0-16,0 42 15,0 0 1,-21 0-16,-1 1 0,1 20 0,21 0 16,-21 1-16,0-1 0,21 0 15,-21 1-15,0-1 0,21 0 0,-22 1 16,1-1-16,21-21 0,0 21 0,0 1 16,-21-22-16,21 21 0,0-21 15,0 22-15,0-22 0,0 0 0,0 0 16,-21-21-16,21-21 31,0 0-31,0 0 16,0 0-16,21-1 15,0 1-15,0-21 0,1 21 0,20 0 16,0-1-16,1-20 0,-1 21 0,0 21 16,1-21-16,-1 0 0,0 21 15,1 0-15,-1 0 0,-21 0 0,0 21 16,0-21-16,1 21 0,-22 0 15,0 0-15,0 0 0,0 1 16,-22-1-16,-20 0 0,21 21 0,-21-21 16,-1 1-16,-20-1 0,20 0 15,1 0-15,-21-21 0,20 21 0,1-21 0,21 0 16,-22 0-16,22 0 0,0 0 16</inkml:trace>
  <inkml:trace contextRef="#ctx0" brushRef="#br1" timeOffset="97231.59">15452 15452 0,'0'0'0,"0"-21"0,0-22 16,21 43 0,-21 21-16,0 1 0,0-1 0,0 21 15,21 0-15,-21 1 0,0-1 0,0 0 16,0 1-16,0-1 0,0 0 15,0 1-15,0-1 0,0 0 0,0 1 16,0-22-16,0 21 0,0-21 16,0 1-16,0-1 0,21-21 31,0 0-31,0-21 0,1-1 16,-1 1-16,0 0 0,0-21 15,21-1-15,-20 1 0,-1 0 0,21-1 16,-21 1-16,85-127 15,-85 126-15,22-20 0,-22 21 16,-21 20-16,21-20 0,-21 21 16,-21 63-1,0-21-15,-1 22 16,1-1-16,0 0 0,0 1 0,0-1 16,0 0-16,-1 1 0,1-1 15,21 0-15,0 1 0,0 20 16,0-20-16,0-22 0,21 0 15,1 0-15,-1 0 0,21-21 16,-21 0-16,22 0 0,-22 0 0,21 0 16,0-21-16,1 21 0,-1-21 0,0 0 15,1 0-15,-1-1 0,0-20 16,1 21-16,-22 0 0,21-22 0,-21 22 16,1 0-16,-1 0 0,-21 0 15,0 0-15,-43 42 31,22-21-31,0 21 0,0 0 16,0 0-16,0 0 0,-1 1 0,1-1 16,0 0-16,0 0 0,21 0 15,0 0-15,0 1 0,21-44 32,0 22-17,0-21-15</inkml:trace>
  <inkml:trace contextRef="#ctx0" brushRef="#br1" timeOffset="97412.52">16446 15579 0,'-21'0'47,"0"0"-47,0 0 0,0 0 15,21 21-15,0 0 16,21-21-1,0 0-15,21 0 0,-20 0 16,-1 0-16,0 21 0</inkml:trace>
  <inkml:trace contextRef="#ctx0" brushRef="#br1" timeOffset="98623.52">16679 15748 0,'0'0'0,"21"21"16,1-21-16,-1 21 15,0-21-15,0 0 16,0 0-16,0 0 0,1 0 0,-1 0 15,42 0-15,-42-21 0,22 21 16,-22-21-16,0 0 0,0 21 16,22-42-16,-43 20 0,0 1 15,0-21-15,0 21 0,0 0 16,-43 21-16,22 0 16,0 0-16,0 0 0,0 0 0,-1 21 15,-20 0-15,21 0 0,0 0 16,0 22-16,-22-1 15,43 0-15,0-21 0,0 22 0,0-22 16,0 0-16,0 64 16,21-64-16,1-21 0,-1 21 15,21-21-15,0 0 0,22 0 16,-22 0-16,1-21 0,-1 21 16,0-21-16,1 0 0,-1-1 0,0 1 15,1-21-15,-22 21 0,21 0 16,-21-22-16,0 22 0,1 0 0,-1 0 15,-42 42 17,-1-21-32,1 21 0,21 0 0,-21 0 15,0 1-15,0-1 16,0 21-16,21-21 0,0 0 0,0 1 16,0-1-16,-22-21 0,22 21 15,0 0-15,22-21 16,-1 0-16,0 0 0,0 0 15,21-21-15,-20 21 0,-1-21 16,21 0-16,-21-1 0,43-20 16,-43 21-16,21-21 0,-21 20 15,1 1-15,-1 0 0,21 0 16,-42 0-16,0 42 31,0 0-31,-21 0 16,0 0-16,21 1 0,-21-1 0,21 0 15,0 0-15,0 0 0,0 0 16,0 1-16,21-1 0,0 0 16,0-21-16,21 0 0,-20 21 15,20-21-15,-21 0 0,0 0 0,22 0 16,-22 0-16,0-21 0,0 0 16,0 21-16,0-21 0,-21-1 0,0 1 15,0 0-15,0-21 0,0 21 16,0-1-16,0-20 0,0 21 15,0 0-15,-21 0 0,0-1 16,21 1-16,-21 21 0,63 0 31,-21 0-31,1 0 0,20 0 16,-21 0-16,21 0 0,22 0 16,-22 0-16,22 0 0,-1 0 0,64 0 15,-63 0-15,-1 0 0,-20 0 16,-1 0-16,0 0 0,-21 0 15,1 0-15,-22-21 0,-22 21 32,-20 0-32,0 0 0,-1 0 15,1 0-15,0 21 0,-22 0 0,22-21 16,0 22-16,-1-1 0,1 21 16,0-21-16,-1 22 0,22-1 15,0-21-15,21 0 0,0 22 16,0-22-16,0 0 0,0 0 15,0 0-15,21-21 0,21 21 16,1-21-16,-22 0 0,42 0 16,-41-21-16,-1 0 0,42-21 15,-42 21-15,22-1 0,-22 1 16,0-21-16,0 21 0,22-64 16,-22 64-16,0 0 0,-21 0 15,0-1-15,0 1 0,0 42 16,-21 1-1,0-1-15,-1 0 0,1 0 16,21 0-16,0 0 0,-21 22 0,21-22 16,0 0-16,0 0 0,0 22 0,0-22 15,21 0-15,0 0 16,1-21-16,-1 0 0,21 0 16,-21 0-16,0 0 0,22-21 15,-22 0-15,21-22 0,-21 22 16,1-21-16</inkml:trace>
  <inkml:trace contextRef="#ctx0" brushRef="#br1" timeOffset="99072.21">19219 15409 0,'0'0'0,"0"-42"0,0 0 15,21 21-15,-21-1 0,0 1 0,-21 21 16,0 21-16,21 1 16,-21 20-16,0-21 0,0 21 15,-1 1-15,1-1 0,0 0 0,0 1 16,21-1-16,0 0 0,-21 1 15,21-1-15,-21-21 0,21 22 0,0-1 16,0-21-16,0 21 0,0-20 0,0-1 16,0 0-16,0 0 0,0-42 47,0 0-47,0 0 0,0-1 15,0 1-15,21 0 0,0-21 0,0 21 16,64-43-1,-64 43-15,21 0 0,1 0 0,-1-1 16,0 22-16,1 0 0,41 0 16,-63 0-16,1 0 0,20 22 15,-42-1-15,0 0 0,0 0 16,0 0-16,0 0 0,-64 22 16,43-22-16,-21 0 0,0 0 15,-1 0-15,1 1 0,0-22 16,-1 21-16,1-21 0,0 21 0,20-21 15,-20 0-15,21 0 0,-21 0 0,20 0 16,1 0-16,21-21 16,0 0-16,21-1 0,22 22 15,-22-21-15,21 0 0,22 0 16</inkml:trace>
  <inkml:trace contextRef="#ctx0" brushRef="#br1" timeOffset="99308.2">20024 15282 0,'0'0'0,"-22"22"32,1 20-32,0-21 0,0 21 15,0 1-15,-22-22 0,22 21 0,0 1 16,0-1-16,-21 0 0,20 1 16,1-22-16,0 21 0,21-21 0,-21 43 15,21-43-15,0 0 16,0 0-16,0 0 0,21-21 15,0 0-15,0 0 16,1 0-16,-1 0 0,0-21 16,0 0-16,0 21 0,0-21 15,1 0-15</inkml:trace>
  <inkml:trace contextRef="#ctx0" brushRef="#br1" timeOffset="99639.2">19960 15769 0,'21'0'0,"0"0"16,1 0-1,-1 0-15,0 0 0,0 0 16,21 0-16,-20 0 0,20 0 0,0 0 16,-21 0-16,22 0 0,-1 0 15,-21-21-15,22 21 0,-1-42 16,-42 21-16,-42 21 16,20 0-16,-20 0 15,0 0-15,-1 0 0,1 21 16,-64 21-16,64-21 0,0 0 15,-1 1-15,22-1 0,0 63 16,21-62-16,0-1 16,21 0-16,0 0 0,22 0 15,20-21-15,-21 0 0,1 0 16,-1 0-16,0 0 0,1 0 0,-1 0 16,0-21-16,-20 0 0,20 21 15,-21-21-15,-21 0 0,0-1 0,0 1 16,-21 0-16,0 21 0,-22-21 15</inkml:trace>
  <inkml:trace contextRef="#ctx0" brushRef="#br1" timeOffset="100430.3">8107 16891 0,'0'0'0,"106"-63"16,-64 41-1,-21-20-15,21 21 0,-20-21 16,-1 20-16,-21 1 0,0-21 0,0 21 16,0-22-16,-21 1 0,-1 42 15,-20-21-15,0 0 0,-1 21 16,-20 0-16,21 0 0,-22 21 0,1 0 16,-22 0-16,21 22 0,22-1 15,-106 85-15,106-64 16,20-20-16,22 20 15,0-20-15,0-1 0,0 21 16,43-41-16,-22-1 0,21-21 16,-21 0-16,22 0 0,20 0 0,-20 0 15,20-21-15,-21-1 0,22 1 0,-1 0 16,-20-21-16,20-1 0,-20 1 16,-1 0-16,0-22 0,-21 22 0,22-22 15,-22 22-15,0-21 0,-21-1 16,0 1-16,0 20 0,0-20 0,0 20 15,0-20-15,0 42 0,0 0 16,-21-1-16,0 44 16,21 20-16,0 0 15,-21 1-15,21-1 0,0 0 16,0 1-16,0 20 0,-22-21 0,22 22 16,0-22-16,0 1 0,0-1 15,0 0-15,0 1 0,22 20 16,-1-21-16,0-20 0,0-22 15,21 21-15,22-21 0,-22 0 16,-21 0-16,22-21 0,-1-1 16,0 1-16,1 0 0,-1 0 15</inkml:trace>
  <inkml:trace contextRef="#ctx0" brushRef="#br1" timeOffset="100787.48">8975 16658 0,'21'-42'0,"-42"84"0,42-105 0,0 42 0,-21-1 0,0 1 15,-21 21 1,0 0-1,21 21-15,-22 1 0,1 20 0,0-21 16,21 21-16,0 1 0,-21-22 16,21 21-16,0 1 0,0-1 0,0-21 15,0 0-15,21 0 0,0 1 16,0-1-16,1 0 0,20-21 0,-21 0 16,21 0-16,1 0 0,-22 0 15,21-21-15,22-22 16,-22 22-16,-21 0 0,0-21 0,1 21 15,-22-22-15,0-20 16,0 20-16,0 1 0,-22 0 0,1 21 16,0-22-16,-21 22 0,-1 0 15,22 21-15,-21 0 0,0 0 0,20 0 16,-20 21-16,21-21 0,-21 42 16,20-20-16,1 20 0,21-21 0,0 21 15,0 1-15,0-1 0,0 0 16,0-20-16,0 20 0,43-21 0,20 21 15,-21-42-15,-20 0 0,41 0 16,-21 0-16,1-21 0</inkml:trace>
  <inkml:trace contextRef="#ctx0" brushRef="#br1" timeOffset="102662.22">9758 16595 0,'0'0'0,"21"-43"0,0 22 0,-21-63 31,-21 84-31,0 0 15,0 21-15,-1 0 0,1 0 16,0 0-16,0 0 0,0 43 16,21-43-16,-21 21 0,21-20 15,0 20-15,0 0 0,0-21 0,0 1 16,0 20-16,0-21 0,21-21 0,0 21 16,21-21-16,-21 0 15,22 0-15,-22 0 0,21 0 0,1 0 16,20 0-16,-21-21 0,1 0 15,-1 0-15,-21 0 0,22-1 0,-22 1 16,0 0-16,0-21 0,-21 21 16,21-22-16,-21 22 0,0 0 15,-21 21 1,0 21-16,0-21 16,0 21-16,-1 22 0,1-22 0,21 0 15,-21 21-15,0-21 16,21 22-16,0-22 0,0 0 0,0 0 0,0 0 15,0 1-15,21-1 16,0-21-16,0 0 0,22 0 0,-22 0 16,21 0-16,1 0 0,-1 0 15,0-21-15,1-1 0,-1 1 0,0 0 16,1 0-16,-22 0 0,0 0 0,0-1 16,0-20-16,-21 21 0,0-43 15,0 43-15,0 0 16,-21 21-1,21 21-15,-21 0 0,21 1 16,0-1-16,0 0 0,-21 21 16,21-21-16,0 22 0,0-22 15,0 0-15,0 0 0,21 0 16,0 1-16,0-1 0,0-21 0,22 0 16,-1 0-16,0 0 0,1 0 15,-1 0-15,22-21 0,-22 21 16,0-22-16,1 1 0,-22 0 0,21 0 0,-21-21 15,-21 20-15,0-41 16,0 21-16,0 20 0,0 1 16,0 0-16,-21 21 15,0 21 1,21 0-16,-21 1 0,21 20 0,-21-21 16,21 21-16,-22-20 0,1 20 15,21-21-15,0 21 0,0-20 0,0 20 16,0-21-1,0-42 17,21 0-32,-21 0 0,22-1 0,-1 1 15,0-21-15,0 21 0,-21-22 16,21 1-16,0 21 0,1-21 0,-1 20 16,0 1-16,0-21 0,0 42 15,0 0-15,-21 21 16,0 0-16,0 0 15,0 1-15,0-1 0,0 21 16,0-21-16,0 0 0,0 22 0,0-22 16,0 0-16,0 0 0,0 0 15,22 1-15,-1-22 0,0 0 0,0 0 16,0 0-16,0 0 0,1 0 16,-1 0-16,0-22 0,0 22 15,0-21-15,0 0 0,1 0 0,-1-21 16,0 20-16,-21-20 0,42 0 15,-21-1-15,-21 22 0,22 0 16,-22 0-16,21 21 16,-21 21-1,0 0-15,0 0 16,0 1-16,0 20 0,0-21 16,0 0-16,0 0 0,0 22 0,0-22 15,0 0-15,0 0 0,0 0 16,21 1-16,0-22 15,0 0-15,0 0 0,22 0 0,-1 0 16,-21 0-16,64 0 16,-43 0-16,1-22 0,-1 1 0,-21 0 15,21 0-15,-20 0 0,20-43 16,-21 22-16,-21 21 0,0-22 0,0 22 16,0 0-16,0 0 0,0 0 15,-21 21-15,0 0 0,0 0 16,-1 0-16,1 21 0,0 0 0,0 0 15,0 0-15,0 1 0,21 20 16,-22-21-16,22 21 0,0-20 0,0 20 16,0-21-16,0 0 0,22 22 15,20-22-15,0 0 0,-21-21 16,22 0-16,-1 0 0,-21 0 16,22 0-16,-1 0 0,0 0 0,1-21 15,-1 0-15,-21-1 0,21 1 16,-20 0-16,-1-21 0,-21 21 0,21-22 15,-21 22-15,21-42 16,-21 41-16,0 1 16,0 42-1,-21-21-15,0 22 0,21-1 16,0 0-16,0 0 0,-21 21 0,21-20 16,-22-1-16,22 0 0,0 0 15,22-21 1,-1 0-1,0-21-15,0 0 16,0 0-16,0-1 0,1-20 16,-1 21-16,-21 0 15,21 0-15,0-1 0,0 1 0,0 21 16,1 0-16,-1 21 16,-21 1-16,0-1 15,0 0-15,0 0 0,0 0 16,0 0-16,0 22 0,0-22 0,0 0 15,0 0-15,0 0 0,0 1 16,0-1-16,21-21 16,0 0-16,0 0 0,0 0 15,22 0-15,-22-21 0,0-1 0,21 1 0,-20 0 16,-1 0-16,0 0 0,21-22 16,-21 22-16,1-21 0,20-43 15,-21 43-15,0 0 16,0-1-16,-21 22 0,0-21 0,0-1 15,0 65 17,-21 20-32,0-21 0,0 0 0,0 22 15,21-1-15,-21 0 0,-1-21 16,22 22-16,-21-1 0,21-21 0,0 22 16,0-22-16,0 0 0,0 0 0,0 0 15,0 0-15,0 1 0,21-22 16,1 0-16,-1 0 0,21 0 15,-21-22-15,0 1 16,1 0-16,-1 0 0,0 0 0</inkml:trace>
  <inkml:trace contextRef="#ctx0" brushRef="#br1" timeOffset="102829.38">13060 16637 0,'-21'0'0,"42"0"0,-64 0 0,43 21 31,0 0-31,22-21 16,20 0-16,-21 0 16,0 0-16,22 0 0,-1 0 15,0 0-15,1 0 0,-1-21 16,0 0-16,1 21 0</inkml:trace>
  <inkml:trace contextRef="#ctx0" brushRef="#br1" timeOffset="104529.82">13864 16743 0,'0'0'15,"-21"21"-15,21 0 0,0 0 16,0 1-16,0-1 0,0 0 15,21-21 1,0 0-16,0-21 16,22 0-16,-22-1 0,0 1 15,0 0-15,0 0 0,-21-21 16,0 20-16,0-20 0,0 21 0,0-21 16,0 20-16,0 1 0,0 0 15,-21 21-15,-21-21 16,0 21-16,-1 0 0,22 0 0,-21 21 15,-1-21-15,-20 21 0,21 0 16,-1 1-16,1 20 0,0-21 0,20 0 16,-20 22-16,21-22 0,21 0 15,0 21-15,0-21 0,0 1 0,21-1 16,0 0-16,0-21 16,1 0-16,20 0 0,-21 0 0,64 0 15,-43 0-15,0-21 0,-20 0 16,20-1-16,0 1 0,1-21 15,-1 21-15,-21-22 0,0 22 16,-21-21-16,21 21 0,1-22 16,-22 22-16,0 42 47,0 1-47,0-1 0,-22 0 0,22 0 15,-21 0-15,21 0 0,0 22 16,0-22-16,0 0 0,0 21 0,0-20 15,0-1-15,21 0 16,1-21-16,-1 21 0,0-21 0,21 0 16,-21 0-16,22 0 0,-22 0 0,21 0 15,1 0-15,-1 0 0,0 0 16,1-21-16,-1 0 0,-21-22 0,21 22 0,-20-21 16,20 21-16,-21-22 15,0 1-15,0-21 0,1 20 0,-1 1 16,0-22-16,-21 22 0,0 0 15,21-1-15,-21 1 0,21 21 0,-21 0 16,0 0-16,0 42 16,-21 0-1,0 0-15,0 21 0,0 1 0,-1-22 16,22 21-16,-21 1 0,21-1 16,-21-21-16,21 21 0,0-20 0,0 20 15,0-21-15,0 0 0,0 0 16,0 1-16,21-1 0,0 0 0,1 0 15,-1-21-15,0 0 0,0 0 16,0 0-16,0 0 0,1 0 16,-1 0-16,21-21 0,-21 0 0,0 0 15,1-1-15,-1 1 0,0 0 16,0 0-16,0 0 0,-21 0 0,21-22 16,1 22-16,-22 42 31,-22 0-16,1 1-15,21 20 16,-21-21-16,21 0 0,-21 0 0,21 1 16,0-1-16,0 0 15,0 0-15,0 0 0,0 0 16,21-21-16,0 0 0,0 0 0,1 0 16,-1 0-16,0 0 0,0 0 15,21-21-15,-20 21 0,-1-21 0,21 0 16,-21 0-16,0 0 15,22-1-15,-22 1 0,0 0 0,0 0 16,0 0-16,-21 0 0,22-22 16,-44 43-1,22 21-15,-21 1 16,0-1-16,21 0 0,0 0 16,-21 0-16,0 0 0,21 1 15,0-1-15,0 0 0,-21-21 16,21 21-16,0 0 0,0 0 15,21-21-15,0 0 16,0 0-16,0 0 0,0 0 16,-21-21-16,22 0 0,-22 0 15,0 0-15,0 0 0,0-1 16,0 1-16,0 0 0,0 0 0,-22 0 16,22 0-16,0-1 0,0 1 15,0 0-15,22 0 16,-1 21-16,0 0 15,0 0-15,0 0 0,0 0 0,1 0 16,20 0-16,-21 0 0,0 0 0,0 0 16,1 0-16,-1 0 0,0 0 15,0 21-15,0-21 0,-21 21 0,0 0 16,0 22-16,0-22 0,0 0 16,0 0-16,0 22 0,-42 41 15,42-63-15,-21 1 16,21-1-16,0 0 0,-21 0 15,-1-21-15,22-21 32,0 0-32,0 0 0,0-1 0,22 1 15,-1 0-15,0 0 16,0-21-16,0 20 0,22-20 0,-22 21 16,21-21-16,-21-1 0,22 22 15,-1-21-15,21 21 16,-41-1-16,20 22 0,0 0 0,-21 22 15,-21-1-15,0 21 16,0-21-16,0 0 0,0 43 16,0-22-16,-21-21 0,0 22 15,21-22-15,-21 0 0,0 21 16,0-20-16,21-1 0,-22 0 16,1 0-1,21-42 1,0 0-1,0 0-15,0-1 0,0 1 16,0 0-16</inkml:trace>
  <inkml:trace contextRef="#ctx0" brushRef="#br1" timeOffset="104746.24">15536 16256 0,'0'0'0,"-21"0"0,0 0 0,0 0 15,0 0 1,-1 0-16,1 0 0,0 21 16,0-21-1,21 21 1,-21-21 15,0 0-31,-1 0 16</inkml:trace>
  <inkml:trace contextRef="#ctx0" brushRef="#br1" timeOffset="104944.53">14372 16489 0,'0'0'0,"0"21"0,0 0 0,21-21 15,0 0-15,22 0 16,-1 21-16,0-21 0,1 0 15,20 0-15,-20 0 0,20 0 0,1 0 16,-1 0-16,1 0 0,84 0 16,-85 0-16,-20-21 0,20 21 15,1-21-15,-22 0 0,0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50:44.2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889 0,'0'-21'109,"-21"21"-46</inkml:trace>
  <inkml:trace contextRef="#ctx0" brushRef="#br0" timeOffset="464.44">1249 804 0,'0'0'0,"0"-42"32,0 21-32,0 0 15,0 0 1,0-1-16,-21 22 47,21 22-47,0-1 15,0 0-15,0 21 0,-22 1 0,22-1 16,0 21-16,0 1 0,-21-1 16,21 1-16,0 21 0,-21-22 15,0 1-15,0-1 0,0 22 0,-1-22 16,1 1-16,21-22 0,0 22 16,-21-22-16,21 0 0,0-21 15,0 1-15,0 20 0,-21-42 16,21 21-16,0-42 31,0-21-15,0 20-16,0-20 0,21-21 15</inkml:trace>
  <inkml:trace contextRef="#ctx0" brushRef="#br0" timeOffset="1099.86">889 1312 0,'0'0'0,"-42"-42"15,-1 21-15,22 0 0,0 0 16,-21-1-16,20 1 0,22-21 16,0 21-16,0-22 0,0 1 15,0 21-15,0-21 0,22-1 0,20 1 16,-21 21-16,21-22 0,1 1 16,-1 21-16,43-21 0,-22-1 15,1 43-15,-22-21 0,22 0 16,-1 21-16,1 0 0,-1 0 15,-21 21-15,1 0 0,-1 0 0,0 22 16,1-1-16,-22 22 0,0-1 16,-21-21-16,0 22 0,0-1 15,0 1-15,0-1 0,0-20 16,0 20-16,0-20 0,-21-1 0,0 0 16,21-21-16,0 22 0,-21-22 15,-1 0-15,22 0 0,0 0 16,0-42 15,0-21-15,0 21-16,0 0 0,0-22 0,0 1 15,0 0-15,0-22 0,22 1 16,-1-1-16,0 22 0,0-22 0,0 1 16,22-1-16,-22 22 15,21 0-15,0-1 0,1 1 0,-1 21 16,0 0-16,22-1 15,-22 22-15,1 0 0,-22 22 16,0 20-16,0 0 0,21 43 16,-42-22-16,0 1 0,0-1 15,0 1-15,0-22 0,-42 64 16,42-64-16,-21 1 0,-21 20 16,42-42-16,0 22 0,-22-22 15,1 0-15,21 0 16,-21-21-16,21 21 15,0-42 17,21 0-17,0 0-15,1 0 0,-1 0 16</inkml:trace>
  <inkml:trace contextRef="#ctx0" brushRef="#br0" timeOffset="1547.05">2773 1122 0,'0'0'15,"21"0"-15,0-21 0,0 21 16,-21-21-16,-21 21 31,0 0-31,0 21 0,0 0 0,-22 0 16,22 0-16,0 22 0,-21-22 16,20 21-16,-20-21 0,21 22 0,0-1 15,-22 0-15,22-21 0,0 22 16,21-1-16,0-21 0,0 22 15,0-22-15,0 0 0,0 21 0,21-21 16,0-21-16,22 22 0,-1-22 16,22 0-16,-1 0 0,1 0 0,-1 0 15,-21-22-15,22 1 0,-1 0 16,-20 0-16,-1 0 0,0 0 0,-20-1 16,-1 1-16,0-21 0,0 0 15,-21 20-15,0-62 16,0 63-16,-42-64 15,21 64-15,-22 0 0,22-1 0,-21 1 16,-1 21-16,22 0 0,-21 0 16,0 0-16,-1 21 0,-41 22 15,62-22-15,-20 0 0,-21 43 16,41-43-16,1 0 0,21 21 16,0-21-16,0 1 0,0 20 15,0-21-15,21 0 0,43 0 16,-22-21-16,1 0 15,-1 0-15,21 0 0</inkml:trace>
  <inkml:trace contextRef="#ctx0" brushRef="#br0" timeOffset="2395.09">3619 1270 0,'0'0'0,"0"-21"0,0 0 15,0 0-15,0-1 0,-21 22 31,0 0-31,-21 0 0,21 22 16,-1-1-16,1 0 0,0 0 16,0 21-16,0-20 0,0-1 15,-1 21-15,1 0 0,0-20 0,21 20 16,0 0-16,0-21 0,0 22 16,0-1-16,0-21 0,0 22 0,42-1 15,-20-21-15,20 0 16,0-21-16,1 0 0,20 0 0,106-21 15,-105 0-15,-1-21 16,1 20-16,-1-20 0,-20 0 16,41-43-16,-41 43 15,-1-22-15,-21 1 0,0 20 16,1-20-16,20-64 0,-42 63 16,21 1-16,-21 21 0,0-1 15,0 1-15,0 21 0,0 0 0,0-1 16,0 44-1,0 20-15,-21-21 16,21 21-16,-21 1 0,21-1 0,-21 22 16,21-22-16,0 0 0,0 22 15,-22-22-15,22 0 0,0 1 0,-21-1 16,21 0-16,0 1 0,0-1 16,0 0-16,0-20 0,0-1 0,-21 0 15,21 0-15,0 0 0,0 0 16,-21-21-16,0 0 15,21-21 1,0 0-16,0 0 0,0 0 16,0 0-16,0-22 0,21 22 0,0 0 15,0-21-15,0 20 0,1 1 16,83-63-16,-62 62 16,-1 22-16,0-21 0,1 21 15,-1 0-15,43 0 16,-64 0-16,21 0 0,-21 0 0,1 21 15,-22 1-15,0-1 16,-22-21-16,1 21 16,-21 0-16,0-21 0,20 21 0,-62 0 15,41 1-15,1-1 0,0-21 16,21 0-16,-1 21 0,-20-21 16,21 0-1,21 21-15,0 0 16,21-21-16,0 0 0,0 21 15,-21 1-15,22-22 0,-1 21 16,0-21-16,0 21 0,0-21 0,0 21 16,1-21-16,-22 21 0,21 0 15,0 1-15,0-22 0,0 21 16,0-21-16,1 0 16,-1 21-16,21-21 0,-21 0 15,22 0-15,-1 0 0,0-21 0,22 0 16</inkml:trace>
  <inkml:trace contextRef="#ctx0" brushRef="#br0" timeOffset="2899.9">5588 1524 0,'0'0'15,"-21"0"-15,0 0 0,42 0 47,0 0-47,21 0 0,1 0 16,-1 0-16,21 0 0,-20 0 0,20 0 15,43 0-15,-42 0 16,-22 0-16,21 0 0,-41-21 0,20 21 16,21-21-1,-63 0-15,22 21 0,-22-22 0,0 1 16,-22 0-1,1 0-15,0 21 0,0-21 0,-21 21 16,20 0-16,1-21 0,-21 21 16,21 0-16,42 0 47,21 0-47,-21 0 0,22 0 0,-22 0 15,0 0-15,0 21 0,0-21 16,1 21-16,-1-21 0,-21 21 0,0 21 15,0-20-15,-21-1 16,-1 21-16,1-21 16,0 0-16,-64 43 0,43-43 15,0 0-15,-1 0 0,1 1 0,21-1 16,-43 21-16,43-42 16,21 21-16,0-42 15,21 0 1</inkml:trace>
  <inkml:trace contextRef="#ctx0" brushRef="#br0" timeOffset="3719.11">7281 1376 0,'0'0'0,"0"-21"0,-21 21 0,-21-21 16,42-1-16,0 1 0,0 0 15,-21 21-15,21 21 31,0 0-31,0 1 16,0-1-16,0 21 0,0-21 16,0 22-16,0-1 0,-22 21 15,22-20-15,0-1 0,-21-21 16,0 22-16,21-22 0,-21 0 0,21 21 16,-21-42-1,21 21-15,-21-21 0,-1 0 16,22-21-16,-21 0 15,0 0-15,21 0 0,0-22 0,0 22 16,0-21-16,0 21 0,0-22 0,0 1 16,0 0-16,21 21 0,0-22 15,43-20-15,-43 42 0,21-1 16,1 1-16,-22 21 0,21 0 16,1 0-16,-1 0 0,0 0 15,-21 0-15,22 21 0,-1 1 16,-21-1-16,0 0 0,1 21 0,-22-21 15,0 1-15,0 20 0,0-21 0,0 0 16,0 22-16,0-22 0,0 0 16,0 0-16,-22 0 0,1 0 0,0-21 15,0-21 1,21 0 0,0 0-16,0-21 15,0 20-15,21 1 0,0-21 16,0 0-16,1 20 0,20-20 0,0 0 15,-21-1-15,22 22 0,-1 0 16,0 0-16,1 0 0,-22 0 16,21 21-16,1 0 0,-22 21 0,0 0 15,0 0-15,0 0 0,-21 0 16,0 22-16,0-22 0,0 21 0,-21-21 16,21 22-16,-21-1 0,-21-21 0,20 22 15,1-22-15,0 0 0,0 0 16,0 0-16,0 0 0,-1 1 15,22-1-15,-21-21 16,64 0-16,-22 0 16,0 0-16,21-21 0,1-1 15,-22-20-15,42 21 0</inkml:trace>
  <inkml:trace contextRef="#ctx0" brushRef="#br0" timeOffset="4115.58">8445 1376 0,'22'-21'0,"-44"42"0,65-85 16,-43 43-16,0 0 0,0 0 15,0 0-15,-21 21 16,-1 0-16,1 0 16,-21 21-16,0 0 15,-1 43-15,1-43 0,21 21 16,0-21-16,-22 64 16,22-64-16,0 21 0,21 1 15,0-22-15,0 64 16,0-64-16,21 0 0,0 0 15,22-21-15,-1 0 0,0 0 0,1 0 16,-1 0-16,0-21 0,22 0 0,-22 0 16,22-1-16,-22 1 0,21-21 15,-20 21-15,-22-22 0,21-20 16,-42 21-16,0-1 0,0 1 16,-21 0-16,0 20 0,-64-41 15,64 42-15,-21 21 0,-1 0 16,1 0-16,0 21 0,21 0 15,-22 0-15,22 0 0,-21 1 16,21 41-16,21-42 0,-22 0 16,22 43-16,0-43 15,0 0-15,22 22 0,-1-22 0,21 0 16,43-21-16,-43 0 16</inkml:trace>
  <inkml:trace contextRef="#ctx0" brushRef="#br0" timeOffset="4879.22">9334 1312 0,'0'0'0,"22"-21"0,-22 0 16,0 0-16,0 0 0,0 0 15,-22 21 1,1 21-16,-21 0 0,42 0 16,-21 0-16,0 0 0,-1 1 15,1 20-15,0 0 0,0-21 0,21 22 16,-21-22-16,21 21 0,0-21 0,0 22 15,0-22-15,0 21 0,21-21 16,21 22-16,-21-43 0,22 21 16,-22-21-16,21 0 0,1 0 15,-1 0-15,0-21 0,1 21 0,-1-21 16,0-1-16,-21-20 0,22 0 16,-22 21-16,0-22 0,21-20 15,-20 20-15,-1-20 0,21-64 16,-42 63-16,0 1 0,21-22 15,-21 22-15,21 20 0,-21-41 16,0 41-16,0 22 0,0 0 16,0 42-16,0 0 15,0 22-15,0-1 0,0 22 0,0-22 16,-21 21-16,21 1 0,-21-1 16,21 1-16,-21-22 0,0 22 0,21-22 15,0 0-15,-21 1 0,-1 41 16,1-62-16,21 20 0,-21 0 15,21-21 1,-21-21-16,21-21 16,0 0-16,0 0 15,0 0-15,0-22 0,0 22 0,0-21 16,0 0-16,0-1 0,21 1 16,0 0-16,0 20 0,1-20 0,20 21 15,0 0-15,-21 0 0,22-1 16,20 22-16,-20 0 0,-1 0 0,0 0 15,22 22-15,20 20 16,-62-21-16,20 21 16,-42-20-16,0-1 0,-21 0 15,-22 0-15,1 0 0,0 0 16,-22-21-16,1 22 0,-128-22 16,149 0-16,0 0 0,-1 21 15,1-21-15,21 0 0,0 0 16,-1 0-16,22 21 0,22 0 15,-1-21-15,0 21 0,21 0 16,-21-21-16,22 22 0,-1-1 16,0-21-16,1 21 0,-22 0 0,21-21 15,-21 21-15,22-21 0,-22 21 16,-21 1 0,21-22-1</inkml:trace>
  <inkml:trace contextRef="#ctx0" brushRef="#br0" timeOffset="5488.08">12171 1249 0,'-21'21'16,"42"-42"-16,-64 42 0,22-21 0,21-21 15,21 21 1,1-21-16,-1 0 0,21-1 0,0 1 16,1 0-16,-1-21 0,22-1 15,-22 1-15,0 0 0,1-1 0,-1 1 16,-21 0-16,0-1 15,-21 22-15,0-21 0,-21 21 0,-21 0 16,-1 21-16,-20 0 0,-85 0 16,63 0-16,0 0 0,1 21 15,-1 0-15,22 0 0,20 0 16,1 22-16,21-1 0,0-21 0,21 85 16,21-64-16,0 1 0,21-1 15,22 0-15,-1 1 0,1-1 16,-1 0-16,22 1 0,-22-22 0,1 21 15,-1 0-15,-20 1 0,-1-1 16,0-21-16,-20 22 0,-22-1 0,0-21 16,-22 21-16,1-20 0,-42-1 15,-85 21-15,42-21 0,0-21 16,-85 0-16,86 0 16,20 0-16,0 0 0,22-21 15,-1-21-15,1 21 0,20-1 0,1-20 16,21 0-16,21-43 15,0 43-15,0-1 0,21 1 0,0 21 16,22-21-16,-1 20 0,21-20 16,-20 21-16,20 0 0,22 0 0,-22 21 15,1 0-15,-1-22 0,1 22 16,-22 0-16,22 0 0,-22 22 0</inkml:trace>
  <inkml:trace contextRef="#ctx0" brushRef="#br0" timeOffset="5816.73">12255 1609 0,'0'0'0,"22"21"0,62 21 31,-63-42-31,22 0 0,-22 0 16,21-21-16,1 21 0,-1-21 0,21-21 16,-20 20-16,-1 1 0,0 0 0,-20-21 15,41-1 1,-63 22-16,0 0 0,0 0 0,0 0 0,-21 0 15,0 21-15,-22 0 16,1 0-16,0 0 0,-1 0 0,-20 21 16,21 0-16,-22 0 0,-21 21 15,43-20-15,21 20 0,0-21 16,0 21-16,21-20 0,0-1 0,0 21 16,0-21-16,21 0 0,0 22 15,0-22-15,21-21 0,1 21 0,-1 0 16,0-21-16,22 0 0,-22 0 15,22 0-15,-1 0 0,-20 0 0,20 0 16,-21-21-16,1 0 0,-1 0 0</inkml:trace>
  <inkml:trace contextRef="#ctx0" brushRef="#br0" timeOffset="6164.51">13017 1503 0,'0'0'0,"0"-21"15,-21 0-15,21-1 16,0 1-16,0 0 0,0 0 15,0 0-15,21 21 0,1 0 0,20 0 16,-21 0-16,0 0 0,22 0 16,-22 0-16,21 0 0,43 21 15,-43 0-15,-21 0 0,22 0 0,-22 22 16,0-22-16,0 0 0,-21 21 16,0-20-16,0 20 0,0-21 0,0 0 15,-42 22-15,21-22 0,-1 0 16,1-21-16,0 21 0,-21-21 15,21 0-15,-1 0 0,1 0 16,21-21 0,0 0-16,0 0 0,0-1 0,0-20 15,21 21-15,1 0 0,-1-22 16,0 22-16,21-21 16,-21 42-16,1-21 0,-1 0 0,0 21 15,0-22-15,21 22 16,-20 0-16,-1-21 0,0 0 0,21 42 15</inkml:trace>
  <inkml:trace contextRef="#ctx0" brushRef="#br0" timeOffset="6495.24">13716 1291 0,'0'21'16,"0"1"-16,21-1 15,-21 0-15,0 0 0,21 0 0,-21 0 16,21 43-16,-21-43 15,0 21-15,22-20 0,-22 20 0,21-21 16,-21 43-16,0-43 0,21 0 16,-21 0-16,21-21 15,-21-21 17,21 0-32,-21 0 0,0-22 15,21 22-15,-21-21 0,0 21 0,0-22 16,22 1-16,-1 21 0,0-22 15,-21 22-15,0 0 0,42-21 16,-42 21-16,0-1 0,21 22 16,1 0-16,-1 0 0,0 0 15,0 0-15,0 22 16,-21-1-16,0 0 16</inkml:trace>
  <inkml:trace contextRef="#ctx0" brushRef="#br0" timeOffset="7112.47">14139 1545 0,'0'0'0,"0"21"0,0 1 16,21-22 0,1 0-16,-1 0 0,0 0 15,0 0-15,21 0 0,-20 0 0,20-22 16,-21 22-16,0-21 0,22 0 0,-22 0 16,21 0-16,-42 0 15,0-1-15,0 1 0,0 0 16,0 0-16,-21 21 0,0 0 15,0 0-15,-22 0 0,22 0 0,-21 0 16,-1 21-16,22 0 16,-21 0-16,21 1 0,0 20 0,-1-21 15,1 21-15,21-20 0,0-1 16,0 21-16,0-21 0,0 0 0,0 1 16,21-1-16,1 0 0,-1-21 0,21 21 15,-21-21-15,22 0 0,-1 0 16,0 0-16,-21 0 0,22 0 0,20-21 15,-42 0-15,1 0 16,-1-1-16,0 1 0,0 0 0,21-85 16,-42 85-1,22-21-15,-22 21 0,21-1 0,-21 1 16,0-21-16,21 21 0,0 0 16,0 21-1,0 0-15,1 0 0,-1 0 16,0 0-16,0 21 0,0 0 15,0 0-15,22 0 0,-1 22 16,0-1-16,-20-21 0,-22 21 16,0-20-16,0 20 0,0 21 15,0-41-15,0-1 0,-22 0 16,1 0-16,0-21 0,0 0 0,0 0 16,0 0-16,-1 0 0,22-21 31,0 0-31,0 0 0,0-22 0,0 22 0,0-21 15,0-22-15,22 1 16,-1 20-16,0 22 16,21 0-16,-21 0 0,1 0 0,-1 0 15,0-1-15,0 1 0,0 21 16,0-21-16,22 21 0</inkml:trace>
  <inkml:trace contextRef="#ctx0" brushRef="#br0" timeOffset="7772.08">16912 1799 0,'0'0'0,"0"21"0,21-21 32,0 0-17,1-21-15,-1 21 0,0-21 16,-21 0-16,21 0 0,0-22 0,-21 22 16,0-21-16,0 0 15,0 20-15,0-20 0,0-21 16,0 20-16,0 22 0,0-21 0,-21 21 15,21-1-15,-42 22 16,21 0-16,-22 0 0,22 0 16,-21 22-16,-1-1 0,22 0 0,-42 64 15,42-64-15,-1 21 0,1 0 16,0-20-16,0 20 0,21 64 16,0-85-16,0 0 0,0 0 15,0 0-15,21-21 16,0 0-16,0 22 0,1-22 0,-1 0 0,21 0 15,-21 0-15,22-22 16,-22 1-16,21 0 0,-21 0 0,0 0 16,43-43-16,-43 22 0,0 0 15,22-43-15,-22 43 16,0 20-16,-21-20 0,21 21 0,-21 0 16,0 42-1,0 0-15,0 0 16,0 0-16,0 22 0,0-22 15,-21 21-15,21 1 0,0-1 16,0 0-16,0-21 0,0 22 16,0-22-16,0 0 0,0 0 0,0 0 15,0 1-15,21-1 0,0-21 0,0 0 16,1 0-16,20 0 16,-21 0-16,0 0 0,22-21 0,-22-1 15,21 1-15,-21-21 0,0 21 16</inkml:trace>
  <inkml:trace contextRef="#ctx0" brushRef="#br0" timeOffset="8027.08">17759 1228 0,'0'0'16,"21"-64"-16,-21 1 0,21 20 0,0 1 0,0 0 15,-21 21-15,22-22 0,-22 22 16,0 42 0,0 22-16,0-1 0,0 43 15,0-43-15,0 21 0,-22-20 16,1 20-16,0-20 0,21 20 15,-21-21-15,0 22 0,0-22 0,-1 1 16,22-1-16,-21 0 0,0 1 16,0-22-16,21 21 0,0-21 0,0 0 15,0 1 1,0-44 0,21 1-16,0 0 0,0-21 15,22 21-15,-22-22 0,21 1 0,-21-22 16,22 22-16</inkml:trace>
  <inkml:trace contextRef="#ctx0" brushRef="#br0" timeOffset="8256.1">18140 1058 0,'21'-21'16,"-42"42"-16,63-84 0,-42 42 0,0 0 15,0 42 1,0 0-16,0 0 16,-21 21-16,0-20 0,0 41 0,21-21 15,-22 1-15,1-1 16,0 22-16,21-22 0,-21 0 0,0 1 0,21-1 15,-21 0-15,21 1 16,0-1-16,-22-21 0,22 21 0,0-20 0,0-1 16,0 0-16,0 0 15,22-21 1,-1 0-16,0 0 0,0-21 16,21 0-16,-20 0 0,20-1 0,-21 1 15</inkml:trace>
  <inkml:trace contextRef="#ctx0" brushRef="#br0" timeOffset="8643.06">18457 1461 0,'21'-43'0,"-42"86"0,64-107 0,-43 43 0,-22 21 32,1 21-32,0 0 15,0 0-15,-21 22 0,20-22 0,1 21 16,0-21-16,0 22 0,0-1 16,0-21-16,21 22 0,0-1 15,0-21-15,0 0 0,0 0 16,0 1-16,21-1 0,21 0 15,-21-21-15,22 0 0,-1 0 16,0 0-16,1 0 0,-1-21 0,0 0 16,1-1-16,-1 1 0,-21 0 15,21-21-15,-20-1 0,-1 1 0,0 0 16,-21-1-16,0-20 0,0 21 16,0 20-16,0-20 0,-21 21 0,0 0 15,-1 0-15,-20 21 0,0 0 16,-1 0-16,1 0 0,0 21 0,-22 21 15,22 0-15,0-20 16,20 20-16,1-21 0,0 21 16,21-20-16,0 20 0,0-21 0,0 21 15,21 1-15,0-22 16,1 0-16,20 0 0,0-21 0,1 0 16,-1 0-16,0 0 0,22 0 15,-22 0-15,22-21 0,-22 0 0</inkml:trace>
  <inkml:trace contextRef="#ctx0" brushRef="#br0" timeOffset="9149.01">19071 1545 0,'0'0'16,"21"-42"-16,0 0 0,1 20 16,-22 1-16,0 0 0,21 0 0,-21 0 15,0 42 1,0 0-16,0 0 16,-21 0-16,21 22 0,0-22 0,-22 21 15,22-21-15,-21 22 0,21-22 16,0 21-16,0-21 0,0 1 0,0-1 15,0 0-15,21-21 32,1 0-32,-1-21 15,0 0-15,0-1 0,0 1 0,22-21 16,-22 21-16,0 0 0,0-22 16,21 22-16,-20-21 15,-22 21-15,21 21 0,-21 21 16,0 0-1,-21 0-15,-1 21 0,22-20 16,0-1-16,-21 21 0,21-21 16,0 0-16,0 1 0,0-1 15,0 0-15,21 0 0,22 0 16,-22-21-16,0 0 0,0 0 0,22 0 16,-22 0-16,21 0 0,22-21 15,-43 0-15,21-21 0,-21 20 16,0-20-16,1 0 0,-1-1 15,0-20-15,-21 21 0,0-1 16,0 1-16,0 0 0,0 20 16,0 1-16,-21 21 15,-22 0-15,22 0 0,0 0 16,-21 21-16,21 1 0,-1-1 0,1 0 16,-21 0-16,21 0 15,0 0-15,-1 1 0,1-22 0,-21 21 16</inkml:trace>
  <inkml:trace contextRef="#ctx0" brushRef="#br0" timeOffset="10268.06">5440 3006 0,'0'0'0,"-43"0"0,-105-21 31,106 21-31,0-22 0,20 22 16,-20-21-16,21 0 0,0 0 0,21 0 16,0 0-16,0-1 15,0 1-15,0 0 0,0 0 16,21 0-16,0 21 0,43-43 16,-43 43-16,21 0 0,0 0 0,1 0 15,-1 0-15,-21 0 0,0 22 0,22 41 16,-22-42-16,-21 22 15,0-22-15,0 63 0,0-41 0,0-22 16,0 21-16,0 1 0,0-22 16,-21 0-16,21 0 0,-21 0 0,21 0 15,0 1-15,0-1 0,21-21 16,0 0-16,0 0 16,21-21-16,1-1 0,-22 1 15,21 0-15,1 0 0,-1-21 16,0 20-16,1-20 0,41-21 15,-63 41-15,1-20 0,-1 0 0,0-1 16,0 22-16,-21-21 0,0 21 16,0 0-16,0-1 0,0 44 31,0-1-31,0 21 0,0 0 0,-21-20 16,0 20-16,21 0 0,21 22 15,-21-1-15,0 1 0,0-1 16,0 1-16,0-1 0,0 22 0,0-22 15,0 1-15,-21-1 0,21 22 16,0-21-16,-21 20 0,21-20 0,0 20 16,0-20-16,-22 21 0,22-22 0,-21 1 15,21 41-15,0-41 0,0-22 16,-21 1-16,0-1 0,0-21 16,-22 0-16,22 0 0,0 1 0,0-22 15,0 0-15,0 0 0,-22-22 0,43 1 16,-42 0-16,0-21 0,-1 21 0,1-22 15,0-20-15,-1-1 0,22 22 16,-21-22-16,21-20 0,-22-22 16,43 42-16,0 22 0,-21 0 0,21-1 15,0 1-15,21 0 0,0 21 16,1-22-16,20 1 0,-21 21 0,21-22 16,22 1-16,-1 0 0,1-22 15,-1 22-15,1 0 0,21-22 0</inkml:trace>
  <inkml:trace contextRef="#ctx0" brushRef="#br0" timeOffset="11111.07">6562 2879 0,'0'0'0,"0"-21"0,0-1 16,0 1-16,0 0 0,0 0 16,0 42-1,-22 0 1,1 0-16,0 1 0,0-1 15,21 0-15,-21 21 0,-22 64 16,43-64-16,-21 1 0,21-22 0,0 21 16,0 1-16,0-22 0,0 21 15,0-21-15,0 0 0,21 1 0,1-22 16,-1 0-16,21 0 0,-21 0 16,22 0-16,-1 0 0,0-22 0,1 22 15,-1-21-15,0 0 0,-21-21 0,22 21 16,-1-22-16,-21 22 0,22-64 15,-22 43-15,-21 0 16,0-43-16,-21 43 0,-1 21 16,1-22-16,0 22 0,-21 0 15,-1 0-15,22 21 0,-21 0 0,0 0 16,-1 21-16,1 0 0,21 0 16,-22 0-16,22 22 0,0-1 0,0-21 15,0 64-15,21-43 16,0 1-16,0-1 0,0-21 0,21 21 15,0-20-15,43 20 16,-43-21-16,21 0 0,0-21 0,1 0 16,-1 0-16,22 0 0,20 0 15,-41 0-15,-1-21 0,0 0 16,1 0-16,-22 0 0,21-22 0,-21 22 16,0 0-16,1-21 0,-1 20 15,-21-20-15,0 21 0,0-21 0,21-1 16,-21 22-16,0 0 15,0 42 1,0 0-16,0 0 0,0 1 16,0-1-16,-21 0 0,21 21 15,0-21-15,0 1 0,0 20 0,0-21 16,0 0-16,0 0 0,0 1 0,0-1 16,0 0-16,21-21 15,0 0-15,0 0 16,0 0-16,1-21 0,20 0 15,-21-1-15,0 1 0,43-42 16,-43 42-16,0-1 0,0-41 16,0 42-16,-21-22 15,0 22-15,0 0 0,0 42 32,0 0-32,0 1 0,0-1 15,0 0-15,0 0 0,0 21 0,-21-20 16,21 20-16,0-21 0,0 0 15,0 22-15,0-22 0,0 0 0,0 0 16,0 0-16,0 0 0,21-21 16,1 0-16,-1 22 0,0-22 15,21 0-15,1 0 0,-1 0 16,0-22-16,22 1 0,-22 0 0</inkml:trace>
  <inkml:trace contextRef="#ctx0" brushRef="#br0" timeOffset="11367.8">8932 2688 0,'0'0'0,"0"-21"0,0 0 31,0 42-15,0 21-16,0-20 0,-21 20 15,21-21-15,-21 21 0,21 1 0,-21-22 16,21 21-16,0 1 0,0-1 0,-21 0 15,21-21-15,-22 22 0,22-22 16,-21 21-16,21-21 0,0 1 0,0-1 16,0 0-16,0 0 0,0 0 0,0 0 15,0-42 1,21 0 0</inkml:trace>
  <inkml:trace contextRef="#ctx0" brushRef="#br0" timeOffset="11831.9">8699 3048 0,'0'0'0,"22"0"31,-1 0-15,0 0-16,21 0 0,1 0 16,-1 0-16,0 0 0,1 0 0,-1-21 15,21 21-15,-20-21 0,-1 0 0,22 21 16,-22-22-16,0 1 0,-21 21 15,22-21-15,-22 0 0,0 21 16,-21-21-16,0 42 16,-21 0-1,0 0-15,0-21 0,-1 21 0,1 1 16,0-1-16,-42 63 0,63-62 16,-22-1-16,22 21 0,0-21 0,0 0 15,0 22-15,0-22 16,0 0-16,43 0 0,-22-21 15,0 0-15,21 0 16,-20 0-16,20 0 0,21-21 0,-20 0 16,-22 0-16,21 0 0,-21-22 15,1 22-15,20 0 0,-42 0 0,21-22 16,-21 22-16,0-21 0,0-22 16,0 43-16,-21 0 0,0 0 15,-22 0-15,22 0 0,0 21 16,-21 0-16,21 0 0,-1 0 0,-20 0 15,21 21-15,0 0 0,0-21 0,-1 21 16,22 0-16,-21-21 0,0 21 16</inkml:trace>
  <inkml:trace contextRef="#ctx0" brushRef="#br0" timeOffset="12931.49">11070 2963 0,'0'0'0,"-21"22"0,-21-22 15,63-22 32,0 22-47,21 0 0,-21-21 16,1 21-16,20-21 0,-21 0 16,21 21-16,-20-21 0,-1 0 0,0 21 15,0-22-15,0-20 0,-21 21 16,0 0-16,-21 0 15,0 21-15,0 0 0,0 0 16,-22 0-16,1 0 0,-22 0 16,43 21-16,-21 0 0,42 0 0,-42-21 15,20 21-15,1 0 0,21 1 0,0-1 16,0 0-16,0 21 0,21-21 16,1 1-16,20-1 0,-21 21 0,43 0 15,-22-20-15,-21 20 0,0-21 16,22 0-16,-22 22 0,-21-22 0,0 42 15,0-42-15,0 1 0,0-1 16,-21-21-16,-1 21 0,1-21 0,-21 0 16,0 0-16,-1 0 0,1 0 15,21 0-15,-22 0 0,1-21 0,21 0 16,-21-1-16,20-20 0,1 21 16,0 0-16,0-22 0,21 22 0,-21-21 15,21 21-15,0 0 0,0-1 16,-21 22-16,21 22 15,0-1 1,21 0-16,0 0 0,-21 0 16,21 22-16,0-22 0,-21 21 0,21-21 15,1 0-15,-1 1 0,21 20 0,-21-21 16,22-21-16,20 42 16,-21-42-16,1 0 0,-22 0 0,21 0 15,22 0-15,-22 0 0,0-21 16,1 0-16,-1 0 0,0 0 0,1-22 15,-1 1-15,0 0 0,1-1 16,-1 1-16,0 0 0,-20-22 16,20 22-16,-21-22 0,0 22 0,0-21 15,1-22-15,-1 43 0,-21 20 16,0 1-16,0 0 0,-21 21 16,-1 21-1,1 22-15,21-22 0,-21 21 16,0 0-16,0 1 0,21-1 15,0 0-15,-21 22 0,21 21 16,-22-43-16,22 0 0,0 1 16,0-22-16,0 21 0,0-21 0,22 0 15,-1 1-15,0-1 0,21-21 0,-21 0 16,22 0-16,-22 0 0,21 0 16,1 0-16,-1-21 0,0-1 0,22-20 15,-22 0-15,-21 21 16,0-22-16,1 22 0,-1-21 0,0 21 15,-21-1-15,0 1 0,0 0 0,-21 42 32,0-21-32,-1 21 0,1 1 15,21-1-15,-21 21 0,0-21 16,0 0-16,21 1 0,-21-1 0,21 0 16,0 0-16,0 0 31,0-42-16,21 0-15,0 0 0,0 0 0,-21-1 16</inkml:trace>
  <inkml:trace contextRef="#ctx0" brushRef="#br0" timeOffset="13096.05">12446 2794 0,'0'0'0,"-21"0"15,0 0 1,-1 21-16,1 0 15,21 1 17,-21-22-17,0 0-15</inkml:trace>
  <inkml:trace contextRef="#ctx0" brushRef="#br0" timeOffset="13271.45">11642 3006 0,'-22'21'0,"44"-42"0,-65 42 16,43 0-1,21-21 1,1 0-16,20 0 0,0 0 0,1 0 16,20 0-16,1 0 0,63 0 15,-64 0-15,1 0 0,-22 0 16</inkml:trace>
  <inkml:trace contextRef="#ctx0" brushRef="#br0" timeOffset="15399.51">12636 3048 0,'0'42'32,"0"-20"-17,0-1-15,0 0 0,-21 0 16,21 0-16,0 0 0,0 22 15,0-22-15,0 0 0,0 0 16,-21 0-16,21 1 0,-21-1 16,21 0-16,0 0 15,0-42 17,0 0-32,0 0 0,0-1 15,0-20-15,21 21 0,-21-21 16,21 20-16,0-20 0,1 21 0,-1-21 15,0 20-15,0 1 0,0 0 16,22 0-16,-22 0 0,0 21 16,0 0-16,0 0 0,22 0 0,-22 0 15,0 21-15,0 0 0,0 0 0,-21 0 16,0 1-16,21 20 0,-21-21 16,0 0-16,0 22 0,0-22 0,0 21 15,0-21-15,0 0 0,0 1 16,0-1-16,-21-21 0,21 21 0,-21-21 31,21-21-15,0 0-16,0-1 0,0 1 15,0 0-15,21-21 0,-21 21 0,21-22 16,1 22-16,20-21 0,-21 21 16,21-22-16,-20 22 0,20 0 0,21-21 15,-20 20-15,-22 22 16,21 0-16,-21 0 0,1 0 0,-1 22 15,0-1-15,-21 0 0,0 0 0,0 43 16,0-22-16,-21 64 16,0-85-16,21 0 15,-22 21-15,22-20 0,0-1 0,0 0 16,0 0-16,22 0 0,-1-21 16,0 0-16,0 0 0,21 0 15,-20 0-15,-1 0 0,21 0 16,-21-21-16,22 21 0,-22-21 0,0 0 15,0 0-15,43-85 16,-43 63-16,0 1 0,-21 21 16,0-21-16,42-43 15,-42 64-15,-21 42 32,21 0-32,-21 21 15,0-20-15,21 20 0,0-21 16,0 0-16,-21 22 0,21-22 0,0 21 15,0-21-15,0 0 0,0 1 16,0-1-16,21 0 16,0-21-16,0 0 0,0 0 0,0 0 15,1 0-15,20 0 0,-21-21 0,0 0 16,0-1-16,1 1 0,-1 0 16,0-21-16,21-22 0,-21 43 15,1-21-15,-1 21 0,0-1 16,-21 1-16,0 0 0,0 42 31,0 0-31,0 1 0,0-1 16,0 0-16,-21 0 0,21 21 0,-21-20 15,21-1-15,0 0 0,0 0 16,0 0-16,0 0 0,21 1 16,0-1-16,21-21 0,-21 21 0,22-21 15,-1 0-15,0 0 0,1 0 16,-1 0-16,0 0 0,1 0 0,-22-21 15,21 0-15,-21-1 0,1 1 0,-1-21 16,0 0-16,0-1 0,0 1 16,0 0-16,1-22 0,-1 22 0,0-85 15,-21 106 1,0-22-16,0 22 0,-21 42 31,0 0-31,-1 1 0,1-1 16,0 21-16,21-21 0,-21 22 0,21-22 15,-21 21-15,0 0 0,21-20 16,0 20-16,0 0 0,0 1 0,0-22 16,0 21-16,0-21 0,0 22 15,0-22-15,0 0 0,21 0 0,0 0 16,0-21-16,0 21 0,22-21 0,-22 0 16,21 0-16,0 0 0,22 0 0,-22 0 15,22 0-15,-1 0 0,-20-21 16,-1 0-16,0 0 0,1 0 0,-1-22 15,-21 22-15,0-21 16,0 0-16,1-1 0,-22 1 0,0 21 16,0-22-16,-22 22 0,1 0 15,0 21-15,-21 0 0,21 0 16,-22 0-16,1 0 0,0 21 0,20 0 16,-20 1-16,21-1 0,-21 0 15,20 21-15,-20 22 0,42-43 16,0 21-16,0-21 0,0 1 0,0-1 15,0 0-15,0 0 16,21-21-16,0 21 0,1-21 0,-1 0 16,0 0-16,0 0 0,0 0 0,0 0 15,1-21-15,20 21 0,-21-21 16,0 0-16,0-22 0,1 22 0,20-63 16,-21 62-16,0-20 15,0 21-15,1 0 0,-22 0 0,0-1 16,0 44 15,-22-1-31,22 0 0,0 0 0,-21 21 16,21-20-16,0-1 0,-21 0 15,21 0-15,0 0 0,0 22 0,21-22 16,0 0-16,1 0 16,-1-21-16,0 0 0,0 0 15,21 0-15,22 0 0,-43 0 16,21 0-16,-20-21 0,-1 0 0,21 0 15,-21-22-15,0 1 0,1 0 16,20-1-16,-21 1 0,0-22 16,0 22-16,1-21 0,41-43 15,-63 42-15,21 22 0,0-22 16,-21 43-16,-21 21 16,0 21-1,0 1-15,0 20 0,21-21 16,-21 21-16,-1-20 0,1 20 15,21 21-15,0-20 0,-21-1 16,21-21-16,0 22 0,0-1 16,0 21-16,0-20 0,0-22 15,0 0-15,0 21 0,0-20 16,42-1-16,-20 0 0,20-21 16,-21 0-16,0 0 0,22 0 15,20 0-15,-42-21 16,22 0-16,20-43 0,-21 43 15,22-64 1,-43 43-16,21 21 0,-20-22 0,-22 22 16,0-21-16,0 0 15,-22 42 1,-20 0-16,21 21 0,0 0 0,-22 0 16,22 21-16,0-20 0,0 20 15,0-21-15,21 21 0,0-20 0,0 41 16,0-42-16,0 22 0,0-22 15,21-21-15,0 21 0,43 0 16,-43-21-16,0 0 0,0 0 16,21 0-16,-20 0 0,20 0 15,-21-21-15,0 0 0,22 21 0,-22-21 16,42-22-16,-42 1 16,1 21-16,-22 0 0,0-1 15,21 1-15,-21 0 0,0 0 0,0 0 0,-21 0 16</inkml:trace>
  <inkml:trace contextRef="#ctx0" brushRef="#br0" timeOffset="15596.06">15727 2921 0,'0'0'0,"-85"0"16,64 0-16,-21 0 15,63 0 1,0 0-16,0 0 15,21 0-15,1 0 0,-1-21 16,0 21-16,1 0 0,-1 0 16,0 0-16,1 0 0,-22 0 0,21-21 15,-21 21-15,1-21 0,-1 21 0</inkml:trace>
  <inkml:trace contextRef="#ctx0" brushRef="#br0" timeOffset="16384.16">17568 3027 0,'0'0'0,"-21"0"0,-21-42 16,21 20 0,21 1-16,0 0 0,0 0 0,0 0 15,21-22-15,0 22 16,21 0-16,-21-21 0,22 21 0,-1-1 16,0 22-16,1 0 0,-1 0 15,0 0-15,1 0 0,-22 22 0,0-1 16,0 0-16,-21 0 0,0 21 15,0-20-15,0 20 0,0 0 16,-21-21-16,0 22 0,0-1 0,0-21 16,-22 0-16,22 22 0,21-22 0,0 0 15,-21 0-15,21 0 0,21-21 16,0 0-16,0 0 16,1 0-16,20 0 0,-21 0 0,21-21 15,1 21-15,-1-21 0,0 0 16,1 0-16,-1-22 0,-21 22 0,64-42 15,-64 20 1,0 1-16,0 0 0,1 21 0,-1-22 16,-21 1-16,0 21 0,0 0 15,-21 21 1,-1 0-16,1 21 0,0 0 16,0 21-16,0-21 0,0 22 0,-1-1 15,1 0-15,21 1 0,-21 20 0,0-20 16,0 84-16,21-64 0,0 1 15,0-22-15,0 43 0,0-22 0,-21-21 16,21 22-16,0-1 0,0 1 16,0-1-16,0 1 0,0-1 0,0 1 15,0-22-15,0 22 0,-22-1 0,22-20 16,0-1-16,-21 0 0,0-21 16,0 1-16,-21 20 0,20-21 0,-20-21 15,21 21-15,-21-21 0,-1 0 0,1 0 16,0-21-16,-1 21 0,1-21 0,-22-21 15,22-1-15,0 22 0,-1-21 16,1-1-16,0 1 0,-1-21 0,-20-22 16,42 43-16,0-1 15,21 22-15,0-21 0,0-1 0,0 22 16,42-42-16,0 42 0,1-22 16,-1 22-16,21-21 0,22 21 15,-21-22-15</inkml:trace>
  <inkml:trace contextRef="#ctx0" brushRef="#br0" timeOffset="17524.62">18732 3006 0,'22'-21'0,"-44"42"0,86-64 0,-64 22 15,0-21-15,0 21 0,0 0 16,-21 21 0,0 0-16,-1 0 15,-20 21-15,21 0 0,0 0 16,-22 0-16,22 22 0,0-22 0,-21 21 15,21-21-15,-1 22 0,1-22 16,0 21-16,21-21 0,0 22 16,0-1-16,0-21 0,21 0 15,22 0-15,-1-21 16,-21 0-16,21 0 0,22 0 0,-22 0 16,1 0-16,-1 0 0,0-21 0,1 0 15,-22 0-15,21 0 0,-21-22 16,0 1-16,1 0 0,-1-1 0,-21 1 15,21 0-15,-21-1 0,0 1 16,0 0-16,0 21 0,-21-1 0,0-20 16,-1 42-16,-20 0 0,21 0 15,-21 0-15,20 0 0,-20 21 16,0 0-16,21 22 0,-22-22 0,22 21 16,0-21-16,0 22 0,21-22 15,0 0-15,0 0 0,0 22 0,0-22 16,0 0-16,21 21 0,0-21 0,43 1 15,-22-1-15,21-21 16,-20 0-16,-1 0 0,0 0 16,-20 0-16,20 0 0,0 0 0,1-21 15,-1-1-15,0 1 0,1-21 0,20 0 16,-42-1-16,22 22 16,-22-42-16,0 41 15,-21 1-15,0 0 0,21 21 0,-21-21 16,-21 21-1,0 21-15,0-21 0,21 21 0,-22 0 16,1 1-16,0-1 0,0 0 16,0 21-16,21-21 0,-21 22 15,21-22-15,0 21 0,0-21 0,0 1 16,0-1-16,0 21 0,0-21 0,21 0 16,0-21-16,0 22 0,0-1 0,0-21 15,1 0-15,20 0 0,-21 0 0,21 0 16,1 0-16,-1 0 0,-21-21 15,22-1-15,-1 1 0,-21 0 16,43-42-16,-22 20 16,0-41-16,-21 62 0,1 1 15,-22 0-15,0 0 0,21 0 0,-21 0 16,-21 42 0,-1 0-1,1 0-15,21 0 0,0 0 0,-21 1 16,21-1-16,-21 0 0,21 0 15,0 0-15,0 0 16,0 1-16,0-1 0,21-21 16,0 21-16,0-21 0,1 0 15,-1 0-15,21 0 0,-21 0 16,22 0-16,-22 0 0,21-21 0,-21 0 16,22-1-16,-22 1 0,21 0 0,-21-21 15,0 21-15,1-22 0,20-20 16,-42 42-16,0-1 0,0 1 15,0 0-15,0 0 0,-21 21 16,0 0 0,21 21-16,0 0 15,0 0-15,0 1 0,0-1 16,0 0-16,0 0 0,0 0 0,0 22 16,0-22-16,0 0 0,0 0 0,0 21 15,-22-20-15,22-1 16,-21 0-16,21 0 0,-21 0 15,21 0-15,21-21 16,22 0-16,-22 0 16,21 0-16,0 0 0,1 0 0,-1 0 15,0-21-15,1 0 0,-1 0 16,0 0-16,-20 0 0,20-22 16,-42 22-16,0 0 0,0 0 15,0 0-15,-21-1 0,-43 22 16</inkml:trace>
  <inkml:trace contextRef="#ctx0" brushRef="#br0" timeOffset="18183.24">9864 4276 0,'0'-21'0,"0"42"0,0-85 16,0 43-16,0 0 0,0 0 0,0 0 16,0-1-16,0 65 31,0-22-31,0 21 16,-22-21-16,22 22 0,-21 20 0,21-20 15,-21-1-15,21 0 0,-21 1 0,0-1 16,0 0-16,-1 1 0,1-1 15,0 0-15,0 1 0,21-22 0,0 0 16,-21 0-16,42-42 31,0 0-31,0-22 0,0 22 16,-21-21-16,22 21 0,-1-22 16,0 1-16,-21 0 0,21-22 0,0 22 15,-21-22-15,21 1 0,1-1 0,-1 1 16,0 21-16,0-1 15,0 1-15,0 21 0,22 0 0,-1 21 16,0 21-16,1 0 16,-22 0-16,21 21 0,1 1 0,-22-1 15,21 0-15,-21 22 0,0-22 0,1 1 16,-1-1-16,-21 0 0,21 1 16,-21-1-16,0-21 0,0 21 0,0-20 15,-21-1-15,0 0 0,-1-21 16,1 21-16,-21 0 15,21-21-15,0 0 0,-22 0 0,22 0 16,-21-21-16,-1 0 0</inkml:trace>
  <inkml:trace contextRef="#ctx0" brushRef="#br0" timeOffset="18755.43">9673 4509 0,'0'0'0,"-21"0"0,21-22 31,21 22-31,0 0 16,22-21-16,-22 21 0,42 0 15,-20-21-15,20 0 0,22 21 0,-22-21 16,22 0-16,0 21 0,-1-22 16,1 1-16,-22 0 0,22 0 0,-21 0 15,-22-22-15,21 22 0,-20 0 16,-22 0-16,21 21 0,-21 0 0,-21 21 31,0 0-31,-21 22 0,21-22 16,-21 21-16,0 0 0,21 1 15,0-1-15,0 0 0,0-20 0,-21 20 16,21 0-16,-21-21 0,21 22 16,0-1-16,0-21 0,0 22 0,0-22 15,-22 0-15,22 0 0,0 0 16,22-42 0,-22 0-1,0 0-15,0 0 0,21-1 16,-21 1-16,0-21 0,0 21 0,0-22 15,0 22-15,0-21 0,-21 0 0,-1-43 16,22 21 0,0 22-16,0 0 0,0-1 0,0 1 15,0 21-15,22-21 0,20 20 0,-21 1 16,0 0-16,22 0 0,-1 21 16,-21 0-16,21 0 0,-20 0 15,20 21-15,-21 0 0,21 0 0,-20 22 16,-22-22-16,0 21 0,0 1 0,0-1 15,0-21-15,-43 43 0,1-22 16,0-21-16,20 0 16,-20 0-16,0 1 0,21-1 0,-1-21 15,1 21-15,0-21 0,42 0 32,0-21-32,22 21 0,-1-21 15</inkml:trace>
  <inkml:trace contextRef="#ctx0" brushRef="#br0" timeOffset="18967.31">11832 4255 0,'0'0'0,"0"21"16,0 0-16,0 0 0,-42 21 16,21-20-16,21 20 0,-22-21 0,22 0 15,-21 22-15,21-22 0,0 0 0,0 21 16,0-21-16,0 1 0,0-1 15,0 0-15,0 0 0,0 0 16</inkml:trace>
  <inkml:trace contextRef="#ctx0" brushRef="#br0" timeOffset="19148.2">11451 4763 0,'0'0'0,"-21"21"0,0 0 15,0 0-15,21 0 16,21-21-16,0 21 16,0-21-16,21 0 0,-20 0 15,20 0-15,0 0 0,22 0 0,-22 0 16,22-21-16,-1 0 0,1 21 16,-22-21-16,21 0 0,-20 0 0,-1-1 15,0-20-15,-20 21 0,-22 0 16</inkml:trace>
  <inkml:trace contextRef="#ctx0" brushRef="#br0" timeOffset="19310.11">11578 4212 0,'21'0'16,"0"0"-16,1 0 15,20 0-15,-21 0 0,21 0 0,1 0 16,-1 0-16,0 0 0,22 0 15,-22 0-15,22-21 0,-22 0 0,22 21 16,-22-21-16</inkml:trace>
  <inkml:trace contextRef="#ctx0" brushRef="#br0" timeOffset="19926.75">13758 4890 0,'0'0'0,"0"-22"16,0 1-16,0 0 16,21 0-16,1 0 0,-22 0 15,21-1-15,0-20 0,0 21 0,0-21 16,-21-1-16,0 1 0,0 0 15,0-1-15,0 1 0,-42 0 16,-22-22-16,43 43 0,-42 0 16,20 21-16,1 0 0,-21 21 15,-1 0-15,1 0 0,-1 22 0,22-22 16,-64 63-16,64-41 0,20-1 16,1 0-16,21 1 0,0-1 15,0 0-15,0-20 0,21 20 0,1-21 16,-1 0-16,21 0 0,0 1 15,1-1-15,63-21 16,-64 0-16,21 0 0,22-43 16,-21 22-16,-22 0 0,0 0 15,1-21-15,-1 20 0,0-20 0,1 0 16,-22-1-16,0 1 0,21-21 16,-42-1-16,21 22 0,-21-106 15,0 105-15,0-20 0,0 20 0,0 1 16,0 21-16,0 0 0,0 0 15,0 42-15,0 0 0,-21 21 16,21 1-16,-21-1 0,21 21 16,-21-20-16,21 20 0,-21-20 0,21 20 15,0-21-15,0 1 0,0-1 0,0 0 16,0 1-16,0-1 16,0-21-16,0 0 0,21 1 0,21-1 0,-21 0 15,1 0-15,20-21 16,-21 0-16,21 0 0,1 0 0,-1 0 15,43-21-15</inkml:trace>
  <inkml:trace contextRef="#ctx0" brushRef="#br0" timeOffset="20343.52">14753 4593 0,'0'0'0,"0"-42"16,0 21-16,21-43 16,-21 43-16,0 0 0,-21 21 15,0 0-15,0 0 0,0 0 16,-1 0-16,-20 21 0,21 0 0,-21 0 15,20 1-15,-20 20 0,21-21 0,-21 0 16,20 22-16,1-22 16,0 0-16,0 21 0,21-21 0,0 22 15,0-1-15,0-21 0,0 0 16,21 1-16,0-22 16,0 0-16,1 0 0,20 0 0,-21 0 15,0 0-15,0-22 0,22 1 16,-22 0-16,0 0 0,0 0 0,0 0 15,-21-22-15,22 22 0,-1-21 16,-21 21-16,21-22 0,-21 22 0,0 0 16,0 0-16,0 0 0,0-1 15,0 44 1,0-1-16,0 0 0,0 0 16,0 0-16,0 0 0,0 22 0,-21-22 15,21 0-15,0 21 0,0-20 16,0-1-16,0 0 0,0 0 0,21 0 15,-21 0-15,21-21 0,0 0 0,0 0 16,1 0-16,-1 0 0,0 0 16,21 0-16,-21-21 0,1 0 0,20 0 15,0 0-15</inkml:trace>
  <inkml:trace contextRef="#ctx0" brushRef="#br0" timeOffset="20575.9">15409 4297 0,'0'0'0,"21"-64"0,64-147 31,-85 190-31,0 42 32,-21 21-32,0 0 0,0 1 0,21-1 15,-22 0-15,1 22 0,0-22 16,0 22-16,-21 42 16,42-64-16,-22 0 0,1 1 0,0 20 15,0-21-15,21 1 0,0-22 16,0 21-16,0-21 0,0 1 0,42-1 15,-21-21-15,1 0 16,20 0-16,0 0 0,1 0 16,-1 0-16,0 0 0</inkml:trace>
  <inkml:trace contextRef="#ctx0" brushRef="#br0" timeOffset="21031.63">15896 4741 0,'0'0'0,"21"-42"0,0 21 0,22 0 0,-22-22 15,-21 1-15,21 21 0,-21-21 16,0 20-16,0 1 0,0 0 0,0 0 15,-21 21-15,0 0 16,0 0-16,-1 0 0,-20 21 0,21 0 16,0 0-16,-22 22 0,22-22 15,-21 0-15,21 21 0,0 1 16,-22-22-16,22 21 0,0-21 0,21 22 16,0-22-16,0 0 0,0 0 15,0 0-15,0 1 0,21-22 16,0 0-16,22 0 0,-22 0 0,0 0 15,0 0-15,21 0 0,1-43 16,-1 22-16,-21-21 0,22-1 16,-22 1-16,0 21 15,0-21-15,0 20 0,-21-20 0,0 21 16,0 0-16,-21 42 31,0 0-31,0 0 16,0 22-16,-1-22 0,22 21 15,0-21-15,0 22 0,0-22 0,0 0 16,0 21-16,0-21 0,0 1 16,0-1-16,22 0 0,-1-21 15,0 0-15,0 0 0,21 0 16,-20 0-16,-1 0 0,0 0 16,21-21-16,-21 0 0,1-1 0,-1 1 15,0-21-15,-21 21 0,0-22 0,0 1 16,0 21-16</inkml:trace>
  <inkml:trace contextRef="#ctx0" brushRef="#br0" timeOffset="21272.5">15346 4318 0,'0'0'0,"-64"0"0,22 0 16,0 0-16,20 0 0,1 21 15,42-21-15,22 0 16,-1 0-16,22 0 0,-1 0 0,1 0 15,20 0-15,-20 0 0,20 0 16,1 0-16,-21 0 0,20 0 16,1 0-16,-22 0 0,1 0 15,-22 0-15,1 0 0,-1 0 0,-21 0 16,-42 0 0,0 0-16,-22 21 0,1 1 15,-21-22-15,-1 21 0,-21 0 0,-20 0 16</inkml:trace>
  <inkml:trace contextRef="#ctx0" brushRef="#br0" timeOffset="21977.1">529 7345 0,'0'0'0,"21"-21"0,22-22 0,-22 22 15,0 0-15,0-21 0,-21 21 0,0-1 16,0-20-16,0 21 0,0 0 16,-21 21-1,0 0-15,21 21 0,-21 21 16,21 1-16,0 20 0,-22 1 16,22 20-16,-21 1 0,21-22 15,-21 22-15,0 0 0,21-22 16,0 22-16,-21-22 0,0 43 15,21-42-15,-22-22 0,22-21 16,0 22-16,0-22 16,0-42-1,0-22-15,0 22 0,0-21 16</inkml:trace>
  <inkml:trace contextRef="#ctx0" brushRef="#br0" timeOffset="22460.5">275 7557 0,'-21'-64'0,"42"128"0,-42-191 0,21 63 15,0 1-15,0-1 16,0 1-16,0 20 0,0-20 0,21 20 16,0 22-16,0 0 0,22-21 15,-22 42-15,21 0 0,22 0 16,-22 0-16,22 21 0,-22 21 0,21 1 16,-20 20-16,-1 1 0,-21-1 15,22 22-15,-22-22 0,0 22 0,-21-22 16,0 1-16,0-1 0,0 1 15,0-22-15,0 43 16,0-43-16,0-21 0,0 1 16,-21-22-1,21-43-15,0 22 16,0 0-16,0-21 0,0-1 0,0 1 16,0 0-16,21-22 0,0 1 0,0-22 15,0 0-15,1 1 0,62-86 16,-41 107-16,20-1 0,43-42 15,-21 64-15,-22 42 0,1 0 16,-1 0-16,64 85 16,-85-43-16,-20 22 0,-1 20 15,-21-20-15,0 20 0,-43 128 16,43-148 0,-21-1-16,-21 1 0,21-22 15,-64 85-15,64-85 16,0-21-16,21 1 0,0-1 15,-21 0-15,42-42 16,0 0 0,0-1-16,0 1 0,22 0 0,-22 0 15</inkml:trace>
  <inkml:trace contextRef="#ctx0" brushRef="#br0" timeOffset="23115.49">2053 7514 0,'0'0'0,"42"-21"0,-20-21 0,20-1 16,-42 22-16,0 42 31,-21 22-31,0-22 0,-1 21 0,1 1 16,0-22-16,21 21 0,-21 0 15,0 1-15,0-1 0,-1 0 0,22-20 16,0 20-16,0-21 0,0 21 16,0-20-16,0-1 0,22-21 15,-1 0-15,0 0 0,0 0 16,0 0-16,0-21 0,22-1 0,-22 1 15,0 21-15,0-21 0,0 0 16,-21-21-16,0 20 0,0 1 16,0 0-16,-21-21 0,0-1 0,0 22 15,0-21-15,21 0 0,-21 20 16,21-20-16,0 21 0,0-21 16,0 20-16,21 1 0,85-21 15,-85 42-15,21 0 0,0 21 16,1 0-16,-1 0 0,0 1 15,1 20-15,-1-21 0,-21 21 0,22 1 16,-22-22-16,0 21 0,-21 1 16,0-22-16,0 0 0,0 21 0,0-21 15,0 1-15,0-1 0,0 0 16,0 0-16,-21-21 16,21-21-1,0 0-15,0 0 16,0-22-16,0 22 0,21-21 15,-21 21-15,21-22 0,0 1 0,0-22 16,22 22-16,-22 0 0,21-1 16,-21 1-16,22 0 0,-22 21 15,21-1-15,-21 22 0,22 0 0,-22 0 16,0 22-16,0-1 0,0 21 0,1 0 16,-22 1-16,0-1 0,0-21 15,0 22-15,0-1 0,-22 0 0,22 1 16,-21-1-16,0-21 0,21 21 0,0-20 15,-21-1-15,21 0 16,-21-21-16,42 0 31,0-21-31,0 0 0,0-1 0,1 1 16,-1 0-16,21 0 0,-21 0 0,22-43 16</inkml:trace>
  <inkml:trace contextRef="#ctx0" brushRef="#br0" timeOffset="23311.99">3514 7408 0,'0'0'0,"21"0"15,-21-21-15,21 21 0,-21 21 16,0 1 0,0-1-16,0 0 0,0 0 15,0 21-15,0-20 0,0 20 0,-21-21 16,0 21-16,21-20 0,-22 41 16,1-42-16,21 0 0,-21 1 15,21-1-15,21-21 31,0-21-31,1-1 0,-1 1 0,0 0 16,0 0-16,0-21 0</inkml:trace>
  <inkml:trace contextRef="#ctx0" brushRef="#br0" timeOffset="23628.14">3746 7133 0,'0'0'0,"0"-21"0,0 0 0,-21 0 15,0 21-15,-21 0 0,42 21 0,0 0 16,-21-21-16,-1 21 0,1 0 0,21 1 15,0-1-15,0 0 0,0 0 16,0 0-16,21-21 16,1 0-16,20 0 15,-21 0-15,0 0 0,0-21 0,22 0 16,-22 0-16,0 0 0,-21-1 16,0 1-16,21 0 0,-21 0 15,0-21-15,0 20 0,0 1 0,0 0 16,0 0-16,-21 0 0,0 0 0,0 21 15,0 0 1,-22 0-16,22 0 0,0 0 0,21 21 16,-21-21-16,21 21 0,0 0 0,0 0 15,0 0-15,0 1 16,21-22-16,0 0 0,0 0 16,22 0-16,-1 0 0,0 0 0</inkml:trace>
  <inkml:trace contextRef="#ctx0" brushRef="#br0" timeOffset="23872.09">4445 6900 0,'0'0'0,"21"0"0,-42 22 31,0-1-15,21 0-16,-21 21 0,-1-21 0,1 22 16,0 20-16,0-20 0,21-1 15,0 21-15,-21 1 0,0-22 0,-1 22 16,22-22-16,0 0 0,-21 1 0,21-1 15,-21 0-15,21 1 0,0-22 16,0 0-16,0 0 0,0 0 0,0-42 47,0 0-47,0 0 0,-21 0 16,0 0-16</inkml:trace>
  <inkml:trace contextRef="#ctx0" brushRef="#br0" timeOffset="24281.23">4127 7620 0,'-21'-21'0,"21"-21"0,43 147 0,-65-147 0,1-43 16,21 43-16,0 21 15,0 0-15,21 21 0,1-21 16,20 21-16,-21 0 0,21-22 16,1 22-16,-1-21 0,0 0 0,22 21 15,-22-21-15,1 21 0,20-21 0,-21 0 16,1 21-16,20-22 0,-20 22 16,-22 0-16,0 0 0,0 0 15,-21 22-15,0-1 0,0 0 16,-21 21-16,0-21 0,0 22 15,-1-22-15,-20 21 0,21 1 16,0-1-16,0-21 0,-1 0 0,1 22 16,21-1-16,0-21 0,0 0 15,21 0-15,1-21 16,41 0-16,-42 0 0,22 0 16,-22 0-16,21 0 0,0 0 0,-20-21 15,20 0-15,-21 0 0,21 0 0,-20 0 16,-1-1-16,0 1 0,0 0 15,-21-21-15,0 21 0,0-22 0,0 1 16,0 0-16,-21-22 16,0 22-16,0 21 0,-22 21 15,22-22-15,0 22 0,-21 0 0,20 0 16,1 0-16,0 22 0,-21 20 16,42-21-16,0 0 15,0 0-15,21-21 0,0 22 16,0-22-16,22 0 0</inkml:trace>
  <inkml:trace contextRef="#ctx0" brushRef="#br0" timeOffset="24657.07">5334 7303 0,'0'0'0,"0"-22"0,0 1 15,0 0-15,0-21 0,0 21 16,0-1-16,21 22 15,0 0-15,0 0 0,1-21 16,20 21-16,-21 21 0,0 1 16,0 20-16,1 0 0,-1 1 15,0-1-15,-21 0 0,0 1 0,0-1 0,0 0 16,0 1-16,0-1 0,0-21 16,0 21-16,0-20 0,-21-1 0,0 0 15,21 0-15,0 0 0,-22-21 0,1 0 16,21-21-1,0 0-15,0 0 16,0 0-16,0-1 16,21-20-16,-21 21 0,22-21 0,-1 20 15,0-20-15,-21 0 0,21 21 0,0-22 16,0 22-16,-21-21 0,22 21 16,-1-1-16,0 1 0,0 0 0,0 21 15,0-21-15,1 0 0,-1 21 0,21 0 16,0-21-16</inkml:trace>
  <inkml:trace contextRef="#ctx0" brushRef="#br0" timeOffset="25164.07">6519 7535 0,'-63'0'0,"126"0"0,-169 0 16,64 0-16,0 0 0,-1 0 0,22 0 15,0 0-15,21-21 16,21 21-16,0 0 16,22 0-16,-1-21 0,22 21 15,-1 0-15,1 0 0,20 0 0,1 0 16,0 0-16,-1-21 0,1 21 15,0 0-15,-22 0 0,1 0 0,-1-21 16,-21 21-16,-20 0 0,-1 0 16,0 0-16,-21-21 0,0-1 15,0 1-15,-21 0 0,0 0 16,-1 0-16,1 0 0,-21 21 16,21-22-16,0 1 0,-1 0 0,22 0 15,0 0-15,0 0 0,0-1 16,22 22-1,-1 22 1,0-1-16,0 0 0,-21 21 0,21 1 16,-21-22-16,21 21 0,-21 0 15,0 1-15,0-1 0,0-21 0,-21 22 16,-42 20-16,42-42 0,-1 22 16,-20-22-16,21 0 0,0-21 15,0 21-15,-1-21 0,44-21 31</inkml:trace>
  <inkml:trace contextRef="#ctx0" brushRef="#br0" timeOffset="25991.63">8721 7154 0,'0'-21'0,"0"42"0,0-63 15,-22 42-15,22-21 0,0 0 16,-21 0-16,21-1 0,0 1 16,0 0-16,-21 0 0,0 0 15,0 21-15,0 21 16,-1 0-1,1 0-15,0 22 0,21-22 16,-21 42-16,21-20 0,0-1 0,-21 21 16,0-20-16,-22 63 15,43-64-15,0 0 0,0 1 0,0-22 16,0 0-16,0 0 0,43 43 16,-22-64-16,0 0 0,42 0 15,-20 0-15,-1 0 0,43-22 16,-43 1-16,0 21 0,1-21 15,20 0-15,-20-21 0,20 20 0,43-105 16,-85 85-16,0 0 16,-21-1-16,0 1 0,0 0 15,0 21-15,-21-1 0,21 1 0,-21 0 16,0 21-16,0 0 0,-1 0 0,1 0 16,0 0-16,0 21 0,21 0 0,0 1 15,0-1-15,0 0 0,0 0 0,0 21 16,21-20-16,0 20 0,22-21 0,-22 0 15,0 22-15,0-22 0,0 21 16,0-21-16,1 0 0,-1 1 0,-21-1 16,0 0-16,0 0 0,21 0 15,-21 0-15,21-21 16,0 0-16,0 0 16,1 0-16,-1-21 0,0 21 15,0-21-15,0 0 0,22 0 16,-22 0-16,0-22 0,21 22 0,-21-21 15,22-1-15,-22 1 0,0 0 0,0-1 16,0 1-16,-21 21 0,0-21 16,0 20-16,0 1 0,-21 21 31,0 0-31,0 21 0,0 1 0,21-1 16,-21 0-16,-1 21 15,1-21-15,21 64 0,-21-64 16,21 22-16,-21 20 0,21-42 15,0 0-15,0 22 0,0-22 16,0 0-16,21 0 0,0-21 16,0 21-16,22-21 0,-1 0 0,0 0 15,1 0-15,20 0 0,-20 0 0,20 0 16,1 0-16,-1 0 0,1-21 0</inkml:trace>
  <inkml:trace contextRef="#ctx0" brushRef="#br0" timeOffset="26883.4">10604 7430 0,'0'0'0,"22"-22"15,20-20-15,-21 0 0,0-128 32,-21 149-32,-21 0 15,0 21-15,0 0 0,0 0 16,-1 21-16,1-21 0,-21 43 16,21-22-16,0 0 0,-22 21 0,22 1 15,0-22-15,-21 21 0,20 0 0,1 1 16,-21 20-16,21-42 0,21 22 15,0-22-15,0 0 0,0 0 16,0 0-16,21-21 0,0 0 16,0 0-16,0 0 0,1 0 15,20 0-15,-21-21 0,21 0 0,-20 0 16,20 0-16,-21 0 0,0-22 16,22 22-16,-22-21 0,0-1 0,0 1 15,0 0-15,-21-1 0,0-41 16,0 63-16,0-1 0,0 44 31,-21-1-31,21 0 0,0 0 0,-21 21 16,0 1-16,21-22 0,-21 21 0,21 22 15,0-22-15,0-21 16,0 22-16,0-22 0,0 0 0,21 0 16,-21 0-16,21 0 0,21-21 15,-21 22-15,22-22 0,-22 0 0,21 0 16,22 0-16,-22 0 0,0 0 15,22-22-15,-22 1 0,22 21 0,-22-21 16,0-21-16,43-22 16,-64 22-16,22 0 0,20-64 15,-42 42-15,0 22 0,1-22 16,-1 1-16,-21 21 0,21-1 0,0-41 16,-21 62-16,0-20 15,-21 63 1,0 0-16,0 1 15,-1-1-15,1 21 0,0 0 0,0 1 16,21 20-16,-21-20 0,0 105 16,21-106-16,0 0 15,0 1-15,0-1 0,0 0 0,21-20 16,21 41-16,-21-42 16,0-21-16,22 21 0,-22-21 0,21 0 15,-21 0-15,22 0 0,-22 0 0,21 0 16,1 0-16,-22-21 0,21 0 0,0 0 15,-20 0-15,-1 0 0,21-1 16,-21-20-16,0 21 0,1-21 16,-22-1-16,0 22 0,0-21 0,0 21 15,0-1-15,0 1 0,0 0 16,-22 21-16,1 0 0,0 21 0,0 0 16,0 1-16,0 20 0,-1-21 0,1 21 15,0-20-15,21 20 0,-21-21 16,21 21-16,0-20 0,0-1 0,0 21 15,0-21-15,21-21 0,21 21 16,-20-21-16,-1 0 0,21 0 16,-21 0-16,22 0 0,-22 0 15,21 0-15,-21-21 0,22 0 16,-1-21-16,-21 21 0,0-22 16,-21 22-16,0-21 0,0 21 15,0-22-15</inkml:trace>
  <inkml:trace contextRef="#ctx0" brushRef="#br0" timeOffset="27052.12">11282 7027 0,'0'0'0,"-43"0"0,-41 22 16,105-1 0,0-21-16,21 0 15,-20 0-15,20 0 0,0 0 0,-21 0 16,22 0-16,-1 0 0,43-21 15,-64-1-15,21 22 16</inkml:trace>
  <inkml:trace contextRef="#ctx0" brushRef="#br0" timeOffset="28667.27">14033 7557 0,'0'0'0,"22"-22"15,-1 1 1,0 0-16,0 0 0,21 0 0,-20 0 15,-1-22-15,0 22 0,0-21 16,0-1-16,-21 22 0,0-21 0,0 0 16,0-1-16,0 1 0,-21 0 15,-21-22-15,-1 22 0,22 21 16,-21 21-16,0 0 0,-1 0 16,1 0-16,0 0 0,-1 0 0,1 21 15,0 21-15,-1 0 0,1 1 0,21-1 16,-22 0-16,1 22 0,21-1 15,-21-20-15,20 20 0,1-20 0,0-1 16,21 0-16,0 22 16,0-43-16,0 0 0,21 0 15,0 0-15,1-21 0,20 0 0,-21 0 16,21 0-16,-20 0 0,20-21 0,0 0 16,1 21-16,-22-21 0,63-43 15,-62 43-15,20-21 0,-21 0 0,0-1 16,0 1-16,1-22 15,-1 22-15,0 0 0,0-1 0,-21 22 16,0 0-16,0 0 0,0 0 0,0 42 31,0 0-31,0 21 0,0-20 0,0 20 16,-21 0-16,21 1 0,-21-1 0,21 0 16,0-21-16,0 22 0,0-1 15,0-21-15,0 0 0,0 1 0,21-1 16,0 0-16,21-21 0,-20 0 15,-1 21-15,21-21 0,0 0 0,-20 0 16,20 0-16,0-21 0,1 21 0,-22-21 16,21 0-16,-21-1 15,22 1-15,-22-21 0,21-22 16,-21 22-16,-21-21 0,43-22 16,-43 43-16,0-1 0,0 22 15,0 0-15,21 0 0,-21 42 16,0 0-1,0 0-15,-21 22 0,21-1 16,0-21-16,0 21 0,-22 1 0,22-1 16,0-21-16,0 22 0,0-22 15,0 0-15,0 21 0,0-21 0,0 1 16,22-1-16,-1-21 16,0 0-16,0 0 15,0 0-15,22 0 0,-1 0 16,-21-21-16,43-22 0,-43 22 15,0-21-15,0 21 0,0-22 16,0 1-16,1 0 0,-1-1 16,0 22-16,-21-21 0,0 21 0,0-1 15,0 44 1,-21-1-16,21 21 16,-21-21-16,-1 22 0,22-22 15,0 21-15,0 0 0,-21-20 16,21 20-16,0-21 0,0 0 0,0 0 15,0 1-15,21-1 0,1 0 0,-1-21 16,0 0-16,21 0 0,1 0 16,-22 0-16,21 0 0,0 0 0,1 0 15,-1-21-15,0 0 0,1-1 16,-1-20-16,-21 21 0,22-21 0,-1-22 16,-21 22-16,21-22 0,-20 1 0,-1 20 15,0-20-15,0-22 0,0 22 16,0-1-16,1 1 0,-22-1 0,21 1 15,-21 20-15,0 1 16,0 21-16,0 0 0,-21 42 16,-1 0-16,1 0 0,21 22 15,-21-1-15,0 21 0,0-20 16,0 20-16,21-20 0,-22 20 0,22 1 16,-21-22-16,21 21 0,-21-20 15,21 20-15,0-20 0,0-1 0,0 0 16,0 1-16,0-1 0,0-21 0,21 0 15,0 0-15,1 1 0,-1-22 16,21 0-16,-21 0 0,0 0 16,1 0-16,20 0 0,-21 0 0,0-22 15,22 1-15,-22-21 0,0 21 16,0-22-16,21 22 0,-20-21 16,-1 0-16,0-1 0,0 1 0,0 21 15,-21 0-15,0 42 31,-21 0-31,0 21 0,0-21 0,0 22 16,21-22-16,0 21 0,0-21 16,0 1-16,0 20 0,0-21 0,0 0 15,0 0-15,0 1 0,21-1 16,0-21-16,21 0 0,-21 0 16,22 0-16,-1 0 0,0 0 0,1 0 15,-1 0-15,0 0 0,-20-21 16,-1 21-16,21-43 0,-21 22 15,-21 0-15,0-21 0,21-1 0,-21 1 16,0 0-16,0-1 0,0 1 16,-42-22-16,0 43 0,21 0 15,-1 0-15,-20 21 0,21 0 0,-43 0 16,22 0-16,21 21 16,0-21-16,0 21 0,-1 0 15,-20 22-15,21-43 16,0 0-16,0 0 15</inkml:trace>
  <inkml:trace contextRef="#ctx0" brushRef="#br0" timeOffset="28830.84">15536 7070 0,'0'0'0,"-21"0"0,0 0 0,21-21 31,21 21-31,0-22 15,0 22-15,22 0 0,-1 0 0,0 0 16,1 0-16,-1-21 0,22 21 0,-22-21 16,21 21-16,-20 0 0</inkml:trace>
  <inkml:trace contextRef="#ctx0" brushRef="#br0" timeOffset="29583.55">16785 7176 0,'0'0'0,"-21"-43"32,0 22-32,21 42 31,0 0-16,0 1-15,0 20 0,0-21 16,0 21-16,0-20 0,0 20 0,0 0 16,0-21-16,0 22 0,-21-22 0,-1 21 15,1-21-15,21 1 0,0-1 0,0 0 16,-21-21-16,21 21 0,0-42 31,0 0-15,0 0-16,0-1 0,0 1 0,21 0 15,-21-21-15,21 21 0,-21-22 0,22 1 16,-1 0-16,21-22 16,-21 22-16,0-1 0,1 1 15,-1 21-15,0 0 0,0 0 0,43-1 16,-43 22-16,0 0 0,0 0 0,0 0 16,0 0-16,1 22 0,-1 20 0,0-21 15,-21 21-15,0-20 0,0 20 0,0 0 16,0 1-16,0-22 0,0 21 0,0-21 15,0 22-15,0-22 0,0 42 16,0-42-16,0 1 0,0-1 16,-21-21-1,21-21 1,0-1-16,0 1 16,0 0-16,0 0 0,0-21 0,21 20 0,-21-20 15,42 21-15,-21-21 0,22-1 16,-22 1-16,21 0 0,1 20 15,-1-20-15,43 21 0,-43 21 16,0 0-16,22 0 0,-43 0 16,0 42-16,0-21 0,0 22 0,-21-22 15,0 21-15,0 1 16,0-1-16,0-21 0,-21 21 0,-21 22 16,42-22-16,-21 1 0,0-22 15,-1 0-15,22 0 0,22-21 31,-1 0-15,0 0-16,0-21 0,21 0 16,1 21-16,-1-21 0,0-1 0,1 1 15</inkml:trace>
  <inkml:trace contextRef="#ctx0" brushRef="#br0" timeOffset="30924">18224 7345 0,'0'0'0,"64"-21"0,-43 0 0,21-1 0,-20 1 15,-1 0-15,-21 0 0,0 0 16,0-22-16,-21 22 15,-1 21-15,-20-21 0,21 21 0,-21 0 16,20 0-16,-20 0 0,21 0 0,-21 0 16,20 0-16,-20 21 0,0 0 0,-1 1 15,22 20-15,-42 43 16,42-64-16,-1 21 0,1-21 16,21 22-16,0 41 15,0-63-15,21 1 0,-21-1 0,22-21 16,20 21-16,-21-21 0,0 0 15,0 0-15,22 0 0,-22 0 0,42 0 16,-41 0-16,20-21 0,-21 0 16,0-1-16,0 1 0,1-21 15,-1 21-15,0-22 0,0 1 0,0-43 16,0 43-16,-21 0 16,22 21-16,-22-1 0,0 1 15,0 42 1,0 22-16,0-22 0,-22 21 0,22-21 15,-21 22-15,21-1 0,0 0 16,0-20-16,0 20 0,0-21 0,0 21 16,0-20-16,21-1 15,22 0-15,-22-21 0,0 0 16,21 0-16,-20 0 0,83 0 16,-62 0-16,-1-21 0,-21 0 15,22-1-15,-22 1 0,0-21 0,0 0 16,0-1-16,0 1 0,22-85 15,-22 85-15,0-22 16,-21 1-16,0-1 0,21 1 0,-21-1 16,21-21-16,-21 64 0,0-21 15,0 63 1,-21 0-16,0 0 0,21 22 16,-21-1-16,0 0 0,21 1 15,-21-1-15,21 22 0,-22-22 0,22 21 16,0 22-16,0-43 0,0 22 15,0-43-15,0 21 0,0 1 16,22-22-16,-1 0 0,0 0 16,0 0-16,0 1 0,0-22 0,1 0 15,-1 0-15,0 0 0,21 0 16,-21 0-16,1 0 0,-1-22 0,0 1 16,0 0-16,0 0 0,0-21 0,1-1 15,-1 1-15,0 0 0,-21-1 16,0 22-16,0-21 0,0 21 0,21-22 15,-42 43 1,0 21-16,0 1 16,-1-1-16,1 0 0,0 0 15,21 43-15,-21-22 0,21-21 16,0 0-16,0 22 0,0-22 0,42 21 16,-21-21-16,1 0 15,20 1-15,0-22 0,22 21 16,-22-21-16,64 0 0,-43 0 15,1 0-15,42 0 0,-64 0 16,0 0-16,1-21 16,-1-1-16,0 1 0,-20-21 0,-1 21 0,0-22 15,0 1-15,0 0 0,-21-43 16,0 43-16,0 21 0,0-1 16,0 1-16,-21 0 0,-21 21 15,21 0-15,-1 0 0,-41 42 16,21-20-16,20-1 0,-20 21 15,21-21-15,-21 22 0,20-22 16,1 21-16,0-21 0,0 22 0,21-22 16,0 21-16,0-21 0,0 0 15,21 1-15,0-22 0,0 21 0,43-21 16,-43 0-16,21 0 16,-20 0-16,-1 0 0,0 0 15,0-21-15,43-43 0,-43 43 16,0-21-16,0-1 0,0-20 15,0 20-15,43-84 0,-43 64 16,0-1-16,22 1 0,-22-1 0,21 22 16,-21-21-16,0 20 15,1 1-15,-1 0 0,-21 20 0,0 1 16,-21 21-16,-1 43 16,1-22-16,-21 21 0,21 0 0,0 1 15,-1 20-15,1-20 0,0 20 0,0 43 16,21-43-16,0-20 15,0 20-15,0-20 0,0-1 0,0 0 16,0 1-16,0-1 0,0 0 0,0-21 16,0 1-16,0-1 0,0 0 15,21-21-15,0 21 0,22-21 16,-22 0-16,0 0 16,0 0-16,0 0 0,0-21 15,1 0-15,20-22 0,-21 22 16,-21 0-16,0-21 0,0 21 15,0-22-15,0 22 0,0-21 0</inkml:trace>
  <inkml:trace contextRef="#ctx0" brushRef="#br0" timeOffset="31119.91">18690 6985 0,'0'0'0,"-21"21"0,-21-21 0,20 21 15,44-21 1,-1 0-16,0 0 0,21 0 16,1 0-16,-1 0 0,0 0 0,22 0 15,63 0-15,-64 0 0,22 0 16,0-21-16,-22 21 0,22-21 16,-1 21-16</inkml:trace>
  <inkml:trace contextRef="#ctx0" brushRef="#br0" timeOffset="31447.73">21675 6646 0,'0'0'0,"-43"0"15,43-21-15,-21 21 0,21 21 16,0 1-16,-21-1 16,0 21-16,21 0 0,-21 1 0,21-22 15,-22 21-15,1 22 0,21-22 0,-21 0 16,0 1-16,0-1 0,21 0 16,0 1-16,-21-1 0,21 0 0,-22 1 15,22-22-15,0 0 0,0 0 16,0 22-16,0-22 15,0 0-15,22-21 16,-22-21 0,0 0-16</inkml:trace>
  <inkml:trace contextRef="#ctx0" brushRef="#br0" timeOffset="31647.01">21272 7197 0,'0'0'0,"-21"0"0,0 0 0,42 0 31,0 0-15,1-21-16,-1 21 16,0 0-16,21 0 0,1 0 0,-1 0 15,21 0-15,-20-22 0,-1 22 16,0 0-16,1 0 0,-1-21 16,43 0-16,-64 0 0,0 21 15,0-21-15,0 21 16</inkml:trace>
  <inkml:trace contextRef="#ctx0" brushRef="#br0" timeOffset="32198.86">21886 7049 0,'21'0'31,"1"0"-31,-1 0 16,0 0-16,0 0 0,0 0 15,0 0-15,1-22 0,-1 22 0,21-21 16,-21 0-16,0 21 15,-21-21-15,0 0 0,0 0 16,0-1-16,-21 22 16,0 0-16,0 0 0,0 0 15,-22 0-15,22 22 0,0-22 0,-42 42 16,41 0-16,-20-21 16,21 1-16,0 20 0,21-21 15,0 21-15,0 22 0,0-43 16,0 21-16,21-20 0,0-1 15,0 0-15,43 21 0,-22-21 16,0-21-16,22 0 16,-22 0-16,-21 0 0,22 0 15,-1 0-15,-21 0 0,22-21 0,20-21 16,-21 21-16,1-22 0,-22 22 16,21-21-16,-21 0 0,1-22 15,-22 43-15,0 0 0,0 0 0,0-1 16,0 1-16,-22 21 15,1 0-15,0 0 0,0 0 0,21 21 16,0 1-16,0-1 0,-21 0 16,21 0-16,0 21 0,0-20 15,0 20-15,0-21 0,0 21 0,0-20 16,0-1-16,0 0 0,-21 0 0,21 0 16,0 0-16,-22 1 0,1-22 15,0 0-15,0 0 0,0 0 16,0 0-16,21-22 15,21 1 1,0 0-16,0 0 0,21 0 16,-20-22-16</inkml:trace>
  <inkml:trace contextRef="#ctx0" brushRef="#br0" timeOffset="32447.57">23220 6710 0,'0'0'16,"21"-21"-16,0 0 0,0-1 0,-21 44 31,-21-1-31,0 0 0,-21 0 0,20 21 16,-20 1-16,0-22 0,-1 21 0,1 1 15,21-1-15,-21 0 0,20 1 16,1-1-16,0 0 0,21 1 16,0-1-16,0 0 0,0 1 0,0-22 15,0 21-15,0-21 0,21 0 16,43 22-16,-43-43 15,0 0-15,0 0 0,0 0 16,1-21-16,41-22 16,-63 22-16,21 0 0</inkml:trace>
  <inkml:trace contextRef="#ctx0" brushRef="#br0" timeOffset="32627.32">22839 7027 0,'0'0'0,"-43"0"0,22-21 0,0 21 16,0 0-16,42 0 31,21 0-31,-20 0 0,20 0 16,21 0-16,-20 0 0,-1 0 0,22 0 15,-22 0-15,0 0 0,1 0 16,-22 0-16,0 0 0,0 0 0,-42 0 16,0 0-16</inkml:trace>
  <inkml:trace contextRef="#ctx0" brushRef="#br0" timeOffset="33331.01">2032 8848 0,'0'0'0,"-21"-85"15,21 64-15,0-21 16,0 20-16,0 1 0,0 0 0,-21 21 15,-1 42 1,22-20-16,0 41 16,0-21-16,-21 22 15,21-1-15,0 1 0,-21 84 16,0-84-16,21-22 0,-21 21 16,0 1-16,21-22 0,-22 85 15,22-84-15,0-22 16,0 0-16,0 0 0,0 0 0,22-21 31,-1-42-31,-21 21 16,21 0-16,-21-22 0,0 22 0</inkml:trace>
  <inkml:trace contextRef="#ctx0" brushRef="#br0" timeOffset="33779.03">1884 9292 0,'0'0'0,"-21"-21"0,-1 0 15,1 21-15,-21-21 0,21 21 16,0 0-16,-1 0 15,44 0 1,-1 0-16,0 0 16,21 0-16,1 0 0,-1 0 15,0 0-15,1-21 0,62 21 16,-41-22-16,-22 1 0,22 0 16,-1 21-16,-20-21 0,20 21 15,-42 0-15,0 0 0,-21 21 16,0 0-16,-21 22 15,0-1-15,0-21 0,0 21 16,0-20-16,-1-1 0,1 21 0,21 0 16,0-20-16,-21-1 0,21 21 15,0-21-15,0 0 0,0 1 16,42-22-16,-20 0 16,-1 0-16,0 0 0,21-22 0,85-20 15,-106 21-15,22 0 16,-1 0-16,-21-22 0,0 22 15,1-21-15,-1-1 0,0 1 0,-21 0 16,0-1-16,0 1 0,0 21 16,-21-21-16,0 20 0,-1 1 0,-20 0 15,21 21-15,-64 0 16,64 0-16,-21 21 0,-22 22 16,22-22-16,21 0 0,0 0 0,21 0 15,0 0-15,0 1 0,21-1 16,0-21-16</inkml:trace>
  <inkml:trace contextRef="#ctx0" brushRef="#br0" timeOffset="34568.49">3937 9229 0,'0'0'0,"-21"0"0,0 0 0,-1 0 15,1 0-15,21-21 0,0-1 0,0 1 16,0 0-16,0-21 0,0 21 0,0-22 16,0 22-16,21 0 0,-21-21 15,43 20-15,-22 22 0,0-21 16,0 21-16,22 0 0,-22 0 0,0 0 15,0 21-15,0 1 0,0 20 0,1-21 16,-1 21-16,0 1 0,-21-1 16,21 0-16,-21 1 0,0-1 0,0 22 15,0-22-15,0-21 0,0 0 16,0 22-16,0-22 0,0 0 16,-21 0-16,0-21 15,21-21 1,0 0-16,0 0 15,0-1-15,0 1 0,0 0 0,0 0 16,0-21-16,0-1 0,21 1 0,-21 0 16,21-1-16,0 1 0,0 0 15,1-1-15,-1 22 0,0-21 16,21 21-16,1 21 0,-22 0 16,0 0-16,21 0 0,1 63 15,-22-42-15,0 22 0,0-22 0,-21 21 16,21-21-16,-21 22 0,0 20 15,0-42-15,0 22 0,0-22 16,0 0-16,0 0 0,0 0 0,-21 0 16,21 22-1,0-64-15,0-1 16,0 1-16,0 0 16,0 0-16,21 0 0,0-22 15,1 22-15,-1 0 0,0-21 0,21-1 16,-21 1-16,1 0 0,20-1 0,-21 1 15,21 21-15,1-21 0,-22 20 16,0 1-16,21 21 0,-20 0 0,-1 21 16,-21 1-16,0-1 0,0 21 0,0 0 15,0-20-15,0 83 16,0-62-16,0-22 0,-21 64 16,-1-64-16,1 0 0,0 21 15,21-21-15,0 1 0,21-22 31,0 0-31,1 0 0,20 0 16,-21 0-16,21-22 0,1 1 0,-22 21 16</inkml:trace>
  <inkml:trace contextRef="#ctx0" brushRef="#br0" timeOffset="35256.53">5694 9102 0,'0'0'0,"21"-21"0,0-43 15,-21 43 1,-21 21-16,0 0 15,0 21-15,-1 0 0,-20 0 0,21 1 16,0-1-16,0 21 0,-43 22 0,43-43 16,0 0-16,0 21 0,-1-21 15,1 22-15,0-1 16,21-21-16,0 0 0,0 1 16,42-1-16,-20-21 0,-1 0 0,21 0 15,0 0-15,-20 0 0,20-21 16,-21 21-16,21-22 0,-20 22 0,20-42 15,0 21-15,-42 0 0,0 0 16,0-1-16,0 1 0,0-63 16,-21 62-16,0-20 0,0 21 15,0 0-15,-1-22 0,22 22 16,0 0-16,0 0 0,0 0 0,0 0 16,22 21-16,-1 0 15,42 0-15,-20 0 16,-1 0-16,-21 21 0,21 0 0,1 0 15,-22 0-15,42 43 0,-20-22 16,-22-21-16,0 22 0,-21-22 0,21 21 16,-21-21-16,21 0 0,-21 22 0,0-22 15,0 0-15,0 0 0,-21 0 16,0 1-16,21-1 0,-42-21 16,42 21-16,-21-21 15,21-21 1,0 0-16,0-1 15,0 1-15,0-21 0,21 21 16,0 0-16,0-22 0,0 1 0,22-22 16,-22 22-16,21 0 0,-21-1 15,22 22-15,-22 0 0,21 0 16,22 0-16,-43 21 0,0 21 16,21 21-16,-21 1 0,-21-22 15,0 21-15,0 0 0,0-20 0,0 20 16,-21 0-16,0-21 0,0 22 0,21-22 15,-21 21-15,0-21 16,21 1-16,-22-1 0,22 0 16,0-42 15,22 21-31,-1-21 0,0-1 16,0 22-16,0-21 0,0 0 0,22 0 15</inkml:trace>
  <inkml:trace contextRef="#ctx0" brushRef="#br0" timeOffset="35443.04">6900 9123 0,'0'0'16,"21"0"-16,-21-21 0,0 42 16,0 0-1,-21 0-15,21 0 0,0 1 0,-21-1 16,0 0-16,0 0 16,21 0-16,-21 43 0,21-43 15,-22 0-15,22 0 0,-21-21 0,21 21 16,0 1-16,0-44 31,21 22-15</inkml:trace>
  <inkml:trace contextRef="#ctx0" brushRef="#br0" timeOffset="35612.05">6964 9017 0,'0'0'0,"0"-21"0,0 0 0,0 0 16,-21 21-1,-1 0 1,1 0-16,42 0 31,1 0-31,-1 0 16,0 0-16,0 0 0,0 0 0</inkml:trace>
  <inkml:trace contextRef="#ctx0" brushRef="#br0" timeOffset="35868.04">7578 8784 0,'0'0'0,"21"-21"0,0 0 16,-21 42 15,0 0-31,-21 0 0,0 1 16,-1 20-16,1 0 0,0 1 0,0-1 15,0 0-15,0 1 0,21-1 0,-22 0 16,1 1-16,0-1 0,0 0 0,21 22 15,-21-43-15,21 21 0,0-21 16,0 1-16,0-1 0,21-21 16,0 0-16,0 0 15,0 0-15,1 0 0,-1 0 0,0 0 16,21-43-16,-21 43 0,-21-21 16</inkml:trace>
  <inkml:trace contextRef="#ctx0" brushRef="#br0" timeOffset="36307.96">7429 9229 0,'-21'-21'0,"42"42"0,-63-42 0,42-1 0,-21 22 16,21-21 0,0 0-16,21 21 15,21-21-15,-20 21 0,20-21 0,0 21 16,1-21-16,-1 21 0,21-22 16,-20 22-16,20 0 0,-20-21 0,-1 21 15,0 0-15,1 0 0,-22 0 16,0 21-16,0 1 0,-21-1 0,0 0 15,0 0-15,-21 0 0,0 0 16,0 22-16,-1-22 0,-20 0 0,0 21 16,21-20-16,-1-1 0,1 0 0,21 0 15,0 0-15,0 0 0,0 1 16,0-1-16,43-21 16,-22 0-16,0 0 0,21 0 0,-21 0 15,22 0-15,-1 0 0,-21 0 16,0-21-16,22-1 0,-22 22 0,21-21 15,-21 0-15,1 0 0,-1 0 0,0-22 16,-21 22-16,0-21 0,0 21 0,0-22 16,0 1-16,0 0 0,-21 21 15,0-22-15,-1 22 0,1 0 16,-21 0-16,21 21 0,-22 0 0,1 0 16,21 0-16,-21 21 0,-1 0 15,1 0-15,42 0 0,0 22 16,0-22-16,0 0 0,21 0 15,0-21-15,0 21 0,22-21 0,-1 0 16</inkml:trace>
  <inkml:trace contextRef="#ctx0" brushRef="#br0" timeOffset="36646.91">8403 9102 0,'0'0'0,"0"-21"0,0-1 15,0 1-15,0 0 0,0 0 16,0-21-16,0 20 0,0-20 0,0 21 15,21 0-15,0 0 0,1-1 0,-1 1 16,0 21-16,0 0 0,0 0 16,0 21-16,-21 22 0,43-1 15,-22 0-15,0 1 0,0-1 0,0 0 16,1 22-16,-1-22 0,-21 1 16,0-1-16,0 0 0,0-21 0,0 43 15,0-43-15,0 0 0,0 0 16,0 1-16,-21-22 15,-1 0-15,1-22 16,21 1-16,-21 0 0,21 0 16,0-21-16,0 20 0,0-20 15,21 21-15,0-21 0,-21 20 16,22-20-16,-1 0 0,0 21 0,0-22 16,43-20-16,-43 42 15,21-22-15,0 1 0,-20 21 16</inkml:trace>
  <inkml:trace contextRef="#ctx0" brushRef="#br0" timeOffset="37236.07">10393 8784 0,'0'-21'0,"0"42"0,0-63 0,0 21 0,0-22 16,0 22 0,-21 0-16,-1 21 15,22 21-15,-21 0 0,21 1 16,0 20-16,0 0 0,-21 22 0,21-22 15,0 22-15,0-22 0,0 0 16,-21 22-16,21-22 0,-21 0 0,21-20 16,0 20-16,-21 0 15,-1-21-15,22 1 0,0-1 16,0-42 0,0-1-16,-21 1 15,21 0-15,0 0 0,-21 0 16,21-22-16,0 1 0,0 0 15,0-1-15,21 1 0,0 0 0,43-64 16,-43 42-16,21 22 16,22-43-16,-22 64 0,1 0 15,41 0-15,-41 21 0,-1 0 16,0 0-16,1 0 0,-1 42 16,0-21-16,1 22 0,-1-1 0,-21 0 15,43 64-15,-64-42 0,0-22 16,0 43-16,0-43 0,-22 0 15,1-20-15,0 20 0,0-21 0,0 0 16,0 22-16,-1-43 0,1 21 16,0-21-16,0 0 15,0 0-15,0 0 16,-1 0-16,1-21 0</inkml:trace>
  <inkml:trace contextRef="#ctx0" brushRef="#br0" timeOffset="37820.07">10350 9059 0,'-21'0'0,"21"-21"16,0 0 0,21 21-16,1 0 0,-1-21 0,0 21 15,0 0-15,21 0 0,1-21 16,63 0-16,-43 21 0,1-22 16,-1 22-16,22-21 0,-22 0 15,1 21-15,-1-21 0,1 21 16,-1-21-16,-20 0 0,20 21 0,-42-22 15,22 1-15,-1 21 0,-42 21 32,0 1-32,0-1 0,-21 0 15,0 21-15,21-21 0,0 22 16,-22-1-16,22 0 0,-21-20 0,21 20 16,-21 0-16,21-21 0,0 1 0,0 20 15,-21-21-15,21 0 0,0 0 16,-21-21-16,0 22 0,21-1 0,-22-21 15,22 21-15,0-42 32,0 0-32,0-1 15,0 1-15,22 0 0,-1 0 16,0-21-16,-21 20 0,0-20 0,21 0 16,-21-1-16,21 1 0,-21 0 0,21-1 15,1 1-15,-1-21 0,0 20 16,21-20-16,1 42 0,-22-1 15,21 1-15,-21 0 0,22 0 16,-22 21-16,0 0 0,21 0 0,-21 0 16,1 0-16,-1 42 15,-21-21-15,21 22 0,-21-1 0,0-21 16,0 22-16,0-1 0,-21-21 16,21 21-16,-21-20 0,-1 20 0,1-21 15,-21 0-15,21 0 0,-22 22 16,22-43-16,0 0 0,21 21 15,-21-21-15,21-21 16,21 0-16,0 21 0,0-22 16</inkml:trace>
  <inkml:trace contextRef="#ctx0" brushRef="#br0" timeOffset="38047.07">12467 8615 0,'0'0'0,"21"0"15,-21 21 1,-21 0-16,0 0 16,-21 22-16,20-1 0,1 0 15,-21 1-15,21-1 0,0 0 0,-1 1 16,1-1-16,0-21 0,21 22 16,0-22-16,-21 0 0,21 0 0,0 0 15,0 0-15,0 1 16</inkml:trace>
  <inkml:trace contextRef="#ctx0" brushRef="#br0" timeOffset="38252.06">11980 9208 0,'-21'0'0,"42"0"0,-63 21 0,42 0 16,0 0-1,21-21 1,0 0-16,22 0 0,-22 0 15,21 0-15,0 0 0,1 0 0,-1 0 16,43 0-16,-43 0 0,0-21 16,22 0-16,-43 0 15,0 21-15,0-22 0,-21-20 16,0 21-16,0 0 0,0-22 0,0 1 16,0 0-16,0-1 0</inkml:trace>
  <inkml:trace contextRef="#ctx0" brushRef="#br0" timeOffset="38406.97">12171 8615 0,'0'0'0,"-43"0"0,22-21 0,-21 0 16,21 21-16,21-22 16,21 22-16,0 0 15,0 0-15,22 0 0,-1 0 16,0 0-16,1 0 0,20 0 0,-21 0 16,1 0-16,-1 0 0,0-21 15,22 21-15,-43 0 16,0 0-16,0 0 0</inkml:trace>
  <inkml:trace contextRef="#ctx0" brushRef="#br0" timeOffset="38811.97">14118 8573 0,'0'0'0,"0"-22"16,-21 22-16,0 0 16,0 0-16,-1 22 0,1-1 0,0 0 15,0 64-15,0-22 0,0-21 16,-1 22-16,1-1 0,21 22 0,-21-21 15,-21 63-15,42-43 16,-21-20-16,-1 20 0,1 1 16,0 0-16,0-1 0,0 1 0,0-21 0,-22 20 15,22 1-15,0-22 0,0 22 16,0-21-16,-1-1 0,1 1 16,0-22-16,0 0 0,21 1 0,-21 20 15,0-42-15,21-42 16,0-21-1,0 21-15,0-22 0,21-20 16,0 20-16,0-20 0</inkml:trace>
  <inkml:trace contextRef="#ctx0" brushRef="#br0" timeOffset="39095.21">13864 9017 0,'0'0'0,"0"-63"0,21-1 0,0 1 0,1 20 16,-22 1-16,42 0 0,-21-1 15,0 1-15,22 21 0,-1 0 0,21-1 16,-20 1-16,20 0 0,-20 21 0,20 0 16,-21 0-16,1 21 0,-1 0 15,-21 22-15,0-22 0,-21 21 16,0 1-16,0-1 0,-21 0 0,0 1 0,-21-22 16,-1 21-16,1 0 15,-21-20-15,-1 20 0,22-21 0,-22 0 0,22-21 16,0 21-16,-1 1 0,22-22 15,0 0-15,42-22 16,0 1 0,22 0-16,-1 0 0,0 0 15,1 0-15,-1-1 0,21 1 0</inkml:trace>
  <inkml:trace contextRef="#ctx0" brushRef="#br0" timeOffset="39411.55">14605 8848 0,'0'0'0,"0"21"0,21-21 15,0 0 1,0 0-16,1 0 16,-1-21-16,0 0 15,21-1-15,-21 1 0,1 0 16,20 0-16,-21 0 0,0 0 0,0-1 16,1 1-16,-1 0 0,-21 0 15,-21 21 1,-1 0-16,1 0 0,0 21 15,0 0-15,0 0 0,-22 1 16,22-1-16,0 0 0,21 21 0,0-21 16,-21 22-16,21-22 0,0 0 0,0 0 15,0 0-15,21 1 0,-21-1 16,21 0-16,0-21 0,1 21 16,-1-21-16,0 0 0,0 0 0,0 0 15,22 0-15,-22 0 0,0 0 16,21 0-16,-21-21 0,1 21 0,20-21 15</inkml:trace>
  <inkml:trace contextRef="#ctx0" brushRef="#br0" timeOffset="40116.06">15155 8848 0,'0'-21'15,"0"42"-15,0-64 0,0 22 16,21 0-16,-21 0 0,22 0 16,-1 0-16,0 21 0,0-22 15,0 1-15,22 0 0,-1 0 16,0 21-16,1-21 0,-22 21 0,63 0 15,-62 0-15,20 0 16,-21 0-16,-21 21 0,21 0 0,-21 0 16,0 0-16,0 1 0,0-1 0,0 0 15,-21 21-15,0-21 0,21 1 16,-21-1-16,0 0 0,21 0 0,0 0 16,-22 0-16,1-21 15,21 22-15,-21-22 0,21-22 31,0 1-31,0 0 16,0 0-16,21 0 0,0 0 0,-21-1 16,22 1-16,-1 0 0,0 0 15,0 0-15,0 0 16,0 21-16,1-22 0,-1 22 16,0 0-1,-21 22 48,0-1-48,0-42 79,21-1-78,-21 1-16,21 21 0,-21-21 15,0 0-15,21 0 16,1 21 0,-22-21-1,21 21-15,0 0 16,0 0-16,-21 21 78,0 0-62</inkml:trace>
  <inkml:trace contextRef="#ctx0" brushRef="#br0" timeOffset="40344.14">16023 8657 0,'21'0'31,"-21"21"-15,0 1-16,0-1 0,0 0 16,-21 21-16,21-21 0,0 22 0,-21-22 15,21 0-15,-21 21 0,0-20 16,21-1-16,0 0 0,0 0 0,-22 0 15,22 0-15,22-42 47,-22 0-47,21 21 0</inkml:trace>
  <inkml:trace contextRef="#ctx0" brushRef="#br0" timeOffset="40499.08">16065 8678 0,'0'0'0,"0"-21"0,0-21 0,0 0 0,0 20 15,0-41-15,0 84 47,0 0-47,0 0 16,0 1 0,22-22-16,-1 21 0</inkml:trace>
  <inkml:trace contextRef="#ctx0" brushRef="#br0" timeOffset="41184.06">16658 8636 0,'0'0'0,"21"0"31,-42 0-15,0 0-16,0 21 0,0-21 0,-1 21 16,1 1-16,0 20 0,0-21 15,0 0-15,0 22 0,-1-22 0,1 21 16,0-21-16,21 0 0,0 22 15,0-22-15,0 0 0,0 0 0,0 0 16,0 1-16,0-1 16,21-21-1,0 0 95,1 0-95,-1 0 1,0 0-16,0 0 16,0 21-16,0-21 15,1 0-15,-1 0 0,0 0 0,21 0 16,-21 0-16,22 0 0,-22 0 15,0 0-15,0 0 0,0 0 0,1-21 16,-1 21-16,0-21 0,0-1 16,-21 1-16,0 0 15,0 0 1,0 0 0,0 0-1,0-1 1,0 1-1,0 0-15,0 0 16,0 0-16,0 0 0,-21-1 16,21 1-16,-21 21 0,21-21 15,-21 0-15,-1 21 0,1 0 16,0 0-16,0 0 0,0 0 16,0 0-16,-1 0 0,1 0 0,0 0 15,0 21-15,0-21 0,21 21 0,-21-21 16,21 21-16,0 1 15,21-22 1</inkml:trace>
  <inkml:trace contextRef="#ctx0" brushRef="#br0" timeOffset="41871.06">17357 8827 0,'0'0'0,"84"-85"15,-63 85-15,-21-21 16,0 0-16,0-1 0,0 1 16,-21 21-1,0 0-15,0 0 0,0 0 0,-22 0 16,22 0-16,-21 21 0,0 1 0,20 20 16,-20-21-16,0 21 15,21 1-15,-1-1 0,1-21 0,0 22 16,0-1-16,21 21 0,0-41 15,0-1-15,0 21 0,0-21 16,21-21-16,0 21 0,0-21 16,1 0-16,20 0 0,-21 0 0,21 0 15,-20 0-15,41-21 0,-42 0 16,0 0-16,22 0 16,-22 0-16,0-22 0,21 22 0,-20-21 15,-1-22-15,21 22 0,43-127 16,-64 126-16,0 1 0,0-22 15,0 22-15,1 0 0,-22-1 16,21 22-16,-21 0 0,0 0 0,-21 42 16,21 0-1,-22 0-15,1 1 0,0 20 16,0 0-16,0 1 0,0-1 0,-22 106 16,43-84-1,0-22-15,0 43 0,0-64 0,0 21 16,0-21-16,21 0 0,1 1 15,20-1-15,-21-21 0,21 0 16,-20 0-16,-1 0 0,21 0 16,-21 0-16,0-21 0,22 21 0,-22-22 15,0-20-15,0 21 0,0 0 16,1-22-16,-1 22 0,0-21 16,-21 21-16,0-22 0,21 22 15,-21 0-15,0 42 16,-21 0-16,0 1 15,0-1-15,-1 21 0,22-21 0,-21 0 16,21 22-16,-21-22 0,21 0 16,0 0-16,0 0 0,0 1 15,21-22 1,0 0 0,-21-22-16</inkml:trace>
  <inkml:trace contextRef="#ctx0" brushRef="#br0" timeOffset="42036.4">18097 8721 0,'0'0'0,"0"-43"0,0 1 31,-21 42-31,0 0 16,21 21-16,0 0 16,21-21 15,22 0-16</inkml:trace>
  <inkml:trace contextRef="#ctx0" brushRef="#br0" timeOffset="43691.35">18986 8636 0,'0'0'0,"0"-21"0,-42-43 31,21 64-31,0 0 0,-22 0 0,22 0 15,-21 0-15,0 0 0,-1 22 0,1-1 16,0 0-16,-1 21 0,1-21 16,0 22-16,-22 41 0,43-41 15,0-1-15,21 0 0,0-20 16,0 20-16,0 0 0,0-21 16,21 1-16,0-1 0,0 0 0,22 0 15,-1 0-15,0-21 0,1 0 0,-1 21 16,21-21-16,-20 0 0,-1 0 15,22 0-15,-22 0 0,0 0 0,1-21 16,-1 21-16,0-21 0,1 0 0,-1 0 16,-21 0-16,21-1 0,-20-20 15,20 0-15,-21-1 0,0 22 0,-21-21 16,21 0-16,-21-1 0,22 1 0,-22 0 16,0 20-1,-22 22-15,1 0 0,0 0 16,0 0-16,-21 0 0,20 22 0,1-1 15,-21 0-15,21 21 0,-22 1 16,22-22-16,0 21 0,0 0 0,0-20 16,0 20-16,21 0 0,0-21 0,0 1 15,0-1-15,0 0 0,0 0 16,0 0-16,21-21 0,0 0 16,0 21-16,0-21 0,64 0 15,-64 0-15,0-21 0,0 0 16,1 0-16,-1 0 0,42-43 15,-42 43-15,1-21 0,-1-1 16,0 1-16,0 0 0,-21 21 0,0-1 16,21 1-16,-21 0 0,-21 42 15,0 0 1,21 1-16,-21 20 0,0-21 0,21 21 16,0-20-16,-22 20 0,22-21 15,0 0-15,0 22 0,0-22 0,0 0 16,43 21-16,-22-21 0,21-21 15,-21 22-15,1-22 0,20 0 16,-21 0-16,43 0 16,-22 0-16,-21 0 0,21-22 0,-20 1 0,-1 0 15,42-42 1,-42 20-16,22-20 0,-1-43 16,0 42-16,-20 1 0,20-64 15,-21 85-15,0-1 0,0-20 16,-21 42-16,22-22 0,-22-20 15,0 42-15,-22 21 16,1 21 0,0 0-16,0 21 0,0-21 0,0 22 15,-1-1-15,22 0 0,-21 22 0,0-22 16,21 22-16,0-22 0,0 22 16,0-1-16,0-21 0,0 1 15,0-1-15,21 43 0,0-64 16,-21 0-16,22 0 0,-1 0 15,0-21-15,0 0 0,0 0 0,0 0 16,1 0-16,-1 0 0,0 0 0,0-21 16,0-21-16,0 21 0,1-22 15,-1 1-15,21-21 0,-21-1 0,22 1 16,-1-1-16,0 1 0,-21 20 16,22-20-16,-1-1 0,-21 22 15,0 0-15,1-1 0,-22 22 0,0-21 16,0 21-16,-22 21 15,1 21-15,0 0 16,0 0-16,0 0 0,0 22 16,-22-1-16,22 0 0,0 1 0,0-1 15,0 21-15,-1 1 0,22-22 0,0 64 16,0-42-16,0-22 16,0 0-16,0 1 0,22-1 0,-1-21 15,0 21-15,21-20 0,-21-1 0,22-21 16,-1 21-16,-21-21 0,22 0 15,41 0-15,-41-21 0,-22 21 16,21-21-16,0-22 0,-20 22 16,41-64-16,-21 64 15,-20-21-15,20 21 0,-21-22 0,-21 22 16,21 21-16,-42 21 31,0 1-31,0-1 0,21 21 16,0-21-16,-21 0 0,21 1 0,0-1 15,0 0-15,0 0 0,0 0 16,21 0-16,0-21 0,0 0 16,0 22-16,0-22 0,1 0 0,20 0 15,-21 0-15,0 0 16,0-22-16,1 22 0,-22-21 0,21 0 16,0-21-16,0 21 0,0-22 15,-21 1-15,21 0 0,1-1 16,-22 22-16,0-21 0,21 21 0,-21-1 15,0 1-15,0 42 32,0 1-32,-21-1 0,21 0 15,0 21-15,0-21 0,-22 22 16,1-1-16,0 0 0,21 1 16,0-1-16,-21 0 0,21 1 0,-21 20 15,21-20-15,0 20 0,-21-21 0,21 22 16,0-1-16,-22 1 0,1-1 15,21 1-15,-21-1 0,0 1 0,0-1 16,0-20-16,-1 20 0,-41 64 16,42-84-16,0 20 0,-43 43 15,43-43-15,0-20 16,0-1-16,-1-21 0,1 22 0,-21-22 16,0 0-16,20-21 0,-20 0 15,21 0-15,0 0 0,-22 0 16,1-21-16,21 0 0,0-1 15,-43-20-15,43 21 0,-21 0 16,-106-43-16</inkml:trace>
  <inkml:trace contextRef="#ctx0" brushRef="#br0" timeOffset="44956.83">4127 10837 0,'0'0'15,"-21"-105"1,0 83-16,21 1 15,-21 0-15,0 0 0,0 0 0,-1 21 16,-20 0-16,21 0 0,-21 0 16,-43 42-16,43-21 15,20 22-15,-20-1 0,0 0 16,21 1-16,-1-1 0,22 85 16,0-64-16,0-20 0,22 20 0,-1-20 15,0 20-15,42 22 16,-41-64-16,20 21 0,0-21 0,-21-21 15,22 22-15,-1-22 0,0 0 0,-20 0 16,20-22-16,21 1 0,-20 0 16,20-21-16,-20-1 0,20 1 0,1 0 15,-22-22-15,21 1 0,-20 20 0,-22-20 16,21-1-16,-21 1 0,1-1 16,-1 1-16,-21 21 0,0-22 15,0 1-15,0-1 0,0 22 0,0-1 16,0 1-16,0 21 0,-21 21 15,-1 0-15,22 42 16,0-21-16,0 64 0,0-43 16,0 22-16,0-22 0,0 22 15,0-22-15,0 22 0,-21-22 16,21 0-16,-21 22 0,0-22 0,21 0 16,0 22-16,-21-22 0,0-21 0,21 22 15,0-22-15,-22 0 0,22 0 16,22-42-1,-1 0 1,0 0-16,0 0 0,0-22 0,0 22 16,1-21-16,-1 21 0,0-22 0,-21 22 15,21-21-15,0 21 0,0-1 16,1 1-16,-1 0 0,0 21 16,0 0-16,-21 21 15,0 0-15,21 1 0,-21-1 16,0 0-16,21 21 0,-21-21 0,0 22 15,0-1-15,22-21 0,-1 22 0,0-22 16,-21 0-16,21 21 0,0-21 16,0 1-16,1-22 0,20 0 0,-21 0 15,21 0-15,-20 0 0,20 0 16,0 0-16,1-22 0,-1 1 0,0 0 16,1 0-16,-1-21 0,0 20 15,22-20-15,-43 21 0,64-43 16,-64 22-16,0 0 0,-21-22 15,0 43-15,0-21 0,-21-1 16,0 22-16,-1 21 0,-20 0 16,21 0-16,0 0 0,-22 43 15,22-22-15,0 0 16,21 21-16,0-21 0,0 22 0,0 20 16,0-20-16,0-22 15,0 21-15,0-21 0,0 0 0,21 1 16,-21-1-16,21 0 0,1 0 15,-1-21-15,0 0 0,0 0 0,21 0 16,-20 0-16,62-21 0,-41 0 16,-1 21-16,21-21 0</inkml:trace>
  <inkml:trace contextRef="#ctx0" brushRef="#br0" timeOffset="45679.02">6413 10880 0,'0'0'0,"0"-64"16,0 43-16,0 0 15,-21 21 1,0 21-16,0-21 16,21 21-16,-21 22 0,0-22 0,-1 0 15,22 21-15,0-21 0,-21 22 0,21-1 16,0 0-16,-21 1 0,21-1 16,0 22-16,0-22 0,0-21 15,21 0-15,0 0 0,1-21 0,-1 0 16,42 0-16,-20 0 15,-1 0-15,0 0 0,1-21 0,-1 21 16,0-21-16,1 0 0,-22-21 0,21 20 16,-21-20-16,22 21 0,-22-21 15,0-1-15,21-41 16,-21 41-16,1 1 0,-22-22 0,21 22 16,0-21-16,-21-64 15,21 105-15,-21-20 16,0 21-16,0 42 15,0 0-15,0 22 0,0-1 0,0-21 16,0 43-16,-21-22 0,21 43 16,-21-64-16,0 21 0,-1 22 15,22-22-15,-21-21 0,21 0 16,-21 0-16,21 1 0,21-44 47,0 1-47,1 0 15,-1 0-15,0 0 0,0 0 0,0-22 16,0 22-16,22 0 0,-22 0 0,0-22 16,0 22-16,22 21 0,-43-21 15,21 0-15,0 21 0,-42 21 32,0-21-17,-1 21-15,1-21 0,0 21 0,-21-21 16,21 22-16,-1-1 0,1-21 15,21 21-15,-21-21 0,21 21 16,0 0 0,0 0-16,0 1 0,21-22 15,-21 21-15,21 0 0,1-21 0,-1 42 16,0-21-16,-21 1 16,21-22-16,-21 21 15,21-21-15,0 0 16,1 0-16,-1 0 0,0 0 0,21 0 15,1-21-15,-1-1 0,0 1 16</inkml:trace>
  <inkml:trace contextRef="#ctx0" brushRef="#br0" timeOffset="46798.9">8551 11028 0,'0'0'16,"-21"0"-16,-21 0 0,21 21 0,-1-21 15,44-21 1,-1 21 0,0-21-16,21 0 0,1-1 15,-1 1-15,21 0 0,1 0 16,-22-21-16,22 20 0,-1 1 0,-20-21 16,20 21-16,-21-22 0,1 1 15,-22 0-15,21-1 0,1-41 16,-43 41-16,0 1 0,0-43 15,0 64-15,0 0 16,-22 21-16,1 0 0,0 21 16,21 0-16,-21 22 0,0-1 0,0 22 15,-1-1-15,22 22 0,-42 126 16,21-126-16,0 0 16,0 21-16,-1-22 0,1 22 0,-21-21 15,21 21-15,0-1 16,-1 1-16,-20 127 0,21-127 0,0-21 15,0 105-15,21-105 16,0-22-16,0 43 0,0-64 16,0 1-16,21-22 0,0 0 15,0 0-15,0-21 0,22 0 16,-1-21-16,0 0 0,1 0 16,-1 0-16,0-22 0,1 1 0,-1 0 15,0-1-15,1-20 0,-1-64 16,-21 63-16,-21-20 0,0-65 15,0 86-15,-21-22 0,0 22 16,0-22-16,-22 22 0,1-22 0,-43-42 16,43 63-16,0 22 0,20 0 15,-20 21-15,0-1 16,-1-20-16,22 42 0,0 0 16,21-21-16,0 0 15,21 21-15,22-21 16,-1-1-16,-21 22 0,43-21 0,-22 0 15,21 0-15,43-21 0,-42 20 16,-22 1-16,22-21 0,-22 21 16,0 0-16,1-1 0,-1-20 0,-21 21 15,0 21-15,0-21 0,-21 0 16,-21 21 0,0 21-1,0 0-15,0 0 16,21 0-16,-21 0 0,-1 1 0,22 20 15,-21-21-15,21 21 0,0-20 0,0 20 16,0 0-16,0-21 0,0 22 16,0-22-16,21 0 0,1 0 0,41 22 15,-42-43-15,22 0 0,-1 0 16,0 0-16,1 0 0,62-43 16,-62 22-16,-1 0 0,0 0 15,-20 0-15,-1-22 0,0 22 16,-21-21-16,0-1 0,0 22 0,0-21 15,0 0-15,-21-1 0,0 22 0,-22 0 16,1 0-16,21 0 0,-22-1 16,1 22-16,0 0 0,21 0 15,-22 0-15,1 22 0,21-22 0,0 21 16,-1 0-16,1 0 0,0-21 16,21 21-16,-21 0 0,21 1 15,0-1-15,0 0 0,21-21 16,0 0-16,0 0 0,1 0 0,20 21 0,0-21 15,-21 0-15,22 0 0</inkml:trace>
  <inkml:trace contextRef="#ctx0" brushRef="#br0" timeOffset="47167.98">10096 10943 0,'0'-21'15,"0"0"1,22 0-16,-1 21 0,-21-21 15,21-1-15,21 1 0,-21 0 16,1 0-16,20 0 0,0 21 16,-21 0-16,1 0 15,-1 0-15,0 21 0,0-21 0,-21 42 16,0-21-16,0 22 16,0-1-16,0-21 0,0 22 15,0-22-15,0 21 0,0-21 0,0 22 16,0-22-16,-21 0 0,21-42 47,0 0-47,0-1 0,0 1 15,0 0-15,0 0 0,0 0 16,0 0-16,21-1 0,-21 1 0,21 0 16,0 0-16,-21 0 0,22 21 15,-1-21-15,0 21 0,0-22 16,0 22-16,22 0 0,-1-21 0,0 21 15,22 0-15</inkml:trace>
  <inkml:trace contextRef="#ctx0" brushRef="#br0" timeOffset="47407.73">11578 10795 0,'0'42'16,"-21"-20"-16,0-1 15,21 0-15,-21 0 0,-1 0 0,22 0 16,0 1-16,-21-1 0,0 0 0,21 0 16,-21 0-16,21 0 15,0 1-15,0-1 0,0-42 47,0-1-31,21 1-16,0 0 0,0 0 0</inkml:trace>
  <inkml:trace contextRef="#ctx0" brushRef="#br0" timeOffset="47708.01">11620 10668 0,'0'21'32,"0"0"-17,22-21 16,-1 0-31,0 0 0,0-21 16,0 0-16,0 21 16,-21-21-16,0 0 0,0 0 0,0-1 15,0 1-15,0 0 0,-21 0 16,21 0-16,-21 0 0,0 21 16,0 0-16,0 0 0,-1 0 15,1 0-15,21 21 16,0 0-16,-21 0 0,0 0 15,21 0-15,0 1 0,0-1 0,0 0 16,0 0-16,21-21 16,0 0-16,0 0 0,1 0 15</inkml:trace>
  <inkml:trace contextRef="#ctx0" brushRef="#br0" timeOffset="48224.05">12213 10499 0,'0'0'0,"21"-21"0,-21-1 0,0 1 15,0 0-15,0 0 0,0 0 0,0 42 32,-21-21-32,0 42 15,0-21-15,0 22 0,21-1 0,-43 43 16,22-43-16,0 0 0,0 1 16,0-1-16,21 0 15,-22 1-15,1-1 0,0-21 0,21 22 16,0-1-16,-21-21 0,21 21 0,0-20 15,0 20-15,0-21 0,21 0 16,0-21-16,0 0 0,22 0 16,-1 0-16,0 0 0,1-21 0,-1 21 15,0-21-15,1 0 0,-1 0 16,0-1-16,43-20 16,-64 21-16,22-21 0,-22 20 0,21 1 15,-21-21-15,0 21 0,22-43 16,-43 43-16,0 0 0,-21 21 15,-1 0 1,1 0-16,0 0 0,21 21 16,0 0-16,-21 0 0,21 1 0,0-1 15,0 0-15,0 0 0,0 0 16,21 0-16,0 1 0,-21-1 16,0 0-16,21 0 0,-21 0 15,0 0-15,0 1 0,0-1 16,-21-21-1,0 0-15,0 0 0,0 0 16,0 0-16,21-21 0,-22 21 16,22-22-16,-21 1 15,21 0-15,0 0 0,0-21 16</inkml:trace>
  <inkml:trace contextRef="#ctx0" brushRef="#br0" timeOffset="48411.1">12192 10541 0,'0'0'16,"21"0"-16,0 0 0,0 0 15,1 0-15,-1 0 0,0 0 16,0 0-16,0 0 0,0 0 0,22 0 16,-22 0-16,0 0 0,21-21 15,-20 21-15,-1-21 0,0 21 16,0-21-16,0-22 0,0 43 15</inkml:trace>
  <inkml:trace contextRef="#ctx0" brushRef="#br0" timeOffset="48971.04">14182 10774 0,'0'0'0,"-22"0"0,-20-21 31,42 0-31,0-1 16,0 1-16,21 0 0,0 0 0,1-21 16,20 20-16,-21 22 0,21-21 15,1 0-15,-1 21 0,0 0 16,1 0-16,-1 0 0,43 21 16,-64 0-16,21 22 0,-21-22 0,1 21 15,-1 1-15,-21-1 0,0 0 16,0 1-16,0-22 0,0 21 0,0 0 15,0-20-15,0 20 0,-21-21 16,-1 0-16,1 22 0,0-43 0,21 21 16,-21 0-16,0-21 0,0 0 15,21-21 1,0 0-16,0-1 0,0 1 0,0 0 16,21 0-16,-21-21 0,21 20 15,0-20-15,0 21 0,0-21 16,1-1-16,-1 1 0,0 21 0,0-22 15,21 1-15,-20 21 0,-1 0 0,0 0 16,0 21-16,0 0 0,22 0 16,-22 0-16,21 0 0,-21 0 15,0 0-15,1 21 0</inkml:trace>
  <inkml:trace contextRef="#ctx0" brushRef="#br0" timeOffset="49785.69">15155 10859 0,'0'0'0,"0"21"0,0 0 16,21-21 0,1 0-16,-1 0 15,0 0-15,0 0 0,21-21 0,22 0 16,-43-1-16,0 22 0,22-21 16,-22 0-16,0 0 0,0 0 15,0 0-15,-21-1 0,0 1 0,0 0 16,0 0-16,0 0 0,-21 21 31,21 21-31,-21-21 0,0 21 0,0 0 16,21 22-16,-22-22 0,1 0 15,0 21-15,21-21 0,-21 1 16,21 20-16,-21-21 0,21 0 0,0 0 16,0 1-16,0 20 15,21-21-15,0-21 0,21 0 16,1 0-16,-1 0 0,0 0 0,22 0 15,-22 0-15,22 0 0,-22-21 16,22 21-16,-22-21 0,21 0 0,1-1 16,-22 1-16,22 0 0,-22-21 0,0 21 15,1-1-15,-22-20 0,-21 0 16,0-1-16,-21 22 16,-22 21-16,1 0 0,21 0 15,-21 0-15,-1 0 0,1 21 16,0-21-16,20 22 0,1-1 0,0 0 15,21 0-15,0 0 0,0 0 16,21 1-16,0-1 0,22 0 16,-22 0-16,0-21 0,0 21 0,22 0 15,-22 1-15,0-1 0,-21 0 16,0 0 0,0 0-16,-21-21 15,0 0-15,-1 0 0,1 0 16,0 0-16,0 0 15,21-21 204,0 0-203</inkml:trace>
  <inkml:trace contextRef="#ctx0" brushRef="#br0" timeOffset="50455.84">14795 10710 0,'0'0'0,"0"-21"16,-21 21 0,21 21-1,0 1-15,-21-1 16,21 21-16,0 0 0,0 1 15,0 20-15,0 1 0,-21-1 0,21 1 16,-21 20-16,0-20 0,21 21 0,-22-1 16,1-20-16,-21 20 0,21 1 15,0-21-15,-1 20 0,-62 128 16,63-149-16,-1 1 0,-20 42 16,42-64-16,-21 0 15,21 1-15,-21-22 0,21 0 16,-21 0-16,21-42 15,21 0 1,0 0-16,0-22 0,0 1 16,0-21-16,-21-1 0,43 1 0</inkml:trace>
  <inkml:trace contextRef="#ctx0" brushRef="#br0" timeOffset="50775.26">14732 10816 0,'0'0'0,"0"-42"0,-21 21 0,0-22 0,21 22 16,0 0-16,0 0 0,0 0 16,0 0-16,0-1 0,21 1 15,0 21-15,0 0 16,21 0-16,1 21 0,-1 1 0,22-1 16,-22 0-16,21 0 0,-20 21 0,-1 1 15,-21-22-15,0 21 0,-21 1 16,0-22-16,0 21 0,-21 0 0,-21-20 15,0-1-15,-1 21 0,1-21 0,0 0 16,-22 1-16,22-1 16,-1 0-16,22-21 0,-21 21 0,21-21 15,0 0-15,42 0 32,0-21-32,0 21 0,0-21 15,22 0-15,-1 21 0,0-22 16,1 1-16</inkml:trace>
  <inkml:trace contextRef="#ctx0" brushRef="#br0" timeOffset="51461.09">15811 10922 0,'22'0'16,"-1"0"-1,0 0-15,0 0 16,0 0-16,-21-21 16,21 21-16,1 0 0,-22-21 15,21 21-15,0 0 0,-21-21 0,21 21 31,-21 21 1</inkml:trace>
  <inkml:trace contextRef="#ctx0" brushRef="#br0" timeOffset="52451.93">16129 11049 0,'63'0'32,"-41"0"-32,-1 0 0,21 0 15,0-21-15,1 21 0,41-42 16,-20 20-16,-22 22 0,64-63 16,-64 42-16,1-22 15,-1 22-15,0-21 0,-20 0 0,20-22 16,-21 22-16,0-22 0,0 1 0,1-1 15,-22 22-15,0-22 16,0 22-16,0-64 0,0 85 0,0-21 16,0 21-16,0-22 0,-22 22 15,1 21 1,0 0-16,21 21 0,-21 0 0,0 22 16,0-1-16,21 0 0,-22 43 15,1-21-15,0 20 0,0 22 0,0-21 16,0-1-16,-1 1 0,-20 127 15,0-106-15,21-1 0,-1-20 16,-20 21-16,21 0 0,-21-22 0,-22 128 16,22-106-16,-1-21 0,1-1 15,0 1-15,-1 0 0,1-1 16,21-20-16,-21-1 0,20 1 0,-20-22 16,21 22-16,21-43 0,0 21 15,0 0-15,21-63 16,21 0-16,1-21 15,-1 21-15,22-22 0,-1 1 0,22-22 16,-1 1-16,1-1 0,-21-20 0,20-1 16,43-63-16,-63 63 15,-22 1-15,-21 20 0,0-21 0,-21 22 16,0-1-16,0-63 16,-21 85-16,0-21 0,-21 20 0,-1 1 15,1 21-15,0-22 0,-22 22 0,22 0 16,0 0-16,-22 0 0,1-22 15,41 43-15,1 0 16,21-21-16,0 0 16,21 0-16,1 21 0,20 0 0,0-21 15,-21 21-15,43-21 0,-22-1 16,1 22-16,20-21 0,-21 0 0,22 0 16,42-21-16,-43 20 0,-20-20 15,20 21-15,-21 0 0,-20 21 16,20-21-16,-21-1 0,0 22 0,-21-21 15,-21 21 1,0 21 0,0 1-16,21-1 0,-21 0 0,-1 0 15,1 0-15,21 0 16,-21 1-16,21-1 0,0 0 0,0 0 16,0 0-16,0 0 0,0 22 15,21-43-15,0 0 0,1 21 0,20-21 16,-21 0-16,21 0 0,1 0 15,-1 0-15,0 0 0,43-21 16,-43 0-16,-20-1 0,-1 22 0,0-21 16,0-21-16,-21 21 0,0 0 15,0-1-15,0-20 0,0 21 0,-21 0 16,0 0-16,-22 21 0,22 0 16,0 0-16,-21 0 15,-22 0-15,43 21 0,0-21 16,-21 21-16,42 0 0,0 0 15,0 0-15,0 1 16,42-22-16,-21 0 0,0 0 0,22 21 16,-1-21-16,0 0 0</inkml:trace>
  <inkml:trace contextRef="#ctx0" brushRef="#br0" timeOffset="52820.81">17970 10816 0,'0'0'0,"0"-63"16,0 42-16,0-1 16,0 1-16,0 0 0,22 21 15,-22-21-15,42 0 0,-21 21 0,0 0 16,22 0-16,-22 0 0,21 0 16,-21 21-16,22-21 0,-22 21 0,21 0 15,0 43-15,-20-43 0,-22 0 16,0 0-16,0 0 0,0 1 15,0 20-15,-22-21 0,1-21 16,0 21-16,0-21 0,0 0 0,0 0 16,-1 0-16,1 0 0,21-21 31,0 0-31,0 0 16,0 0-16,21-1 0,1 1 15,-1 0-15,0 0 0,0 21 0,0-21 16,0 0-16,1-1 0,20 22 0,-21-21 15,0 21-15,22 0 0,-22 0 16,21-21-16,0 21 0,-20 0 0,20 0 16</inkml:trace>
  <inkml:trace contextRef="#ctx0" brushRef="#br0" timeOffset="54771.47">18944 10668 0,'0'21'31,"-21"0"-31,0-21 0,21 22 15,0-1-15,-21 0 0,21 0 0,-22 0 16,22 22-16,0-22 0,0 0 16,0 0-16,-21 21 0,21-20 15,0-1-15,0 0 16,0 0-16,0-42 47,0 0-47,0 0 0,0-1 15,21-20-15,-21 21 16,22 0-16,-1-22 0,-21 22 16,21-21-16,0 21 0,0 0 0,0-22 15,1 22-15,-1 0 0,0 21 0,0 0 16,0 0-16,0 0 0,1 0 16,-1 0-16,0 21 0,0 0 0,-21 0 15,21 22-15,0-22 0,-21 0 0,0 21 16,0-20-16,0-1 0,0 0 15,0 0-15,0 0 0,0 0 0,0 1 16,0-1-16,-21-21 31,0 0-31,0 0 16,21-21-16,0-1 16,0 1-16,0 0 0,21 0 15,0 0-15,0 0 0,1-1 0,20-20 16,-21 21-16,21-21 0,1 20 0,20-20 15,-20 21-15,-1 0 0,0 21 16,1 0-16,20 0 0,-42 0 0,22 0 16,-22 0-16,0 21 0,0 0 15,-21 0-15,0 22 0,0-22 0,0 21 16,0-21-16,-21 0 0,0 22 0,0-22 16,-1 0-16,22 0 15,-21 0-15,21 1 0,-21-1 0,21 0 16,0 0-16,21 0 15,0-21-15,22 0 16,-22 0-16,21 0 0,1 0 0,-1 0 16,21 0-16,-20 0 0,20 0 0,-20-21 15,20 21-15,-21-21 0,1 0 16,-1 0-16,0-1 0,1 1 16,-22-21-16,0 21 0,-21-64 15,0 43-15,0 21 0,0-1 16,-21-20-16,-21 42 0,-43-42 15,43 42-15,-1 0 0,1 0 16,0 21-16,-1 0 0,-20 43 16,20-43-16,22 21 0,0-21 15,0 22-15,0-22 0,21 21 16,0-21-16,0 0 0,0 1 0,21-1 16,0 0-16,21 0 0,-20-21 15,-1 21-15,0-21 0,21 0 16,-21 0-16,1 0 0,20 0 0,-21-21 15,0 0-15,0 21 0,1-21 0,-1 0 16,0-1-16,0 1 0,0-21 16,-21 0-16,21-1 15,-21 22-15,0 0 0,22 0 0,-22 0 16,0 42 0,0 0-16,-22 0 15,22 0-15,0 0 0,-21 1 0,21-1 16,0 0-16,0 0 0,0 0 15,0 0-15,0 1 0,21-1 0,1-21 16,-1 0-16,0 21 0,42-21 16,-20 0-16,-22 0 0,21 0 15,-21 0-15,22-21 0,-22 0 0,21 21 16,-21-22-16,1 1 0,-1 0 16,0 0-16,0-21 0,0 20 15,0-20-15,1 21 0,-1-21 0,-21 20 16,21 22-16,-21 22 15,-21-1 1,0 0-16,21 0 0,-22 21 0,1-20 16,0-1-16,0 21 0,0-21 15,0 0-15,21 1 0,0-1 0,-22 0 16,1 0-16,42-21 31,1 0-31,-1-21 16,21 0-16,-21 21 15,0-21-15,1-1 0,-1 1 16,21 0-16,-21 0 0,22 0 0,-22 0 16,0-1-16,0 22 0,21-21 15,-20 21-15,-1 0 0,0 0 16,-21 21-16,0 1 0,0-1 16,0 0-16,0 0 15,0 0-15,0 0 0,21 1 0,-21-1 16,21 0-16,-21 0 0,21-21 31,1 0-31,-1 0 16,-21-21-16,21 0 0,0 21 0,0-21 15,-21-1-15,21 1 16,1 0-16,-1-21 0,21 21 0,-21-22 16,22 22-16,-1-21 0,0-1 15,-21 22-15,22 0 0,20-21 16,-42 42-16,1 0 0,-1 0 15,0 0-15,-21 21 0,0 0 16,0 0-16,0 0 16,-21 1-1,42-22 32,-21-22-47,21 22 16,0-21-16,-21 0 0,21 0 15,-21 0-15,22 0 0,-22-1 0,0 1 16,0 0-16,-22 21 16,-20 0-16,21 21 15,0 0-15,-22 1 0,1-1 0,21 0 16,-21 21-16,-43 22 16,64-22-16,-22-21 0,22 22 15,0-22-15,21 0 0,-21 64 16,42-64-16,0 21 15,0-21-15,22-21 0,-1 21 0,0 1 16,22-1-16,-1-21 0,1 0 0,-1 21 16,1-21-16,-1 0 0,64-21 15,-84 0-15,-1-1 0,43-20 16,-64 21-16,0-21 16,21-1-16,-20 1 0,-22 0 0,0-1 15,0 22-15,0-21 0,0 21 0,-43 21 16,22 0-1,0 21-15,0 0 0,0 0 0,-1 0 16,1 0-16,21 22 0,0-22 16,0 21-16,0-21 15,0 1-15,0-1 0,21 0 0,1-21 16,-1 21-16,21-21 0,-21 0 16,22 21-16,-1-21 0,0 0 15,1 21-15,-1-21 0,0 0 0,-21 0 16</inkml:trace>
  <inkml:trace contextRef="#ctx0" brushRef="#br0" timeOffset="55463.33">11070 12615 0,'0'0'0,"21"-21"15,0 21-15,1-21 0,-1 0 0,-21 0 16,-21 21 0,-22 0-16,1 0 0,0 0 15,-1 0-15,-20 21 0,20-21 0,-20 21 16,21 0-16,-1-21 0,1 21 0,21 1 15,0-22-15,-1 0 0,22 21 16,22-21 0,-1 0-16,0 0 0,21 0 15,-21 0-15,43 21 0,-22-21 0,1 0 16,20 0-16,-21 0 0,1 21 16,-1-21-16,0 0 0,-20 21 15,-22 0-15,0 1 0,0-1 16,-22-21-16,1 21 15,-21-21-15,0 21 0,20-21 0,-20 21 16,-21 0-16,20 1 0,-20 20 16,20 0-16,22-21 0,-21 1 15,21 20-15,21-21 0,0 21 0,0 1 16,0-1-16,0-21 16,0 0-16,0 1 0,0-1 15,21 21-15,-21-21 0,0 0 16,0 1-16,0-1 0,-21 0 15,0 0-15,-1 0 0,1 0 16,-21 1-16,0 20 0,20-21 0,-20 21 16,0-20-16,21 20 0,-22-21 15,22 0-15</inkml:trace>
  <inkml:trace contextRef="#ctx0" brushRef="#br0" timeOffset="55867.72">12361 12488 0,'0'0'0,"21"-21"0,1 0 0,-1 0 16,0 0-16,0 0 0,-21 42 31,0 0-31,-21 21 16,0 1-16,0 20 0,-1 1 0,1 20 15,0 1-15,0 0 0,0-22 16,0 22-16,-1-1 0,1-20 0,0-1 15,0 1-15,0-1 0,0 1 16,-22-1-16,22-20 0,21-1 0,-21 0 16,21-20-16,-21 20 0,21-21 15,21-42 1,0 0-16,-21 0 0,21-1 0,0-20 16</inkml:trace>
  <inkml:trace contextRef="#ctx0" brushRef="#br0" timeOffset="56291.03">12340 12658 0,'0'0'0,"0"-64"0,85-147 31,-64 168-31,0 22 0,21 0 16,-20 0-16,-1 0 0,21-1 0,0 1 16,1 21-16,-1 0 15,22 21-15,-22 1 0,43 41 16,-64-42-16,0 22 0,-21-1 0,0 64 15,0-64-15,-42 0 16,-1 1-16,1-1 0,-22 0 0,22-20 16,-21 20-16,-1 0 0,22-21 0,-22 1 15,22-1-15,0-21 0,-1 0 16,1 0-16,21 0 0,0 0 0,21-21 16,0-1-16,0 1 15,0 0-15,21 0 0,0 21 0,0 0 16,0 0-16,22 0 0,-22 21 0,21-21 15,-21 42-15,22-20 0,-22 20 16,21 0-16,-21 1 0,0-1 0,1 0 16,-1 1-16,0-1 0,-21 0 15,0-21-15,21 22 0,0-22 16,-21 0-16,21 0 0,1-21 16,-1 0-16,0 0 0,0 0 15,0 0-15,0 0 0,1-21 16,-22 0-16,21 0 0,0 0 0,-21-1 15,21 1-15</inkml:trace>
  <inkml:trace contextRef="#ctx0" brushRef="#br0" timeOffset="56804">13017 13081 0,'22'-21'31,"-1"21"-15,-21-21-16,21 21 0,0 0 15,0-21-15,-21-1 0,21 22 16,1-21-16,20 0 0,-21 21 0,0-21 15,0 0-15,-21 0 0,22-1 16,-22 1-16,0 0 0,0 0 0,-22 21 31,1 0-31,-21 21 0,21 0 0,0 0 16,-1 22-16,-20-1 0,21-21 0,0 22 16,21-1-16,0 0 0,-21-21 15,21 22-15,0-22 0,0 0 16,0 0-16,0 0 0,21 1 0,0-22 15,21 0-15,-21 0 0,22 21 16,-22-21-16,21 0 0,1 0 0,-1 0 16,21-21-16,-20-1 0,-1 22 0,0-21 15,22 0-15,-22 0 0,43-43 16,-43 22-16,-21 21 0,1-21 16,-1-1-16,-21 22 0,0 0 15,0 0-15,0 0 0,0-1 0,-21 22 16,-1 0-16,-20 0 0,21 0 15,0 22-15,0-1 0,-1 0 0,22 0 16,0 0-16,0 0 0,0 1 16,22 41-16,-1-42 15,0 0-15,0 1 0,0-1 0,0 0 16,1-21-16,-22 42 16,0-21-16,-22-21 15,1 22-15,-21-22 0,21 0 16,0 0-16,-1 0 15,22-22-15,0 1 16</inkml:trace>
  <inkml:trace contextRef="#ctx0" brushRef="#br0" timeOffset="57088.37">14097 12912 0,'42'-21'0,"-84"42"0,105-64 16,-41 22-16,-1 21 15,-21 21 1,0 1-16,0 20 0,0-21 15,0 21-15,-21 1 0,21 20 0,-22-20 16,1 20-16,-21 43 0,21-43 16,0 22-16,-1-21 0,1 20 15,-21 1-15,21 0 0,-22-1 0,1-20 16,21 20-16,-21 1 0,20 21 0,-20-21 16,21-1-16,0 1 15,21-22-15,-21 22 0,21-21 0,-22-1 0,22-21 16,-21 1-16,21-22 0,0 0 15,0 0-15,0-42 16,0 0-16,0-21 0,21-1 16,22 1-16,-22-22 0,0 1 0,43-85 15</inkml:trace>
  <inkml:trace contextRef="#ctx0" brushRef="#br0" timeOffset="57360.04">14097 12954 0,'21'-42'0,"-42"84"0,63-127 0,-42 43 16,21 0-16,1-1 16,20 22-16,0-21 0,1 21 0,-1 21 15,-21 0-15,21 0 0,1 0 16,-22 0-16,0 21 0,0 0 16,0 0-16,-21 43 0,0-22 15,-21 0-15,0-20 0,0 20 16,-21 0-16,20-21 0,-62 43 15,41-43-15,22 0 0,-21 0 16,21-21-16,21 22 0,21-44 31,0 1-31,0 0 0,22 0 0,-1 0 16,-21 0-16</inkml:trace>
  <inkml:trace contextRef="#ctx0" brushRef="#br0" timeOffset="57960.92">14944 12721 0,'-85'64'32,"64"-43"-32,0 21 0,-1-21 15,1 22-15,0-1 0,0-21 0,21 22 16,-21-22-16,21 0 0,0 0 16,0 0-16,0 0 0,0 1 15,21-22-15,0 0 0,0 0 16,0 0-16,1 0 0,-1 0 0,0 0 15,0-22-15,-21 1 0,0 0 16,0 0-16,0 0 0,0-22 16,0 22-16,0-21 0,0 0 0,0 20 15,0-20-15,0 21 0,21-43 16,0 43-16,1 21 0,41-21 16,-21 21-16,-20 0 0,62 21 15,-41-21-15,-22 43 16,21-22-16,-21 0 0,0 21 0,22 64 15,-43-64 1,0-20-16,0 20 0,-21-21 0,-1 21 16,1 1-16,0-22 15,0 0-15,0-21 16,21-21 0,0 0-16,21-22 15,0 22-15,21 0 16,-20-21-16,-1 21 0,21-22 0,0 1 15,-20-22-15,20 22 0,0 21 16,1-21-16,-22 20 0,21 1 0,0 21 16,-20 0-16,-1 0 0,0 21 0,-21 22 15,0-22-15,0 21 0,0 1 16,0-1-16,0 0 0,-21-21 0,0 22 16,-1-1-16,1-21 0,0 22 15,0-22-15,21 0 0,0 0 16,-21 0-16,42-21 31,0 0-31,0 0 0,0 0 0,22-21 16,-22 0-16,21 0 0,-21 0 0,22-1 15</inkml:trace>
  <inkml:trace contextRef="#ctx0" brushRef="#br0" timeOffset="58275.97">16171 12848 0,'0'0'0,"21"-21"0,1 0 15,-22 0-15,-22 21 16,1 0-16,0 0 15,0 21-15,-21-21 16,20 21-16,1 0 0,-21 0 0,21 1 16,21-1-16,0 0 0,0 0 15,0 0-15,0 0 0,21 1 16,0-1-16,0-21 0,22 21 16,-22 0-16,0 0 0,0-21 15,0 21-15,0 1 0,1-22 0,-22 21 16,0 0-16,0 0 0,-22-21 15,1 0-15,0 0 16,-21 0-16,21 0 0,-22 0 0,1 0 16,21 0-16,-22 0 0,22 0 0,0 0 15,0 0-15,21-21 16,0 0-16,0 0 16,21-1-16,21 22 0,-20-21 0,20 21 15,0-21-15,1 21 0,20-21 16,-21 21-16</inkml:trace>
  <inkml:trace contextRef="#ctx0" brushRef="#br0" timeOffset="58539.2">16510 13018 0,'21'0'0,"-42"0"0,127-22 16,-85 22-16,0 0 0,0 0 0,0-21 15,1 21-15,-1-21 0,-21 0 16,21 21-16,0-21 0,-21 0 0,21-1 16,0 1-16,1 0 0,-1-21 15,-21 21-15,21-1 16,-21 1-16,0 42 15,-21 1-15,0-22 16,-22 42-16,22-21 0,-21 0 0,21 22 16,-1-1-16,1-21 0,21 0 15,0 64-15,21-64 16,1 0-16,-1 0 0,21 1 16,-21-22-16,43 0 15,-43 0-15,0 0 0,21 0 0,-20 0 16,20 0-16,-21 0 0,21-22 15,-20 22-15</inkml:trace>
  <inkml:trace contextRef="#ctx0" brushRef="#br0" timeOffset="58695.72">17357 13123 0,'0'22'16,"21"-22"-1,-21 21-15,0-42 47,0-1-47,0 1 16</inkml:trace>
  <inkml:trace contextRef="#ctx0" brushRef="#br0" timeOffset="93516.06">4318 13589 0,'0'0'16,"-21"0"-16,21 21 109,21-21-78</inkml:trace>
  <inkml:trace contextRef="#ctx0" brushRef="#br0" timeOffset="110579.82">3069 5038 0,'0'-21'32,"0"-1"-32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0T14:52:37.2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550 0,'0'0'16,"-21"0"-16,0-21 0,0 21 15,-1 0-15,1 0 0,42 0 47,1 0-47,20 0 0,0 0 16,1-21-16,41 21 0,-20 0 16,42 0-16,-1 0 0,1 0 15,0 0-15,21 0 0,-21 0 0,0 0 16,0 0-16,-1 0 0,-20 0 15,0 0-15,-22 0 0,1 0 0,-1 0 16,-42 0-16,22 0 0,-22 0 16,-42 21-1,0-21-15,-22 0 16,22 0-16,-21 0 0,-1 0 0,1 0 16,0 0-16,-1 21 0</inkml:trace>
  <inkml:trace contextRef="#ctx0" brushRef="#br0" timeOffset="284.57">2688 550 0,'0'0'0,"-21"0"31,21 22-15,0-1-16,0 0 15,0 0-15,0 21 0,0-20 16,0 20-16,0 0 0,0 22 0,0-1 15,0-20-15,0 84 16,0-64-16,0 1 0,0-1 16,0 1-16,-21-22 0,21 21 0,-43 43 15,43-63-15,0-1 16,0-21-16,0 21 0,0-20 16,0 20-16,0-63 31,22 0-31,-1-22 0,0 22 15</inkml:trace>
  <inkml:trace contextRef="#ctx0" brushRef="#br0" timeOffset="709.67">3133 1207 0,'0'0'0,"0"21"16,0 0-1,21-21 17,0 0-32,0 0 15,0-21-15,0 0 0,1-1 16,-1 1-16,21 0 0,-21 0 0,0 0 16,1 0-16,-1-1 0,0 1 15,-21 0-15,21 0 0,-21 0 16,-21 21-1,0 0-15,0 0 0,-1 0 0,-20 21 16,0 0-16,21 0 0,-22 0 16,22 22-16,-21-22 0,21 21 0,-1 1 15,1-22-15,0 21 0,0 0 16,21-20-16,0 20 0,0-21 0,0 0 16,0 0-16,0 22 0,0-22 15,0 0-15,21 0 0,0 0 16,0-21-16,1 0 0,-1 0 15,0 0-15,21 0 0,-21 0 0,22 0 16,-1-21-16,0 0 0,1 0 16,20 0-16,-20 0 0,20-1 0,-21-20 15</inkml:trace>
  <inkml:trace contextRef="#ctx0" brushRef="#br0" timeOffset="1660.67">4022 1080 0,'21'-43'0,"-42"86"0,42-107 16,-21 43-16,-21 21 15,-1 0-15,1 0 16,0 0-16,-21 21 0,21 0 16,-1 0-16,-41 22 0,42-22 15,21 0-15,-21 0 0,21 0 16,0 22-16,0-22 0,0 0 16,0 0-16,0 0 15,21 1-15,0-22 0,0 21 0,0 0 16,22-21-16,-22 21 0,0 0 15,0-21-15,0 21 0,0-21 0,1 22 16,-22-1-16,0 0 16,-22-21-1,1 0-15,0 0 0,0 0 0,0 0 16,0 0-16,-1 0 0,1 0 16,0-21-16,-21 21 0,21-21 0,-1-1 15,1 1-15,0 0 0,0 21 16,21-21-16,0 0 0,-21 21 15,0 0 1,21 21-16,0 0 16,0 0-16,0 0 0,21 1 15,0-1-15,-21 0 0,21 0 16,0 0-16,0 0 0,1 1 16,-1-1-16,21-21 0,-21 0 0,22 21 15,-22-21-15,21 0 0,0 0 16,1-21-16,-22 21 0,64-43 15,-43 22-15,-21 0 0,21-21 16,1-1-16,-1 1 0,-21 0 0,22-1 16,-1-20-16,-21-1 15,0-20-15,22 20 0,-22 1 0,0-22 0,-21 22 16,0-1-16,21 1 16,-21-1-16,0 22 0,0-22 0,0 22 15,0 21-15,0 0 0,0-1 16,0-20-16,0 63 15,-21 0-15,21 1 16,0 20-16,0 0 0,-21 1 0,21-1 16,0 0-16,-21 22 0,21-1 15,-22 1-15,22-1 0,0 1 0,0-22 16,-21 22-16,21-22 0,0 21 16,0-20-16,0-1 0,0 0 15,0-20-15,0 20 0,0-21 16,21 0-16,1 0 0,-1 1 0,0-1 15,0-21-15,0 0 0,22 0 0,-22 0 16,21 0-16,-21 0 0,43-21 16,-22-1-16,-21 1 0,43-42 15,-43 42-15,0-22 16,0 22-16,0-21 0,-21 21 0,0-22 16,0 22-16,0 42 31,-21 0-31,21 1 15,0-1-15,-21 0 0,0 0 16,21 21-16,0 1 0,0-22 16,0 0-16,0 0 15,0 0-15,21-21 0,-21 22 16,21-22-16,0 0 0,1 0 16,-1 0-16,0 0 0,0-22 15,0 22-15,0-21 0,1 0 16,-1-21-16,-21 21 0,21-1 15,0-20-15</inkml:trace>
  <inkml:trace contextRef="#ctx0" brushRef="#br0" timeOffset="1852.2">5228 677 0,'-42'0'16,"84"0"-16,-105 0 0,41 22 15,22-1 1,0 0 0</inkml:trace>
  <inkml:trace contextRef="#ctx0" brushRef="#br0" timeOffset="2047.83">4233 1037 0,'0'0'0,"-42"64"31,42-43-15,21-21-16,0 0 15,0 0-15,22 0 0,-22-21 16,21 21-16,1-21 0,-1 21 15,0-22-15,1 1 0,-1 21 16</inkml:trace>
  <inkml:trace contextRef="#ctx0" brushRef="#br0" timeOffset="2636.71">5651 1143 0,'0'-21'0,"-21"21"16,21-21 0,-21 21-16,0 0 0,0 0 15,0 0 1,21 21-16,-22 0 0,22 0 15,-21 0-15,21 1 0,0-1 16,0 0-16,0 0 0,0 21 0,-21-20 16,21-1-16,0 0 0,0 0 15,0 0-15,0 0 16,0-42 31,0 0-47,0 0 15,0 0-15,0 0 0,0-22 0,0 22 16,0 0-16,21-21 0,0 20 16,1-20-16,20 21 0,-21-21 0,21 20 15,1 1-15,-1 0 0,0 0 16,22 21-16,-22 0 0,1 0 0,-1 0 16,0 21-16,1 0 0,-22 0 15,0 1-15,0 20 0,0-21 0,-21 21 16,21 22-16,-21-43 0,-21 43 15,0-43 1,0 0-16,-21 21 0,20-42 16,1 21-16,0-21 15,21 22-15,21-22 16,0-22 0,1 22-16,-1-21 0,21 0 15,-21 21-15,22-21 0</inkml:trace>
  <inkml:trace contextRef="#ctx0" brushRef="#br0" timeOffset="3348.31">6837 1058 0,'0'0'0,"21"-21"0,0-85 32,-21 85-32,-21 21 0,0-21 15,-22 21-15,22 0 0,0 0 0,-21 21 16,-1 0-16,1 1 0,21-1 15,-21 0-15,-1 21 0,1-21 0,21 22 16,-22-1-16,22 0 0,0 1 16,0-22-16,0 21 0,21-21 0,-21 1 15,21 20-15,0-21 16,0 0-16,63 0 16,-42-21-16,0 0 0,22 0 0,-1 0 15,0 0-15,1 0 0,-1 0 16,0-21-16,1 0 0,-1 0 0,-21 0 15,22 0-15,-22-22 0,0 22 0,0 0 16,-21-21-16,0 20 0,21-20 16,-21 21-16,0 0 0,0 0 0,0-1 15,0 1 1,0 42 0,0 1-16,0-1 15,-21 0-15,21 0 0,0 21 0,0-20 16,0 62-16,-21-63 15,21 22-15,0 20 0,-21-20 16,21 20-16,0 64 0,0-63 16,0-1-16,0 22 0,21-22 15,0 22-15,0 63 0,0-63 16,1-22-16,-1 22 0,21 0 0,-21-1 16,0-20-16,22 84 15,-22-85-15,0 1 0,0-22 16,0 1-16,-21 20 0,0-42 0,0 22 15,0-22-15,0 0 0,-21 0 0,0 0 16,0-21-16,-21 0 0,-1 0 0,-20 0 16,-1-21-16,22 0 0,-22 0 0,1 0 15,-1-1-15,22-20 16,-21 0-16,20-1 0,1 1 0,21-21 16,0 20-16,-1-20 0,22-22 0,0 22 15,0-1-15,0 1 0,0-1 16,0 1-16,22-1 0,-1 1 0,21 20 15,22-84-15,-22 85 16,0 0-16,-21-22 0,22 22 0,-1-1 16,0-20-16,43-22 15,-64 43-15,22 0 0,-1-1 16,-21 1-16</inkml:trace>
  <inkml:trace contextRef="#ctx0" brushRef="#br0" timeOffset="3980.73">8234 593 0,'0'0'0,"0"-43"0,0 22 16,0 0-16,0-21 0,0 21 16,0-1-16,0 1 0,0 0 0,0 0 15,-21 21 1,21 21-1,0 0-15,0 22 0,0-22 16,0 42-16,-22-20 0,22 20 0,-21 22 16,21-22-16,0 22 0,-21 63 15,21-84-15,-21-1 16,21 1-16,0-22 0,0 21 0,0-20 16,0-22-16,21 21 0,0-21 15,0 1-15,1-22 0,-1 0 0,21 0 16,-21 0-16,22 0 0,-22 0 15,21-22-15,0 1 0,1 0 0,-1-21 16,0-1-16,22 1 0,-22-21 0,1 20 16,-1-20-16,21-22 0,-20 22 15,-22-22-15,21 21 0,-21 1 16,1-22-16,-1 22 0,-21 20 0,0-20 16,0 21-16,0-1 0,0 1 15,0 0-15,0 20 0,-21-20 16,-1 42-16,1 0 15,0 0-15,0 0 0,0 0 16,21 21-16,0 0 0,0 1 16,0 20-16,0-21 0,0 0 0,0 0 15,0 22-15,0-22 0,0 21 0,0-21 16,0 1-16</inkml:trace>
  <inkml:trace contextRef="#ctx0" brushRef="#br0" timeOffset="4397.72">9356 804 0,'0'0'0,"21"-21"0,21 0 15,-42 0-15,-21 21 32,0 0-32,0 0 0,-22 0 15,22 0-15,-21 0 0,-1 21 16,22 0-16,0 0 0,-42 22 15,63-22-15,0 0 0,0 0 16,0 0-16,0 1 0,0-1 0,21 0 16,0 21-16,0-21 0,21 1 15,-20-1-15,20 0 0,-21 21 16,21-21-16,-20 1 0,20-1 0,-21 0 16,0 0-16,0 0 0,-21 0 15,0 1-15,0-1 16,-42-21-16,21 0 0,0 0 0,-22 0 15,1 21-15,0-21 0,-1 0 0,1 0 16,0 0-16,21 0 0,-22-21 16,1 21-16,21 0 0,0-21 0,-1 21 15,1-22-15,21 1 16,0 0-16,21 21 16,1-21-16,-1 21 0,21 0 15,-21-21-15,22 21 0,-1 0 16,0-21-16</inkml:trace>
  <inkml:trace contextRef="#ctx0" brushRef="#br0" timeOffset="5648.74">10287 1016 0,'0'0'0,"21"-21"0,-21 0 0,0 0 15,0-1-15,0 1 0,0 0 16,0-21-16,0 21 15,-42-1-15,21 1 16,-1 21-16,-20 0 0,21 0 0,0 0 16,-22 0-16,1 0 0,21 21 0,-21 1 15,-1-1-15,22 0 0,-21 0 16,-1 21-16,22 1 0,-21-22 0,21 21 16,0 1-16,-1-22 0,1 21 15,0 0-15,0-20 0,21-1 0,0 21 16,0-21-16,0 0 0,0 1 15,21-1-15,0-21 0,0 0 16,22 0-16,-22 0 0,21 0 0,-21 0 16,22 0-16,-1-21 0,-21 21 15,22-22-15,-1 1 0,-21-21 0,21 21 16,-20-22-16,20 22 16,-21-21-16,0 0 0,0-1 0,1 22 15,-22-21-15,0 21 0,0-1 16,21-20-16,-42 63 31,-1 0-31,22 1 0,-21-1 16,0 21-16,21-21 0,0 22 0,0-22 15,0 0-15,0 21 0,0-21 16,0 1-16,0-1 0,0 21 16,21-21-16,0-21 0,1 21 15,-1 1-15,21-22 0,22 21 16,-22-21-16,0 0 0,22 0 0,-22 0 15,0 0-15,22 0 0,-22-21 16,22-1-16,-22 22 0,22-21 0,-22 0 16,21 0-16,-20 0 0,-1-22 15,0 22-15,-20 0 0,-1-21 0,0 21 16,0-22-16,-21 1 0,0 21 0,0 0 16,0-22-16,-21 22 0,0 0 15,0 0-15,-1 21 0,1 0 16,0 0-16,0 0 0,-21 0 0,20 0 15,-41 42-15,21-21 16,-1 0-16,22 1 0,0 20 16,-21-21-16,-1 43 0,22-22 15,21-21-15,0 21 0,0 1 16,0-22-16,0 0 16,0 0-16,21-21 0,0 0 0,1 0 15,20 0-15,-21 0 0,21 0 16,-20 0-16,20 0 0,0-21 0,-21 0 15,1 0-15,20 0 0,-21-1 0,0 1 16,0 0-16,-21-21 0,22 21 16,-22-1-16,21 1 0,-21 0 0,0 0 15,0 0-15,0 0 16,0 42 15,0 0-31,0 0 16,0 21-16,0-20 0,0-1 0,0 21 15,0-21-15,0 22 0,-21-22 16,21 21-16,-22 0 0,22 1 0,0 20 16,0-20-16,0 20 0,0 1 0,0 20 15,0-20-15,0-1 0,0 22 16,22-22-16,20 86 16,-42-86-16,21 22 0,21 63 15,-42-63-15,0-22 0,22 22 16,-22-22-16,0 1 0,0-1 0,0 1 15,-22-22-15,1 22 0,0-22 0,0-21 16,0 21-16,-22-20 0,22 20 0,-21-21 16,21-21-16,0 21 0,-22-21 15,22 0-15,0 0 0,0-21 16,0 0-16,21 0 0,-22 0 0,22-22 16,-21 1-16,0-22 0,21 22 15,0-43-15,-21 22 0,0-22 0,0-21 16,21 22-16,0-22 0,-22 21 0,22-21 15,0 22-15,0-22 0,0 21 16,0-21-16,0 22 0,0 20 16,22-20-16,-1 20 0,0 1 0,21 20 15,-21-20-15,1 20 0,20 1 16,0 0-16,1-1 0,-1 1 0,0 21 16,1-21-16,-1 20 0,43-20 15,-64 21-15,0 21 0,0 0 16,0 0-16</inkml:trace>
  <inkml:trace contextRef="#ctx0" brushRef="#br0" timeOffset="6032.86">11366 1058 0,'0'0'0,"0"43"31,0-22-15,22-21-1,-1 0-15,21 0 0,-21-21 16,43 0-16,-43-1 0,0 1 15,21 0-15,-20 0 0,-1 0 16,42-43-16,-63 43 16,0 0-16,0 0 0,0 0 15,21 21-15,-42 0 16,-21 0-16,21 0 0,-22 0 16,22 21-16,-42 42 15,20-42-15,22 22 0,-21-22 0,21 21 16,0 1-16,-1-1 15,22 0-15,0-21 0,0 1 0,0-1 16,0 0-16,22 0 16,-1-21-16,21 0 0,-21 0 0,22 0 15,-22 0-15,21 0 0,0 0 0,1 0 16,-1 0-16,0 0 0,1 0 16,-22 0-16,21 0 0,-21-21 0,-21 0 31,-21 21-31</inkml:trace>
  <inkml:trace contextRef="#ctx0" brushRef="#br0" timeOffset="6876.73">2286 1990 0,'0'0'0,"-21"0"0,0 0 16,-1 0-16,1 0 0,0 0 0,0 0 16,42 0 15,0 0-16,0 0-15,1 0 0,20 0 16,21 0-16,-20 0 0,20 0 16,22 0-16,0 0 0,20 0 0,-20 0 15,21 0-15,21 0 0,0 0 16,21 0-16,0 0 0,22 0 16,-1 0-16,0 0 0,22 0 0,-1 0 15,22 0-15,-22 0 0,234 0 16,-191 0-16,-22 0 0,1 0 15,21 0-15,0 0 0,253-21 16,-232 21-16,22 0 0,-22 0 0,21 0 16,21-22-16,530 22 15,-530-21-15,-21 21 16,0 0-16,0 0 0,-21 0 16,22 0-16,-44 0 0,1 0 0,-21 0 15,0 0-15,-1 0 0,-41 0 16,-22 0-16,0 0 0,-21 0 0,-21-21 15,-43 21-15,22 0 0,-43 0 0,1 0 16,-1 0-16,-21 0 0,0 0 16,0 0-16,-42 0 47,-21 0-47,21 0 0,-43 0 15</inkml:trace>
  <inkml:trace contextRef="#ctx0" brushRef="#br1" timeOffset="12373.01">487 3175 0,'0'-21'47,"0"0"-16,0 0-31,0-1 15,0 1 1,0 0 0,0 0-16,0 0 0,0 0 15,0-1-15,0 1 0,0 0 16,0 0-16,0 0 0,0 0 16,0-1-16,0 1 15,0 42 32,0 1-47,-21-1 16,21 0-16,-22 21 0,1-21 0,21 22 15,0-1-15,-21 22 16,0-22-16,0 21 0,21-20 0,0 20 16,-21 1-16,21-22 0,-22 43 15,22-43-15,0 0 0,0-20 16,0-1-16,0 0 0,0 0 15,0 0-15,0-42 63,0 0-63,22 0 16,-1 0-16,-21-1 0</inkml:trace>
  <inkml:trace contextRef="#ctx0" brushRef="#br1" timeOffset="12748.2">847 3408 0,'0'0'16,"0"21"-16,0 0 0,0 0 15,0 1-15,0-1 16,0 0-16,21-21 15,0 0 1,0 0 0,0-21-1,-21 0-15,0-1 16,0 1-16,0 0 16,-21 21 15,0 0-31,21 21 15,0 0 1,-21-21 0,21 22-16,0-44 47,21 1-47</inkml:trace>
  <inkml:trace contextRef="#ctx0" brushRef="#br1" timeOffset="18064.11">2117 3027 0,'0'0'0,"0"21"78,0 0-62,0 0-16,0 1 15,0-1-15,0 0 0,0 0 0,0 0 0,0 0 16,21 1-16,0-1 16,-21 0-16,21 0 0,0-21 15,0 21-15,1-21 0,-1 0 16,0 0-16,21 0 0,-21 0 0,1 0 16,41-21-16,-21 0 15,-20 0-15,20 0 0,-21-1 16,21 1-16,-20 0 0,-1 0 15,0 0-15,0 0 0,-21-1 0,0 1 16,0 0-16,21 0 0,-21-21 16,0 20-16,0 1 15,-21 21 1,21 21 0,-21 1-16,21-1 0,0 0 15,-21 0-15,21 0 0,-21 22 16,21-22-16,-22 21 0,22 0 0,0 1 15,0 41-15,-21-20 16,21-22-16,0 1 0,0-1 0,0 0 16,0 1-16,0-22 0,0 21 15,0 0-15,0-20 0,0 20 0,0-21 16,-21 21-16,21-20 16,-21-1-16,21 0 0,-21 0 15,0 0-15,-1-21 16,1 0-16,0 0 15,-21 0-15,21-21 0,-1 0 16,1 0-16,-21 0 0,21-1 0,-22 1 16,22 0-16,-21 0 0,21 0 15,0 0-15,-1-1 0,1 22 0,21-42 16,-21 42-16,21-21 16,-21 21-16,21-21 15,21 21 16,0 0-31,0 0 16,1 0-16,-1 0 0,0 0 0,0 0 16</inkml:trace>
  <inkml:trace contextRef="#ctx0" brushRef="#br1" timeOffset="19204.68">2794 3620 0,'85'-22'31,"-64"1"-31,0 21 16,-21-21-16,21 21 0,0-21 0,-21 0 16,21 21-16,-21-21 0,0-1 15,22 1-15,-22 0 0,0 0 16,0 0-16,0 0 15,-22 21 1,1 0-16,0 0 16,0 0-16,21 21 0,-21 0 0,0 0 15,-1 0-15,22 0 0,-21 1 16,21-1-16,-21 21 0,21-21 0,0 0 16,0 22-16,0-22 0,0 0 15,0 0-15,0 0 16,0 1-16,0-1 0,0 0 0,0 0 15,21 0-15,0-21 0,1 0 16,-1 0-16,0 0 0,21 0 16,-21 0-16,1 0 0,20 0 15,-21 0-15,21-21 0,22 0 16,-22 0-16,1 0 0,-1-1 16,0 1-16,1-21 0,-1 21 0,21-43 15,-20 22-15,-22 21 16,0 0-16,0-22 0,-21 22 15,0 0-15,0 0 16,-21 21-16,0 0 16,0 21-16,0-21 0,-1 21 15,1 0-15,0 22 0,0-22 0,21 0 16,0 0-16,0 21 0,0-20 0,0-1 16,0 0-16,0 0 15,21 0-15,0 0 0,0 1 0,1-1 0,-1 0 16,0 0-16,0-21 15,0 21-15,0-21 16,-21 21-16,-21-21 31,0 0-31,0 0 0,0-21 16,0 21-16,-1-21 0,1 0 16,0 21-16,0-21 0,0 21 0,0 0 15,-1 0-15,22-21 0,-21 21 16,21 21-1,0 0 1,21 0-16,1-21 0,-1 21 16,0-21-16,0 0 0,0 21 15,0-21-15,1 0 0,20 0 0,-21 0 16,21 0-16,-20 0 0,20 0 16,-21 0-16,21 0 0,1-21 15,-22 21-15,21-21 0,-21 21 0,22-21 16,-22 0-16,0 0 0,0-1 15,0 1-15,1-21 0,-1 21 0,0-22 16,0 1-16,-21 0 0,21-1 16,0 1-16,1 0 0,-22-1 0,21-41 15,-21 63-15,0-22 0,0 22 16,0 0-16,0 0 16,0 42 15,0 0-31,-21 21 0,-1 1 0,22-22 15,0 42-15,0-20 16,-21-1-16,21 0 0,-21 1 0,21-1 16,0 0-16,0 22 0,0-43 15,0 21-15,0-20 0,0-1 16,0 0-16,0 0 0,0 0 0,0 0 16,21-21-1,0 0-15,1 0 0,-1 0 16,0 0-16,0 0 0,0-21 15,0 0-15,1 0 16,-1 21-16,0-21 0,0 0 0,-21-1 0,0-20 16,21 21-16,-21 0 0</inkml:trace>
  <inkml:trace contextRef="#ctx0" brushRef="#br1" timeOffset="19393">3852 3514 0,'0'0'0,"21"0"32,1 0-32,-1 0 0,0 0 0,0 0 15,0 0-15,22 0 0,-22 0 16,0 0-16,21 0 0,-21 0 0,1-21 16,-1 21-16,0-22 15,0 22-15,0-21 0,0 21 0,1-21 16</inkml:trace>
  <inkml:trace contextRef="#ctx0" brushRef="#br1" timeOffset="19892.65">5313 3323 0,'0'0'15,"-21"-127"1,21 106-16,-22 0 0,22 0 15,0 0-15,0-1 0,0 1 16,0 0-16,0 0 0,0 0 16,-21 21-16,21-21 0,-21 21 15,21 21 1,0 0-16,-21 0 0,21 21 16,0 1-16,-21 20 0,21-20 15,0 20-15,0-21 0,0 22 0,0-22 16,0 22-16,-21-22 0,21 0 15,-43 43-15,43-64 0,0 22 16,0-22-16,-21 0 0,21 0 16,0-42 15,0 0-15,0 0-16,0-1 0,0-20 15,0 21-15,0 0 0,0-22 16</inkml:trace>
  <inkml:trace contextRef="#ctx0" brushRef="#br1" timeOffset="22140.7">5038 3366 0,'0'0'16,"0"-43"-16,0 22 0,-22-21 0,22 21 16,0-22-16,0 22 0,0-42 15,0 41-15,22-41 16,-1 42-16,0-22 0,0 22 16,0 21-16,0-21 0,22 0 15,-22 0-15,21 0 0,1 21 0,-1 0 16,0 0-16,22 0 0,-22 21 15,0 0-15,1 0 0,-1 0 16,0 22-16,-20-1 0,-1 0 0,-21 1 16,0 62-16,-21-41 15,-22-22-15,-41 43 0,41-43 16,1 1-16,0-22 0,-1 0 16,1 0-16,-22 21 0,22-42 15,21 0-15,0 0 0,0 0 16,-1-42-1,22 21-15,0 0 0,0 0 16,0-1-16,0 1 0,0 42 47,22 1-47,-22-1 0,21 0 16,-21 21-16,0-21 0,21 1 15,-21-1-15,21 0 0,0 0 0,-21 0 16,21 22-16,1-22 0,-1-21 15,0 21-15,0-21 0,0 0 16,0 0-16,1 0 0,20 0 0,0 0 16,-21 0-16,22 0 0,-1-21 15,0 21-15,43-43 0,-43 22 16,1 0-16,-22 0 0,21 0 0,-21-22 16,22-20-1,-43 42-15,0 0 0,21-43 16,-21 43-16,0 0 15,-21 21 1,21 21-16,-21 0 16,-1 0-16,22 0 0,-21 1 0,21-1 15,0 21-15,-21-21 0,21 0 0,0 1 16,-21 20-16,21-21 0,0 21 16,0-20-16,0-1 15,21-21-15,0 0 0,0 21 16,1-21-16,-1 0 0,0 0 0,21 0 15,-21 0-15,22-21 0,-1 21 16,-21-21-16,22-1 0,-22 1 16,21 0-16,0-21 0,-20-1 15,-1 22-15,0 0 0,-21 0 16,0 0-16,0-22 0,0 22 16,0 0-16,0 42 31,-21 0-16,0 1-15,21-1 0,-22 0 0,22 0 16,0 0-16,0 22 0,0-22 16,0 0-16,0 0 0,0 0 15,0 0-15,0 1 0,43-1 16,-22-21-16,0 0 16,21 0-16,-20 0 0,20 0 0,0 0 15,43 0-15,-43-21 0,1 21 16,-1-22-16,-21 1 0,21 0 15,1-21-15,-22-1 0,0 22 16,0 0-16,-21-21 0,21 21 16,-21-1-16,0-20 0,0 21 15,0 0-15,-21 42 32,21 0-32,-21 0 0,0 0 15,21 1-15,0-1 0,0 21 16,-21-21-16,21 0 0,-21 22 15,-1-22-15,22 0 0,0 0 16,0 0-16,0 1 0,-21-1 16,21-42 15,0-1-31,0 1 16,21 0-16,-21 0 0,22-21 15,-1 20-15,0 1 0,0-21 0,21-22 16,-20 22-16,-1 21 15,0-21-15,0 20 0,0 1 16,0 0-16,1 21 0,-1-21 16,0 21-16,-21 21 15,21 0-15,-21 0 0,21 1 0,-21-1 16,0 21-16,0-21 0,0 22 16,0-1-16,0-21 0,0 0 0,0 22 15,0-22-15,0 0 0,0 0 0,21 0 16,1 0-16,-1-21 15,0 0-15,0 0 0,0 0 16,0 0-16,22 0 0,-1 0 16,0-21-16,-20 21 0,20-21 15,-21 0-15,0 0 0,22 0 0,-22-22 16,0 22-16,0 0 0,-21-21 16,21 20-16,-21-20 0,21 21 0,-21-21 15,0 20-15,0 44 31,-21-1-15,0 21-16,21-21 0,-21 0 0,0 22 16,21-22-16,-43 42 0,43-41 15,0-1-15,-21 0 0,21 0 16,-21 0-16,21 0 0,0 1 0,-21-22 16,21 21-1,0-42 1,0-1-1,21 1-15,0 0 16,0 0-16,1 0 0,20-43 16,-21 22-16,0 21 0,0-22 15,1 22-15,-1-21 0,63-22 16,-62 64-16,20-21 16,-21 21-16,0 0 0,0 0 0,1 21 15,-22 1-15,0-1 0,0 0 16,0 0-16,0 21 0,0-20 15,0-1-15,0 0 0,0 21 16,0-21-16,-22 1 0,22-1 16,0 0-16,0 0 0,0 0 15,0 0-15,22-21 16,-1 0-16,0 0 0,0 0 16,0 0-16,22 0 0,-22 0 0,21 0 15,-21-21-15,22 21 0,-22-21 16,21 0-16,-21 0 0,0 0 15,1-22-15,-1 22 0,0 0 0,0-21 16,0-1-16,0 22 0,1-21 16,-1 21-16,-21-22 0,0 22 0,0 0 15,0 42 17,0 0-32,0 0 0,-21 1 15,21-1-15,-22 21 0,1-21 0,0 0 16,21 1-16,0 20 0,0-21 0,-21 0 15,21 0-15,0 1 0,0-1 16,0 0-16,0 0 16,21-21-16,0 0 15,0 0-15,1 0 0,20 0 16,-21-21-16,43 0 16,-43 0-16,21-1 0,-21 1 15,22 0-15,-22 0 0,42-64 16,-42 64-16,43-64 15,-64 64-15,0-21 0,21 21 0,-21 0 16,-21 21 0,21 21-1,0 0-15,0 0 0,0 0 16,0 0-16,0 1 0,0-1 16,0 0-16,0 0 0,0 0 0,21 0 15,-21 1-15,0-1 0,0 0 16,0 0-16,0 0 0,0 0 15,0 1-15,0-1 0,0 0 16,21-21 0,0 0-1,1 0-15,-1 0 0,0 0 16,0 0-16,0-21 0,0 21 0,22-21 16,-22-1-16,0 1 0,-21 0 15,0 0-15,21-21 0</inkml:trace>
  <inkml:trace contextRef="#ctx0" brushRef="#br1" timeOffset="22540.61">10901 3027 0,'0'0'0,"0"-21"0,-21 0 0,21-1 16,0 1-16,-22 0 0,1 0 0,21 0 16,-21-22-1,0 43-15,0 22 16,21-1-16,-21 0 15,21 0-15,0 21 0,0 1 0,-22-1 16,22 0-16,-21 22 0,21-22 0,0 22 16,0-22-16,-21 22 0,21-22 15,-21 0-15,21 1 0,-21-22 0,21 42 16,0-42-16,0 1 16,0-1-16,0-42 31,0-1-16,0 1-15</inkml:trace>
  <inkml:trace contextRef="#ctx0" brushRef="#br1" timeOffset="23152.95">10372 3239 0,'0'0'0,"-22"0"0,44 21 47,-1-21-47,0 0 0,21 0 15,-21 0-15,22 0 0,20 0 16,-20-21-16,20 21 0,64-43 16,-63 22-16,-1 21 0,1-21 15,-22 0-15,0 0 0,1-1 0,-22 1 16,0-21-16,0 21 0,-21 0 16,0-1-16,0 1 0,0-42 15,0 42-15,-21 21 16,0 0-1,0 21-15,-1 0 0,22 0 16,0 21-16,0 1 0,-21-22 16,21 42-16,-21-20 0,21-1 0,0 0 15,0 43-15,0-43 16,-21 1-16,21-1 0,0-21 16,0 22-16,-21-22 0,21 0 0,0 0 15,0 0-15,0-42 31,0 0-31,0 0 16,0 0-16,0-22 0,21 22 16,0-21-16,0-1 0,0 1 0,1 0 15,-1-1-15,21 22 0,-21-21 16,22 21-16,-1 0 0,-21-1 0,21 1 16,-20 21-16,20 0 0,-21 0 0,0 0 15,0 21-15,1 1 0,-1-1 16,-21 0-16,21 21 0,-21 1 0,0-1 15,0-21-15,0 21 16,0 1-16,0-1 0,-21-21 0,0 0 16,-1 22-16,22-22 0,-21 0 0,0-21 15,21 21-15,-21 0 0,21-42 47,21 0-31,21 0-16</inkml:trace>
  <inkml:trace contextRef="#ctx0" brushRef="#br1" timeOffset="23900.44">12086 3344 0,'0'0'0,"21"-21"0,0 0 0,1-21 16,-22 21-16,0-1 0,0-20 15,0 21-15,0-21 16,-22 20-16,1 1 0,0 21 15,0 0-15,0 0 0,-22 0 0,22 0 16,-21 0-16,21 0 0,-22 21 16,22 1-16,-21 20 0,21 0 15,-22-21-15,22 22 0,0-1 0,0 0 16,0 1-16,-22 41 16,43-62-16,0 20 0,0-21 0,0 0 15,0 0-15,0 1 0,22-1 16,-1-21-16,0 0 0,0 0 15,0 0-15,22 0 0,-22 0 16,21-21-16,0-1 0,-20 22 0,20-21 16,0 0-16,1-21 0,-1-22 15,0 22-15,-21 0 0,1 20 16,-1-20-16,0 0 0,-21 21 0,0-22 16,21 22-16,-21 42 31,-21 0-31,0 1 0,21-1 0,-21 21 15,-1-21-15,22 22 0,0-1 16,0-21-16,0 0 0,0 22 16,0-22-16,0 0 0,0 0 15,0 0-15,43 0 0,-22 1 16,0-22-16,43 0 0,-22 0 16,0 0-16,1 0 0,-1-22 15,0 1-15,-21 21 0,22-21 16,-1-21-16,-21 21 0,22-22 15,-22 1-15,21 0 0,-21-22 0,0 22 16,22-22-16,-22 22 0,0-22 0,0 22 16,-21 0-16,21-1 0,1-41 15,-22 63-15,0-1 0,0 1 16,0 42 0,0 1-16,-22 20 0,1-21 15,0 21-15,0 1 0,0-1 0,0 0 16,21 22-16,-22-22 0,1 22 15,0-22-15,21 0 0,0 1 0,0-1 16,0 22-16,0-43 16,0 21-16,0-21 0,0 0 15,21-21-15,0 0 0,1 0 16,-1 0-16,0 0 16,21 0-16,-21 0 0,1-21 0,-1 0 15,21 0-15,-21 0 0,0-22 0,-21 22 16,0-21-16</inkml:trace>
  <inkml:trace contextRef="#ctx0" brushRef="#br1" timeOffset="24074.34">12658 3133 0,'0'0'0,"-22"0"0,1 0 0,21 21 16,21-21-1,1 0-15,-1 0 16,0 0-16,0 0 0,21 0 15,-20 0-15,20 0 0,-21 0 0,21 0 16,-20 0-16,-1 0 0,0 0 16,0-21-16</inkml:trace>
  <inkml:trace contextRef="#ctx0" brushRef="#br1" timeOffset="24557.07">14753 2921 0,'0'0'0,"21"-21"16,0-127-1,-21 127-15,0-1 16,-21 1-16,0 0 16,0 21-16,0 0 0,0 0 0,-1 0 15,1 0-15,-21 0 0,21 21 0,-22 0 16,1 1-16,0-1 0,-22 21 15,22 0-15,0 1 0,-43 41 16,43-41-16,-1 20 0,22-20 16,-21-1-16,21 21 0,-1-20 0,22-1 15,0 22-15,0-43 0,0 21 0,0-21 16,0 22-16,43-1 16,-1-21-16,22-21 0,-22 0 0,21 21 15,22-21-15,-21 0 0,-1 0 16,22 0-16,-22-21 0,1 0 15,-1 21-15,1-21 0,-1 0 0,1-1 16,-22 1-16</inkml:trace>
  <inkml:trace contextRef="#ctx0" brushRef="#br1" timeOffset="25404.58">15155 3133 0,'0'0'16,"0"-21"-16,0-22 0,-21 22 0,0 0 16,0 21-16,0-21 0,-1 21 15,1 0-15,0 0 0,-42 0 16,41 21-16,-41 21 15,42-21-15,0 1 0,-22 20 0,22-21 16,0 21-16,0-20 0,21 20 0,0 0 16,-21-21-16,21 43 15,0-43-15,0 0 0,0 0 0,21 22 16,0-43-16,0 0 16,0 0-16,0 0 0,1 0 0,-1 0 15,21 0-15,-21 0 0,22-21 0,20-1 16,-42-20-16,22 21 15,20-43-15,-42 43 0,-21-21 16,21-22-16,1 22 0,-22 21 16,0 0-16,0 0 0,0-1 15,0 44 1,-22-1 0,22 0-16,-21 21 0,21-21 15,0 1-15,0 20 0,0-21 0,0 21 16,0-20-16,0-1 0,0 0 15,21 0-15,1 0 0,-1-21 0,0 21 16,0-21-16,21 0 0,-20 0 0,20 0 16,0 0-16,1 0 0,-1 0 15,0 0-15,1 0 0,-1-21 0,0 0 16,-21 0-16,1 0 0,-1-22 16,0 22-16,-21-21 0,21 21 0,-21-43 15,0 43-15,0-21 16,0 21-16,-21 21 31,0 21-31,21 0 16,0 21-16,0-21 0,-21 22 0,21-22 15,-22 21-15,22-21 0,-21 22 16,21-22-16,-21 21 0,21-21 16,-21 1-16,21-44 31,0 1-16,0 0-15,0 0 0,0 0 16,0-22-16,21 1 0,0 21 16,0-21-16,1-1 0,20 22 0,-21-21 15,21-1-15,-20 22 0,20 0 16,21 0-16,-20 0 0,-1 0 16,22 21-16,-1 0 0,-21 0 0,64 42 15,-63 0-15,-1-21 0,-21 22 16,0-1-16,0 0 0,-21 1 15,0-1-15,0 0 0,-21-20 0,0 20 16,-21 0-16,21 1 0,-1-22 16,-20-21-16,21 21 0,21 0 15,-21-21-15,0 0 0,21-21 32,21 0-17,0 0-15,0-1 0,21 1 16,-20-21-16,20 21 0</inkml:trace>
  <inkml:trace contextRef="#ctx0" brushRef="#br1" timeOffset="26212.63">17293 2709 0,'0'0'0,"-21"0"15,0 22-15,0-1 16,-1 0-16,1 0 0,21 21 0,-21-20 15,0 20-15,21 0 0,0 1 16,-21-1-16,21 0 0,-21 1 16,21 20-16,-22-21 0,22 1 0,0-1 15,0 43-15,0-43 16,-21-21-16,21 0 0,0 22 0,-21-22 16,21 0-16,0-42 46,0 0-46,0 0 16,0-1-16,0-20 0,21 21 0,0-21 16,1-1-16,-1 1 0,0 0 15,21 20-15,-21-20 0,1 21 0,41-21 16,-21 42-16,22 0 16,-43 0-16,21 0 0,1 0 15,-22 21-15,0 0 16,0 21-16,-21-21 0,21 22 0,-21-22 15,0 64-15,-21-64 16,0 0-16,0 21 0,0-21 0,0 1 16,-64-1-16,64 0 0,-22 0 15,22-21-15,-21 0 0,21 0 16,0 0-16,-22 0 0,22 0 0,0 0 16,0 0-1,0-21-15,21 0 16,0 42 15,0 0-31,21-21 0,0 0 16,0 21-16,0-21 0,22 0 15,-22 0-15,21 0 0,0 0 0,43 0 16,-21 0-16,-22 0 16,21 0-16,1 0 0,-22 0 0,85-21 15,-84 0-15,-1 0 0,0 0 16,-21-1-16,22 1 0,-1-42 15,-21 20-15,-21 22 16,0-42-16,0 42 16,-21 21-1,0 0-15,0 0 0,-22 21 16,22 21-16,0-21 0,0 22 0,0-22 16,0 21-16,21-21 0,0 22 0,0-22 15,-22 0-15,22 0 0,0 0 16,0 0-16,22 1 0,-1-22 15,0 0-15,0 0 16,0 0-16,0 0 0,22 0 0,-22 0 16,0-22-16,0 1 0,22 0 0,-22 0 15,21 0-15</inkml:trace>
  <inkml:trace contextRef="#ctx0" brushRef="#br1" timeOffset="27936.64">19431 2858 0,'0'0'0,"-21"-22"0,0-20 31,-1 42-31,1 0 16,0 21-16,0 0 0,0 1 16,0-1-16,21 21 0,-22 0 0,1 1 15,0-1-15,21 0 0,-21 22 16,21-22-16,-21 1 0,21 20 0,0-21 16,0 1-16,0-1 0,0-21 15,0 22-15,0-22 0,21 0 0,-21 0 16,21 0-16,0 0 0,0-21 0,22 0 15,-22 0-15,21 0 0,1 0 16,-1 0-16,0 0 0,22-21 16,-22 0-16,0 0 0,22 0 15,-22-22-15,1 1 0,-1 0 0,0-22 16,1 22-16,-1-22 0,-21 1 0,0-1 16,22 1-16,-22 21 15,-21-22-15,21 1 0,0-1 16,-21 22-16,0-1 15,0 22-15,0 42 0,-21 1 16,0 20-16,0-21 16,-1 21-16,1 1 0,0-1 0,21 0 0,-42 22 15,21-22-15,-1 1 0,1 20 16,21-21-16,-21 1 0,21 63 16,0-64-16,0-21 0,0 21 15,0-20-15,21 20 0,0-21 16,1 0-16,-1-21 0,21 21 0,0-21 15,-20 0-15,20 0 0,0 0 16,43 0-16,-43 0 0,1-21 16,41-42-16,-41 42 0,-1-22 15,0 22-15,1-21 0,-1-1 16,0-41-16,-21 41 16,-21 22-16,0 0 0,0 0 15,0 0-15,-63 21 0,42 0 16,0 0-16,-22 21 0,22 0 15,0 21-15,0-20 0,-22 41 16,43-21-16,0-20 0,0 41 16,0-42-16,0 22 0,22-22 15,-22 0-15,21 0 0,0 0 16,-21 0 0,-21-42 15,0 21-31,-1-21 0,1 0 15,0 21-15,21-21 0,-21 21 0,0 0 16,0 0 0,21 21 15,21 0-31,0-21 16,0 0-16,0 0 0,22 21 0,-22-21 15,21 0-15,0 0 0,1 0 16,-1 0-16,22 0 0,-1 0 15,-21 0-15,22 0 0,-1-21 0,-20 0 16,-1 0-16,0 0 0,1-1 16,-22-20-16,21 21 0,-21-21 0,-21-1 15,22 22-15,-22-21 0,0 21 16,0-1-16,0 1 0,0 0 0,-22 21 16,-20 21-1,0 0-15,21 1 0,-22 20 16,22-21-16,-21 21 0,21-20 15,-1 20-15,1-21 0,21 21 0,0-20 16,0-1-16,0 0 0,0 21 0,21-21 16,1 1-16,-1-1 0,21-21 15,-21 21-15,22-21 0,-1 0 16,43 21-16,-22-21 0,-21 0 16,64 0-16,-63 0 15,20-21-15,-21 21 0,22-21 0,-22 0 16,22-1-16,42-20 15,-64 21-15,0-21 0,22-22 16,-43 43-16,0-21 0,0-1 16,-21 22-16,21-21 0,-21-1 15,0 22-15,0 0 0,-21 0 16,0 21-16,0 0 0,-43 0 16,22 0-16,0 21 0,-1-21 0,-20 21 15,21 0-15,-1 22 0,-20-1 16,20 0-16,22-20 0,0 20 15,0-21-15,21 21 16,0 1-16,0-22 0,0 0 16,0 0-16,21 0 0,0 1 0,0-22 15,1 0-15,-1 21 0,21-21 16,-21 0-16,0 0 0,1 0 0,-1-21 16,21 21-16,0-43 0,-20 1 15,-1 21-15,21-22 0,-21 1 16,0 0-16,1-22 0,-1 22 0,21-22 15,-21 22-15,0-21 0,1 20 16,-1 1-16,21-64 16,-21 64-16,-21 21 0,0-22 0,0 22 15,21 0-15,-21 0 0,-21 21 16,21 21 0,-21 0-16,-21 21 0,21-20 15,-22 20-15,22 0 0,-21 1 0,21 20 16,-1-21-16,1 22 0,0-22 0,0 85 15,21-84-15,-21-1 16,21 0-16,0 1 0,21-1 0,0-21 16,0 43-16,0-43 0,22 0 15,-1-21-15,0 21 16,-20-21-16,20 0 0,0 0 16,-21 0-16,64-21 0,-64 21 15,22-21-15,-1 0 0,0-1 16,-21 22-16,22-21 0,-22 0 0,0 0 15,-21 0-15,0 0 16,-21 21-16,-43 0 0</inkml:trace>
  <inkml:trace contextRef="#ctx0" brushRef="#br1" timeOffset="28621.77">3090 5059 0,'0'0'0,"0"-21"16,0-22-16,0-105 15,0 127-15,0-64 16,0 64-16,0-21 0,0 0 16,0 20-1,-21 22-15,21 22 0,0-1 16,-21 21-16,21 0 0,0 22 16,0-1-16,0 22 0,-21-21 0,21-1 15,-21 1-15,21-1 0,-22 1 16,22-1-16,0-21 0,-21 1 0,21-1 15,-21 0-15,21-20 16,0-1-16,0 0 0,-21 0 0,21 0 16,0-42-1,0 0 1,0 0-16,0 0 0,0-1 0,0-20 16,-21 21-16</inkml:trace>
  <inkml:trace contextRef="#ctx0" brushRef="#br1" timeOffset="29099.89">2688 5249 0,'0'0'16,"0"22"0,0-1-16,42-21 15,-20 0-15,20 0 0,0 0 16,1 0-16,-1 0 0,0-21 0,1-1 16,20 22-16,1-21 0,-1 0 15,-21 0-15,22 0 0,-1 21 0,-20-21 16,-1-1-16,0 1 0,-20 21 15,20-21-15,-63 42 32,0 0-32,-1 1 0,1-1 15,0 21-15,0-21 0,0 22 16,0-22-16,21 21 0,-22 0 0,22-20 16,0 41-16,0-42 15,0 22-15,22-22 0,-1-21 16,0 21-16,0 0 0,21-21 15,1 0-15,-1 0 0,0 0 16,1 0-16,-1-21 0,0 0 0,1 0 0,-1-1 16,0 1-16,1 0 0,-22 0 15,21-21-15,-21 20 0,1-20 0,-22 0 16,0-1-16,0 1 0,0-21 16,-43 20-16,22 22 0,-21-21 15,21 42-15,-22-21 0,-20 21 0,20 0 16,1 0-16,-21 21 15,-1 0-15,22 0 0,21 21 16,-22-20-16,43-1 0,0 42 16,0-42-16,0 1 15,43-22-15,-22 0 0,21 21 16,0-21-16</inkml:trace>
  <inkml:trace contextRef="#ctx0" brushRef="#br1" timeOffset="30830.21">6223 5313 0,'0'0'0,"21"0"32,0 0-32,0-21 0,1 0 15,-1-1-15,0 22 16,0-21-16,-21 0 0,0 0 0,0 0 16,0-22-1,0 22-15,0 0 0,0-21 0,0 21 16,-21-22-16,0 1 15,0 21-15,-1 0 0,-20 21 16,21 0-16,0 0 0,-43 42 16,22-21-16,-22 43 15,43-22-15,-21 0 0,21 1 0,-43 62 16,43-62-16,-21 20 16,42-20-16,0-22 0,0 42 15,0-42-15,21 1 16,0-22-16,0 0 0,22 21 15,-22-21-15,21 0 0,0 0 0,1-21 16,-22 21-16,21-22 0,1 1 16,-1 0-16,-21 0 0,21 0 0,-20 0 15,20-1-15,-21-20 0,0 21 16,0-21-16,22-22 0,-43 22 16,21 21-16,-21-1 0,0-20 0,0 21 15,0 42 16,-21 21-31,0-20 0,21-1 16,-22 21-16,22 0 0,0-20 16,0 20-16,0 0 0,0-21 15,0 1-15,0 20 0,0-21 0,0 21 16,22-20-16,-1-1 16,0-21-16,0 0 0,0 0 0,22 0 15,-22 0-15,21 0 0,0-21 0,1 21 16,-22-22-16,21 1 0,1 0 15,-1 0-15,-21 0 0,0 0 0,22-22 16,-22 22-16,0-21 0,0-1 16,-21-20-16,0 42 0,0 0 15,21-1-15,-21 1 0,0 0 16,0 42 0,-21 0-16,21 1 15,-21-1-15,21 0 16,0 21-16,0-21 0,-21 22 0,21-22 15,-21 0-15,21 21 0,0-20 0,0-1 16,0 0-16,0 0 0,21 0 16,0 0-16,0-21 0,0 0 0,22 22 15,-22-22-15,21 0 0,-21 0 16,22 0-16,-22-22 0,21 22 0,-21-21 16,22 0-16,-22 0 0,0 0 0,0 0 15,0-1-15,0 1 0,1 0 16,-22-21-16,0 21 0,21-22 0,-21 22 15,21 0-15,-21 0 0,0 0 16,0-1-16,0 44 16,-21-1-1,0 0-15,21 21 16,-22-21-16,22 1 0,0 20 0,0-21 16,0 0-16,0 0 0,0 22 15,0-22-15,0 0 0,0 0 0,0 0 16,22 1-16,-1-22 0,0 21 0,0-21 15,21 0-15,-20 0 16,20 0-16,-21 0 0,21 0 0,-20-21 16,20 21-16,-21-22 0,43-20 15,-22 21-15,-21 0 0,21-43 16,1 22-16,-22 0 0,0-1 16,0-20-16,0-1 0,22-42 15,-22 43-15,0-1 0,0-41 16,-21 41-16,21 43 15,-21-21-15,0 20 0,22 1 0,-22 0 16,0 42 0,-22 0-16,1 22 0,0-1 15,0 0-15,0 22 0,0-22 16,-1 22-16,22-1 0,-21 1 0,0-22 16,21 0-16,-21 22 0,21-22 15,0 1-15,0-22 0,0 21 0,0-21 16,0 22-16,0-22 0,21 0 15,0-21-15,0 21 0,1 0 0,-1-21 16,21 0-16,-21 0 0,0 0 16,22 0-16,-1 0 0,22-42 15,-43 42-15,21-21 0,22-22 16,-22 22-16,-21-21 0,21 0 16,-20-1-16,-1 22 0,0-42 15,-21 41-15,0-20 16,-21 42-1,0 21 1,21 0-16,-22 1 0,1-1 16,21 21-16,0-21 0,-21 0 0,21 22 15,0-22-15,0 0 0,0 21 0,0-20 16,0-1-16,0 0 16,0 0-16,42-21 0,-20 0 15,-1 0-15,0 0 0,0 0 0,21 0 16,22 0-1,-43-21-15,21 0 0,-20 21 0,20-21 16,-21-1-16,-21-20 0,21 21 16,-21-21-16,0 20 0,0-20 0,0-43 15,0 43-15,-42-43 16,0 85-16,20 0 16,1 0-16,0 0 0,-21 0 0,21 0 15,-43 43-15,43-43 16,0 21-16,-22 0 0,22 0 0,21 0 15,-21-21-15,0 22 0,0-22 16,0 0 0,-1 0-16</inkml:trace>
  <inkml:trace contextRef="#ctx0" brushRef="#br1" timeOffset="31015.75">7599 4953 0,'0'0'0,"-21"0"0,-1 0 16,44 0 0,-1 0-1,0 0-15,21 0 0,1 0 0,20 0 16,1 0-16,-22 0 0,21 0 16,1-21-16,-1 21 0,43-21 15,-85 21-15,22-21 0,-1 21 0</inkml:trace>
  <inkml:trace contextRef="#ctx0" brushRef="#br1" timeOffset="31883.7">9250 5122 0,'-21'0'15,"-1"0"-15,22-21 16,-21 0-16,21 0 0,0 0 16,0 0-16,0-1 0,0 1 0,0 0 15,0 0-15,0 0 16,0 0-16,21 21 0,1 0 15,-1 0-15,0 0 16,0 21-16,-21 0 0,21 0 16,-21 0-16,21 22 0,-21-22 15,22 21-15,-22-21 0,0 22 16,0-22-16,0 21 0,0-21 0,0 0 0,0 22 16,0-22-16,0 0 15,0 0-15,0 0 0,0 1 16,-22-22-1,22-22 1,0 1 0,0 0-16,0 0 0,0 0 15,0-22-15,22 22 0,-1-21 0,-21 21 16,21-22-16,0 1 0,0 0 0,22 21 16,-22-22-16,0 22 0,21 0 15,1 0-15,-22 0 0,21 21 0,22 0 16,-43 0-16,0 21 15,21 0-15,-42 0 0,21 0 16,1 22-16,-22-22 0,0 21 0,21-21 16,-21 22-16,0-22 0,0 0 15,0 21-15,0-21 0,0 1 0,0-1 16,0 0-16,-21-21 0,21 21 16,-22-21-16,1 0 0,0 0 15,21-21 1,0 0-1,0 0-15,0-1 0,0 1 0,21 0 16,0-21-16,1 21 16,20-22-16,-21 1 0,21 21 0,-20-22 15,20 22-15,0-21 0,22 21 0,-22 0 16,0 21-16,1 0 0,41 0 16,-62 21-16,20 0 0,0 21 15,-21 1-15,-21-22 16,0 21-16,0-21 0,0 22 0,0 20 15,0-42-15,-21 0 0,0 1 16,0-1-16,0 0 0,0 0 16,-1-21-16,22 21 15,22-21 17,-1-21-32,0 21 0,0-21 15,0 0-15,22 21 0</inkml:trace>
  <inkml:trace contextRef="#ctx0" brushRef="#br1" timeOffset="32868.71">10964 5101 0,'0'0'16,"43"-21"-16,-22 0 0,0 0 0,-21 0 15,0-1-15,0-20 0,0 0 16,0-1-16,0 22 0,-21 0 16,-22 21-16,22-21 0,0 21 0,0 0 15,-21 0-15,20 0 0,1 21 16,-21 0-16,21 22 0,0-22 0,-22 21 15,22 0-15,0 1 0,0-1 0,0 0 16,-1-20-16,22 20 16,0 0-16,0-21 0,0 22 0,0-22 15,0 0-15,0 0 0,0 0 16,22-21-16,-1 0 0,0 22 0,21-22 16,-21 0-16,43 0 0,-43 0 15,43-43-15,-22 43 16,-21-21-16,21 0 0,-20 0 0,-1 0 15,0-22-15,21-20 16,-21 20-16,1 1 0,-22 0 16,0 21-16,21-22 0,-21 22 0,0 0 15,0 0-15,0 42 16,-21 0 0,21 0-16,-22 0 0,1 22 15,21-22-15,-21 0 0,21 21 0,0-20 16,0 20-16,0-21 0,0 0 0,0 0 15,0 1-15,0-1 0,0 0 16,42 21-16,-20-42 0,-1 0 16,0 21-16,0-21 0,21 0 15,1 0-15,-1 0 0,-21-21 16,0 0-16,22 0 0,-22 0 0,21 0 16,-21-1-16,1-20 15,-1 0-15,21-1 0,-21-20 0,0 21 16,1-22-16,-1 1 0,0 20 15,-21-20-15,21 20 0,0 1 16,-21 0-16,0-1 0,0 22 0,0-21 16,0 21-16,-21 21 15,0 21-15,21 0 16,-21 0-16,21 22 0,0-1 16,-21 0-16,21 1 0,-22-1 0,22 21 15,0-20-15,0-1 0,0 0 0,0 22 16,0-22-16,0-21 0,0 22 15,0-1-15,0-21 0,0 22 16,0-22-16,0 0 0,22 0 0,-1-21 16,0 21-16,0 0 0,0-21 15,0 0-15,22 0 0,-22 0 0,21 0 16,-21 0-16,22-21 0,-1 0 16,0 21-16,43-42 0,-43 21 15,-20-22-15,41-20 16,-42 42-16,-21-1 0,21-20 0,-21 21 15,0 0-15,0-22 16,-21 43-16,0 0 0,0 0 16,0 22-16,0-1 0,-1 0 0,1 0 15,0 0-15,0 0 0,21 22 16,-21-22-16,21 0 0,0 0 16,0 0-16,0 1 0,0-1 0,0 0 15,21-21-15,0 21 0,0-21 16,0 0-16,1 0 0,20 0 0,0 0 15,1 0-15,-1 0 0,-21 0 16,21 0-16,-20-21 0,20 21 16,0-42-16,-21 42 0,1-22 15,-22 1-15,0 0 0,0 0 16,0 0-16,0 0 0,0-1 16,0 1-16</inkml:trace>
  <inkml:trace contextRef="#ctx0" brushRef="#br1" timeOffset="33079.71">11345 4868 0,'0'0'16,"-21"0"-16,21 22 0,21-22 31,0 0-31,1 0 0,-1 0 0,21 0 15,-21-22-15,22 22 0,-22 0 16,0-21-16,21 21 0,-21-21 16,22-21-16,-22 42 15</inkml:trace>
  <inkml:trace contextRef="#ctx0" brushRef="#br1" timeOffset="33523.62">13631 4636 0,'0'0'0,"0"-22"0,21 1 0,-21-21 16,22 0-16,-22 20 0,0 1 15,0 0-15,0 42 32,0 0-32,0 22 15,-22-22-15,22 21 0,0 22 16,-21-22-16,21 22 0,-21-1 0,21-21 15,-21 22-15,21-22 0,0 22 16,0-22-16,-21 0 0,21 1 0,0-22 16,0 21-16,0-21 0,0 1 0,0-1 15,0 0 1,21-21-16,0 0 0,0-21 16,0 0-16,-21-1 15,22 1-15,-22-21 0,21 21 16</inkml:trace>
  <inkml:trace contextRef="#ctx0" brushRef="#br1" timeOffset="33709.11">13377 4847 0,'-21'0'16,"42"0"-16,-42 21 16,42-21 15,0 0-31,22 0 0,-22 0 0,21 0 15,-21 0-15,22 0 0,-1 0 16,-21 0-16,22-21 0,-22 21 16,21-21-16,0 21 0,-20-21 0,20 0 15,-21 0-15</inkml:trace>
  <inkml:trace contextRef="#ctx0" brushRef="#br1" timeOffset="34355.66">14139 4741 0,'-63'64'31,"42"-64"-31,21 21 16,21-21 15,0 0-31,0 0 0,21-21 0,-20 21 16,20-21-16,-21 21 0,21-21 15,-20-1-15,-1 22 16,0-21-16,-21 0 0,0 0 0,-21 21 31,0 0-31,-22 0 0,22 0 16,0 0-16,-21 21 0,20 0 0,-20 0 15,21 22-15,-21-22 0,20 21 16,1 1-16,0-1 0,-21 21 16,42-20-16,0-22 0,0 21 15,0-21-15,0 1 0,21-1 0,21 21 16,1-21-16,-22-21 0,21 0 15,0 0-15,1 0 0,41 0 16,-20 0-16,-22-21 16,22 21-16,-22-21 0,22 0 15,20-43-15,-20 43 0,-22-21 16,0 21-16,-20-22 0,20 1 0,-21 21 16,0-64-16,-21 64 15,0 0-15,-21 21 16,0 0-16,0 0 0,0 0 15,-1 21-15,-20 21 0,21-21 16,21 1-16,0 20 16,0-21-16,0 21 0,0-20 0,0 20 15,0-21-15,21 0 0,-21 0 0,21 22 16,0-22-16,-21 0 0,22 21 16,-22-20-16,0-1 15,-22-21 1,1 0-16,0 0 0,0 0 15,0 0-15,0 0 0,-1 0 0,1-21 16,21-1 0,0 1-16,0 0 0,0 0 15,21 0-15,1 0 0,-1-22 16,0 22-16,0-21 0</inkml:trace>
  <inkml:trace contextRef="#ctx0" brushRef="#br1" timeOffset="34612.68">15303 4551 0,'0'0'0,"22"-42"0,20 20 0,-21 1 16,-21 0-16,0 42 31,-21 0-31,0 1 16,0-1-16,-22 21 0,22 0 0,0 1 16,0-1-16,0 0 0,-22 22 15,22-22-15,0 1 0,21 20 0,-21-21 16,0 1-16,21-1 0,-22 0 0,22-20 15,0 20-15,0-21 16,0 0-16,0 0 0,0 1 0,0-1 16,22-21-16,-1 0 0,0 0 15,0 0-15,21 0 0,-20 0 16,-1-21-16,0-1 0,0 1 0,0 0 16</inkml:trace>
  <inkml:trace contextRef="#ctx0" brushRef="#br1" timeOffset="34772.72">15071 4805 0,'0'0'0,"-64"0"16,43 0-1,42 0 1,0 0 0,0 0-16,22 0 0,-22 0 15,21 0-15,1 0 0,-1 0 0,0 0 16,1-21-16</inkml:trace>
  <inkml:trace contextRef="#ctx0" brushRef="#br1" timeOffset="36123.97">16510 4974 0,'0'0'0,"-42"21"0,-1-21 0,22 0 16,0 22-16,0-22 0,21-22 15,0 1 1,21 0-16,0 0 0,21 0 0,1 0 16,-22-1-16,21-20 0,1 21 15,-1-21-15,0 20 0,1-20 0,20-21 16,-42 20-16,0 22 15,1-21-15,-1-1 0,-21 1 16,0 21-16,0-21 0,0 20 16,0-20-16,-21 42 15,-1 21-15,1 0 16,0 22-16,0-1 0,0 0 16,0 1-16,-1 20 0,1 1 0,-21-1 15,21 1-15,0 20 0,-1-20 16,-20 21-16,21-1 0,0 1 0,0 0 15,-1-1-15,1 1 16,0 21-16,0-22 0,0 22 0,0 0 16,21-21-16,-22-1 0,-20 192 15,42-192-15,0-20 0,0 20 16,0-20-16,0-22 0,0 43 16,0-43-16,21-21 0,0-21 15,1 0-15,20 0 0,0 0 0,1-21 16,-1 0-16,0 0 0,1-21 15,-1-1-15,0 1 0,1 0 0,-1-22 16,0 1-16,-21-1 0,1 22 0,-1-22 16,-21-20-16,0 20 0,0 1 15,0-107-15,-21 107 16,-1-22-16,-20 22 0,21-1 0,-21 1 16,-1 20-16,1 1 0,0 21 15,-22-22-15,22 22 0,21 0 0,-22 21 16,22-21-16,0 21 0,0 0 15,21-21 1,21 21-16,0 0 0,0-21 16,22-1-16,20 22 0,-21-21 0,22 0 15,-1 0-15,1 0 0,-1 0 16,1-22-16,21 1 0,-22 0 0,1-1 16,-22 1-16,21 0 0,1-1 0,-22-20 15,1 20-15,-1 1 0,21-43 16,-41 43-16,-1 0 0,-21 21 15,0-22-15,0 22 16,0-42-16,0 41 16,-21 22-16,-1 0 15,1 22-15,0-1 0,0 0 16,21 21-16,-21 1 0,0-1 16,21-21-16,-22 21 0,1 22 0,0-22 15,21 1-15,0-1 0,-21 21 0,21-20 16,0-1-16,0 0 15,0-20-15,0 20 0,0-21 0,21 0 16,0 0-16,22 22 16,-22-43-16,21 0 0,-21 0 0,22 0 15,-1 0-15,-21 0 0,64 0 16,-64-21-16,21 21 0,-21-22 16,22 1-16,-1-21 0,-21 21 0,0 0 15,22-22-15,-22 1 0,0 21 16,0-22-16,0 1 0,1 21 0,-22 0 15,0 0-15,0-1 0,0 1 16,-22 21 0,1 21-16,0 1 0,-21-1 15,-1 42-15,22-20 16,0-22-16,-21 63 0,42-41 16,0-1-16,0 0 0,0-20 15,42 20 1,-21-42-16,0 21 0,22-21 0,-22 0 15,21 0-15,1 0 0,41 0 16,-20 0-16,-22-21 0,0 0 16,22 0-16,-22-1 0,-21 1 0,22-21 15,-22 0-15,0-1 0,-21 1 16,0-22-16,0 22 0,0 0 0,0-1 16,-21 22-16,0-21 0,-22 21 0,22 0 15,-21 21-15,0 0 0,-1 0 16,1 0-16,0 0 0,20 0 0,-20 21 15,0 0-15,21 0 16,-22 21-16,22-20 0,0-1 0,0 0 16,21 42-16,0-41 15,0-1-15,0 0 0,42 0 16,-21-21-16,43 0 0,-22 0 16,-21 0-16,43 0 0</inkml:trace>
  <inkml:trace contextRef="#ctx0" brushRef="#br1" timeOffset="37073.69">18838 4699 0,'0'0'0,"0"-21"15,-21 21 17,21 21-32,-21 21 0,0-20 15,21-1-15,0 21 0,-21 0 0,21-20 16,-22 20-16,22 0 0,0-21 15,0 22-15,-21-22 0,21 0 0,0 0 16,0 0-16,0 1 0,21-1 16,1-21-16,-1 0 15,0 0-15,0 0 16,-21-21-16,21-1 0,0 1 0,1 0 16,-1 0-16,0-21 0,0 20 0,0-20 15,0 0-15,1 21 16,-22-22-16,21 22 0,-21 0 0,21 0 15,-21 42 1,0 0 0,0 0-16,0 22 0,0-22 15,0 21-15,0-21 0,0 0 0,0 22 16,0-22-16,0 0 0,0 0 16,0 0-16,0 1 0,21-1 15,0-21-15,0 0 0,1 0 16,-1 0-16,0 0 0,0 0 15,0 0-15,0-21 0,1-1 16,-1 1-16,0-21 16,0 21-16,0-22 0,0 1 0,1 0 15,-1-1-15,0 1 0,0 21 0,-21 0 16,21-22-16,0 22 16,-21 0-16,0 42 31,-21 0-31,0 1 0,0 20 0,0-21 15,21 0-15,0 22 16,-21-22-16,21 21 0,-22-21 0,22 0 16,0 22-16,0-22 0,0 42 15,0-41-15,0-1 0,22 0 16,-1 0-16,0-21 0,0 0 16,0 0-16,0 0 0,1 0 15,20 0-15,-21 0 0,21 0 0,22-21 16,-22 0-16,1 0 0,-1-1 15,0 1-15,1-21 0,20 0 16,-21-1-16,-20 22 0,20-21 16,0-1-16,-21 1 0,1 0 0,-1 21 15,0-22-15,-21 22 16,-21 21 0,0 0-16,-1 21 0,1-21 0,0 21 15,21 22-15,0-22 0,-21 21 16,21-21-16,0 43 15,0-22-15,0-21 0,0 22 0,0-22 16,0 21-16,21-21 0,-21 1 16,0-1-16,0 0 0,0 0 0,0 0 15,0 0-15,-21-21 16,0 0 0,0 0-16,-1 0 15,1 0-15,0 0 0,0 0 0,0 0 16,0 0-1,21-21 1,-22 21-16,1 0 0,0 0 16,-21 0-16,21 0 0</inkml:trace>
  <inkml:trace contextRef="#ctx0" brushRef="#br1" timeOffset="38192.71">339 7197 0,'0'0'16,"-22"-21"-16,1-1 0,0 1 15,0 21-15,21-21 0,-21 0 0,0 0 16,21 0-16,-22-1 0,22 1 15,0 0-15,0 0 16,0 0-16,22 0 0,20-1 0,-21 22 16,21 0-16,-20 0 0,20 0 15,0 0-15,1 0 0,-1 22 0,0-1 16,1 0-16,-1 21 0,0 1 16,1-1-16,-22 0 0,-21 22 0,0-1 15,0-20-15,0 20 16,0-21-16,-21 22 0,-1-22 15,-20 1-15,21-1 0,-21-21 0,-1 21 16,1-20-16,0-1 0,-1 0 16,1-21-16,0 0 0,20 0 0,-20 0 15,0 0-15,21 0 0,-1 0 16,1-21-16,0 0 0,0-1 0,0-20 16,21 21-16,0-106 15,0 106-15,0-22 0,0 22 16,0 0-16,21 0 0,-21 0 15,42 21-15,-21 0 16,1 21-16,-1 0 0,21 0 0,-21 22 16,0-1-16,22 0 0,-22-21 15,0 22-15,0-1 0,-21 0 0,21-20 16,1 20-16,-22-21 0,21 0 16,-21 22-16,21-43 0,-21 21 0,21 0 15,0-21 1,0 0-16,1 0 0,-1 0 15,0-21-15,0 0 16,-21-1-16,21 1 0,0 0 0,1-21 16</inkml:trace>
  <inkml:trace contextRef="#ctx0" brushRef="#br1" timeOffset="38376.69">1143 7345 0,'0'0'0,"21"0"0,-21-21 31,21 21 16,0 0-47,1-21 16,-1 21-16,21-22 15</inkml:trace>
  <inkml:trace contextRef="#ctx0" brushRef="#br1" timeOffset="40192.62">2498 7641 0,'0'0'0,"-22"0"0,-20 0 0,21 0 0,0 0 15,0 0-15,21-21 16,0 0-16,0 0 16,0 0-16,0-1 0,21-20 15,0 21-15,21-21 0,1-1 0,-1 1 16,0 0-16,1-22 0,-1 22 15,0-1-15,43-62 16,-43 83-16,-21-20 0,1 21 0,-1-21 16,-21 20-16,-21 22 15,-1 0-15,-20 22 16,21-1-16,-21 0 0,20 0 16,-20 0-16,21 22 0,0-1 0,0-21 15,21 21-15,0 1 0,0 41 16,0-41-16,21-1 0,21 22 15,-21-22-15,0-21 16,1 21-16,-1-20 0,0-1 0,0 0 16,0 0-16,-21 0 0,21-21 0,-21 21 15,-21-21 17,0 0-32,0 0 0,0-21 0,0 21 15,-1-21-15,-20 0 0,21 0 16,0 0-16,0-1 0,-1 1 15,1 0-15,0 0 0,0-21 16,0 42-16,21-22 16,0 44-1,0-1-15,0 0 0,0 21 16,21-21-16,0 1 0,0-1 16,0 0-16,1 0 0,-1 0 0,0 0 15,0 1-15,43-1 16,-43-21-16,21 0 0,0 0 0,22 0 15,-22 0-15,1 0 16,-1 0-16,-21 0 0,21-21 16,43-22-16,-43 22 0,1 0 15,-1 0-15,0-22 0,-20 22 16,20-21-16,-21 0 0,0-1 0,0 1 16,-21-43-16,0 43 15,0 21-15,0 0 0,0-1 0,0 1 16,-21 21-1,21 21-15,-21 1 0,0 20 16,21-21-16,0 21 0,0 1 16,-21-1-16,21 0 0,0 1 15,0-22-15,0 21 0,0 1 0,0-22 16,21 0-16,0 0 0,21 21 16,-20-20-16,-1-22 0,21 0 15,0 0-15,-20 0 0,41 0 0,22 0 16,-43-22-16,0 1 0,1 0 15,-1 0-15,0 0 0,-20 0 16,20-22-16,-21 1 0,0 21 16,0-22-16,-21 1 0,0 0 0,22-1 15,-22 1-15,0 21 16,0 0-16,-22 42 16,22 0-16,0 0 15,-21 22-15,21-22 0,0 0 16,-21 21-16,21 22 15,0-43-15,0 0 0,0 21 0,0-20 16,0-1-16,-21 0 0,21 0 16,0-42 15,0 0-15,0 0-16,0-1 0,21 1 0,-21 0 15,21-21-15,-21 21 0,21-22 0,1 1 16,-22 0-16,21 20 0,0-20 15,0 0-15,21 21 0,-20-1 16,41 1-16,-42 21 0,22 0 16,-22 0-16,21 0 0,-21 21 15,0 1-15,-21 20 0,0-21 0,22 21 16,-22 22-16,0-22 16,0 1-16,0-1 0,0-21 0,0 21 15,0-20-15,0 20 0,0-21 0,0 0 16,21 0-16,-21 1 0,21-22 15,0 21-15,21-21 0,-20 0 16,20 0-16,-21 0 0,64 0 16,-43-21-16,0-1 0,1 22 15,20-21-15,-20 0 0,-1 0 0,21-43 16,-20 22-16,-22 0 0,0-1 16,0 1-16,0 0 0,-21-1 15,0 1-15,0 0 0,0 21 0,-21-22 16,0 22-16,0 21 15,-21 0-15,20 0 0,-20 0 0,0 21 16,-1 0-16,22 1 0,-21-1 0,0 21 16,-1-21-16,22 22 15,0-1-15,0 0 0,0 1 0,21-1 16,0 43-16,0-64 16,0 0-16,21 0 0,0 0 15,0 0-15,0-21 0,0 0 0,1 0 16,20 0-16,21 0 0,-41 0 15,-1-21-15,21 21 0,-21-21 16,0 0-16,22 0 0,-22 0 16,0-22-16,0 1 0,0 0 0,1-1 15,-1 1-15,0-22 0,21-41 16,-21 41-16,1 1 0,-22 20 0,0-20 16,21 20-16,0-62 15,-21 62-15,21 22 0,-21 0 0,0 0 16,0 0-16,0 42 15,0 0 1,-21 0-16,0 21 0,0 1 0,21-1 16,0 0-16,-22 22 0,22-22 15,-21 64-15,21-64 0,-21 22 16,21 21-16,0-43 0,0 0 16,21 1-16,0-22 0,-21 0 15,22 0-15,20 0 16,-21-21-16,0 21 0,43-21 0,-43 0 15,0-21-15,43 0 16,-43 0-16,42-43 0,-42 43 16</inkml:trace>
  <inkml:trace contextRef="#ctx0" brushRef="#br1" timeOffset="41625.71">7027 7514 0,'0'0'0,"0"-21"32,0 0-17,21 0-15,-21 0 0,22-1 16,20 1-16,-21-21 0,0 21 0,22-22 16,-22 1-16,21 0 0,-21-1 15,0 1-15,22 0 0,-22-1 0,0 1 16,-21 21-16,0 0 0,0-22 15,0 22-15,-21 21 32,0 21-32,21 1 15,0-1-15,0 0 16,0 0-16,21 0 0,0 0 0,0-21 16,0 22-16,1 20 0,-1-21 15,0 0-15,-21 0 0,21 22 0,0-22 16,-21 0-16,21 21 0,-21-20 15,0-1-15,0 21 0,0-21 16,0 0-16,0 1 0,0-1 0,22 0 16,-1 0-16,0-21 15,0 0-15,0 0 0,0 0 16,1 0-16,20 0 0,-21 0 0,21 0 16,1-21-16,-1 21 0,0-21 15,1 0-15,-1-22 0,0 22 0,1 0 16,-22-21-16,21-1 0,-21 1 0,1 0 15,-1 20-15,0-20 0,-21 0 16,21 21-16,-21-1 0,0 1 0,0-21 16,-21 42-1,0 0-15,0 0 16,-1 0-16,1 21 0,0 0 16,0 0-16,21 1 0,0-1 15,-21 21-15,21 0 0,-21-20 16,21 20-16,0-21 0,0 21 0,0-20 15,0-1-15,42 42 16,-21-63-16,-21 21 0,21 1 16,22-22-16,-22 0 0,0 0 0,64 0 15,-64 0-15,21 0 0,0-22 16,1 1-16,-1 0 0,64-21 16,-64-1-16,1 1 0,-22 21 15,21-21-15,-21-1 0,0 22 0,1-42 16,-22 41-16,0 1 0,0 0 15,-22 21-15,1 0 16,0 0-16,-21 0 0,21 21 16,-22 0-16,22 1 0,0-1 15,0 0-15,21 21 0,-21-21 16,21 22-16,0-22 0,0 0 16,0 21-16,0-20 0,21-1 15,0 0-15,0 0 0,-21 0 16,21-21-16,-21 21 0,0-42 47,-21 0-47,21 0 15,-21 21-15,21-21 0,0 0 16,-21 21 0,21 21-1,0 0 1,0 0-16,21 0 0,0-21 15,0 0-15,0 0 16,22 0-16,-22 0 0,21 0 0,-21 0 16,22 0-16,-1 0 0,0 0 15,1-21-15,-22 21 0,21-21 0,1 0 16,-22-22-16,21 22 0,-21-21 0,0 0 16,22 20-16,-22-41 0,0 21 15,0-1-15,0-20 0,1 20 16,-1-20-16,-21-1 0,0 22 0,21-21 15,-21 20-15,0 1 0,0 0 16,0 20-16,0 1 0,0 0 16,0 42-1,0 22-15,0-22 0,0 21 0,0 0 16,-21 1-16,0-1 0,-1 22 0,22-22 16,0 21-16,-21-20 0,0 20 15,21-20-15,0-1 0,0 64 16,0-64-16,0 0 0,0 1 0,0-22 15,0 0-15,0 0 16,42 22-16,-20-22 0,-1-21 16,0 0-16,0 0 0,0 0 0,0 0 15,1-21-15,-1-1 0,0 1 16,0 0-16,0-21 0,0 21 0,1-22 16,-1-20-16,0 20 0</inkml:trace>
  <inkml:trace contextRef="#ctx0" brushRef="#br1" timeOffset="41800.72">9080 6922 0,'0'0'15,"-21"21"-15,0-21 0,21 21 16,21 0 0,0-21-16,1 0 0,-1 0 0,42 0 15,-42 0-15,22 0 0,-22 0 16,21 0-16,-21 0 0,22-21 15,-22 21-15,0-21 0,0 0 0,0 21 16</inkml:trace>
  <inkml:trace contextRef="#ctx0" brushRef="#br1" timeOffset="42556.71">10647 7366 0,'0'0'0,"-21"21"0,-1-21 0,1 0 15,21-21-15,0 0 16,0 0-16,0 0 0,0-1 0,0 1 15,0-21-15,21 21 16,1-22-16,20 1 0,0 21 0,1-21 16,41-43-16,-63 43 0,22-22 15,-22 43-15,21-21 0,-42-1 16,0 1-16,-42 42 16,21 0-16,0 21 15,-22 0-15,22 0 0,0 1 16,0-1-16,0 42 0,21-42 15,0 43 1,21-43-16,0 0 0,42 43 16,-41-43-16,20 21 0,21 1 15,-41-22-15,-1 21 0,0-21 16,0 0-16,-21 1 0,21 20 16,-21-21-16,0 0 15,21-21-15,1 0 0,-1 0 16,0 0-16,21 0 0,-21-21 0,22 0 15,-1 0-15,0 21 0,1-43 0,-1 22 16,0 0-16,-20-21 0,20 21 16,0-22-16,-21 22 0,22-21 0,-22 21 15,0-22-15,0 22 0,-21 0 16,0 0-16,0 0 0,0-1 0,0 1 16,-21 21-1,0 0-15,0 0 0,0 21 16,-1 1-16,1-1 0,-21 0 15,21 0-15,0 0 0,-1 22 16,22-22-16,0 21 0,-21-21 0,21 22 16,0-22-16,0 21 0,0-21 0,0 22 15,0-22-15,21 0 0,1 0 0,-1-21 16,0 21-16,21-21 0,1 0 0,-1 0 16,21 0-16,-20 0 0,41 0 15,-20 0-15,21 0 0,-22 0 0,1-21 16,20 0-16,-20 0 0,-1 0 15,-20-1-15,20 1 0,-21 0 16,43-42-16</inkml:trace>
  <inkml:trace contextRef="#ctx0" brushRef="#br1" timeOffset="44355.55">12679 7091 0,'0'-21'0,"-43"63"0,86-63 0,-43-43 15,21 22-15,-21 21 0,0 0 16,0 0-16,-21-1 0,0 22 0,-1 0 16,1 0-16,-21 0 0,0 0 15,20 0-15,-20 0 0,-21 0 0,20 22 16,1-1-16,-43 21 15,43 0-15,21-20 0,-22 20 0,22 0 16,0 1-16,0-22 0,21 21 16,0-21-16,0 22 0,0-22 0,21 0 15,0 0-15,0 0 0,22 0 16,-1-21-16,-21 0 0,22 0 0,-1 0 16,0 0-16,22 0 0,-43 0 15,21-21-15,1 0 0,-22 0 0,21 0 16,-21 0-16,0-22 0,1 22 0,-22-42 15,0 20-15,21 22 16,-21 0-16,0 0 0,0 0 0,0-1 16,0 44 15,0-1-31,0 21 0,-21-21 16,21 22-16,0-1 0,0 21 15,-22-20-15,1 20 0,0 1 16,0-1-16,21 1 0,-21-1 15,0 1-15,-1-1 0,1 22 0,0 0 0,0 20 16,0-20-16,0 106 16,21-107-16,0 1 0,-22 21 15,22-22-15,0 1 0,-21 148 16,21-170-16,0-20 0,0-1 16,0 0-16,0-20 0,0-1 15,21-21-15,1-21 16,-1-1-16,0-20 0,0 0 0,0-1 15,0-20-15,22-1 16,-22 1-16,0-22 0,21 1 0,-20-1 16,41-106-16,-21 86 0,-20-1 15,20 0-15,-21 0 0,0 0 16,43-84-16,-43 84 0,0 21 16,0 1-16,0-1 0,1 0 0,-1 22 15,-21-1-15,0 1 0,21 20 16,-21 1-16,0 0 0,0 21 15,0-22-15,0 22 0,0 0 0,0 0 16,-21 21 0,0 21-16,21 0 15,-22 0-15,22 22 16,-21-22-16,21 0 0,0 21 0,0-21 16,0 22-16,0-1 0,0 22 15,0-43-15,0 21 0,21 0 16,1-20-16,-1-1 0,0-21 15,21 0-15,-21 21 0,64-21 16,-64 0-16,22 0 0,-1-21 16,43-22-16,-43 22 15,0 0-15,1-21 0,-22 21 16,21-22-16,0-20 0,1 20 16,-43 22-16,21-21 0,0 21 0,-21 0 15,0-1-15,0 1 0,0 0 16,0 42 15,-21 0-31,21 1 16,-21 20-16,0-21 0,21 0 15,0 22-15,0-22 0,0 21 0,0 0 16,0-20-16,0 20 0,0-21 16,0 0-16,21 22 0,0-43 0,0 21 15,0 0-15,0-21 0,22 0 0,-22 0 16,21 0-16,1 0 0,41-42 15,-41 42-15,-22-43 16,21 22-16,0-21 0,1 21 0,20-43 16,-42 22-16,1-1 15,-22 22-15,0-21 0,0 21 0,0 0 16,0-1-16,-22 22 16,1 0-16,0 0 0,0 0 15,0 0-15,-43 43 0,43-22 16,0 0-16,0 0 0,21 22 15,0-22-15,0 0 0,0 21 16,0-21-16,0 22 0,21-22 0,0 0 16,0 0-16,0 0 0,1 1 15,-1-22-15,0 0 0,42 0 16,-20 0-16,-1 0 0,43-22 16,-43 1-16,-21 0 0,22 0 15,-1 0-15,-21-22 0,21-20 16,-20 42-16,-1-22 0,0 22 15,-21-21-15,0 21 0,0 0 16,-21 42 0,0 0-1,21 0-15,-22 21 16,22-20-16,-21-1 0,21 0 0,0 0 16,0 43-16,0-43 0,0 0 15,21 0-15,-21 0 16,0 0-16,0 1 0,22-22 15,-22 21-15,0-42 32,0-1-32,0 1 15,-22 0-15,1 21 32,21 21-17,0 0 1,21 1-16,1-22 0,-1 21 15,0-21-15,0 0 16,21 0-16,-20 0 0,20 0 0,-21 0 16,64 0-16,-43-21 0,0-1 15,1 1-15,-1 0 0,0 0 16,43-64-16,-43 64 0,1-21 16,-1-1-16,-21 1 0,0-21 15,1 20-15,-1-20 0,0 20 0,-21-20 16,21 21-16,-21-1 15,0 1-15,0 0 0,0 20 0,0 1 0,-21 21 16,0 21 0,-22 1-16,22-1 0,0 21 15,0 0-15,0 1 0,-43 63 16,64-64-16,-21 0 0,21 1 16,0 20-16,0-21 0,0 64 15,0-63-15,0-1 0,21 0 16,-21 1-16,43-22 15,-22-21-15,0 0 16,0 0-16,0 0 0,22-43 16,-22 22-16,0 0 15,-21 0-15,21-21 0,-21 20 16,0-20-16</inkml:trace>
  <inkml:trace contextRef="#ctx0" brushRef="#br1" timeOffset="44507.72">15134 6900 0,'0'0'0,"-21"0"0,0 0 16,0 0-16,-1 0 0,44 0 31,-1 0-31,0 0 0,21 0 16,-21 0-16,22 0 0,-1 0 0,22 0 16,-22 0-16,0-21 0,85 0 15,-63 0-15</inkml:trace>
  <inkml:trace contextRef="#ctx0" brushRef="#br1" timeOffset="45000.72">16722 7176 0,'0'0'16,"-22"0"-16,1 0 0,0 21 0,0-21 15,0 0-15,21 21 16,21-21 0,0 0-16,0 0 0,22 0 15,-22 0-15,21-21 0,0 0 0,-20 21 16,20-22-16,0 1 0,1 0 0,-1 0 15,0 0-15,1-22 0,-22 22 16,21 0-16,-21-21 0,0-1 0,22-20 16,-43 42-16,0-22 0,0 22 15,0 0-15,-21 21 16,-1 0-16,1 0 16,0 0-16,0 21 0,0 0 0,-22 1 15,1 41-15,21-42 16,0 22-16,0-22 0,-1 21 0,1-21 15,21 0-15,0 22 16,0-22-16,0 21 0,0-21 0,0 1 0,0-1 16,21 0-16,43 42 15,-22-63-15,-21 0 0,22 0 16,-1 0-16,0 0 0,22 0 0,-22 0 16,22-21-16,-1 0 0,1 21 0</inkml:trace>
  <inkml:trace contextRef="#ctx0" brushRef="#br1" timeOffset="45992.61">18119 6922 0,'0'0'0,"0"-22"0,21-20 0,-21 21 16,0 0-16,0 0 0,-21-1 0,21 1 15,-22 0-15,1 0 0,0 21 16,-21 0-16,21 0 0,-1 0 0,-20 0 16,21 21-16,0 0 0,-22 22 0,22-22 15,0 0-15,-21 21 0,21 1 16,-1-22-16,1 21 0,0 0 15,0-20-15,0 20 0,0 21 16,21-41-16,0-1 0,0 0 16,0 0-16,21 0 0,0-21 0,0 0 15,0 0-15,0 0 0,22 0 16,-22 0-16,21-21 0,-21 0 0,22 0 16,-22 0-16,0-1 0,21 1 0,1-63 15,-22 62-15,-21-20 16,21 0-16,0-1 0,0 1 0,-21 21 15,0-21-15,0 20 0,0-20 0,0 21 16,0 42 0,0 0-16,-21 0 15,21 22-15,-21-22 0,0 21 16,21-21-16,0 22 0,0-22 16,-21 64-16,21-43 15,0-21-15,0 0 0,0 0 16,21 1-16,0-1 0,0 0 0,0-21 15,1 0-15,20 0 0,-21 0 16,21 0-16,64-21 16,-63 0-16,-1-1 0,43-20 15,-43 21-15,0-43 16,-21 43-16,1-21 0,-1-22 16,-21 43-16,0-21 15,-21 42-15,-1 0 0,-20 0 16,21 0-16,0 21 0,0 0 15,-1 0-15,22 1 16,0 20-16,-21-21 0,21 0 0,0 22 16,0 20-16,0-42 0,0 0 15,21 1-15,-21 20 0,0-21 16,0 0-16,22 0 0,-22 1 16,-22-44 15,22 1-31,-21 21 15,0-21-15,21 0 0,-21 21 16,21-21-16,0 0 0,-21 21 16,42 0 31,0 0-47,0 0 0,22 21 0,-22-21 15,21 0-15,0 0 0,1 0 0,-1 0 16,0 0-16,22 0 0,-22-21 15,22 21-15,-22-22 0,0 1 0,1 21 16,-1-21-16,-21-21 0,22 21 16,-22-1-16,0 1 0,-21-21 0,21 21 15,-21 0-15,0-1 0,0 1 16,0 0-16,-21 21 16,0 21-16,0 0 15,21 1-15,-22-1 0,1 0 16,21 21-16,-21-21 0,21 1 0,0-1 15,0 0-15,0 21 0,0-21 16,0 1-16,21-22 31,0 0-31,1 0 0,-1-22 16,0 1-16,-21 0 0,21 0 16,-21 0-16</inkml:trace>
  <inkml:trace contextRef="#ctx0" brushRef="#br1" timeOffset="46299.71">19325 6583 0,'0'0'0,"-21"0"0,0 0 0,0 0 15,-1 21-15,22 0 0,-21-21 16,21 21-16,0 1 0,0-1 16,21-21-1,1 0-15,-1 0 0,0 0 16,0 0-16,0 0 0,0 0 15,1-21-15,-1-1 0,-21 1 16,0 0-16,0 0 0,0 0 16,0 0-16,0-1 0,-21 22 15,21-21-15,-22 21 0,1 0 0,0 0 16,0 0-16,0 0 0,0 0 16,-1 21-16,1 1 0,21-1 0,0 0 15,-21 0-15,21 0 0,0 0 16,0 1-16,21-22 15,0 0-15,1 0 0,-1 0 0,21 0 16</inkml:trace>
  <inkml:trace contextRef="#ctx0" brushRef="#br1" timeOffset="47324.44">19939 6392 0,'0'-21'0,"0"42"0,0-63 0,0 21 15,-21 21 1,0 0-16,-1 21 16,1 0-16,0 0 0,0 1 15,0 20-15,0 0 0,-22 43 16,22-43-16,0 1 0,0-1 16,0 0-16,-1 1 0,1 41 15,21-41-15,-21-1 0,21-21 0,0 21 16,0 1-16,0 41 15,21-41-15,-21-22 16,21 0-16,22-21 0,-22 21 0,0-21 16,0 0-16,22 0 0,-22 0 15,42 0-15,-42-21 0,1 0 16,20 0-16,-21 0 0,0-22 16,0 22-16,1 0 0,-1-21 0,0 20 15,-21-20-15,21 21 0,-21 0 0,21 0 16,-21 42 15,0 0-31,-21 0 16,0-21-16,21 21 0,0 0 15,0 1-15,0-1 0,0 21 16,0-21-16,0 0 0,21 1 16,0-22-16,0 0 15,22 0-15,-22 0 0,21 0 16,-21 0-16,1 0 0,20-22 0,-21 22 15,0-21-15,0 0 0,22 0 0,-22-21 16,0 20-16,0 1 0,22 0 16,-22 0-16,0 0 0,0 0 0,-21-1 15,21 22-15,-21-21 16,-21 42 15,0-21-31,21 22 16,-21-1-16,0 0 0,-1 0 0,1 21 15,0 1-15,-21 41 0,21-41 16,-1 20-16,1 1 16,-21-1-16,21 1 0,-43 126 15,43-105-15,0-22 0,0 22 16,0-21-16,21 20 0,0 86 16,-22-107-16,22 22 0,0 63 15,0-63-15,0-22 0,0 22 0,0-22 16,-21 22-16,21-22 0,0 1 15,-21-1-15,21 1 0,-21-22 16,0 22-16,0-22 0,-1 0 0,1-20 16,-21 41-16,0-42 0,20-21 15,-20 0-15,21 0 0,-21 0 16,20 0-16,1 0 0,0 0 0,0-21 16,0 0-16,0-21 0,-1-1 0,1 1 15,0-22-15,0 1 0,0-1 0,0-20 16,-1-1-16,22-21 0,0 22 15,0-22-15,0-106 0,22 85 16,20 21-16,64-84 16,-64 105-16,22 0 0,-22 1 0,21-1 15,-20 0-15,-1 22 0,0-1 16,-20 1-16,20-1 0,-21 22 16,21 21-16,-20-21 0,-1 20 0,21 1 15,-21 21-15,0-21 0,1 21 16,-1 0-16,0 0 15,-21 21 1,0 0-16,-21-21 16,0 22-16,-22-1 0</inkml:trace>
  <inkml:trace contextRef="#ctx0" brushRef="#br1" timeOffset="48444.67">360 9271 0,'-21'0'0,"-1"0"0,1 0 16,21-21-1,0 0 1,0 0-16,21-1 16,1 1-16,-1 21 15,0-21-15,0 0 0,0 21 0,0 0 16,22 0-16,-22 0 0,0 0 15,21 0-15,-20 0 0,20 21 16,-21 0-16,0 0 0,0 1 16,1 20-16,-22-21 0,0 0 0,0 22 15,0-22-15,0 0 0,-22 21 16,-20-21-16,21 1 0,-21 20 0,-1-21 16,22 0-16,-21 0 0,-1-21 15,-20 22-15,42-22 16,0 0-16,-1 0 0,1 0 0,0 0 15,21-22 1,0 1-16,21 0 16,0 21-16,1-21 0,-1 21 15,21 0-15,-21 0 0,22-21 16,-1 21-16,0 0 0,1 0 16,20 21-16,-21 0 0,-20 0 0,20 0 15,-21 1-15,0-1 0,0 42 16,-21-20-16,0-22 0,-21 21 15,0-21-15,-21 0 0,21 1 16,-22-1-16,1 0 0,-22 0 0,22 0 16,0-21-16,-1 0 0,1 0 15,0 0-15,21 0 0,-22 0 0,22-21 16,-21 21-16,21-21 0,-1 0 16,-20-22-16,42 22 15,0 0-15,-21 0 0,21 0 16,0 0-16,0-1 0,0 1 15,0 0-15,21 21 16,0-21-16,22 21 0,-22-21 16,21 21-16</inkml:trace>
  <inkml:trace contextRef="#ctx0" brushRef="#br1" timeOffset="48647.76">1143 9440 0,'21'0'31,"-21"-21"47</inkml:trace>
  <inkml:trace contextRef="#ctx0" brushRef="#br1" timeOffset="49044.01">2138 9059 0,'0'0'0,"-21"-21"0,-1-42 31,1 63-31,21 21 16,0 21-16,0-21 15,0 22-15,0-1 0,0 0 16,0 1-16,0-1 0,0 0 0,0 1 16,0-1-16,0 0 0,0 1 15,-21-22-15,21 21 0,-21-21 0,21 22 16,0-22-16,0 0 0,0 0 0,0-42 31,0 0-15,0-21-1,0 20-15,0 1 0,0 0 0</inkml:trace>
  <inkml:trace contextRef="#ctx0" brushRef="#br1" timeOffset="49539.65">1990 9250 0,'-22'-42'0,"44"84"0,-44-127 16,22 22-16,0 20 0,0 22 16,0-21-16,0 21 0,0-22 15,0 22-15,22 0 0,-1 0 0,0 21 16,0 0-16,0 0 0,22 0 15,-1 21-15,-21 0 0,21 22 0,22-22 16,-22 21-16,-21 0 0,22 22 16,-1-22-16,0 43 15,-20-43-15,-22 1 0,0-22 0,0 21 16,21 0-16,-21-20 0,0-1 16,0 0-16,0 0 0,0 0 0,0-42 31,0 0-16,0 0-15,0-22 16,0 22-16,21-21 0,0 21 0,-21-22 16,21 1-16,22 0 0,-22-22 15,0 22-15,21 0 0,-21-22 16,22 22-16,-22-1 0,21 1 0,1 21 0,20 0 16,-42 21-1,22 21-15,-1 21 0,-42 1 16,0-1-16,0 21 0,0-20 15,0-1-15,0 22 0,0-22 0,0 21 16,-21-20-16,21-1 16,-21 0-16,-1 1 0,1-1 0,21-21 0,0 22 15,-21-22-15,21 0 0,-21 0 16,42-42 15,0 21-31,0-21 0,1-22 16,-1 22-16,0 0 0,21 0 0,-21-21 15</inkml:trace>
  <inkml:trace contextRef="#ctx0" brushRef="#br1" timeOffset="50537.67">3429 9250 0,'0'0'0,"21"-42"0,21 42 15,1-43-15,-22 43 16,0 0-16,-21 21 16,0 1-16,0-1 0,-21 0 15,0 0-15,21 21 0,-21-20 16,-1-1-16,22 21 0,0-21 0,0 0 15,-21 22-15,21-22 0,0 0 16,0 21-16,0-20 0,0-1 16,21 0-16,1-21 0,-1 0 15,21 0-15,-21 0 16,0 0-16,22 0 0,-1-21 0,-21 0 16,22-1-16,-22 1 0,0 0 15,0 0-15,0 0 0,-21 0 0,0-1 16,0-20-16,0 21 0,-63-64 15,42 64-15,-22 0 16,22 0-16,-21 21 0,21 0 0,-22-21 16,22 21-16,63 0 31,1 0-31,-1 0 0,0-22 16,22 22-16,-1 0 0,-20 0 15,20-21-15,1 21 0,-1-21 16,1 21-16,20-21 0,-20 21 0,-22-21 15,22 21-15,-22 0 0,-21 0 16,0 0-16,1 0 0,-44 0 16,-20 0-16,21 21 15,-21-21-15,20 21 0,-20 0 16,0 0-16,-1 22 0,22-22 0,-21 0 16,21 21-16,-22-20 0,22 20 15,0 0-15,0-21 0,-21 43 16,42-22-16,0-21 0,0 1 15,0-1-15,0 0 0,21-21 16,0 0-16,0 0 0,21 0 16,-20 0-16,-1 0 0,21 0 0,-21-21 15,22 0-15,-22-1 0,21-20 16,0 21-16,-20 0 0,20-22 0,0 1 16,-21 21-16,1-21 0,-1-1 0,0 1 15,0-22-15,-21 22 16,21-21-16,-21 20 0,0-20 0,0 20 0,0-20 15,0-43-15,0 85 16,0 0-16,0 0 0,-21 21 31,0 21-31,21 21 0,-21-21 16,21 43-16,0 20 16,0-20-16,-21-22 0,21 22 0,0-22 15,0 22-15,0-22 0,0 0 0,0 1 16,0-1-16,0-21 0,0 21 15,21-20-15,-21 20 0,21-21 0,0 0 16,0-21-16,0 0 0,1 0 16,-1 0-16,21 0 0,-21 0 0,0 0 15,1-21-15,20 21 0,-21-21 0,0 0 16,22-22-16,-22 22 0,0 0 16,0-21-16,0 21 0,-21-22 15,21 22-15,-21-21 0,22 21 0,-22-1 16,0 1-16,0 0 0,0 42 15,0 0 1,0 1-16,0-1 0,-22 0 0,1 0 16,21 21-16,-21-20 0,21-1 15,0 0-15,0 0 0,0 0 16,0 0-16,-21 1 0,21-1 0,21-21 31,0 0-31,-21-21 16,21-1-16,1 1 15,-1 0-15</inkml:trace>
  <inkml:trace contextRef="#ctx0" brushRef="#br1" timeOffset="50679.89">5143 8911 0,'0'0'0,"0"-21"0,-21 21 16,0 0-1,0 0 1,21 21-1</inkml:trace>
  <inkml:trace contextRef="#ctx0" brushRef="#br1" timeOffset="52036.74">5524 9419 0,'0'0'0,"-42"0"0,-43 21 16,107-42 15,-1 0-31,0 21 0,21-21 15,1 0-15,-1 0 0,0-1 0,1-20 16,-1 21-16,21-21 0,-20-1 16,20 22-16,-20-42 0,20-22 15,-21 43-15,-20-22 0,-1 22 16,-21-1-16,0 1 0,0-21 16,0 41-16,0 1 0,0 0 0,-21 21 15,-1 0-15,1 0 16,0 21-16,0 22 0,-21-22 0,20 42 15,1-20-15,0 20 0,0 1 16,0-1-16,0 1 0,-22-1 16,22 1-16,0 20 0,0-20 0,0 20 15,-43 65-15,43-65 0,0 1 16,0 0-16,21-1 0,-22 1 16,22-22-16,-21 22 0,21-21 0,0 20 15,0-20-15,0-1 0,0 1 0,0-22 16,0 0-16,21 1 0,1-22 15,-22 0-15,21 0 0,0-21 0,21 0 16,-21-21-16,22 0 0,-22 0 0,21-22 16,1 1-16,-1 0 0,0-1 15,-21-20-15,22-1 0,-22 22 16,21-21-16,-21-22 0,-21 21 0,0-20 16,0-1-16,0 0 0,0 1 0,0 20 15,0 1-15,-21-1 0,-42-42 16,42 85-16,-22-21 0,22 21 15,-21 21-15,21-21 0,-22 21 16,22 0-16,0 0 0,0 0 0,0 0 16,21 21-16,21 0 15,0-21 1,21 0-16,1 0 0,-22 0 0,21 0 16,22 0-16,-22 0 0,0-21 15,22 0-15,-22-1 0,22 22 16,-22-21-16,0 0 0,1 0 0,-22 0 15,21 0-15,-21-1 0,0 1 0,1 0 16,-22 0-16,0 0 16,0 0-16,0-1 0,0 1 0,-22 21 15,1 0 1,21 21-16,-21 1 16,21-1-16,-21 0 0,21 21 15,0-21-15,0 1 0,0 20 16,0-21-16,0 0 0,21 22 15,0-22-15,0-21 16,1 0-16,20 0 0,-21 0 16,21 0-16,1 0 0,-1 0 0,0 0 15,43-21-15,-43-1 0,1 1 16,-1 0-16,0-21 0,-20 21 16,-1-1-16,0-20 0,0 21 0,0 0 15,0-22-15,-21 22 0,0 0 16,0 0-1,0 42 1,0 0-16,-21 0 16,21 1-16,-21-1 0,21 21 15,0 0-15,-21-20 0,21 20 0,-21 0 16,0 22-16,21-22 0,0 22 0,0-1 16,-22 1-16,22-1 0,-21 22 15,21-22-15,0 1 0,-21 20 0,21 65 16,0-65-16,-21 64 15,0-63-15,21 0 0,0 84 16,-21-105-16,21 20 0,-22 43 16,1-63-16,21-22 0,0 0 15,-21 1-15,0-1 0,0-21 0,0-21 16,-1 0-16,1 0 16,21-21-16,-21 0 0,0-21 15,0-1-15,-22-41 0,1 20 16,21-21-16,0 22 0,0-43 0,-22 21 15,43-20-15,0 20 0,0-21 16,0 21-16,0 1 0,21-1 0,1 0 16,20 1-16,0 20 0,-21 1 15,22 20-15,-22-20 0,21 21 16,-21-1-16,22 22 0,-22-21 0,21 21 16,1-1-16,-22-20 0,21 21 0,0 0 15,1 0-15,-22-1 0,64-20 16,-43 21-16,-21 0 0,64-22 15</inkml:trace>
  <inkml:trace contextRef="#ctx0" brushRef="#br1" timeOffset="52943.75">8869 9313 0,'0'22'16,"0"-44"-16,0 22 31,21 0-31,-21-21 15,21 0-15,0 0 0,-21 0 0,21 0 16,-21-1-16,0-20 0,0 21 16,0-21-16,0 20 0,0-20 0,0 0 15,-21 21-15,21-22 0,-42 22 16,21 0-16,0 0 0,-22 21 16,-63 21-16,64 0 15,0 21-15,-1-20 0,1 20 16,0 0-16,21 1 0,-22-1 0,22 0 15,0 1-15,0-1 0,21 0 0,-21-21 16,21 22-16,0-22 0,0 21 16,0-21-16,21 1 0,0-1 0,0-21 15,21 21-15,-20-21 0,20 0 16,0 0-16,1 0 0,-1 0 0,0 0 16,1-21-16,-1 0 0,43-22 15,-43 22-15,-21 0 0,21-21 0,1-1 16,-22 1-16,21-64 15,-21 64-15,1-22 0,-1 1 16,0-1-16,-21 1 0,0-1 0,0-63 16,0 85-16,0 0 15,0-1-15,0 22 0,0-21 0,0 21 16,0 63 0,0-21-1,0 0-15,-21 22 0,21 20 0,0-21 16,0 22-16,0-1 0,-21 1 15,21-1-15,0-20 0,0 20 16,0-20-16,0-1 0,0 0 0,0 1 0,0-1 16,0-21-16,21 21 0,0-20 15,0-1-15,0-21 16,0 21-16,1-21 0,20 0 16,-21 0-16,0-21 0,0 0 15,1-1-15,20 1 0,-21 0 0,0 0 16,0-21-16,1 20 0,-1 1 0,0-21 15,-21 21-15,0 0 0,0-1 16,0 44 0,0-1-16,0 0 15,-21 0-15,0 0 0,21 0 0,-22 1 16,1 20-16,21-21 0,0 0 16,0 0-16,0 1 15,0-1-15,21-21 31,1 0-31,-1-21 16,0-1-16,-21 1 0,21 0 16,0 0-16</inkml:trace>
  <inkml:trace contextRef="#ctx0" brushRef="#br1" timeOffset="53104.36">9694 8932 0,'0'-21'16,"-42"21"-1,42 21 48</inkml:trace>
  <inkml:trace contextRef="#ctx0" brushRef="#br1" timeOffset="55944.49">9737 9335 0,'0'0'0,"0"21"0,21-21 15,0 0 1,0 0-16,0-21 0,22-1 16,-22 22-16,21-21 0,0 0 0,1 0 15,-1-21-15,0 20 0,1 1 16,20-21-16,-20 0 0,-22-1 0,21 22 15,-21-21-15,22-1 0,-43-20 0,21 21 16,-21 20-16,0-20 0,0 21 16,0-21-16,0 20 0,0 1 15,-21 21-15,-1 0 16,1 21-16,21 1 16,-21 20-16,21 0 0,0 1 15,-21-1-15,21 0 0,-21 22 0,0-1 16,21-20-16,0 20 0,-22 1 15,1-1-15,0 1 0,21 20 0,-21-20 16,0 20-16,0 1 0,21 0 0,-22-22 16,1 22-16,0 0 0,0-22 15,0 22-15,0-22 0,21 22 16,-22-22-16,22 1 0,-21-1 0,21-20 0,0-1 16,0 0-16,0 1 0,0-1 15,0-21-15,21-21 16,22-21-16,-22 0 15,21 0-15,-21 0 0,22-22 16,-1 1-16,0 0 0,1-1 0,-1-20 16,0 20-16,-20-20 0,20-1 15,-21 1-15,0-1 0,-21 1 0,0-170 16,0 148-16,-21 1 16,0 20-16,0 1 0,0-1 15,-22 22-15,22 0 0,-21-1 0,21 22 16,-43-42-16,43 63 15,21-22-15,0 1 16,0 0-16,21 21 0,21 0 16,-20-21-16,20 21 0,0-21 15,1 0-15,-1 21 0,0-22 16,1 1-16,-1-21 0,106-43 16,-106 43-16,1 0 15,-1 20-15,0-20 0,22-43 16,-64 64-16,21 0 0,-21 0 15,0 0-15,0 0 16,-21 21-16,0 0 16,0 0-16,-1 0 15,1 42 1,21-21-16,-21 21 0,21 1 0,0 20 16,-21 1-16,0-1 0,21 22 0,-21-22 15,21 22-15,-22-21 16,1 20-16,0 1 0,21-22 0,-21 22 15,0 0-15,0-1 0,-1 1 0,1-21 16,0 20-16,0-20 0,0-1 16,0 1-16,-1-1 0,22-20 0,0-1 15,0 0-15,0 1 0,0-22 16,0 0-16,0 0 0,0 0 0,0 0 16,22-21-16,20 0 15,-21 0-15,0-21 0,22-21 16,-22 21-16,21-22 0,-21 22 0,22-21 15,-22 0-15,21-1 0,-21 1 16,22 0-16,-22-22 0,0 1 16,0-1-16,0 1 0,-21-22 0,0-127 15,-21 149 1,0-1-16,0 22 0,0 0 0,-22-1 16,-20 1-16,20 21 0,1 0 15,21 21-15,0 0 0,0 0 16,-1 0-16,22 21 15,22-21 1,-1 0-16,21 0 16,-21 0-16,22 0 0,-1 0 15,0 0-15,1 0 0,41 0 16,-41-21-16,-1-1 0,0 22 16,1-21-16,-22 0 0,21 0 0,-21 0 15,22 0-15,-22-1 0,0 1 0,0 21 16,0-21-16,-21 0 0,21 0 15,-21 42 17,0 0-32,0 0 15,0 0-15,0 22 0,0-22 0,-21 0 16,21 0-16,0 0 0,0 1 16,0-1-16,0 0 15,0 0-15,21-21 0,1 0 16,-1 21-16,0-21 15,0 0-15,0-21 16,0 21-16,-21-21 16,22 21-16,-22-21 0,0 0 0,0-1 15,0 1-15,0 0 16,0 0-16,0 0 0,21 21 16,-21-21-16,0-1 0,0 1 15,0 0 1,0 0-1,0 0 220,0 42-110,21-21-110,0 0 1,0 21-16,0-21 16,-21 21-16,0 0 0,0 1 15,22-1-15,-22 0 16,0 0-16,0 0 0,0 22 16,0-22-16,0 0 0,0 0 15,0 0-15,0 0 16,21-21-1,0 0 1,0 0-16,0 0 0,0 0 0,1 0 16,-1-21-16,0 21 0,0-21 15,21 0-15,-20 21 0,20-21 0,-21 0 16,43-22-16,-22 1 0,-21 21 16,0 0-16,0-1 0,1-20 15,-22 0-15,0 21 0,0-1 16,-43 22-16,1 0 15,21 0-15,0 22 16,-1-22-16,1 21 0,21 0 0,-21 0 16,0 21-16,21 1 15,0-22-15,0 0 0,0 0 16,0 0-16,0 1 0,0-1 0,21 0 16,0 0-16,0-21 0,1 21 0,-1-21 15,0 0-15,0 0 0,21 0 16,1 0-16,-22 0 0,21 0 0,43-21 15,-64 0-15,21 21 0,1-21 16,-22 0-16,0-1 0,21-41 16,-20 42-16,-22 0 0,0-22 15,0 22-15,0 0 0,0 42 32,-22 0-32,1 0 15,21 1-15,-42 41 0,42-42 16,-21 0-16,21 1 0,0-1 15,-21-21-15,21 42 16,-22-42-16,22-21 31,22 21-15,-1-21-16,0 0 0,0-1 16,0 1-16,0 0 0,43-42 15,-43 20-15,21 1 0,-20 21 16,-1 0-16,21-1 0,-21 1 0,0 21 15,1 0-15,-1 0 0,0 0 16,-21 21-16,0 1 0,0-1 16,0 0-16,0 21 0,0-21 15,0 1-15,0-1 0,0 21 0,0-21 16,0 0-16,0 1 0,0-1 0,0 0 16,21-21-16,0 0 15,0 0-15,1 0 0,-1 0 0,21 0 16,-21 0-16,22 0 0,-22 0 0,21-21 15,-21 0-15,22-1 0,-22 1 16,0 0-16,0-21 0,0-1 0,0 1 16,1 0-16,20-85 15,-21 84-15,43-62 16,-43 41-16,0 22 0,0-43 16,-21 64-16,0-21 0,21 42 15,-21-22-15,-21 22 16,0 22-16,0-1 0,0 0 0,-1 21 15,1 1-15,0-1 0,0 21 16,0-20-16,0 20 0,-1 1 0,1-22 16,0 22-16,21-1 0,-21-21 0,21 43 15,0-43-15,0 1 16,0-22-16,21 0 0,0 0 0,0 0 16,1-21-16,-1 0 0,0 0 15,21 0-15,-21 0 0,1 0 16,20 0-16,0-21 0,-21 0 15,22 0-15,-22-21 0,0 20 16,0 1-16,-21-21 0,0 21 16,0-22-16</inkml:trace>
  <inkml:trace contextRef="#ctx0" brushRef="#br1" timeOffset="56116.9">13039 8805 0,'0'0'0,"-22"0"0,1 0 16,0 0-16,21 22 0,0-1 15,21 0-15,0-21 16,1 0-16,-1 0 0,21 0 16,-21 0-16,22 0 0,-1 0 0,0 0 15,1 0-15,-1 0 0,-21-21 16,21 21-16,-20-21 0,-1-1 0,0 1 16,0 21-16</inkml:trace>
  <inkml:trace contextRef="#ctx0" brushRef="#br1" timeOffset="56463.71">15092 8488 0,'0'0'0,"-43"-21"0,22 21 15,-21-21-15,42-1 0,0 1 16,21 21-16,0-21 16,22 21-16,-1 0 15,0-21-15,22 21 0,-1 0 0,1-21 16,-1 21-16,1 0 0,-22 0 0,22 0 15,-22 0-15,-21 0 0,21 0 16,-20 0-16,-1 0 0,-42 0 31,-1 0-31,-20 0 0</inkml:trace>
  <inkml:trace contextRef="#ctx0" brushRef="#br1" timeOffset="56703.85">15346 8403 0,'-64'106'31,"64"-85"-15,-21 0-16,0 1 0,21 20 0,-21-21 15,0 21-15,-1 1 0,1-1 0,0 22 16,0-22-16,0 0 0,21 1 16,-21-1-16,21 0 0,-22 1 0,22-22 15,0 42-15,0-42 0,0 1 16,0-1-16,22-21 15,-1 0-15,0 0 16,0 0-16,21 0 0,-20-21 0,20-1 16,-21 1-16,21 0 15</inkml:trace>
  <inkml:trace contextRef="#ctx0" brushRef="#br1" timeOffset="57240.55">15557 8848 0,'0'0'0,"22"-21"0,-1-1 15,-21 1-15,21 21 0,-21-21 0,-21 42 31,0 0-31,-1 1 0,1 20 16,0-21-16,0 21 0,0-20 0,0 20 16,21-21-16,0 21 0,0-20 15,-22-1-15,22 21 0,22 0 16,20-42-16,-21 0 16,0 0-16,22 0 15,-1 0-15,0 0 0,1 0 0,-22-21 16,21 21-16,0-21 0,1 0 15,-22 0-15,21 0 0,-21-1 0,1-20 16,-1 21-16,-21 0 0,0-22 0,0 22 16,0 0-16,0 0 15,0 0-15,0 42 16,-21 0-16,-1 0 16,22 0-16,-21 64 15,21-43-15,-42 107 16,42-86-16,-21 1 0,0-1 15,-1 1-15,22-1 0,-42 85 16,21-84-16,0 20 0,0-20 16,-1-1-16,1 22 0,0-21 15,-21-1-15,21 1 0,-1-1 0,-20 1 16,-21 63-16,41-85 0,-20 0 16,-21 22-16,20-43 0,22-21 15,-21 21-15,21-21 0,-22 0 16,22 0-16,0-21 0,0 0 0,-22 0 15,22-1-15,0 1 0,0-21 0,0 21 16,21-22-16,0 1 0,0 0 16,0-1-16,0 1 0,0 0 0,0-1 15,21 1-15,0 0 0,0-1 16,22-20-16,105-106 16,-106 105-16</inkml:trace>
  <inkml:trace contextRef="#ctx0" brushRef="#br1" timeOffset="57548.36">16044 8954 0,'0'0'0,"0"-22"0,0 1 0,0 0 0,0 0 15,0 42 17,-21 0-32,21 22 0,0-1 0,-21 0 15,21 1-15,-21 20 0,21 1 0,-21-22 16,21 43-16,0-22 0,-22 1 15,1 20-15,0 1 0,21 0 0,-21-22 16,0 22-16,0-22 0,-1 1 0,-20-1 16,21 1-16,0-1 0,-22 1 15,22-22-15,-21 43 16,21-43-16,0 0 0,-1-20 0,22-1 16,0-42-1,0-22 1,0 22-16,22-21 0,-1-1 0,21 1 15,-21 0-15,0-22 0,22 1 0</inkml:trace>
  <inkml:trace contextRef="#ctx0" brushRef="#br1" timeOffset="57855.15">15981 9186 0,'0'0'0,"0"-42"0,0-148 31,0 168-31,0-20 0,0 21 16,21 0-16,0 0 0,0 21 15,22-22-15,-22 22 0,21 0 16,0-21-16,1 21 0,-1 0 0,0 0 16,1 21-16,20 22 0,-42-22 15,1 21-15,-22 22 16,0-22-16,-22 0 0,-20-20 16,0 20-16,-1-21 0,-41 43 15,41-43-15,1 0 0,0-21 0,21 21 16,-22-21-16,22 21 0,-21-21 15,21 0-15,42-21 32,0 0-32,0 21 0,0-21 15,22 0-15,-22 21 0,0-22 0,21 1 16</inkml:trace>
  <inkml:trace contextRef="#ctx0" brushRef="#br1" timeOffset="58436.63">16531 9144 0,'0'0'0,"21"0"0,-21 21 16,21-21-16,1 0 0,-1 0 16,0 0-16,0 0 0,0 0 15,0 0-15,1 0 0,-1-21 0,0 0 16,0 0-16,21 0 16,-20-1-16,-1 1 0,-21-21 0,0 21 15,21 0-15,-21-22 0,0 22 16,0-21-16,0 21 0,0-1 0,0 1 0,-21 21 15,0 0 1,-1 0-16,1 21 0,0 1 16,0-1-16,0 21 0,21 0 0,-21 1 15,21-1-15,-22-21 0,22 22 16,0-1-16,0-21 0,0 21 0,0-20 16,0-1-16,0 0 0,0 0 15,22 0-15,-1-21 0,0 21 0,0-21 16,0 0-16,22 0 0,-22 0 0,21 0 15,0 0-15,1 0 0,-1-21 16,0 0-16,22 0 0,-22 0 0,22 0 16,-22-22-16,64-41 0,-64 41 15,1 1-15,-22 0 16,0-1-16,0 1 0,-21-22 16,0 43-16,0 0 0,-21 21 15,0 0-15,0 0 0,-1 0 0,-20 0 16,21 21-16,0 0 0,0 22 0,-1-22 15,22 0-15,0 21 0,0-20 16,0 20-16,0-21 0,0 21 0,0 1 16,0-22-16,22 0 0,-22 0 15,0 0-15,21 1 0,-21-1 16,0 0-16,0 0 16,-21-21-16,-1 0 15,1 0-15,0 0 16,0 0-16,0 0 0,0-21 15,21 0 1,0 0-16,0-1 0,0 1 0</inkml:trace>
  <inkml:trace contextRef="#ctx0" brushRef="#br1" timeOffset="59463.69">18965 9186 0,'0'-21'16,"21"0"-16,1 21 0,-22-21 15,21 0-15,0-22 0,0 22 16,0 0-16,0-21 0,1-1 0,-1 1 16,0 0-16,0-1 0,0 1 15,0 0-15,1 21 0,-1-22 16,0 22-16,-21-21 0,0 21 16,21-1-16,-42 22 15,0 22 1,0-1-16,-1 0 0,1 21 0,0-21 15,0 22-15,0-1 0,0 0 16,21 1-16,0-1 0,-22 0 0,22-20 16,0 20-16,0-21 0,0 21 15,0-20-15,0-1 0,0 0 0,22 0 16,-1-21-16,0 0 0,0 21 0,0-21 16,22 0-16,-22 0 15,21 0-15,22-21 0,-22 0 16,64-43-16,-64 43 15,-21-21-15,22 0 0,-22-1 16,0 1-16,-21 0 0,0-1 16,0 1-16,0 0 0,0 20 0,0-20 15,-21 21-15,0 0 0,-1 0 16,1-1-16,0 22 0,0 0 0,21-21 16,-21 21-16,42 0 31,21 0-31,-21 0 15,22 0-15,-1 0 0,0 0 0,1 0 16,-1 0-16,0 0 0,22 0 0,-22 0 16,1 0-16,-1-21 0,0 21 15,22-21-15,-22 0 0,-21 0 16,0 21-16,-21-22 0,0 1 16,0 0-16,0 0 15,-21 21 16,0 21-31,0 0 16,21 0-16,0 1 0,0 20 16,-21-21-16,21 21 0,-21 1 0,-1 20 15,22-20-15,0 20 0,-21 1 16,0-1-16,0 22 0,21-22 16,-21 1-16,0-1 0,21 1 0,-22-1 15,1 1-15,0-1 0,21 22 0,-21-22 16,21 22-16,-21 0 0,0 63 15,21-85-15,-22 1 0,1-1 16,21 1-16,-21-1 0,0 1 0,0-1 16,21 1-16,0-1 0,-21 64 15,-1-84-15,22-1 0,-21 0 16,21-20-16,0-1 0,-21 0 0,-21-21 16,21 0-1,-1 0-15,1 0 0,-21 0 16,21-21-16,-22 0 0,22-1 0,-21 22 15,-43-42-15,43 21 0,21 0 16,-22 0-16,1-1 0,21 1 16,-21 0-16,-43-42 15,43 41-15,-1-20 0,1 21 0</inkml:trace>
  <inkml:trace contextRef="#ctx0" brushRef="#br1" timeOffset="60270.73">1524 10795 0,'0'0'0,"0"-21"0,-42-106 16,42 106-16,-22 0 16,22-1-16,-21 22 0,0 0 15,0 22-15,21 20 0,0 0 16,-21 1-16,21 20 0,0 22 16,0 105-16,0-84 0,0 0 15,0 0-15,0-22 0,-21 22 16,-1 0-16,1 0 0,21 0 0,-42-22 15,21 1-15,0 0 16,-1-1-16,1-20 0,-21-1 0,21-20 16,0-1-16,21 22 15,-22-43-15,22 0 0,0-42 16,0 0-16,0-1 16,0-20-16,0 0 0,0-1 15,0-20-15,0-1 0</inkml:trace>
  <inkml:trace contextRef="#ctx0" brushRef="#br1" timeOffset="60576.56">974 11218 0,'-22'-63'0,"44"126"0,-44-190 0,22 85 15,-21-21-15,21 20 0,0 1 0,0 0 16,0-1-16,0 22 16,64-85-16,-22 85 15,0 0-15,22 0 0,-1 21 16,149 0-16,-148 21 15,-1 21-15,-21 1 0,1-22 16,-1 21-16,-21 43 0,-21-43 16,0 0-16,0 1 0,-42-1 15,21 0-15,-43 22 16,22-22-16,0-21 0,-1 1 16,1-1-16,0 0 0,20-21 0,-20 0 15,21 21-15,0-21 0,42 0 47,0 0-47,0-21 0,22 0 16,-22 21-16,21-21 0,0 21 0</inkml:trace>
  <inkml:trace contextRef="#ctx0" brushRef="#br1" timeOffset="63153.17">2180 11007 0,'0'0'0,"21"-21"0,0 21 0,1-22 15,-22 1-15,0 0 0,0 0 16,0 0-16,0 0 0,-22-1 16,22 1-16,-21 21 0,21-21 15,-21 21-15,21-21 0,-21 21 16,0 0-16,0 0 16,21 21-16,-22 0 0,22 22 0,-21-22 15,21 21-15,0-21 0,-21 22 16,21-1-16,-21 0 0,21 1 0,0-1 15,-21 0-15,21-21 0,0 43 16,0-43-16,0 0 16,21-21-16,0 0 15,0 0-15,0-21 0,1 0 0,-1 0 16,0 0-16,0-1 0,21 1 0,-20-21 16,-1 21-16,0-22 15,21-20-15,-21 42 0,-21-22 16,0 22-16,0-21 0,0 21 15,22 0-15,-22-1 0,0 1 16,0 42 0,0 1-16,0-1 15,0 0-15,0 0 16,0 0-16,0 22 0,0-22 0,0 0 16,21 0-16,-21 0 0,21 0 15,0 1-15,0-1 0,0 0 0,1-21 16,-1 0-16,21 0 0,-21 0 0,22 0 15,-22 0-15,21-21 16,0 21-16,1-21 0,-1-1 0,0 1 16,1 0-16,-22-21 0,64-22 15,-85 22-15,0 21 16,0-22-16,0 22 0,0 0 16,-22 21-16,1 0 15,0 0-15,0 0 0,0 21 16,0 0-16,21 1 0,0-1 15,0 0-15,0 0 0,0 21 16,0-20-16,21-1 0,0 0 16,0 0-16,0 21 0,0-20 0,1-1 15,-1 21-15,0-21 0,0 0 16,0 1-16,22-1 0,-22 0 16,21-21-16,-21 21 0,22-21 0,-1 0 15,0 0-15,1 0 0,-1 0 16,0-21-16,1 21 0,-1-21 0,21 0 15,-20-1-15,-1-20 0,-21 21 16,22 0-16,-22-22 0,0 22 0,0-42 16,-21 20-16,0 1 0,0 21 15,0-21-15,0 20 0,-21-20 16,0 21-16,0 0 0,-1 0 0,-62 21 16,63 0-1,-1 0-15,-20 21 0,0 0 16,21 0-16,-22 0 0,22 22 0,-21-22 15,21 21-15,-22 0 0,22 1 16,0-1-16,21 22 16,0-22-16,0-21 0,0 0 0,0 0 15,21 1-15,85-1 16,-64-21-16,1 0 0,-1 0 16,-21-21-16,21-1 0,43-20 15,-43 0-15,1 21 0,-22-1 16,0-20-16,21 21 0,-20 0 0,-22-22 15,0 1-15,21 21 0,-21-21 16,0-1-16,21 22 0,-21 0 0,0 0 16,0 0-16,0-1 0,0 44 15,-21-1 1,0 0-16,21 21 0,-22-21 0,22 22 16,0-1-16,0-21 0,0 22 15,0-22-15,0 21 0,0 0 0,0-20 16,0-1-16,22 0 0,-1 0 15,21-21-15,-21 21 0,0-21 16,22 0-16,-22 0 0,21 0 0,-21 0 0,22-21 16,20-21-1,-42 21-15,1-1 0,-1 1 0,0 0 16,0 0-16,0 0 0,-21-22 16,0 22-16,0-21 0,0 21 0,0-22 15,0 22-15,0 0 0,0 0 0,-21 21 31,21 21-31,0 0 0,0 0 16,-21 1-16,21 20 0,0-21 0,-21 0 16,21 22-16,0-22 0,0 21 15,0-21-15,0 22 0,0-22 0,-21 21 16,21-21-16,0 0 16,0-42 15,0 0-31,0 0 15,0 0-15,21 0 0,-21-22 0,21 22 16,-21 0-16,21-21 0,0 20 16,-21-20-16,21 21 0,22-21 15,-22 20-15,0 1 0,0 0 0,0 21 16,1 0-16,20 0 16,-21 21-16,-21 0 0,42 22 15,-42-22-15,0 21 0,22-21 0,-22 1 16,21 20-16,-21-21 0,0 21 15,0-20-15,0-1 0,0 0 0,0 0 16,0 0-16,21-21 16,-21 21-16,21-21 15,0-21-15,0 0 16,-21 0-16,22 0 0,-1 0 16,0-1-16,0 1 0,-21 0 0,42-21 15,-20 21-15,-1-22 0,0 22 16,0-21-16,0 21 0,0-22 0,1 22 15,20-21-15,-21 42 0,-21 21 32,0 0-32,0 0 15,0 22-15,0-22 0,0 0 0,0 21 16,0-21-16,0 1 0,0 20 16,0-21-16,0 0 0,0 43 15,21-43-15,0 0 0,-21 0 0,22-21 16,-1 21-16,21-21 15,-21 0-15,0 0 0,1 0 0,41 0 16,-21-21-16,1 0 0,20-21 16,-20 21-16,-22-1 15,0 1-15,0 0 0,0 0 16,22-43-16,-43 43 0,0-21 16,0 21-16,0 0 0,0-1 15,0 1-15,-22 21 0,1 0 16,0 0-16,-21 0 0,21 21 15,-1 1-15,22-1 0,-21 21 16,0-21-16,21 0 0,0 22 0,0-22 16,0 0-16,0 21 0,0-20 15,0-1-15,0 0 0,0 0 0,0 0 16,21 0-16,22 22 16,-22-43-16,0 0 0,21 0 0,-21 0 15,22 0-15,63-21 16,-64 21-16,-21-22 0,21 1 15,-20 0-15,20-21 0,21-22 16,-41 43-16,20-21 0,-21-1 16,0 1-16,0 0 0,-21-64 15,22 64-15,-22-22 0,0 22 16,21-22-16,-21 22 0,0 21 0,0-64 16,0 106 15,-21 22-31,-1-22 0,22 21 0,-21 0 15,21 1-15,0-1 0,-21 0 16,0 1-16,21-1 0,0 0 16,0-20-16,0 20 0,0 0 0,0-21 15,0 22-15,0-22 0,0 21 16,0-21-16,21 1 0,-21-1 0,21 0 16,0-21-16,1 0 0,41 21 15,-42-21-15,43-21 16,-43 21-16,21-21 0,-21 0 0,43-22 15,-43 22-15,0 0 0,0 0 16,1 0-16,-22-1 0,0 1 16,0 0-16,21 0 0,-21 0 0,0 0 15,-21 21 1,21 21-16,-22 0 16,22 0-16,0 0 15,0 0-15,0 1 0,0-1 0,0 0 16,0 21-16,0-21 15,22 1-15,-1-22 16,0 0-16,0 0 0,0 0 16,0 0-16,1-22 0,-1 1 15,21 21-15,-21-21 0,0 0 16,22 0-16,-22 0 0,0-1 0,0 1 16,0 21-16,1-21 0,20-21 15,-42 63 1,0 0-1,0 0-15,0 0 0,0 1 0,0-1 16,0 0-16,-21 0 0,21 21 16,0-20-16,0-1 0,0 0 15,0 0 1,21-21-16,0-21 16,-21 0-1,21 21-15,-21-21 0,0-1 0,0 1 16,0 0-16,0 0 0</inkml:trace>
  <inkml:trace contextRef="#ctx0" brushRef="#br1" timeOffset="63364.05">5927 10689 0,'0'0'0,"-22"21"15,44 1 1,-1-22-16,21 0 15,0 21-15,1-21 0,-1 0 16,0 0-16,1 0 0,-1 0 0,0 0 16,1 0-16,-22 0 0,21 0 15,-21 0-15,22-21 0,-22 21 0,21-22 16,-42 1-16,21 0 16</inkml:trace>
  <inkml:trace contextRef="#ctx0" brushRef="#br1" timeOffset="64372.47">8361 10732 0,'0'0'0,"0"-22"0,0 1 15,0 0-15,0 0 0,0 0 16,0 0-16,0-1 0,0 1 0,-21 21 31,21 21-15,0 1-16,0 20 0,0-21 0,0 21 15,0 1-15,0-22 0,-22 21 16,22 1-16,0-22 0,0 21 0,0-21 16,0 0-16,-21 22 0,21-22 15,0 0-15,0 0 16,0-42 15,21 0-31,-21 0 0,22 0 16,-1-1-16,0 1 0,-21 0 0,21 0 15,0-21-15,0 20 0,-21-20 0,22 21 16,-1 0-16,-21 0 0,0-1 16,0 1-16,21 21 0,0 0 15,-21 21-15,0 1 16,0-1-16,21 0 0,-21 0 16,0 21-16,21-20 0,-21-1 15,0 0-15,0 0 0,22 0 0,-1 0 16,0 22-16,0-22 15,0 0-15,0 0 0,1-21 0,-1 0 16,63 21-16,-41-21 16,-1 0-16,-21 0 0,22-21 15,-1 0-15,21 0 16,-20 0-16,-22 0 0,21-1 0,-21 1 16,1-21-16,-1 21 0,0-22 0,0 1 15,-21 21-15,0-21 0,0-1 16,0 22-16,0 0 0,0 0 15,0 42 1,0 0-16,0 0 16,0 0-16,0 22 0,-21-22 0,21 0 15,0 0-15,0 22 0,0-22 0,0 0 16,0 0-16,0 0 0,0 0 16,21 1-16,0-22 0,0 0 15,22 0-15,-22 0 0,0 0 16,0 0-16,22 0 0,-22 0 15,0 0-15,21-22 0,-21 1 16,1 0-16,62-42 0,-84 41 16,21 1-16,-21 0 0,22 0 15,-22 0-15,0 0 16,-22 42 0,1 0-16,21 0 15,0 0-15,-21 0 0,0 1 0,21-1 16,-21 0-16,21 0 0,0 0 15,0 0-15,0 1 0,-21-22 16,21 21-16,0-42 47,0-1-47,21 1 16,-21 0-16</inkml:trace>
  <inkml:trace contextRef="#ctx0" brushRef="#br1" timeOffset="64553.39">9652 10562 0,'0'0'0,"0"-21"0,0 0 0,0 0 0,0 0 16,-21 21 15,21 21-31,0 0 16,0 0-1,0 0 1,21-21-16,0 0 15,0 0-15,0 0 0,1 0 16,-1 0-16</inkml:trace>
  <inkml:trace contextRef="#ctx0" brushRef="#br1" timeOffset="64842.65">10308 10372 0,'0'-21'0,"0"42"0,0-64 15,0 22 1,0 42-1,-21 1 1,0-1-16,0 21 0,21 0 0,0-20 16,0 20-16,-22 0 0,22 1 15,-21-1-15,21 0 0,-21 1 16,21-22-16,0 21 0,-21 22 16,0-22-16,0-21 0,21 0 15,0 0-15,0 1 0,-22-1 0,22 0 16,0 0-16,0 0 15,22-21 1,-1-21-16,0 0 16,0 21-16,0-21 0,0 0 0,1-1 15,20 1-15,-21-21 0</inkml:trace>
  <inkml:trace contextRef="#ctx0" brushRef="#br1" timeOffset="65364.72">10562 10478 0,'0'0'0,"0"-22"16,21-20-16,-21 21 0,0 0 15,0 0-15,0-1 16,0 44 0,0-1-16,0 0 15,0 21-15,0-21 0,0 22 0,0-1 16,0 0-16,-21 1 0,21-1 16,0 0-16,0-20 0,-21 41 15,0-21-15,21-20 0,-21-1 16,21 0-16,0 0 0,0 0 0,-22 0 0,22 1 15,0-44 32,0 1-31,22 0-16,-22 0 0,0 0 16,42-43-16,-42 43 0,21-21 15,0-1-15,0 1 0,1 21 16,-1-21-16,0-1 0,0 22 0,21 0 15,1-21-15,-1 42 0,-21 0 16,0 0-16,22 0 0,-22 21 16,0 0-16,0 0 0,0 21 15,-21 1-15,0-22 0,22 64 16,-22-64-16,0 21 0,0-21 16,0 22-16,-22-22 0,1 0 0,0 0 15,0 0-15,0 0 0,0 1 16,-1-22-16,1 21 15,21-42 32,0-1-31,-21 1-16,21 0 16</inkml:trace>
  <inkml:trace contextRef="#ctx0" brushRef="#br1" timeOffset="65760.27">9906 10583 0,'0'0'0,"21"0"47,0 0-47,22 0 0,-1 0 0,0 0 16,1 0-16,-1 0 0,0-21 16,-21 21-16,22 0 0,-1 0 0,0 0 15,-20 0-15,-1 0 0,0-21 0,0 21 31,-42 0 48</inkml:trace>
  <inkml:trace contextRef="#ctx0" brushRef="#br1" timeOffset="68836.72">8911 10774 0,'0'0'0,"-42"0"0,21 0 0,-106 0 31,105 0-31,1 0 0,0 0 15,42 0 1,0 0-16,22 0 0,-22 0 16,42 0-16,-20 0 15,20 0-15,1-21 0,20 21 0,-20 0 0,21 0 16,-1 0-16,128-21 16,-106 21-16,0 0 0,126 0 15,-126-22-15,-21 22 0,0 0 16,-1 0-16,-20 0 0,-1-21 0,1 21 15,-22 0-15,0 0 0,1 0 16,-22 0-16,-42 0 16,-22 0-16,22 0 15,-21 0-15</inkml:trace>
  <inkml:trace contextRef="#ctx0" brushRef="#br1" timeOffset="69184.67">8996 10922 0,'0'0'0,"-21"0"0,-43 21 32,85-21-17,0 0-15,22 0 0,-1 0 16,22 0-16,-1 0 0,1 0 0,20-21 0,1 21 15,21 0-15,0-21 16,-1 21-16,22-21 0,0 21 0,85-21 16,-106 21-16,-21-22 0,-1 22 15,-20 0-15,-1 0 0,43 0 16,-64 0-16,-20 0 0,-1 0 16,-42 0 15,-1 0-31,1 0 0,0 0 15,0 0-15,0 0 0,0 0 16,-1 0-16,-20 0 0</inkml:trace>
  <inkml:trace contextRef="#ctx0" brushRef="#br1" timeOffset="70468.69">190 12742 0,'0'0'0,"0"-21"0,0 0 15,0 0-15,22 0 16,-1 0-16,-21-1 16,0 1-16,0 0 0,0 0 15,0 42 1,0 0 0,0 0-16,0 22 0,0-1 15,0 0-15,0 1 0,0 20 16,0-20-16,0 20 0,-21-21 15,-1 1-15,1-1 0,0 0 16,0-20-16,21 20 0,-21-21 0,0 0 16,-1 0-16,1-21 0,0 0 15,0 0-15,21-21 16,0 0 0,0 0-16,0 0 0,0 0 15,0-1-15,0 1 0,21 21 0,0-21 16,0 0-16,22 21 0,-1 0 15,0-21-15,1 21 0,-1 0 0,22 0 16,-22-21-16,0 21 0,22 0 16,-22 0-16,0 0 0,1-22 15,-1 22-15,0-21 0,-20 21 16,-1-21-16,0 21 0,0-21 16,-21 0-16,0 0 0,0-1 0,0 1 15,0 0-15,0-21 0,0 21 16,0-1-16,-21 1 0,0 0 0,0 0 15,-1 0-15,1 21 16,0 0-16,0 0 0,21 21 16,-21 0-16,0 21 0,-1-20 0,22 20 15,-21 21-15,0-20 0,21-1 16,0 0-16,-21 1 0,0-1 0,21 0 16,0 1-16,0-1 15,0-21-15,0 0 0,0 22 0,0-22 16,0 0-16,0 0 15,0 0 1,21-21 0,0-21-16,0 0 15,0 0-15,1 0 0</inkml:trace>
  <inkml:trace contextRef="#ctx0" brushRef="#br1" timeOffset="70672.48">1016 12996 0,'0'0'0,"0"-21"15,21 21 48,0 0-48,0-21-15,1 21 0</inkml:trace>
  <inkml:trace contextRef="#ctx0" brushRef="#br1" timeOffset="71559.91">2371 12742 0,'21'0'31,"0"0"-15,0 0 0,0 0-16,0-21 0,1 21 15,-1-21-15,21 21 0,0-21 0,1 21 16,-1-21-16,0 0 0,22-1 15,-22 1-15,22 0 0,20-42 16,-41 41-16,-1-20 16,0 21-16,1-21 0,-22 20 0,21-83 15,-42 62-15,0 1 16,0 21-16,0-22 0,-21-20 16,0 63-16,0 0 15,0 0-15,-1 0 0,1 0 16,0 42-16,0-21 15,21 22-15,0 20 0,-21-20 0,0 20 16,21 1-16,-22-1 0,1 22 0,0-1 16,0 1-16,0 0 15,0 21-15,-22 84 0,22-105 16,0 21-16,0-22 0,0 22 16,-1 0-16,1 0 0,0-22 0,21 1 15,0 0-15,0-1 0,0 1 16,0-21-16,0-1 0,0 1 0,0-22 15,21 0-15,0-21 0,1 22 0,-1-22 16,0-21-16,21 0 0,-21 0 16,22 0-16,-22-21 0,21-22 0,1 1 15,-1 21-15,0-43 0,1 22 16,-1-21-16,-21-1 0,21 1 16,1-1-16,-22 1 0,0-22 0,-21 21 15,0-20-15,0-1 0,0 22 16,-42-1-16,21-21 0,-22 22 0,1-1 15,0 1-15,-1 21 0,-20-22 16,20 22-16,-20-1 0,21 22 0,-1-21 16,1 21-16,0 0 0,20 21 15,1-22-15,42 1 32,1 21-32,-1 0 0,0 0 0,21-21 15,1 21-15,-22-21 16,21 0-16,0 21 0,1-21 0,-1-1 15,0 1-15,1 0 0,-1 0 16,0 21-16,1-21 0,-1 0 0</inkml:trace>
  <inkml:trace contextRef="#ctx0" brushRef="#br1" timeOffset="71958.53">3535 12573 0,'0'0'0,"-21"0"0,-1 0 0,1 0 0,0 0 16,0 0-1,21-21-15,0 0 0,0 0 16,0-1-16,21 22 16,0-21-16,0 0 0,1 0 0,20 21 15,-21-21-15,21 21 0,1 0 16,-22 0-16,21 0 0,1 0 16,-22 21-16,0 0 0,21 0 0,-21 22 15,-21-1-15,0-21 0,0 21 16,0 1-16,0-1 0,0 0 0,0 1 15,0-1-15,-42 22 16,42-43-16,-21 0 0,21 0 16,0-42-1,0 0 1,0-22-16,0 22 0,0-21 16,0 21-16,21-22 0,0 22 0,-21-21 15,21 21-15,-21-22 0,22 22 0,-22 0 16,21 0-16,0 0 15,-21 0-15,21 21 0,0 0 0,0-22 16,1 22-16,-1 0 16,0 0-16,0 0 0,0 0 15</inkml:trace>
  <inkml:trace contextRef="#ctx0" brushRef="#br1" timeOffset="72501.82">4212 12700 0,'0'0'0,"0"21"0,21 0 0,-21 1 15,21-22-15,1 0 16,-1-22 0,0 1-16,21 21 0,-21-21 0,22 0 15,-1 0-15,-21-22 0,22 22 16,-1 0-16,-21 0 0,0 0 0,0 0 16,1-43-16,-22 43 0,0 0 15,0 0-15,-22 21 16,1 0-16,0 0 0,-21 0 0,21 0 15,-1 21-15,-20-21 0,21 21 16,-43 21-16,43 1 0,0-22 16,21 0-16,0 21 0,0 1 15,0-22-15,0 21 0,0 0 16,0-20-16,21 20 0,22 0 16,-1-21-16,21 22 15,-20-43-15,-1 0 0,64 0 16,-64 0-16,22-21 0,-1 21 15,-20-22-15,20 1 0,43-42 16,-64 42-16,22-22 0,-22 1 0,0 21 16,-20-22-16,-1 1 0,0 21 15,0-21-15,-21 20 0,0 1 0,0 0 16,0 0-16,-21 0 0,0 21 16,-22 0-16,22 0 0,0 21 15,0 0-15,0 0 0,0 22 16,-1-22-16,1 0 0,21 21 15,0 22-15,0-43 0,0 21 16,0-21-16,0 22 0,0-22 16,0 0-16,21 0 0,1-21 0,-1 21 15,0-21-15,21 0 0,-21 0 16,22 0-16,-22 0 0,21-21 0,22 0 16,-22 0-16,64-21 15</inkml:trace>
  <inkml:trace contextRef="#ctx0" brushRef="#br1" timeOffset="73368.67">7112 12573 0,'21'0'16,"0"-21"-16,0 0 16,1 21-16,-1-21 0,0-1 15,0 22-15,-21-21 0,21 0 16,-21 0-16,21 0 0,-21 0 0,0-1 15,0 1-15,0 0 0,0 0 16,-21 0-16,0 21 0,0-21 0,-21 21 16,20 0-16,-20 0 0,21 0 0,-64 0 15,43 21-15,0 0 16,20 0-16,-20 0 0,21 0 0,0 1 16,0 20-16,-1-21 0,22 0 0,0 22 15,0-22-15,0 0 0,0 0 16,0 0-16,0 0 0,22 1 15,-1-22-15,21 21 0,0-21 16,-20 0-16,20 0 0,-21 0 16,21 0-16,-20 0 0,20 0 0,-21 0 15,21 0-15,-20-21 0,-1 21 16,0 0-16,0-22 0,0 22 0,-42 0 47,0 0-47,-21 0 0,20 0 0,1 22 15,-21-1-15,21-21 0,-22 21 16,22 0-16,-21 0 0,21 0 16,0 1-16,-22-1 0,22 0 0,0 0 15,21 0-15,0 0 16,0 1-16,0-1 16,21-21-16,0 0 0,0 0 15,1 0-15,20 0 0,-21 0 16,21 0-16,1 0 0,-1 0 0,-21 0 15,22-21-15,-1-1 0,-21 22 0,0 0 16,0-21-16,1 21 0,-1 0 16,0-21-16,-21 0 15,-21 21 1,0 0-16,-1 0 16,1 21-16,0 0 0,0 0 0,0 1 15,0-1-15,-1 21 0,1-21 16,0 22-16,21-22 0,-42 63 15,42-62-15,0 20 0,-21-21 0,21 21 16,-22-20-16,22 20 16,0-21-16,22-21 15,-1 0 1,0 0-16,0 0 0,0-21 0,0 0 16,22 0-16</inkml:trace>
  <inkml:trace contextRef="#ctx0" brushRef="#br1" timeOffset="74387.81">8826 12234 0,'0'0'0,"0"-42"15,0 21-15,0 0 16,-21 21 15,0 0-31,0 0 31,21-21 94,21 21-109,-21-22 0,0 1 46,-21 21-46,0 0-1,0 0-15,-1 21 0,-20 1 0,21 20 16,0 0-16,0 1 0,-1-1 16,1 21-16,0 1 0,21-22 0,-21 22 15,21-1-15,0 1 0,0 42 16,0-64-16,0 21 0,21-20 16,0-22-16,0 21 0,22-21 0,20 1 15,-20-22-15,-1 0 16,0 0-16,22-22 0,-1 22 0,-20-21 15,62-42-15,-41 20 0,-22 1 16,1 0-16,-1-1 0,0 1 0,-21 0 16,1-1-16,-22-20 15,0 21-15,0-85 0,0 63 16,-22 1-16,-20 20 0,21-20 0,-21 20 16,-85-84-1,63 106-15,22 21 0,-64 0 16,64 21-16,-43 22 15,64-1-15,-22 22 0,22-22 0,0 0 16,0 22-16,21-22 0,0 22 16,0-22-16,0 0 0,0 22 0,21-22 15,0 0-15,0 1 0,22-22 0,20 42 16,1-41-16,-22-1 16,22-21-16,-22 0 0,21 0 15,43 0-15,-42-21 0</inkml:trace>
  <inkml:trace contextRef="#ctx0" brushRef="#br1" timeOffset="74684.69">9694 12425 0,'0'0'0,"0"-21"0,0 0 0,0-1 15,-21 22 1,0 0-16,0 0 0,0 43 16,21-22-16,-22 21 0,22-21 15,-21 22-15,21 20 0,0 1 0,0-1 16,0 1-16,-21-1 0,0 85 15,0-63-15,21-21 16,-21 20-16,-1 1 0,-20 169 16,42-169-16,0-1 0,-21 43 15,0-63-15,21-1 0,0 1 16,0-22-16,0 0 0,0-20 16,0-1-16,0 0 0,0 0 0,0-42 31,0 0-31,21-22 0,0 22 15,-21-21-15,21-22 0,0 1 0,1-1 16,-1-20-16,0-1 0</inkml:trace>
  <inkml:trace contextRef="#ctx0" brushRef="#br1" timeOffset="74960.33">9610 12827 0,'0'0'0,"0"-85"0,0 22 16,0-1-16,0 22 0,0 0 15,0-1-15,0 1 0,0 0 16,0 21-16,0-1 0,21 22 0,0-21 15,0 21-15,21 0 0,-20 0 0,41 0 16,-21 21-16,1-21 16,-22 22-16,0-1 0,0 0 0,-21 0 15,0 0-15,0 0 0,0 1 0,-42-1 16,21 0-16,-22 0 0,1 0 0,0 0 16,-1-21-16,22 22 15,-63 20-15,62-42 0,1 0 16,0 21-16,0-21 15,42 0 1,0-21-16,0 0 0,1 21 0,20-21 16,-21-1-16,21 1 0,1 21 15,-22-21-15</inkml:trace>
  <inkml:trace contextRef="#ctx0" brushRef="#br1" timeOffset="75656.7">10096 12531 0,'-21'0'0,"42"0"0,1 21 0,41 0 16,-42-21-16,0 0 15,1 0-15,-1 0 16,0 0-16,0 0 0,0-21 0,0 0 16,1 21-16,-1-21 0,0 21 15,0-22-15,0 1 0,-21 0 0,0-21 16,21 21-16,-21-1 0,0-20 16,0 21-16,0 0 0,-21 0 15,0 21-15,0 0 16,0 21-16,0 0 0,-1 0 0,1 0 15,0 0-15,21 22 0,-21-1 16,21-21-16,-21 22 0,21-22 0,0 21 16,0-21-16,0 0 0,0 22 15,21-22-15,0-21 0,0 21 16,0 0-16,22-21 0,-22 0 16,21 0-16,-21 0 0,22-21 15,-22 0-15,21 21 0,43-42 16,-43 20-16,-21 1 0,22 0 0,-22-21 15,0 21-15,0-22 0,-21 22 16,0-21-16,0 21 0,0-22 0,0 22 16,0 0-16,0 42 15,0 0 1,0 0-16,-21 22 0,21-22 16,-21 0-16,21 0 0,-21 0 15,21 1-15,0-1 0,0 0 16,0 0-16,-21 0 0,21 0 15,-22-21-15,22 22 0,0-44 32,0 1-32,0 0 15,0-21-15,22 21 16,-1-1-16,0-20 0,21 0 0,1-1 16,-22 1-16,42 0 0,-20 21 0,-1-22 15,21 22-15,-20 0 16,-1 0-16,0 21 0,1 0 0,-1 0 15,-21 21-15,0 21 0,1 43 16,-22-43-16,0 1 16,0-1-16,-22 0 0,1-21 0,-21 22 15,21-1-15,-22-21 0,1 0 0,21 1 16,0 20-16,0-42 0,-1 42 16,1-42-16,42 0 15,1-21 1,-1 21-16,0-21 0</inkml:trace>
  <inkml:trace contextRef="#ctx0" brushRef="#br1" timeOffset="76252.67">12827 12107 0,'0'0'0,"-21"0"0,0 22 0,-1-22 15,1 0-15,21-22 16,21 1 0,1 0-16,-1 0 0,0 0 0,0 0 15,21-1-15,1 1 0,-1 0 16,-21-21-16,22 21 0,-1-22 15,-21 22-15,0 0 0,-21-21 0,0 20 16,0 1-16,0 0 0,-21 0 16,-21 21-16,21 0 0,-22 0 0,1 0 15,0 0-15,-1 21 0,1-21 16,0 42-16,20-20 0,-20-1 0,21 21 16,0 0-16,21 1 0,0 20 15,0-20-15,0-1 0,0 0 0,21 1 16,0-1-16,21 0 0,-20 1 15,20-1-15,-21-21 0,21 21 0,-20 1 16,20-22-16,-21 21 0,0 43 16,-21-64-16,0 0 15,0 0-15,-21 1 0,-21-1 0,-85 21 16,84-42-16,1 0 16,-21 0-16,-1 0 0,22 0 15,-22-21-15,1 0 0,20 0 0,-20-1 16,21 1-16,20 0 0,-20-21 15,21-1-15,21 1 0,0 21 0,0-21 16,0-43-16,21 43 16,-21-1-16,42 22 0,-20 0 0,-1 0 0,21 0 15,0 21 1,1 0-16,-22 0 0,21 21 0,-21 0 16,1 0-16,20-21 0,0 42 15</inkml:trace>
  <inkml:trace contextRef="#ctx0" brushRef="#br1" timeOffset="77965.42">13462 12256 0,'0'0'0,"21"-22"0,0-83 31,-42 105-31,0 0 16,0 0-16,0 0 0,-22 21 0,22 0 15,0 0-15,-21 0 0,20 22 16,1-22-16,0 21 0,0-21 0,0 22 16,0-22-16,-1 21 0,22-21 0,0 0 15,0 22-15,0-22 0,0 0 16,0 0-16,22-21 0,-1 21 0,21 1 16,-21-22-16,43 0 15,-22 0-15,0 0 0,-20 0 0,20 0 16,0 0-16,1-22 0,-22 1 15,21 0-15,0 0 0,-20 0 0,20 0 16,-21-22-16,0 22 0,0-64 16,-21 43-16,0 0 0,0-43 15,-21 43-15,-21 21 0,-22-22 16,43 43-16,-21 0 16,0 0-16,-1 21 0,1 1 0,0-1 15,-43 42-15,64-20 0,-22-22 16,22 21-16,0 0 0,0-20 15,21 41-15,0-21 0,0-20 16,42 20-16,-21-21 0,22-21 16,-22 21-16,21-21 0,1 0 15,-22 0-15,21 0 0,0 0 16,1 0-16,-1 0 0,0-21 0,1 0 16,-22 21-16,21-21 15,1 0-15,-22-1 0,21-20 0,-21 21 16,0-21-16,1 20 0,-1-20 0,0 0 15,0 21-15,0-22 0,-21 1 0,0 21 16,0 0-16,-21 42 16,0 21-1,21-21-15,-21 0 0,0 22 16,-1-1-16,22-21 0,-21 22 0,21-22 16,-21 21-16,21-21 0,0 0 15,0 1-15,0-1 0,0 0 16,0 0-16,21 0 0,0-21 0,1 0 15,41 0-15,-21 0 0,-20 0 16,20 0-16,0 0 0,1-21 16,-22 21-16,63-42 0,-62 21 15,20-22-15,21-20 0,-41 42 16,-1-22-16,0 1 0,-21 21 16,0-22-16,21 22 0,-21 0 0,0 0 15,-21 21 16,0 21-31,21 0 0,-21 22 16,-1-22-16,22 0 0,-21 21 0,21-21 16,0 1-16,-21-1 0,21 21 15,0-21-15,0 0 0,0 1 0,0-1 16,21 0-16,0-21 0,1 0 16,-1 21-16,0-21 0,0 0 15,0 0-15,22 0 0,-22 0 0,0 0 16,0-21-16,21 0 0,-20 0 15,-1-1-15,0 1 0,0 0 0,0-21 16,0 21-16,-21-22 0,0 22 0,22-21 16,-22 21-16,0-1 0,0 1 15,0 0-15,-22 21 16,1 0 0,21 21-16,-21 0 0,21 1 15,0-1-15,0 0 0,0 0 0,0 21 16,0-20-16,21-1 0,0 0 0,1 0 15,-22 0-15,0 0 0,21 1 16,0-1-16,-21 0 0,0 0 16,21-21-16,-21 21 0,21-21 15,0 0-15,1 0 16,-1 0-16,0 0 0,0 0 0,0 0 16,0-21-16,22 0 0,-22 0 0,21 0 15,-21-1-15,22 1 16,-22-21-16,21 21 0,1-22 0,41-84 15,-63 85 1,22 0-16,-1-22 0,-21 43 16,0 21-16,1 0 15,-22 21-15,0 0 16,0 1-16,0-1 0,0 0 16,0 0-16,0 0 0,0 0 0,0 1 15,0-1 1,-22-21-16,22-21 31,0-1-15,0 1-16,0 0 0,0 0 0,0 0 15,0 0-15,0-1 0,0 1 16,0 0-16,0 0 0,-21 21 16,0 0-1,0 0-15,0 21 0,21 21 16,-21-20-16,-1-1 0,1 21 0,0-21 15,0 64-15,0-64 16,21 21-16,-21-20 0,21 20 0,0-21 16,0 21-16,21-20 0,0-1 15,0 0-15,0-21 0,22 21 16,-22-21-16,21 0 0,0 0 16,-20 0-16,20 0 0,0 0 0,-21 0 15,22-21-15,-1 0 0,-21 21 16,22-21-16,-22-22 0,21 22 0,-21-21 15,22 21-15,-22-22 0,21-41 16,-21 41-16,-21 1 0,0 0 16,0 20-16,0 1 0,-21 21 15,0 0-15,0 21 0,0 1 0,-1-1 16,1 21-16,0-21 0,21 22 16,-21-1-16,21-21 0,0 64 15,0-43-15,0-21 16,0 0-16,0 1 15,21-1-15,0-21 0,0 0 16,1 0-16,-1 0 0,0 0 16,0 0-16,0 0 0,0-21 15,22-1-15,-22 1 0</inkml:trace>
  <inkml:trace contextRef="#ctx0" brushRef="#br1" timeOffset="78352.66">17505 11684 0,'0'0'0,"-21"-21"0,-1 0 16,22 0-16,-21 21 15,0 0-15,0 21 16,0 21-16,0-21 16,21 22-16,-22-1 0,1 21 15,21-20-15,-21 20 16,0 1-16,0-1 0,0 43 0,-1-42 16,1-22-16,21 0 0,0 1 0,-21-1 15,21-21-15,0 43 16,0-43-16,0 0 15,21-21-15,0 0 16,1 0-16,-1 0 0,0-21 16,0 0-16,0-1 0,-21-41 15,0 21-15,0 20 16,0-20-16</inkml:trace>
  <inkml:trace contextRef="#ctx0" brushRef="#br1" timeOffset="79507.89">17230 12150 0,'-43'0'0,"149"84"0,-169-168 0,-1 63 0,43 21 0,-21 0 16,20 0-16,1 0 0,0 0 15,42 0 17,0 0-32,1 0 0,-1 0 15,21 0-15,0 0 0,1 0 16,20 0-16,-20 0 0,20-22 16,-21 22-16,22-21 0,-1 21 0,-20 0 15,20-21-15,-20 21 0,-1-21 16,-21 21-16,21 0 0,-20 0 15,-22 21 1,0 0-16,0 0 0,0 1 16,-22-1-16,22 0 0,-21 0 0,0 0 15,0 0-15,21 1 0,-21-1 0,21 0 16,0 0-16,0 0 0,0 0 16,-21 1-16,21-1 0,0 0 15,21 0 1,0-21-16,0 0 15,0 0-15,0 0 0,22 0 0,-22-21 16,0 0-16,0 21 0,0-21 16,1-1-16,-1 1 0,0-21 15,-21 21-15,21-43 0,-21 22 16,0 21-16,0-22 0,-21 22 16,0-21-16,0 21 0,-1 0 0,-20 21 15,21-22-15,0 22 0,0 0 16,-1 0-16,44 0 31,-1 0-31,0 0 0,21 0 16,1 0-16,-1 0 0,0 0 0,1 0 15,-1 0-15,21 0 0,-20 0 16,20 0-16,-20 0 0,20 0 0,-21 0 16,-20 0-16,20 0 0,-21 0 15,0 0-15,-21 22 16,0-1-16,-21 0 0,0-21 15,0 21-15,0 0 0,-1 0 16,-20 1-16,21-1 0,0 0 0,0 0 16,-1 0-16,1 0 0,21 22 0,0-22 15,0 0-15,0 0 0,0 0 16,0 1-16,0-1 16,0 0-16,21-21 0,1 21 15,-1-21-15,0 0 0,0 0 16,0 0-16,22 0 0,-22 0 0,0 0 15,0-21-15,0 0 0,0 0 16,1-1-16,-1 1 0,-21 0 0,0-42 16,0 20-16,0 1 15,-21 0-15,-1-1 0,-20 1 0,21 21 16,-21-22-16,20 22 0,-20 0 0,21 0 16,0 21-16,0 0 0,-1 0 15,1 0-15,42 0 16,1 0-1,20 0-15,-21 21 0,21-21 0,1 0 16,20 0-16,-20 0 0,20 0 0,-21 0 16,22 0-16,-1 0 0,1-21 15,-22 0-15,1 21 0,20-21 16,-21-1-16,-20 1 16,20 0-16,-21 0 0,21-43 0,-20 22 15,-22 21-15,0-85 16,0 85-16,-22-21 15,1 42-15,0 0 0,0 21 16,-21 0-16,20 0 0,1 21 16,0 1-16,0-1 0,-21 127 15,20-105-15,22-22 0,0 22 16,0-1-16,0-20 16,0 20-16,0-21 0,22 1 0,-1-1 15,21 22-15,-21-43 0,0 0 16,22-21-16,-22 21 0,21 0 15,-21-21-15,22 0 0,-1 0 0,0 0 16,-20 0-16,20 0 0,0-21 16,1 0-16,-22 0 0,21 0 0,0-1 15,1-20-15,-22 21 0,21 0 0,-21-22 16,1 22-16,-1 0 0,-21 0 16,0 0-16,-43 21 0,1 0 15,0 0-15</inkml:trace>
  <inkml:trace contextRef="#ctx0" brushRef="#br1" timeOffset="80288.13">571 14542 0,'0'0'15,"0"-22"1,22 22-16,20-21 0,0 21 0,-21 0 16,22-21-16,-1 0 0,0 21 15,1 0-15,-1 0 0,0-21 16,-20 21-16,20 0 0,-21 0 16,0 0-16,0 0 0,-63 0 31,21 0-16,0 0-15</inkml:trace>
  <inkml:trace contextRef="#ctx0" brushRef="#br1" timeOffset="80686.63">593 14690 0,'0'0'0,"0"21"0,0 0 31,21-21-15,0-21-16,0 21 16,-21-21-16,21 21 0,0 0 0,22-21 15,-22 21-15,0 0 0,0 0 16,22 0-16,-22 0 0,0 21 16,0 0-16,0 0 0,0 0 0,1 22 15,-22-22-15,21 0 16,-21 21-16,0-21 0,0 1 0,-21 20 15,-1-21-15,1 21 0,-21-20 16,21-1-16,0 0 0,-22 0 0,22 0 16,0-21-16,-21 0 0,20 0 15,1 0-15,0 0 0,-21-21 16,21 0-16,-1 21 0,1-21 0,0 0 16,0 21-16,0-22 0,0 1 15,21 0-15,21 21 31,0-21-31,0 21 0,0 0 16,0 0-16</inkml:trace>
  <inkml:trace contextRef="#ctx0" brushRef="#br1" timeOffset="80856.2">1228 14944 0,'0'0'0,"42"0"16,43-21-1,-107 21 17,44 0-1,-1-22-31</inkml:trace>
  <inkml:trace contextRef="#ctx0" brushRef="#br1" timeOffset="81497.66">3641 14542 0,'-22'0'0,"44"0"0,-65 21 0,1-21 16,42-21-1,21 21 1,0-22-16,22 1 0,-22 0 0,21 0 16,0 0-16,1 0 0,20-22 15,-20 22-15,-1-21 0,0 21 0,-21-22 16,22 22-16,-22 0 0,0 0 0,-21-22 15,0 22-15,0 0 0,-21 0 16,-21 0-16,20 21 0,-20 0 16,-21 0-16,20 0 0,1 21 15,-22 0-15,22 0 0,-21 0 16,20 1-16,1-1 16,21 21-16,-22-21 0,22 22 0,21-22 0,0 21 15,0-21-15,0 22 0,0-22 16,21 0-16,1 0 0,20 0 0,0-21 15,1 21-15,-1-21 0,0 0 0,1 0 16,-1 0-16,0 0 0,-21 0 16,22 0-16,-22 0 0,-21-21 15,-21 21 1,0 0-16,-1 0 0,-41 0 0,21 0 16,-22 21-16,22 1 15,-22-1-15,1 0 0,-1 0 0,22 0 16,0 22-16,-1-22 0,1 21 15,21-21-15,-22 22 0,22-22 0,0 21 16,21-21-16,0 22 0,0-22 16,0 0-16,0 0 0,42 0 0,-20 0 15,20-21-15,0 0 0,1 22 16,20-22-16,43 0 0,-43 0 16,1-22-16,-1 1 0</inkml:trace>
  <inkml:trace contextRef="#ctx0" brushRef="#br1" timeOffset="82505.64">4424 14711 0,'0'0'0,"21"-21"0,-21-22 16,-42-105-1,20 127-15,1 21 16,0-21-16,0 21 0,-21 0 0,20 0 16,1 21-16,0 0 0,0 0 15,0 22-15,0-22 0,-1 21 0,22 1 16,-21-1-16,21 0 0,-21 1 15,21-22-15,-21 21 0,21 0 0,0-20 16,0-1-16,0 21 0,0-21 16,0 0-16,21-21 15,0 0-15,0 0 16,1 0-16,-1-21 0,0 0 16,21 0-16,43-43 15,-64 22-15,0 21 0,22-21 16,-22-1-16,-21 1 0,21-22 15,-21 22-15,0 21 0,0 0 16,0 0-16,-21 21 16,0 21-16,21 0 15,0 0-15,-22 0 0,1 0 0,21 22 16,-21-22-16,21 21 0,0-21 16,0 1-16,0 20 0,0-21 15,21 0-15,0 0 0,1 1 16,-1-22-16,21 0 0,-21 0 15,22 0-15,-1 0 0,-21 0 0,43 0 16,-22-22-16,0 1 0,22 0 16,-22 0-16,22 0 0,-22-22 0,0 22 15,1-21-15,-22 21 0,21-22 0,-21 1 16,-21-21-16,0 20 16,0 22-16,0 0 0,0 0 15,-21 21-15,0 0 0,-21 0 16,20 21-16,1 0 0,0 0 0,21 0 15,-21 22-15,21-22 16,0 21-16,0-21 0,0 22 0,0-22 16,0 21-16,21-21 0,0 1 0,-21-1 15,21 0-15,1 0 0,-22 0 16,0 0-16,21 1 0,-42-22 31,-1 0-15,1-22-16,0 22 0,0-21 15,0 21-15,0-21 0,-1 0 16,1 21-16,0 0 0,42 0 31,0 21-15,1-21-16,-1 0 0,0 21 16,0-21-16,0 0 0,22 0 15,-22 0-15,0 0 0,21 0 0,-21 0 16,1 0-16,20 0 0,-21 0 15,21-21-15,1 0 0,-22 21 0,0-21 16,21 0-16,-20-1 0,-1 1 16,0 0-16,0-21 0,-21 21 0,0-1 15,0-20-15,0 21 0,0 0 0,0 0 16,0 42 15,0 0-31,0 21 16,0-21-16,0 22 0,-21-22 0,21 0 15,0 21-15,0-20 0,0-1 0,0 0 16,0 21-16,0-21 16,0-42 15,0 0-15,0 0-16,0 0 0,21-22 15</inkml:trace>
  <inkml:trace contextRef="#ctx0" brushRef="#br1" timeOffset="82655.63">5567 14415 0,'0'0'0,"0"-43"0,0 22 0,0 0 16,0 0-16,-21 42 47,21 0-47,21-21 31,0 0-31,0 0 0,0 0 0</inkml:trace>
  <inkml:trace contextRef="#ctx0" brushRef="#br1" timeOffset="83481.67">6202 14182 0,'0'0'0,"0"-21"0,0-1 16,21 1-16,-21-42 31,-21 63-31,0 0 0,-1 21 15,22 0-15,-21 0 0,0 0 16,0 22-16,0-1 0,0 64 16,-1-64-16,1 22 0,0-22 0,0 22 15,21-22-15,0 21 0,-21-20 16,21-1-16,0 0 0,0-20 0,0 20 16,0-21-16,0 0 0,21 0 0,0 1 15,0-22-15,22 0 16,-22 0-16,21 0 0,-21 0 0,22 0 15,-22-22-15,21 22 0,-21-21 16,22 0-16,-22-21 0,0 21 0,0-1 16,0-20-16,0 21 0,1-21 0,-22 20 15,0 1-15,0 0 0,0 0 16,0 42 15,0 0-31,-22 22 0,1-22 0,21 0 16,-21 0-16,21 0 0,0 0 15,0 1-15,0-1 0,0 0 16,21-21-16,0 0 0,22 0 16,-22 0-16,21 0 0,1 0 0,-1 0 15,0 0-15,1-21 0,-1 21 16,0-21-16,-21-22 0,22 22 0,-22 0 16,0-21-16,0 20 0,0-20 15,1 0-15,-22 21 0,0-22 0,0 22 16,0-21-16,0 63 31,0 21-31,-22-21 16,1 22-16,21-1 0,-21 0 15,0 1-15,0-1 0,0 22 0,21-1 16,-22 1-16,22-1 0,-21 1 16,21 20-16,0 1 0,0 0 15,0-1-15,0 1 0,0 0 16,0-1-16,0 22 0,21 169 15,1-190-15,-22 21 0,0-43 16,0 22-16,21-22 0,-21 64 16,0-84-16,0-1 0,0 0 0,0-20 15,-21-22 1,-1 0-16,1-22 0,21-20 0,-42 21 16,21-21-16,0-1 0,-22-20 15,1-1-15,21 1 0,-22-22 16,-20-63-16,21 63 0,20 22 15,22-64-15,0 63 16,0 22-16,0-22 0,0 22 0,0 0 16,0-1-16,22 1 0,-1-21 0,0 20 15,0 1-15,21 0 0,1-1 16,20-20-16,1 20 0</inkml:trace>
  <inkml:trace contextRef="#ctx0" brushRef="#br1" timeOffset="84940.38">8445 14330 0,'-42'0'0,"84"0"0,-105 0 0,42 21 15,0-21-15,-1 21 0,1-21 16,0 0-16,21 21 0,21-21 31,0 0-31,1-21 16,-1 0-16,21 0 0,0 0 16,-20 0-16,20-1 0,0 1 0,1-21 15,-1 21-15,-21 0 0,21-43 16,-20 22-16,-22-22 15,0 43-15,0 0 0,-22 21 16,1 0-16,0 21 16,0 0-16,21 22 0,-21-1 0,21 0 15,-21 22-15,21-1 0,-22 1 0,22 20 16,-21-20-16,21-1 16,0 1-16,-21-1 0,21 1 0,-21-22 15,21 1-15,0-1 0,-21 0 16,0-21-16,21 22 0,-22-22 0,22 0 15,-21-21-15,21 21 0,-21-21 16,0 0-16,0 0 0,21-21 16,-21 0-16,-1 0 0,1 0 0,0-1 15,0 1-15,0-21 0,0 0 0,-22-1 16,22 22-16,0-21 0,-21 21 16,20-1-16,-20-20 15,21 42-15,0 0 0,0 21 16,21 0-16,0 1 0,0 41 15,21-42-15,0 0 0,0 22 16,0-22-16,22 21 0,-22-21 16,21 1-16,-21-1 0,22-21 0,-1 21 15,0-21-15,1 0 0,20 0 0,-21 0 16,22 0-16,-1-21 0,1 0 16,-1 21-16,1-22 0,-22 1 0,1-21 15,-1 21-15,0 0 0,-21-22 0,1 22 16,-22-21-16,0-1 0,0 22 15,0-21-15,0 63 32,0 0-32,0 22 0,0-22 15,0 21-15,0-21 0,0 22 0,0-22 16,0 42-16,0-20 16,0-22-16,0 0 0,0 0 15,0 0-15,21-21 16,0 0-1,0 0-15,-21-21 0,42-21 16,-20 21-16,-1-1 0,0 1 0,0-21 16,0 21-16,0-22 0,1 1 15,-1 0-15,-21 21 0,21-22 16,0 22-16,0 21 0,-21 21 16,0 0-1,0 1-15,0-1 0,21 0 0,-21 0 16,0 0-16,0 0 0,22 22 0,-22-22 15,0 0-15,21 0 0,0 0 16,-21 1-16,21-1 0,0-21 0,0 21 16,1-21-16,-1 0 0,0 0 15,0 0-15,21 0 0,-20 0 0,20 0 16,0 0-16,43-42 0,-64 20 16,21 1-16,1-21 15,-22 21-15,21-22 0,-21 1 0,1-21 16,-1 20-16,0-20 0,0-1 0,0 1 15,0-1-15,1 1 0,-22 20 16,0-20-16,21 21 0,-21 20 0,0 1 16,0 0-16,0 0 0,-21 42 15,-1 0 1,1 0-16,0 22 0,0-1 0,0 0 16,0 1-16,-1 20 0,22-20 15,0 20-15,-21-21 0,21 22 0,0-22 16,0 1-16,0-1 0,0 0 0,0 1 15,21-22-15,1 0 0,-1 21 16,0-21-16,21 1 0,-21-1 16,22-21-16,41 21 0,-41-21 15,-1 0-15,-21 0 0,22 0 16,-1 0-16,21-42 0,-20 20 16,-22 1-16,0 0 0,21-21 0,-20 21 15,-1-22-15,-21-20 16,0 20-16,0 22 0,0 0 15,0 0-15,-21 21 0,-1 0 16,1 21-16,0 21 16,21-20-16,-21-1 0,0 21 0,21-21 15,0 22-15,0-22 0,0 0 16,0 0-16,0 21 0,0-20 16,21-1-16,0-21 0,0 0 0,0 21 15,1-21-15,20 0 0,-21 0 16,21 0-16,-20 0 0,20-21 15,0 0-15,1-1 0,-22 1 16,0 0-16,0-21 0,-21 21 0,0-1 16</inkml:trace>
  <inkml:trace contextRef="#ctx0" brushRef="#br1" timeOffset="85133.27">9906 14520 0,'-64'0'15,"128"0"-15,-149 0 0,43 0 0,21 22 16,42-22 0,21 21-1,1-21-15,-1 0 0,0 0 0,1 0 16,20 0-16,1 0 0,-1-21 0,-21 21 16,22-22-16,-22 1 0,1 0 15</inkml:trace>
  <inkml:trace contextRef="#ctx0" brushRef="#br1" timeOffset="85881.85">11536 14817 0,'0'0'0,"0"21"0,0 0 31,0-42-15,0 0-16,0 0 16,21-1-16,0 1 0,-21 0 0,21 0 15,-21-21-15,21-1 0,-21 1 16,0 0-16,0-1 0,0 1 0,0 0 16,-21-1-16,0 22 0,0 0 15,0 0-15,0 21 0,-22 0 0,-20 0 16,20 21-16,1 0 15,0 21-15,21 1 0,-22-1 16,1-21-16,0 64 0,20-43 16,1 1-16,21-1 0,0-21 0,0 0 15,0 0-15,21 1 0,1-1 16,20-21-16,21 0 0,-20 0 16,-1 0-16,0 0 0,1 0 0,-1 0 15,0-21-15,43-22 0,-43 43 16,-20-21-16,-1 0 15,0 0-15,0 0 0,0-22 16,-21 22-16,0 0 0,0 0 16,0 42-1,0 0-15,0 0 16,-21 0-16,21 22 0,-21-1 0,21 0 16,0 1-16,0-1 0,0 64 15,0-43-15,0 1 0,0 84 16,0-84-16,0 20 0,0-20 15,0-1-15,0 1 0,-21 20 16,21-20-16,-21-1 0,21 1 0,-22-1 16,22 1-16,-21-1 0,0-20 15,0 20-15,0 1 0,0-22 16,-1-21-16,1 0 0,0 1 0,0-1 16,0-21-16,0 0 15,-1 0-15,22-21 0,-42-22 16,21 1-16,21 0 0,-21-1 0,21-20 15,0-1-15,0 1 0,0-85 16,0 63-16,21 0 0,21-63 16,1 63-16,-22 1 0,21 20 15,0 1-15,1-1 0,-1 1 0,0 20 16,1 1-16,-1 0 0,0-1 0,-20 1 16,20 0-16,-21 21 0,21-22 15</inkml:trace>
  <inkml:trace contextRef="#ctx0" brushRef="#br1" timeOffset="86268.62">12128 14478 0,'-21'-21'15,"21"0"1,0 0-16,0-1 0,0 1 16,0-21-16,0 21 15,21 0-15,1-1 0,-1 1 16,0 21-16,0 0 0,0 0 15,0 0-15,1 0 0,-1 0 16,21 21-16,-21 1 0,0 20 0,1-21 16,-1 21-16,0-20 0,0 20 15,-21 0-15,0 1 0,0-22 0,0 42 16,0-42-16,0 1 0,0-1 16,0 0-16,0-42 31,0 0-16,0-1-15,0 1 0,0 0 16,0 0-16,0 0 0,0 0 0,0-1 16,0 1-16,21 0 0,-21 0 15,43 0-15,-22 21 16,0 0-16,21-21 0,-21-1 16,1 22-16,41 0 15,-21-21-15,-20 21 0,20 0 0,0 0 16</inkml:trace>
  <inkml:trace contextRef="#ctx0" brushRef="#br1" timeOffset="87174.11">13229 14372 0,'0'0'16,"21"0"-16,0 0 0,-21-21 15,0 0-15,0 0 16,0 0-16,0-1 16,0 1-16,0 0 0,-21 0 15,0 0-15,0 21 16,0-21-16,0 21 0,-22 0 15,22 0-15,0 0 0,-21 21 0,20-21 16,1 42-16,-21-21 0,21 22 16,0-1-16,-22 0 0,22 1 0,0-1 15,21 0-15,-21 1 0,21-1 0,0-21 16,0 21-16,0-20 0,0-1 16,0 0-16,21-21 0,0 21 0,0-21 15,0 0-15,1 0 0,20 0 16,-21 0-16,0-21 0,22 21 15,-22-21-15,0 0 0,0-1 0,0 1 16,0-21-16,1 0 0,-22 20 16,21-20-16,-21 0 0,21-1 0,-21-20 15,0 42-15,0 0 16,0-1-16,0 44 16,0-1-16,-21 0 0,0 21 15,21-21-15,0 22 0,0-22 16,0 21-16,0 1 0,0-22 0,0 0 15,0 21-15,21-21 0,0 1 16,0-1-16,0 0 0,0 0 0,22 0 16,20-21-16,-20 0 15,-1 0-15,0 0 0,1 0 0,-22-21 16,42-21-16,-42 21 16,22-22-16,-22 1 0,0 0 15,-21-1-15,42-84 16,-20 85-16,-22-22 0,0 1 0,21 21 15,-21-22-15,21 22 0,-21-1 16,0 1-16,0 21 0,0 0 0,0 0 0,0 42 31,0 21-31,0-21 16,-21 22-16,21-1 0,0 0 16,-21 1-16,21 20 0,-22-21 0,22 64 15,0-42-15,0-22 16,0 0-16,0 1 0,0-1 15,0 0-15,22-20 0,-1 20 0,0-21 16,0 0-16,0-21 0,22 0 0,-1 21 16,-21-21-16,21 0 0,1 0 15,-1-21-15,0 0 0,1 0 0,-1 0 16,0 0-16,-20-22 0,20 1 16,-21 0-16,21-43 0,-20 43 15,-1-1-15,-21 22 0,0 0 0,0 0 16,-21 21-1,-1 21-15,-20 0 0,21 0 16,0 0-16,0 22 0,-1-1 16,22-21-16,0 22 0,0-22 0,0 42 15,0-42-15,22 1 16,-1-1-16,0 0 0,0 0 0,0-21 16,22 0-16,-22 0 0,21 0 0,0 0 15,-20 0-15,20 0 0,0-21 16,-21 0-16,22 0 0,-22-1 0,0 1 15,0-21-15,0 21 0,-21-22 0</inkml:trace>
  <inkml:trace contextRef="#ctx0" brushRef="#br1" timeOffset="87353">13610 14161 0,'0'0'0,"-21"0"0,0 21 0,0-21 15,21 21-15,21-21 16,0 0-16,0 0 16,21 0-16,-20 0 0,20 0 15,0 0-15,1 0 0,-1-21 0,0 0 16,1-1-16</inkml:trace>
  <inkml:trace contextRef="#ctx0" brushRef="#br1" timeOffset="88066.59">15790 13991 0,'0'0'0,"0"-21"16,0 0-16,0 0 15,0 0-15,0-1 0,0 1 0,0 0 16,0 0-16,-21 42 31,21 21-31,0-20 0,0 20 16,-21 0-16,21 1 0,-21-1 0,21 0 16,0 1-16,-21-1 0,-1 21 15,1-20-15,0-1 0,21 0 0,-21 1 16,0-22-16,21 21 0,0-21 0,0 1 15,21-65 17,0 22-17,0 0-15,22-21 0,-22-1 0,0 22 16,0-21-16,21-1 0,-20 1 0,-1 0 16,21-1-16,-21 22 0,0-21 15,1 21-15,-1 21 0,-21 21 31,0 0-31,0 21 0,0-20 0,0-1 16,0 21-16,0 0 0,0 1 0,21-22 16,0 21-16,-21 1 0,21-22 15,22 0-15,-22 21 0,21-21 0,0-21 16,1 22-16,-1-22 0,22 0 16,-22 0-16,21 0 0,-20 0 15,63-43-15,-85 22 0,21 0 16,0-21-16,-20-1 0,-1 22 15,0-85-15,-21 64 0,0 0 16,0-1-16,0-20 0,0 20 16,0-20-16,0 21 0,0 20 15,-21 1-15,0 21 0,-1 0 16,1 0-16,0 21 0,0 1 16,0-1-16,0 0 0,21 0 15,-22 21-15,22-20 0,0-1 0,0 0 16,0 0-16,0 0 0,0 0 0,0 1 15,22-22-15,-1 21 0,0-21 16,0 0-16,21 0 0,-20 0 16</inkml:trace>
  <inkml:trace contextRef="#ctx0" brushRef="#br1" timeOffset="88272.48">17018 14076 0,'0'0'0,"0"-21"15,0 42 1,0 0-1,-21 0-15,21 0 0,0 1 16,-21-1-16,-1 0 0,22 0 16,-21 0-16,21 0 0,0 1 0,-21-1 15,21 0-15,-21 0 0,21 0 16,0-42 15,21 0-15,-21 0-16</inkml:trace>
  <inkml:trace contextRef="#ctx0" brushRef="#br1" timeOffset="88436.38">16997 13928 0,'0'0'0,"0"-21"0,0-22 15,0 22-15,0 0 0,-21-21 16,21 20-16,-22 22 16,1 0-16,21 22 15,0-1 1,0 0-16,0 0 15,21-21-15,1 0 16,-1 0-16,0 0 0</inkml:trace>
  <inkml:trace contextRef="#ctx0" brushRef="#br1" timeOffset="88664.25">17547 13737 0,'0'0'0,"0"21"31,0 1-31,0-1 0,-21 21 16,21 0-16,-21 1 0,0-1 16,-1-21-16,22 22 0,-21-1 0,0 0 15,21 1-15,0-1 0,-21-21 0,0 21 16,21-20-16,0 20 0,-21 0 16,21-21-16,0 1 0,0-44 46,0 1-46</inkml:trace>
  <inkml:trace contextRef="#ctx0" brushRef="#br1" timeOffset="89199.95">17230 14182 0,'0'0'0,"0"-21"0,-22 21 16,44 0 0,-1 0-16,0 0 15,0 0-15,21 0 0,1 0 16,-1 0-16,0 0 0,1 0 0,20-22 15,-20 22-15,20-21 0,-21 0 0,1 0 16,-1 0-16,0 0 0,-20-1 16,-1 1-16,0-21 0,0 0 0,-21-1 15,0 1-15,0 0 0,0-1 16,0 1-16,0 21 0,0 0 0,-21 63 31,21-21-31,-21 21 16,0 1-16,21-1 0,0 0 0,0 1 15,-22-1-15,22 0 0,-21 1 16,21-1-16,-21-21 0,21 22 0,0-22 16,0 21-16,0-21 0,0 0 15,-21 1-15,21-1 0,0 0 16,-21-21-16,21-21 16,0 0-1,0-1-15,0 1 16,21-21-16,0 21 0,0 0 15,0-1-15,1-20 0,-1 21 0,21-21 16,-21 20-16,22 1 0,-22 0 16,21 21-16,-21 0 0,22 0 0,20 21 15,-21 0-15,-20 1 0,-1-1 16,0 0-16,-21 21 0,0-21 16,0 22-16,0-22 0,0 0 0,-42 43 15,42-43-15,-22 0 16,1 0-16,0 0 0,0-21 0,0 21 15,0-21-15,21-21 32,0 0-32,0 0 0</inkml:trace>
  <inkml:trace contextRef="#ctx0" brushRef="#br1" timeOffset="89548.74">19473 13547 0,'0'0'0,"-42"-21"0,0 21 0,20 0 0,1 0 15,0-22-15,42 22 16,0 0 0,22 0-16,-1 0 0,22 0 15,-22 0-15,21 0 0,1 0 0,-1 0 16,1 0-16,-22 0 0,22 0 16,-22 22-16,-21-22 0,0 0 15,1 0-15,-1 0 0,-21 21 0,-21-21 16,-1 0-1,1 0-15,0 0 16</inkml:trace>
  <inkml:trace contextRef="#ctx0" brushRef="#br1" timeOffset="91640.51">19854 13547 0,'-21'0'0,"-21"21"32,42 0-32,0 21 15,0-20-15,0-1 0,-21 63 16,21-62-16,0 20 15,0 0-15,0 22 0,21-22 0,-21 0 16,21 22-16,-21-22 16,21 1-16,-21-1 0,0 0 0,0-21 15,0 43-15,0-43 16,-21 0-16,0 0 0,0-21 16,-1 0-16,1 0 0,0 0 0,0 0 15,-21 0-15,-22-21 0,43 0 16,-21 0-16,20 0 0,-20-22 15,21 22-15,0-21 0,-22-22 16,22 43-16,21-21 0,0 21 16,0 0-16,0-1 0,0-20 15,-21 42-15,21 21 16,0 0-16,0 1 16,0 20-16,0-21 0,0 0 15,21 0-15,0 1 16,1 20-16,-1-21 0,0 0 0,21 0 15,-21 1-15,22-1 0,-1 0 0,0-21 16,1 21-16,-1-21 0,127 0 16,-126 0-16,-1 0 15,22-21-15,-22 0 0,0 0 16,106-43-16,-126 43 16,20-21-16,0-22 0,-21 43 15,1-43 1,-22 43-16,0 0 0,0 0 15,-22 21 1,1 0-16,0 0 0,21 21 0,-21 0 16,0 0-16,0 1 0,21 20 15,-22-21-15,22 0 0,0 22 16,0-22-16,0 0 0,43 21 16,-22-21-16,0-21 15,0 0-15,0 22 0,1-22 0,41 0 16,-42 0-16,0 0 0,22 0 15,-22-22-15,0 1 0,0 21 16,22-42-16,-22 21 0,0 0 16,0-22-16,0 22 15,-21 0-15,21 0 0,1 0 16,-22 42 0,0 0-1,0 0-15,-22 0 0,1 0 0,0-21 16,0 22-16,0-1 0,21 0 15,-21-21-15,-1 21 0,22-42 47,22 0-31,-1 0-16,0-1 16,0 1-16,0 0 0,0 0 0,1-21 15,-1 20-15,21 1 0,-21 0 16,22 0-16,-22 21 15,0 0-15,-21 21 16,0 0-16,0 0 0,0 1 16,0-1-16,0 0 0,0 0 0,0 0 15,0 22-15,0-22 16,0 0-16,0 0 16,21-21-16,0 0 15,0 0-15,1 0 0,-1 0 16,0 0-16,0-21 0,0 0 15,0 0-15,1-1 0,-1 1 16,-21-21-16,0 21 0,21-22 0,0 1 16,-21 0-16,21-1 0,-21-20 0,0 21 15,21-22-15,1 22 0,-22-43 16,0 43-16,21 21 0,-21-1 16,0 1-16,0 42 15,0 1-15,-21 20 16,21 0-16,-22 1 0,1-1 15,0 0-15,0 1 0,0-1 0,0 0 16,21 1-16,-22-22 0,1 21 0,0-21 16,21 0-16,-21 1 0,21-1 15,0 0-15,21-21 32,0 0-32,0-21 15,1 0-15,-1-1 0,0 1 16,0 0-16,0 21 0,22-21 15,-22 0-15,0 0 0,0-1 0,43 1 16,-43 21-16,0 0 16,-42 21-1,0-21 1,-22 22-16,22-1 0,0-21 0,-21 21 16,20-21-16,-20 21 0,21-21 15,0 21-15,0 0 0,-1-21 16,1 22-16,21-1 0,0 0 0,-21 0 15,21 0-15,0 0 0,0 1 16,0-1-16,21 0 0,0 0 16,22-21-16,-22 0 0,0 0 15,21 21-15,-20-21 16,20 0-16,85 0 0,-85-21 16,1 21-16,-1-21 0,0 21 15,1-21-15,-1 0 0,0-1 16,-21 1-16,1 0 0,-1 0 0,0 0 15,0 0-15,0-1 16,-42 22 0,0 22-1,0-1-15,0 0 0,-1 0 0,1 0 16,0 0-16,21 1 0,-21-1 16,0 0-16,21 0 0,0 0 15,21-21 16,0 0-31,0-21 0,0 0 16,1 21-16,-1-21 0,0 21 16,0-21-16,0-1 0,0 1 0,22 0 15,-22 0-15,0 0 16,0 0-16,0 21 0,-21-22 0,22 22 16,-1 0-16,-21 22 31,0-1-31,0 0 0,0 0 15,0 0-15,0 0 16,0 1-16,0-1 0,0 0 0,21-21 16,0 21-16,0 0 0,0 0 15,1-21-15,-1 0 0,0 0 16,0 0-16,0 0 0,22 0 16,-22 0-16,0-21 15,0 21-15,0-21 0,0 0 0,1 0 16,20 0-16,-42-1 0,42-20 15,-21-21-15,1 41 0,-1 1 16,0-21-16,-21 21 0,0 42 31,0 0-15,-21 0-16,0 0 0,-1 1 0,22-1 16,-21 0-16,0 42 0,0-41 15,21-1-15,0 0 16,0 0-16,-21 0 0,21 0 0,-21 1 15,21-1-15,0 0 16,0-42 31,0 0-47,-22-1 0,1 1 16,21 0-16,0-21 15,0 21-15,-21-1 0,21 1 0</inkml:trace>
  <inkml:trace contextRef="#ctx0" brushRef="#br1" timeOffset="91864.73">22077 13483 0,'-85'-21'31,"64"21"-16,0 0 1,21 21 31,-21-21-47,-1 0 0</inkml:trace>
  <inkml:trace contextRef="#ctx0" brushRef="#br1" timeOffset="92992.3">1587 16171 0,'-105'-42'31,"83"42"-31,1 0 16,0 0-16,-21 21 0,21 0 0,-22 1 15,22-1-15,-21 21 16,-1 0-16,22 1 0,-21 20 0,21-20 16,0 20-16,-22 1 0,22-1 15,0 1-15,21-1 0,0-21 16,0 22-16,21 63 15,0-106-15,0 0 0,22 0 16,-1-21-16,0 0 0,1 0 16,-1 0-16,22-21 0,-1 0 0,-21 0 15,1-21-15,-1 20 0,0 1 16,1-21-16,-43 21 0,0-22 0,0 22 16,0-21-16,-21 0 15,-22 20-15,22 1 0,-21 21 16,-1 0-16,1 0 0,0 0 15,-22 0-15,22 21 16,21 1-16,0-1 0,-1 0 0,1 0 16,0 0-16,21 0 0,-21 1 15,21 20-15,21-42 16,0 0-16,22 0 16,-22 0-16</inkml:trace>
  <inkml:trace contextRef="#ctx0" brushRef="#br1" timeOffset="93197.2">1968 16574 0,'0'0'0,"22"0"16,-22-22 0,0 1 46,21 21-62,0-21 16,0 21-16</inkml:trace>
  <inkml:trace contextRef="#ctx0" brushRef="#br1" timeOffset="93799.85">3048 15917 0,'0'0'0,"0"-21"15,-21 21 1,21 21 0,-21 85-1,-1-63-15,22 20 0,0-21 0,0 22 16,0 21-16,0-22 0,0 64 16,-21-63-16,21 20 0,-21-20 15,21 20-15,-21-20 0,-21 84 16,20-84-16,-20 63 15,21-64-15,-21 1 0,20-1 16,1-21-16,0 22 0,0-22 16,-21 43-16,42-64 15,0 0-15,0 0 0,0 1 16,-22-22-16,22-22 16,0 1-1,0 0-15,0 0 0,0 0 16,0 0-16,0-22 0,22 1 0,-22 0 15,0-1-15,21-20 0,0 20 0</inkml:trace>
  <inkml:trace contextRef="#ctx0" brushRef="#br1" timeOffset="94123.65">2836 16362 0,'0'-42'0,"0"84"0,0-127 0,-21 64 0,21-21 15,-21 21-15,21-22 0,0 22 16,0 0-16,0 0 0,42-22 15,-21 22-15,22 0 16,41 21-16,-41 0 0,-1 21 16,0-21-16,22 43 0,-22-22 15,1 21-15,-1 0 0,0 1 16,-21-22-16,-21 64 0,0-43 16,0-21-16,-42 21 0,21-20 0,-21 20 15,20-21-15,-20 0 0,0 0 16,-1 1-16,-20-1 0,21-21 15,20 0-15,1 0 16,0 0-16,42 0 31,0 0-31,1 0 16,-1-21-16,0 21 0,0 0 16,21 0-16,-20 0 0</inkml:trace>
  <inkml:trace contextRef="#ctx0" brushRef="#br1" timeOffset="96075.85">3365 16616 0,'22'0'0,"-213"-42"0,360 84 0,-105-42 0,-22 0 16,-21 0-16,1 0 0,20 0 16,-21 0-16,0-21 15,22 0-15,-1-1 0,0 1 0,-21 0 16,22 0-16,-1-21 0,0-1 16,-20 22-16,20-21 0,-21-1 0,0 1 15,-21 0-15,0-1 0,0 1 16,0 21-16,0 0 0,-21 0 0,0 21 15,-21 0-15,20 0 0,-20 21 16,21 0-16,-21 0 0,-1 43 16,22-22-16,0-21 0,21 21 15,0-20-15,0 20 0,0-21 0,0 21 16,21-20-16,0-1 0,22 21 16,-22-21-16,0 22 15,0-22-15,0 0 0,22 0 16,-22 21-16,0-20 0,0-22 15,0 21-15,0-21 0,1 0 16,-1 0-16,0 0 0,0 0 0,0 0 16,0 0-16,1-21 0,-1-1 15,0 1-15,21-21 0,-21 21 0,1 0 16,20-22-16,-21 1 0,0 21 16,22-64-16,-22 43 0,0-1 15,-21 1-15,0 21 0,0 0 16,0 0-16,0-1 0,0 44 15,0-1-15,-21 0 16,0 0-16,21 21 0,-22 22 16,1-22-16,21 1 0,0-1 15,0-21-15,0 21 0,0-20 16,0 20-16,0-21 0,0 0 0,21 0 16,1 1-16,-1-1 0,0-21 15,0 0-15,21 0 0,-20 0 0,20 0 16,0 0-16,1-21 0,-1-1 15,-21 1-15,21 0 0,1 0 0,-22 0 16,0 0-16,0-22 0,-21 22 16,0-64-16,0 64 0,0-21 15,-21 0-15,0 20 16,-21 1-16,20 0 0,-20 0 0,0 21 16,-1 0-16,-20 21 0,21 0 15,20 22-15,-20-22 0,21 21 16,0-21-16,-22 64 15,43-64-15,0 21 0,0-20 16,0 20-16,0-21 0,43 21 16,-22-20-16,21-22 0,22 0 15,-22 0-15,0 0 0,1 0 16,-1-22-16,0 1 0,1 0 0,-1 0 16,0 0-16,-20 0 0,62-43 15,-63 43-15,1 0 16,20-22-16,-21 22 0,-21 0 0,21-21 15,0 42-15,-21 21 32,0 0-32,0 0 0,0 0 15,0 22-15,-21-22 0,21 21 0,-21-21 16,21 22-16,0-22 0,0 0 16,0 21-16,0-20 0,21-1 15,0 0-15,1-21 16,-1 0-16,0 0 0,42 0 15,-20-21-15,-22 0 0,64-22 16,-64 22-16,21 0 0,0 0 16,-20-22-16,20 22 0,-21-21 0,0 0 15,0 20-15,1 1 0,-1-42 16,-21 42-16,0 42 31,0 0-31,0 0 16,0 21-16,-21-20 0,21-1 0,-22 0 15,22 0-15,0 0 0,-21 0 16,21 22-16,0-22 0,0 0 16,21 0-16,1 0 15,-1-21-15,21 0 0,-21 0 0,22 0 16,-1 0-16,0 0 0,-21 0 16,22 0-16,41-42 0,-62 42 15,20-21-15,-21 0 16,21 0-16,-20-1 0,-1 1 0,0 0 0,0 21 15,-21-21-15,21 21 16,-21 21 0,0 0-16,0 0 0,0 1 15,0-1-15,0 0 0,0 21 16,0-21-16,21 1 0,1-1 0,-1 0 16,0 0-1,21-21-15,-21 0 0,22 0 0,-1 0 16,0 0-16,1-21 0,20 0 15,-20 21-15,20-21 0,1-1 0,-22 1 16,21-21-16,-20 21 0,-1 0 16,0-22-16,1 22 0,-22-21 0,0 21 15,0-22-15,-21 1 0,0 0 0,0 20 16,0-20-16,-21 21 0,0 0 16,-21 0-16,-1-1 0,1 22 15,0 0-15,-22 0 0,22 22 0,-1-1 16,-20 0-16,-1 42 15,22-20-15,21-1 0,0-21 16,0 22-16,21-1 0,-22 0 0,22-21 16,0 22-16,0-22 0,0 21 0,0-21 15,22 1-15,-1-1 0,0-21 16,0 0-16,21 0 0,-20 0 0,20 0 16,0 0-16,1-21 0,-22 21 15,21-22-15,0-20 0,-20 21 0,20 0 16,-21-22-16,0 22 0,0-21 15,1 0-15,-1-22 0,0 22 0,-21-22 16,21 1-16,-21-22 0,0 22 16,0-1-16,0 1 0,21-1 15,-21 22-15,21-1 0,-21 1 0,0 21 16,0 0-16,0 42 16,0 0-16,-21 21 15,21 1-15,-21-1 0,0 22 16,0-22-16,0 21 0,-1 1 0,1-1 15,21 1-15,0-22 0,0 1 16,0-1-16,0 0 0,0 43 16,21-64-16,1 0 0,-1 0 15,0 1-15,21-1 0,1 0 16,-1-21-16,-21 0 0,21 0 16,-20 0-16,20-21 0,0 0 0,-21-1 15,22 1-15,-22 0 0,42-21 16,-41 21-16,20-22 15,-21 22-15,0 0 0,0 0 0,1 0 16,-22-1-16,0 44 31,-22-1-31,1 0 0,0 0 16,21 0-16,0 0 0,-21 22 16,21-22-16,-21 0 0,21 0 15,0 0-15,0 1 16,21-22-1,0 0 1,-21-22 0,0 1-16,0 0 0,0 0 0</inkml:trace>
  <inkml:trace contextRef="#ctx0" brushRef="#br1" timeOffset="96255.33">6540 15981 0,'0'0'16,"-21"0"-16,0 0 0,21 21 0,-21-21 15,0 21-15,21-42 47</inkml:trace>
  <inkml:trace contextRef="#ctx0" brushRef="#br1" timeOffset="97499.66">9059 15981 0,'0'0'0,"0"21"0,21-42 31,1 0-31,-1 21 0,21-21 15,-21-1-15,22-20 0,-22 21 0,21 0 16,-21 0-16,0-1 0,-21 1 16,0-21-16,0 21 0,0 0 0,-21 21 15,0-22-15,0 1 0,-21 21 16,20 0-16,-20 0 0,-21 0 0,20 0 16,1 21-16,0 1 0,-43 20 15,64-21-15,0 21 0,21 1 16,0-1-16,0 0 0,0 1 15,21-1-15,0 0 0,0 1 0,21-1 16,-20-21-16,20 22 0,-21-22 16,21 21-16,-20-21 0,-1 0 0,0 1 15,-21-1-15,0 0 0,0 0 0,0 0 16,-21-21-16,0 0 16,-1 21-16,-20-21 0,21 0 0,-21 0 15,-1 0-15,1-21 0,0 21 0,20-21 16,-20 0-16,0 0 0,-1-22 15,22 22-15,-21-21 0,21 21 16,0-22-16,-1 22 0,1 0 0,21 0 16,0 0-16,0 42 15,0 0-15,0 0 16,21 0-16,1 22 0,-1-22 0,0 21 16,0-21-16,21 1 15,-20-1-15,20 0 0,0 0 0,1 0 16,-1 0-16,0-21 0,22 0 0,-22 0 15,22 0-15,-1 0 0,-21 0 16,22-21-16,-1 21 0,-20-21 0,20 0 16,-20 0-16,-1-22 0,0 22 15,1-21-15,-22 21 0,0-22 16,0 1-16,0 0 0,-21-1 0,0 22 16,0-21-16,0 21 0,-21 21 15,0 0 1,0 21-16,21 21 0,0-21 0,-21 22 15,21-1-15,-22 22 16,1-22-16,21-21 0,0 21 16,0-20-16,0-1 0,0 21 15,0-21-15,21-42 47,-21 0-47,22 21 0,-1-21 0,0-22 16,-21 22-16,21 0 0,0 0 0,-21-21 15,21 20-15,1 1 0,-1-21 16,0 42-16,0 0 16,-21 21-1,21 0-15,-21 22 0,0-22 16,21 21-16,-21-21 0,22 0 16,-22 1-16,21-1 0,-21 0 0,21-21 15,0 21-15,0-21 0,-21 21 0,21-21 16,1 0-16,20 0 0,-21 0 15,21 0-15,-20-21 0,20 0 0,0 21 16,-21-21-16,22 0 0,-22-1 16,21 1-16,-21 0 0,1-21 0,-1 21 15,0-22-15,0 22 0,-21 0 16,0 0-16,0 0 0,0 42 31,0 0-31,0 0 16,0 21-16,0-20 0,0-1 0,0 0 15,0 0-15,0 0 0,0 0 16,0 1-16,21-44 47,-21 1-31,0 0-16,0 0 0,0 0 0</inkml:trace>
  <inkml:trace contextRef="#ctx0" brushRef="#br1" timeOffset="97648.69">10477 15812 0,'0'0'0,"0"-22"0,-21 22 0,0 0 15,0 0-15,0 0 16,21 22 15,21-22-15</inkml:trace>
  <inkml:trace contextRef="#ctx0" brushRef="#br1" timeOffset="97964.75">10858 15812 0,'0'21'31,"0"21"-15,-21-21-16,21 22 0,-21-1 0,0 21 15,21-20-15,0 20 0,-21-20 16,0 20-16,21 1 0,-22-1 0,1 1 16,21-1-16,-21 1 0,0-1 0,0 22 15,-22-22-15,22 22 16,0-22-16,-21 1 0,21-1 0,-1 1 16,1-22-16,0 22 0,0-22 15,0-21-15,0 22 0,21-22 0,21-42 31,0-1-31,0-20 16,-21 21-16,21-21 0,0-1 0,1-20 16,-1-1-16,-21 1 0,0-1 15,21-20-15,-21 20 0</inkml:trace>
  <inkml:trace contextRef="#ctx0" brushRef="#br1" timeOffset="98223.77">10583 16298 0,'21'-127'0,"-63"487"15,63-593-15,22 43 0,-43 126 0,21 22 16,0 0-16,0-1 0,0 22 0,0 0 15,1 0-15,-1 21 0,42 0 16,-20 0-16,-22 0 0,0 0 16,21 0-16,-21 21 0,22 43 15,-22-22-15,-21-21 0,0 21 0,0 1 16,0-22-16,0 21 0,-42 1 16,-1-1-16,22-21 0,-21 0 15,-1 0-15,22 1 0,-21-22 16,21 21-16,-22-21 0,22 0 0,42 0 47,1 0-47,20-21 0,-21 21 0,21-22 15,1 1-15,-1 0 16,0 0-16</inkml:trace>
  <inkml:trace contextRef="#ctx0" brushRef="#br1" timeOffset="98471.98">11324 16023 0,'21'-21'0,"-190"148"0,317-233 0,-106 85 16,-20 21-16,-22 21 15,0 0 1,0 22-16,0-1 0,-22 0 0,1 1 16,0-1-16,0 22 0,21-22 15,-21 21-15,0-20 0,-22 84 16,43-64-16,-42 1 0,21-1 16,0 1-16,-1-1 0,-20 1 15,21-1-15,-21-20 0,-1 20 0,-41 106 16,41-126-1,43-1-15,-21 0 0,21-20 0,0-1 16,0 0-16,21-21 16,0-21-16,1-22 15,41-20-15,-21 21 0,-20-1 16</inkml:trace>
  <inkml:trace contextRef="#ctx0" brushRef="#br1" timeOffset="99248.27">11155 16552 0,'0'-42'0,"0"84"0,0-126 15,0 41-15,0 1 0,0-21 16,0 41-16,0-20 0,21 21 16,0 0-16,0 0 0,-21-1 0,21 1 15,1 0-15,-1 21 0,42-42 16,-42 42-16,1 0 0,20 0 16,-21 0-16,0 0 0,-21 21 0,21 0 15,-21 0-15,0 22 0,0-22 0,0 0 16,0 21-16,0-21 0,-21 1 15,0 20-15,21-21 0,-42 0 0,21 0 16,-1-21-16,1 22 0,0-1 16,0-21-16,21 21 47,21-21-47,0 0 0,0 0 0,1 0 15,-1 0-15,21 0 0,-21 0 16,0 0-16,22 0 0,-1 0 15,0-21-15,1 0 0,-1 21 0,0-22 0,22 1 16,-22 0-16,1 0 16,-1 0-16,-21-22 0,21 22 0,1-42 15,-22 20-15,-21 22 0,0 0 16,0 0-16,0 0 0,0 0 16,-21 21-16,0 0 15,-1 0-15,1 0 0,0 21 16,21 0-16,0 0 0,-21 0 0,21 0 15,0 22-15,0-1 0,0-21 16,0 0-16,0 1 0,21-1 16,-21 0-16,21-21 0,22 21 0,-22 0 15,0-21-15,21 0 0,-21 0 16,22 0-16,-1 0 0,0 0 0,22 0 16,-22-21-16,1 21 0,-22-21 0,21 0 15,0-22-15,-20 22 16,-1-21-16,21 0 0,0-43 15,-42 21-15,22 1 0,-22 21 0,21-22 16,-21 22-16,0-1 0,21 1 16,-21 21-16,0 0 0,0-22 15,0 65 1,-21-1-16,21 0 0,-21 21 16,-1 1-16,1-1 0,0 0 0,0 1 15,0 20-15,0-21 0,21 1 16,0-1-16,0 0 0,0 1 0,0 20 15,0-20-15,21-1 16,0-21-16,0 0 0,-21 0 16,42-21-16,-20 0 0,-1 0 15,0 0 1,-21-21-16,21 0 0,-21 0 16,0 0-16,21 0 0</inkml:trace>
  <inkml:trace contextRef="#ctx0" brushRef="#br1" timeOffset="99413.63">12552 16044 0,'0'0'0,"21"0"47,0 0-47,0 0 16,0 0-16,1 0 0,-1 0 15,0 0-15,0 0 0,0 0 0,0 0 16,1-21-16,-1 0 0,21 0 15,0 21-15</inkml:trace>
  <inkml:trace contextRef="#ctx0" brushRef="#br1" timeOffset="100784.86">14414 15727 0,'0'0'0,"-21"-21"15,21 0-15,-21-1 0,0 22 0,21-21 0,0 0 16,-21 0-16,0 21 15,-1 0-15,1 0 16,0 0-16,0 21 0,0 0 16,-22 43-16,22-22 0,21 0 15,-21 22-15,0-22 0,0 22 16,0-22-16,-1 22 0,22-22 16,0 0-16,0 1 0,0-1 0,0-21 15,0 21-15,0-20 0,22-1 16,-1 0-16,42-21 0,-20 0 15,-1 0-15,21 0 0,-20 0 0,-1 0 16,22-21-16,-22 21 0,0-21 16,1-1-16,20-20 0,-42 21 15,22-21-15,-1 20 0,-21-20 0,0 0 16,0 21-16,1-22 0,-1 22 0,-21 0 16,0 0-16,0 0 15,-21 42 1,-1 0-16,1 0 0,0 0 15,21 22-15,-21-22 0,0 21 16,21-21-16,0 0 0,0 22 0,0 20 16,21-42-1,0 1-15,0-1 0,0-21 0,1 0 16,20 21-16,21-21 0,-41 0 16,20 0-16,-21 0 0,21-21 15,-20 0-15,-1 21 0,-21-22 0,0 1 16,0 0-16,0-21 0,0 21 15,0-22-15,-21 22 0,-1-21 16,1 21-16,0-22 0,0 22 0,-21 0 16,20 21-16,1-21 0,0 21 15,42 0 1,0 0 0,1 0-16,20 0 0,0 0 0,1 0 15,20 0-15,1 0 0,-1 0 0,1-21 16,-1 21-16,1 0 0,41-43 15,-41 43-15,-22 0 0,1 0 16,-22 0-16,0-21 16,-42 21-1,0 0 1,-22 21-16,22 0 0,-21-21 0,21 22 16,-22-1-16,1 0 0,21 0 0,-22 21 15,22-20-15,0 20 0,-21-21 16,21 21-16,21-20 0,-22 20 0,22-21 15,0 21-15,0 1 16,0-22-16,0 0 0,0 0 16,22 0-16,-1-21 0,63 22 15,-62-22-15,-1 0 0,21 0 16,-21 0-16,22-22 0,-22 1 0,21 0 16,-21 0-16,22 0 0,20-64 15,-42 43-15,64-128 16,-64 107-16,-21-1 15,0 1-15,0 21 0,0-22 0,0-21 16,0 64-16,0-21 16,0 21-16,0 0 0,-21 42 15,21 0 1,-21 0-16,0 0 0,21 22 16,0-1-16,0 43 0,0-22 15,0-21-15,0 1 0,0 20 16,0-20-16,0-1 0,0 0 0,0-21 15,21 22-15,21 20 16,0-42-16,-20 1 0,20-22 16,0 21-16,1-21 0,-1 0 0,0 0 15,1 0-15,-1 0 0,21-21 0,-20-1 16,-1 22-16,-21-42 0,22 21 16,-22 0-16,0-22 0,21-41 15,-42 41-15,0 22 0,0-21 16,0 21-16,0 0 0,-21 21 0,-21 0 15,21 0-15,-1 21 16,1 0-16,0 0 0,0 0 0,21 22 16,-21-22-16,21 0 0,-21 21 15,21 1-15,0-22 16,0 0-16,0 0 0,21 0 16,0-21-16,0 0 15,0 0-15,22 0 0,-22 0 0,21 0 16,-21-21-16,64 0 0,-22 0 15</inkml:trace>
  <inkml:trace contextRef="#ctx0" brushRef="#br1" timeOffset="101782.58">17484 15769 0,'0'0'0,"-22"0"0,1 21 16,42-21 15,22 0-31,-22-21 0,21 0 16,-21 0-16,22 21 0,-1-21 0,0-22 15,1 22-15,-22 0 0,21-21 16,-21 21-16,1-22 0,-1 1 0,0 0 15,0-1-15,-21 1 16,0 0-16,0-1 0,0 1 0,21 21 16,-21 0-16,-21 42 15,0 21 1,0 0-16,21 1 0,-21 20 0,-1-20 16,1 20-16,0 1 0,0 20 15,0-20-15,0 20 0,-22-20 0,22 21 16,0-1-16,0-20 0,-22 20 0,22 1 15,0-21-15,0-1 0,0 85 16,21-84-16,0-1 0,0-20 16,0 20-16,0-21 0,0-20 15,42 41-15,-21-42 16,0-21-16,22 0 0,-1 0 0,0 0 16,-20-21-16,20 0 0,0 0 15,1 0-15,-22-22 0,21 1 0,-21 0 16,0-1-16,22-41 0,-43 20 15,0 1-15,0 20 16,0-20-16,0-1 0,0 1 0,-43-43 16,1 64-16,21-1 0,0 22 15,0 0-15,-22 0 0,43 0 16,-21 21-16,0 0 0,21-22 16,21 22-1,0-21-15,0 21 0,1-21 16,20 21-16,-21-21 0,21 21 15,1-21-15,-1 0 0,0 21 0,1-22 16,-1 1-16,0 0 0,1 0 0,-1 21 16,0-21-16,-20 0 0,-1-1 15,21-20-15,-63 63 32,0-21-32,0 21 15,21 1-15,0-1 0,-22 21 0,22-21 16,-21 0-16,21 22 15,0-22-15,0 21 0,0-21 0,0 1 16,21-1-16,1 0 0,-22 0 16,21-21-16,0 21 0,21-21 0,-21 0 15,1 0-15,20 0 0,0 0 0,-21 0 16,22-21-16,-1 0 0,0 0 16,1 0-16,-22-1 0,0 1 0,0-21 15,-21 21-15,0-22 0,0 22 16,0-21-16,-21 21 0,0 0 0,0-1 15,-22 1-15,1 0 0,0 21 0,-1 0 16,-20 0-16,21 0 0,-1 0 16,1 0-16,21 21 0,-22 0 15,22-21-15,21 22 0,0-1 0,0 0 16,0 0-16,43 0 16,-22-21-16,21 21 0,-21-21 0,43 0 15,-22 22-15,0-22 0,1 0 16,-1 0-16,0 0 0</inkml:trace>
  <inkml:trace contextRef="#ctx0" brushRef="#br1" timeOffset="102112.69">18965 15790 0,'0'-63'16,"0"42"0,0 0-1,21 21-15,1 0 0,-1-22 16,0 22-16,0 0 0,0 0 15,0 0-15,1 0 0,-1 22 0,0-1 16,0-21-16,0 21 0,0 21 16,-21-21-16,0 1 0,0 20 0,0-21 15,0 0-15,0 22 0,-21-22 0,21 0 16,-21-21-16,0 21 0,21 0 16,-21-21-16,0 0 15,21-21 1,0 0-16,0 0 0,0 0 0,0-1 15,21 1-15,0 0 0,-21 0 0,21-21 16,0 20-16,0-20 16,1 21-16,-1 0 0,0 0 0,0-1 15,-21 1-15,21 21 0,-63 0 16,21 0-16,-22 0 16</inkml:trace>
  <inkml:trace contextRef="#ctx0" brushRef="#br1" timeOffset="102748.07">3725 17568 0,'0'0'0,"0"-21"0,0 0 16,0 0-16,-21 0 0,21-22 0,0 22 16,0 0-16,-21 0 0,0 0 15,21 0-15,-21 21 0,21 42 32,0-21-32,0 43 0,-22-22 15,22 21-15,-21 1 0,21-1 0,0 1 16,-21-1-16,0 1 0,0-1 15,0 1-15,-1-22 0,1 22 0,0-22 16,0 0-16,0-20 0,21-1 16,0 0-16,21-42 31,0 0-31,21-22 0,-20 22 16,-1-21-16,-21-1 0,21 1 0</inkml:trace>
  <inkml:trace contextRef="#ctx0" brushRef="#br1" timeOffset="103536.25">3514 17611 0,'0'0'0,"-22"-43"0,1-20 0,0 21 16,21-85 0,0 84-16,0 1 0,0 21 15,0-22-15,21 22 0,0 0 0,1 0 16,20 0-16,0 21 0,1 0 0,-1 0 16,0 0-16,1 21 15,20 21-15,-21-21 0,-20 22 0,20-1 16,-21-21-16,0 43 0,-21 20 15,0-41-15,-21-1 0,-21 0 16,-1 1-16,1-1 0,0 0 16,-43 22-16,43-43 15,-1-21-15,1 21 0,0-21 0,21 0 16,-1 0-16,1-21 0,0 0 16,21 0-16,0 0 0,21 21 31,0 0-31,1 0 0,-1 21 15,21 0-15,-21 21 0,0-21 16,22 22-16,-22-22 0,21 21 16,-21-21-16,1 22 0,20-22 0,-21 0 15,0 0-15,22 0 0,-22-21 16,21 0-16,-21 0 0,22 0 16,-1 0-16,-21 0 0,21-21 0,1 0 15,-1 0-15,0 0 0,1 0 16,-1-22-16,-21 1 0,22 0 0,-22 20 15,-21-20-15,0 0 0,0-43 16,0 43-16,0 21 16,-21-1-16,-1 22 0,1 0 0,0 0 15,0 0-15,0 22 16,0-1-16,-1 21 0,22-21 0,0 22 16,-21-1-16,21 0 0,0-21 15,0 22-15,0-1 0,0-21 0,21 0 16,-21 1-16,22-1 0,20-21 15,-21 0-15,0 0 0,22 0 16,-1 0-16,0 0 0,22-43 16,-1 22-16,22-21 15,-43 0-15,1-1 0,-1 22 16,0-21-16,-21-1 0,22-41 16,-43 63-16,0-1 0,0 1 15,0 0-15,-21 21 0,-1 0 16,1 21-16,21 0 15,-21 1-15,21-1 0,0 21 0,0-21 16,0 22-16,0-22 0,21 0 16,-21 21-16,21-21 0,1 1 0,-1-1 15,-21 0-15,0 0 0,0 0 16,0 0-16,0 1 16,-21-22-16,21 21 0,-43-21 0,22 0 15,0 0-15,0 0 0,0 0 16,21-21-16,0-1 15</inkml:trace>
  <inkml:trace contextRef="#ctx0" brushRef="#br1" timeOffset="103812.67">5334 17484 0,'0'0'0,"106"-21"31,-106 42-31,0 0 0,0 21 16,0 1-16,0-1 0,-21 0 0,-1 22 15,1-1-15,0 1 0,0-1 16,21 1-16,-21-1 0,0 22 0,21 0 16,-22-1-16,22 1 0,-21 0 15,0-1-15,0 1 0,0 0 16,0-1-16,-1 1 0,22 0 16,-21-43-16,0-42 0,42 0 31,0 0-16,1 0-15,-1 0 0,0 0 16,0-42-16,-21-22 0,21-21 0</inkml:trace>
  <inkml:trace contextRef="#ctx0" brushRef="#br1" timeOffset="104097.68">5270 17971 0,'0'-64'0,"0"128"0,-21-191 0,0 63 0,21 22 15,0-1-15,0 1 0,0 0 16,0 21-16,0-22 0,0 22 0,0 0 15,21 21-15,0-21 0,1 0 16,-1 21-16,21 0 0,0 0 16,1 0-16,-1 0 0,0 0 0,-20 21 15,20 0-15,-21 0 0,0 0 16,0 22-16,-21-1 0,0 0 0,0-21 16,-21 22-16,0-1 0,-21-21 15,21 22-15,-22-22 0,1 21 16,21-21-16,-22 0 0,22 1 15,0-22-15,0 0 0,21 21 0,21-42 32,0-1-32,0 22 15,22-21-15,-22 0 0,21 0 0,-21-21 16</inkml:trace>
  <inkml:trace contextRef="#ctx0" brushRef="#br1" timeOffset="105200.67">5821 17695 0,'0'0'0,"0"22"15,-21-1 1,-1 0-16,1 21 16,0-21-16,0 1 0,21-1 15,-21 0-15,0 0 0,21 0 16,0 0-16,0 1 0,0-1 0,21-21 31,0 0-31,0 0 0,-21-21 16,21-1-16,-21 1 0,21 0 15,-21 0-15,0 0 0,0-22 0,0 22 16,0-21-16,0 21 0,0 0 16,0-22-16,0 22 0,0 0 15,22 0-15,20 21 16,-21 0-16,0 21 16,0 0-16,1 0 0,-1 0 0,-21 22 15,21-22-15,-21 21 16,21-21-16,-21 22 0,0-22 0,0 0 15,0 0-15,0 22 0,0-22 16,-21 0-16,21-42 47,0 0-47,21-1 0,0 1 16,0-21-16,1 0 0,-1 20 15,0-20-15,21 0 0,-21-1 16,22 22-16,-22-21 0,21 21 0,-21 0 15,1 21-15,20 0 16,-42 21-16,0 0 0,0 0 16,0 0-16,0 22 0,0-1 0,0-21 15,0 21-15,0-20 0,0 20 16,-21-21-16,21 0 0,0 0 16,-21 1-16,21-1 0,0 0 0,21-21 15,0 0 1,0 0-16,21 0 0,-20 0 0,-1-21 15,21 21-15,-21-21 0,22-1 16,-1 1-16,0 0 0,-21-21 16,22 21-16,-22-22 0,21 22 0,-21-21 15,-21-1-15,0 22 16,0 0-16,0 0 0,-21 21 16,0 0-16,0 21 15,0 0-15,0 0 0,-1 1 0,1-1 16,0 21-16,21-21 0,0 0 15,0 1-15,0-1 0,0 0 16,0 0-16,0 0 0,0 0 16,21 1-16,0-1 0,1-21 0,-22 21 15,21-21-15,0 0 0,-42 0 47,0-21-47,-1 0 0,1 21 0,0-22 16,0 1-16,0 0 0,0 21 15,-1-21-15,1 0 16,21 42 0,0 0-16,0 0 0,0 0 15,21-21-15,1 22 0,-1-1 0,-21 0 16,21-21-16,21 0 0,-21 21 16,22-21-16,-22 0 0,21 0 0,22 0 15,-22-21-15,22 0 0,-22 21 16,0-21-16,22-1 0,-22 1 15,0 0-15,-20 0 0,20 0 0,-21 0 16,-21-22-16,0 22 16,0 0-16,0 0 0,0-22 0,-21 22 15,0 21-15,-22 0 16,22 0-16,0 21 0,0-21 0,0 22 16,0 20-16,-1-21 0,22 43 15,0-22-15,0-21 0,0 21 16,0-20-16,0-1 0,0 21 15,0-21-15,22-21 0,-1 0 16,0 0-16,0 0 16,0 0-16,22 0 0,-1 0 0</inkml:trace>
  <inkml:trace contextRef="#ctx0" brushRef="#br1" timeOffset="105687.57">7662 17336 0,'-21'0'0,"42"0"0,-63-22 0,42 1 0,0 0 15,0 0 1,0 0-16,21 21 0,0 0 15,0 0-15,1 0 0,20 21 16,-21 0-16,21 0 0,1 22 0,-22-1 16,21 0-16,1 1 0,-1 20 15,-21-21-15,21 22 0,-20-1 0,-1-20 16,0 20-16,0-20 0,0-1 16,-21 0-16,21 1 0,-21-22 15,0 42-15,22-42 16,-1-21-1,-21-21-15,0 0 16,0-21-16,21 21 0,0-22 16,-21 1-16,21-22 0,0 22 0,-21-21 15,22-22-15,-1 21 0,0 1 16,0-1-16,0 22 0,0-21 0,1 20 16,-1 1-16,0 21 0,0 0 15,0-1-15,0 22 0,1 0 16,-1 0-16,0 22 15,-21-1-15,0 0 0,21 0 16,0 0-16,0 22 0</inkml:trace>
  <inkml:trace contextRef="#ctx0" brushRef="#br1" timeOffset="106571.68">8869 17844 0,'0'0'0,"21"21"15,-21 0-15,21 0 0,43-21 31,-43 0-31,0-21 0,0 0 16,0 0-16,-21-22 0,0 22 16,21-21-16,-21-1 0,0 1 15,0 0-15,0-1 0,0 1 16,-21 0-16,0 21 0,0-1 0,0 1 0,0 21 16,-22 0-16,22 0 15,-21 21-15,-1 1 0,1-1 0,0 21 16,-1 0-16,1 1 0,0-1 15,-1 0-15,22 1 0,0-1 16,0 0-16,21 1 0,0-22 0,0 0 16,0 0-16,21 0 0,0 1 15,0-22-15,22 0 0,-22 0 0,21 0 16,22 0-16,-22 0 0,0-22 16,1 1-16,-1 0 0,0 0 0,-20 0 15,20-22-15,-21 22 16,0-21-16,0 0 0,1-1 0,-22 22 0,0-21 15,0 21-15,0-1 16,0 1-16,-22 21 16,1 21-1,21 1-15,-21-1 0,21 21 16,-21-21-16,21 22 0,0-22 0,0 21 16,0-21-16,0 22 0,0-22 15,0 0-15,21 0 0,0 0 0,0 0 16,1-21-16,-1 0 0,21 0 15,-21 0-15,0 0 0,22 0 0,-22 0 16,0-21-16,21 0 0,-20 0 16,-1-21-16,0 20 0,0-20 15,-21 0-15,21-22 0,0 22 16,-21-22-16,0 1 0,0-1 0,22 22 16,-22-21-16,0 20 0,21 22 15,-21-21-15,0 21 0,0 42 16,0 0-1,-21 0-15,-1 21 0,22 1 0,0-1 16,-21 0-16,0 1 16,0-1-16,21 0 0,-21 1 0,21-1 15,0 0-15,0-20 0,0 20 16,0-21-16,0 0 0,21 0 0,0-21 16,0 22-16,0-22 0,1 0 15,-1 0-15,21 0 0,-21 0 16,0-22-16,22 1 0,-22 21 0,0-21 15,0-21-15,0 21 0,1-1 16,-1 1-16,-21 0 0,21 0 0,-42 42 47,0 0-47,21 0 0,-22 1 16,22-1-16,-21 21 0,21-21 15,0 0-15,0 1 16,0-1-16,0 0 15,21-21 1,1 0 0,-1-21-16,-21 0 0</inkml:trace>
  <inkml:trace contextRef="#ctx0" brushRef="#br1" timeOffset="106741.17">9821 17399 0,'0'0'0,"-42"-21"31,21 21-31,0 0 16,-1 0-1</inkml:trace>
  <inkml:trace contextRef="#ctx0" brushRef="#br1" timeOffset="108955.84">10435 17822 0,'0'0'0,"21"0"0,0 0 0,22 0 16,-22 0-16,0-21 0,0 0 0,-21 0 16,0 0-16,21 0 0,-21-22 15,0 22-15,0-21 0,0 21 16,0-22-16,0 22 0,-21 0 0,0 0 15,-21 0-15,21 21 0,-1 0 16,-20 0-16,21 0 0,-21 0 16,20 21-16,-20 0 0,0 0 15,21 0-15,-1 22 0,-41 20 16,42-42-16,21 22 0,0-1 16,0-21-16,0 0 0,0 22 0,0-22 15,21 0-15,0 0 0,0-21 16,0 21-16,22-21 0,-22 0 0,21 0 15,-21 0-15,22 0 0,-22 0 16,0-21-16,21 0 0,-20 0 16,-1 0-16,0-1 0,-21-20 15,21 21-15,-21-21 0,21-22 16,-21 22-16,21-1 0,-21-20 0,0-1 16,0 22-16,0-21 0,0 20 15,0 1-15,0-22 0,0 22 0,0 21 16,0-21-16,0 20 15,-21 44-15,0-1 16,21 0-16,-21 21 0,21-21 16,-21 43-16,21-22 0,0 1 0,0-1 15,0 21-15,0-20 0,0 20 16,0-20-16,0-1 0,21 0 16,0 1-16,0-22 0,0 21 15,1-21-15,20 0 0,-21 1 0,0-1 16,0-21-16,22 0 0,-22 0 15,0 0-15,21 0 0,-20 0 16,20 0-16,-21 0 0,21-21 0,-20-1 16,-1 1-16,0-21 0,0 21 15,0-22-15,-21 22 0,0-21 0,0 21 16,0-22-16,0 22 0,0 0 16,-42 21-16,21 0 15,0 0-15,-1 0 0,1 21 16,0 0-16,0 1 0,0 20 15,0-21-15,-1 43 16,22-43-16,-21 42 16,21-42-16,0 1 0,0-1 0,0 0 15,21-21-15,-21 21 16,22-21-16,-1 0 0,0 0 0,0 0 16,0-21-16,0 21 0,1-21 15,-1 0-15,0-1 0,0 1 0,0-21 16,-21 21-16,21-22 0,1-20 15,-22 42-15,21 0 0,-21-1 16,0 1-16,0 42 31,0 1-31,0-1 0,-21 0 0,21 0 16,-22 0-16,22 0 16,0 1-16,0-1 0,0 0 0,0 0 15,0 0-15,0 0 16,0 1-16,0-1 0,22 0 15,-1-21 1,0 0-16,21 0 0,-21 0 16,1 0-16,-1 0 0,21 0 15,-21 0-15,0-21 0,-21 0 16,22-1-16,-1 1 0,21-42 16,-42 20-16,21 1 0,0 0 15,1-1-15,-1-20 0,0 21 16,0-1-16,-21 1 0,21 0 0,0-1 15,-21 1-15,22 0 0,-22-1 16,0 22-16,0 0 0,0-21 0,0 20 16,0 1-16,0 42 31,-22 1-31,1-1 0,0 21 16,21-21-16,-21 22 0,21-1 15,-21-21-15,0 21 0,21 1 0,0-1 16,-22 0-16,1 1 0,21-1 15,-21 0-15,21 1 0,0-1 16,0 0-16,0-20 0,0-1 16,0 21-16,0-21 0,0 22 15,21-43-15,0 21 16,1-21-16,-1 0 0,0 0 0,0 0 16,0 0-16,0-21 0,1-1 15,-1 1-15,0 0 0,0 0 0,-21 0 16,21-22-16,0 22 0,1-21 15,-22 21-15,0 42 47,0 0-47,0 0 0,-22 0 0,22 22 16,-21-22-16,21 0 16,0 0-16,0 0 0,0 1 0,0-1 15,0 0-15,21-21 16,1 21-16,-1-21 0,0 0 15,0 0-15,0 0 0,0 0 16,1 0-16,-1 0 0,0-21 0,0 0 16,0 21-16,0-21 0,1-1 15,-22 1-15,0 0 0,21 0 16,-21 0-16,0 42 47,0 0-47,-21 0 0,21 0 15,0 1-15,0-1 16,0 0-16,21-21 31,0 0-15,-21-21-16,0 0 16,0-1-16,0 1 15,0 0-15,0 0 0,-21 21 0,21-21 16,0 0-16,0-1 0,0 1 15,21 0 1,0 21-16,0-21 16,0 21-16,22 0 0,-22 0 0,0 0 15,0 0-15,0 0 0,1 0 16,-1 21-16,-21 0 0,0 0 16,0 1-16,0-1 0,0 0 15,0 0-15,0 0 0,-21 22 16,-1-22-16,22 0 0,-21 0 15,0-21 1,21 21-16,0-42 47,0 0-47,21 0 16,0 0-16,1 21 0,-1-43 0,0 22 15,0 0-15,0-21 0,22 20 16,-22 1-16,21-21 0,-21 21 15,22 0-15,-22 21 0,0 0 16,0 0-16,0 0 0,0 0 0,-21 21 16,0 0-16,0 0 0,0 0 0,0 22 15,0-22-15,-21 0 16,0 21-16,0-21 0,0 1 0,21-1 16,-21 0-16,-1 0 0,22 0 15,-21 0-15,21-42 47,0 0-47,0 0 16,0-21-16,0 20 15</inkml:trace>
  <inkml:trace contextRef="#ctx0" brushRef="#br1" timeOffset="109192.7">12340 17166 0,'-21'0'0,"42"0"0,-63 0 15,21 0-15,-1 0 16,1 0 0,0 0-1,0 0 32,21 21-47,-21-21 0,0 0 16</inkml:trace>
  <inkml:trace contextRef="#ctx0" brushRef="#br1" timeOffset="109451.68">11451 17378 0,'0'21'16,"0"0"0,21-21-16,0 0 0,22 0 0,-22 0 15,0 0-15,21 0 0,-20 0 16,-1 0-16,21 0 0,-21 0 0,22 0 16,-22 0-16,0 0 0,0 0 15,0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11DA-7BF0-4011-9B80-B8401173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7BD7-FB7D-40E1-9922-1388D895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4167-EAC8-4417-B59C-2B34DBBF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B902-794D-4244-95EB-B072FAA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641E-C884-4BDB-B8E2-BCBE100B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1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B465-FCC9-4638-9796-59AF518A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37580-E7EA-4ED8-BD1B-85E3D5F7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C52F-137B-4CAD-B91E-31B1B7C6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D85C-DB23-4D69-86AE-37A3BE1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1F12-5059-4BA6-8CCC-497C569E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F4868-2DBD-430A-B680-80246C757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1302-7136-47FD-83C8-52E21496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8736-BBCE-43E8-9059-F7DEEF38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D8D5-9965-4306-AAB0-EAB14C9A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57B7-9897-42F5-A0A0-0AD26312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7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F7DB-56F9-4D6F-A6B6-D628C901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413F-0B23-41CD-9D0C-8354EC38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1580-417D-4036-A7E4-22C34D89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1F53-C402-45C2-A2F8-FAC8D779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8F0-2592-489F-A9E8-B0DF44D1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CAF8-0772-42A1-A30E-221B7831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19F5-B465-4C83-B372-C04B538A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BD76C-5229-42F7-958A-2B06C9B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A2BB-F26A-45D1-9217-C6A9476E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A34C-82BE-401B-9DB8-C551068D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01-D6FD-4BB7-A133-E5E0E921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C79C-86AA-41C1-8BAB-A58FF5DC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D604-7CA1-4988-B53A-5D2906C0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C60D-4D0D-4D3B-AC07-9621400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E73C-1E19-4050-95C6-005271FE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CF16B-3A7F-476F-B62B-03693CBB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7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4E72-BFD6-43C6-A5E1-638411FE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95A6-6BFD-431E-A00C-48293001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57B8E-60B9-47F7-8105-964101BFC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ACC80-8C0E-4E05-851E-324D3936E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7C797-310C-4062-B016-D86974D4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E70BC-CE8D-4232-8873-E05D8250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5F8D3-3D3D-4BA8-BF44-62D2440C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541CE-C9E2-4496-8335-564315E0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513A-3C0E-44D5-B560-B4E62E2B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4F5D-81DF-4DD4-86AD-C2A63606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156E1-51F0-4C6D-926D-0A882CB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E08-49C8-4493-AC95-47C640D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38181-EC03-462D-88B2-3C7AD336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60BE-03FB-4B2D-8E6E-B42A21C7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9E6C-D1D3-41AE-A3D6-79520642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8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677-2247-40B9-BE40-B41A6524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3E6D-1800-4CF8-8422-B4924AFA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7B9E4-4FE5-429C-9704-AA4AFDB8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3DB6D-C4B5-4F8C-9021-AB748ED2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9617-CD9A-4E0F-8A56-29FE8257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1753A-7D4C-450F-8BC6-400836A0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E7F-C585-4CBB-9F61-EB1FA734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C2CB-4085-43DC-AC67-2F74EC7F7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B09BD-FB12-486E-9A09-49BFCD7DB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AC513-E1E3-4192-B759-89565F3F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4303-3083-45CA-AA99-CFD708CF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993E-FA87-4640-930D-AB5472D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1552B-DAA0-47FE-A47D-356A096B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216-E9A8-44E4-84A3-D39F669E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81EB-4685-479E-A24A-FC548462F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64EA-A4FA-4A49-A82B-F847C401F908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278A-0E14-4519-A2E6-EF68C6D3F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C5D5-B55A-4109-BB2D-2F1807953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FDE3-F09C-40E6-83AB-31D71A119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C0913-B063-4B24-99AA-76A71ED09E90}"/>
                  </a:ext>
                </a:extLst>
              </p14:cNvPr>
              <p14:cNvContentPartPr/>
              <p14:nvPr/>
            </p14:nvContentPartPr>
            <p14:xfrm>
              <a:off x="106560" y="129600"/>
              <a:ext cx="8466120" cy="36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C0913-B063-4B24-99AA-76A71ED09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0240"/>
                <a:ext cx="848484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8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464416-D421-4D84-AAB0-0A1F3562649A}"/>
                  </a:ext>
                </a:extLst>
              </p14:cNvPr>
              <p14:cNvContentPartPr/>
              <p14:nvPr/>
            </p14:nvContentPartPr>
            <p14:xfrm>
              <a:off x="0" y="7560"/>
              <a:ext cx="837468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464416-D421-4D84-AAB0-0A1F356264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839340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71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31E810-B729-4778-A6F0-4C4E824AD90F}"/>
                  </a:ext>
                </a:extLst>
              </p14:cNvPr>
              <p14:cNvContentPartPr/>
              <p14:nvPr/>
            </p14:nvContentPartPr>
            <p14:xfrm>
              <a:off x="0" y="114480"/>
              <a:ext cx="8123400" cy="491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31E810-B729-4778-A6F0-4C4E824AD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814212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7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9F51C-5117-4CA5-B0B3-941A5DE95187}"/>
                  </a:ext>
                </a:extLst>
              </p14:cNvPr>
              <p14:cNvContentPartPr/>
              <p14:nvPr/>
            </p14:nvContentPartPr>
            <p14:xfrm>
              <a:off x="38160" y="30600"/>
              <a:ext cx="8382240" cy="48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9F51C-5117-4CA5-B0B3-941A5DE95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1240"/>
                <a:ext cx="840096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28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706BF-DEAC-4F41-96C8-A3D7E08E1494}"/>
                  </a:ext>
                </a:extLst>
              </p14:cNvPr>
              <p14:cNvContentPartPr/>
              <p14:nvPr/>
            </p14:nvContentPartPr>
            <p14:xfrm>
              <a:off x="60840" y="190440"/>
              <a:ext cx="8412840" cy="666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706BF-DEAC-4F41-96C8-A3D7E08E1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81080"/>
                <a:ext cx="843156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9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D4151C-C8D6-49AA-BB15-DEF11B451C85}"/>
                  </a:ext>
                </a:extLst>
              </p14:cNvPr>
              <p14:cNvContentPartPr/>
              <p14:nvPr/>
            </p14:nvContentPartPr>
            <p14:xfrm>
              <a:off x="99000" y="106560"/>
              <a:ext cx="833652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D4151C-C8D6-49AA-BB15-DEF11B451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97200"/>
                <a:ext cx="835524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42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12CDB-1970-4831-9837-EA440FC19862}"/>
                  </a:ext>
                </a:extLst>
              </p14:cNvPr>
              <p14:cNvContentPartPr/>
              <p14:nvPr/>
            </p14:nvContentPartPr>
            <p14:xfrm>
              <a:off x="91440" y="221040"/>
              <a:ext cx="829080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12CDB-1970-4831-9837-EA440FC19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11680"/>
                <a:ext cx="830952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86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E3E-8E41-47EC-A007-040FC0E35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83BF2-87E9-40E4-B3DA-085230F1B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5554F5-8E9A-4D48-8D0F-451B57F87BC0}"/>
                  </a:ext>
                </a:extLst>
              </p14:cNvPr>
              <p14:cNvContentPartPr/>
              <p14:nvPr/>
            </p14:nvContentPartPr>
            <p14:xfrm>
              <a:off x="0" y="91440"/>
              <a:ext cx="813852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5554F5-8E9A-4D48-8D0F-451B57F87B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815724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70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2022-03-10T17:08:42Z</dcterms:created>
  <dcterms:modified xsi:type="dcterms:W3CDTF">2022-03-10T17:09:05Z</dcterms:modified>
</cp:coreProperties>
</file>