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3:44:42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14457 12594 0</inkml:trace>
  <inkml:trace contextRef="#ctx0" brushRef="#br0" timeOffset="38384.01">2942 445 0,'-21'0'16,"21"-22"-16,0 1 0,0 0 16,0 0-16,-21 0 15,21 0-15,0-1 0,-21 1 16,21 0-16,0 0 0,0 0 15,0 0-15,0-1 16,0 1 0,0 42 15,21 1-31,-21-1 16,21 21-16,0-21 0,0 22 15,0-22-15,1 21 0,-1-21 0,-21 22 16,21-1-16,0-21 0,0 21 15,0-20-15,-21 20 0,22 0 0,-22-21 16,21 22-16,-21-22 0,0 21 16,21-21-16,-21 1 0,21 20 0,-21-21 15,0 0-15,0 0 16,0 1-16,21-22 0,-21 21 0,0 0 16,0 0-1,0-42 32,0 0-47,0 0 0,0-1 16,0 1-16,0 0 0,0 0 15,0 0-15,0 0 0,0-1 16</inkml:trace>
  <inkml:trace contextRef="#ctx0" brushRef="#br0" timeOffset="38750.8">3450 275 0,'0'-21'16,"0"-42"0,0 41-1,-21 22 16,0 22-31,0-1 16,-1 0-16,1 21 0,-21 1 16,21-1-16,-22 0 0,1 1 0,0-1 15,-1 0-15,1 1 0,0-1 16,-1 0-16,1 22 0,0-22 0,-1 0 16,1-20-16,21 20 0,-21 0 15,20-21-15,1 1 0,21-1 0,0 0 16,-21 0-16,42-42 47,-21 0-47,21 0 0,1-1 15,-1 1-15</inkml:trace>
  <inkml:trace contextRef="#ctx0" brushRef="#br0" timeOffset="39076.62">3895 233 0,'0'0'16,"21"0"-16,-21 21 47,0 21-47,0-20 0,0 20 0,0-21 15,0 21-15,0 1 0,0-1 16,-21 0-16,21 1 0,-22-1 0,22 0 16,-21 1-16,21-1 0,0-21 15,0 64-15,-21-64 0,21 21 16,-21-20-16,21-1 0,0 0 16,0 0-16,0 0 0,-21-21 15,21-21 1,0 0-1,0 0-15</inkml:trace>
  <inkml:trace contextRef="#ctx0" brushRef="#br0" timeOffset="39314.89">3916 275 0,'0'-21'0,"0"42"0,21-42 31,-21 42-16,21 0-15,-21 1 0,21-1 16,0 0-16,1 21 0,-1-21 0,0 22 16,0-22-16,0 0 15,0 21-15,-21-20 0,22-1 0,-22 0 16,21 21-16,0-21 16,-21 1-16,0-1 0,0 0 0,21-21 31,0 0-31</inkml:trace>
  <inkml:trace contextRef="#ctx0" brushRef="#br0" timeOffset="39636.69">4657 275 0,'0'-21'0,"-22"21"47,1 0-47,0 21 0,0 0 16,0 22-16,0-22 0,-1 0 15,-20 21-15,21-20 0,-21 20 0,20-21 16,-20 21-16,21-20 0,-21-1 16,20 0-16,1 0 0,0-21 0,21 21 15,21-42 32,0 0-47,1 0 0,-1 0 16,0-22-16,0 22 0,21-21 0,1-1 15,-22 1-15,21 0 0,-21-1 16</inkml:trace>
  <inkml:trace contextRef="#ctx0" brushRef="#br0" timeOffset="39862.57">4572 212 0,'21'-21'0,"-63"84"16,63-105-16,21-1 0,-21 22 0,1 21 0,-22-21 15,21 42 1,-21 0-16,0 1 15,0 20-15,0-21 0,0 21 0,0 1 16,0-1-16,0 0 16,0 1-16,-21-1 0,-1 0 0,22 1 15,-21-1-15,21-21 0,-21 22 16,21-1-16,0 0 0,-21-21 0,21 22 16,-21-22-16,21 0 0,0 0 15,-21 0-15,21 1 0,0-1 16,21-21 15,0-21-31,-21-1 0,21 1 16,0-21-16</inkml:trace>
  <inkml:trace contextRef="#ctx0" brushRef="#br0" timeOffset="40475.92">5440 148 0,'0'0'0,"0"-21"0,0 0 0,-21 42 47,21 0-47,-22 0 0,22 22 15,-21-22-15,0 21 0,21 1 16,0-1-16,-21 0 0,0 22 0,0-22 15,21 0-15,-22 22 0,1-22 16,0 1-16,0 20 0,0-21 16,0 1-16,-1-1 0,22 0 0,-21-20 15,0-1-15,21 21 0,-21-21 16,21 0-16,0-42 31,0 0-15,0 0-16,0-21 0,0 20 0,0-20 15,21 0-15,0-1 0,0-20 16,1 21-16,-1 20 16,-21 1-16,0 0 0,21 21 15,0 0-15,0 21 16,0 0-16,1 22 0,-22-22 16,0 0-16,21 21 0,-21 1 15,21-22-15,-21 21 0,21-21 0,0 1 16,0 20-16,1-21 15,20 0-15,-21 0 0,0-21 0,0 0 16,1 0-16,-1 0 0,21 0 16,-21 0-16,0-21 0,22 0 15,-22 21-15,0-21 0,0 0 16,0 0-16,1-22 0,-1 22 0,0 0 16,0 0-16,0-22 0,-21 22 0,0 0 15,0 0-15,0 0 16,-21 21 15,0 21-31,0 0 0</inkml:trace>
  <inkml:trace contextRef="#ctx0" brushRef="#br0" timeOffset="41222.36">2159 1334 0,'0'0'0,"21"0"0,0 0 62,0 0-62,1 0 16,20 0-16,-21 0 15,43 0-15,-22 0 0,21 0 0,1 0 16,21 0-16,-1 0 0,1 0 16,21 0-16,-22 0 0,22 0 0,-21 0 15,21 0-15,0 0 0,-22 0 16,22 0-16,21 0 0,-21 0 0,0 0 16,0 0-16,21 0 0,-22 0 15,22 0-15,0 0 0,22 0 0,-22 0 16,21-22-16,-21 22 15,0 0-15,21 0 0,-21 0 16,0-21-16,0 21 0,0 0 0,-21 0 16,-22 0-16,1 0 0,0 0 0,-22 0 15,1 0-15,-22 0 0,-21 0 16,22 0-16,-22 0 0,0 0 16,-21-21 15,-21 21-16,0 0 1,-22 0-16,22 0 0</inkml:trace>
  <inkml:trace contextRef="#ctx0" brushRef="#br0" timeOffset="41932.51">2159 1418 0,'0'0'0,"-21"0"0,0 0 15,-1 0-15,1 0 16,0 0-16,0 0 15,42 0 32,0 0-31,22 0-16,-22 0 0,21 0 0,0 0 16,22 0-16,-22 0 0,43 0 15,-22 0-15,22 0 0,21 0 0,-21 0 16,20 0-16,1 0 0,21 0 15,-21 0-15,21 0 0,0 0 16,21 0-16,-21 0 0,0 0 16,0 0-16,21 0 0,-21 0 0,0 0 15,0 0-15,0 0 0,0-21 16,-21 21-16,0 0 0,0 0 0,0 0 16,-22-21-16,107 21 0,-106 0 15,84-21-15,-84 21 16,-22 0-16,1 0 0,-22 0 0,0 0 15,1 0-15,-1 0 16,-21 0-16,0 0 0,0 0 16,-42 0 31,0 0-32,0 0-15,0 0 0,0 0 16</inkml:trace>
  <inkml:trace contextRef="#ctx0" brushRef="#br0" timeOffset="42066.43">6138 1376 0,'0'0'16,"0"21"0,-21-21 15</inkml:trace>
  <inkml:trace contextRef="#ctx0" brushRef="#br0" timeOffset="75939.94">1418 2667 0</inkml:trace>
  <inkml:trace contextRef="#ctx0" brushRef="#br1" timeOffset="154365.87">3429 445 0,'21'0'15,"-21"-22"1,21 22-16,-21-21 0,21 0 15,1 21 1,-22-21 0,21 21-16</inkml:trace>
  <inkml:trace contextRef="#ctx0" brushRef="#br1" timeOffset="170885.91">1312 2371 0,'0'21'31,"21"-21"-31,-21 21 16,22-21 30,-1 0-30,0 0 15,0 0-31</inkml:trace>
  <inkml:trace contextRef="#ctx0" brushRef="#br1" timeOffset="171727.95">1482 2371 0,'0'0'0,"0"-21"16,0-1-1,0 1 17,-22 21-32,1 0 0,0 0 0,0 0 15,0 0-15,0 0 0,-1 0 0,-20 0 16,21 21-16,-21 1 15,20-22-15,1 42 0,-21-21 16,21 0-16,-22 22 0,22-1 0,0 0 16,0 1-16,0 20 0,0-21 15,-1 22-15,1-22 0,0 22 0,21-22 16,-21 22-16,21-22 0,-21 0 16,21 22-16,0-22 0,0 0 15,0 1-15,0-1 0,21-21 0,0 22 16,0-22-16,0 0 0,22-21 15,-22 21-15,21-21 0,1 0 16,-1 0-16,0 0 0,1-21 16,-1 0-16,21 0 0,-20-1 0,-1 1 15,22 0-15,-22-21 0,0 21 16,1-22-16,-1 22 0,0-21 0,-21 21 16,22-22-16,-22 22 0,0-21 15,0 21-15,0-22 0,-21 22 0,0 0 16,22 0-16,-22 0 0,0-1 15,0 1-15,0 0 0,0 0 16,-22 42 15,1 0-15,21 0-16,-21 1 0,21-1 0,-21 0 16,21 21-16,0-21 0,-21 1 15,21 20-15,-21-21 0,21 0 0,0 22 16,0-22-16,0 0 0,0 21 15,0-21-15,0 1 0,0-1 16,21-21-16,0 21 0,0-21 0,0 0 16,0 0-16,1 0 0,-1 0 15,0 0-15,21 0 0,-21-21 0,1 0 16,20-1-16,0-20 0,-21 21 16,22 0-16,-22-22 0,0 22 0,21-21 15,-20 21-15,-22-22 16,0 1-16,0 0 0,0-1 0,0 22 15,0-21-15,-22 0 0,22 20 16,-42 1-16,21 0 0,0 0 0,0 21 16,-1 0-16,1 0 0,0 0 15,0 0-15,0 0 0,-22 42 0,22-21 16,0 1-16,0-1 0,0 21 16,0 0-16,-1-20 0,22 20 15,0 0-15,0-21 0,0 22 0,0-22 16,0 0-16,0 21 0,0-20 15,0-1-15,22-21 0,-1 0 16,21 0-16,-21 0 0</inkml:trace>
  <inkml:trace contextRef="#ctx0" brushRef="#br1" timeOffset="172035.03">2815 2392 0,'0'0'0,"0"-21"0,-21 21 31,21 21-31,-21 0 0,21 0 0,0 22 16,-21-1-16,-1 0 16,22 1-16,-21-1 0,21 0 0,-21 22 15,0-22-15,0 0 0,21 1 16,-21-1-16,-1 0 0,1 1 0,0-1 15,0 0-15,0 1 0,0-1 16,21-21-16,0 0 0,-22 22 0,22-22 16,0 0-16,22-21 15,-1 0-15,0-21 16,21-21-16,-21 20 0,22 1 16,-22-21-16</inkml:trace>
  <inkml:trace contextRef="#ctx0" brushRef="#br1" timeOffset="172309.96">3175 2371 0,'0'0'0,"0"-21"0,0 42 32,0 0-32,-21 0 0,21 21 15,0-20-15,-21 41 0,21-21 16,0 1-16,0 20 0,-22-20 15,1 20-15,0-21 0,21 1 0,-21 20 16,0-20-16,0-1 0,-1 0 16,22 1-16,-21-1 0,0 0 15,0-21-15,21 22 0,0-22 0,0 0 16,0 0-16,0 0 0,21-42 31,0 0-31,0 0 0,22 0 16</inkml:trace>
  <inkml:trace contextRef="#ctx0" brushRef="#br1" timeOffset="172714">3344 2963 0,'0'0'0,"-42"64"31,42-43-31,0 0 15,21-21 1,0 0-16,0 0 0,1 0 0,-1 0 16,21 0-16,0-21 0,1 0 15,-22 21-15,21-21 0,1 0 0,-22 21 16,21-22-16,-21 1 0,0 0 16,1 0-16,-22 0 0,0 0 15,-22 21 1,1 0-16,0 0 15,-21 0-15,21 21 0,-22 0 0,1-21 16,21 21-16,-22 0 0,22 0 16,-21 22-16,21-22 0,0 0 15,-1 0-15,1 22 0,21-22 0,0 0 16,0 21-16,0-21 0,0 1 0,0-1 16,21 0-16,1 0 0,-1 0 15,0-21-15,21 0 0,-21 0 0,22 0 16,-1 0-16,0 0 0,1 0 15,20-21-15,-20 0 0,-1 0 16</inkml:trace>
  <inkml:trace contextRef="#ctx0" brushRef="#br1" timeOffset="173461.93">4360 2836 0,'0'0'0,"21"-21"0,-21 0 15,0 0 1,-21 21-16,0 0 0,0 0 15,0 0-15,0 21 16,-1-21-16,1 21 0,0 0 0,0 22 16,21-22-16,-21 0 0,0 0 15,21 22-15,-22-22 0,22 0 0,0 21 16,0-21-16,0 1 0,0 20 16,0-21-16,0 0 0,0 0 15,22 1-15,-1-22 0,0 21 0,0-21 16,0 0-16,0 0 0,22 0 15,-22 0-15,21 0 0,1 0 0,-22 0 16,21-21-16,0-1 0,1 22 0,-1-21 16,0-21-16,1 21 0,-1 0 15,-21-22-15,22 1 0,-1 0 0,0-1 16,-21 1-16,22 0 16,-22-22-16,0 1 0,0 20 0,0-20 0,1-1 15,-1 22-15,-21 0 0,0-1 16,0 22-16,0 0 0,0-21 15,0 20-15,0 1 0,0 42 32,0 1-32,-21-1 15,21 21-15,-22 0 0,1 1 16,21-1-16,-21 0 0,0 22 0,21-22 16,-21 1-16,0 20 0,-1-21 15,22 1-15,-21-1 0,21 0 0,-21-20 16,21 20-16,0-21 0,0 21 0,0-20 15,0-1-15,0 0 0,0 0 16,21-21-16,0 21 0,1-21 16,20 0-16,-21 0 0,0 0 15,22 0-15,-1-21 0,-21 21 0,21-21 16,-20 0-16,20 0 0,-21-1 0,21 1 16,-20 0-16,-1 0 0,0-21 15,0 20-15,0 1 0,0 0 0,1 0 16,-22 0-16,0 0 0,-22 21 31,22 21-31,-21 0 16,0 0-16,21 0 0,0 0 15,-21 1-15,21-1 0,0 0 0,-21 0 16,21 0-16,0 0 16,0 1-16,0-1 0,21-21 15,0 0-15,0 0 0,0 0 0,1 0 16,-1 0-16,0 0 0,0 0 15,0 0-15,22-21 0,-22 21 0</inkml:trace>
  <inkml:trace contextRef="#ctx0" brushRef="#br1" timeOffset="173681.89">5778 2434 0,'0'0'15,"-63"0"1,42 0 0,21 21-1,0 1 1,0-1-16,0 0 16,-21-21-1</inkml:trace>
  <inkml:trace contextRef="#ctx0" brushRef="#br1" timeOffset="173897.89">5016 2731 0,'0'0'15,"-21"0"-15,21 21 0,0 0 31,21-21 1,1 0-32,-1 0 0,0 0 15,21 0-15,-21 0 16,1 0-16,-1-21 0,0 21 0</inkml:trace>
  <inkml:trace contextRef="#ctx0" brushRef="#br1" timeOffset="174737.84">6011 2794 0,'0'0'0,"0"-21"0,0 0 31,-21 21-16,0 0-15,0 21 16,0 0-16,-1 0 0,1-21 0,0 21 16,0 1-16,-21 20 0,20-21 0,1 0 15,0 0-15,0 1 0,21-1 16,0 0-16,0 0 0,0 0 0,0 0 16,0 1-16,21-22 15,0 21-15,0-21 16,1 0-16,20 0 0,-21 0 15,0 0-15,0-21 0,1 21 0,-1-22 16,0 22-16,0-21 0,-21 0 16,0 0-16,0 0 0,0 0 15,0-22-15,0 22 0,0 0 16,0 0-16,0 0 0,0-1 0,0 1 16,21 0-16,-21 0 0,21 0 15,1 0-15,-1-1 0,0 22 16,0 0-16,0 0 0,0 0 0,1 0 15,-1 0-15,21 0 0,-21 0 16,0 22-16,22 20 16,-22-42-16,0 21 0,0 0 0,-21 0 15,21 22-15,-21-22 0,22 0 16,-22 0-16,0 0 0,0 1 0,0-1 16,0 0-16,0 0 15,0 0-15,0 0 16,-22-21 15,1 0-31,21-21 16,0 0-16,0 0 15,0 0-15,0 0 0,0-1 0,21 1 16,1 0-16,-1-21 0,0 21 16,0-22-16,21 1 0,1 21 15,-1-22-15,0 22 0,22 0 0,-22 0 0,22 0 16,-22 0-16,22 21 15,-22 0-15,0 0 0,1 21 0,-1 0 16,-21 0-16,21 0 0,-42 0 16,0 1-16,22 20 0,-22-21 0,0 0 15,0 22-15,0-22 0,-22 21 16,1-21-16,21 0 0,-21 1 0,0-1 16,0 0-16,0 0 0,-1-21 0,1 21 15,0-21-15,0 21 16,0-21-16,0 0 15,21-21 17</inkml:trace>
  <inkml:trace contextRef="#ctx0" brushRef="#br1" timeOffset="175901.77">8064 2413 0,'0'0'0,"22"-21"0,-22 0 0,0 0 0,0-1 16,-22 22 15,1 0-31,0 22 16,0-1-16,0 0 15,0 0-15,-1 21 0,1-20 0,0 20 16,0 0-16,21-21 0,-21 22 16,21-22-16,-21 0 0,21 0 15,0 0-15,0 1 0,0-1 0,21-21 16,0 21-16,0-21 16,0 0-16,22 0 0,-22 0 0,21-21 0,0 21 15,-20-21-15,20-1 0,0 1 16,-21 0-16,1 0 0,-1 0 15,0-22-15,0 22 0,-21-21 0,0 21 16,0-22-16,0 1 0,0 21 0,-21 0 16,0-22-16,0 22 0,-1 21 15,1-21-15,0 0 0,0 21 16,0 0-16,0 0 0,42 0 31,0 0-15,0 0-16,21 0 0,-20 0 0,20 0 15,0 0-15,1-21 0,-1 21 16,0 0-16,1-21 0,-1-1 0,0 22 16,1-21-16,-1 21 0,-21 0 15,0-21-15,0 21 0,1 0 16,-1-21-16,-21 0 31,-21 42-15,-1 0-1,22 0-15,-21 22 16,0-22-16,21 21 0,0 0 0,-21 1 16,21 20-16,-21-20 0,21 20 15,0 1-15,0-1 0,0 1 0,0-1 16,0 1-16,0-1 0,0 22 16,0-22-16,0 1 0,0 20 15,0-20-15,0-1 0,0 22 0,0-21 16,0-1-16,0 1 0,0-1 0,0 1 15,0-1-15,0 1 0,0-1 16,0 1-16,-21-1 0,21 1 0,-22-1 16,1-21-16,0 22 0,0-22 15,0 1-15,0-1 0,-1 0 0,22-21 0,-21 22 16,0-22-16,0 0 0,21 0 16,0 0-16,-21-21 0,0 0 15,21-21-15,-22 0 16,22 0-16,-21-21 15,0-1-15,21 1 0,-21-22 0,0 1 0,0-22 16,-1 1-16,1-1 0,0 0 16,21 1-16,0-1 0,-21-21 15,21 21-15,0-20 0,0 20 0,21-21 16,0 43-16,0-22 0,1 21 0,20 1 16,-21-1-16,21 22 0,1 0 15,20-43-15,-20 43 0,-22 21 16,21-22-16,0 22 0,-20 0 15,20 0-15,-21 21 0,21-21 0,-20 21 16,-1-22-16,0 22 0,0 0 16,-21-21-1,0 0 17</inkml:trace>
  <inkml:trace contextRef="#ctx0" brushRef="#br1" timeOffset="177155.05">10562 2138 0,'0'0'0,"21"-21"0,-21 0 0,0-1 16,0 1-16,0 0 0,0 0 15,0 0-15,0 0 0,-21-1 0,0 1 16,0 0-16,21 0 0,-43 0 15,22 0-15,0-1 0,0 22 16,0 0-16,0 0 0,-22 0 0,22 0 16,0 0-16,-21 22 0,-1-1 15,1 21-15,21-21 0,-22 22 0,1-1 16,21 21-16,-21-20 0,20 20 16,-20 1-16,21-1 0,0 1 0,0-1 15,21 1-15,0-1 0,0-20 0,0 20 16,0-21-16,0 1 0,21-1 15,0-21-15,0 0 0,21 1 0,-20-1 16,20 0-16,0-21 0,1 0 16,-1 0-16,21 0 0,-20 0 15,-1 0-15,0 0 0,1-21 0,-1 0 16,0-1-16,1-20 0,-22 21 16,21-21-16,-21 20 0,1-20 0,20-21 15,-42 20-15,21 1 0,-21 0 0,21-1 16,-21 22-16,0-21 0,0 21 15,0-1-15,0 1 0,0 42 32,-21 1-32,0-1 15,21 21-15,-21-21 0,21 22 0,-21-1 16,21 0-16,0-21 0,0 22 16,-22-1-16,22-21 0,0 22 15,0-22-15,0 0 0,0 0 16,0 0-16,0 0 0,22-21 15,-1 0-15,0 0 0,0 0 0,0 0 16,0 0-16,1 0 0,-1 0 16,0-21-16,21 0 0,-21 0 0,22 0 15,-22 0-15,0-22 0,0 1 0,0 21 16,1-22-16,-1 1 0,0 21 16,0-21-16,-21 20 0,0-20 15,0 21-15,21 21 0,-21-21 16,0 42 15,0 0-31,-21 0 0,21 0 16,-21 22-16,21-1 0,0-21 0,-21 22 15,21-22-15,-21 21 0,21 0 16,0-20-16,0-1 0,0 0 0,0 0 16,0 0-16,0 0 0,0 1 0,21-1 15,0-21-15,0 0 16,0 0-16,22 0 0,-22 0 0,21 0 15,-21 0-15,22-21 0,-1-1 0,-21 1 16,21 0-16,1 0 0,-1 0 16,-21 0-16,22-22 0,-22 1 15,21 21-15,-21-22 0,0 1 16,1 0-16,-1 21 0,-21-43 16,0 43-16,0 0 0,0 42 31,-21 0-31,-1 0 0,22 0 15,-21 1-15,21-1 0,0 0 16,0 21-16,0-21 0,0 22 0,0-22 16,0 0-16,21 21 0,-21-20 0,22-1 15,-22 0-15,0 0 0,21 0 16,0 0-16,-21 1 0,0-1 16,-21 0 15,0-21-31,-1 0 0,1 0 0,0 0 15,0 0-15,0-21 16,0 21-16,-1 0 0,22-21 0,0-1 16,0 1-16,0 0 15,0 0-15,0 0 16,22 0-16,-1-1 0,0 1 0,21-21 16</inkml:trace>
  <inkml:trace contextRef="#ctx0" brushRef="#br1" timeOffset="177454.88">12255 2117 0,'0'0'0,"22"-21"0,-22-22 16,0 22-16,0 0 15,-22 42 17,1 0-32,0 0 0,0 22 15,21-22-15,-21 21 0,0 1 16,-1-1-16,1 21 0,0-20 0,0 20 15,0-20-15,0-1 0,-1 0 0,1 1 16,0-1-16,0 0 0,21-21 16,0 1-16,-21 41 15,21-42-15,0 0 0,21-21 32,0 0-32,0 0 0,0 0 15,1 0-15,-1-21 0,0 21 0,0-21 16,21 0-16,-20 0 0,-1 0 15,21-1-15</inkml:trace>
  <inkml:trace contextRef="#ctx0" brushRef="#br1" timeOffset="178505.99">12531 2392 0,'0'0'0,"0"-21"0,0 42 47,0 0-47,-22 0 16,22 22-16,-21-22 0,0 0 0,0 21 15,0-21-15,21 22 0,-21-22 0,21 21 16,-22-21-16,22 1 0,-21-1 16,21 0-16,0 0 0,0 0 15,0 0-15,21-21 16,1 0-16,20 0 0,-21 0 16,0 0-16,0 0 0,43 0 15,-43-21-15,0 0 16,0 21-16,1-21 0,-1 0 0,0-22 15,-21 22-15,0 0 0,0-21 0,0 21 16,0-1-16,0-20 0,0 21 0,0 0 16,0 0-16,-21 21 0,0-22 15,-1 22-15,1 0 0,0 0 16,0 0-16,0 0 0,63 0 47,-21 0-47,0 0 0,1 0 0,20 0 15,-21 0-15,21 0 0,-20-21 16,20 21-16,-21 0 0,21 0 0,-20 0 16,-1 0-16,0 0 15,21 0-15,-21 0 0,1 21 16,-22 1-16,0-1 0,0 0 0,0 0 16,0 0-16,0 22 0,0-22 15,0 0-15,0 21 0,0-21 0,-22 22 16,1-22-16,21 0 15,0 0-15,-21 0 0,0 1 16,0-1-16,0-21 47,21-21-31,0-1-16,0 1 15,0 0-15,0-21 0,21 21 0,0-22 16,0 22-16,0-21 0,0-1 0,1 1 15,20 0-15,-21 21 0,21-22 16,-20 22-16,20 0 0,0 0 0,-21 21 16,22 0-16,-22 0 0,0 0 15,21 0-15,-20 0 0,-1 0 16,21 21-16,-21 21 0,0-21 0,-21 22 16,0-22-16,22 21 0,-22-21 0,0 22 15,0-22-15,0 21 0,0 1 16,0-22-16,0 0 15,0 0-15,-22 0 0,22 0 16,-21-21-16,0 0 16,21-21 15,0 0-31,0 0 0,0 0 16,0 0-16,0-22 0,21 1 0,0 0 15,1-1-15,20 1 0,-21 0 0,21 20 16,1-20-16,-22 21 0,21-21 15,1 20-15,-1 22 0,0 0 0,1 0 16,20 0-16,-21 0 0,1 0 16,-1 22-16,0-1 0,-20 0 15,-1 21-15,0 1 0,-21-22 0,0 21 16,0 0-16,0 1 0,-21-22 16,0 21-16,-1-21 0,1 1 0,0 20 15,0-21-15,0 0 0,0-21 0,-1 21 16,1-21-16,0 0 0,0 22 15,0-22 1,21-22 0,0 1-1,0 0-15,0 0 0</inkml:trace>
  <inkml:trace contextRef="#ctx0" brushRef="#br1" timeOffset="178767.83">12001 2074 0,'0'0'0,"-42"0"0,21 0 0,0 0 16,0 0-16,42 0 15,0 0-15,0 0 16,21 0-16,1 0 0,-1 0 15,0 0-15,1 0 0,-1 0 16,0 0-16,1-21 0,-1 21 0,0 0 16,-20 0-16,-1 0 0,0 0 0,0 0 15,-21-21 1</inkml:trace>
  <inkml:trace contextRef="#ctx0" brushRef="#br1" timeOffset="179323.23">15557 1947 0,'0'0'0,"22"-21"0,-1 0 0,-21 0 16,0 0-16,0 0 0,21 21 0,-21-22 16,0 44 15,0-1-31,0 0 0,0 0 16,0 21-16,0-20 0,-21 20 0,21 21 15,-21-20-15,-1-1 0,1 22 0,0-22 16,0 21-16,0-20 0,0 20 15,-1 1-15,1-22 0,21 22 16,0-22-16,-21 0 0,21-21 16,0 1-16,0 20 0,0-21 0,21 0 15,0-21-15,1 21 0,-1-21 16,21 0-16,-21 0 0,0 0 16,1-21-16,-1 0 0,21 21 0,-21-21 15,0 0-15,1 0 0,-1-22 16,0 22-16,-21-21 0,0-1 0</inkml:trace>
  <inkml:trace contextRef="#ctx0" brushRef="#br1" timeOffset="179523.11">15303 2265 0,'0'0'15,"22"0"16,-1 0-31,0 0 0,0 0 16,0 0-16,22 0 0,20 0 16,-21 0-16,1 0 0,-1 0 15,0-21-15,1 21 0,20 0 16,-20 0-16</inkml:trace>
  <inkml:trace contextRef="#ctx0" brushRef="#br1" timeOffset="181002.27">16552 2540 0,'0'0'0,"21"0"16,1-21-1,-22 0-15,21 0 0,0-1 16,-21 1-16,0 0 0,0 0 15,0-21-15,0 20 0,0 1 16,0 0-16,0-21 0,0 21 16,0-1-16,-21 1 0,0 0 0,-1 21 15,1 0-15,0-21 0,0 21 16,0 0-16,0 0 0,-22 21 0,1 0 16,0 0-16,20 1 0,-20-1 0,0 21 15,21 0-15,-22 1 0,22-1 16,0 0-16,0 1 0,0-1 0,21-21 15,0 22-15,0-22 0,0 0 16,0 0-16,0 0 0,21 0 16,0 1-16,0-22 0,0 0 0,0 0 15,1 0-15,20 0 0,-21 0 16,0 0-16,22 0 0,-22-22 0,21 1 16,0 0-16,-20 0 0,20 0 15,-21-22-15,21 22 0,-20-21 0,20 0 16,-21 20-16,0-20 0,0 0 0,-21 21 15,22-22-15,-22 22 0,21 0 16,-21 0-16,-21 21 31,-1 21-31,1 0 0,0 21 16,0 1-16,21-1 0,-21 0 16,0 1-16,21-1 0,0-21 15,0 22-15,0-1 0,0-21 0,0 21 16,0-20-16,0-1 0,21 0 15,0 0-15,0 0 0,21-21 0,-20 0 16,20 21-16,0-21 0,-21 0 16,22 0-16,-1 0 0,0 0 0,-20 0 15,20-21-15,21 21 0,-20-21 16,-1 0-16,0 0 0,22 0 16,-22-22-16,22 22 0,-22-21 0,0-1 0,1 1 15,-1 0-15,-21-1 0,0 22 16,1-21-16,-22 21 0,0 0 15,0-1-15,0 1 0,0 0 0,-22 0 16,1 21-16,0 0 0,-21 0 16,-1 0-16,22 0 0,-21 0 0,0 21 15,-1 0-15,1 0 0,21 1 16,-22-1-16,22 21 0,-21-21 0,21 22 16,0-22-16,-1 21 0,1-21 0,21 22 15,0-22-15,0 0 0,0 21 16,0-21-16,0 1 0,43-1 15,-22-21-15,0 0 0,0 0 16,0 0-16,43 0 0,-43 0 16,21 0-16,-21 0 0,1-21 15,20-1-15,-21 22 16,0-21-16,0 0 0,-21 0 0,43-21 16,-43 20-16,21 1 0,-21 0 15,21 0-15,-21 0 0,0 0 0,0-1 31,0 44-15,0-1-16,0 0 0,0 0 16,0 0-16,0 22 0,0-22 15,0 21-15,0-21 0,-21 22 0,21-1 16,-21 0-16,0 1 0,21 20 16,-22-21-16,1 1 0,0-1 15,0 22-15,0 41 0,0-41 16,-1-22-16,22 22 0,-21-1 15,21 1-15,0 63 0,-21-64 16,21 1-16,-21 42 0,21-43 16,0 1-16,-21-1 15,21 1-15,-21-1 0,21-21 0,0 64 16,0-63-16,0 20 0,0-21 16,-22-20-16,22 20 0,0-21 0,0 21 15,-21-20-15,21-1 0,0 0 16,-21-21-16,0 0 0,0 0 15,21-21-15,-21 21 0,21-21 16,-22-1-16,1-20 0,0 21 16,0-21-16,0-1 0,0 1 0,-1-22 15,22 1-15,-21-1 0,0 1 0,21-22 16,0 22-16,0-22 0,0 22 16,0-22-16,0 0 0,0 1 0,21-1 15,0 0-15,1 1 0,-1-1 0,21 21 16,-21 1-16,0-1 0,22 1 15,-22-1-15,21 22 0,1 0 16,-22-1-16,21 1 0,-21 21 0,22 0 16,-22-22-16,0 22 0,0 21 0,0-21 15,0 0-15,1 0 16,-1 21-16,-21-21 16,21 21-16,-21-22 78</inkml:trace>
  <inkml:trace contextRef="#ctx0" brushRef="#br1" timeOffset="181549.74">18288 2350 0,'21'-22'15,"-21"1"-15,-21 21 32,0-21-32,-22 21 0,22 0 15,-21 0-15,21 0 0,-22 0 16,1 0-16,21 21 0,-43 0 15,22-21-15,21 22 0,0-1 16,21 0-16,-21 0 16,21 0-16,0 0 0,0 1 15,0-1-15,21 0 16,21 0-16,-21-21 0,0 0 16,22 21-16,-22-21 0,21 21 15,1-21-15,-22 0 0,21 22 0,-21-22 16,22 0-16,-22 21 0,0-21 15,0 21-15,0-21 0,0 21 0,-21 0 16,0 0-16,-21 1 16,0-1-16,0-21 15,0 21-15,-22-21 0,-41 0 16,41 21-16,22-21 0,-21 0 16,0 0-16,20 0 0,-20 0 15,0 0-15,21 0 16,-1 0-16,1 0 0,21-21 31,-21 21 47,0 0-78</inkml:trace>
  <inkml:trace contextRef="#ctx0" brushRef="#br1" timeOffset="194277.77">1376 4339 0,'0'21'31,"0"1"-31,0-1 16,0 0-16,0 0 0,0 0 0,0 0 15,21 1-15,0-1 16,0-21-16,0 21 0,22-21 16,-22 21-16,0-21 0,0 0 15,22 0-15,-1 0 0,-21 0 16,21 0-16,-20-21 0,20 21 16,0-21-16,-21 0 0,1 21 0,-1-22 15,0 1-15,0 0 0,-21 0 16,21 21-16,-21-21 0,0 0 0,0-1 15,0 1-15,0 0 0,-21 0 16,0 21-16,0 0 16,0 0-16,-1 21 15,1 0-15,21 0 16,-21 1-16,21-1 0,0 21 0,0 0 16,0 1-16,0-22 0,-21 42 15,21-20-15,0-1 0,0 22 16,0-1-16,0-21 0,0 22 15,0-1-15,0-20 0,0-1 0,0 0 16,0 1-16,0-22 0,0 0 16,0 0-16,0 0 0,0 1 0,-21-22 31,0 0-31,-1 0 16,1 0-16,0-22 0,-21 1 15,21 0-15,-1 0 0,-20-21 16,0 20-16,21 1 0,-22-21 0,22 21 15,-21 0-15,21-1 0,-1 1 16,1 21-16,0 0 16,21 21-1,0 22-15,0-22 16,21 0-16,0 21 0,1-20 0,-1-1 16,0 21-16,21-21 0,-21 0 15,22 1-15,-22-1 0,21-21 0,1 21 16,-1-21-16,0 0 0,1 0 15,-1 0-15,0 0 0,1 0 0,-1-21 16,0 0-16,1-1 16,-22 1-16,42-21 0,-20 21 15,-22-22-15,0 22 0,-21-21 0,0 0 16,21-1-16,-21 1 0,0 0 16,0 20-16,0-20 0,0 21 15,0 0-15,0 0 0,0 42 31,0 0-31,0 21 0,0-21 16,-21 22-16,21-22 0,0 21 16,0 1-16,0-22 0,-21 21 0,21-21 15,0 0-15,-21 22 0,21-22 16,0 0-16,0 0 0,0-42 47,0 0-47,0 0 15,0 0-15,0-1 0,0 1 0,0-21 16,21 0-16,0-1 0,0 1 16,0 0-16,0-1 0,1 1 0,20 0 15,-21 20-15,21 1 0,1 0 16,-1 0-16,43 21 16,-64 0-16,21 21 0,-21 0 0,1 22 15,-1-1-15,0-21 0,-21 21 16,21 1-16,-21-1 0,0 0 0,0 1 15,0-1-15,0 0 0,-42 22 16,42-43-16,-21 0 0,21 0 16,-22 1-16,1-22 15,21 21-15,0-42 16,21 21-16,1-22 16</inkml:trace>
  <inkml:trace contextRef="#ctx0" brushRef="#br1" timeOffset="194718.52">3789 4593 0,'0'-21'0,"0"42"0,0-84 16,0 42-16,0-1 0,0 1 16,0 0-16,0 42 31,-21-21-31,21 43 15,-22-22-15,22 21 0,0-21 16,-21 22-16,21 20 0,0-21 0,0 1 16,0 20-16,-21-20 0,21-1 0,0 21 15,-21-20-15,21-22 0,0 21 16,0-21-16,0 1 0,0-1 0,0 0 16,0 0-16,21-42 31,0 0-31,0 0 0,1-1 15,-1-20-15,21 0 16,-21-1-16</inkml:trace>
  <inkml:trace contextRef="#ctx0" brushRef="#br1" timeOffset="194957.94">4149 4466 0,'21'-21'0,"-42"42"0,42-63 16,0 42-16,-21 21 31,0 0-31,0 0 0,0 22 15,0-1-15,0-21 0,0 22 0,-21 20 16,21-21-16,0 1 0,-21-1 16,21 22-16,-22-22 0,1 0 15,21-21-15,0 22 0,0-1 0,-21-21 16,21 0-16,0 1 0,0-1 16,0 0-16,0-42 31,0 0-31,0-1 0,21 1 15,-21 0-15,0 0 0</inkml:trace>
  <inkml:trace contextRef="#ctx0" brushRef="#br1" timeOffset="195154.83">3768 4847 0,'-43'0'15,"86"0"-15,-107 0 0,43 0 0,0 0 0,0 0 16,42 0-1,0 0 1,21 0-16,-21 0 0,22 0 16,-1-21-16,43 0 0,-43 21 15,0-21-15,1 0 0,-1 21 16,0-22-16,1 1 0,-1 21 0,0-21 16</inkml:trace>
  <inkml:trace contextRef="#ctx0" brushRef="#br1" timeOffset="195393.7">4403 4614 0,'0'-21'0,"21"21"31,0 0-15,21 0-16,-21 0 0,22 0 0,-1-21 15,0 21-15,1 0 0,-1 0 16,22-21-16,-22 21 0,0 0 0,1 0 15,-1-21-15,0 21 0,-21 0 16,1 0-16,-1 0 0,-64 0 31,22 0-15,0 0-16,-21 0 0</inkml:trace>
  <inkml:trace contextRef="#ctx0" brushRef="#br1" timeOffset="195621.56">4784 4530 0,'0'84'16,"0"-62"-1,0-1-15,0 21 0,0-21 0,0 22 16,0-1-16,0 0 0,-22 1 0,1-1 16,21-21-16,0 21 15,-21 1-15,0-22 0,0 0 0,21 0 16,-21 0-16,21 1 0,0-1 15,21-42 17,0-1-32,21 1 0,-21 0 15</inkml:trace>
  <inkml:trace contextRef="#ctx0" brushRef="#br1" timeOffset="195862.56">5292 4530 0,'0'0'0,"0"21"16,0 0 0,0 0-16,0 22 0,0-22 0,-22 21 15,22-21-15,-21 22 0,21-1 16,0 0-16,-21 1 0,0-22 0,21 21 16,-21 0-16,21-20 0,0-1 15,0 0-15,0 0 0,0 0 16,0-42 15,21 0-31,0 0 0,-21 0 16,21-1-16</inkml:trace>
  <inkml:trace contextRef="#ctx0" brushRef="#br1" timeOffset="196083.02">5313 4593 0,'0'0'0,"0"-21"0,21 21 16,0 0-1,0 0-15,0 21 0,1 0 16,-1 1-16,0-1 0,0 0 16,0 21-16,0-21 0,1 1 0,-1-1 15,0 0-15,0 0 0,0 0 0,0 0 16,-21 1-16,0-1 0,0 0 16,0 0-1,22-21 1,-1-21-16,-21 0 15,21 0-15,0-1 0</inkml:trace>
  <inkml:trace contextRef="#ctx0" brushRef="#br1" timeOffset="196557.75">6159 4509 0,'-105'63'16,"83"-42"-1,-20 0-15,21 1 0,-21-1 16,-1 21-16,1-21 0,0 22 0,-1-22 16,1 0-16,21 0 0,0 21 0,-22-20 15,43-1-15,0 0 16,21-21 0,1 0-16,-1-21 15,0 0-15,21-1 0,1 1 0,-1 0 16,-21 0-16,21-21 0,1 20 0,-1 1 15,-21-21-15,22 21 0,-22 0 16,0-22-16,0 22 0,0 0 16,0 21-16,-21-21 0,0 0 0,22 21 15,-1 0 1,-21 21-16,0 0 16,0 0-16,0 0 0,0 0 15,0 22-15,-21-22 0,21 21 0,-22 1 16,22-1-16,0 0 0,-21-21 0,21 22 15,-21-1-15,21-21 0,-21 22 16,21-22-16,0 0 0,0 0 0,0 0 16,0 0-16,0 1 0,-21-22 15,21 21-15,21-42 32,0 21-32,-21-22 15,21 1-15,22-21 0,-22 21 0,0 0 16</inkml:trace>
  <inkml:trace contextRef="#ctx0" brushRef="#br1" timeOffset="197053.57">6710 4530 0,'21'-21'0,"-42"42"0,63-42 16,-21 21-16,-21 21 16,0 0-16,0 0 15,0 0-15,0 0 0,-21 22 16,0-1-16,0 0 0,0 1 15,-1-1-15,-20 0 0,21 1 0,0-1 16,0 0-16,-22 1 0,22-1 16,0-21-16,0 0 0,0 1 0,21-1 15,0 0-15,-22 0 0,22-42 32,22 0-17,-22 0-15,21-1 0,0 1 0,0-21 16,0 21-16,0 0 0,22-22 15,-22 22-15,0 0 0,0 0 16,0 21-16,1 0 16,-22 21-16,0 0 15,0 0-15,0 0 0,0 1 0,0-1 16,0 0-16,0 0 0,21 0 16,0 0-16,-21 1 0,21-1 0,0 0 15,0-21-15,1 0 0,-1 21 0,0-21 16,21 0-16,-21 0 0,22 0 15,-22 0-15,21-21 0,-21 21 0,22-21 16,-22 0-16,0 21 0,0-22 0,0 1 16,1 0-16,-1 0 0,-21 0 15,0 0-15,21-1 0,-21 1 0,0 0 16,21 0-16,-21 0 16,0 0-16,0-1 15,0 1-15,-21 21 0,21-21 0</inkml:trace>
  <inkml:trace contextRef="#ctx0" brushRef="#br1" timeOffset="198226.99">8234 4572 0,'0'0'0,"21"-21"0,0 0 16,0 0-16,-21-1 16,0 1-16,0 42 31,0 1-31,0 20 16,0-21-16,0 0 0,0 22 15,0-22-15,0 21 0,0 0 16,0 1-16,0-1 0,-21 0 0,21-20 15,0 20-15,-21 0 0,21-21 0,0 1 16,0-1-16,0 0 0,0 0 16,0 0-16,21-21 31,0-21-31,0 21 0,-21-21 16,22-21-16,-1 20 0,0 1 15,0-21-15,0 0 0,0-1 0,-21 22 16,22-21-16,-1 21 0,0-22 15,-21 22-15,21 0 0,0 0 16,-21 42 0,0 0-16,0 0 15,0 0-15,0 1 0,0 20 0,0-21 16,0 21-16,0-20 0,0 20 16,0-21-16,21 21 0,-21-20 15,22-1-15,-22 0 0,0 0 0,21-21 16,0 21-16,0-21 0,0 0 0,0 0 15,1 0-15,-1 0 0,0 0 16,21 0-16,-21-21 0,22 0 16,-22 21-16,21-21 0,-21-22 0,22 22 15,-22 0-15,21-21 0,-21-1 0,1 1 16,-1 21-16,0-21 0,0-1 16,0 1-16,-21 21 0,0 0 0,21-22 15,1 22-15,-22 0 16,0 42-1,0 0 1,-22 0-16,22 1 0,-21-1 16,0 21-16,21-21 0,0 22 0,0-22 15,-21 21-15,21-21 0,0 22 16,0-22-16,0 21 0,0-21 16,0 0-16,0 1 0,21-1 0,0-21 15,0 21-15,22 0 0,-22-21 0,21 0 16,-21 0-16,22 0 0,-22 0 15,21 0-15,1-21 0,-1 0 0,-21 21 16,21-21-16,1-1 0,-1 1 16,0 0-16,-20-21 0,20 21 15,-21-22-15,0 22 0,0-21 0,1-1 16,-1 22-16,-21-21 0,0 21 0,0-22 16,0 22-16,0 0 0,0 0 15,0 0-15,-21 21 0,-1 0 16,1 0-16,0 0 0,0 21 15,0 0-15,0 0 0,-1 22 0,1-22 16,21 21-16,-21 0 0,21 1 16,-21-1-16,21 22 0,0-22 15,0-21-15,0 21 0,0-20 0,0-1 16,21 0-16,0 0 16,0-21-16,1 0 0,-1 0 0,0 0 15,21 0-15,-21 0 0,22 0 0,-1 0 16,0-21-16,-20 0 0,20 0 0,0-1 15,1 1-15,-22 0 0,21-21 16,-21 21-16,22-22 0,-22 22 0</inkml:trace>
  <inkml:trace contextRef="#ctx0" brushRef="#br1" timeOffset="200279.03">11028 4911 0,'0'0'16,"0"21"-16,0 0 16,21-21-1,0 0 1,0 0-16,0 0 15,1 0-15,-1-21 0,0 21 0,21-21 16,-21 0-16,22-1 0,-22 1 16,21 0-16,-21 0 0,22 0 0,20-43 15,-20 22-15,-22 21 0,0-22 16,0 1-16,0 0 0,0-1 16,1 1-16,-22 0 0,0-22 0,0 22 15,0 0-15,0 20 0,0-20 16,0 21-16,0 0 0,-22 21 0,1 0 15,0 0-15,0 21 0,0 21 16,0-21-16,21 22 0,-22-1 16,1 0-16,0 22 0,21-22 15,-21 22-15,0-22 0,21 22 0,0-22 16,-21 21-16,21-20 0,-22-1 16,22 22-16,0-43 0,0 21 0,0-21 15,0 22-15,0-22 0,0 0 16,22-21-1,-1 0-15,0 0 0,0-21 16,0 0-16,-21-1 0,21 1 16,1-21-16,-1 0 0,0 20 0,0-20 15,0 0-15,-21-1 0,21 22 16,1-21-16,-1 21 0,-21 0 0,0-1 16,21 22-16,0 0 0,0 0 31,-21 22-31,21-22 0,-21 21 0,0 0 15,0 0-15,22 0 0,-22 22 0,21-22 16,-21 0-16,21 21 0,0-21 16,0 1-16,0-1 0,1 21 0,-1-21 15,0-21-15,42 43 0,-41-43 16,20 0-16,0 21 0,-21-21 16,22 0-16,-1 0 0,0 0 15,1 0-15,-1-21 0,0-1 0,1 22 16,-1-21-16,0-21 0,-20 21 15,-1 0-15,21-22 0,-21 1 0,0 21 16,-21-22-16,0 1 0,0-43 16,0 64-16,0-21 0,0 21 15,0-22-15,0 22 0,-21 0 0,0 21 16,0 0-16,0 0 0,-22 0 16,22 0-16,-21 21 0,21 0 0,-22 1 15,1-1-15,21 21 0,-21-21 16,-1 22-16,22-1 0,0 0 0,-21 1 15,42 41-15,0-41 0,0-22 16,0 21-16,0-21 16,0 0-16,0 1 0,21-1 0,0 0 0,0-21 15,21 0-15,1 0 0,-1 0 16,-21 0-16,22 0 16,-22-21-16,21 0 0,-21-1 0,0 1 15,22 0-15,-22-21 0,0 21 16,0-22-16,0 1 0,1 21 0,-1-22 15,-21 1-15,21 21 0,0-43 16,-21 43-16,0 0 16,0 42-1,0 0-15,0 1 0,0-1 16,0 21-16,-21-21 0,21 22 16,0-22-16,-21 21 0,21-21 0,0 22 15,0-22-15,0 0 0,0 21 16,0-21-16,0 1 15,21-22-15,0 0 0,0 0 16,0 0-16,1 0 0,-1 0 16,0-22-16,0 1 0,0 21 15,0-42-15,1 21 0,-1 0 0,0-1 16,0-20-16,0 21 16,-21-21-16,21 20 0,1-20 0,-1 21 15,-21 0-15,21 0 0,0 21 16,-21 21-1,0 0 1,0 0-16,0 0 0,0 0 16,0 22-16,0-22 0,0 0 0,0 21 15,0-20-15,0-1 0,0 0 0,0 0 16,0 0-16,0 0 0,0 1 16,21-22-16,0 0 15,1 0-15,-1 0 0,0 0 16,0-22-16,21 22 0,-20-21 15,41-21-15,-42 0 0,0 20 16,1 1-16,20-21 0,-21 21 16,0-22-16,0 22 0,1 0 15,-1 0-15,0 0 0,0 0 0,-21-1 16,21 22 0,-21 22-1,-21-1 1,0 0-16,21 21 0,-21-21 15,21 1-15,-21 20 0,21-21 0,0 0 16,0 22-16,0-22 0,0 0 16,0 0-16,0 0 0,0 0 0,21 1 15,0-1-15,0-21 0,0 0 16,0 0-16,1 0 0,-1 0 0,21 0 16,-21 0-16,0 0 0,22-21 15,-1-22-15,0 22 16,-20 0-16,20 0 0,0-22 0,-21 22 15,43-42-15,-43 20 0,0 1 16,0 21-16,1 0 0,-22 0 16,0-1-16,0 1 0,-22 21 15,1 0-15,0 0 16,-21 21-16,21 1 0,-1-1 16,1 21-16,0-21 0,0 0 0,0 22 15,21-22-15,0 21 0,0-21 16,0 1-16,0-1 0,0 0 15,0 0-15,0 0 0,21 0 0,0-21 16,21 0-16,-20 0 0,-1 0 16,21 0-16,0 0 0,1 0 0,-1 0 15,0 0-15,1-21 0,-1 0 0,22-21 16,-22 21-16,21-22 0,-20 22 16</inkml:trace>
  <inkml:trace contextRef="#ctx0" brushRef="#br1" timeOffset="200669.8">15515 4530 0,'0'0'0,"0"-21"0,0-1 15,21 1-15,-21 42 32,0 1-17,0-1-15,0 0 16,-21 21-16,21-21 0,0 1 15,0-1-15,-21 21 0,0-21 0,21 0 16,0 22-16,0-22 0,-21 0 16,21 0-16,-22 0 0,1-21 15,21-21 17,21 0-32,1 0 0,-22-21 0,21 20 15</inkml:trace>
  <inkml:trace contextRef="#ctx0" brushRef="#br1" timeOffset="201054.58">15769 3979 0,'0'0'0,"-21"-21"0,0 21 16,0 0-16,-1 0 0,1 0 16,0 21-16,0 1 0,-21-1 0,20 21 15,22-21-15,-21 0 0,21 22 0,0-22 16,0 0-16,0 0 0,0 22 15,21-22-15,1 0 0,-1-21 16,21 0-16,-21 0 0,22 0 16,-22 0-16,21 0 0,-21-21 15,22 0-15,-1-1 0,-21 1 0,0 0 16,0 0-16,1-21 0,-1 20 16,-21-20-16,0 21 0,0-43 15,0 22-15,-21 21 0,-1 21 16,-20-21-16,21 21 0,-21 0 0,-1 0 15,1 21-15,0 0 0,-1 21 0,1 1 16,21-1-16,-22 0 0,22 1 16,0-1-16,0 0 0,21 1 0,0-1 15,0-21-15,0 22 0,21 20 16,21-42-16,-20 0 0,-1 1 16,21-1-16,0-21 0,-20 0 15,20 21-15,-21-21 0</inkml:trace>
  <inkml:trace contextRef="#ctx0" brushRef="#br1" timeOffset="201489.99">16171 4403 0,'0'0'15,"0"-21"-15,0 42 16,-21 0 0,0 0-16,21 21 15,-21-20-15,0-1 0,21 0 0,-22 21 16,22-21-16,0 1 0,-21 20 15,0 0-15,21-21 0,-21 1 16,21-1-16,0 0 0,0 0 16,0 0-16,-21-21 15,21-21 1,0 0 0,0 0-16,0 0 0,0-1 0,0 1 15,0 0-15,21-21 0,0 21 16,21-64-16,-20 43 0,20-1 15,0 22-15,1-21 0,-1 21 0,21-1 16,-20 1-16,20 21 16,-20 0-16,20 0 0,-21 21 0,1 1 15,-1-1-15,-21 21 0,0-21 0,1 0 16,-1 22-16,-21-1 0,0-21 16,0 22-16,0-22 0,0 21 15,-21-21-15,-1 0 0,22 22 0,-21-22 16,0 0-16,0 0 0,0-21 0,21 21 15,-21 1-15,-1-22 16,44 0 0,-1-22-16</inkml:trace>
  <inkml:trace contextRef="#ctx0" brushRef="#br1" timeOffset="202910.8">17081 4360 0,'0'-21'16,"0"0"-16,0 0 15,0 0-15,22 21 16,-22-21-16,21-1 0,-21 1 15,0 0-15,0 0 0,0 0 0,0 0 16,0 42 0,0 0-1,0 21-15,0-21 0,0 22 16,0-1-16,0 22 0,0-22 0,0 43 16,0-43-16,0 21 0,-21-20 15,-1-1-15,22 0 0,-21 1 16,0-1-16,0-21 0,21 22 15,0-22-15,0 0 0,-21 0 0,21-42 32,0 0-17,0 0-15,0-1 16,21 1-16,-21-21 0,0 21 0,21-22 16,0 1-16,0 21 0,-21-21 15,22 20-15,-1-20 0,0 21 0,21 0 16,-21 0-16,1-1 0,41 1 15,-21 21-15,1 0 0,-22 0 16,21 0-16,-21 21 0,22 1 0,-22-1 16,0 0-16,0 21 0,0-21 15,1 1-15,-1 20 0,-21-21 0,0 43 16,0-22-16,0-21 16,0 0-16,0 0 0,-21 1 15,-22 20-15,22-42 0,0 0 16,-21 0-16,20 0 0,-20 0 15,0 0-15,21 0 0,-22 0 0,1 0 16,21-21-16,-22 0 0,22-1 0,0 22 16,0-21-16,21 0 0,-21 0 15,0 21 1,21 21 0,0 0-1,0 0-15,0 1 0,21-22 0,0 21 16,-21 0-16,21-21 15,0 21-15,0 0 0,1-21 0,-1 0 16,21 0-16,0 0 0,1 0 16,-1 0-16,0 0 0,1 0 0,20 0 15,-20-21-15,20 21 0,1-21 0,-22 0 16,0 0-16,1-22 0,-1 22 16,0-21-16,-21 21 0,22-22 15,-1-20-15,-21 42 0,0-22 16,1 22-16,-22-21 0,0 21 15,0-22-15,-22 64 16,1-21 0,21 22-16,-42 20 0,21-21 15,0 0-15,-1 22 0,1-22 0,0 21 16,-21 22-16,42-22 16,0-21-16,0 0 0,0 22 15,0-22-15,42 21 16,-21-42-16,0 0 0,1 0 0,-1 0 15,0 0-15,21 0 0,-21 0 16,22-21-16,-22 21 0,21-21 0,-21 0 16,22-22-16,-22 22 0,42-42 15,-20 41-15,-22-20 0,0 21 16,0 0-16,0-22 0,-21 22 16,0 0-16,22 0 0,-22 0 15,-22 42 1,1 0-16,0 0 15,0 0-15,0 1 0,21 20 16,-21-21-16,-1 0 0,22 22 0,-21-22 16,21 21-16,0-21 0,0 0 15,0 1-15,0-1 0,0 0 0,0 0 16,21 0-16,1-21 0,-1 0 16,0 0-16,21 0 0,-21 0 15,22 0-15,-22-21 0,21 21 16,-21-21-16,22 0 0,-1 0 15,-21-22-15,22 22 0,-1-21 0,-21 21 16,21-22-16,-20 22 0,-1-21 0,21 21 16,-42-1-16,21 1 0,0 21 15,-21 21 1,-21 1 0,0-1-16,21 0 0,-21 0 15,0 0-15,21 22 0,-21-22 16,21 0-16,-22 0 0,22 0 0,-21 0 15,21 1-15,0-1 0,0 0 16,21-21 15,1 0-31,-1 0 0,-21-21 16,21 21-16,0-21 0,0-22 0,0 22 16,1 0-16,-1-21 0</inkml:trace>
  <inkml:trace contextRef="#ctx0" brushRef="#br1" timeOffset="203283.58">19029 4149 0,'0'0'0,"-21"0"0,-1 0 15,1 21-15,0-21 0,0 21 16,0 21-16,0-20 0,-1-1 16,22 21-16,-21-21 0,21 22 15,0-22-15,0 0 0,0 21 0,21-21 16,1-21-16,-1 22 0,0-1 0,0-21 15,0 0-15,0 0 16,1 0-16,-1 0 0,0 0 0,0 0 16,0-21-16,0-1 0,-21 1 15,0 0-15,22-21 0,-22 21 0,0-22 16,0 1-16,0-22 16,0 22-16,0 21 0,0 0 15,0 0-15,-22 21 0,1 0 0,0 0 16,0 21-16,0 0 0,-22 0 15,22 0-15,0 22 0,-21 20 16,21-21-16,-1-20 0,22-1 16,0 21-16,0-21 0,0 0 0,22 22 15,-1-43-15,0 21 16,0-21-16,21 21 0,-20-21 0,62 0 16</inkml:trace>
  <inkml:trace contextRef="#ctx0" brushRef="#br1" timeOffset="203575.04">19727 4276 0,'0'0'16,"21"-43"-16,-21 22 0,0-21 0,0 21 15,-21 21 1,0 21-16,-21 0 16,21 0-16,-1 0 0,1 22 0,0-1 15,0-21-15,-21 22 0,20-1 16,1 0-16,21 1 0,-21-1 0,0-21 15,0 21-15,0 1 0,21-22 16,0 21-16,0-21 0,-22 64 16,22-64-16,0 0 0,0 1 15,0-1 1,22-21-16,-1 0 0,0 0 16,0-21-16,0 21 0,0-22 15,22 1-15,-22 0 0,21 0 16,1 0-16,-1-22 0,0 22 0,1-21 15</inkml:trace>
  <inkml:trace contextRef="#ctx0" brushRef="#br1" timeOffset="203850.88">20087 4212 0,'21'-21'0,"-42"42"0,42-84 0,-21 42 16,0-1-16,0 44 31,0-1-31,-21 0 0,21 21 16,-21-21-16,21 22 0,-21-1 15,0 0-15,21-20 0,-22 20 0,1 0 16,0 1-16,0-1 0,21-21 16,-21 21-16,0-20 0,-1 20 0,22-21 15,0 0-15,-21 22 0,21-22 0,0 0 16,-21-21-16,21 21 0,0 0 16,21-21-1,0 0-15,1 0 16,-1 0-16,0-21 0,0 21 0,0-21 15,0 0-15,1 0 0,-22-1 16,21 1-16</inkml:trace>
  <inkml:trace contextRef="#ctx0" brushRef="#br1" timeOffset="204062.76">19812 4424 0,'-21'0'0,"42"0"0,-85 0 0,43 0 16,0 0-16,21 21 15,0 0-15,42-21 16,-20 0-16,20 21 0,-21-21 0,21 0 16,1 0-16,-1 22 0,0-22 15,1 0-15,-22 0 0,21 0 0,-21 0 16,1 0-16,-1 0 16,0 0-16,0 0 0,-21-22 15</inkml:trace>
  <inkml:trace contextRef="#ctx0" brushRef="#br1" timeOffset="204534.16">21167 3895 0,'0'-21'0,"0"42"0,0-21 32,-22 42-32,1-21 0,0 22 15,0-1-15,0 21 16,0-20-16,-1 20 0,-20-20 0,21 20 16,0-21-16,-22 22 0,22-22 15,0 1-15,0-1 0,0-21 16,21 21-16,0-20 0,0-1 0,0 42 15,0-42-15,0 1 16,0-1-16,21-21 0,0 0 16,0 0-16,0 0 0,22 0 0,-22 0 15,0 0-15,21-21 0,-20 21 16,-1-22-16,21 1 0,-21 0 0,0 0 16,1 0-16</inkml:trace>
  <inkml:trace contextRef="#ctx0" brushRef="#br1" timeOffset="204742.04">20849 4360 0,'-21'0'0,"42"0"0,-63 0 0,21 0 0,-1 0 16,44 0 15,-1 0-31,21 0 0,0 0 16,-20 0-16,41 0 0,-21 0 15,1 0-15,-1 0 0,0 0 0,1 0 16,-1-21-16,0 21 0,1-21 16,-1 21-16,0 0 0,-20 0 0</inkml:trace>
  <inkml:trace contextRef="#ctx0" brushRef="#br1" timeOffset="206117.89">21865 4403 0,'42'-64'31,"-20"64"-31,-22-21 0,0 0 16,0 0-16,0 0 0,0-1 15,0 1-15,-22 21 0,1-21 16,0 21-16,-21 0 0,21 0 15,-22 21-15,1-21 0,0 21 0,-1 1 16,22-1-16,-21 21 0,-1-21 0,22 22 16,-21-22-16,21 21 0,-22 0 15,43 1-15,0-22 0,0 0 16,0 0-16,0 0 0,0 1 16,0-1-16,22 0 0,-1-21 15,0 0-15,0 21 0,0-21 0,22 0 16,-22 0-16,21 0 15,-21 0-15,22 0 0,-1-21 0,-21 21 16,21-21-16,1 0 0,-22-1 0,21 1 16,-21 0-16,1 0 0,-1-21 15,21 20-15,-21-20 0,0 21 0,1 0 16,-22 0-16,21-1 16,-21 1-16,0 0 0,21 21 15,-21 21 1,-21-21-16,0 21 0,21 1 15,-22-1-15,1 0 0,21 0 16,-21 21-16,21-20 0,-21-1 0,21 0 16,0 0-16,0 0 0,0 0 0,0 1 15,0-1-15,21 0 16,0 0-16,0-21 0,1 21 0,20-21 16,-21 0-16,21 21 0,-20-21 15,20 0-15,0 0 0,1 0 0,-22 0 16,21 0-16,0-21 0,1 21 15,-1-21-15,0 0 0,1 0 0,-1 0 16,22-22-16,-22 1 0,-21 21 16,0-22-16,0 1 15,-21 21-15,0-21 0,0 20 0,0 1 16,0 0-16,-21 0 0,0 21 16,0 0-16,-21 0 0,20 0 15,-20 21-15,0 0 0,21-21 0,-22 43 16,1-22-16,21 0 0,0 0 0,-1 0 15,1 0-15,21 1 0,-21 20 16,21-21-16,0 0 0,0 0 16,0 1-16,21-22 0,0 21 0,1-21 15,-1 0-15,0 0 0,0 21 16,0-21-16,22 0 0,-22 0 0,21 0 16,-21 0-16,22-21 0,-22 21 15,0-21-15,21-1 0,-21 1 16,1 0-16,-1 21 0,0-21 0,0 0 15,-21 0-15,0-1 0,21 22 16,-42 0 15,0 22-15,21-1-16,-21 0 0,0 0 16,21 0-16,-22 43 0,1-22 15,21 0-15,-21 1 0,0-1 16,21 0-16,-21 1 0,21 20 15,-21-20-15,-1-1 0,22 21 0,-21-20 16,21-1-16,-21 0 0,21 22 0,0-22 16,0 1-16,0 20 0,0-21 15,0 22-15,0-1 0,0-20 0,0 20 16,21 1-16,-21-1 0,0-20 0,0 20 16,21-21-16,-21 22 0,0-22 15,0 1-15,0-1 0,0 0 16,0 1-16,0-1 0,0 0 0,-21 1 15,0-22-15,21 0 0,-21 0 0,0 0 16,0-21-16,-1 0 0,1 0 0,0 0 16,-21 0-16,-1 0 15,22-21-15,0-21 0,0 21 0,-21-22 16,20 22-16,1-21 0,21-1 16,-21 1-16,21 0 0,0-22 0,0 1 15,0-1-15,0 1 0,0-22 0,21 22 16,0-22-16,22 21 0,-22-20 15,21 20-15,1 1 0,-22-1 0,21-20 16,0 41-16,1-20 0,-1-1 16,0 1-16,1 20 0,-22 1 15,21 0-15,-21-1 0,22 22 0,-1-42 16,-21 42-16,0 21 16,-21-22-16,0 1 0,22 21 0,-22-21 15,21 21-15,-42 0 47,-1 0-47,1 0 0,0 0 16,0 21-16,0 0 0,0 1 0</inkml:trace>
  <inkml:trace contextRef="#ctx0" brushRef="#br1" timeOffset="208561.73">2286 6456 0,'21'0'16,"0"0"-16,-21-21 16,0 0-16,21 21 0,1-22 15,-1 22-15,-21-21 0,21 0 0,0 0 16,-21 0 0,21 21-16,-42 21 46,0 0-46,0 0 16,0 0-16,-1 22 0,-20-22 16,21 21-16,0 1 0,-22-22 0,22 21 15,0-21-15,-21 22 0,21-22 16,-22 21-16,22-21 0,-21 0 0,21 1 16,-1-22-16,-20 21 0,21 0 15,0-21-15,0 0 0,-1 0 0,1 0 16,0 0-16,0 0 0,0 0 15,0 0-15,21-21 16,0 0-16,0-1 16,0 1-1,21 21-15,0 0 0,0 0 16,0-21-16,0 21 0,1 0 0,20 0 16,0 0-16,-21 0 0,22 0 15,-1 21-15,-21 0 0,22-21 0,-1 22 16,-21-1-16,21-21 0,-20 21 15,-1 0-15,21 0 0,-21 0 0,0 1 16,1-1-16,-22 0 0,21-21 16,-21 21-16,21-21 0,-21 21 0,21-21 31,0 0-15,0-21-1,1 21 1,-1-21-16</inkml:trace>
  <inkml:trace contextRef="#ctx0" brushRef="#br1" timeOffset="209098">2836 6223 0,'0'0'0,"0"-21"0,21 0 15,-21 0-15,0 42 31,0 0-15,0 21-16,0-21 0,0 22 0,0-1 16,0 0-16,0 1 0,0-1 0,-21 22 15,21-22-15,-21 0 0,21 1 16,-21-1-16,21 0 0,0 1 0,0-22 16,0 21-16,-21-21 0,21 22 15,0-22-15,-21-21 0,21 21 16,0-42 15,0 0-15,0-1-16,0 1 0,21 0 15,0 0-15,-21 0 0,21-22 0,0 22 16,0-21-16,1 0 0,-1 20 16,0-20-16,0 0 0,0 21 0,0-1 15,1-20-15,20 42 0,-21-21 16,0 21-16,0 0 0,1 0 15,-1 21-15,0 0 0,0 0 16,-21 22-16,0-1 0,0 22 16,0-22-16,0-21 0,0 21 0,0-20 15,0 20-15,0 0 16,0-21-16,-21 1 0,21-1 0,-21 0 16,21-42 30,0 0-46,0-1 16,0 1-16</inkml:trace>
  <inkml:trace contextRef="#ctx0" brushRef="#br1" timeOffset="209370.63">3535 6265 0,'0'0'0,"0"-21"15,0 42 17,0 22-32,0-22 0,0 21 15,0 1-15,-21-1 0,21 21 16,0-20-16,0-1 0,-22 0 0,1 1 16,21-1-16,0 0 0,0 1 15,0-22-15,0 21 0,0-21 0,0 1 16,0-1-16,21-21 31,1 0-31,-1 0 0,-21-21 16,21 21-16,0-22 15</inkml:trace>
  <inkml:trace contextRef="#ctx0" brushRef="#br1" timeOffset="209558.52">3429 6625 0,'0'0'0,"-21"0"0,42 0 47,0 0-47,0 0 0,22 0 16,-22-21-16,0 21 0,21 0 0,1-21 16,-1 0-16,0 21 0,22-21 15,-22-1-15,22 1 0,-22 0 16</inkml:trace>
  <inkml:trace contextRef="#ctx0" brushRef="#br1" timeOffset="210210.15">4191 6414 0,'-64'42'15,"43"-42"1,21 21-16,-21 0 0,21 0 0,0 22 16,-21-22-16,21 0 15,-21 0-15,21 22 0,0-22 0,0 0 16,0 21-16,0-21 0,0 1 15,0-1-15,0 0 0,0 0 0,0 0 16,0 0 0,0-42 15,0 0-31,0 0 16,0 0-16,0 0 15,0-22-15,0 22 0,21-21 0,-21 21 16,21-22-16,0 1 0,0 0 15,-21-1-15,22 22 0,-1-21 16,0 21-16,21-1 0,-21 1 0,1 0 16,-1 21-16,0 0 0,0 0 0,0 21 15,0 22-15,-21-22 0,22 0 16,-1 21-16,-21-21 0,0 22 0,0-22 16,0 21-16,0-21 15,0 22-15,0-22 0,0 0 0,0 21 16,0-20-16,0-1 0,0 0 15,-21-21 17,21-21-32,0 0 15,0-1-15,0-20 0,0 21 16,21 0-16,0 0 0,0-22 16,0 1-16,0 0 0,1 20 15,20-20-15,-21 0 0,21 21 0,1-22 16,-22 22-16,21 0 0,1 21 15,-1 0-15,-21 0 0,0 0 0,0 42 16,22 22-16,-43-43 0,0 21 16,0 1-16,0-1 0,0-21 15,0 21-15,-21 22 0,-1-43 16,1 0-16,21 0 0,-21 1 16,21-1-16,0 0 15,0-42 16,21 21-31,0-21 0,1-1 0</inkml:trace>
  <inkml:trace contextRef="#ctx0" brushRef="#br1" timeOffset="210516.96">5503 6181 0,'0'0'0,"-21"0"16,0 0-1,0 0-15,0 21 16,21 0 0,-22 0-16,22 22 0,-21-22 0,21 42 15,0-20-15,0-1 0,-21 0 0,21 22 16,-21-22-16,21 0 16,-21 1-16,21-1 0,0-21 0,0 22 15,0-22-15,0 0 0,0 0 16,0 0-16,0 0 0,21-21 15,0 0 1,0 0-16,0 0 0,1-21 16,-1 21-16,0-21 0,0 0 15,0 0-15,0 0 0,1-1 0,20-20 16</inkml:trace>
  <inkml:trace contextRef="#ctx0" brushRef="#br1" timeOffset="210941.73">6032 6160 0,'0'0'0,"0"21"16,0 0 0,0 0-16,0 0 15,22 0-15,-1 1 0,0-1 16,0 0-16,0 21 0,22-21 0,-1 1 15,-21-1-15,21 0 0,43 0 16,-43 0-16,1-21 0,-1 0 16,-21 0-16,22 0 0,-22 0 0,0 0 15,21 0-15,-21 0 16,1 0-16,-22-21 0,-22 21 31,1 0-31,0 0 16,0 0-16,0 21 0,0 0 0,-1 1 15,-20-1-15,21 0 0,-21 21 16,20-21-16,-20 1 0,21 20 0,-21-21 16,20 0-16,1 0 0,0 1 15,0-1-15,0-21 0,21 21 16,-21-21-16,21 21 0</inkml:trace>
  <inkml:trace contextRef="#ctx0" brushRef="#br1" timeOffset="211622.11">2879 7535 0,'0'22'0,"0"-1"16,-22 0-16,1 0 0,21 0 0,-21 22 15,-21-22-15,21 21 0,-22 0 16,1 1-16,0-1 0,-22 0 0,22 1 16,-22 20-16,1-20 0,-1-1 15,1 0-15,20 1 0,-20-1 16,21-21-16,-1 0 0,22 0 16,0-21-16,-21 0 0,42-21 15,0 0 1,0 0-16,0 0 0,0-22 0,21 22 15,0-21-15,0 0 0,-21-1 0,42 22 16,-20 0-16,-1-21 0,0 42 16,0-22-16,0 22 0,0 0 0,1 0 15,20 22-15,-21-1 0,0 0 16,0 0-16,1 21 0,20-20 16,-21 20-16,0 0 0,0 1 0,1-22 15,-1 21-15,-21-21 0,21 0 16,0 22-16,0-22 0,0-21 0,1 21 15,-22 0-15,21-21 0,0 0 16,0 0-16,0 0 0,0 0 0,22-21 16,-22 0-16,0 0 0,21 0 15</inkml:trace>
  <inkml:trace contextRef="#ctx0" brushRef="#br1" timeOffset="211881.95">3365 7620 0,'22'-21'0,"-44"42"0,44-63 0,-22 63 32,-22 0-32,1 0 15,21 22-15,-21-22 0,21 21 16,-21 0-16,21 1 0,-21-1 0,0 22 16,21-22-16,-22 0 0,22 22 0,0-22 15,0 0-15,-21-20 0,21 41 16,0-42-16,0 0 0,0 1 15,21-22 1,1 0-16,-1-22 16,0 1-16,0 0 0,0 0 0,0 0 15,-21 0-15</inkml:trace>
  <inkml:trace contextRef="#ctx0" brushRef="#br1" timeOffset="212056.86">3048 7959 0,'0'0'0,"-21"0"0,0 0 0,-1 0 16,22 21 0,22-21-16,-1 0 0,0 0 15,0 0-15,0 0 0,0 0 16,22 0-16,-1 0 0,-21-21 0,22 21 16,-1-21-16,0 21 0,1-22 15,-1 22-15,21 0 0</inkml:trace>
  <inkml:trace contextRef="#ctx0" brushRef="#br1" timeOffset="212596.57">4043 7980 0,'0'0'0,"0"-21"31,0 0-31,0-1 16,0 1-16,0 0 15,0 0-15,-21 21 16,-1-21-16,1 21 0,0 0 0,0-21 16,0 21-16,0 0 0,-22 0 15,22 0-15,0 21 0,-21 0 0,-22 21 16,43-21-16,0 22 0,0-22 16,-1 21-16,1 1 0,0-1 15,21 0-15,-21 1 0,21-22 0,0 21 16,0-21-16,0 0 0,0 1 15,21-22-15,0 21 0,0-21 16,1 0-16,-1 0 0,0 0 0,0 0 0,21 0 16,-20-21-16,-1-1 15,21 1-15,-21 0 0,22 0 0,-22 0 16,0 0-16,0-22 0,0 1 0,0 21 16,1-22-16,-1 1 0,-21 21 15,0-21-15,0 20 0,0 1 0,0 0 16,0 0-16,0 0 0,0 42 31,-21 0-31,21 21 0,-22-20 16,22 20-16,0 0 0,0-21 15,0 22-15,0-1 0,0-21 0,0 22 16,0-22-16,0 0 0,0 21 0,0-21 16,0 1-1,22-22-15,-1 0 0,0 0 0,0 0 16,0 0-16,0 0 0,1 0 0,-1-22 15,21 1-15,-21 0 0,0 0 16,22 0-16</inkml:trace>
  <inkml:trace contextRef="#ctx0" brushRef="#br1" timeOffset="213074.11">4551 7789 0,'0'0'0,"21"-21"0,-21-21 16,0 21-16,0 0 15,0-22-15,0 22 0,0 42 16,-21-21-1,21 21-15,-21 1 16,21 20-16,-22-21 0,22 21 0,0 1 16,0-22-16,-21 21 0,21 1 0,-21-1 15,21 0-15,-21 1 0,21 20 16,0-42-16,0 22 0,-21-43 16,21 21-16,0 0 0,-21-21 15,21-21 16,0 0-31,0-1 0,21-20 16,0 21-16,-21 0 0,21-22 16,0 22-16,0-21 0,1 21 15,20-22-15,21 1 0,-41 21 16,-1 0-16,21 21 0,-21 0 16,0 0-16,1 0 0,-1 0 0,0 0 15,0 21-15,-21 0 0,0 0 16,0 22-16,0-22 0,0 0 15,0 21-15,0-21 0,-21 22 0,0-22 0,0 0 16,-1 0-16,-20 0 0,21 1 16,-21-1-16,20 0 0,-20 0 0,21-21 15,0 21-15,-22-21 0,22 0 0,0 0 16,0 0-16,0 0 0,21-21 31,0 0-31,0 0 0,0 0 16,21-1-16,0-20 0,21 21 15</inkml:trace>
  <inkml:trace contextRef="#ctx0" brushRef="#br1" timeOffset="213294.99">5122 7578 0,'0'0'16,"21"0"-16,-21 42 15,0-21-15,0 0 16,0 1-16,0 20 0,0-21 0,-21 21 15,21 1-15,-21-1 0,0 0 0,21 1 16,-21-1-16,21-21 0,0 22 16,-21-1-16,-1-21 0,22 0 0,0 0 15,0 1-15,0-1 0,0 0 16,22-21 0,-1 0-16,0-21 0,0 0 15</inkml:trace>
  <inkml:trace contextRef="#ctx0" brushRef="#br1" timeOffset="213640.79">5313 8022 0,'21'0'32,"0"0"-17,0 0-15,0 0 16,1-21-16,20 21 0,-21-21 0,21 0 15,-20 21-15,20-21 0,-21-1 0,0 22 16,0-21-16,1 0 0,-1 0 16,0 0-16,-21 0 0,-21 21 15,0 0-15,-1 0 16,1 0-16,-21 0 16,21 21-16,-22 0 0,1 0 0,21 0 15,-21 0-15,20 1 0,-20 20 0,21-21 16,0 21-16,0-20 0,21-1 15,0 21-15,0-21 0,0 0 0,0 1 16,0-1-16,21 0 0,0-21 16,0 0-16,21 0 0,1 0 15,-22 0-15,21 0 0,22-21 0,-22 0 16</inkml:trace>
  <inkml:trace contextRef="#ctx0" brushRef="#br1" timeOffset="214046.56">6329 7620 0,'0'0'0,"0"-21"15,-21 21-15,-1 0 16,1 0-16,21 21 0,0 0 16,0 0-16,0 1 15,0-1-15,0 0 0,21 0 0,1-21 16,-1 21-16,0 0 0,0-21 0,21 22 15,-20-22-15,-1 0 0,21 0 16,-21 0-16,22 0 0,-22 0 0,0 0 16,0 0-16,0 0 0,0 0 15,1 0-15,-1 0 0,-42 0 32,-1 0-17,1 0-15,0 21 0,0 0 0,0 0 16,-22 0-16,22 0 0,-21 1 15,21-1-15,-22 21 0,22-21 0,-21 22 16,0-1-16,-1-21 0,-41 43 16,41-43-16,1 0 0,21 0 15,0 0-15,-22 0 0,22-21 0,21 22 16,-21-22-16,0 0 0</inkml:trace>
  <inkml:trace contextRef="#ctx0" brushRef="#br1" timeOffset="-214721.84">2879 8890 0,'0'0'0,"21"-21"0,-21 42 31,0 21-31,0-20 16,0-1-16,0 21 0,-21 0 16,-1 1-16,1-1 0,0-21 0,0 22 15,0-1-15,-22 0 0,22-21 16,-21 22-16,0-1 0,-1-21 16,22 22-16,-21-22 0,-1 0 0,1 21 0,21-21 15,-21-21-15,20 22 16,-20-22-16,42-22 15,0 1-15,0 0 16,0 0-16,0-21 0,0 20 16,21 1-16,0 0 0,1 0 15,20 0-15,-21 0 0,0 21 0,22-22 16,-22 22-16,0 0 0,21 0 0,-21 0 16,22 0-16,-22 22 0,0-1 15,21-21-15,-20 21 0,20 0 16,-21 0-16,0 0 0,0 1 0,22-1 15,-22 0-15,0 0 0,0 0 16,0 0-16,1 1 0,-1-22 0,0 21 16,0-21-16,0 0 0,0 21 15,1-21-15,-1 0 0,21 0 16,-21-21-16,22 0 0</inkml:trace>
  <inkml:trace contextRef="#ctx0" brushRef="#br1" timeOffset="-214197.15">4254 9186 0,'0'0'0,"0"-21"0,0 0 0,0 0 15,0 0-15,0 0 16,0-1-16,-21 22 0,0-21 0,0 0 15,0 21-15,0 0 16,-22 0-16,22 0 0,0 21 0,0 0 16,-22 1-16,22-1 0,-42 42 15,20-20-15,22-22 0,0 21 16,0-21-16,0 0 0,0 22 16,-1-22-16,22 0 0,0 0 0,0 0 15,0 1-15,0-1 16,22-21-16,-1 0 0,0 0 0,0 0 15,21 0-15,1 0 0,-22 0 0,21 0 16,1-21-16,-22 21 0,21-22 16,0 1-16,-20 0 0,20 0 0,-21 0 15,21 0-15,-20-1 0,-1 1 0,0-21 16,0 21-16,0 0 0,0-1 16,-21 1-16,0 0 0,0 42 31,0 0-16,0 1-15,0-1 0,0 0 0,0 21 16,0-21-16,0 1 0,0-1 0,0 0 16,0 0-16,0 0 0,0 0 15,0 1-15,0-1 0,22 0 16,-1-21-16,0 0 0,21 0 16,-21 0-16,22 0 0,-22 0 15,21 0-15</inkml:trace>
  <inkml:trace contextRef="#ctx0" brushRef="#br1" timeOffset="-213810.8">5165 8890 0,'0'-21'0,"0"42"0,0-63 0,0 63 31,0 0-31,0 21 0,0-20 16,0 20-16,0-21 0,0 21 15,21-20-15,0 20 0,0-21 0,0 0 16,0 0-16,22 1 0,20-1 16,-42 0-16,22-21 0,-1 0 15,0 0-15,1 0 0,-1 0 0,-21 0 16,22 0-16,-22-21 0,42 0 16,-63-1-16,21 22 15,-42 0 1,0 0-16,0 0 0,0 0 15,-22 0-15,1 22 0,21-1 0,-21 0 16,-1 0-16,1 21 0,0-20 16,-1-1-16,-20 0 0,20 21 0,1-21 15,-43 22-15,43-1 0,0-21 16,-1 0-16,22-21 16,0 22-16,-21-1 0,21 0 0,-1-21 15,1 21-15,0-21 0,0 0 16</inkml:trace>
  <inkml:trace contextRef="#ctx0" brushRef="#br1" timeOffset="-213154.17">2476 10245 0,'0'0'16,"0"-21"-16,0-1 16,0 44-1,-21-22-15,21 42 16,-42-21-16,21 21 0,0-20 15,-22 41-15,1-21 0,0 1 0,-1-1 16,1 0-16,0 1 0,-22-1 0,22 0 16,-1 1-16,1-22 0,0 21 15,-1-21-15,1 1 0,21-22 0,0 0 16,0 0-16,21-22 16,0 1-1,21 0-15,0 0 0,0 0 16,0 0-16,0-1 0,22 1 15,-22 21-15,21 0 0,-21 0 0,22 0 16,-22 0-16,21 0 0,1 21 16,-22 1-16,21-1 0,0 0 0,1 0 15,-22 21-15,21-20 0,-21-1 16,1 21-16,-1-21 0,0 0 0,0 1 16,-21 20-16,21-21 0,-21 0 15,21-21-15,1 0 16,-1 0-16,0 0 15,0 0-15,0-21 0,0 0 16</inkml:trace>
  <inkml:trace contextRef="#ctx0" brushRef="#br1" timeOffset="-212744.83">3387 10308 0,'21'0'0,"-42"0"0,42-21 0,-42 21 31,-1 0-31,1 0 0,-21 21 16,21 0-16,-22 1 0,22-1 15,-21 0-15,21 0 0,0 21 0,-1-20 16,1-1-16,0 0 0,21 21 0,0-21 16,0 1-16,0 20 15,21-42-15,0 0 16,1 21-16,20-21 0,-21 21 0,21 0 15,-20-21-15,-1 22 0,21-22 16,0 42-16,-42-21 0,0 0 16,0 0-16,0 1 15,0-1-15,-21 0 0,-21 0 16,21 0-16,-22-21 0,22 21 0,-21-21 16,0 0-16,-1 0 0,22 22 15,-21-22-15,21 0 0,-1 0 0,1 0 16,21-22-16,-21 1 15,21 0 1,0 0-16,0 0 0,21 21 0,-21-21 16,21-1-16,22 1 0,-22 0 0,0 0 15,21 0-15</inkml:trace>
  <inkml:trace contextRef="#ctx0" brushRef="#br1" timeOffset="-212378.04">3789 10732 0,'0'0'16,"42"21"-1,-21-21-15,0 0 0,1 0 16,-1-21-16,0 21 0,0-22 16,0 1-16,0 0 0,1 0 0,-1 0 15,-21 0-15,0-1 0,21-20 16,-21 21-16,0 0 0,0-22 15,-21 43 1,0 0-16,-1 0 0,-20 22 16,21-1-16,0 21 0,-22-21 0,22 22 15,-21-1-15,21-21 0,0 21 0,-22 1 16,22-1-16,0-21 16,0 22-16,0-22 0,21 0 0,0 0 15,0 0-15,0 0 0,0 1 0,21-22 16,0 0-16,0 0 0,0 0 15,22 0-15,-22 0 0,21 0 0,0-22 16,1 22-16,-1-21 0,0 0 0,-20 0 16,41 0-16,-21-22 0</inkml:trace>
  <inkml:trace contextRef="#ctx0" brushRef="#br1" timeOffset="-212143.17">4508 10266 0,'0'0'0,"0"-21"0,0-22 16,0 22-16,0 42 31,-21 1-31,0-1 0,21 21 16,-21 0-16,21 1 0,-21-1 0,0 22 15,21-22-15,-22 21 0,1-20 0,0-1 16,0 0-16,21 1 0,-42 41 16,20-62-16,22-1 0,-21 42 15,21-42-15,0 1 16,21-22-1,1-22-15,20 1 16,-21 0-16,0 0 0</inkml:trace>
  <inkml:trace contextRef="#ctx0" brushRef="#br1" timeOffset="-211773.85">4614 10689 0,'-21'0'16,"0"21"-16,21 1 15,21-22 17,0 0-32,0 0 0,1 0 0,-1 0 15,0 0-15,0-22 0,0 22 0,22-21 16,-22 21-16,0-21 16,0 0-16,0 0 0,-21 0 0,21-22 15,-21 22 1,0 0-16,-21 21 15,0 0-15,0 0 0,0 0 16,0 21-16,-1-21 0,-20 21 0,21 22 16,0-22-16,0 0 0,-1 21 15,1-21-15,0 22 0,0-22 0,0 21 16,0 1-16,21-22 0,0 0 16,0 0-16,21 0 15,0-21-15,0 0 0,0 0 16,22 0-16,-1 0 0,0 0 15,1-21-15,-22 21 0,21-21 0,0 0 16,1 21-16</inkml:trace>
  <inkml:trace contextRef="#ctx0" brushRef="#br1" timeOffset="-211261.15">5313 10499 0,'0'0'0,"21"-43"0,-21 22 0,0 0 15,0 0-15,-21 42 31,21 0-31,-21 0 0,21 1 0,-22-1 16,1 21-16,21-21 0,-21 22 16,0-22-16,21 21 0,0-21 15,-21 22-15,21-22 0,0 0 0,0 0 16,0 0-16,0 0 0,0 1 16,21-22-16,0 0 15,0 0-15,0 0 0,22 0 0,-22 0 16,0 0-16,21 0 0,-20 0 15,20-22-15,-21 1 0,21 0 0,1 21 16,-22-42-16,21 21 0,1-43 16,-22 43-16,0-21 0,0-1 0,0 1 15,0 0-15,-21-1 0,22 1 16,-22 0-16,0-1 0,0 22 16,0 0-16,0 0 0,0 0 0,0 42 31,-22 0-31,22 0 15,-21 0-15,21 22 0,-21-22 0,21 21 16,0 0-16,-21 1 0,21-1 0,-21 0 16,21-20-16,0 20 0,-21 0 15,21 1-15,-22-22 0,22 21 0,-21-21 16,21 0-16,0 1 0,0-1 0,0 0 16,0 0-16,0 0 15,21-21-15,1 0 0,-1 0 16,0 0-16,0 0 15,0 0-15,0-21 0,1 21 0,-1-21 16,0 0-16,0 0 0,0-1 16,0 1-16</inkml:trace>
  <inkml:trace contextRef="#ctx0" brushRef="#br1" timeOffset="-211086.6">5673 10478 0,'0'0'0,"0"21"0,0 0 16,21 0 0,0-21-16,21 0 15,-21 0-15,1 0 0,-1 0 16,21 0-16,-21 0 0,22-21 0,-22 21 16,21 0-16,0-21 0</inkml:trace>
  <inkml:trace contextRef="#ctx0" brushRef="#br1" timeOffset="-210622.87">6646 10245 0,'-21'0'31,"21"21"0,0 0-31,21 0 16,0 0-16,1 1 16,-1-1-16,0 0 0,21 0 0,-21 0 15,22 0-15,-1-21 0,0 22 0,1-1 16,-1-21-16,-21 21 0,22-21 16,-1 0-16,21 0 15,-41 21-15,20-21 0,-21 0 0,0 0 16,0 0-16,-42 0 47,0 0-47,-21 0 0,21 0 0,-22 21 15,22 0-15,-21 1 0,-1-1 0,1 0 16,0 21-16,-1-21 0,1 22 16,0-22-16,-22 0 0,43 0 0,-21 22 15,-1-22-15,22-21 0,-21 21 0,21 0 16,0 0-16,-1-21 0,1 0 15,21 21-15,0-42 32,0 0-32,21 21 0,1-21 0,-1 0 15,0 0-15</inkml:trace>
  <inkml:trace contextRef="#ctx0" brushRef="#br1" timeOffset="-203462.25">1058 12446 0,'0'0'0,"0"-21"0,-21 21 15,0 0-15,0 0 0,0 0 16,-1 0-16,1 21 15,0 0-15,0 0 0,21 1 16,-21-22-16,21 21 0,0 0 16,0 0-16,0 0 0,21 0 15,0-21-15,0 0 0,0 0 16,1 0-16,20 0 0,0 0 16,-21 0-16,22 0 0,-1-21 0,0 21 15,22-21-15,-22 0 16,1 0-16,-1 21 0,0-21 0,1-1 15,-22 1-15,0 0 0,21 0 16,-42 0-16,0 0 0,21-1 16,-21 1-16,0 0 15,-21 0-15,0 21 16,0 0-16,0 21 16,21 0-16,0 0 0,-21 22 0,21-22 15,0 21-15,-22-21 0,22 22 16,0-1-16,0 22 0,0-22 0,0 0 15,-21 22-15,0-22 0,21 0 16,-21 1-16,21-1 0,0 0 16,-21-20-16,21-1 0,-21 0 15,21 0-15,-22-21 0,1 0 16,0 0-16,0 0 16,0-21-16,-22 0 15,22 0-15,0-1 0,0 1 0,0-21 16,-22 21-16,22-22 0,0 22 15,-21-21-15,21 21 0,-1-22 16,1 22-16,0 21 0,0-21 16,21 42-16,0 0 15,0 22-15,0-22 0,0 21 16,0 1-16,21-1 0,0 0 16,0-21-16,1 22 0,-1-22 15,0 21-15,21-21 0,-21 1 16,22-22-16,-1 21 0,0-21 0,1 0 15,-1 0-15,0 0 0,22 0 16,-22-21-16,22-1 0,-1 1 0,-20 0 16,-1 0-16,0 0 0,1-22 15,-1 22-15,0-21 0,-21 0 0,1-1 16,-1 22-16,0-21 0,0-1 16,-21 1-16,0 21 0,0 0 15,0 42 16,0 0-31,0 0 0,-21 22 16,0-22-16,0 21 0,21-21 16,-22 22-16,1-22 0,0 0 15,21 21-15,-21-21 0,0 1 16,21-1-16,0-42 31,0-1-15,0 1-16,21-21 0,0 21 0,0-22 15,0 22-15,1-21 0,20 0 16,-21 20-16,0-20 0,22 21 16,-22-21-16,21 20 0,-21 22 0,22-21 15,-1 21-15,-21 0 0,21 0 16,-20 0-16,41 21 0,-42 1 16,-21-1-16,0 21 0,0-21 15,0 22-15,0-22 0,0 21 0,0-21 16,0 22-16,0-22 0,-21 0 15,0 0-15,21 0 0,-21 0 16,21 1-16,-21-22 0,21 21 16,0-42 15,0-1-31,21 1 0,0 0 16,21 0-16</inkml:trace>
  <inkml:trace contextRef="#ctx0" brushRef="#br1" timeOffset="-203165.82">3323 12446 0,'0'0'0,"0"-21"31,0 42-31,0 0 16,0 0-16,21 1 0,0 20 15,1-21-15,-1 0 16,0 22-16,0-22 0,0 42 16,0-20-16,1-22 0,-1 21 0,-21-21 15,0 0-15,21 1 0,-21-1 16,0 0-16,21-21 0,-21 21 16,0-42-1,0 0 1,0 0-16,0-1 0,0 1 15,0 0-15</inkml:trace>
  <inkml:trace contextRef="#ctx0" brushRef="#br1" timeOffset="-202933.95">3746 12425 0,'0'0'0,"-21"0"31,0 21-31,0 0 0,0 0 0,-22 1 16,22-1-16,-21 21 0,0-21 15,-1 22-15,22-1 0,-21-21 0,-1 21 16,1 1-16,0-22 0,-1 21 16,22-21-16,0 1 0,0-1 15,0 0-15,21 0 0,-21-21 0,42 0 32,0 0-32,0 0 15,0-21-15,0 0 0,22 0 16,-1-1-16</inkml:trace>
  <inkml:trace contextRef="#ctx0" brushRef="#br1" timeOffset="-202433.33">4149 12488 0,'21'0'15,"-21"22"1,-21-1-1,21 0-15,-22 0 0,22 0 16,-21 0-16,21 22 0,0-22 0,-21 0 16,21 21-16,-21-20 0,0-1 15,21 21-15,0-21 0,0 0 0,-21 1 16,21-1-16,0-42 31,0-1-31,21 1 16,-21 0-16,21-21 15,0 21-15,-21-22 0,0 22 0,21-21 16,0 21-16,-21-22 0,22 22 0,-22-21 16,0 21-16,0-22 15,21 22-15,-21 0 0,21 0 0,0 21 16,0 0 0,-21 21-1,21 0-15,1 0 0,-22 0 0,0 1 16,21-1-16,0 21 0,-21-21 15,21 0-15,-21 1 0,0-1 16,0 0-16,21 0 0,-21 0 0,21 0 16,1 1-16,-1-22 31,-21-22-15,0 1-16,21 21 15,0-21-15,0 0 0,0 0 0,1 0 16,-1-1-16</inkml:trace>
  <inkml:trace contextRef="#ctx0" brushRef="#br1" timeOffset="-201949.61">4847 12404 0,'0'0'15,"0"-21"-15,21 21 0,-42 21 32,0-21-32,0 21 0,-22 0 15,22-21-15,0 21 0,-21 0 0,21 1 16,-1-1-16,-20 0 0,21 0 15,0 0-15,0 0 0,-1 1 16,1-22-16,0 21 0,0-21 16,42 0-1,0 0-15,0 0 16,1 0-16,20-21 0,-21-1 0,21 1 16,-20 0-16,20 0 0,0 0 15,-21 0-15,1-1 0,20 1 0,-21 0 16,0 21-16,0-21 0,1 0 15,-22 42 17,0 0-32,-22 0 15,1 0-15,21 1 16,0-1-16,-21 21 0,21-21 0,-21 0 16,21 22-16,-21-1 0,21-21 15,0 22-15,-21-1 0,21-21 0,-22 21 16,22-20-16,-21 20 0,21-21 15,0 0-15,0 0 0,0 1 0,0-1 16,0 0-16,0 0 16,0-42 15,0 0-31,0 0 0,0-1 16,0 1-16,0 0 0,0 0 15</inkml:trace>
  <inkml:trace contextRef="#ctx0" brushRef="#br1" timeOffset="-200991.15">6498 12150 0,'0'0'0,"0"21"32,0 0-32,0 0 0,-21 0 15,21 22-15,-21-1 0,21-21 0,0 22 16,0-1-16,-21 0 0,21-21 15,-22 22-15,22-1 0,-21-21 0,21 22 16,0-22-16,-21 0 0,21 21 16,-21-21-16,21 1 15,0-1-15,0-42 47,0-1-31,0 1-1,0 0 1,0 0 0,0 0-1,-21 21-15</inkml:trace>
  <inkml:trace contextRef="#ctx0" brushRef="#br1" timeOffset="-200391.79">5461 12383 0,'0'0'0,"0"-43"32,-21 43-17,0 21-15,21 22 0,0-22 16,0 0-16,-22 21 0,22 1 15,-21-22-15,0 21 0,21 1 0,0 20 16,-21-21-16,0 1 0,0-1 16,21-21-16,-22 22 0,1-1 0,21-21 15,-21 0-15,21 0 0,0 1 16,-21-22-16,21 21 16,-21-21-16,21-21 15,0-1-15,0 1 16,0 0-16,0 0 0,0-21 0,0 20 15,0-20-15,0 21 0,0-21 16,0 20-16,0 1 0,0 0 16,0 0-16,21 21 0,0 0 0,0 0 15,0 21-15,-21 0 16,22 0-16,-1 1 0,0 20 16,-21-21-16,21 0 0,0 22 0,0-22 0,-21 0 15,22 0-15,-1 0 16,-21 0-16,21 1 0,0-22 15,0 21-15,0-21 0,1 0 0,41-21 16,1 21-16</inkml:trace>
  <inkml:trace contextRef="#ctx0" brushRef="#br1" timeOffset="-199822.12">6540 12150 0,'0'0'0,"0"-21"0,0-1 16,-21 22-16,0 0 15,0 0 1,0 0 0,0 22-16,-1-1 0,22 21 0,-21 0 15,21 1-15,-21-1 0,0 0 0,21 1 16,0 20-16,-21-20 0,0-1 15,-1 0-15,22 1 0,0-1 0,-21 0 16,21 1-16,-21-22 0,21 0 0,0 21 16,0-21-16,0 1 15,21-44 17,0 1-32,1 0 0,-1 0 0,21 0 15,-21-22-15</inkml:trace>
  <inkml:trace contextRef="#ctx0" brushRef="#br1" timeOffset="-199132.39">6900 12107 0,'0'0'0,"21"-21"0,-21 0 0,0 0 0,0 42 16,-21 0 0,0 0-16,21 22 0,-42 41 15,21-41-15,21-1 0,-22 0 16,1 1-16,0 20 0,21-20 15,-21-1-15,0 0 0,0 1 0,21-1 16,-22-21-16,22 21 0,0-20 16,-21-1-16,21 0 0,0 0 15,21-42 17,1 0-32,-1 0 0,0-1 15,0 1-15,-21 0 0,21-21 0,0 21 16,1-1-16,-1 1 0,-21-21 15,21 21-15,0 0 0,-21-1 16,21 22-16,0 0 16,-21 22-16,0-1 15,0 0-15,0 0 0,22 0 0,-22 0 16,0 1-16,21 20 0,-21-21 0,21 0 16,-21 0-16,21 22 15,0-22-15,-21 0 0,21-21 0,1 21 16,-1-21-16,0 0 0,0 21 15,0-21-15,0 0 0,22 0 0,-22 0 16,21-21-16,-21 21 0,22-21 0,-22 0 16,21 0-16,-21 0 0,22-1 15,-22-20-15,21 21 0,-21 0 0,1-22 16,-22 22-16,21 0 0,-21-21 0,0 21 16,0-1-16,0 1 15,0 0-15,0 0 0,0 0 0,-21 21 16,-1 21-16,1 0 15,21 0-15,-21 0 16,0 1-16,21 20 0,-21-21 0,21 21 16,0 1-16,0-22 0,0 21 15,0-21-15,0 1 0,0 20 0,0-21 16,21-21-16,0 21 0,0 0 0,0-21 16,1 0-16,-1 0 0,21 0 15,0 0-15,-20-21 0,-1 0 16,0 21-16,0-21 0,0 0 0,0 0 15,1-1-15,-1 1 0,-21 0 16,0 0-16,0-21 0,0 20 16,0 1-16,0 0 0</inkml:trace>
  <inkml:trace contextRef="#ctx0" brushRef="#br1" timeOffset="-198906.52">6265 12425 0,'0'0'0,"21"21"31,1-21-31,-1 0 0,21 0 0,0 0 16,1 0-16,20 0 0,43-21 15,-42 21-15,-22 0 16,21-21-16,1 21 0,-22 0 0,1-21 15,-1-1-15,-21 22 0,0 0 0,22 0 16</inkml:trace>
  <inkml:trace contextRef="#ctx0" brushRef="#br1" timeOffset="-197274.44">9334 12213 0,'0'0'0,"0"-21"0,0 0 15,0-21-15,0 20 0,0 1 0,0 0 16,0 0-16,0 0 0,0 0 16,-21 21-1,0 21-15,21 0 16,0 0-16,0 0 0,0 22 0,0-1 15,0 0-15,0 1 0,-21 20 16,21-21-16,0 1 0,-21-1 16,21 0-16,0 1 0,0-1 0,0 0 15,0-20-15,0 20 0,0-21 16,0 21-16,0-20 0,0-1 0,21 0 16,0-21-16,21 0 15,-20 0-15,-1 0 0,0-21 16,21 21-16,-21-21 0,22-1 0,-1-20 15,-21 21-15,22 0 0,-1-22 16,-21 22-16,21-21 0,-20 0 0,20-1 16,-21 1-16,0 0 0,0-1 0,-21 1 15,0 0-15,22-1 0,-22 1 16,21 0-16,-21 20 0,0 1 16,0 0-16,0 0 0,0 42 15,0 0 1,0 0-16,-21 22 0,21-22 0,-22 21 15,22 1-15,0-1 16,-21 0-16,21 1 0,-21-1 0,21-21 16,-21 21-16,21 1 0,0-22 0,0 21 15,0-21-15,0 1 0,0-1 16,0 0-16,21 0 0,0-21 0,0 0 16,22 21-16,-22-21 0,42 0 15,-20 0-15,-1-21 0,0 0 16,1 0-16,-1 0 0,0 21 0,1-43 15,-1 22-15,0 0 0,1 0 16,-22 0-16,0-22 0,0 22 16,0 0-16,-21 0 0,0 0 0,0-1 15,-21 22 1,0 22 0,21-1-16,0 0 0,-21 0 15,21 0-15,-21 0 0,21 1 0,0-1 16,0 0-16,0 0 0,0 0 0,0 0 15,0 1-15,0-1 16,0 0-16,-21-21 47,-1-21-47,1 0 16,0-1-16,0 1 0,21 0 15,-21 0-15,0 21 0,21-21 16,-22 0-16,1 21 15,21 21 1,0 0 0,0 0-16,0 0 0,21 0 15,-21 1-15,22-1 0,-1-21 16,-21 21-16,21 0 0,0-21 0,0 21 16,0-21-16,1 0 0,20 0 0,-21 0 15,0 0-15,22 0 0,-22 0 16,21 0-16,-21 0 0,22-21 15,-1 21-15,0-21 0,-21 0 0,22 0 16,-22-1-16,21 1 0,-21 0 16,1 0-16,-1-21 0,0 20 15,0 1-15,-21 0 0,21-21 0,-21 21 16,0-1-16,-21 22 31,0 22-31,0-22 16,0 21-16,21 0 0,-22 0 0,1 0 15,21 22-15,-21-22 0,21 0 0,0 0 16,0 0-16,0 0 0,0 1 16,0-1-16,0 0 0,0 0 15,21-21-15,0 0 0,1 21 16,-1-21-16,0 0 0,0 0 16,21 0-16,1 0 0,-22-21 0,21 21 15,1-21-15,-22 21 0,21-21 0,0 0 16,1-1-16,-22 1 0,21-21 15,-21 21-15,1 0 0,-1-22 0,0 22 16,0 0-16,-21-21 0,0 20 16,0 1-16,0 0 0,0 0 15,-21 21-15,0 0 16,21 21 0,0 0-16,0 0 15,0 1-15,21-22 16,0 21-16,0-21 15,0 21-15,-21 0 0,22 0 16,-1 0-16,-21 1 0,0-1 16,0 0-16,0 0 0,0 0 15,0 0-15,0 1 0,-21-1 0,21 0 16,-22-21-16,22 21 0,-21 0 0,21 0 16,21-42 30,1 0-30,-1 0-16,0 0 0</inkml:trace>
  <inkml:trace contextRef="#ctx0" brushRef="#br1" timeOffset="-196862.43">12890 12129 0,'22'-22'0,"-44"44"0,65-65 0,-1 22 16,-21 0-16,0 0 0,1 0 15,-1-1-15,-21 1 0,0 0 0,0 0 16,0 0-16,0 0 0,-21 21 15,21-22-15,-43 22 0,22 0 16,0 0-16,-21 0 0,-1 0 0,22 22 16,-21-1-16,-1 21 0,22-21 15,-21 22-15,21 20 0,0-21 0,-1 1 16,1 20-16,21-20 0,-21 20 0,21-21 16,0 1-16,0-1 0,0 0 15,0-20-15,21 20 0,0-21 16,1 21-16,-1-20 0,0-1 0,0 0 15,21 0-15,-20 0 0,20 0 16,0-21-16,1 0 0,-1 0 0,0 0 16,22 0-16,-22 0 0,0-21 0,22 21 15,-22-21-15,22 0 0</inkml:trace>
  <inkml:trace contextRef="#ctx0" brushRef="#br1" timeOffset="-196010.61">13674 12446 0,'0'0'0,"21"-42"0,-21 21 16,0-22-16,0 22 0,0 0 15,0-21-15,0 20 0,-21 1 16,-1 21-16,1 0 0,0 0 16,0 0-16,-21 0 0,-1 21 15,22 1-15,-21-1 0,-1 0 0,22 0 16,-21 21-16,21-20 0,-22 20 0,22-21 16,0 21-16,0-20 0,0-1 0,0 21 15,21-21-15,0 0 0,0 1 16,0-1-16,0 0 0,0 0 0,21-21 15,0 0-15,21 0 0,-21 0 16,22 0-16,-1 0 0,0 0 0,1-21 16,-22 21-16,21-21 0,1 0 15,-1-1-15,-21 1 0,21 0 16,-20 0-16,-1-21 0,0 20 0,0 1 16,-21-21-16,0 0 0,0-1 15,0 22-15,0 0 0,0 0 16,0 42-1,0 0-15,-21 0 16,0 0-16,21 1 0,-21-1 0,21 21 16,-22-21-16,22 0 0,0 22 0,0-22 15,0 0-15,0 0 0,0 0 16,0 1-16,22-22 0,-1 0 16,0 0-16,0 0 0,0 0 15,0 0-15,22 0 0,-22 0 16,21 0-16,-21-22 0,1 22 0,20-21 15,-21 0-15,0 0 0,0 0 16,1 0-16,-1-1 0,0-20 0,-21 21 16,0 0-16,0-22 0,0 22 0,0 0 15,0 0-15,-21 42 32,21 0-32,-21 0 0,-1 1 15,22-1-15,0 0 16,0 0-16,-21 21 0,21-20 0,-21-1 15,21 0-15,-21 0 0,21 0 0,0 0 16,0 1-16,0-1 16,-21-21-16,21-21 31,0-1-15,21 1-16,0 0 0,0-21 15,0 21-15,1-1 0,-1-20 0,0 21 16,21-21-16,-21 20 0,22-20 15,-22 21-15,21 0 0,-21 0 0,22-1 16,-1 22-16,-21 0 0,0 0 16,22 22-16,-22-1 0,0 0 0,0 21 15,0-21-15,-21 22 0,22-22 16,-22 21-16,0-21 0,0 22 16,0-22-16,0 21 0,0-21 0,-22 1 15,1-1-15,0 0 0,0 0 0,0 0 16,0-21-16,-1 21 15,1-21-15,21-21 16,0 0-16,0 0 16</inkml:trace>
  <inkml:trace contextRef="#ctx0" brushRef="#br1" timeOffset="-193731.02">16171 12637 0,'0'0'0,"21"0"16,1 0 0,-1 0-16,0-22 0,0 1 15,0 21-15,-21-21 0,21 0 16,-21 0-16,22 0 0,-22-1 0,0 1 16,0 0-16,0 0 0,0 0 15,0 0-15,-22-22 0,1 22 0,-21-21 16,21 21-16,0-1 0,-22 1 0,1 0 15,21 21-15,-22 0 0,22 0 16,-21 0-16,21 0 0,-22 21 16,22 0-16,0 1 0,0-1 0,-21 21 15,20-21-15,1 22 0,0-1 0,0-21 16,0 21-16,21 1 0,0-22 16,0 21-16,0 1 0,0-22 15,0 21-15,0-21 0,0 0 0,0 1 16,21-1-16,0 0 0,0 0 0,0-21 15,1 0-15,-1 0 0,0 0 16,21 0-16,-21 0 0,22-21 16,-1 0-16,0 0 0,1-1 0,-1-20 15,0 21-15,1 0 0,-1-22 16,0 1-16,1 21 0,-22-21 0,21-22 16,-21 22-16,22-22 0,-1-42 15,-21 43-15,0-1 0,1 1 16,-1 21-16,0-22 0,-21 22 0,21 21 15,-21-1-15,0 1 0,0 0 16,-42 42 0,21 0-16,-1 22 15,1-1-15,0 0 0,-21 22 0,21-1 16,-1-20-16,1 20 0,0 1 0,0-22 16,21 0-16,-21 22 0,21-22 15,0 1-15,0-22 0,0 21 16,0-21-16,21 22 0,0-22 0,0 0 15,0 0-15,1 0 0,20-21 0,-21 0 16,21 0-16,22 0 16,-22 0-16,1 0 0,-22 0 15,21-21-15,0 0 0,-20 0 0,20 0 16,-21-1-16,0 1 0,0 0 0,1 0 16,-1 0-16,-21-22 0,0 22 15,0 0-15,0-21 0,0 21 0,0-1 16,0 1-16,-21 21 15,-1 0-15,1 0 0,0 0 16,0 0-16,0 21 0,0 22 0,-1-22 16,22 0-16,-21 0 15,21 22-15,-21-22 0,21 0 0,0 21 16,0-21-16,0 1 0,0-1 0,0 0 16,0 0-16,21 0 0,0 0 15,1-21-15,-1 22 0,0-22 16,0 0-16,0 0 0,0 0 15,22 0-15,-22-22 0,0 1 0,21 21 16,-20-21-16,20 0 0,-21 0 16,0 0-16,22-1 0,-22 1 0,0 0 15,0-21-15,0 21 0,22-1 0,-43 1 16,21 0-16,0 0 0,-21 0 16,21 21-16,-21 21 31,0 0-31,0 0 0,0 0 15,-21 1-15,21-1 0,0 0 16,-21 0-16,21 0 0,0 0 0,0 1 16,0-1-16,0 0 0,0 0 15,0 0-15,0 0 0,21 1 0,0-22 16,0 21-16,0-21 0,1 0 16,-1 0-16,0 0 0,0 0 15,0-21-15,0-1 0,1 22 0,-1-21 16,0 0-16,0 0 0,0 0 15,0 0-15,1-1 0,-1-20 16,0 21-16,0 0 0,0-43 16,0 43-16,-21 0 0,0 0 15,0 0-15,22 21 0,-22 21 32,0 0-32,0 0 15,-22 0-15,22 0 0,0 1 0,0-1 16,-21 21-16,21-21 0,0 0 15,0 1-15,0-1 0,0 0 0,0 0 16,0 0-16,0 0 0,21 1 16,1-22-16,-1 0 0,0 0 15,0 0-15,21 0 0,-20 0 16,-1 0-16,0 0 0,21-22 0,-21 1 16,1 0-16,20 21 0,-21-21 15,0 0-15,22 0 0,-22-1 0,-21-20 16,21 21-16,-21 0 0,0 0 0,0-1 15,0 1-15,0 0 16,-21 21-16,0 0 16,-1 0-16,1 0 0,0 21 15,0 0-15,0 1 0,0-1 0,21 0 16,-22 0-16,22 0 0,-21 0 0,21 1 16,0-1-16,0 0 15,0 0-15,0 0 0,0 0 0,0 1 16,21-22-16,1 21 0,-1-21 0,0 0 15,0 0-15,21 0 0,-20 0 16,20 0-16,-21 0 0,21 0 0,1 0 16,-22-21-16,21-1 0,1 1 15,20-21-15,-42 0 0,0 20 16,1-20-16,-1 0 0,21-1 0,-21 1 16,0 0-16,1-1 15,-22 1-15,21-21 0,0 20 0,0 1 16,-21 21-16,0-22 0,0 22 0,0 0 15,0 42 17,-21 0-32,0 22 0,21-22 15,-21 21-15,-1 1 0,22-1 0,0 0 16,-21-21-16,21 22 0,-21-1 0,21-21 16,0 22-16,0-22 0,0 21 15,0-21-15,0 0 0,0 1 0,0-1 16,0 0-16,21 0 15,0-21-15,1 0 0,-1 0 0,0 0 16,21 0-16,-21 0 0,1 0 0,-1 0 16,21-21-16,-21 0 0,0 21 15,1-21-15,20-1 0,-21 1 16,0 0-16,0 0 0,-21 0 0,22 21 16,-22-21-16,21 21 0,-42 21 31,-1-21-31,22 21 15,-21 0-15,21 0 0,0 0 16,-21 1-16,21-1 0,-21 0 0,21 0 16,0 0-16,0 0 0,0 1 15,0-1-15,0 0 0,21-21 16,0 21-16,0-21 0,1 0 0,20 0 16,0 0-16,-21 0 15,1 0-15,20 0 0,-21-21 0,43 0 16,-22 0-16,-21-1 0,21 1 15,-20 0-15,-1 0 0,0-21 16,0 20-16,0-20 0,-21 21 0,0 0 16,0-22-16,0 22 0,0 0 15,-21-21-15,0 21 0,0 21 0,-22-22 16,22 22-16,-21 0 0,21 0 0,-22 0 16,22 0-16,0 22 0,-21-22 15,21 21-15,-1 0 0,1 0 0,21 0 16,0 0-16,-21 1 0,21-1 15,0 0-15,0 0 0,0 0 16,0 0-16,0 1 16,21-22-16,0 21 0,1-21 15,-1 0-15,21 0 0,-21 0 16,22 0-16</inkml:trace>
  <inkml:trace contextRef="#ctx0" brushRef="#br1" timeOffset="-193370.22">20002 12467 0,'0'0'0,"0"-21"0,0 0 0,0 0 16,-21 21 15,0 0-31,0 21 0,21 0 16,-21-21-16,0 21 0,21 0 0,-22 1 15,22-1-15,-21 21 0,0-21 0,21 22 16,-21-22-16,0 21 0,0 0 15,21 1-15,-22 20 0,1-20 0,0-1 16,0 21-16,-21-20 0,20 20 16,1 1-16,0-22 0,0 22 0,0-1 15,0-21-15,-1 22 0,1-1 16,0-20-16,0 20 0,0-20 0,0-1 0,-1 0 16,22 1-16,0-1 0,0-21 15,0 0-15,0 0 0,0 1 16,0-1-16,22-21 15,-1 0-15,0-21 0,-21-1 16,21 1-16,0 0 0,-21 0 16,0-21-16,21-1 0,1 1 0,-1 0 15,0-1-15</inkml:trace>
  <inkml:trace contextRef="#ctx0" brushRef="#br1" timeOffset="-193090.39">19897 12510 0,'42'-149'32,"-84"298"-32,105-319 0,-42 149 15,0 21-15,1 0 0,-1 0 0,0 0 16,0 0-16,21 0 0,-20 21 0,-1 0 16,0 1-16,-21-1 0,0 21 15,21-21-15,-21 0 0,0 1 0,0 20 16,-21-21-16,0 0 0,0 0 0,-1 1 15,-20-1-15,0 0 0,-1 0 16,1 0-16,0 0 0,-1-21 0,1 22 16,21-22-16,-21 0 0,20 0 15,-20 0-15,21 0 16,21-22-16,0 1 16,21 0-16</inkml:trace>
  <inkml:trace contextRef="#ctx0" brushRef="#br1" timeOffset="-191438.32">20659 12044 0,'0'0'0,"0"-21"0,0 0 16,0-1-16,0-20 0,21 21 15,-21 0-15,21 21 0,-21-21 0,0-1 16,0 44-1,0 20 1,0-21-16,-21 64 16,21-43-16,-21 22 0,-1-22 0,22 21 15,-21-20-15,21-1 0,-21 0 16,21 1-16,0-1 0,0 0 0,0 1 16,0-22-16,0 0 0,0 0 15,0 0-15,0 1 0,0-1 0,21-21 16,0 0-16,1 0 0,-1 0 0,21 0 15,-21 0-15,22 0 0,-22 0 16,21 0-16,0-21 0,-20-1 0,20 1 16,0 0-16,-21-21 0,22 21 0,-22-22 15,21 1-15,-21-22 16,1 22-16,-1 0 0,21-22 0,-21 1 16,0 20-16,-21-20 0,22 21 15,-1-1-15,-21 22 0,21 0 0,-21 0 16,0 0-16,0-1 0,0 44 15,-21-1 1,0 21-16,-1 0 0,22 1 0,-21 20 16,0-20-16,0 20 0,0-21 15,21 1-15,-21 20 0,21-20 16,-22-22-16,22 21 0,0 0 0,0 1 16,0-22-16,0 0 0,0 0 15,22 0-15,-1-21 0,0 0 16,0 0-16,0 0 0,0 0 0,1 0 15,20 0-15,-21 0 0,21 0 0,1-21 16,-22 0-16,21 0 0,1 0 16,-1 0-16,0-22 0,-21 22 0,22 0 15,-22-21-15,21 20 0,-21 1 16,1 0-16,-22 0 0,0 0 0,-22 21 16,1 0-1,0 21-15,0 0 0,0 0 16,0 0-16,-1 1 0,1-1 15,21 0-15,0 0 0,0 0 0,0 22 16,0-22-16,0 0 16,0 0-16,0 0 0,0 0 0,0 1 15,0-44 32,-21 1-47,21 0 0,0 0 16,-21 0-16,0 0 0,0-1 15,21 1-15,-22 21 16,1 0 0,21 21-1,0 1-15,0-1 0,0 0 16,0 0-16,21 0 16,1 0-16,-1-21 0,0 22 0,0-22 15,0 0-15,22 21 0,-1-21 0,0 0 16,1 0-16,-1 0 0,0 0 15,1 0-15,-1 0 0,0 0 0,1-21 16,-1-1-16,-21 22 0,21-21 16,-20-21-16,-1 21 0,0 0 15,0-22-15,0 1 0,0 21 0,-21-22 16,22 1-16,-22 21 0,0 0 16,0 0-16,0-1 0,0 1 0,-22 21 15,1 21 1,0 1-16,0-1 0,0 21 15,21-21-15,-21 22 0,21-22 0,-22 21 16,22-21-16,-21 0 0,21 1 16,0 20-16,0-21 0,0 0 0,0 0 15,0 1-15,21-1 0,1 0 16,-1-21-16,0 0 0,0 21 16,0-21-16,0 0 0,22 0 0,-22 0 15,0 0-15,21-21 0,-20 0 16,20 21-16,-21-21 0,21-1 15,-20 1-15,-1 0 0,21-21 0,-21 21 16,0-1-16,1-20 0,-22 21 16,0-21-16,0 20 0,0-20 0,0 21 15,0 0-15,0 0 0,-22 21 16,1 0-16,0 0 16,42 0 15,0 0-31,22 21 0,-22-21 15,0 0-15,21 0 0,-20 0 0,20 0 16,-21 0-16,21 0 0,-20 0 16,-1 0-16,0 0 0,0 0 15,-21 21 1,-21 0-16,0 0 0,0 0 16,-22 1-16,22-1 0,-21 0 0,-1 0 15,22 0-15,0 0 0,-21 1 16,42-1-16,-21 0 0,21 0 0,0 0 15,0 0-15,21-21 16,0 0-16,21 0 16,-21 0-16,22 0 0,-22 0 0,21 0 15,1 0-15,-1 0 0,21 0 16,-41 0-16,20-21 0,0 0 0,1 21 16,-22-21-16,0 0 0,21 0 15,-42-1-15,0 1 16</inkml:trace>
  <inkml:trace contextRef="#ctx0" brushRef="#br1" timeOffset="-189621.36">7980 13568 0,'21'0'15,"0"-21"1,-21 0-16,21 21 0,0-22 0,-21 1 16,22 0-16,-1 21 0,-21-21 15,21-21-15,-21 20 0,0 1 16,0-21-16,0 21 16,-21 0-16,-22-1 0,22 1 0,0 21 15,-21 0-15,-1 0 0,1 0 16,21 0-16,-21 0 0,-1 0 15,1 21-15,-43 43 0,64-43 16,-21 21-16,21 1 0,-22-1 16,22 0-16,0 1 0,0 63 15,0-64-15,21 0 0,-22 1 0,22-22 16,0 21-16,0-21 0,0 0 16,0 1-16,22-22 0,-1 0 15,0 0-15,0 0 0,21 0 0,-20-22 16,20 22-16,0-21 0,1-21 15,-1 21-15,0-22 0,1 1 0,62-43 16,-62 43-16,-1-21 0,-21 20 16,22-20-16,-22-1 15,42-42-15,-63 64 0,21-21 16,-21 20-16,22 1 0,-22 0 16,0 20-16,0 1 0,0 0 0,0 0 15,0 42-15,0 0 16,0 0-16,0 1 0,0 20 15,0 0-15,-22 1 0,1-1 0,21 0 16,-21 1-16,21-1 0,-21 0 0,0 22 16,21-22-16,-21 0 0,21 1 15,0 20-15,0-20 0,0-1 0,0-21 16,0 21-16,0-20 16,21-1-16,-21 0 0,42 0 0,0 0 15,-20-21-15,20 0 0,21 0 16,-41-21-16,20 0 15,-21 0-15,21 0 0,1-1 0,-22-20 16,21 21-16,-21-21 0,22 20 0,-22-20 16,0 0-16,0 21 0,-21-22 15,0 22-15,0-21 0,0 21 0,0-1 16,0-20-16,-21 42 16,0 0-1,0 21-15,0 0 0,-1 1 16,1 20-16,0-21 0,0 21 15,21-20-15,-21 20 0,21-21 0,-21 21 16,21-20-16,0 20 0,0-21 0,0 0 16,0 0-16,0 1 15,21-22-15,0 21 0,0-21 0,0 0 0,0 0 16,1 0-16,20 0 0,-21 0 0,21-21 16,1-1-16,-22 1 0,21 0 15,1 0-15,-1 0 0,0 0 16,-21-22-16,22 22 0,-22-21 0,21-1 15,-21 22-15,-21 0 0,0 0 16,-21 21 0,0 0-16,0 21 15,0 0-15,0 0 0,-1 1 0,1-1 16,21 0-16,0 21 0,0-21 16,0 1-16,0 20 0,0-21 15,0 0-15,21 0 0,1 1 0,-1-1 16,0-21-16,0 21 0,0-21 15,-21 21-15,21-21 0,1 0 16,-44 0 0,1-21-1,-21 21-15,21-21 0,0 21 16,-22-21-16,22-1 0,0 22 0,-21-21 16,20 21-16,1-21 0,0 21 15,21 21 1,0 0-1,0 1-15,21-1 0,-21 0 16,21 0-16,1 0 0,20-21 0,-21 21 16,0-21-16,0 0 0,22 22 15,-22-22-15,21 0 0,1 0 0,-1 0 16,0 0-16,1 0 0,-22-22 0,21 22 16,0-21-16,1 0 15,-1 0-15,22-21 0,-43 20 16,0-20-16,0 0 0,0 21 0,0-22 15,1 1-15,-22 21 0,21-22 16,-21 22-16,0 0 0,0-21 16,0 63-1,0 0-15,-21 21 16,-1-20-16,1-1 0,21 21 0,-21-21 16,21 22-16,0-22 0,-21 0 15,21 21-15,0-21 0,0 1 16,0-1-16,21-21 15,0 0-15,0 0 16,1 0-16,-1 0 0,0-21 0,0-1 16,0 1-16,0 0 15</inkml:trace>
  <inkml:trace contextRef="#ctx0" brushRef="#br1" timeOffset="-189454.46">9694 13272 0,'-21'-22'15,"42"44"-15,-63-44 0,21 22 0,0 0 16,-1 22 0,1-1-16,21 0 15,0 0-15,21 0 16,1-21-16,-1 0 16,0 0-16,21 0 0,-21 0 15</inkml:trace>
  <inkml:trace contextRef="#ctx0" brushRef="#br1" timeOffset="-188542.98">10562 13822 0,'0'0'0,"0"21"0,0-42 62,0 0-62,0 0 0,0-22 16,21 22-16,0 0 0,-21-21 0,0 20 16,22-20-16,-22 0 0,0 21 15,0-22-15,0 1 0,0 21 0,0 0 16,0-1-16,0 1 0,-22 0 15,1 21-15,0 0 0,-21 0 0,-22 0 16,22 21-16,0 0 16,-43 22-16,43-22 0,-1 21 15,1 1-15,0-1 0,-1-21 16,22 21-16,0 1 0,0-1 0,21-21 16,0 0-16,0 1 0,0-1 15,0 0-15,21 0 0,21-21 0,-21 0 16,22 0-16,20 0 0,-20 0 15,41 0-15,-41-21 16,-1 0-16,0 0 0,-21-1 0,22 1 16,-22 0-16,0 0 0,21-21 15,-42 20-15,22 1 0,-22 0 16,21 0-16,-21 0 0,0 0 0,0-1 16,0 1-16,-21 21 31,21 21-31,0 1 15,0-1-15,-22 0 16,22 0-16,0 0 0,0 0 0,0 1 16,0-1-16,0 0 15,0 0-15,0-42 63,0 0-48,0 0 1,0-1 31,22 22 125,-22-21-157</inkml:trace>
  <inkml:trace contextRef="#ctx0" brushRef="#br1" timeOffset="-186666.05">7959 13568 0,'-22'0'0,"1"0"0,0 0 16,21 21 15,21-21-31,0 0 16,1 0-16,20 21 0,0-21 0,22 0 15,-1 21-15,1-21 0,-1 0 16,22 22-16,21-1 0,-22-21 0,22 0 16,127 21-16,-127-21 0,0 0 15,0 0-15,-1 0 0,1 0 16,0 0-16,-21 0 0,-1 0 15,1 0-15,0 0 0,-22 0 0,1 0 16,-22 0-16,0 0 0,-20 0 16,-1 0-16,0 0 0,-21 21 15,-21-21 1,0 0-16,-1 0 0,-20 0 16,21 0-16,0 0 0,-22 0 0,22 0 15,-21 0-15,21 0 0,-22 0 16,1 0-16,0 0 0,21 0 0,-22 0 15,1 0-15</inkml:trace>
  <inkml:trace contextRef="#ctx0" brushRef="#br1" timeOffset="-186374.22">8467 13780 0,'0'0'0,"-22"0"0,1 21 0,0-21 16,21 21-16,0 0 0,0 0 15,42 0 1,-20-21-16,20 0 0,0 0 0,22 0 16,20 0-16,-20 0 0,21 0 15,20 0-15,-20 0 0,21 0 16,-21 0-16,20 0 0,-20 0 0,21 0 16,-21-21-16,-1 21 0,1 0 0,-22-21 15,22 21-15,-43 0 0,22 0 16,-43 0-16,21 0 0,-20 0 0,20 0 15,-21 0 1,0 0 0,0 0-1</inkml:trace>
  <inkml:trace contextRef="#ctx0" brushRef="#br1" timeOffset="-183549.83">11811 13907 0,'0'0'0,"63"21"31,-41-21-31,-1 0 16,0 0-16,0 0 15,0-21-15,-21-1 0,0 1 16,0 0-16,0 0 0,0 0 16,0 0-16,0-22 0,0 22 15,-21 0-15,0 0 0,-21 0 16,20-1-16,1 1 0,-21 0 0,21 21 16,-22 0-16,22 0 0,-21 0 15,21 0-15,-22 0 0,22 21 0,-21 0 16,21 1-16,-22-1 0,22 0 15,0 21-15,0-21 0,0 22 0,-22 20 16,43-20-16,0-22 0,0 21 16,0-21-16,0 0 0,0 1 15,43 20-15,-22-42 0,0 0 16,0 0-16,22 0 0,-22 0 0,21 0 16,-21 0-16,22 0 0,-1 0 15,0-21-15,1 0 0,20-1 0,-21-20 16,1 21-16,20-21 0,-20 20 15,41-83-15,-41 62 16,-1-20-16,-21 20 0,0-20 0,0 21 16,-21-22-16,0 22 0,0-1 15,0 1-15,0 0 0,0-22 16,0 43-16,0 0 0,0 0 0,-21 21 16,0 0-16,0 21 15,0 0-15,0 0 0,-1 22 0,1-22 16,-21 21-16,21 0 0,0 1 15,-1 20-15,22-20 0,0 20 0,-21-21 16,21 1-16,0-1 0,0 0 16,0 1-16,21-1 0,1-21 0,20 43 15,-21-43-15,21-21 16,-20 21-16,20-21 0,0 0 0,1 0 16,-1 0-16,0 0 0,-21 0 15,22 0-15,41-42 0,-41 21 16,-1-1-16,22-20 0,-43 0 15,21-1-15,-42 1 16,0 21-16,0 0 0,0 0 0,0-1 16,-21 22-1,0 0-15,0 0 16,-1 22-16,1-1 0,0 0 16,0 0-16,0 21 0,0-20 15,-1-1-15,22 0 0,0 0 0,0 21 16,0-20-16,0-1 0,0 0 15,22-21-15,-1 0 0,0 21 16,0-21-16,0 0 0,22 0 0,-22 0 16,21 0-16,-21-21 0,22 21 0,-1-21 15,0 0-15,22-1 0,-22 1 16,43-42-16,-43 20 16,0 22-16,-20-21 0,20 0 0,-21-1 15,0-41-15,-21 41 16,21 1-16,-21 0 0,0 20 15,0 1-15,0 0 0,-21 21 16,0 21 0,0 0-16,0 1 0,0 20 15,-1 0-15,1 1 0,0 20 16,0-21-16,21 22 0,-21-1 0,0 1 16,21-1-16,-22-20 0,1 20 15,0 1-15,21-1 0,0 1 0,-21-1 16,0 22-16,0-22 0,21 1 0,-22-1 15,22 1-15,-21-22 0,21 22 16,0-22-16,-21 22 0,21-22 16,0 0-16,0-21 0,0 22 0,0-22 15,0 21-15,0-21 0,0 1 0,0-1 16,21-21-16,0 0 16,1 0-16,-1 0 0,0-21 0,21-1 15,-21 1-15,22 0 0,-1 0 0,0-21 16,1 20-16,-1-20 0,0 0 15,1-1-15,-1-20 0,-21-1 0,0 22 16,1-21-16,-22-1 0,0-21 0,0 22 16,0 21-16,-22-22 0,1 22 15,0-22-15,0 22 0,-21 21 16,20-22-16,-20 22 0,0 0 0,21 21 16,-22 0-16,22-21 0,-21 21 15,63 0 16,0 0-31,0 0 0,22 0 16,-22 0-16,21 0 0,0-21 0,1 21 16,-1-21-16,0-1 0,1 22 15,-1-21-15,0 0 0,1 0 0,-22 0 16,42-22-16,-41 43 0,-1-21 16,0 0-16,-21 0 0,0 0 15,0 0-15,-21 21 31,0 0-15,-1 21-16,1 0 0,21 0 16,0 0-16,0 0 15,0 22-15,0-22 0,0 0 16,0 0-16,0 0 0,21-21 16,-21 22-16,22-22 0,-1 0 0,21 0 15,-21 0-15,22 0 0,-22 0 16,0 0-16,21 0 0,1-22 15,-1 1-15,-21 0 0,0 0 16,22 0-16,-22 0 0,-21-1 0,21 1 16,-21-21-16,21 21 15,-21-22-15,0 22 0,-21 42 47,0 1-47,21-1 0,0 0 0,0 21 16,-21-21-16,21 1 0,0-1 15,-22 0-15,22 0 0,0 0 0,0 0 16,0 1-16,0-1 0,22-21 47,-1 0-47,0-21 16,-21-1-16,21 22 0,-21-21 15,21 0-15,0 0 0,-21 0 0,22 0 16,-1-22-16,0 22 0,0 0 15,-21 0-15,21 21 0,-21 21 32,0 0-17,0 0-15,0 0 0,0 1 0,0-1 16,0 0-16,0 0 0,0 0 16,21 0-16,1-21 0,-1 22 0,-21-1 15,21-21-15,0 0 0,0 21 0,0-21 16,22 0-16,-22 0 0,0 0 15,0 0-15,22 0 0,-22 0 16,21-21-16,22 0 0,-43-1 16,0 1-16,21 0 0,-21 0 15,1 0-15,-1-22 0,0-20 16,-21 42-16,21 0 0,-21-22 0,0 22 16,0 0-16,0 0 15,0 0-15,-21 21 16,0 0-16,21 21 0,-43 0 15,43 0-15,0 0 0,-21 22 16,21-22-16,-21 0 0,21 0 16,0 0-16,0 22 0,0-22 15,0 0-15,0 0 0,21 0 0,0 0 16,1 1-16,-1-22 0,0 21 16,0 0-16,21-21 0,1 0 0,-1 0 15,85 0-15,-63 0 16,-22 0-16,21 0 0,-20 0 15,-1-21-15,43 0 0,-43-1 16,-21 1-16,22 0 0,-22 0 0,0 0 16,0-22-16,0 22 15,-21-21-15,0 21 0,0 0 0,0-1 16,0 1-16,0 0 0,0 0 16,-21 0-16,0 21 0,0 0 0,-22 0 15,1 0-15,21 21 0,0 0 16,-22 0-16,22 0 0,-21 22 15,21-22-15,0 21 0,-1-21 16,22 1-16,0-1 0,0 21 16,0-21-16,0 0 0,0 1 15,22-22-15,-1 0 0,0 21 16,0-21-16,0 0 0,0 0 16,43 0-16,-43-21 0,0 21 15,0-22-15,1 1 0,-1 0 16,0 0-16,0-21 0,0-1 15,0 1-15,-21 0 0,22-43 16,-1 0-16,-21 43 0,21 0 16,-21 20-16,21-20 0,-21 21 15,0 0-15,0 0 0,0 42 32,0 0-32,0 0 0,0 0 15,-21 22-15,0-22 0,21 21 0,-21 0 16,21 1-16,0-1 0,0 0 15,0 1-15,0-1 0,0 0 0,0 1 16,0-22-16,0 21 0,42 1 16,-21-22-16,0 0 0,0-21 15,1 0-15,-1 21 0,0-21 0,0 0 16,21 0-16,-20 0 16,-1-21-16,21 21 0,-21-21 0,22 0 15,-22-1-15,0 1 0,21-21 0,-21 21 16,1-22-16,-1 22 0</inkml:trace>
  <inkml:trace contextRef="#ctx0" brushRef="#br1" timeOffset="-183321.96">14499 13335 0,'-42'0'16,"84"0"-16,-105 21 0,20-21 0,22 0 16,0 0-16,21 21 0,0 1 15,21-22 1,0 0-16,0 0 16,1 0-16,-1 0 0,0 0 0,0 0 15,0 0-15</inkml:trace>
  <inkml:trace contextRef="#ctx0" brushRef="#br1" timeOffset="-182834.24">17632 13441 0,'0'0'0,"21"-127"31,-21 106-15,0 42-1,0 0 1,-21 21-16,0-20 0,-1 20 16,22 0-16,-21 1 0,0-1 15,0 0-15,0 1 0,0-1 0,-1 0 16,1 1-16,21-22 0,-21 42 15,21-42-15,0 22 0,0-22 16,0 0-16,21-21 0,0 0 16,1 21-16,-1-21 0,0 0 15,0 0-15,0 0 0,0 0 0,1-21 16,-1 21-16,0-21 0,0 0 16,-21 0-16</inkml:trace>
  <inkml:trace contextRef="#ctx0" brushRef="#br1" timeOffset="-182653.01">17251 13695 0,'-43'0'16,"86"0"-16,-107 0 0,43 0 0,0 0 0,21-21 31,21 21-31,0 0 16,22 0-16,-22 0 0,21 0 15,22 0-15,-22 0 0,21 0 0,-20 0 16,20 0-16,1-21 0,-22 21 0,22 0 15,-22 0-15,21-22 0,-20 22 16</inkml:trace>
  <inkml:trace contextRef="#ctx0" brushRef="#br1" timeOffset="-181198.84">18246 13526 0,'0'0'0,"0"-22"0,0 1 16,-22 0-1,1 21 1,0 0-16,0 0 0,0 0 0,0 0 15,-1 0-15,1 0 0,-21 21 16,21 0-16,0-21 0,-22 43 0,22-22 16,-21 0-16,21 21 15,-1-20-15,1 20 0,0-21 0,0 21 16,0-20-16,21-1 0,0 21 0,0-21 16,0 0-16,0 1 15,21-1-15,0-21 0,0 0 0,0 0 16,1 0-16,-1 0 0,0 0 0,21 0 15,-21 0-15,22 0 0,-22-21 16,0-1-16,21 22 0,-20-21 0,-1-21 16,0 21-16,0 0 0,0-22 15,0 22-15,1-21 0,-22-1 0,0 22 16,0 0-16,0 0 0,0 0 0,0 0 16,-22 42-1,22 0 1,-21 0-16,0 0 0,21 0 15,-21 1-15,21-1 0,0 0 16,0 0-16,0 0 0,0 22 0,0-22 16,21 0-16,0 0 15,0 0-15,1-21 0,-1 21 0,21-21 16,0 0-16,1 0 0,-1 0 0,22 0 16,-22 0-16,21 0 0,-20 0 15,-1 0-15,22 0 0,-22-21 0,0 0 16,-21 21-16,22-21 0,-1 0 15,-21-22-15,0 22 0,-21 0 0,0-21 16,0 21-16,0-22 0,0 22 0,0 0 16,0 0-16,-21 0 0,0 21 15,0 0-15,-21-22 0,20 22 16,-20 0-16,21 0 0,-21 22 16,20-22-16,-20 21 0,21 0 0,0 0 15,0 0-15,-1 43 0,22-43 16,0 0-16,0 0 0,0 0 15,22 1-15,-1-1 0,0-21 16,0 0-16,0 0 0,0 0 16,22 0-16,-22 0 0,21 0 0,-21 0 15,1 0-15,41-21 16,-42-1-16,0 1 0,1 0 16,-22 0-16,0 0 15,0 0 1,0 42-1,-22 0 1,22 0-16,0 0 0,0 0 16,-21 22-16,21-22 0,-21 21 0,21 1 15,0-1-15,-21 0 0,21 22 16,-21-22-16,21 0 0,0 22 0,0-1 16,0 1-16,-21-1 0,21 1 0,0-1 15,0 1-15,0-1 0,0 1 16,0-1-16,0 1 0,0-1 0,0 1 15,0 21-15,0-22 0,0 1 16,0-1-16,0 1 0,0-22 16,0 21-16,0-20 0,0-1 0,0 0 15,0 1-15,-22-22 0,-20 21 16,21-21-16,0-21 0,-22 0 16,22 0-16,-21 0 0,21 0 0,-22 0 15,1-21-15,0 0 0,-1-21 0,1 21 16,0-22-16,21 1 0,-22 0 0,1-43 15,42 21-15,0 22 16,0-21-16,0 20 0,21-20 0,21 20 16,-20-20-16,20-1 0,0 22 0,22-21 15,-22-1-15,22-21 0,-22 22 16,21-1-16,1-20 0,-1 20 16,1 1-16,-22-1 0,22 1 0,-1-1 15,1 22-15,-1-22 0,-20 1 16,20-1-16,43-41 0,-64 62 15,1 1-15,-22 0 0,0-1 16,-21 1-16,0 21 0,0 0 0,0-1 16,0 1-16,-42 21 0,-1 0 15,22 0-15,0 0 16,-21 0-16,20 21 0,1 1 0,-21 20 16,42-21-16,0 0 0,-21 0 15,21 1-15,0-1 16,0 0-16,0 0 0,0 0 0,21 0 15,0-21-15,0 22 0,0-22 16,1 21-16,-1-21 0,0 21 0,21-21 16,-21 21-16,1-21 0,-1 21 0,0-21 15,0 21-15,-21 1 16,0-1-16,-21-21 16,0 0-1,0 0-15,-1 21 0,1-21 0,-21 0 16,21 0-16,0 0 0,-1 0 15,1 0-15,0 0 0,0 0 16,42 0 31,0 0-47,0 0 16,1 0-16,-1-21 0,21 21 0,-21 0 15</inkml:trace>
  <inkml:trace contextRef="#ctx0" brushRef="#br1" timeOffset="-181015.94">20087 13928 0,'0'0'0,"21"0"16,-42 0 46,0 0-46,0 0-16,0 0 0,-1 0 0</inkml:trace>
  <inkml:trace contextRef="#ctx0" brushRef="#br1" timeOffset="-175959.12">1206 14774 0,'0'-21'31,"0"0"0,0 0-15,22 21-1,-1 0-15,0-21 16,-21 0 0,21 21-1</inkml:trace>
  <inkml:trace contextRef="#ctx0" brushRef="#br1" timeOffset="-175326.77">1355 14605 0,'63'-21'31,"-42"0"-31,0 0 0,1-1 16,-1 22-16,0-21 15,-21 42 32,-21 1-47,0-1 16,-1-21-16,1 42 0,-21-21 16,0 0-16,-1 1 0,1 20 0,-22 0 15,1-21-15,-1 22 0,22-22 16,-21 21-16,-1 1 0,-21-1 0,22-21 15,-1 21-15,-41 22 16,41-43-16,22 0 0,-22 0 16,43 1-16,-21-1 0,21 0 0,-22-21 15,22 0 1,21-21 15,21 0-31,0-1 0,1 22 0,-1-21 16,0 0-16,0 21 0,0-21 15,0 21-15,22 0 0,-22-21 16,21 21-16,-21 0 0,22 0 0,-22 0 16,21 0-16,-21 21 0,22 0 15,-1 0-15,-21 0 0,22 1 0,-1 20 16,-21-21-16,21 21 0,-20-20 16,20-1-16,-21 21 0,0-21 15,22 0-15,-22 1 0,0-1 16,0 0-16,0 0 15,0-21-15,-21-21 47,0 0-31,22 21-16,-22-21 0,0-1 0,21 1 16,-21 0-16,21 0 0</inkml:trace>
  <inkml:trace contextRef="#ctx0" brushRef="#br1" timeOffset="-173892.98">1926 14838 0,'0'-21'0,"0"42"0,21-63 16,-21 20-16,0 1 15,0 0-15,0 0 0,0 0 0,0 0 16,0-1-16,-21 22 15,21-21-15,-21 21 16,0 0-16,0 21 16,-1 1-16,22-1 0,-21 0 15,0 21-15,0-21 0,0 22 0,0 41 16,-1-41-16,22-1 16,-21 0-16,21 1 0,-21-1 15,21 0-15,0 1 0,0-1 0,0 0 16,0-20-16,0-1 0,21 0 15,0 0-15,1-21 0,-1 0 0,-21 21 16,42-21-16,-21 0 0,0 0 16,1 0-16,20-42 0,0 21 15,-21 0-15,1-1 16,-1 1-16,0-21 0,0 21 0,0 0 16,0-22-16,1 22 0,-1 0 15,0-21-15,-21 20 0,0 1 0,21 21 16,-21-21-16,21 0 0,-21 0 15,0 0 1,0 42 343,0 0-359,0 0 16,0 0-16,0 0 0,0 1 16,0-1-16,0 21 0,0-21 15,0 0-15,0 22 0,0-22 16,0 0-16,0 0 0,0 0 0,21 1 16,1-22-16,-22 21 0,21-21 15,0 0-15,21 0 0,-21 0 16,1 0-16,20 0 0,-21-21 0,0 21 15,22-22-15,-22 1 0,21 0 0,-21 0 16,22 0-16,-22 0 0,21-43 16,-21 43-16,0 0 0,1-22 15,-22 22-15,0 0 0,0 0 16,0 0-16,0 0 0,0-1 0,0 1 16,-22 42-1,1-21 1,21 22-16,-21 20 0,21-21 15,0 0-15,-21 22 0,21-22 0,0 21 16,0-21-16,0 22 16,0-22-16,0 21 0,0-21 0,0 0 15,21 1-15,0-1 0,0 0 0,1-21 16,-1 0-16,21 21 16,0-21-16,1 0 0,-22 0 15,21 0-15,1-21 0,41-21 16,-63 42-16,22-22 0,-1-20 0,0 21 15,-20 0-15,20-22 0,0 22 16,-21-21-16,1 21 0,-1 0 16,0-22-16,-21 22 0,0 0 0,0 0 15,0 0-15,0-1 16,-21 22-16,0 0 16,21 22-16,-22-22 0,22 21 15,0 0-15,0 0 0,0 0 0,0 22 16,0-22-16,0 0 0,0 21 15,22-21-15,-1 1 0,-21-1 0,21 0 16,-21 0-16,0 0 0,0 0 0,0 1 16,0 20-1,-21-42-15,0 21 0,-1-21 0,1 0 0,0 21 16,0-21-16,-21 0 16,20 0-16,1 0 0,0 0 0,0 0 15,21-21-15,-21 21 0,21-21 16,0 0-16,0 0 0,0-22 15,21 22-15,0 0 0,0 0 16,0-22-16,1 22 0</inkml:trace>
  <inkml:trace contextRef="#ctx0" brushRef="#br1" timeOffset="-173650.11">3873 14584 0,'0'0'0,"0"21"15,0 0 1,0 0-16,-21 22 0,0-1 16,0-21-16,21 22 0,-21-1 0,0 0 15,21-21-15,-22 22 0,1-1 16,21 0-16,-21 1 0,0-22 16,0 21-16,21 1 0,0-22 0,0 21 15,0-21-15,0 22 16,21-43-16,0 0 15,0 0-15,0-22 16,1 1-16</inkml:trace>
  <inkml:trace contextRef="#ctx0" brushRef="#br1" timeOffset="-173278.66">4000 14944 0,'0'42'15,"0"-21"-15,-21 0 16,21 1-16,-21 20 16,21-21-16,-21 0 0,21 0 0,0 1 15,0 20-15,0-21 16,0 0-16,0 0 0,21 1 16,0-22-16,0 0 0,1 0 0,-1 0 15,21 0-15,-21 0 0,0 0 16,1 0-16,20-22 0,-21 22 0,21-42 15,-20 21-15,-1 0 16,0 0-16,-21-1 0,0 1 0,0 0 16,0-21-16,0 21 0,0-1 0,-21 1 15,21 0-15,-21 0 16,-1 21-16,1 0 0,-21-21 0,21 21 0,0 0 16,-22 0-16,22 0 0,-21 0 15,-22 21-15,43-21 16,0 21-16,0-21 0</inkml:trace>
  <inkml:trace contextRef="#ctx0" brushRef="#br1" timeOffset="-173073.77">3492 14859 0,'-21'0'0,"42"0"0,-21 0 31,22 0-31,-1 0 0,0 0 0,21 0 16,1 0-16,-1 0 0,21 0 0,-20 0 15,20-21-15,1 21 0,-22 0 16,22 0-16,-22 0 0,21-21 16,-20 21-16,-1 0 0,22 0 0,-22 0 15</inkml:trace>
  <inkml:trace contextRef="#ctx0" brushRef="#br1" timeOffset="-171889.45">4614 14838 0,'-21'42'31,"0"-42"-31,0 21 16,21 1-16,0-1 0,-21 0 15,21 0-15,-22 0 0,22 22 0,-21-22 16,21 0-16,0 0 0,0 21 15,0 1-15,-21-22 0,21 0 16,0 0-16,-21-21 0,21 43 16,0-22-1,0-42 1,0-1 0,0 1-16,0-21 0,0 21 15,0 0-15,21-1 0,0-20 16,-21 21-16,21 0 0,-21-22 15,22 22-15,-1-21 0,-21 21 0,21 0 16,0-1-16,0 1 0,0 21 16,1 0-16,-1 0 0,-21 21 15,21 1-15,0 20 0,-21-21 16,0 0-16,0 22 0,0-1 16,21-21-16,-21 21 0,0-20 0,21-1 15,-21 21-15,22-21 0,-22 0 0,21-21 16,0 22-16,0-1 0,0-21 15,0 0-15,1 0 0,20 0 0,-21 0 16,0 0-16,0 0 0,1-21 16,-1-1-16,21 1 0,-21 0 15,0-21-15,1 21 0,-1-22 16,0 22-16,0-21 0,-21 21 16,21-43-16,-21 43 0,21 0 15,-21 0-15,22-1 0,-22 1 0,0 42 31,0 1-31,0-1 16,0 0-16,-22 0 0,22 21 0,0-20 16,-21-1-16,21 21 0,0-21 15,0 22-15,0-22 0,0 0 16,0 0-16,0 0 0,21 0 16,1 1-16,-1-22 0,0 21 0,21-21 15,-21 0-15,22 0 0,-22 0 0,21 0 16,-21 0-16,22 0 0,-1-21 15,-21-1-15,22 1 0,41-42 16,-63 42-16,1-1 0,-1 1 16,-21-21-16,0 21 0,21-43 15,-21 43-15,0 0 0,0 0 16,-21 21-16,0 0 16,-1 0-16,1 0 0,21 21 15,-21-21-15,0 21 0,0 0 0,0 0 16,-1 22-16,1-22 0,21 21 15,0-21-15,-21 22 0,21-22 16,0 0-16,0 0 0,0 22 0,0-22 16,21 0-16,0-21 0,1 21 0,-1-21 15,21 0-15,-21 0 0,22 0 16,-1 0-16,0 0 0,-21 0 0,22 0 16,-1-21-16,0 21 0,1-21 15,-22 0-15,21-1 0,-21-20 0,22 21 16,-22 0-16,0-22 0,-21 22 15,21-21-15,-21 21 0,0-22 0,0 22 16,0 0-16,0 0 0,0 0 0,0 0 16,21 42 46,1-21-62,-1 0 0,0 0 16,0 0-16,0 0 0,0 0 15,1 0-15,-1 0 0,0 0 0,0 0 16,0 0-16,-21 21 0,0 0 16,0 0-16,0 0 0,0 1 15,0-1-15,-21 0 0,0 0 16,0 0-16,0 0 0,-1 1 0,22-1 16,0 0-16,-21 0 0,21 0 15,0 0-15,0 1 0,0-1 16,21-21-1,1 0 1,-1 0-16,0-21 0,0 21 0,0-22 16</inkml:trace>
  <inkml:trace contextRef="#ctx0" brushRef="#br1" timeOffset="-171551.1">6794 14732 0,'0'0'0,"-21"-21"0,0 21 0,0 0 15,21 21 1,0 0 0,0 0-16,21 1 0,0-22 15,0 21-15,1 0 0,20 0 0,-21 0 16,21 0-16,-20 1 0,20-22 16,0 21-16,-21-21 0,22 21 0,20-21 15,-20 21-15,-22-21 0,0 0 16,0 21-16,0-21 0,-21 21 0,0 1 15,0-1-15,-21-21 16,0 21-16,0 0 0,0-21 16,-22 21-16,1 0 0,0 1 15,-1-22-15,1 21 0,0 0 0,20 0 16,-20-21-16,0 21 0,21 0 16,-43 1-16,22-1 0,21-21 15,-1 21-15,1-21 0,-21 0 0,21 0 16,0 0-16,-22 0 0</inkml:trace>
  <inkml:trace contextRef="#ctx0" brushRef="#br1" timeOffset="-170794.06">1016 15939 0,'0'21'31,"0"0"16,0 0-47,0 0 0,0 0 0,0 1 16,0 20-16,0 0 0,-21 1 15,-22-1-15,22 0 0,-21 1 0,0-1 16,-1 0-16,1 1 0,-22-1 16,22-21-16,-21 21 0,-1 1 15,1-22-15,-43 21 16,63-21-16,1-21 0,21 0 16,0 0-16,0 0 0,21-21 15,0 0-15,0 0 0,0 0 16,0 0-16,21-1 0,0 1 0,0 0 15,0 21-15,0-21 0,1 21 16,20 0-16,0 0 0,1 0 16,-1 21-16,21 0 0,-20 0 0,20 1 15,-20-1-15,20 0 0,-21 0 16,1 21-16,-1-20 0,0-1 0,1 0 16,-1 0-16,-21 0 0,22 0 15,-22 1-15,0-1 0,0-21 16,0 0-16,0 0 0,1 0 15,20 0-15</inkml:trace>
  <inkml:trace contextRef="#ctx0" brushRef="#br1" timeOffset="-170402.06">2053 16193 0,'21'-22'0,"-42"44"0,63-65 16,-42 22-16,0 0 0,-21 21 15,0 0 1,-21 0-16,21 21 0,-22-21 0,1 21 16,0 0-16,20 1 15,-20-1-15,21 0 0,0 0 0,0 0 16,21 0-16,0 1 0,0-1 16,0 0-16,21 0 0,0 0 15,21 0-15,-21-21 0,22 22 16,-1-1-16,-21-21 0,22 21 15,-22 0-15,21-21 0,-21 21 0,0 0 16,-21 1-16,0-1 16,0 0-16,0 0 0,-21 0 15,0-21-15,0 21 0,-21 1 16,-1-22-16,1 0 0,0 0 16,-1 0-16,1 0 0,0 0 15,20 0-15,-20-22 0,21 22 0,-21-42 16,42 21-16,0 0 15,0 0-15,0-22 0,21 22 0,0 0 16,21-21-16</inkml:trace>
  <inkml:trace contextRef="#ctx0" brushRef="#br1" timeOffset="-170158.2">2667 16087 0,'21'0'0,"-42"0"0,42 21 0,-21 0 15,0 0-15,0 22 0,0-22 16,0 21-16,-21-21 0,0 22 0,0-1 16,-1 0-16,1-21 0,21 22 15,-21-22-15,0 21 0,0-21 0,0 22 16,-1-22-16,1 0 0,21 0 16,0 0-16,0 1 0,21-22 31,-21-22-16,22 1-15</inkml:trace>
  <inkml:trace contextRef="#ctx0" brushRef="#br1" timeOffset="-168410.7">2286 16531 0,'-21'0'16,"42"0"-16,-63 0 0,20 0 0,1 0 15,42 0 1,1 0-16,-1 0 15,21-21-15,-21 21 0,22-21 16,-1 0-16,0 21 0,22-21 0,-1 21 16,-20-22-16,20 1 0,1 21 15,-22-21-15,64 0 0,-64 21 16,0 0-16,1 0 16,-1 0-16,-21 0 0,0 0 0,-21 21 15,0 0-15,0 0 16,0 1-16,0-1 0,0 0 15,0 0-15,0 0 0,0 0 0,-21 1 16,21-1-16,0 0 0,0 0 16,0 0-16,21-21 15,1 0 1,-1 0-16,0 0 0,0 0 0,0 0 16,0 0-16,22-21 0,-22 21 15,0-21-15,21 0 0,-20 0 16,-1-1-16,21 1 0,-21 0 0,0 0 15,-21 0-15,22 0 0,-22-1 16,21 1-16,-21 42 31,-21-21-31,-1 22 0,1-1 16,21 0-16,0 0 0,-21 0 16,21 0-16,0 1 0,0-1 0,0 0 15,0 0-15,0 0 0,21 0 16,0 1-16,1-22 0,-1 0 15,21 0-15,0 0 0,-20 0 16,20 0-16,0 0 0,1 0 0,-1-22 16,0 22-16,1-21 0,-1 21 15,-21-21-15,21 0 0,-20 0 16,-1 0-16,21-1 0,-21 1 0,0 0 16,1 0-16,-22 0 0,0 0 15,0-1-15,0-20 0,0 21 0,0 0 16,0 0-16,-22 21 0,1 0 15,0 0-15,0 0 16,-21 21-16,20 0 0,1 0 0,0 0 16,-21 0-16,21 1 0,-1 20 15,1-21-15,0 0 0,0 0 16,21 1-16,0-1 16,0 0-16,0 0 0,21-21 15,0 0-15,0 0 0,1 0 16,-1 0-16,42 0 15,-42-21-15,1 0 0,20 21 0,0-43 16,-21 1-16,22 0 16,-22-1-16,-21 1 0,0 0 15,21-1-15,-21 1 0,0 0 0,21-1 16,-21 22-16,0-21 0,0 21 16,0-22-16,0 65 15,0-1 1,0 0-16,-21 21 0,0-21 0,21 22 15,-21-1-15,21 0 0,0 1 16,0-22-16,0 21 0,0 1 16,0-22-16,0 21 0,0-21 0,0 0 15,0 22-15,0-22 0,21 0 16,0-21-16,0 21 0,0-21 16,22 0-16,-22 0 0,0 0 0,21 0 15,1 0-15,-22 0 0,21-21 0,-21 0 16,22 21-16,-1-21 0,-21 0 15,0-1-15,22-20 0,-22 21 16,-21 0-16,0 0 0,21-22 0,-21 22 0,0-21 16,0 21-1,-21-1-15,21 1 0,-21 21 0,-43 0 16,64 21-16,-21 1 16,21-1-16,-21 0 0,21 0 15,0 21-15,0-20 0,0-1 16,0 0-16,0 0 0,0 0 15,0 0-15,21 1 0,0-1 0,0-21 16,1 21-16,41-21 0,-42 0 16,22 0-16,-1 0 0,-21 0 15,21 0-15,22-21 16,-22 0-16,-21-1 0,1 22 0,-1-21 16,0 0-16,21-64 15,-42 43-15,0 21 0,21 0 16,-21 0-16,0-1 0,-21 44 31,0-1-31,21 0 16,0 0-16,-21 0 0,0 22 15,21-22-15,-21 0 0,21 0 0,0 0 16,0 0-16,-22 1 0,22-1 16,0 0-16,0-42 46,22 21-46,-1-21 0,-21-1 16,21 1-16,0 0 0,0 0 16,0 0-16,1 0 0,-1-1 0,0-20 15,0 21-15,0 0 0,0 0 0,1-1 16,-1 22-16,0 0 0,0 0 16,0 0-16,0 0 15,-21 22-15,0-1 0,0 0 0,0 0 16,0 0-16,0 0 0,0 1 15,0-1-15,0 0 0,0 0 0,0 0 16,0 0-16,22-21 31,-1 0-31,0 0 16,0-21-16,0 21 0,0-21 16,1 0-16,-1 0 0,0 0 0,0-1 15,43-41-15,-43 42 0,0 0 16,0-1-16,0 1 0,0 0 15,1 0-15,-1 21 0,0 21 16,-21 0-16,0 0 16,0 1-16,0-1 0,0 0 0,0 0 15,0 0-15,0 22 0,0-22 16,0 0-16,0 0 16,0 0-16,0 0 0,21-21 0,0 22 15,0-22-15,1 0 0,-1 0 0,0 0 16,0 0-16,0 0 0,0 0 15,22-22-15,-22 22 0,21-21 0</inkml:trace>
  <inkml:trace contextRef="#ctx0" brushRef="#br1" timeOffset="-168046.39">6498 15960 0,'0'-21'0,"0"42"0,0-64 15,0 22-15,0 42 31,0 22-31,0-22 0,0 0 16,21 0-16,0 0 0,1 22 16,-1-22-16,0 0 0,0 0 15,21 0-15,-20 1 0,-1-1 0,0-21 16,21 21-16,-21-21 0,1 0 16,20 0-16,-21 0 0,21 0 15,-20 0-15,-1 0 0,0-21 16,-21 0-16,-21 21 31,0 0-31,-1 0 0,-20 21 16,21 0-16,-21 0 0,-1 21 15,1-20-15,0-1 0,-1 0 16,1 21-16,0-21 0,20 1 0,-20-1 16,0 0-16,-1 0 0,22 0 15,-21-21-15,0 21 0,20 1 0,-20-22 16,21 0-16,-21 21 0,-1-21 15</inkml:trace>
  <inkml:trace contextRef="#ctx0" brushRef="#br1" timeOffset="-167314.66">1333 17145 0,'0'0'0,"0"-21"15,0 0 1,-21 42 15,0 0-15,0 21-16,-21-20 0,-1 20 15,22 0-15,-42 1 16,20-1-16,1 21 0,-22-20 0,1-1 16,21 0-16,-22 1 0,1-1 15,20-21-15,-20 0 0,20 1 0,22-1 16,-21-21-16,21 0 0,0 0 15,-1 0-15,22-21 16,0-1-16,0 1 0,0 0 0,0 0 16,0-21-16,22-1 0,-1 22 15,0 0-15,0 0 0,0 0 16,22-1-16,-22 22 0,21 0 16,-21 0-16,22 22 0,-1 20 15,0-21-15,-21 21 0,22-20 16,-1 20-16,0 0 0,1 1 0,-22-22 15,21 21-15,1-21 0,20 43 16,-42-22-16,22-21 16,-22 0-16,0-21 0,21 22 0,1-1 15,-22-21-15,21 0 0,0 0 16,-20 0-16,20 0 0,0 0 0,-21-21 16,22-22-16,-1 22 0,-21 0 15,22-21-15,-1 20 16</inkml:trace>
  <inkml:trace contextRef="#ctx0" brushRef="#br1" timeOffset="-166896.85">2180 17399 0,'21'-21'0,"-42"42"0,63-63 0,-42 21 0,22-1 16,-22 44 31,0-1-47,-22 21 0,22-21 0,0 22 15,0-1-15,0 0 0,-21 1 16,21-22-16,-21 21 0,21 0 16,0 1-16,0-1 0,0-21 0,0 0 15,0 1-15,0-1 0,0 0 16,0 0-16,21-21 16,0 0-16,1 0 0,20 0 15,-21-21-15,21 0 0,1 0 0,-1-1 16,0 1-16,1-21 0,-1 0 15,0 20-15,1-20 0,-22 0 0,21-1 16,-21 1-16,1 0 0,-1-1 16,0 22-16,-21-21 0,21 21 0,-21 0 15,0 42 17,0 0-17,0 0-15,-21 0 0,21 0 16,0 1-16,-21-1 0,21 0 15,0 0-15,0 0 0,0 0 16,0 1-16</inkml:trace>
  <inkml:trace contextRef="#ctx0" brushRef="#br1" timeOffset="-166505.08">3238 17590 0,'22'-22'0,"-44"44"0,65-44 0,-22 1 16,0 0-16,0 21 0,0-21 15,-21 0-15,22 0 16,-22-1-16,21 22 0,-21-21 16,-21 21-1,-1 0-15,1 21 0,0 1 16,-21-1-16,21 0 0,-1 0 16,-20 0-16,21 0 0,0 22 0,0-22 15,21 0-15,0 0 0,0 0 16,0 1-16,0-1 0,0 0 0,21 0 15,0-21-15,21 21 0,-21-21 16,1 0-16,20 21 0,-21-21 0,0 0 16,0 0-16,1 22 15,-1-22-15,-21 21 16,-21-21-16,-1 0 16,1 0-16,0 0 0,-21 0 0,21 0 15,-22 0-15,22 0 0,0-21 16,-21 21-16,42-22 15,0 1-15,0 0 0,21 21 16,0-21-16,0 0 0,0 21 16,22-21-16,-1-1 0</inkml:trace>
  <inkml:trace contextRef="#ctx0" brushRef="#br1" timeOffset="-165837.46">3683 17674 0,'0'0'0,"42"43"31,-21-43-31,1 0 0,-1 0 0,0 0 16,21 0-16,-21 0 16,1-22-16,-1 1 0,0 21 0,21-21 15,-21 0-15,1 0 0,-1 0 16,0-1-16,-21-20 0,0 21 0,0-21 16,0 20-16,0 1 15,0 0-15,-21 21 0,-22 0 16,22 0-16,0 0 0,-21 21 15,-22 22-15,43-22 16,-21 21-16,21 0 0,21-20 16,0 20-16,-22 0 0,22 1 0,0-22 15,0 21-15,0-21 0,22 0 16,-1 1-16,0-1 0,42 0 16,-41-21-16,20 21 0,0-21 15,1 0-15,-1 0 0,43 0 16,-43 0-16,0-21 0,-21 21 15,22-21-15,-22 0 0,21-1 16,-21 1-16,1 0 0,-1 0 0,0 0 16,-21 0-16,0-22 0,21-20 15,0 42-15,-21-1 16,0-20-16,0 21 0,21 0 0,1 21 16,-1-21-16,0 21 15,0 0-15,0 0 0,0 0 0,1 0 16,20 21-16,-21 0 0,0 0 15,22 43-15,-43-43 0,21 21 16,-21-21-16,0 22 0,0-22 16,0 21-16,0-21 0,0 0 0,0 1 15,0-1-15,0 0 0,0 0 16,0 0-16,-21-21 16,21-21-1,0 0 1,0 0-16,0 0 0,0-1 0,0 1 15,21-21-15,0 21 0,0-22 16,0 22-16,0-21 0,1 0 0,-1 20 16,0-20-16,0 21 0,43-43 15,-22 43-15,-21 0 0,21 0 16,-20 21-16,20-21 0,0 21 16</inkml:trace>
  <inkml:trace contextRef="#ctx0" brushRef="#br1" timeOffset="-165446.68">5694 17378 0,'21'-21'16,"-21"42"15,0 0-31,0 0 0,0 0 16,0 1-16,21-1 0,-21 0 15,21 0-15,0 0 0,1 0 0,-1 1 16,21-1-16,-21-21 16,22 21-16,-22-21 0,21 21 0,-21-21 15,22 0-15,-22 0 0,21 0 16,-21 0-16,0 0 0,1 0 0,-22 21 31,-22-21-15,1 21-16,0-21 0,-21 22 15,-1-1-15,1 0 0,0 0 0,-1 0 16,1 0-16,-21 1 0,20 20 16,-20-21-16,20 0 0,-20 0 0,21 22 15,-1-22-15,1 0 16,21-21-16,0 21 0,-1 0 0,1-21 16</inkml:trace>
  <inkml:trace contextRef="#ctx0" brushRef="#br1" timeOffset="-139382.83">13885 15558 0,'0'21'16,"21"-21"77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29:16.0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762 635 0,'0'-21'0,"0"42"0,0-63 0,0 21 16,0-1-16,-21 1 16,0 21-1,21 21 1,-22 1-16,22-1 16,-21 0-16,21 0 0,0 21 15,0-20-15,0-1 0,0 21 0,0-21 16,0 0-16,0 1 0,0-1 15,21 0-15,1 0 0,-1 0 16,0-21-16,0 0 0,0 0 16,22 0-16,-22 0 15,0 0-15,0-21 0,0 21 0,0-21 16,1 0-16,-1 0 0,0-1 16,-21 1-16,0 0 0,0 0 0,0 0 15,0 0-15,0-1 16,0 1-16,0 0 15,0 0-15,0 42 32,-21 0-32,21 0 0,-21 22 0,21-1 15,0-21-15,0 22 16,0 20-16,0-21 0,-22 1 0,22-1 16,0 0-16,-21 1 0,21-1 15,0 0-15,0 1 0,0-22 0,-21 21 16,21-21-16,0 1 0,0 20 15,-21-21-15,21 0 16,0 0-16,-21-21 31,0 0-31,-1-21 0,1 0 16,0 0-16,21 0 0,-21 0 16,0-1-16,0 1 0,-1 0 15,1 0-15,0-21 0,0 20 16,0 1-16,0 0 0,21 0 0,-22 21 15,1 0-15,0 0 16,21 21 0,0 0-16,0 0 0,0 1 0,0-1 15,0 0-15,0 21 0,0-21 16,21 1-16,0-1 0,1 0 0,-1-21 16,0 21-16,0 0 0,0-21 15,0 0-15,22 0 0,-22 0 16,21 0-16,-21 0 0,1 0 0,20 0 15,-21 0-15,21-21 16,-20 0-16,-1 21 0,21-21 0,-21 0 16,0-1-16,22 1 0,-22-21 15,0 21-15,0 0 0,0-22 0,1 22 16,-22-21-16,0 21 0,21-1 16,-21 1-16,0 42 31,0 1-16,0-1-15,0 0 0,0 0 16,0 0-16,0 0 0,0 1 0,0-1 16,0 0-16,0 0 0,-21 0 15,21 0-15,0 1 16,0-1 0,0 0 62,0 0-63,0 0 1,0 0 0,0 1-1,21-22 1,0 0-1,21 0-15,-21 0 0,22 0 16,-22-22-16,21 22 0,1-21 16,-1 0-16,0 21 0,1-21 0,-22 0 15,21-22-15,-21 22 0,22 0 16,-22 0-16,0-21 0,-21 20 16,0-20-16,0 21 0,0-21 0,0 20 15,-21 1-15,0 0 0,-1 0 16,-20 0-16,21 21 0,-21 0 0,-1 0 15,22 21-15,-21 0 0,-1 0 16,22 0-16,0 1 0,-21-1 16,21 0-16,21 0 0,0 0 15,0 0-15,0 1 0,0-1 0,21 0 16,0-21 0,21 0-16</inkml:trace>
  <inkml:trace contextRef="#ctx0" brushRef="#br0" timeOffset="1838.17">3768 1164 0,'0'0'0,"21"0"0,0 0 15,-21-21-15,21 21 16,0-21-16,-21 0 0,21 0 16,1 21-16,-22-22 0,0 1 0,0 0 15,21 0-15,-21 0 0,0 0 16,0-22-16,0 22 0,0 0 0,-21 0 16,-1-22-16,1 22 0,0 0 15,-21 21-15,21-21 0,-22 21 0,22 0 16,-21 0-16,21 0 0,-22 0 15,1 21-15,0 0 0,-1 0 16,1 22-16,21-1 0,-22 0 16,-20 43-16,42-43 0,0 1 15,21-1-15,0-21 0,0 22 16,0-22-16,0 21 0,0-21 0,0 0 16,21 1-16,0-22 15,0 0-15,0 0 0,0 0 0,22 0 16,-1-22-16,-21 1 0,22 0 15,20 0-15,-21 0 0,1 0 0,-1-22 16,0 1-16,1 21 16,-22-22-16,21 1 0,-21 0 0,1-22 0,-1 22 15,0 21-15,-21-22 16,0 1-16,0 21 0,0 0 0,0 42 31,0 0-31,0 0 16,-21 22-16,21-22 0,-21 21 15,21 0-15,0 1 0,-22-1 0,22 0 16,0-20-16,0 20 0,0-21 16,0 0-16,0 22 0,0-22 0,22 0 15,-1 0-15,0-21 16,0 0-16,0 0 0,0 0 16,22 0-16,-22 0 0,0-21 15,21 21-15,-20-21 0,20 0 16,-21-1-16,21-20 0,-20 21 15,-1 0-15,21-22 0,-21 1 0,0 21 16,-21-21-16,22 20 0,-22-20 16,21 21-16,-21 0 0,0 0 15,0 42 17,0 0-32,0 0 0,0 0 15,0 22-15,-21-22 0,21 21 16,-22-21-16,22 22 0,0-22 0,0 21 15,0-21-15,0 0 0,0 1 16,0-1-16,0 0 0,22-21 16,-1 0-16,0 0 15,0 0-15,21 0 0,-20 0 16,-1-21-16,21 21 0,-21-21 0,22-1 16,-22 1-16,21 0 0,-21 0 15,0 0-15,1 0 0,-1-22 0,0 22 16,0 0-16,-21-21 0,0 20 15,0-20-15,0 21 0,0 0 0,0 0 16,-21 21 15,21 21-31,-21-21 16,21 21-16,0 0 0,0 0 16,0 0-16,21-21 0,0 0 15,0 22-15,0-22 0,1 0 16,20 0-16,-21 0 0,0 0 15,0-22-15,22 1 0,-22 21 0,0-21 16,0 0-16,0 21 0,1-21 16,-1 0-16,0 21 0,-21-22 15,0 44 1,0-1 0,0 0-16,0 0 0,-21 0 0,21 22 15,-21-22-15,-1 21 0,22-21 16,0 22-16,-21-22 0,21 21 15,-21-21-15,21 0 0,0 1 0,0-1 16,0 0-16,0 0 0,0 0 16,21-21-16,0 21 15,1-21-15,-1 0 0,0 0 0,0 0 16,0 0-16,0 0 0,43-21 16,-43 0-16,21 21 0,-20-21 15,20 0-15,-21 0 0,21-43 16,-20 43-16,-1-21 0,-21-1 15,0 1-15,0 0 0,0 20 16,0-20-16,0 0 0,0-1 0,-21 22 16,-1 0-16,1 0 0,0 0 15,0 21-15,0 0 0,-22 0 0,22 0 16,0 0-16,-21 21 0,21 0 16,-1 21-16,-20-20 0,21 20 0,0 0 15,0 1-15,21-1 0,0 0 16,-22 1-16,22-22 0,0 21 0,0-21 15,0 0-15,0 1 0,22-1 16,-22 0-16,21-21 0,21 21 0,-21-21 16,0 0-16,22 0 0,-1 0 15,0 0-15,1 0 0,-1-21 16,22 0-16,-1 21 0,-21-21 16,22-1-16,-1-20 0,-20 21 0,20 0 15,-20-22-15,-1 22 0,-21-21 16,21 21-16,-20 0 0,-1-1 0,-21 1 15,0 0-15,21 21 0,-21 21 32,0 0-17,0 1-15,0-1 0,0 21 0,-21-21 16,21 0-16,0 1 0,0-1 0,0 0 16,0 0-16,0 0 0,0 0 15,0 1-15,0-1 0,0 0 16,21 0-16,0-21 15,0 21-15,0-21 0,1 0 0,-1 0 16,0 0-16,0 0 0,21 0 16,-20 0-16,62 0 0</inkml:trace>
  <inkml:trace contextRef="#ctx0" brushRef="#br0" timeOffset="2403.86">7070 868 0,'0'-21'0,"0"42"0,-22-63 16,1 20-16,0 1 0,0 21 16,0-21-16,0 21 0,-22 0 15,22 0-15,-21 0 0,21 0 0,-22 0 16,1 0-16,21 0 0,-22 21 16,22 0-16,-21 1 0,21-1 0,0 21 15,-1-21-15,1 22 0,0-22 16,0 21-16,21-21 0,-21 22 0,21-22 15,0 0-15,0 0 0,0 0 16,0 0-16,0 22 0,21-43 16,0 0-16,0 21 15,0-21-15,1 0 0,-1 0 0,21 0 16,-21-21-16,22 21 0,-22-21 16,21-1-16,0 1 0,-20 0 0,20 0 15,0-21-15,-21 20 0,22-20 0,-22 0 16,0-1-16,0 1 0,0 0 15,1-1-15,-1 1 0,0 0 0,0-1 16,-21 1-16,21 0 0,-21-1 16,0 22-16,0 0 0,0 0 0,0 42 31,0 0-31,-21 0 16,0 22-16,21-1 0,-21 0 15,0 22-15,-1-22 0,1 22 16,21-22-16,0 22 0,-21-22 15,21 0-15,0 1 0,0-1 0,0 0 16,0-21-16,0 22 0,21-22 16,0 0-16,1-21 0,-1 0 15,0 0-15,0 0 0,21 0 0,-20 0 16,-1 0-16,21 0 0,-21 0 16,0-21-16,1 0 0,-1 0 0,0-1 15,-21 1-15,0-21 0,21 21 16</inkml:trace>
  <inkml:trace contextRef="#ctx0" brushRef="#br0" timeOffset="2587.75">6583 593 0,'0'0'0,"-21"0"0,-22 21 15,22 0-15,0-21 16,21 21-16,-21-21 0,21 21 0,0 1 15,21-22 1,0 0-16,0 0 16,0 0-16,22 0 0,-22 0 15</inkml:trace>
  <inkml:trace contextRef="#ctx0" brushRef="#br0" timeOffset="2991.33">9229 741 0,'0'0'0,"0"-21"16,0-22-16,0 22 0,-22 0 0,22 0 16,-21 0-16,21 0 0,0-1 15,-21 22-15,0 0 16,0 0-16,0 22 0,21-1 16,-22 21-16,1-21 0,0 22 15,21-1-15,-21 0 0,-21 64 16,42-64-16,-22 1 0,1-1 15,21 0-15,-21 1 0,0-1 16,21-21-16,0 22 0,-21-22 16,21 0-16,-21 0 0,21 0 0</inkml:trace>
  <inkml:trace contextRef="#ctx0" brushRef="#br0" timeOffset="3639.95">8509 1058 0,'0'0'0,"-64"0"16,86 0 15,20 0-31,-21 0 16,21 0-16,1 0 0,20 0 15,1-21-15,-1 0 0,22 21 0,-22-21 16,22 0-16,0 0 0,-22-1 15,1 1-15,-22 0 0,22-21 0,-22 21 16,-21-1-16,21 1 0,-20 0 0,-22-21 16,0 21-16,0-1 0,0 1 15,0 0-15,0 0 0,0 0 16,0 0-16,-22 21 16,1 21-16,0 0 15,21 0-15,0 0 16,-21 22-16,0-1 0,21 0 0,0 1 15,-21-1-15,-1 0 0,22 1 16,-21-1-16,21 0 0,0 1 0,0-22 16,-21 21-16,21-21 0,0 0 15,-21 1-15,21-1 0,0 0 16,0 0-16,0-42 31,0 0-15,0 0-16,21-1 0,0 1 15,0 0-15,1-21 0,-1-1 0,0 22 16,0-21-16,21 0 16,-20 20-16,-1-20 0,21 21 0,-21-21 15,22 42-15,-1-22 0,-21 22 16,43 0-16,-43 22 0,0-1 16,0 0-16,0 21 0,-21-21 0,0 22 15,0-1-15,0-21 0,0 22 16,0-1-16,0-21 0,-21 0 0,0 0 15,0 22-15,21-22 16,-21 0-16,-1-21 0,22 21 16,0-42 15,22 0-15,-22 0-16,42 0 15,-21-1-15</inkml:trace>
  <inkml:trace contextRef="#ctx0" brushRef="#br0" timeOffset="3871.82">10329 868 0,'0'0'0,"0"21"16,0 0-16,0 0 16,0 1-16,0-1 0,0 0 0,0 0 15,-21 0-15,21 22 16,-21-22-16,21 0 0,-21 0 0,0 0 15,-1 0-15,1 1 0,21-1 16,-21 0-16,0-21 16,21-21 15,0 0-31,21-1 16</inkml:trace>
  <inkml:trace contextRef="#ctx0" brushRef="#br0" timeOffset="4168.64">10393 593 0,'0'-21'0,"-21"21"16,21 21 15,21-21-15,-21-21 15,-21 21 0,-1 0-31,1 0 0,0 0 16,0 21-16,0-21 0,0 21 16,21 0-16,0 0 15,0 0 1,21 1-1</inkml:trace>
  <inkml:trace contextRef="#ctx0" brushRef="#br0" timeOffset="4592.41">10858 826 0,'0'0'0,"22"0"0,-22-22 16,21 22-16,-21-21 15,0 0-15,0 0 16,-21 21-16,-1 0 16,1 0-16,0 0 0,0 0 15,-21 0-15,20 0 0,1 0 0,0 21 16,0 0-16,0 0 16,0 1-16,21-1 0,0 0 15,0 0 1,21 0-16,0-21 0,0 21 15,0-21-15,0 22 0,1-1 0,-1 0 16,0-21-16,0 21 0,0 0 16,0 0-16,1 1 0,-22-1 15,0 0-15,0 0 0,0 0 16,-22 0-16,1-21 16,0 0-16,0 0 0,0 0 15,-22 0-15,22 0 0,0 0 0,-21 0 16,21 0-16,-22 0 0,22 0 15,0 0-15,-21 0 0,20 0 0,1 0 16,21-21-16,-21 21 0,0-21 16,21 0-1,0 0-15</inkml:trace>
  <inkml:trace contextRef="#ctx0" brushRef="#br0" timeOffset="5125.62">12107 1058 0,'0'0'0,"-21"0"0,42-21 47,0 21-47,1-21 16,-1 21-16,21-21 0,-21 0 15,22 21-15,-22-21 0,0-1 16,21 22-16,-21-21 0,1 0 0,-22 0 16,0 0-16,0 0 15,-22 21 1,1 0-16,0 0 0,-21 21 16,21-21-16,-22 21 0,22 21 15,-21-21-15,21 1 0,-1 20 0,1-21 16,0 21-16,0-20 0,21-1 15,0 0-15,0 0 0,0 0 0,0 0 16,0 1-16,21-1 0,0-21 0,0 21 16,1-21-16,20 0 15,0 0-15,1 0 0,-1 0 0,0 0 0,1 0 16,-1 0-16,0-21 16,1 21-16</inkml:trace>
  <inkml:trace contextRef="#ctx0" brushRef="#br0" timeOffset="5497.41">12763 974 0,'0'-21'16,"0"42"-16,0-85 0,0 43 0,0 0 16,0 0-16,0 0 0,0-1 15,0 1-15,0 0 0,22 0 16,-1 21-16,0 0 16,0 0-16,0 0 0,0 0 0,1 21 15,-1 0-15,0 0 16,21 22-16,-21-22 0,1 21 0,-1 1 15,-21-1-15,0-21 0,0 21 16,0 1-16,0-22 0,0 21 0,0-21 16,0 1-16,-21-1 15,-1 0-15,1 0 0,0-21 0,0 0 16,0 21-16,0-21 0,-1 0 0,1 0 16,21-21-1,0 0-15,0 0 0,0 0 16,0-1-16,0 1 0,0 0 15,0-21-15,21 21 0,1-22 16,-1 22-16,0-21 0,0 21 16,0-1-16,0 1 0,1 0 0,20 0 15,0 21-15,-21 0 0,22-21 16,-22 21-16,21 0 0,-21 0 0,1 0 16</inkml:trace>
  <inkml:trace contextRef="#ctx0" brushRef="#br0" timeOffset="5901.34">13398 931 0,'0'-21'0,"0"0"15,0 0 1,22 0-16,-22 0 0,21 21 16,-21-22-16,21 22 0,0 0 15,0 0-15,-21-21 0,21 21 0,1 0 16,-1 0-16,-21 21 0,21 1 15,0-1-15,0 21 0,-21-21 0,0 22 16,21-22-16,-21 21 0,22 22 16,-22-22-16,0-21 0,0 21 15,0-20-15,0-1 0,0 0 16,0 0-16,0 0 0,0 0 16,-22-21 15,22-21-16,0 0-15,0 0 16,0 0-16,0 0 0,0-1 0,0 1 16,0 0-16,22 0 0,-1 0 15,-21-22-15,42 1 16,-42 21-16,21 0 0,0 0 0,1-1 16,-1 22-16,0-21 0,21 21 15,-21 0-15,1 0 0,20 0 0</inkml:trace>
  <inkml:trace contextRef="#ctx0" brushRef="#br0" timeOffset="6307.71">14330 847 0,'-21'-43'32,"-1"43"-17,1 0-15,0 22 0,21-1 16,-21 0-16,0 0 0,0 0 0,21 22 15,-22-22-15,1 21 0,21-21 16,0 22-16,-21-22 0,21 0 0,-21 0 16,21 21-16,0-20 0,0-1 15,0 0-15,21-21 16,0 0-16,0 21 0,22-21 16,-22 0-16,21 0 0,22 0 15,-43 0-15,21-21 0,1 21 0,-22-21 16,21 0-16,-21 21 0,0-22 15,-21-20-15,22 21 0,-22 0 0,0-22 16,0 22-16,0-21 0,0 0 16,0-1-16,-22 1 0,22 21 0,-21-22 15,0 22-15,0 0 0,0 21 16,0 0-16,-1 0 0,1 0 16,0 0-16,0 21 0,0-21 0,21 43 15,-21-22-15,21 0 0,-22 0 0,22 64 16,22-64-1,-1-21-15,0 21 0,0-21 16</inkml:trace>
  <inkml:trace contextRef="#ctx0" brushRef="#br0" timeOffset="6684.5">14880 931 0,'0'-21'15,"0"-42"1,0 84 31,21 0-47,0 0 15,-21 22-15,22-22 0,-22 21 0,21-21 16,-21 22-16,0-22 0,0 21 16,0-21-16,0 0 0,0 22 0,0-22 15,0 0-15,0 0 16,0 0-16,-21-21 31,21-21-31,0 0 16,0 0-16,0 0 0,0 0 15,0-1-15,0-20 0,21 21 0,0-21 16,0-1-16,0 22 0,-21-21 16,21-1-16,1 22 0,-1 0 15,-21 0-15,0 0 0,21 21 0,-21-21 16</inkml:trace>
  <inkml:trace contextRef="#ctx0" brushRef="#br0" timeOffset="7756.41">16616 826 0,'0'-22'0,"0"44"0,0-65 0,0 22 0,0 0 15,0 0-15,0 0 16,0-1-16,0 1 16,0 42-1,0 1-15,0 20 0,0 0 16,0 1-16,0-1 0,0 0 16,0 1-16,0 20 0,0-21 0,-21 1 15,-1-1-15,1 0 0,21 1 0,-21-22 16,0 21-16,0-21 0,21 1 15,0-1-15,0 0 0,0 0 16,21-21 0,0 0-1,0-21-15,0 21 16,22-21-16,-22 0 0,0-1 0,21 1 16,-20 0-16,-1-21 0,0 21 0,0-22 15,0 22-15,0-21 0,-21 21 16,0-1-16,22 1 0,-22 0 15,21 21-15,-21 42 16,0-20 0,0-1-16,0 0 0,0 21 0,0-21 15,0 1-15,0-1 0,0 0 16,0 0-16,0 0 0,0 0 0,0 1 16,0-1-16,21-21 15,0 0-15,0 0 16,0 0-16,1 0 0,20 0 0,-21 0 15,0-21-15,22-1 0,-22 22 16,21-21-16,-21 0 0,0-21 0,1 21 16,20-22-16,-21 22 0,0-21 15,0-1-15,-21-20 0,22 21 0,-1-1 16,-21 1-16,0 0 16,0-1-16,0 22 0,21 0 0,-21 0 15,0 0-15,0-1 0,0 44 16,-21-1-16,21 0 15,-21 0-15,-1 21 0,22 1 16,-21-1-16,21 22 0,-21-22 16,21 0-16,0 1 0,0-1 0,0-21 15,0 21-15,0-20 0,0-1 16,0 21-16,0-21 0,21 0 16,0-21-16,1 0 0,-1 0 15,0 0-15,0 0 0,21 0 0,-20 0 16,20 0-16,0 0 0,-21-21 15,22 0-15,-1 0 0,-21 0 0,22 0 16,-22-1-16,0-20 0,0 21 16,0-21-16,-21-1 0,0 22 0,0-21 15,0 21-15,0-22 16,0 22-16,-21 42 31,0 22-31,0-22 0,0 21 0,-1 0 16,22-20-16,-21 20 0,21-21 0,-21 21 15,21-20-15,0-1 0,0 0 16,0 0-16,0 0 0,0 0 0,0 1 16,21-22-16,0 21 15,1-21-15,-1 0 0,21 0 0,-21 0 16,22 0-16,-1 0 0,0 0 16,1-21-16,20-1 0</inkml:trace>
  <inkml:trace contextRef="#ctx0" brushRef="#br0" timeOffset="8072.23">19304 762 0,'0'0'0,"0"-42"0,0 21 0,21-1 16,-21 1-16,0 0 0,0 0 15,-21 21 1,0 0-16,0 0 0,-1 0 15,1 21-15,0-21 0,0 42 16,0-20-16,0 20 0,-22-21 0,22 21 16,0 22-16,-21-22 0,20 1 15,1-1-15,0 0 0,0 1 0,21-22 16,0 21-16,0 0 0,0-20 16,0-1-16,0 21 0,0-21 0,0 0 15,21 1-15,0-22 0,0 21 16,22 0-16,-22-21 0,21 0 0,1 21 15,-22-21-15,42 0 0,-20 0 16,-1 0-16,0 0 0,22-21 0</inkml:trace>
  <inkml:trace contextRef="#ctx0" brushRef="#br0" timeOffset="8904.12">19770 1164 0,'21'-42'0,"-42"84"0,63-126 16,-21 41-16,-21 22 0,0-21 15,0 21-15,0-22 0,0 22 0,0 0 16,-21 21-16,0 0 15,0 0-15,-1 21 0,-20 0 16,0 0-16,-1 1 0,1 20 0,21-21 16,-21 21-16,-1-20 0,22 20 0,-21-21 15,21 21-15,21-20 0,-22 20 16,22-21-16,0 0 0,0 0 16,0 1-16,22-22 15,-1 0-15,0 0 16,0 0-16,0 0 0,22 0 15,-22 0-15,21 0 0,-21-22 0,22 1 16,-22 0-16,0 21 0,21-42 16,-21 21-16,1-1 0,-1 1 0,0-21 15,0 21-15,-21-22 0,0 22 16,21 0-16,-21 0 0,-21 42 31,0 21-31,0-20 0,0-1 16,-1 21-16,22-21 0,0 22 15,0-22-15,0 0 0,0 0 16,0 0-16,0 0 0,0 1 0,0-1 16,22-21-16,-1 0 15,0 0-15,0 0 0,0 0 0,22 0 16,-22 0-16,0 0 0,21-21 16,-21-1-16,1 22 0,-1-21 0,0 0 15,0 0-15,0 0 0,-21-22 16,21 22-16,-21 0 0,22-21 0,-22 21 15,0-1-15,0 44 32,0-1-32,0 0 15,-22 0-15,1 0 0,21 0 16,-21 22-16,21-22 0,0 0 16,-21 0-16,21 0 0,-21-21 15,21 22-15,0-44 47,0 1-31,0 0-16,0 0 0,0 0 0,21 0 15,-21-22-15,42 22 0,-21-21 16,1-1-16,20 1 0,-21 21 0,21 0 16,1-22-16,-22 43 15,21-21-15,1 21 0,-1 0 0,-21 21 16,21 1-16,1-1 0,-22 0 15,0 21-15,0 43 0,-21-43 16,0-21-16,0 22 0,0-1 16,-21-21-16,-21 22 0,42-22 15,-21 0-15,21 0 0,-22 0 16,1-21-16,21 21 16,0-42-1,0 0 1</inkml:trace>
  <inkml:trace contextRef="#ctx0" brushRef="#br0" timeOffset="9548.52">21675 1122 0,'-22'0'0,"1"0"15,21-21 1,0 0 0,0-1-1,0 1-15,0 0 0,21 0 16,22 21-16,-22-21 15,0 0-15,21 21 0,-20 0 0,20 0 16,-21 0-16,21 0 0,1 0 16,-1 21-16,-21 0 0,22 0 0,-22 21 15,21 1-15,-21-1 0,-21-21 16,0 22-16,0-1 0,0-21 16,0 21-16,0-20 0,-21-1 15,21 0-15,-21 0 0,0 0 0,0-21 16,-1 0-1,22-21 1,0 0-16,0 0 0,0 0 16,0-1-16,0 1 0,22 0 15,-1-21-15,0 21 0,0-22 0,0 22 16,0-21-16,22-1 0,-22 22 16,0-21-16,21 21 0,-20 0 0,20-1 15,-21 22-15,0 0 0,0-21 16,22 21-16,-22 0 0,0 0 15</inkml:trace>
  <inkml:trace contextRef="#ctx0" brushRef="#br0" timeOffset="9904.32">22585 1207 0,'0'0'0,"0"21"0,0 0 15,21-21 1,0 0-16,21 0 0,-20 0 15,20-21-15,0 21 0,-21-21 0,22-1 16,-1 22-16,-21-21 0,0 0 16,22 21-16,-43-21 0,0 0 0,0 0 15,0-1-15,0 1 0,0 0 16,0 0-16,-43 21 0,22 0 0,0 0 16,-21 0-16,21 0 15,-22 21-15,1 0 0,21 0 0,-22 1 16,1 20-16,21-21 0,-21 21 15,20-20-15,1-1 0,21 0 0,0 21 16,0-21-16,0 1 0,0-1 16,43 0-16,-22-21 0,21 0 15,0 21-15,1-21 0,20 0 16,1 0-16,-22 0 0,22 0 0,-1 0 16,1-21-16,-22 0 0,21 0 15,-20 21-15,-1-43 0,0 22 0,1 0 16</inkml:trace>
  <inkml:trace contextRef="#ctx0" brushRef="#br0" timeOffset="10161.18">23389 1207 0,'21'-43'15,"-63"107"-15,63-85 0,21-43 0,-42 43 0,22-21 16,-22 20-16,0 1 0,0 0 0,0 42 31,-22 0-31,1 22 16,0-22-16,21 21 0,0 1 16,-21-1-16,0 0 0,0 1 0,21 20 15,0-21-15,-22 22 0,22-1 16,-21 1-16,0-1 0,21 1 0,-21-1 15,0 1-15,0-1 0,-1 1 16,1-22-16,0 22 0,0-22 0,0 22 16,0-43-16,-1 21 0,22 0 0,-21-20 15,21-1-15,21-42 32,1-1-32,-1 1 15,0 0-15,0 0 0,0-21 0,0 20 16,1-20-16,-1 0 0</inkml:trace>
  <inkml:trace contextRef="#ctx0" brushRef="#br0" timeOffset="10432.02">23368 1164 0,'0'0'0,"0"-42"0,21 0 0,0-1 16,0 22-16,1 0 0,-1 0 0,0 0 15,0 21-15,0 0 0,22 0 16,-22 0-16,21 21 0,-21 0 15,0 0-15,1 0 0,-1 0 0,0 22 16,-21-22-16,0 21 0,0-21 16,0 1-16,-42 41 0,20-63 15,-20 21-15,21 0 0,-21-21 16,20 0-16,-20 22 0,21-22 16,0 0-16,0 0 0,-1 0 0,22-22 31,0 1-31,0 0 0,22 0 15,-1 0-15,21 0 16</inkml:trace>
  <inkml:trace contextRef="#ctx0" brushRef="#br0" timeOffset="10655.89">24109 593 0,'0'0'0,"0"-21"0,0 42 31,-21-21-31,-1 21 0,1 21 0,21-21 15,-21 22-15,0-1 0,0 22 16,0-22-16,-1 0 0,1 1 0,0-1 16,0 0-16,0 1 0,0-1 15,21-21-15,0 21 0,0-20 0,0-1 16,0 0-16,0 0 16,0 0-16,21-21 0,0 0 15,0 0-15,21 0 0,1 0 0,-22 0 16</inkml:trace>
  <inkml:trace contextRef="#ctx0" brushRef="#br0" timeOffset="11085.65">24553 910 0,'0'0'0,"-42"-63"32,21 63-32,0 0 15,-1 0-15,1 21 0,-21 0 0,21 0 16,-22 0-16,22 1 0,-21 20 15,21-21-15,-22 0 0,22 22 16,0-22-16,-21 21 0,42-21 16,0 0-16,0 1 0,0-1 15,0 0-15,0 0 0,21-21 16,0 0-16,0 0 0,22 0 16,-22 0-16,21 0 0,-21 0 15,0-21-15,22 21 0,-22-21 16,0 0-16,21-1 0,-20-20 0,-1 21 15,0-21-15,0 20 0,-21-20 16,21 21-16,-21 0 0,0 0 0,21-1 16,-21 1-16,-21 42 15,0 1-15,0-1 16,0 0-16,21 0 0,-21 21 16,-1-20-16,1-1 0,21 0 0,0 21 15,0-21-15,0 1 0,0-1 0,0 0 16,0 0-16,0 0 15,21-21-15,1 0 0,-1 0 16,21 0-16,-21 0 0,0 0 16,22 0-16,-1 0 0</inkml:trace>
  <inkml:trace contextRef="#ctx0" brushRef="#br0" timeOffset="11323.51">25125 995 0,'0'-21'0,"0"42"0,0-63 0,0-1 16,0 22-16,0 0 15,-43 42 1,22 0-16,0 0 16,0 1-16,-21 20 0,20-21 0,-20 21 15,21-20-15,0 20 0,0-21 16,-1 0-16,1 0 0,21 22 0,-21-22 16,21 0-16,0 0 0,0 0 15,0 1-15,21-22 0,0 0 16,1 21-16,20-21 0,0 0 15,-21 0-15,22 0 0,20 0 16,-20 0-16,-1 0 0,0-21 0,1-1 16</inkml:trace>
  <inkml:trace contextRef="#ctx0" brushRef="#br0" timeOffset="11675.82">25506 1164 0,'21'0'63,"0"0"-48,0 0-15,0 0 16,1-21-16,20 0 0,-21 21 0,0-21 16,0 0-16,1-1 0,-1 1 15,-21 0-15,0 0 0,0 0 16,-21 21-1,-1 0-15,1 21 16,-21 0-16,21 0 0,-22 0 16,22 22-16,0-22 0,-21 0 0,21 0 15,-1 22-15,22-22 0,-21 0 16,21 0-16,-21 0 0,21 0 16,0 1-16,0-1 0,21 0 15,0-21 1,1 0-16,-1 0 0,21 0 0,0 0 15,22 0-15,-1 0 0</inkml:trace>
  <inkml:trace contextRef="#ctx0" brushRef="#br0" timeOffset="11952.66">26755 868 0,'0'0'0,"0"-21"0,0 0 15,-22 21 1,1 21-16,21 0 0,-21 21 16,0-21-16,0 22 0,0-1 15,-1 0-15,1 1 0,0-22 0,21 21 16,-21 1-16,0-1 0,0-21 16,21 0-16,0 22 0,0-22 0,-22 0 15,22 0-15,0 0 0,0 0 16,22-21 15,-1 0-31,0 0 0,0 0 16,0-21-16</inkml:trace>
  <inkml:trace contextRef="#ctx0" brushRef="#br0" timeOffset="12596.29">26924 1080 0,'0'0'0,"21"-43"0,0 1 0,0 21 0,1 0 16,-22-22-16,0 22 15,0 42 1,-22 0-16,22 1 0,-21 20 16,0-21-16,0 21 0,0 1 0,0-1 15,-1 0-15,1 1 0,0-22 16,21 21-16,-21-21 0,21 1 0,-21-1 16,21 0-16,0 0 15,0 0-15,0 0 16,21-21 15,0-21-31,0 0 0,0 21 0,1-21 16,-1 0-16,0 21 0,21-21 15,-21-1-15,22 1 0,-22 0 0,21 0 16,-21 21-16,-21 21 31,0 0-31,0 0 16,0 1-16,0-1 15,-21 0-15,21 0 0,0 0 0,0 0 16,0 1-16,21-22 16,-21 21-16,22-21 0,-1 0 0,0 21 15,21-21-15,-21 0 0,1 0 16,20 0-16,-21 0 0,21 0 0,-20 0 16,-1-21-16,21 0 0,-21 21 15,0-22-15,1 1 0,-1 0 0,0 0 16,0-21-16,0 20 0,0 1 15,1-21-15,-1 21 0,0 0 16,-21-1-16,0 1 0,0 0 16,-21 42-1,0 0-15,-1 1 0,1-1 16,0 0-16,0 0 0,-21 0 0,42 22 16,-22-22-16,1 0 0,21 0 15,0 0-15,-21 0 0,21 1 0,0-1 16,0 0-16,21-21 15,0 0-15,1 0 0,-1 0 16,0 0-16,0 0 0,0 0 16,0 0-16,22 0 0,-22-21 0,0 0 15,0 21-15</inkml:trace>
  <inkml:trace contextRef="#ctx0" brushRef="#br0" timeOffset="12816.17">26501 995 0,'-22'0'0,"44"0"16,-86 0-16,43 21 0,42-21 31,0 0-15,22 0-16,-22 0 0,21 0 0,0 0 15,1 0-15,-1 0 0,0-21 16,1 21-16,-1-21 0</inkml:trace>
  <inkml:trace contextRef="#ctx0" brushRef="#br0" timeOffset="13275.2">28935 656 0,'0'0'0,"0"-21"15,0 42 16,0 0-15,-21 1-16,21-1 0,-22 0 16,1 0-16,21 0 0,-21 0 15,21 1-15,0-1 0,0 0 16,21-21 15,22 0-15</inkml:trace>
  <inkml:trace contextRef="#ctx0" brushRef="#br0" timeOffset="13451.1">29168 699 0,'0'-22'31,"0"44"-31,-22-1 16,1 0-16,0 0 0,21 0 15,-21-21-15,21 21 16,-21 1-16,21-1 0,0 0 15,0 0-15,21-21 16,0 0-16,0 21 16,22-21-16</inkml:trace>
  <inkml:trace contextRef="#ctx0" brushRef="#br0" timeOffset="13903.36">29887 783 0,'0'0'15,"0"21"1,-21 1 0,0-1-16,0 21 0,0-21 15,-1 0-15,1 22 0,0-22 0,0 0 16,0 21-16,0-20 16,-22-1-16,22 0 0,0 21 0,-21-21 15,20-21-15,-20 22 0,21-1 16,0-21-16,-22 21 0,22-21 15,0 0-15,0 0 16,21-21 0,0 0-1,0-1-15,21 22 0,-21-21 0,21 21 16,0 0-16,1 0 16,-1 0-16,0 0 15,0 0-15,0 0 0,0 21 16,1-21-16,20 22 0,-21-1 0,0-21 15,22 21-15,-22 0 0,0 0 16,21-21-16,-21 21 0,1 1 0,20-22 16,-21 21-16,0-21 0,0 0 15,1 0-15,-22 21 0,21-21 16,0 0 0,0 0-1,-21-21-15,21 0 0,0 21 16</inkml:trace>
  <inkml:trace contextRef="#ctx0" brushRef="#br0" timeOffset="14168.21">30776 720 0,'0'21'16,"0"0"-16,0 0 16,-21 0-16,21 1 31,0-1-31,-21 0 16,0-21-1</inkml:trace>
  <inkml:trace contextRef="#ctx0" brushRef="#br0" timeOffset="14343.63">30988 741 0,'0'0'0,"21"-21"31,-21 42 0,0 0-31,-21 0 0,21 0 0,-21 1 16,21-1-16,-21 0 0,21 0 16,-22 0-16,1 0 0,21 1 0,-21-1 15</inkml:trace>
  <inkml:trace contextRef="#ctx0" brushRef="#br0" timeOffset="15620.77">1079 2413 0,'0'0'0,"22"-21"0,-22 0 16,0 0-16,0-1 16,0 1-16,0 0 15,-22 0-15,1 21 16,0 0-16,0-21 0,0 21 15,0 0-15,-1 0 0,1 0 0,0 0 16,-21 0-16,21 0 16,-1 0-16,-20 0 0,21 21 0,0 0 15,0 0-15,-1 22 0,-20 20 16,42-21-16,-21 1 16,21-1-16,0 0 0,0 1 0,0-1 15,0-21-15,21 22 0,0-22 16,0 21-16,1-21 0,-1 0 0,0 1 15,0-22-15,21 21 0,-20-21 16,20 0-16,0 0 0,1 0 0,-1 0 16,0-21-16,1 21 0,20-22 15,-21 1-15,1-21 0,20 21 16,-20-22-16,20 22 0,-21-21 16</inkml:trace>
  <inkml:trace contextRef="#ctx0" brushRef="#br0" timeOffset="16243.42">1757 2159 0,'0'-21'0,"0"42"0,-21-42 16,-1 21-1,1 21-15,21 0 16,0 22-16,0-22 0,-21 21 0,0 0 16,21-20-16,-21 20 0,21 0 15,0 1-15,-21-1 0,-1-21 16,22 21-16,0-20 0,-21-1 15,21 0-15,0 0 0,0 0 16,0 0 15,-21-21 16,0 0-31,0 0-1,0 0 1,21 22-16,-22-22 16,22 21-16,-21-21 15,21 21 1,21-42 15,1 21-31,-22-21 16,21-1-16,0 1 0,0 0 15,-21 0-15,21-21 0,0 20 16,1-20-16,-1 21 0,-21-21 16,21 20-16,0 1 0,0 0 0,0 0 15,1 0-15,-1 21 0,0 0 16,0 0-16,-21 21 0,21 0 16,0 0-16,1 0 0,-22 22 0,21-22 15,-21 21-15,21-21 0,-21 22 16,0-22-16,0 21 0,0-21 0,0 1 15,21-1-15,-21 0 0,0 0 16,21-21-16,-21 21 0,21-21 16,1 0-1,-1 0-15,0 0 0,0-21 16,0 0-16,0 21 0</inkml:trace>
  <inkml:trace contextRef="#ctx0" brushRef="#br0" timeOffset="16927.54">2561 2413 0,'21'-21'0,"-42"42"0,42-84 0,-21 41 0,0 1 16,0 0-16,0 0 0,0 0 15,-21 0-15,0 21 0,-21 0 16,20 0-16,1 0 0,-21 0 16,21 21-16,-22-21 0,22 42 15,0-21-15,-21 22 0,21-1 16,-1 0-16,-20 1 0,21-1 0,0 0 15,21 1-15,-21-1 0,-1 21 16,22-41-16,0-1 0,0 0 16,0 0-16,22-21 15,-1 0-15,0 0 0,0 0 16,0 0-16,22 0 0,-22-21 0,21 0 16,0 0-16,-20-1 0,20 1 15,-21 0-15,21-21 0,-20 21 0,20-22 16,-21 22-16,-21-21 0,21 21 15,-21-22-15,0 22 0,21 0 16,-21 0-16,0 0 0,-21 42 31,0 21-31,21-21 16,0 0-16,0 22 0,-21-22 0,21 21 16,0-21-16,0 22 0,0-22 15,0 0-15,0 0 0,0 0 0,0 1 16,0-1-16,21-21 0,0 0 15,0 0-15,1 0 0,-1 0 0,0 0 16,0 0-16,21 0 0,-20-21 16,-1-1-16,21 1 0,-21 0 0,22 0 15,-22 0-15,21 0 0,-21-22 16,0 22-16,1-21 0,-1 21 0,0-22 16,0 22-16,-21 0 0,0 0 0,0 0 15,0 42 16,0 0-31,0 21 16,0-21-16,0 1 0,0 20 0,0-21 16,0 0-16,0 22 0,0-22 15,0 0-15,0 0 0,0 0 0,0 0 16,0 1-16,0-1 16,21-21-16,0 0 0,1 0 15,-1 0-15,21 0 0,-21 0 0,0 0 16,22 0-16,63-43 15,-85 22-15,21 0 0</inkml:trace>
  <inkml:trace contextRef="#ctx0" brushRef="#br0" timeOffset="17369.28">3683 2371 0,'0'0'0,"0"-43"0,0 22 0,0 0 16,0 0-16,0 0 15,-21 21-15,21-21 0,-21 21 0,-1 0 16,1 0-16,0 21 15,0 0-15,0 0 0,0 21 0,-1-20 16,1-1-16,0 21 0,0 0 16,0-20-16,0 20 0,21 0 15,0-21-15,-22 1 0,22 20 0,0-21 16,0 0-16,0 0 0,0 1 16,22-22-16,-1 0 15,0 0-15,0 0 16,21-22-16,-20 1 0,-1 21 0,0-21 15,0 0-15,0 0 0,22 0 16,-43-22-16,21 22 0,0-21 16,0 21-16,-21-1 0,0-20 0,0 21 15,0 0-15,0 0 0,0 42 32,0 0-17,0 0-15,0 0 0,0 0 0,0 22 16,0-22-16,-21 0 0,21 0 15,0 0-15,0 1 0,0-1 0,0 0 16,0 0-16,0 0 0,21-21 16,-21 21-16,21-21 0,0 0 0,22 0 15,-22 0-15,21 0 0,1 0 16,-22 0-16,21 0 0,0 0 0</inkml:trace>
  <inkml:trace contextRef="#ctx0" brushRef="#br0" timeOffset="18376.31">4445 2413 0,'0'0'0,"0"-21"0,0 0 0,0 0 16,0-1-16,-21 22 15,0 0-15,-1 0 16,1 0-16,0 0 0,0 22 16,0-1-16,0 0 0,21 0 15,-22 0-15,1 0 0,21 22 0,0-22 16,-21 21-16,21-21 0,-21 22 15,21-22-15,0 0 0,0 21 0,0-20 16,0 20-16,21-21 16,0-21-16,0 0 0,1 0 15,-1 0-15,0 0 0,21 0 0,-21 0 16,22 0 0,-22 0-16,21 0 0,1-21 0,20-21 15,-42 20-15,22 1 0,-22-21 16,0 21-16,21-22 0,-21 1 0,1 0 15,-1-1-15,0 1 0,0 0 16,0-1-16,0 1 0,1 0 0,-22 21 16,21-1-16,-21 1 0,0 0 0,0 0 15,0 42 17,0 0-32,0 0 0,-21 1 0,21 20 15,-22-21-15,1 21 0,21 1 0,-21-1 16,21-21-16,-21 22 15,21-1-15,0-21 0,0 21 0,0 1 16,0-22-16,0 0 0,0 0 0,21 0 16,0 1-16,0-22 0,1 0 15,-1 21-15,0-21 0,21 0 0,-21 0 16,22 0-16,-1 0 0,-21 0 16,22-21-16,-22-1 0,21 1 0,-21 21 15,0-21-15,1 0 0,-1-21 16,0 20-16,0 1 0,-21-21 15,21 21-15,-21 0 0,0-22 0,0 22 16,0 0-16,0 42 31,-21-21-31,21 42 0,-21-20 16,21-1-16,-21 0 0,21 0 0,-21 21 16,21-20-16,0-1 0,0 0 15,0 0-15,0 0 0,0 0 0,0 1 16,0-1-16,42-21 31,-21 0-31,21 0 0,-20 0 0,-1-21 0,0 21 16,21-22-16,-21 1 15,1 0-15,20 0 0,-21 0 0,0 0 16,0-1-16,1-20 0,-1 0 16,0 21-16,0-22 0,-21 22 0,0 0 15,0-21-15,21 42 0,-21-22 16,0 1-16,21 42 47,-21 1-32,0-1-15,0 0 16,0 0-16,0 0 0,0 0 0,0 1 16,0 20-16,0-21 0,0 0 15,-21 0-15,21 1 0,0-1 16,0 0-16,0 0 0,-21-21 0,21 21 15,21-21 1,0 0 0,1 0-16,-1 0 15,-21-21-15,0 0 0,21 0 16,-21 0-16,0-1 0,0 1 0,0 0 16</inkml:trace>
  <inkml:trace contextRef="#ctx0" brushRef="#br0" timeOffset="18587.7">4657 2180 0,'0'0'16,"0"21"-16,42-21 15,-21 0 1,21 0-16,1 0 0,20 0 15,-20 0-15,20 0 0,-21-21 0,22 21 16,-22 0-16,1-21 0,-1 0 16,-21 21-16,21 0 0,-20 0 0</inkml:trace>
  <inkml:trace contextRef="#ctx0" brushRef="#br0" timeOffset="19632.62">7112 2286 0,'0'0'0,"21"-21"0,-21 0 16,21 0-16,-21-1 0,0 1 0,0 0 16,0 42-1,0 0 1,-21 1-16,0-1 0,0 21 15,21 0-15,-21 1 0,-22-1 16,22 0-16,0 1 0,0-1 0,-22 0 16,22 1-16,0-1 0,0-21 15,0 0-15,21 22 0,0-22 16,0 0-16,21-21 16,0 0-16,0-21 15,22 0-15,-22 0 0,21-1 16,-21 1-16,22 0 0,-22 0 0,21-21 15,-21-1-15,22 22 0,-22-21 0,0-1 16,0 22-16,0 0 16,0 0-16,-21 0 0,22 21 15,-22 21 1,0 0-16,0 21 16,0-20-16,0-1 0,0 0 15,0 21-15,0-21 0,-22 22 0,22-22 16,0 0-16,0 0 0,0 0 0,0 1 15,0-1-15,22-21 16,-1 21-16,0-21 0,0 0 0,21 0 16,-20 0-16,-1 0 0,21-21 15,-21 21-15,22-21 0,-1-1 0,-21 1 16,21 0-16,1-21 0,-1 21 0,-21-22 16,22 1-16,-1 0 15,0-22-15,-21 22 0,1 21 16,-22-22-16,21 22 0,-21 0 15,0 0-15,-21 21 16,-1 0-16,1 21 0,0-21 16,0 21-16,21 21 0,-21-20 15,0 20-15,-1-21 0,1 21 0,21 1 16,-21-22-16,21 21 0,0-21 16,0 22-16,0-22 0,0 0 15,21 0-15,0 0 0,1-21 0,20 22 16,-21-22-16,21 0 0,1 0 15,-1 0-15,0 0 0,22 0 0,-22 0 16,1-22-16,-1 1 0,0 0 16,-21 0-16,22 0 0,-22 0 0,0-1 15,0 1-15,0-21 0,-21 21 16,0 0-16,0-22 0,0 22 0,0 0 16,-21 21-1,0 0-15,21 21 16,-21 0-16,0 0 0,21 1 0,-21-1 15,-1 0-15,22 0 0,-21 0 16,21 22-16,-21-22 0,0-21 0,21 21 16,0 0-16,0 0 0,21-21 31,0-21-15,0 21-16,-21-21 0</inkml:trace>
  <inkml:trace contextRef="#ctx0" brushRef="#br0" timeOffset="19807.52">8445 2201 0,'0'0'0,"0"-21"0,0 0 0,0 0 15,-21 21-15,0 0 16,0 0 0,21 21-1,0 0-15,0 0 31,21-21-31,0 0 16</inkml:trace>
  <inkml:trace contextRef="#ctx0" brushRef="#br0" timeOffset="20084.87">9080 2053 0,'0'0'0,"0"-21"16,-21 21-1,0 21-15,0 0 0,0 1 16,21-1-16,-21 0 0,-1 21 16,1-21-16,0 22 0,0-1 15,0-21-15,0 22 0,-1-1 0,1 0 16,0 1-16,0-1 0,0 0 16,0 1-16,-1-22 0,1 0 0,21 21 15,0-21-15,0 1 0,21-22 31,1 0-31,-1 0 0,0 0 0,21-22 16,1 1-16,-1 0 0,0 0 16,1 0-16,-1-22 0</inkml:trace>
  <inkml:trace contextRef="#ctx0" brushRef="#br0" timeOffset="20515.84">9356 2159 0,'0'0'15,"0"-42"-15,0 21 0,0-1 0,0 1 16,0 42-1,0 1-15,-22-1 16,1 0-16,0 21 0,21 1 0,-21-22 16,0 21-16,0 0 0,-1 1 0,1-1 15,21 0-15,-21 1 0,-21 20 16,42-20-16,-21-22 0,21 0 16,0 0-16,0 0 0,0 0 15,0-42 16,0 0-15,0 0-16,0 0 0,21 0 0,0-1 16,0-20-16,0 21 0,0-21 15,1-1-15,20 1 0,-21 21 0,21-22 16,-20 22-16,20 0 0,-21 0 16,0 21-16,22 0 0,-22 0 15,0 0-15,-21 21 0,21 0 0,-21 0 16,0 22-16,0-1 15,0-21-15,0 22 0,0-22 0,0 21 0,0 0 16,-21-20-16,0-1 0,0 0 16,21 0-16,0 0 0,-22 0 15,22 1-15,-21-22 0,21-22 32,-21 1-17</inkml:trace>
  <inkml:trace contextRef="#ctx0" brushRef="#br0" timeOffset="20691.74">8763 2328 0,'-21'0'16,"42"0"-16,-63 0 0,20 0 0,44 0 31,-1 0-31,0 0 0,21 0 16,1 0-16,-1 0 0,21 0 0,-20 0 15,20 0-15,1 0 0,-1 0 16,-20 0-16,20 0 0</inkml:trace>
  <inkml:trace contextRef="#ctx0" brushRef="#br0" timeOffset="20917.27">9821 2265 0,'0'0'0,"0"21"16,-21-21-16,0 21 15,21 0-15,0 1 0,-21-1 0,0 21 16,21-21-16,-22 0 0,22 1 16,0 20-16,-21-21 0,21 0 0,-21 0 15,21 1-15,0-1 16,0-42 15,0-1-15,21 1-16,0 21 0,-21-21 15</inkml:trace>
  <inkml:trace contextRef="#ctx0" brushRef="#br0" timeOffset="21076.18">9758 2180 0,'0'0'0,"0"-21"16,0 0-16,-21 21 0,21-21 16,-22 21-16,1 21 31,21 0-31,0 0 15,0 0-15,21 1 16,1-22-16,-1 21 0,0-21 16</inkml:trace>
  <inkml:trace contextRef="#ctx0" brushRef="#br0" timeOffset="21511.46">10096 2286 0,'0'21'15,"0"0"-15,0 1 16,0-1-16,0 0 0,0 0 16,-21 0-16,21 0 0,0 22 0,0-22 15,0 0-15,0 0 0,0 22 16,-21-22-16,21 0 0,-21 0 16,21 0-16,-21-21 31,21-21-16,0 0-15,0 0 16,0 0-16,0-1 0,0 1 0,21 0 16,0-21-16,0 21 0,0-22 0,22 1 15,-22 21-15,21 0 0,1-22 16,-1 22-16,0 0 0,1 21 0,-1 0 16,0 0-16,-21 0 0,22 0 15,-22 21-15,0 0 0,21 0 16,-42 1-16,22 20 0,-1-21 0,-21 21 15,21 1-15,-21-22 0,0 21 16,0-21-16,0 1 0,0-1 0,-21 21 16,0-21-16,21 0 15,-22-21-15,1 22 0,0-22 16,21-22 0,0 1-1</inkml:trace>
  <inkml:trace contextRef="#ctx0" brushRef="#br0" timeOffset="22575.52">11790 2540 0,'0'0'0,"21"0"0,0 0 15,21 0-15,-20-21 0,-1 0 16,0 0-16,0-1 0,0 1 0,0 0 15,1 0-15,-22 0 0,0 0 0,0-1 16,0 1-16,0 0 0,-22-21 16,1 21-16,0 21 0,0-22 0,-21 22 15,20 0-15,1 0 0,-21 0 16,21 0-16,-22 22 0,1-22 0,0 21 16,-1 0-16,22 21 0,-21-21 0,0 22 15,-1-22-15,1 21 0,21 1 16,0-22-16,-1 21 0,22 0 0,0-20 15,0-1-15,0 0 16,22 0-16,-1 0 0,0-21 0,21 0 16,1 21-16,-22-21 0,21 0 0,0 0 15,1 0-15,-1-21 0,22 21 16,-22-21-16,0 0 0,1 0 0,-1 0 16,0-1-16,-21-20 0,22 21 15,-22-21-15,0 20 0,0 1 16,-21-21-16,0 0 0,0 20 15,0 1-15,-21 21 16,0 0-16,0 21 0,0 1 16,-1-1-16,1 0 0,0 0 15,21 21-15,-21 1 0,21-22 16,0 21-16,0 1 0,0-22 16,0 21-16,0-21 0,21-21 15,0 21-15,0 1 0,43-22 16,-22 0-16,1 0 0,-1 0 15,21 0-15,-20 0 0,41-22 16,-41 22-16,-1-21 0,-21 0 0,22 0 16,-22 0-16,0-22 0,-21 22 15,0 0-15,0-21 0,0 21 0,0-1 16,0 1-16,0 0 0,0 0 16,0 42-1,-21 0-15,0 0 0,21 1 16,-22 20-16,22-21 0,-21 21 15,21-20-15,0 20 0,0-21 0,-21 0 16,21 0-16,-21 22 0,21-22 16,-21-21-16,21 21 0,-21 0 0,21-42 47,0 0-47,21 0 0,0 0 15,0-1-15,0 1 0,0-21 16,22 0-16,-1-1 0,0 1 15,1 21-15,-1-22 0,22 1 16,-22 21-16,0 0 0,22 0 0,20-1 16,-41 22-16,-1 0 0,-21 22 15,0-1-15,1 0 0,-1 21 16,-21 1-16,0-1 0,0 0 0,0-21 16,0 22-16,0-1 0,-21 0 15,-1-20-15,-20 20 0,21-21 0,0 0 16,-22 0-16,22 1 0,0-1 0,0-21 15,0 21-15,0-21 0,-1 0 16</inkml:trace>
  <inkml:trace contextRef="#ctx0" brushRef="#br0" timeOffset="24087.28">14414 2477 0,'0'0'0,"22"0"32,20-22-32,-21 1 15,21 21-15,1-21 0,-1 0 16,0 0-16,1 0 0,-1 21 0,0-22 16,1 1-16,-22 0 0,21 0 15,-21 0-15,-21 0 0,0-22 16,0 22-16,0 0 0,0 0 0,0 0 15,-21-1-15,0 1 0,-42 21 16,20 0-16,1 0 0,-43 0 16,43 21-16,0 1 15,-1-1-15,1 0 0,21 21 0,-22 1 16,22-1-16,21 0 0,0-21 16,0 22-16,0-22 0,0 21 15,43 1-15,-1-1 0,-21-21 16,21-21-16,1 21 0,-1 0 15,43-21-15,-43 0 0,0 0 16,1 0-16,-22 0 0,0 0 16,0 0-16,-21-21 0,0 0 15,0 0-15,-21 0 16,0 21-16,-21-21 0,20 21 16,-20 0-16,0 0 0,21 0 0,-22 0 15,1 21-15,0 0 16,-1 0-16,1 0 0,0 0 0,-22 43 15,43-22-15,0-21 0,0 22 16,21-22-16,0 0 0,0 21 16,21-20-16,0-1 0,21-21 0,-21 0 15,22 0-15,20 0 0,-20 0 16,-1 0-16,21 0 0,-20 0 0,-1 0 16,22-21-16,-22-1 0,21 22 15,-20-21-15,-1 0 0,0 0 0,1-21 16,-22 20-16,21 1 0,-21-21 15,-21 21-15,0-22 0,0 1 16,0 21-16,0 0 0,0 0 0,0-1 16,0 1-16,0 42 15,-21 1-15,0-1 16,0 0-16,21 21 0,-21-21 16,0 22-16,21-22 0,-22 21 15,1-21-15,21 1 0,-21 20 0,21 0 16,0-21-16,0 1 15,21-22 1,0 0 0,1 0-16,-1-22 0,42-20 15,-42 42-15,22-21 0,-22-21 16,21 20-16,-21 1 0,1 0 16,20-21-16,-21 21 0,0-1 0,0 1 15,1 0-15,-1 0 0,0 21 16,-21 21-1,0 0-15,0 0 0,0 1 16,0-1-16,0 0 0,0 21 0,0-21 16,0 1-16,0-1 0,0 21 15,0-21-15,21 0 0,-21 1 16,21-22-16,0 0 0,1 21 16,20-21-16,-21 0 0,0 0 15,22 0-15,-1 0 0,-21 0 0,21-21 16,-20 21-16,20-22 0,-21 1 15,21 0-15,-20 0 0,20-43 16,-21 43-16,0-21 0,-21 0 16,0-1-16,21 1 0,1 0 0,-22-1 15,21 1-15,-21 0 0,0-1 0,0 1 16,0 21-16,0 0 0,0-1 16,0 44-1,0 20 1,-21-21-16,21 21 0,-22 1 15,1-1-15,21 0 0,0 1 0,-21-1 16,0 64-16,0-85 16,21 21-16,0 1 0,0-22 0,0 0 15,0 21-15,0-20 0,21-22 16,0 21-16,0-21 0,0 0 0,1 0 16,-1 0-16,21 0 15,-21 0-15,22 0 0,-22 0 0,21-21 16,-21 21-16,22-22 0,-22 1 0,21 0 15,-21 0-15,22-21 0,-22 20 16,0 1-16,0 0 0,0 0 0,-21 0 16,21 21-16,-21 21 15,0 0-15,0 0 16,-21 0-16,0 1 0,21-1 16,-21 0-16,21 0 0,0 0 0,-21 0 15,21 1-15,-21-1 0,21 0 16,21-21-1,0 0 1,0 0-16,0-21 16,0 0-16,1-1 0</inkml:trace>
  <inkml:trace contextRef="#ctx0" brushRef="#br0" timeOffset="24239.19">16700 2455 0,'0'0'0,"0"-42"0,0 21 16,0 0-16,-21 0 0,21-1 0,-21 1 15</inkml:trace>
  <inkml:trace contextRef="#ctx0" brushRef="#br0" timeOffset="24436.08">15875 2392 0,'-42'0'0,"84"0"0,-106 0 0,43 0 0,21 21 16,0 0 0,21-21-16,22 0 0,-22 0 15,21 0-15,1 0 0,20 0 16,-21 0-16,43 0 0,-21 0 0,-1 0 15,22-21-15,-1 21 0,-20-21 16</inkml:trace>
  <inkml:trace contextRef="#ctx0" brushRef="#br0" timeOffset="25185.54">17208 2138 0,'-21'0'31,"0"21"-31,21 0 0,-21 0 15,0 1-15,0 20 0,-22-21 16,22 21-16,0 1 0,21-1 0,-21 0 16,0 1-16,-1-1 0,1 0 0,0-20 15,21 20-15,0 0 16,0-21-16,0 22 0,0-22 0,0 0 16,0 0-16,0 0 0,21 1 0,0-22 15,1 0-15,-1 21 16,21-21-16,-21 0 0,22 0 0,20 0 15,-42-21-15,22 21 0,-22-22 16,21 1-16,-21 0 0,0 0 0,1 0 16,-1 0-16,-21-1 0,0 1 15,0 0-15,0 0 0,-21 21 32,21 21-32,-22 0 15,1 0-15,21 1 0,-21-1 0,21 0 16,-21 0-16,21 0 0,0 0 15,0 1-15,0-1 0,0 0 16,21-21-16,0 0 0,0 21 16,1-21-16,20 0 0,0 0 0,1 0 15,-1 0-15,0 0 0,1-21 0,-1 21 16,-21-21-16,21 21 0,1-21 16,-22-1-16,0 1 0,0-21 0,0 21 15,1 0-15,-22-1 16,0 1-16,21-21 0,-21 21 0,0 0 15,0 42 1,0 0 0,-21 0-16,-1 0 0,22 0 15,-21 1-15,0 20 0,0 0 0,0-21 16,0 22-16,-1-1 0,1 0 0,0 1 16,21-1-16,-21 0 0,0 1 15,0-1-15,-1 22 0,1-22 16,21 0-16,-21 22 0,21-22 0,-21 22 15,21-22-15,-21 21 0,21-20 16,0-1-16,-21 22 0,-1-22 16,22 0-16,-21-21 0,21 1 0,-21-1 15,0 0-15,0 0 0,0-21 16,-1 0-16,1 0 0,0 0 16,0 0-16,0 0 0,0-21 15,-1 0-15,22 0 0,0-1 16,0 1-16,0-21 0,0 21 15,0-22-15,0 22 0,22-85 16</inkml:trace>
  <inkml:trace contextRef="#ctx0" brushRef="#br0" timeOffset="25367.7">17335 2519 0,'0'0'0,"0"-21"31,22 21-31,-1 0 0,0 0 16,0 0-16,0 0 0,22 0 15,-22 0-15,0 0 0,0 0 0,21-21 16,-20 21-16,-1 0 0</inkml:trace>
  <inkml:trace contextRef="#ctx0" brushRef="#br0" timeOffset="25892.4">18584 2625 0,'0'-64'16,"21"64"-16,-21-21 0,22 0 16,-1 21-16,0-21 15,0 21-15,0 0 0,0 0 16,1 0-16,41 21 15,-42 0-15,0 0 0,1 22 0,-1-22 16,0 21-16,-21 0 0,0-20 16,0 20-16,0 0 0,0 1 0,0-22 15,0 21-15,-21-21 0,0 22 16,-1-22-16,1-21 16,21 21-16,0-42 31,0 0-31,0-1 0,0 1 15,21 21-15,1-42 16,-1 21-16,0 0 0,0-1 0,0-20 16,0 21-16,1-21 0,-1 20 15,0-20-15,0 21 0,0 0 0,-21 0 16,21-1-16,1 22 0,-1-21 16,0 21-16,21 0 0,-21 0 15,1 0-15</inkml:trace>
  <inkml:trace contextRef="#ctx0" brushRef="#br0" timeOffset="26719.7">19346 2794 0,'0'21'0,"0"-42"0,-21 42 15,21 0-15,-21-21 0,21 22 16,42-22 15,-21 0-31,1-22 0,20 1 16,-21 21-16,21-21 0,1 0 0,-22 21 15,21-21-15,-21 0 0,1-1 16,-1 1-16,-21 0 0,0 0 0,0 0 16,0 0-16,0-1 15,-43 22-15,22 0 16,0 0-16,-21 22 0,21-1 0,-22-21 16,22 21-16,0 0 0,0 21 15,0-20-15,-1-1 0,1 0 0,21 0 16,-21 0-16,21 0 0,0 1 15,0-1-15,0 0 0,21 0 0,0 0 16,1-21-16,20 21 0,0-21 16,1 0-16,-1 0 0,21 0 0,-20 0 15,20 0-15,-20 0 0,20-21 16,-21 21-16,22-21 0,-22 0 0,22-21 16,-43 20-16,21-20 0,-21 21 15,1-21-15,-22-1 16,0 22-16,21-21 0,-21-1 0,0 1 15,21 21-15,-21-21 0,0 20 16,0-20-16,0 21 0,-21 42 31,0 0-31,-1 22 0,22-1 16,-21 0-16,0 1 0,0 20 16,0 1-16,0-22 0,-1 21 15,1 1-15,0-1 0,0 1 0,-21-1 16,20 22-16,-20-21 0,21 20 15,-21-20-15,-1 20 0,1-20 0,21 21 16,-22-1-16,1-20 0,0 20 16,-1 1-16,1 0 0,0-22 0,-22 85 15,43-105-15,0 20 0,0-20 16,21-1-16,0-21 0,0 0 16,0 0-16,21-21 0,0 0 15,21 0-15,1 0 0,-1-21 0,22 0 16,-1 0-16,1-21 0,-1 20 15,22-20-15,-22 0 0,1-22 0,-1 1 16,1 20-16,-22-20 0,0-1 16,1 1-16,-22 21 0,0-22 15,-21 1-15,0-1 0,0 1 0,0-1 0,0 22 16,-21-22-16,0 22 16,0 0-16,-22-1 0,22 22 0,0-21 15,-21 21-15,20-1 0,-20 1 16,21 0-16,0 21 0,21-21 15,0 0 1,21 21-16,0 0 16,0 0-16,0-21 0,22-1 0,-22 22 15,21-21-15</inkml:trace>
  <inkml:trace contextRef="#ctx0" brushRef="#br0" timeOffset="27152.45">20489 2773 0,'-21'0'0,"42"0"0,-63-21 0,21 21 0,0-21 15,21-1-15,0 1 16,0 0-16,0 0 16,21 0-1,0 21-15,0-21 0,21 21 0,-20 0 16,-1 0-16,21 0 0,-21 0 15,22 0-15,-22 0 0,21 0 16,-21 21-16,0 0 0,1 0 16,-1 0-16,0 0 0,-21 1 0,0-1 15,0 21-15,0-21 0,0 0 0,0 22 16,-21-22-16,0 0 0,-1 0 16,1-21-16,0 21 0,0-21 15,21-21 16,0 0-15,21 0-16,0 0 0,0 0 16,1-1-16,-1 1 0,0 0 15,0 0-15,0-21 0,0 20 16,1 1-16,-1 0 0,0 0 0,0 21 16,0-21-16,0 21 0,1 0 15,-1 0-15,0 0 0,0 0 16</inkml:trace>
  <inkml:trace contextRef="#ctx0" brushRef="#br0" timeOffset="28899.83">21209 2900 0,'0'0'16,"21"0"-16,0 0 16,0-21-1,1 0-15,-1 21 16,0-22-16,-21 1 0,21 21 15,0-21-15,0 0 0,1 0 0,-1 0 16,0-1-16,-21 1 0,0 0 16,0 0-16,21 21 0,-21-21 0,-21 21 15,0 0 1,0 21-16,-1-21 16,1 21-16,0 0 0,0 22 0,0-22 15,0 0-15,-1 0 16,1 0-16,21 22 0,0-22 0,0 0 15,0 0-15,0 0 0,0 0 16,0 1-16,0-1 0,21-21 16,1 0-16,-1 21 0,0-21 0,0 0 15,21 0-15,-20 0 0,20 0 16,0 0-16,1 0 0,-1-21 0,0 0 16,1 21-16,-1-22 0,0 1 15,-21 0-15,22-21 0,-1 21 0,-21-1 16,0 1-16,-21 0 0,0 0 15,22 0-15,-22 0 0,0-1 0,0 1 16,-22 21 0,1 0-1,0 0 1,21 21 31,0 1-47,0-1 15,-21-21-15,21 21 0,-21 0 16,0-21-16,21 21 16,-22-21-1,1 0-15,21 21 0,-21-21 16,21 22 15,-21-22-31,21 21 0,-21 0 16,21 0-16,0 0 15,0 0-15,0 1 16,21-1 0,0-21-1,0 0-15,22 0 0,-22 0 0,0 0 16,21 0-16,-21 0 0,22 0 16,-1 0-16,0-21 0,-20 21 0,20-22 15,-21 22-15,21-21 0,-20 0 16,20 21-16,-21-21 0,0 0 15,0 0-15,1-1 0,-1 1 0,-21 0 16,21 21-16,-42 0 31,21 21-15,-21 0-16,-1 1 0,1-1 0,21 0 16,-21-21-16,0 21 0,21 0 15,0 0-15,-21 1 0,21-1 16,-21-21-1,42-21 17,0-1-17,0 1-15,-21 0 0,21 0 16,0 0-16,1 0 0,-1-1 16,0 1-16,0 21 0,0-21 15,0 0-15,1 21 0,-1 0 16,0 0-1,-21 21-15,0 0 0,0 0 16,0 1-16,0-1 0,0 0 16,0 0-16,0 0 0,21 0 15,-21 1-15,21-22 0,0 0 16,1 0-16,-1 0 16,0 0-16,0 0 15,0 0-15,0 0 0,1-22 0,-1 22 16,21-21-16,-21 0 0,22 0 15,-1 0-15,-21 0 0,21-1 16,1 1-16,-1 0 0,0 0 0,1 0 16,-22 0-16,21-1 0,-21 1 15,1 0-15,-1 21 16,-21 21 0,0 0-1,-21-21-15,21 22 0,0-1 16,0-42 46,0-1-62,0 1 16,0 0 0,0 0-16,-22 21 31,1 0-31,0 0 0,0 0 0,0 21 15,21 0-15,-21 0 0,-1-21 16,1 22-16,0-1 0,0 0 0,21 0 16,0 0-16,-21 0 0,21 1 15,0-1-15,0 0 0,0 0 16,0 0 0,21-21-16,0 0 0,0 21 0,0-21 15,22 0-15,-22 0 0,21 0 16,-21 0-16,22 0 0,-22 0 0,21 0 15,1 0-15,-22-21 0,21 21 0,-21-21 16,22 0-16,-22 21 0,0-21 16,21 0-16,-21-1 0,1-20 0,-1 21 15,0 0-15,-21 0 0,0-1 16,0 1-16,0 0 0,-21 21 31,0 21-31,-1 0 0,1 1 16,21-1-16,0 0 15,-21-21-15,21 21 0,0 0 0,0 0 16,0 1-16,0-1 0,0 0 16,21 0-1,0-21-15,1 0 0,-1 0 16,0 0-16,0 0 0,0 0 16,0 0-16,1 0 0,-1 0 0,0 0 15,0 0-15,0-21 0</inkml:trace>
  <inkml:trace contextRef="#ctx0" brushRef="#br0" timeOffset="29127.82">24278 2921 0,'0'0'16,"-21"0"-1,0 0 1</inkml:trace>
  <inkml:trace contextRef="#ctx0" brushRef="#br0" timeOffset="31756.92">656 4085 0,'0'0'0,"-21"-21"15,0 0-15,0 21 0,-1 0 16,1 0-1,0 0-15,21 21 47,21 0-47,0-21 0,1 21 16,20-21-16,-21 0 0,21 0 16,-20 0-16,20 0 0,0 0 0,-21 0 15,22 0-15,-1 0 0,0 0 16,1 0-16,-22 0 0,21-21 15,-21 0-15,22 21 0,-22 0 0,0-21 16,0 21 0,-21-21-16,0 0 15,-21 21 17,0 0-32</inkml:trace>
  <inkml:trace contextRef="#ctx0" brushRef="#br0" timeOffset="32091.24">868 4212 0,'-43'0'31,"43"-21"-31,-21 21 0,21-21 16,-21 21-16,0 0 15,0 21 1,21 0-16,0 0 0,-21 1 0,21 20 16,-22-21-16,22 21 0,-21 1 15,21-1-15,-21 0 0,0 1 0,21-1 16,-21 0-16,0 1 0,-1-1 16,22 0-16,0 1 0,-21-22 15,21 21-15,0-21 0,0 1 0,0-1 16,21-42 15,1-1-31,-1 1 16,0-21-16,0 21 0,0 0 0,0-22 15</inkml:trace>
  <inkml:trace contextRef="#ctx0" brushRef="#br0" timeOffset="32523.51">1037 4191 0,'0'-42'0,"0"84"0,0-105 0,0 41 15,0 44 1,0 20-16,0-21 0,0 21 16,0 1-16,0-1 0,-21 0 15,21 1-15,0-1 0,0 0 0,-21 1 16,21-1-16,-21 0 0,21 1 16,0-22-16,0 21 0,-22-21 15,22 1-15,0-1 0,0 0 0,-21 0 16,21-42 15,0 0-31,0 0 0,21-1 16,-21 1-16,22 0 0,-1 0 0,-21-21 15,21 20-15,0-20 0,0 21 16,0-21-16,1 20 0,20-20 0,-21 21 16,0 0-16,0 21 0,22 0 15,-22 0-15,0 0 16,0 21-16,0-21 0,1 21 0,-22 0 15,0 22-15,0-22 0,0 0 16,0 0-16,0 0 0,0 0 0,0 22 16,0-22-16,-22 0 15,22 0-15,0 0 0,0 1 16,22-44 15,-1 1-31</inkml:trace>
  <inkml:trace contextRef="#ctx0" brushRef="#br0" timeOffset="32836.33">1566 4614 0,'0'0'0,"43"-21"16,-22 21 0,-21-21-16,21 21 0,0-21 0,0 21 15,0-21-15,1 21 0,-1-21 16,0-1-16,0 22 0,0-21 15,0 0-15,-21 0 0,22 21 0,-22-21 16,0 0-16,-22 21 16,1 0-16,0 0 0,0 0 15,-21 21-15,20 0 0,1 0 16,0 21-16,-21-20 0,21-1 0,21 21 16,-22-21-16,1 0 15,21 1-15,0 20 0,0-21 0,0 0 16,0 0-16,0 1 0,0-1 15,21 0-15,1-21 0,-1 0 16,0 0-16,21 0 0,-21 0 16,22 0-16,-22 0 0,21-21 0</inkml:trace>
  <inkml:trace contextRef="#ctx0" brushRef="#br0" timeOffset="33183.12">2011 4551 0,'0'0'0,"0"-21"0,0 0 15,0-1-15,0 1 16,0 0-16,21 21 16,0-21-16,0 21 15,0 0-15,1 0 0,-1 0 0,0 0 16,0 21-16,0 0 0,-21 0 16,21 1-16,-21-1 0,0 0 0,0 0 15,0 0-15,0 0 0,0 1 16,0-1-16,-21 0 0,21 0 0,-21 0 15,0-21-15,21-21 32,0 0-17,0 0-15,21 0 16,0-1-16,0 1 0,-21 0 16,22 0-16,-1 0 0,0 0 0,0-1 15,0 1-15,0-21 16,1 21-16,-1 0 0,0-1 15,0 22-15,0 0 16</inkml:trace>
  <inkml:trace contextRef="#ctx0" brushRef="#br0" timeOffset="33503.94">2455 4551 0,'0'21'0,"0"0"31,21-21-31,1 0 0,20 0 15,-21 0-15,21 0 0,1 0 0,-1-21 16,0 21-16,1-21 0,-1 21 16,0-21-16,-20 0 0,-1-1 0,21 1 15,-42 0-15,21 0 16,-21 0-16,0 0 0,-21 21 16,0 0-16,0 0 0,-22 0 15,22 0-15,-21 0 0,21 21 0,-22 0 16,22 0-16,0 0 15,-21 0-15,21 1 0,21 20 0,0-21 16,-22 0-16,22 0 0,0 1 16,0-1-16,0 0 0,22-21 0,-1 21 15,0 0-15,0-21 0,0 0 16,22 0-16,-22 0 0,21 0 0,-21 0 16,22 0-16,-1 0 0</inkml:trace>
  <inkml:trace contextRef="#ctx0" brushRef="#br0" timeOffset="34153.51">4297 4509 0,'0'0'0,"0"21"0,21-21 16,0 0-16,0 0 16,0 0-1,1 0-15,-1 0 0,0 0 16,0-21-16,-21-1 0,21 1 16,0 21-16,-21-21 0,0 0 15,0 0-15,0 0 0,0-1 0,0 1 16,0 0-16,-21 0 15,-21-21-15,21 20 0,0 1 16,-43 21-16,43 0 0,-21 0 16,-1 21-16,22-21 0,-21 22 15,-1 20-15,1-21 0,21 21 0,-21-20 16,-1 20-16,22 0 0,-21 1 16,21-22-16,-1 21 0,22-21 0,0 22 15,0-22-15,0 0 0,0 0 16,22 0-16,-1-21 0,0 21 15,21-21-15,-21 0 0,22 0 0,-22 0 16,21 0-16,1 0 0,-22-21 16,21 21-16,0-21 0,1 0 0,-22 0 15,21 21-15,-21-21 0,22-1 16,-22 1-16,0-21 0,0 21 0,-21 0 16,0-1-16,0 1 0,21 0 15,-21 0-15,-21 21 31,21 21-31,-21 0 0,21 0 16,-21 1-16,0-1 0,21 0 16,0 0-16,0 0 0,0 0 0,0 1 15,0-1-15,0 0 0,21 0 16,0-21-16,0 0 16,22 0-16,-22 0 0,21 0 15,0 0-15,-20 0 0,20 0 0,0 0 16</inkml:trace>
  <inkml:trace contextRef="#ctx0" brushRef="#br0" timeOffset="34523.31">4911 4572 0,'0'-21'0,"0"42"0,-22-63 16,1 21-16,21-1 0,0 1 0,0 0 16,0 0-1,21 0-15,1 21 0,-1 0 16,0 0-16,21 0 0,-21 0 15,1 0-15,-1 0 0,21 0 0,-21 21 16,0 0-16,1 0 0,-1 0 0,-21 1 16,0-1-16,21 0 0,-21 0 15,0 0-15,0 0 0,0 1 0,0-1 16,-21 0-16,0 0 0,21 0 16,-22 0-16,1 1 0,0-22 15,0 0-15,21-22 16,0 1-1,0 0-15,21 0 16,0 0-16,-21 0 0,21-1 16,1 1-16,-1 0 0,-21 0 0,21 0 15,0 0-15,0-22 0,0 22 0,-21 0 16,22 0-16,-1 0 0,0 21 16,0-22-16,0 1 0,0 21 0,1 0 15</inkml:trace>
  <inkml:trace contextRef="#ctx0" brushRef="#br0" timeOffset="34837.64">5482 4509 0,'21'21'0,"-42"-42"0,63 42 0,-20 0 15,-1-21-15,0 0 16,0 0-16,21 0 16,-20 0-16,20 0 0,-21 0 0,21-21 15,1 21-15,-22-21 0,21-1 16,-21 22-16,1-21 0,-1 0 0,0 0 15,-21 0-15,21 0 0,-21-1 16,0 1-16,-21 0 0,0 21 16,0 0-16,-1 0 0,-41 21 15,21-21-15,20 21 0,1 1 16,-21 20-16,21-21 0,-22 43 16,22-43-16,0 0 0,21 0 15,0 0-15,0 22 0,0-22 16,0 0-16,21 0 0,0-21 15,22 0-15,-22 0 0,21 0 16,1 0-16,-1 0 0,0 0 0,1 0 16,20 0-16,-21-21 0,22 0 0</inkml:trace>
  <inkml:trace contextRef="#ctx0" brushRef="#br0" timeOffset="35187.44">7324 4191 0,'0'0'0,"0"-21"31,21 21-31,0 0 0,0 0 0,0-21 16,0 21-16,1 0 0,20 0 16,-21 0-16,21 0 0,1 0 15,-1 0-15,-21 0 0,22 0 0,-1-21 16,0 21-16,-21 0 0,1 0 16,-1 0-16,0 0 0,-21-22 15,-21 22 1,0 0-16,-22 0 0,22-21 0,-21 21 15,-1 0-15,1 0 0,21 0 16,-21 0-16</inkml:trace>
  <inkml:trace contextRef="#ctx0" brushRef="#br0" timeOffset="35568.31">7408 4106 0,'64'-21'15,"-128"42"-15,43 1 0,-21-1 0,21 0 0,-22 0 16,22 0-16,0 0 0,21 1 16,-21-1-16,0 0 15,-1 0-15,22 0 0,0 0 0,-21 1 16,42-22 15,1 0-15,-1 0-16,0-22 15,0 22-15,0 0 0,0 0 0,1 0 16,20 0-16,-21 0 0,0 0 0,22 0 16,-22 0-16,21 22 0,-21-22 15,22 21-15,-1 0 0,-21-21 0,0 21 16,0 0-16,1 0 0,-22 1 15,0-1-15,0 0 16,0 0-16,-22 0 0,-20 0 0,21-21 16,-21 22-16,-1-22 0,1 0 0,-22 21 15,22-21-15,0 0 0,-43 0 16,43 0-16,-1 0 0,1 0 16,21 0-16,-21 0 0,20-21 15,1 21-15,21-22 0,0 1 16,43 0-1,-22 21-15,21-21 16,-21 21-16,22-21 0</inkml:trace>
  <inkml:trace contextRef="#ctx0" brushRef="#br0" timeOffset="36008.72">8826 4149 0,'-21'0'15,"42"0"-15,-42 21 0,0 0 16,21 0-16,-21 22 0,0-1 0,21 0 16,-21 1-16,21-1 0,-22 21 15,1-20-15,21 20 0,-21 1 0,0 20 16,0 1-16,-22 0 0,22-1 0,-21 1 16,21 0-16,-22-1 0,1 22 15,-21-21-15,20 21 0,1-22 0,-22 22 16,22-21-16,-21 0 0,20-1 15,1-20-15,0 20 0,-22 22 16,43-42-16,0-22 0,0 0 16,21-20-16,0-1 0,0 0 0,21-42 15,0 0-15,0-1 16,0 1-16,0-21 0,1 0 16,20-1-16,-21-20 0,21-1 0</inkml:trace>
  <inkml:trace contextRef="#ctx0" brushRef="#br0" timeOffset="36344.53">8509 4530 0,'0'-64'0,"0"128"0,0-170 16,0 64-16,0-1 0,0 22 16,0-21-16,21 21 0,0-1 0,-21-20 15,21 42-15,1-21 0,20 0 0,-21 21 16,21 0-16,1 0 15,20 0-15,-20 21 0,20 0 0,43 43 16,-43-22-16,-20 0 0,-22-21 16,0 22-16,0-1 0,-21 0 0,0-20 15,0-1-15,-21 21 0,-21-21 0,21 0 16,-22 1-16,1-1 0,0-21 16,20 21-16,-20-21 0,21 0 15,-21 0-15,20 0 0,1 0 0,0 0 16,0 0-1,21-21 1,21 21-16,0-21 0,22-1 16,-22 1-16,0 21 15,21-21-15</inkml:trace>
  <inkml:trace contextRef="#ctx0" brushRef="#br0" timeOffset="36720.32">9271 4445 0,'-21'0'0,"21"-21"16,-21 0-16,21 0 16,0-1-16,0 1 0,0 0 15,21 21-15,0 0 16,0-21-16,0 21 0,0 0 0,22 0 16,-22 0-16,0 21 0,21-21 15,-20 21-15,-1 0 0,0 1 0,0 20 16,0-21-16,-21 0 0,0 0 0,0 1 15,0-1-15,0 0 0,0 0 16,-21 0-16,0 0 0,0-21 16,0 0-16,-1 0 0,1 0 15,21-21 1,0 0 0,0 0-16,0 0 0,0 0 15,21-1-15,-21 1 0,22 0 16,-1 0-16,-21 0 0,21 0 0,0 21 15,0-22-15,0 22 0,1 0 16,-1-21-16,0 21 0,42-21 16,-41 21-16,-1 0 15,0 0-15</inkml:trace>
  <inkml:trace contextRef="#ctx0" brushRef="#br0" timeOffset="37020.68">9800 4403 0,'0'0'0,"0"21"0,21 0 16,0-21-1,1 0-15,-1 0 0,0 0 16,0 0-16,0 0 0,0-21 0,1 21 16,20-21-16,0 0 0,-21 21 15,1-22-15,20 1 0,-21 21 0,0-21 16,-21 0-16,0 0 0,0 0 16,-21 21-16,0 0 15,0 0-15,-43 0 0,22 0 16,0 21-16,20 0 15,-20 21-15,0-21 0,21 1 0,-1-1 16,1 21-16,0-21 0,21 0 0,-21 1 16,21-1-16,0 0 0,0 0 15,21 0-15,0 0 0,0-21 0,43 22 16,-22-22-16,1 0 0,-1 0 16,21 0-16,-20 0 0,20 0 15,1-22-15,-22 1 0</inkml:trace>
  <inkml:trace contextRef="#ctx0" brushRef="#br0" timeOffset="39308.22">11366 4487 0,'22'0'0,"41"0"16,-42-21-1,0 21-15,-21-21 0,0 0 16,22 0-16,-22 0 0,0-1 15,0 1-15,0-21 16,0 21-16,-22 0 0,1-1 0,0 1 16,21 0-16,-21 0 0,-21 0 15,20 21-15,1 0 0,-21 0 0,0 0 16,20 21-16,-20 0 0,0 0 0,-1 22 16,1-22-16,21 21 0,-21-21 15,20 22-15,1-22 0,0 21 16,0-21-16,21 0 0,0 22 0,0-22 0,0 0 15,0 0 1,0 0-16,21-21 0,21 0 0,-20 0 16,20 0-16,-21 0 0,21 0 0,1 0 15,-1-21-15,0 21 0,1-21 16,-1 0-16,0 0 0,1-22 0,-1 22 16,0-21-16,-20 21 0,20-22 15,-21-20-15,21 21 0,-20-1 0,-1-20 16,0 20-16,-21-20 0,0 21 0,0-1 15,0 1-15,0 0 0,0 20 16,0-20-16,0 21 0,-21 21 16,21 21-1,0 0-15,-21 22 0,-1-1 0,22 0 16,-21 43-16,21-22 16,-21-20-16,0-1 0,0 0 15,21 1-15,0-1 0,0 43 16,0-64-16,0 21 0,0-21 15,0 1-15,0-1 0,21-21 16,0 21-16,0-21 0,22 21 0,-22-21 16,21 0-16,0 0 0,1 0 0,-22 0 0,21-21 15,1 0-15,-1 21 0,0-21 16,1-1-16,-1 1 0,-21 0 16,0 0-16,0 0 0,1 0 0,-22-1 15,0 1-15,0 0 0,0 0 0,0 0 16,-22 21-16,1-21 15,0 21-15,0 0 0,0 0 16,0 21-16,-1 0 0,1-21 0,0 21 16,0 0-16,0 0 0,0 1 15,21-1-15,0 0 0,0 0 0,0 0 16,0 0-16,0 1 0,21-1 16,0 0-16,0-21 0,21 0 15,-20 0-15,20 0 0,0 0 0,1 0 16,-1 0-16,0 0 0,22-21 15,-22 21-15,0-21 0,22-1 16,-22 1-16,1 0 0,20-42 16,-21 20-16,-20 22 0,20-21 15,-21-1-15,0 1 0,0 0 0,-21-1 16,22 1-16,-22 0 0,0-1 0,0 22 16,0 0-16,0 0 0,0 0 15,-22 21-15,1 0 16,0 0-16,0 42 0,0-21 15,21 22-15,-21-1 0,-1 0 16,1 22-16,0-22 0,0 22 16,0-1-16,0 1 0,-1-1 15,1 1-15,0-1 0,-21 1 0,21 20 16,-22 1-16,22 0 0,-21-1 0,-1 1 16,22 0-16,-21-1 0,0 1 15,-1 21-15,1-22 0,0 22 0,20-21 16,-20 21-16,0-22 0,-22 65 15,43-65-15,0-20 0,0-1 16,0 1-16,21-1 0,0-20 0,0-1 16,0-21-16,0 21 0,21-42 15,0 0-15,21 0 0,-21-21 0,22 0 16,20 0-16,-20-21 0,20-1 16,1 1-16,-1 0 0,64-43 15,-63 21-15,-1 1 0,-21-1 16,22 1-16,-22-1 0,1-20 0,20-64 15,-42 63-15,-21 0 16,0 1-16,0-1 0,-21 0 0,0 22 16,0-22-16,0 22 0,-22-22 15,22 43-15,-21-22 0,21 22 0,-22 21 16,22-22-16,0 22 0,0 0 0,0 0 16,-1 21-16,44 0 31,-1 0-16,21 0-15,-21-21 16,0 21-16,22 0 0,-22-22 0,0 22 16,21-21-16,1 21 0,-22-21 0,21 21 15,-21-21-15,22 0 0,-22 0 16,21 21-16,-21-22 0,1 1 0,20-21 16,-42 21-16,0 0 15,21 21-15,-21-22 0,0 1 0,0 0 16,-21 42 15,21 0-15,0 1-16,0-1 0,0 0 15,0 0-15,0 0 0,0 0 16,0 1-16,0-1 0,0 0 16,21 0-16,0-21 15,0 0-15,1 0 0,-1 0 0,21 0 16,-21 0-16,0 0 0,22 0 15,-22 0-15,21 0 0,-21 0 0,1 0 16,20-21-16,-21 0 0,21 0 16,-42-1-16,22 1 0,-22 0 15,21 0-15,-21 0 0,0 42 47,-21 0-47,-1 0 16,22 0-16,0 1 0,-21-1 0,0 0 15,21 0-15,0 0 0,0 0 16,-21 1-16,21-1 16,21-21 15,-21-21-15,21 21-16,0-22 0,1 1 15,-22 0-15,21 21 0,0-21 0,0 0 16,0 0-16,0-1 0,1-20 15,-1 21-15,0 21 0,0-21 16,0 0-16,0 21 0,1 0 16,-22 21-1,0 0-15,0 0 0,0 0 16,0 0-16,0 1 0,0-1 0,0 0 16,0 0-16,0 0 0,0 0 15,0 1-15,0-1 0,21-21 16,0 21-16,0-21 0,0 0 15,0 0-15,1 0 0,20 0 16,-21 0-16,0 0 0,22 0 16,-22 0-16,0-21 0,21 21 0,-21-21 15,22-1-15,-22 22 0,21-21 16,-21 0-16,1 0 0,-1 0 0,0-22 16,-21 22-16,0 0 0,0 0 15,0 0-15,-21 21 16,0 0-16,-1 0 15,1 0-15,0 0 0,0 21 16,0 0-16,0 0 0,-1 0 16,22 1-16,-21-1 0,21 0 0,0 0 15,-21 0-15,21 0 0,0 1 0,0-1 16,0 0-16,0 0 0,21 0 16,0-21-16,1 0 15,-1 21-15,0-21 0,0 0 0,0 0 16,22 0-16,-1 0 0,0 0 0,1 0 15,-1 0-15,-21-21 0,21 21 16</inkml:trace>
  <inkml:trace contextRef="#ctx0" brushRef="#br0" timeOffset="39848.51">14795 4572 0,'22'-21'0,"-44"42"0,44-63 0,-22 21 0,0-1 16,0 1-16,0 0 0,0 0 15,0 0-15,0 0 0,0-1 16,0 1-16,-22 21 0,1-21 15,0 21 1,0 0-16,0 0 0,0 21 0,-1 0 16,-20 1-16,21-1 0,0 0 15,0 0-15,-1 0 0,1 22 0,21-22 16,0 0-16,-21 0 0,21 21 0,0 1 16,0-22-16,0 0 15,0 0-15,21 0 0,0-21 16,1 0-16,-1 0 0,0 0 15,0 0-15,0 0 0,0 0 0,1 0 16,41-21-16,-42 0 0,0 0 16,1 0-16,-1 0 0,0-1 15,21-41-15,-21 21 16,1-1-16,-1 1 0,0-22 0,0 22 16,0-21-16,0-1 0,1 22 15,-1-22-15,0 22 0,0 0 0,-21 20 16,21 1-16,-21 0 0,0 0 15,0 42-15,0 0 16,-21 0-16,0 22 0,0-1 0,0 0 16,-1 22-16,1-22 0,0 22 15,0-22-15,21 22 0,-21-22 0,21 0 16,-21 1-16,21-1 0,0 0 16,0-21-16,0 22 0,0-22 0,0 0 15,0 0-15,21 0 0,0 1 16,0-22-16,0 0 0,0 0 15,22 0-15,-1 0 0,-21-22 16,22 22-16,-22-21 0,21 0 0,-21 0 16,0 0-16,1-22 0,20 22 15,-42 0-15,21-21 0</inkml:trace>
  <inkml:trace contextRef="#ctx0" brushRef="#br0" timeOffset="40035.41">14182 4001 0,'-43'0'15,"86"0"-15,-107 0 0,22 0 0,21 0 0,-1 21 16</inkml:trace>
  <inkml:trace contextRef="#ctx0" brushRef="#br0" timeOffset="42165.99">16404 4657 0,'0'0'0,"21"21"0,-21 0 15,21 0-15,1-21 16,-1 0 0,0 0-16,0-21 0,0 21 15,0-21-15,1 0 0,20 21 16,-21-21-16,0-1 0,22 1 0,-22 0 16,0-21-16,21 21 0,-21-22 0,1 22 15,-1-21-15,-21-1 0,0 1 16,0 21-16,0 0 0,0-22 0,0 22 15,-21 21 1,-1 0-16,1 21 0,0-21 16,-21 22-16,21 20 0,-64 21 15,64-41-15,0 20 0,-1 0 16,1-21-16,0 22 0,21 41 16,0-62-16,21-1 15,0 0-15,1 0 0,20 0 0,43-21 16,-43 21-16,0-21 0,22 0 15,-22 0-15,22 0 0,-22 0 16,21-21-16,-20 0 0,-1 21 16,22-21-16,-22 0 0,-21 0 0,21-1 15,1-41-15,-22 42 16,-21 0-16,0-1 0,0 1 0,0 0 16,0 0-16,-21 42 15,0 0 1,-1 0-16,1 1 0,21-1 15,-21 0-15,0 21 0,21-21 0,0 1 16,0-1-16,-21 0 0,21 0 0,0 0 16,-21 0-16,21 1 15,21-22 1,-21-22 0,21 22-16,0-21 0,-21 0 0,21 21 15,0-21-15,1 0 0,-1 0 16,0-1-16,0 1 0,0-21 15,0 21-15,1 0 0,-1-1 0,0 1 16,0 0-16,0 21 0,0 0 0,-21 21 31,0 0-31,0 1 0,0-1 16,0 0-16,0 0 0,0 0 16,0 0-16,0 1 0,0-1 0,22 0 15,-1 0-15,0 0 0,0 0 16,0 1-16,0-1 0,1-21 15,20 0-15,-21 0 0,43 0 16,-22 0-16,-21 0 0,21 0 16,-20-21-16,-1-1 0,21 1 0,-21 0 15,0 0-15,1 0 0,-22 0 16,21-22-16,0 1 0,0 0 0,-21-1 16,21 1-16,-21-22 0,21 22 0,-21-21 15,0 20-15,22-20 0,-22 20 16,21 22-16,-21-21 0,0 21 0,0 42 31,0 21-31,-21-21 0,-1 22 0,22-1 16,0 22-16,-21-22 0,0 0 15,21 1-15,-21-1 0,21 0 0,0 1 16,0-22-16,0 21 0,0-21 16,0 0-16,0 1 0,0-1 15,0 0-15,0 0 0,21-21 16,-21 21-16,21-21 0,0 0 0,1 0 15,-1 0-15,0 0 0,21-21 16,-21 21-16,1-21 0,-1 0 16,0 21-16,0-21 0,0-1 0,0 1 15,1-21-15,-1 21 0,0 0 0,-21-1 16,0 1-16,21 21 0,-21-21 16,0 42-1,0 0 1,-21 1-16,0-1 0,21 0 15,0 0-15,-21 0 0,21 0 0,-22 1 16,22-1-16,0 0 0,0 0 0,0 0 16,22-21-16,-1 21 0,0 1 15,0-22-15,0 0 0,22 21 0,-22-21 16,21 0-16,0 0 0,-20 0 16,20 0-16,0-21 0,-21 21 0,22-22 15,-22 1-15,21 0 0,-21 0 16,1-21-16,20-22 15,-21 22-15,0-1 0,0-20 0,1 21 16,-1-22-16,0 22 0,0-22 16,0 22-16,-21 0 0,0-1 0,0 22 15,0 0-15,0 42 16,-21 0-16,0 22 16,21-1-16,-21 0 0,0 1 0,-1-1 15,1 21-15,0-20 0,21-1 16,-21 0-16,21 1 0,-21-1 0,21-21 15,0 22-15,0-1 0,0-21 16,0 0-16,21 22 0,0-22 16,0 0-16,0 0 0,1-21 0,-1 21 15,0-21-15,0 0 0,0 0 0,22 0 16,-22 0-16,0 0 0,0-21 16,0 21-16,0-21 0,1 0 15,-1 0-15,0-1 0,0 1 0,0 0 16,-21 0-16,0 0 0,21 21 15,-21-21-15,-21 42 32,0-21-32,21 21 0,0 0 15,-21 0-15,21 0 0,-21 1 0,21-1 16,0 0-16,0 0 0,0 0 16,0 0-16,0 1 0,21-1 15,0-21-15,0 21 0,0-21 0,1 21 0,20-21 16,0 0-16,-21 0 15,22 0-15,-1 0 0,0-21 0,1 0 16,-22 0-16,21 21 0,-21-43 16,22 22-16,-22 0 0,0 0 0,0-22 15,-21 22-15,21 0 0,-21 0 0,22 0 16,-22 0-16,0-1 0,-22 22 31,1 22-15,0-1-16,0 0 0,0 0 15,-22 21-15,22 1 0,-21-1 0,21 22 16,-22-22-16,1 85 16,0-64-16,42 1 0,0-1 0,-21 1 15,21-1-15,0 22 0,0-21 0,0 20 16,0 1-16,0-22 0,0 22 16,21 0-16,-21-22 0,0 1 0,0 20 15,0-20-15,0-1 0,0 1 0,0-1 16,0 1-16,0-22 0,-43 1 15,22-1-15,0-21 0,-21 0 16,-1 0-16,22 1 0,-21-22 0,0 0 16,-43 0-16,64 0 0,-22-22 15,1 1-15,21 0 0,0 0 0,0-21 16,-1 20-16,22-20 0,0 21 16,0-21-16,0-1 0,0 1 0,22 0 15,-1-22-15,0 22 0,21-22 16,-21 1-16,1-1 0,20 1 0</inkml:trace>
  <inkml:trace contextRef="#ctx0" brushRef="#br0" timeOffset="42391.86">19008 4466 0,'0'-21'0,"0"42"0,0-63 31,21 42-31,0 0 0,21 0 16,-21 0-16,1 0 0,20 0 16,-21 0-16,21-21 0,1 21 0,-22 0 15,21 0-15,1 0 0,-22 0 16,0 0-16,-21-21 16,-21 21-16,0-22 15</inkml:trace>
  <inkml:trace contextRef="#ctx0" brushRef="#br0" timeOffset="42551.77">18817 4297 0,'-21'0'0,"42"0"0,-63 0 16,21 21-16,-1-21 16,1 21-16,0-21 31,0 0-16,0 0-15</inkml:trace>
  <inkml:trace contextRef="#ctx0" brushRef="#br0" timeOffset="42717.67">17928 4297 0,'-21'21'0,"21"0"0,0 0 16,0 1-1,21-22-15,0 0 0,0 21 16,1-21-16,-1 0 0,0 0 0,0 0 0,0 0 16,22 0-16,-1 0 0,-21 0 15</inkml:trace>
  <inkml:trace contextRef="#ctx0" brushRef="#br0" timeOffset="43239.37">20510 4572 0,'-21'0'0,"42"0"0,-42-21 16,21 0-16,0 0 0,0-1 15,0 1-15,0 0 0,0 0 16,21 0-16,1 21 16,-1-21-16,0 21 0,0 0 0,0 0 15,0 0-15,1 21 0,-1 0 16,0-21-16,0 21 0,0 21 0,0-20 15,-21-1-15,0 21 0,0-21 0,0 0 16,0 22-16,0-22 0,0 0 16,0 0-16,-21 0 0,0 1 15,0-1-15,0-21 16,21-21 0,0-1-1,0 1 1,0 0-16,21 21 0,0-21 0,0 0 15,0 0-15,1-1 0,-1 1 16,0 0-16,0 0 0,0 0 0,22 0 16,-22-1-16,0 1 0,0 0 0,0 21 15,0-21-15,1 21 0,-1 0 16,0 0-16</inkml:trace>
  <inkml:trace contextRef="#ctx0" brushRef="#br0" timeOffset="43624.16">21167 4614 0,'0'0'0,"0"22"16,-22-22-16,44 0 31,-1 0-31,0-22 16,21 22-16,-21-21 0,1 21 0,-1-21 15,21 0-15,-21 21 0,0-21 16,1 0-16,-1-1 0,-21 1 15,21 0-15,-21 0 0,0 0 0,0 0 16,-42 21 0,20 0-16,1 0 0,0 0 0,0 21 15,21 0-15,-21-21 0,0 21 0,-1 0 16,1 0-16,0 1 0,21-1 16,-21 0-16,21 0 0,0 0 0,0 0 15,0 1-15,0-1 16,0 0-16,21-21 0,0 21 0,22-21 15,-22 21-15,0-21 0,21 0 16,-21 0-16,22 0 0,-1 0 16,0 0-16,1 0 0,-1-21 15,0 21-15,22-21 0,-22 0 0,1 0 16,-1-22-16,-21 22 0,21 0 16</inkml:trace>
  <inkml:trace contextRef="#ctx0" brushRef="#br0" timeOffset="44099.89">22098 4191 0,'0'0'0,"21"-42"0,-21-1 0,21 22 15,-21-21-15,0 21 16,0 0-16,-21 42 16,0 0-16,0 21 15,0 1-15,-1 20 0,-20-21 0,21 22 16,0-1-16,-22 1 0,1-1 16,21 1-16,-21-1 0,20 22 0,-20 0 15,0-22-15,-1 22 0,22 0 16,-21-1-16,21 1 0,0-22 15,-22 22-15,22 0 0,0-1 0,-21 1 16,20 0-16,1-1 0,-21 1 0,21-21 16,0-1-16,-22 22 0,22-43 15,0 22-15,0-22 0,0 0 0,-1 1 16,22-1-16,0-21 0,0 0 0,22-21 16,-1 0-1,21 0-15,0-21 0,1 0 0,-1-21 16,0 20-16,22-20 0,-1 21 0,1-21 15,21-22-15,-22 22 0,1-22 16,-1 1-16,1-1 0,-1 1 16,-42-22-16,22 22 0,-22-1 15,0-21-15,-21 22 0,0-1 0,0 1 16,-21 21-16,-22-1 0,1 1 0,21 0 16,-21-1-16,-1 22 0,-20 0 15,20-21-15,1 20 0,21 22 0,-43-42 16,43 42-16,21-21 31,21 21-31,22 0 16,-22-21-16,0 21 0,21-21 15,-20-1-15,20 22 0</inkml:trace>
  <inkml:trace contextRef="#ctx0" brushRef="#br0" timeOffset="44487.66">22140 4636 0,'0'-22'0,"0"44"0,-21-44 0,21 1 16,-21 0-16,21 0 0,0 0 16,0 0-16,0-1 0,0 1 15,0 0-15,0 0 0,21 21 0,0-21 16,0 0-16,1 21 16,-1 0-16,0 0 0,0 0 0,0 0 0,0 0 15,1 0-15,-1 21 0,-21 0 16,21 0-16,-21 0 0,21 22 15,-21-22-15,0 0 0,21 0 0,-21 0 16,0 0-16,0 1 16,0-1-16,-21-21 15,21-21 17,0-1-32,0 1 15,21 0-15,-21 0 0,21 21 16,1-21-16,-22 0 0,21-1 15,-21 1-15,0 0 0,21 21 0,0 0 16,-21-21-16,21 21 0,0 0 16,1 0-1,-1 0-15,0 0 16,0 0-16,0 21 0</inkml:trace>
  <inkml:trace contextRef="#ctx0" brushRef="#br0" timeOffset="45727.95">22775 4530 0,'0'0'0,"-21"0"16,42-21 15,0 21-31,1-22 0,-1 22 16,0-21-16,0 21 0,-21-21 16,21 0-16,0 0 15,-21 0-15,0-1 0,-21 1 16,0 21-16,0 0 15,0 0-15,-22 0 0,22 21 0,-21 1 16,21-1-16,-22 0 0,22-21 16,0 21-16,0 0 0,0 0 0,21 1 15,0-1-15,0 0 0,0 0 16,0 0-16,0 0 0,21-21 0,21 22 16,-21-22-16,1 0 0,20 21 15,0-21-15,-21 0 0,22 0 0,-1 0 16,0 0-16,-20 0 0,20 0 15,21-43-15,-20 43 16,-22-21-16,0 0 0,0 0 0,0 0 16,1-22-16,-22 22 0,0 0 15,0 0-15,-22 21 32,22 21-32,-21 0 0,0 0 15,0 1-15,21-1 0,-21 0 16,21 0-16,-21 0 0,21 0 15,0 1-15,0-1 16,21-21 15,0 0-31,0-21 16,0 21-16,-21-22 0,21 1 16,-21 0-16,22 0 0,-1 21 15,-21-21-15,0 0 0,21 21 16,0 0-1,-21 21 1,0 0-16,0 0 0,21 0 16,0-21-16,-21 21 15,22-21 1,-22 22-16,21-22 0,0 0 16,0 0-16,0 0 15,0-22 1,1 1-16,-1 0 0,0 0 15,0 21-15,-21-21 16,21 0-16,0 21 0,-21-22 0,22 22 16,-1-21-16,0 0 0,0 21 15,0 0 1,-42 21 15,0-21-15,21 21-1,21-21 17,0-21-32,-21 0 15,21 0-15,-21 0 16,0 0 0,-21 21-1,0 0 1,0 21-16,0-21 0,0 21 15,21 0-15,-22 0 0,1 0 16,0 1-16,21-1 0,0 0 16,0 0-16,0 0 0,0 0 0,0 1 15,0-1-15,0 0 16,21-21-16,0 0 16,1 0-16,-1 0 0,0 0 15,0 0-15,0 0 0,0-21 16,1 21-16,-1-21 0,0 21 15,0-22-15,0 1 0,0 0 16,1 0-16,-1 0 0,0 0 16,0-1-16,-21 1 0,0 0 0,-21 21 31,0 0-31,0 21 0,-1-21 16,22 21-16,-21 1 0,21-1 15,-21-21-15,21 21 0,0 0 16,21 0-1,0-21-15,1 0 0,-1 0 0,0 0 16,0 0-16,21 0 0,1 0 0,-1 0 16,-21 0-16,22 0 0,-22 0 15,0 0-15,0 0 0</inkml:trace>
  <inkml:trace contextRef="#ctx0" brushRef="#br0" timeOffset="46287.63">14944 5482 0,'0'0'0,"0"-21"0,0 0 16,0 0-16,0 0 0,0 42 31,-22 0-16,22 21-15,-21-21 0,21 1 0,-21 20 16,21-21-16,0 21 0,-21-20 0,21-1 16,-21 0-16,21 0 15,0 0-15,0 0 0,-21 1 16,21-44 15,0 1-31,0 0 0,0 0 0,21 0 16,-21 0-16</inkml:trace>
  <inkml:trace contextRef="#ctx0" brushRef="#br0" timeOffset="46615.45">15028 5165 0,'-21'21'31,"0"-21"-31,21 21 0,21-21 31,0 0-15,0 0-16,1 0 0,-1 0 15,0-21-15,0 21 0,-21-21 0,0 0 16,0-1 0,-21 22-16,0-21 0,0 21 15,-1 0-15,1 0 0,-21 0 16,21 0-16,0 0 0,-1 21 0,1 1 15,0-1-15,0 0 0,0 0 16,21 0-16,0 0 0,0 1 0,0-1 16,0 21-16,21-21 15,0 0-15,0-21 0,0 22 0,22-1 16,-1-21-16</inkml:trace>
  <inkml:trace contextRef="#ctx0" brushRef="#br0" timeOffset="47055.19">15473 5440 0,'0'0'0,"0"-21"16,-21 21 0,-1 0-16,1 0 0,0 21 15,0 0-15,0 0 0,0 22 16,-1-22-16,22 0 0,-21 21 16,21-21-16,-21 1 0,0 20 15,21-21-15,0 0 0,0 22 16,-21-22-16,21 0 0,-21 0 0,21 0 15,0-42 17,0 0-17,0 0-15,0-22 0,0 22 16,21 0-16,0-21 0,21-1 0,-21 22 16,22-21-16,-22 0 0,21 20 0,1-20 15,-1 21-15,0 0 0,1 21 16,-22 0-16,21 0 0,-21 0 0,0 0 15,1 0-15,-1 21 0,0 0 16,-21 21-16,21-20 0,-21-1 16,0 21-16,0-21 0,0 22 0,0-22 15,0 21-15,0-21 0,0 0 16,0 1-16,0-1 0,-21 0 0,0 0 16,21 0-1,21-21 1,0 0-16,0-21 15,22 0-15,-22 21 0</inkml:trace>
  <inkml:trace contextRef="#ctx0" brushRef="#br0" timeOffset="47284.07">16319 5419 0,'0'0'0,"0"-21"0,22 21 15,-1 21 1,-21 0-16,0 0 0,0 0 0,0 22 15,21-22-15,-21 21 0,21 0 16,0-20-16,0 20 0,-21-21 16,22 21-16,-1-20 0,-21 20 0,0-21 15,0 0-15,21 0 0,-21 1 16,21-22-16,0 0 31,0 0-31,1-22 0,-22 1 16,21 0-16,0 0 0</inkml:trace>
  <inkml:trace contextRef="#ctx0" brushRef="#br0" timeOffset="47491.94">16849 5546 0,'0'-43'0,"0"86"0,0-107 0,0 43 15,-22 21 1,1 0-16,0 21 0,0-21 16,-21 21-16,-1 1 0,1-1 15,0 21-15,-1-21 0,1 0 16,-22 22-16,22-22 0,-21 0 0,20 21 15,1-20-15,0-1 0,-1 0 16,1 0-16,0 0 0,20-21 0,1 21 16,21 1-1,21-22-15,22 0 0,-22 0 16,21 0-16,1 0 0,20-22 0</inkml:trace>
  <inkml:trace contextRef="#ctx0" brushRef="#br0" timeOffset="48135.66">17081 5546 0,'0'0'0,"22"-21"0,-22-1 16,0 44-1,-22 20 1,1-21-16,0 0 0,0 22 16,0-22-16,0 21 0,21-21 0,-22 22 15,1-22-15,0 21 0,21-21 16,0 0-16,-21 22 0,0-43 15,21 21-15,0-42 32,21 0-32,0-1 15,-21 1-15,21 0 0,0 0 16,-21 0-16,22-22 0,-1 1 16,-21 0-16,21 21 0,0-22 0,0 1 15,-21 21-15,21-22 0,1 22 16,-1 0-16,-21 0 0,21 21 0,0 0 15,-21 21 1,0 0-16,0 0 0,0 1 0,0 20 16,0-21-16,0 21 0,0-20 0,0 20 15,0 0-15,0-21 0,0 1 16,0 20-16,0-21 0,0 0 0,0 0 16,21-21-16,0 0 15,1 0-15,-1 0 16,0 0-16,0 0 0,0-21 15,-21 0-15,21 0 0,1 0 16,-1-22-16,0 22 0,21 0 16,-21-21-16,22-1 0,-22 22 15,21-21-15,1 0 0,-1 20 0,-21 1 16,21 0-16,-20 21 0,20 0 16,-42 21-16,0 22 15,0-22-15,-21 21 0,0-21 16,-1 22-16,1-1 0,0-21 15,0 21-15,0 1 0,0-22 0,-1 21 16,1-21-16,0 1 0,21-1 0,0 0 16,0 0-16,0 0 0,0 0 15,21-21 1,0 0 0,1 0-16,-1 0 0,21 0 0,0-21 15</inkml:trace>
  <inkml:trace contextRef="#ctx0" brushRef="#br0" timeOffset="48603.39">18224 5567 0,'0'0'16,"22"-21"-16,-22-22 0,0 22 0,0 0 15,0 0-15,-22 42 16,1 0-16,21 0 0,-21 1 16,0 20-16,0 0 15,0 1-15,-1-1 0,1 0 0,0 1 16,0-1-16,0 0 0,0 1 15,-1-22-15,1 21 0,0-21 0,0 0 16,0 1-16,21-1 0,-21 0 0,42-21 47,-21-21-47,21 0 16,0-1-16,0 1 0,0 0 0,1 0 15,-1 0-15,0 0 0,0-1 16,0 1-16,-21 42 31,0 1-31,0-1 0,0 0 16,0 21-16,0-21 0,0 1 15,-21-1-15,21 0 0,0 0 16,0 0-16,21 0 0,0-21 16,1 0-16,-1 0 0,0 0 15,0 0-15,0 0 0,22 0 0,-1 0 16,-21 0-16,21-21 0,-20 21 0,20-21 15,0 0-15,1 0 0,-1 0 16,-21 21-16,21-22 0,-20 1 16,-1 0-16,-21 0 0,-21 21 15,-1-21-15,-20 21 16</inkml:trace>
  <inkml:trace contextRef="#ctx0" brushRef="#br0" timeOffset="49651.79">1757 5186 0,'0'0'15,"-64"-21"-15,1 21 0,-1-21 0,1 21 16,20-22-16,-20 22 0,21 0 16,-22-21-16,22 21 0,-1 0 0,22 0 15,-21-21-15,21 21 0,0 0 0,-1 0 16,44 0 15,20 0-31,-21 0 16,21 0-16,22 0 0,-22 0 0,22 0 15,20 0-15,1 0 0,0 0 16,-1 0-16,1 0 0,21 0 0,0 0 16,0 21-16,-1-21 0,44 0 15,-22 21-15,21-21 0,0 22 0,0-22 16,0 21-16,22-21 0,-1 21 16,0-21-16,1 21 0,20-21 0,1 0 15,20 21-15,-20-21 0,20 0 16,1 0-16,0 21 0,21-21 0,-22 0 15,22 0-15,0 0 0,0 0 0,0 22 16,-1-22-16,1 0 16,0 0-16,21 0 0,-21 0 0,21 0 15,0 0-15,-21 21 0,21-21 16,-21 0-16,21 0 0,0 0 0,232 0 16,-253 0-16,-21 0 0,0 0 15,-1 0-15,-20 0 0,-1 0 16,-42 21-16,1-21 0,-1 0 0,-21 0 15,-21 0-15,-1 0 0,-20 0 16,-21 0-16,-1 0 0,-21 0 16,22 0-16,-43 0 0,0 21 15,0-21-15,-21 21 16,-21-21 15,0 0-31</inkml:trace>
  <inkml:trace contextRef="#ctx0" brushRef="#br0" timeOffset="50432.35">17716 5101 0,'0'0'0,"-21"0"16,0 0-16,0-21 15,0 21-15,63 0 47,0 0-47,1 0 0,20 0 16,1 0-16,20 0 0,1 0 15,42 21-15,0-21 0,0 0 0,21 21 16,0-21-16,1 22 0,20-22 16,21 0-16,1 21 0,-22-21 15,22 0-15,-1 0 0,1 21 0,20-21 16,-20 0-16,-22 0 0,1 0 15,168 0-15,-190 0 0,1 0 16,-1 0-16,-21 0 0,0 0 16,-21 0-16,-22 0 0,1 0 0,0 0 15,20 0-15,-83 0 16,20 0-16,-21 0 0,0 0 0,-42 0 47,0 0-47,0 21 0,-22-21 0,22 21 15,-21-21-15,0 21 16</inkml:trace>
  <inkml:trace contextRef="#ctx0" brushRef="#br0" timeOffset="51065.72">14478 6435 0,'-42'-21'0,"84"42"0,-127-42 16,43-1-16,0 22 0,-1 0 0,1 0 15,21 0-15,0 0 16,-1 0-16,22 22 16,22-22-16,20 21 0,0-21 15,1 21-15,20-21 0,1 0 16,20 0-16,1 21 0,21-21 0,0 0 16,21 0-16,0 0 0,21 21 15,0-21-15,21 21 0,1-21 0,-1 0 16,21 22-16,1-22 0,-22 0 15,1 21-15,-1-21 0,614 0 32,-656 0-32,0 0 0,-21 0 15,-21 0-15,20 21 0,-41-21 0,21 0 16,-43 0-16,21 0 0,-41 21 16,20-21-16,-21 0 0,-21 21 15,0 0-15,0 1 16,-21-22-16,0 0 15,-22 21-15,22-21 0,-21 21 0,-22-21 16,22 21-16</inkml:trace>
  <inkml:trace contextRef="#ctx0" brushRef="#br0" timeOffset="55507.83">889 7197 0,'21'0'47,"-21"-21"-32,21-1-15,-21 1 0,0 0 16,21 0 0,-21 0-16,0 0 15,0-1-15,0 1 16,0 0-1,-21 21-15,21 21 16,-21 0 0,21 1-16,-21-1 0,21 21 0,-21 0 15,21 1-15,-21-1 0,-1 22 16,1-1-16,0-21 0,0 22 16,-21-22-16,20 22 0,-20-22 15,21 0-15,-21 1 0,20-1 16,1-21-16,0 0 0,0 1 0,0-1 15,0 0-15,-1-21 16,22-21 0,0 0-1,0-1-15,0 1 0,0 0 0,0 0 16,0-21-16,0 20 0,0-20 16,0 21-16,0-21 0,0-1 15,0 22-15,0-21 0,0 21 0,22-1 16,-22 1-16,0 0 0,21 42 31,-21 0-31,21 1 16,0-1-16,0 0 0,-21 21 0,21-21 15,1 1-15,-1 20 0,0-21 16,0 0-16,0 0 0,0 1 16,1-1-16,-1 0 0,0 0 0,21 0 15,-21-21-15,1 0 0,20 0 16,-21 0-16,21 0 0,-20 0 0,62 0 15,-41 0-15,-22-21 16,21 0-16,-21 0 0,22 0 0,-22-1 16,0 1-16,0 0 0,0-21 15,0 21-15,-21-1 0,0-20 16,0 0-16,0 21 0,0-22 16,0 1-16,0 21 0,0 0 0,0-1 15,0 1-15,0 0 0,-21 21 16,0 0-16,21 21 15,0 0-15,-21 22 0,21-22 16,-21 21-16,21-21 0,0 22 0,-21-1 16,21 0-16,-22-20 0,22 20 15,-21-21-15,21 21 0,0-20 16,0-1-16,0 0 0,21 0 16,1 0-16,-1-21 0,21 0 15,-21 0-15,22 0 0,-22 0 0,21 0 0,0 0 16,1 0-16,-1 0 15,0-21-15,1 0 0,-1 0 0,0 0 16,1-1-16,-1 1 0,0-21 16,1 0-16,-22 20 0,0-20 0,0 21 15,0-21-15,1 20 0,-22 1 16,0 0-16,0 0 0,0 0 0,-22 21 31,1 21-31,0 0 0,21 0 16,-21 0-16,21 1 0,-21 20 15,21-21-15,0 0 0,0 0 0,0 22 16,0-22-16,0 0 0,0 0 16,21 0-16,-21 1 0,21-1 15,0 0-15,-21 0 16,-21-21 31,0 0-47,0-21 0,0 0 15,-1 0-15,1 21 0,0-22 16,21 1-16,-21 21 0,0-21 0,21 0 16,-21 21-1,21 21 1,0 0 0,0 0-16,0 1 0,0-1 15,0 0-15,0 0 16,21 0-16,0-21 0,0 21 0,0-21 15,0 0-15,1 0 0,-1 22 16,0-22-16,0 0 0,21 0 0,-20 0 16,-1 0-16,21-22 0,-21 22 15,22-21-15,-1 0 0,-21 21 0,21-21 16,-20 0-16,20 0 0,0-1 16,-21 1-16,1-21 0,20 21 15,-21 0-15,0-22 0,-21 22 0,0 0 16,0 0-16,0 0 0,0-1 15,-21 44 1,0-1 0,21 0-16,-21 0 0,21 0 0,0 22 15,0-22-15,0 0 0,0 0 16,0 0-16,21 0 0,0 1 0,0-1 16,-21 0-16,21 0 0,-21 0 15,0 0 1,-21-21-16,0 0 0,0 0 15,-21 0-15,20 0 0,1 0 16,-21 0-16,21 0 0,0 0 16,-1 0-16,1 0 0,0 0 15,21-21 1,0 0-16,21 0 0,0 0 16,1 21-16,20-21 0</inkml:trace>
  <inkml:trace contextRef="#ctx0" brushRef="#br0" timeOffset="55781.42">3111 7027 0,'0'0'0,"-84"43"31,63-22-31,21 0 0,-22 21 0,1-20 16,0 83-16,0-62 15,0-1-15,0 0 0,-1 1 0,1-1 16,0 0-16,0 1 16,0-1-16,0-21 0,-1 0 0,1 22 15,21-22-15,0 0 0,0 0 16,21-21 0,1 0-16,20 0 15,-21 0-15,21-21 0,-20 0 16,20 0-16</inkml:trace>
  <inkml:trace contextRef="#ctx0" brushRef="#br0" timeOffset="56223.17">3323 7133 0,'0'-21'0,"0"42"0,0-63 16,0 21-16,0 42 16,-21 0-16,21 21 15,-21-20-15,21 20 0,0 0 16,-21 1-16,21-1 0,-22 0 0,22 1 15,0-1-15,-21 0 16,21 1-16,-21-22 0,21 21 0,-21-21 16,21 0-16,0 1 0,0-1 0,0 0 15,0-42 17,0 0-32,0-1 15,0 1-15,0 0 0,0 0 16,21-21-16,0 20 0,0-20 0,1 0 15,-1 21-15,0-22 0,0 22 16,21-21-16,-20 21 0,20 21 16,-21 0-16,21 0 0,-20 0 0,-1 0 15,0 21-15,0 0 0,-21 0 16,0 21-16,0 1 0,0-22 0,0 21 16,0 22-16,0-43 15,-21 21-15,0-21 0,21 1 0,-21-1 16,-1 0-16,1 0 0,0-21 15,21 21-15,0-42 32,0 0-32,0 0 15,0 0-15</inkml:trace>
  <inkml:trace contextRef="#ctx0" brushRef="#br0" timeOffset="56400.07">2857 7303 0,'-42'0'0,"84"0"0,-105 0 16,42 0-16,0 0 0,42 0 31,21 0-31,-21 0 16,22 0-16,-1 0 0,0 0 0,1 0 16,-1 0-16,21 0 0,-20 0 0,20 0 15,1 0-15,-22 0 0</inkml:trace>
  <inkml:trace contextRef="#ctx0" brushRef="#br0" timeOffset="57328.09">4170 7535 0,'0'0'0,"42"0"31,-42-21-31,0 0 0,21 0 0,-21-21 15,0-1 1,0 22-16,0 0 0,0 0 0,-21 0 16,0 21-16,21-22 0,-21 22 0,0 0 15,-1 0-15,-20 0 16,21 0-16,0 22 0,-22-1 0,1 0 16,21 21-16,-21-21 0,20 22 15,-20-1-15,21-21 0,-21 22 0,20-1 16,1-21-16,0 21 0,21-20 0,0-1 15,0 21-15,0-21 16,21-21-16,0 0 0,1 0 0,20 0 16,-21 0-16,21 0 0,-20 0 15,20 0-15,0-21 0,-21 0 0,22 0 16,-22 21-16,21-21 0,-21-1 0,22-20 16,-22 21-16,0 0 15,0-22-15,-21 22 0,0 0 0,21-21 16,-21 21-16,0-1 0,0 1 0,0 0 15,-21 42 1,21 0-16,-21 1 0,21-1 16,0 21-16,-21-21 0,21 22 15,0-22-15,-21 0 0,21 21 0,0-21 16,0 1-16,0-1 0,0 0 0,21 0 16,0-21-16,0 21 0,0-21 15,22 0-15,-22 0 0,21 0 16,1 0-16,-22 0 0,21 0 0,0-21 15,1 21-15,-1-21 0,0 0 16,-20 0-16,20-1 0,-21 1 0,0 0 16,-21 0-16,21-21 0,-21 20 0,0 1 15,0-21-15,0 21 0,0 0 16,-21 42 0,21 0-16,0 0 15,-21 21-15,0-20 0,0-1 16,21 21-16,-21-21 0,21 0 0,-22 1 15,1-1-15,21 0 0,-21 0 16,21 0-16,0 0 0,-21-21 16,21 22-16,0-44 31,0 1-15,0 0-16,0 0 15,21 0-15,-21 0 0,21-1 16,22-20-16,-22 21 0,21-21 0,0-1 15,1 1-15,-1 0 0,0 20 0,22 1 16,-22 0-16,1 0 16,-1 21-16,0 0 0,1 21 0,-1 0 15,-21 0-15,0 22 0,0-22 0,-21 21 0,0 1 16,0-1-16,0 21 16,0-20-16,-21-22 0,0 21 15,0-21-15,0 1 0,0-1 0,-1 0 16,1-21-16,21 21 0,-21-21 15,0 0-15,0 0 32</inkml:trace>
  <inkml:trace contextRef="#ctx0" brushRef="#br0" timeOffset="58372.14">910 9186 0,'0'0'15,"0"-21"-15,0 0 0,0 0 16,-21 21-16,0-21 0,21 0 16,-21-1-16,-1 22 0,1-21 15,0 21-15,0 0 0,0 0 16,0 0-16,-1 21 0,1 1 15,0-1-15,0 21 0,0 0 16,0 1-16,-1-1 0,1 0 16,0 1-16,21 20 0,-21-20 15,0-1-15,21 0 0,-21 1 0,21-1 16,0 0-16,0 1 0,0-22 16,21 0-16,0 0 0,21 0 0,-21-21 15,22 0-15,-1 0 0,0 0 16,1 0-16,-22-21 0,21 21 0,1-21 15,-1 0-15,0-22 0,1 22 16,-22 0-16,21-21 0,-21 21 0,0-1 16,-21-20-16,0 21 0,0 0 15,0 0-15,-42-1 0,21 1 16,0 21-16,-22-21 0,22 21 16,-21 0-16,21 0 0,0 0 0,-1 0 15,1 0-15,0 0 0,21 21 16,21 0-1,0 1-15,22-22 16,-22 21-16,0 0 0,21 0 0,-20 0 16,-1 22-16,21-22 0,-21 21 15,0 0-15,-21 22 0,0-22 0,0 22 16,0-22-16,0 22 0,-21-1 16,0 1-16,-21-1 0,21 22 0,-22-22 15,1 1-15,0 20 16,20-41-16,-20 20 0,21-20 0,0-1 15,0 0-15,-1-21 0,22 1 16,-21-1-16,21-42 16,0-1-16,21 1 15,1 0-15,-1-21 0,0 21 0,0-43 16,0 22-16,22-1 0,-22-20 16</inkml:trace>
  <inkml:trace contextRef="#ctx0" brushRef="#br0" timeOffset="58779.91">1397 9440 0,'0'0'0,"-21"-21"0,0 21 0,-1-21 16,22 0-16,-21 21 0,21-21 15,0 0-15,21-1 16,1 22-1,-1 0-15,0 0 0,0 0 0,21 0 16,-20 22-16,-1-22 0,21 21 16,-21 0-16,0 21 0,1-21 0,-1 1 15,-21 20-15,21 0 16,-21-21-16,0 22 0,0-22 0,0 21 16,-21-21-16,0 1 0,-1-1 15,1 0-15,0-21 0,0 0 16,21-21-1,0 0-15,0-1 0,0 1 16,21 0-16,0-21 0,-21 21 16,21-22-16,1 22 0,-1-21 0,0 21 15,0-1-15,0-20 0,0 21 16,1 0-16,-1 21 0,0-21 16,0 21-16,0 0 0,0-22 15,1 22 1</inkml:trace>
  <inkml:trace contextRef="#ctx0" brushRef="#br0" timeOffset="59110.2">1947 9546 0,'0'0'0,"0"21"16,43-21 0,-22 0-16,0-21 0,0 0 15,0 0-15,0 21 16,1-21-16,-1 0 0,-21-1 15,21 1-15,0 0 0,0 0 0,-21 0 16,0 0-16,0-1 16,-21 22-1,0 0-15,0 0 0,0 22 16,-1-22-16,1 21 0,0 21 0,0-21 16,0 0-16,0 22 0,21-22 15,0 0-15,0 21 0,0-20 0,0 20 16,0-21-16,0 0 0,0 0 15,21 1-15,0-22 0,0 0 0,0 21 16,0-21-16,22 0 0,-22 0 16,21 0-16,-21-21 0,22-1 0,20 1 15,-20 0-15,-1 0 0,21-21 16,1 20-16</inkml:trace>
  <inkml:trace contextRef="#ctx0" brushRef="#br0" timeOffset="59352.61">2984 9059 0,'22'-42'0,"-44"84"0,44-105 0,-22 42 0,0 0 16,-22 21 0,1 21-16,0 0 0,0 0 15,0 21-15,0 1 0,-1-1 16,1 0-16,0 1 0,-21-1 0,21 0 16,-1 22-16,1-22 0,0 1 0,-21-1 15,42 0-15,-43 22 16,43-43-16,0 0 0,0 0 15,0 0-15,22-21 16,-1 0-16,0 0 0,21 0 0,1-21 16,-1 0-16,0 0 0,1-21 0,-1 20 15,21-20-15,-20 21 0</inkml:trace>
  <inkml:trace contextRef="#ctx0" brushRef="#br0" timeOffset="60087.19">3323 9102 0,'0'0'0,"0"-21"0,0-22 16,0 22-16,-21 21 15,0 0-15,0 21 0,-1-21 16,22 43-16,-21-22 0,0 21 16,0-21-16,0 22 0,21-1 15,-21 0-15,-1 1 0,1-22 0,0 21 16,21 0-16,-21-20 0,21 20 0,-21-21 16,21 0-16,-21 0 0,21 1 15,0-1-15,21-21 31,0-21-31,0-1 0,0 1 0,0 0 16,1 0-16,-1 0 0,0 0 0,21-1 16,-21 1-16,1 0 15,-22 0-15,21 0 0,0 21 0,0 0 16,-21 21 15,0 0-31,0 0 0,0 0 0,-21 1 16,21-1-16,0 0 0,-21 0 15,21 0-15,0 0 0,0 1 16,0-1-16,21-21 0,0 0 0,0 0 16,0 0-16,1 0 15,-1 0-15,21 0 0,-21 0 0,22-21 16,-22 21-16,21-22 0,0 1 0,-20 0 16,-1 21-16,21-21 0,-21-21 15,0 20-15,-21 1 0,22-21 16,-22 21-16,0 0 15,-22 21 1,1 0-16,21 21 0,-21-21 0,0 21 16,21 0-16,-21 0 0,21 0 15,0 1-15,-21-1 0,21 0 16,0 0-16,21-21 16,0 0-16,0 0 15,21 0-15,-20 0 0,-1-21 16,0 21-16,21-21 0,-21 21 15,1-21-15,-1 21 0,0-22 16,0 1-16,0 21 0,0-21 0,-21 0 16,0 0-1,0 42 1,0 0-16,-21-21 16,0 21-16,21 0 0,-21 1 15,21-1-15,0 0 0,-21 0 0,21 0 16,0 0-16,0 1 0,21-22 15,0 0 1,0 0-16,0 0 0,-21-22 16,22 1-16,-22 0 0</inkml:trace>
  <inkml:trace contextRef="#ctx0" brushRef="#br0" timeOffset="60281.08">2646 9208 0,'-43'0'0,"86"0"0,-128 0 16,43 0-16,21 0 0,-1 21 15,44-21 1,20 0-16,-21 0 0,43 0 16,-1 0-16,1 0 0,-1 0 15,22-21-15,-1 21 0,1-22 0,0 1 16,21 21-16</inkml:trace>
  <inkml:trace contextRef="#ctx0" brushRef="#br0" timeOffset="60547.93">4424 8932 0,'0'0'0,"0"22"31,-21-1-31,-1 0 0,1 21 15,21-21-15,-21 22 0,21-22 16,-21 21-16,0 1 0,21-22 16,0 21-16,0 0 0,-21-20 0,21 20 15,-22-21-15,1 43 16,21-22-16,-21-21 0,21 0 0,0 0 16,0 1-16,0-1 0,0-42 31,0-1-16,0 1-15</inkml:trace>
  <inkml:trace contextRef="#ctx0" brushRef="#br0" timeOffset="61119.31">4064 9377 0,'-21'0'0,"42"0"0,-63 0 0,20-21 0,1 21 16,64 0 15,-22 0-31,0-21 0,21 21 16,1 0-16,-1 0 0,21 0 0,-20-22 15,20 1-15,1 21 0,-1-21 0,1 0 16,-1 21-16,1-21 0,-1 0 16,-20-1-16,-1 1 0,0 0 15,-21-21-15,22 21 0,-22-1 0,-21-20 16,0 21-16,0 0 0,0-22 16,0 22-16,0 0 0,-42 21 15,20 21-15,1 0 16,0 1-16,21-1 0,0 21 15,-21 0-15,21-20 0,-21 20 0,21 0 16,-21 1-16,21-22 0,0 21 16,-22 0-16,1-20 0,21 20 0,-21-21 15,21 0-15,0 22 0,0-22 0,-21 0 16,21 0-16,-21 0 16,0-21-1,21-21 1,0 0-16,0 0 15,21 0-15,0-1 0,0 1 16,0-21-16,0 21 0,22 0 0,-1-1 16,-21-20-16,22 21 0,-1 0 15,-21 0-15,21 21 0,-20 0 0,20 0 16,-21 0-16,0 0 0,0 21 16,-21 0-16,0 0 0,0 0 15,0 0-15,0 1 0,0-1 0,0 0 16,0 0-16,-21 0 0,0 0 0,21 1 15,-21-1-15,0 0 16,0-21-16,21 21 0,21-21 31,0 0-15,0-21-16,0 21 0,0-21 0,22 0 16</inkml:trace>
  <inkml:trace contextRef="#ctx0" brushRef="#br0" timeOffset="62011">5673 9250 0,'0'-21'0,"0"42"0,0-63 0,0 20 16,0 1-16,0 0 15,-22 0-15,1 21 0,0 0 16,0 0-16,0 0 0,0 0 16,-1 21-16,1 0 0,0 0 15,0 1-15,0-1 0,0 0 16,-1 21-16,1-21 0,0 22 0,-21-22 15,21 0-15,21 0 0,-22 22 16,22-22-16,0 0 0,0 0 0,0 0 16,0 0-16,22-21 15,-1 0-15,0 0 16,0 0-16,0 0 0,0-21 0,1 0 16,20 21-16,-21-21 0,0 0 0,0 0 15,1-1-15,-1 1 16,0 0-16,0 0 0,0 0 0,-21 0 15,21-22-15,1 22 0,-22 0 16,0 42 0,-22 0-1,22 0-15,-21 1 0,21-1 16,-21 0-16,21 21 16,0-21-16,0 1 0,0-1 15,0 0-15,21-21 0,0 0 16,22 0-16,-22 0 0,21 0 15,-21 0-15,22 0 0,-1 0 0,0 0 16,-20 0-16,20-21 0,-21 21 16,0-21-16,22-1 0,-22 1 0,0 0 15,-21 0-15,21 0 0,0 0 16,-21-1-16,0 1 0,0 0 0,0 0 16,-21 42 15,0 0-31,21 0 0,0 1 15,-21-1-15,0 0 0,-1 0 16,22 0-16,0 0 0,-21 1 0,0-1 16,21 0-16,-21 0 0,21 0 15,0 0-15,0 1 0,0-1 16,0-42 15,0-1-31,0 1 16,0 0-16,0 0 0,21 0 0,0 0 15,0-22-15,-21 22 0,22 0 0,20-21 16,-21 20-16,0-20 0,22 21 16,-1-21-16,-21 20 0,21 1 0,1 0 15,-1 0-15,0 0 0,1 21 16,-1 0-16,0 0 0,1 21 0,-22-21 16,0 21-16,0 21 0,-21-20 0,0-1 15,0 21-15,0-21 0,0 0 0,-21 22 16,0-22-16,0 0 0,0 0 15,-1 22-15,22-22 0,-21 0 0,0-21 16,0 21-16,0 0 0,0 0 16,-1-21-16,22 22 0,-21-22 15,21 21-15,-21-21 0,0 0 16,21 21-16</inkml:trace>
  <inkml:trace contextRef="#ctx0" brushRef="#br0" timeOffset="63946.69">847 11684 0,'0'0'0,"0"21"15,0 0-15,21-21 16,0 0 0,0 0-16,-21-21 15,21 21-15,0-21 0,-21 0 0,22 0 16,-1 0-16,-21-1 0,0 1 16,0 0-16,0 0 0,0 0 15,0-22-15,0 22 0,-21 0 0,-22 0 16,22 0-16,-21 0 0,21-22 15,-22 43-15,-20-21 0,20 21 0,1 0 16,0 0-16,-1 0 0,1 21 16,0 0-16,-1 1 0,1 20 15,21 0-15,-21-21 0,20 22 16,1-1-16,0 0 0,0 1 0,21-1 16,-21-21-16,21 22 0,0-22 15,0 0-15,0 0 0,42 0 16,-21-21-16,0 0 0,22 0 0,-1 0 15,-21 0-15,22 0 0,-1-21 16,0 0-16,1 0 0,-1 0 0,0-1 16,1-20-16,-1 21 0,0 0 15,-21-22-15,1 1 0,20 21 0,-42-21 16,21-1-16,-21 22 0,0-21 16,21 21-16,-21-22 0,0 22 15,0 42 1,-21 0-16,21 1 0,-21 20 15,21-21-15,0 21 16,0 1-16,0-22 0,0 21 0,0 1 16,0-22-16,0 0 0,0 21 15,21-21-15,0-21 0,0 22 0,1-22 16,-1 0-16,21 0 0,-21 0 16,22 0-16,-1 0 0,0-22 0,1 22 15,-22-21-15,21 0 0,0 0 16,1 0-16,-22 0 0,21-22 0,-21 22 15,1 0-15,-1-21 0,-21 20 16,0 1-16,0-21 0,0 21 0,0 0 16,-21 21 15,21 21-31,-22 0 0,22 0 0,-21 0 16,21 22-16,0-22 0,0 0 15,-21 21-15,21-21 0,-21 1 0,21 20 16,0-21-16,0 0 0,0 0 15,0 1-15,0-1 0,0-42 32,21-1-17,0 1-15,0 0 16,1 0-16,-1 0 0,0-22 16,0 22-16,0 0 0,0-21 15,1-1-15,-1 22 0,0-21 0,0 21 16,0 0-16,0-1 0,1 1 15,-1 21-15,0 21 0,0 1 16,0-1-16,-21 0 0,0 21 16,0-21-16,21 1 0,-21 20 0,0-21 15,0 21-15,0-20 0,0-1 0,0 0 16,22 0-16,-22 0 0,0 0 16,21-21-1,0 0 1,0-21-16,0 0 15,0 0-15,-21 0 0,22 0 16,-1-1-16,-21-20 0,21 21 16,0-21-16,0 20 0,-21-20 0,21 21 15,1 0-15,-22 0 0,0-1 16,21 1-16,0 21 0,-21 21 16,0 1-16,0-1 15,0 0-15,0 0 0,0 21 0,0-20 16,0-1-16,0 21 0,0-21 15,0 0-15,21 1 0,-21-1 0,21 0 16,0-21-16,1 21 0,-1-21 16,0 21-16,0-21 0,21 0 15,-20 0-15,20 0 0,0 0 0,1 0 16,-1-21-16,0 0 0,-21 0 16,22 0-16,-1-1 0,-21 1 0,22 0 15,-22 0-15,21-43 0,-21 43 16,-21 0-16,0-21 0,21 21 15,-21-22-15,0 22 0,0 0 0,0 0 16,0 0-16,0 42 31,0 0-31,0 21 0,0-21 16,-21 22-16,0-22 16,21 21-16,-21 1 0,21-1 0,-21 0 15,0 22-15,21-22 0,0 22 0,-22-22 16,1 21-16,21 1 0,-42 84 15,21-63-15,21-22 0,-43 1 16,22 20-16,0-20 0,0 21 16,-21-22-16,20 1 0,-20-1 0,21 1 15,-21-1-15,20 1 0,1-22 0,0 0 16,0 1-16,0-22 16,0 0-16,21-42 15,0 0-15,0-1 16,21-20-16,-21 0 0,21-1 0,0-20 15,21 21-15,-20-22 0,-1 1 16,0-22-16,0 21 0</inkml:trace>
  <inkml:trace contextRef="#ctx0" brushRef="#br0" timeOffset="64219.54">2625 11642 0,'0'-64'16,"0"128"-16,21-191 0,-21 63 0,0 22 0,21 0 15,0-1-15,0 1 0,-21 21 16,21 0-16,1-1 0,-1 1 0,21 0 15,-21 21-15,22-21 0,-22 21 16,21 0-16,-21 0 0,22 21 16,-22 0-16,21 0 0,-21 1 15,0-1-15,-21 21 0,0-21 0,0 22 16,0-22-16,0 21 0,0-21 16,-21 0-16,0 1 0,-21-1 0,21 0 15,-22 0-15,22 0 0,-21-21 16,-1 21-16,22-21 0,0 0 0,-21 0 15,42-21 17,21 21-32,0-21 0,0 0 0,22 21 15,-22-21-15</inkml:trace>
  <inkml:trace contextRef="#ctx0" brushRef="#br0" timeOffset="64539.36">3133 11430 0,'21'21'31,"0"-21"-15,0-21-16,0 21 0,0-21 15,1 0-15,-1 0 0,0-1 0,-21 1 16,21 0-16,0 0 0,0 0 16,1-22-16,-22 22 0,0 0 0,0 0 15,-22 42 1,1-21-1,0 42-15,0-20 0,0-1 16,0 21-16,21-21 0,0 22 0,-22-1 16,22-21-16,0 0 15,0 22-15,0-22 0,0 0 0,0 0 0,0 0 16,22-21 0,-1 0-16,0 0 0,0 0 0,0 0 15,0 0-15,1 0 0,-1 0 0,0-21 16,0 21-16,0-21 0</inkml:trace>
  <inkml:trace contextRef="#ctx0" brushRef="#br0" timeOffset="64878.16">3598 11345 0,'0'-21'0,"0"42"0,0-63 0,0 21 16,0-21-16,0 20 0,21 1 16,-21 0-16,0 0 0,22 21 0,-1-21 15,0 21-15,0 0 0,0 0 16,0 0-16,1 21 15,-1 0-15,0 0 0,-21 22 0,21-22 16,0 21-16,0-21 0,-21 22 16,0-1-16,0-21 0,0 21 0,0-20 15,0-1-15,0 0 0,-21 0 16,21 0-16,-21 0 0,0-21 16,21-21 15,0 0-31,0 0 15,0 0-15,0 0 0,21-1 0,0 1 16,0 0-16,-21-21 0,22 21 0,-1-22 16,0 22-16,0-21 0,0 21 15,0-1-15,1 1 0,-1 0 16,0 0-16,0 21 0,0 0 0,0 0 16</inkml:trace>
  <inkml:trace contextRef="#ctx0" brushRef="#br0" timeOffset="65299.77">4360 11282 0,'21'0'16,"-42"0"-16,42 21 0,1-21 0,-1 0 0,0 0 15,0-21-15,0 21 16,-21-21-16,21 0 0,1-1 0,-1 22 16,0-21-16,-21 0 0,0 0 0,0 0 15,0 0-15,-21 21 16,0 0-1,-22 0-15,22 0 0,0 21 16,0-21-16,0 21 0,-1 0 16,1 0-16,21 0 0,-21 22 0,21-22 0,0 0 15,0 0-15,0 0 16,0 1-16,0-1 0,21 0 0,0 0 16,1 0-16,-1 0 0,0-21 0,0 22 15,0-1-15,0 0 0,1 0 16,-1 0-16,0-21 0,-21 21 0,0 1 15,21-22-15,-21 21 0,0 0 16,-21-21-16,0 0 16,0 0-16,-1 0 0,-20 0 0,21 0 15,0 0-15,0 0 0,-1 0 16,-20 0-16,21 0 0,0-21 16,21 0-1,0-1 1,21 22-16,0-21 0,0 21 0,0 0 15,22 0-15</inkml:trace>
  <inkml:trace contextRef="#ctx0" brushRef="#br0" timeOffset="66363.19">5313 11345 0,'21'-21'15,"-42"42"-15,42-63 0,-21 21 0,0 0 0,0 0 16,0-1-16,0 1 15,-21 0-15,0 0 0,-1 0 0,1 21 16,0 0-16,0 0 0,0 0 0,0 0 16,-1 0-16,1 21 0,0 0 15,0 21-15,0-20 0,0 20 0,-22 0 16,22 1-16,21-22 0,-21 21 0,21 0 16,-21-20-16,21 20 0,0-21 15,0 0-15,0 0 0,21-21 0,0 22 16,0-22-16,0 0 0,1 0 0,-1 0 15,0 0-15,0 0 0,0 0 16,0-22-16,22 22 0,-43-21 0,42-21 16,-21 21-16,0 0 0,-21-1 15,0-20-15,0 21 0,22-21 16,-22 20-16,21-20 0,-21 21 0,0 0 16,0 0-16,0 42 31,0 0-31,0 0 0,0 0 15,0 0-15,0 22 0,0-22 0,-21 0 16,21 0-16,0 22 0,0-22 16,0 0-16,21 0 0,0 0 15,0-21-15,21 0 16,-20 0-16,-1 0 0,0 0 0,0 0 16,0 0-16,0 0 0,1-21 15,-1 0-15,0 21 0,-21-21 0,21 0 16,-21-1-16,21 1 0,-21 0 0,0-21 15,21 21-15,-21-1 0,22-20 16,-22 63 15,0 0-31,0 1 16,-22-1-16,22 0 0,0 0 16,0 0-16,0 0 0,0 1 15,22-22 16,-1 0-31,0 0 0,-21-22 16,21 22-16,0-21 0,0 21 16,-21-21-16,22 0 0,-1 21 0,0-21 15,-21 0-15,21 21 0,0-22 16,0 22-16,-21 22 16,0-1-1,0 0-15,0 0 0,0 0 16,0 0-16,0 1 15,0-1-15,22-21 0,-22 21 0,21-21 16,0 0-16,0 0 0,0 0 16,22 0-16,-22 0 0,21 0 15,-21 0-15,22-21 0,-22 21 16,21-21-16,-21-1 0,0 1 0,1 0 16,-1 0-16,0-21 0,0 20 0,-21-20 15,21 0-15,-21-1 0,21 1 16,-21 0-16,0-22 0,22 22 0,-22 0 15,0-1-15,21 1 0,-21 21 0,0-22 16,0 22-16,-21 21 16,-1 0-1,22 21-15,0 22 0,-21-22 0,0 21 16,0 1-16,21-1 0,0 0 16,-21 22-16,0-22 0,-1 22 15,22-22-15,-21 0 0,21 1 0,-21-1 16,21 0-16,-21-21 0,21 43 15,0-43-15,0 0 0,0 0 16,21-21-16,0 22 0,0-22 16,1 0-16,-1 0 0,0 0 15,0 0-15,0-22 0,0 1 16,1 0-16</inkml:trace>
  <inkml:trace contextRef="#ctx0" brushRef="#br0" timeOffset="66572.07">6223 11113 0,'0'0'0,"63"-22"15,-41 22-15,20-21 16,-21 21-16,21 0 0,-20 0 16,20-21-16,-21 21 0,64 0 15,-43-21-15,0 21 0,-20 0 0,20 0 16,-21 0-16,0 0 0,0 0 0,-21 21 31,-42-21-31</inkml:trace>
  <inkml:trace contextRef="#ctx0" brushRef="#br0" timeOffset="67809.12">1143 13483 0,'0'0'0,"-21"21"15,0-21 1,21-21 15,0 0-31,0 0 0,0 0 16,0 0 0,0-1-16,0 1 0,0 0 15,0 0-15,-22 0 0,1 0 16,0-1-16,-21 22 0,21 0 0,-22 0 15,1 0-15,21 0 0,-22 0 16,1 0-16,0 22 0,-1-1 0,1 0 16,21 0-16,-21 21 0,-1 1 15,1-1-15,21 0 0,0 1 16,-1-1-16,1-21 0,21 22 16,0-1-16,0-21 0,0 0 15,0 0-15,21 1 0,1-22 0,-1 0 16,21 0-16,-21 0 0,22 0 15,20-22-15,-21 1 0,1 0 0,-1 0 16,0-21-16,1 20 0,-1-20 16,0 21-16,-20 0 0,20-22 0,-21 22 15,-21 0-15,0 0 0,21 0 16,-21 0-16,0-1 0,-21 22 31,0 22-31,21-1 16,-21 0-16,21 0 0,-21 0 0,21 22 15,0-22-15,0 21 16,0-21-16,0 0 0,0 22 0,0-22 16,21 0-16,0-21 15,0 0-15,0 0 0,0 0 0,22 0 16,-22 0-16,21-21 0,1 0 16,-22 0-16,21-1 0,0 1 0,1-21 15,-22 21-15,21 0 0,-21-22 16,1 22-16,-22 0 0,0-21 0,0 20 15,0 1-15,0 0 0,0 0 16,0 0-16,0 42 31,0 0-31,0 0 0,0 0 16,-22 1-16,22 20 0,-21 0 16,0 22-16,21-22 0,0 22 0,-21 20 15,0-20-15,0-1 0,21 22 16,-43 84-16,43-84 0,-21 0 15,0-1-15,0 1 0,0 0 16,21-1-16,-22-20 0,1-1 16,0 1-16,0-1 0,21-20 15,0-1-15,0 0 0,-21-21 0,21 1 16,0-44 0,0 1-1,0 0-15,0-21 0,0-43 16,0 43-16,0-22 15,21 1-15,-21-1 0,21-20 0,-21 20 16</inkml:trace>
  <inkml:trace contextRef="#ctx0" brushRef="#br0" timeOffset="68055.74">1376 13653 0,'21'-64'0,"-42"128"0,63-170 0,0 42 0,-20 22 16,-1 21-16,21-22 0,-21 22 15,0 0-15,22 21 0,-22 0 0,0 0 16,0 0-16,0 0 0,1 0 15,-1 21-15,-21 22 0,0-22 16,0 21-16,0 0 16,0 1-16,0-1 0,-21 0 0,-22 1 15,22-1-15,0-21 0,-21 22 16,20-22-16,1 0 0,-21 21 16,21-42-16,0 0 15,21-21 1,21 0-16,21 0 15,-21 0-15,22-1 0,-1-20 0</inkml:trace>
  <inkml:trace contextRef="#ctx0" brushRef="#br0" timeOffset="68465.5">2159 13293 0,'21'0'0,"-42"0"0,42-21 0,0 21 0,-42 21 31,0-21-31,0 21 0,0 0 15,-1 0-15,1 0 0,0 22 16,0-22-16,21 0 0,-21 21 0,0-20 16,21 20-16,-22-21 0,22 0 15,0 0-15,0 1 0,0-1 0,0 0 16,22-21 0,20 0-16,-21 0 0,0 0 0,0 0 15,1-21-15,20 21 0,-21-21 0,21-1 16,-20 1-16,-1 0 0,21-42 15,-21 41-15,-21 1 16,0-21-16,0 21 0,0 0 0,0-43 16,-21 43-16,0 0 15,0 21-15,0-21 0,-1 21 0,1 0 16,-21 0-16,0 0 16,20 21-16,1-21 0,0 21 0,0 0 15,0 0-15,0-21 0,21 21 16,0 1-16,0-1 0,21-21 15,0 0-15,21 0 16,-21 0-16,22 0 0,-1 0 16,0 0-16,1 0 0,20 0 0,-20-21 15</inkml:trace>
  <inkml:trace contextRef="#ctx0" brushRef="#br0" timeOffset="68776.33">2773 13293 0,'-21'0'0,"42"0"0,0-21 15,-42 21 1,0 0-16,-1 0 15,-20 0-15,21 0 0,0 0 16,-22 21-16,22-21 0,0 21 0,21 0 16,0 0-1,0 0-15,21-21 16,0 22-16,1-22 0,-1 21 16,21-21-16,-21 21 0,0-21 0,22 21 15,-22 0-15,0-21 0,0 21 0,-21 1 16,0-1-16,0 0 15,0 0-15,-21-21 0,0 21 0,0 0 16,0-21-16,-22 22 0,1-22 16,0 0-16,-1 0 0,1 0 15,21 0-15,-22 0 0,22 0 0,0 0 16,21-22-16,0 1 16,0 0-16,42 0 0,-20 0 15,20 0-15,0-22 0,1 22 16</inkml:trace>
  <inkml:trace contextRef="#ctx0" brushRef="#br0" timeOffset="69003.45">3154 12891 0,'0'0'0,"21"0"0,-21 21 16,0 0-16,0 0 16,-21 0-16,21 22 0,-21-1 15,-1 0-15,22 1 0,-21-1 0,0 0 16,0 1-16,0 20 0,0-21 15,-1 1-15,1-1 0,0 0 16,0 1-16,0-1 0,21 0 0,-21-20 16,21-1-16,0 0 0,0 0 15,21-21-15,0 0 0,0 0 16,0 0-16,0-21 0,1 0 16,-1 0-16,0-1 0</inkml:trace>
  <inkml:trace contextRef="#ctx0" brushRef="#br0" timeOffset="69192.96">2900 13356 0,'-21'0'0,"42"0"0,-64 0 0,43-21 16,22 21 0,-1-21-16,0 21 0,0-21 15,0 21-15,0 0 0,22 0 16,-22-21-16,0 21 0,21 0 0,-20 0 15,20 0-15,0 0 0,-21 0 16,43 0-16,-22 0 0</inkml:trace>
  <inkml:trace contextRef="#ctx0" brushRef="#br0" timeOffset="69597.72">3492 13420 0,'0'0'0,"-21"0"0,0 0 0,0 0 15,0 0-15,0 0 16,21-21-16,0-1 16,0 1-16,21 21 15,0-21-15,0 21 0,0-21 0,0 21 16,1 0-16,-1 0 0,0-21 0,0 21 16,0 0-16,0 0 0,1 21 15,-1-21-15,0 21 0,-21 0 16,0 0-16,0 1 0,0-1 15,0 21-15,0 0 0,0-20 16,0-1-16,0 0 0,0 0 16,-21 0-16,21-42 47,0 0-47,0 0 0,0 0 15,0-1-15,21 22 0,-21-21 0,21 0 16,0 0-16,-21 0 0,21 0 15,1-1-15,-1 1 0,0 0 16,0 21-16,-21-21 0,21 21 0,0 0 16,1-21-16,-1 21 0,21-21 15,-21 21-15</inkml:trace>
  <inkml:trace contextRef="#ctx0" brushRef="#br0" timeOffset="70251.35">4297 13208 0,'-64'0'31,"43"0"-31,0 0 0,0 21 16,0 0-16,-1-21 0,1 22 15,0-1-15,0-21 0,21 21 0,-21 0 16,0 0-16,-1 0 0,22 1 16,0-1-16,0 0 0,0 0 15,0 21-15,0-20 0,0-1 16,0 0-16,22-21 0,20 0 15,-21 0-15,0 0 0,0 0 16,22 0-16,-22 0 0,0-21 0,0 0 16,0 21-16,1-22 0,-1 1 0,0 21 15,-21-21-15,0 0 0,0 0 16,0 0-16,0-1 0,0 1 0,-21 0 16,0 21-16,-1-21 0,22 0 15,-21 21-15,0 0 0,0-21 0,42 21 47,0 0-47,0 0 16,1 0-16,-1 0 0,21 0 0,-21 0 15,0-22-15,22 22 0,-22 0 16,21-21-16,1 21 0,-22 0 0,21 0 16,-21-21-16,0 21 0,1 0 15,-1 0-15,-21 21 16,0 0-1,0 1-15,0-1 0,-21 0 16,21 0-16,-22 0 0,1 22 0,21-22 16,-21 21-16,21 0 0,-21 1 15,0 63-15,21-43 16,0 1-16,0-22 0,-21 21 0,21 1 16,-22-22-16,22 22 0,0-22 0,0 22 15,-21-1-15,21-21 0,0 22 16,-21-1-16,21-20 0,0-1 0,0 0 15,0-20-15,0 20 0,-21-21 0,21 0 16,0-42 15,0 0-31,0 0 0,21-22 16,-21 1-16,21 21 0,0-21 16,1-22-16</inkml:trace>
  <inkml:trace contextRef="#ctx0" brushRef="#br0" timeOffset="70561.17">4657 13547 0,'0'0'0,"-43"-170"16,43 128-1,0 21-15,0 0 0,0 0 0,43-1 16,-22 1-16,0 0 0,21 0 16,1 0-16,-1 0 0,0 21 0,1 0 15,41 0-15,-63 0 16,22 0-16,-22 0 0,0 21 0,0 0 15,-21 21-15,21-21 0,-21 1 16,0 20-16,0-21 0,-21 0 16,0 0-16,0 1 0,0-1 0,-22 0 15,22 0-15,-21 0 0,21 0 0,-22-21 16,1 22-16,21-22 0,-21 0 16,20 0-16,1 0 0,-21 0 15,63-22 1,0 22-1,22-21-15,-22 0 0,21 0 0,0 0 16</inkml:trace>
  <inkml:trace contextRef="#ctx0" brushRef="#br0" timeOffset="71192.35">5397 13102 0,'0'-21'0,"0"42"0,0-63 0,0 21 15,0 0-15,0 42 16,0 0-1,0 0-15,-21 0 0,21 22 16,-21-22-16,0 63 0,0-62 16,21 20-16,0 0 0,-21-21 0,-1 22 15,22-22-15,0 0 16,0 0-16,0 0 0,-21 1 0,21-1 16,21-21 15,-21-21-31,22-1 0,-1 1 15,0 0-15,0 21 0,0-21 16,0 0-16,1 0 0,-1-1 0,0 1 16,-21 0-16,21 21 0,0-21 0,0 21 15,1 0-15,-22 21 16,0 0 0,0 0-16,0 1 0,0-1 15,0 0-15,0 0 0,0 0 16,0 22-16,21-22 15,0 0-15,0 0 0,21-21 0,-20 21 16,20-21-16,0 0 0,1 0 16,-22 0-16,21 0 0,0 0 0,1 0 15,-1-21-15,0 0 0,-20 21 16,20-21-16,-21 0 0,21-1 0,-20 1 16,-1 0-16,-21-21 0,21 21 0,-21-1 15,0 1-15,0-21 0,0 21 16,0 0-16,-21 21 0,0 0 15,-1 0-15,1 0 0,0 21 0,0 0 16,0 0-16,0 0 0,-1 22 16,22-22-16,0 0 0,0 21 15,0 1-15,0-22 0,22 0 16,-1 0-16,0 0 0,0-21 16,0 0-16,22 21 0,-22-21 0,21 0 15,-21 0-15,22 0 0,-1 0 0,-21-21 16,21 21-16,-20-21 0,20 0 15,-21 21-15,0-21 0,0 0 0,1-1 16,-22 1-16</inkml:trace>
  <inkml:trace contextRef="#ctx0" brushRef="#br0" timeOffset="72863.71">847 15685 0,'0'0'0,"-64"21"32,85-21-17,0-21 1,1 21-16,-1-22 0,0 1 16,0 0-16,0 0 0,-21 0 15,21-22-15,-21 22 0,0 0 16,0 0-16,-21 0 0,0-22 0,0 22 15,-21 0-15,20 0 0,-20 21 16,-21 0-16,20 0 0,1 0 16,-22 0-16,1 21 0,-1 0 0,22 0 15,-21 1-15,20 20 16,1-21-16,0 21 0,-1 1 0,22-22 16,0 21-16,0 1 0,21-22 15,0 21-15,0-21 0,0 22 16,21-22-16,0-21 0,0 21 0,0-21 15,22 0-15,-1 0 0,0 0 16,1-21-16,20 21 0,-20-21 0,20-1 16,-21 1-16,22-21 0,-22 21 15,1 0-15,-1-22 0,0 22 0,1-21 16,-22 21-16,0-22 0,0 22 16,0-21-16,-21 21 0,21-1 15,-21-41-15,0 42 0,0 42 31,0 21-31,0-21 16,-21 22-16,21-1 16,-21 0-16,21 22 0,0-22 0,0 22 15,-21-1-15,21 1 0,-21-1 16,21 22-16,-21-22 0,21 1 0,0-1 16,0 1-16,0-1 0,0 1 15,0-22-15,0 1 0,0-1 0,0 0 16,0-21-16,0 1 0,21-22 15,0 0-15,0 0 0,21 0 16,-20 0-16,-1-22 0,0 1 0,21-21 16,-21 21-16,22-22 0,-22 1 15,21 0-15,1-22 0,-1 1 16,-21-1-16,21 1 0,1-1 16,-22-20-16,21 20 0,-21 1 0,1-22 15,-1 21-15,0 1 0,0 21 16,-21-22-16,0 22 0,21-1 0,-21 1 15,0 21-15,21 0 0,-21 42 32,0 0-32,0 21 15,0-20-15,0 20 0,0 0 0,0 1 16,-21-22-16,21 21 16,0-21-16,0 22 0,0-22 0,0 0 15,0 0-15,0 0 0,21-21 16,1 0-16,-1 0 0,0 0 0,0 0 15,0 0-15,22-21 0,-22 0 16,21 0-16,0 0 0,-20-1 0,20 1 16,-21 0-16,0-21 0,0 21 15,22-22-15,-43 1 0,21 21 0,-21-22 16,0 22-16,21-21 0,-21 21 16,0 0-16,0-1 0,0 44 46,0-1-30,0 0-16,21-21 16,0 0-1,1 0-15,-1 0 0,0 0 0,0 0 16,0 0-16,22-21 0,-22 21 16,0-21-16,0 21 0,0-22 0,0 22 15,-21 22 16,0-1-31,0 0 16,0 0-16,-21 21 0,21-20 0,0-1 16,0 0-16,-21 21 0,21 1 15,0-22-15,0 0 0,0 0 16,0 0-16,0 0 16,21-21-16,-21 22 15,21-22-15,1 0 0,-1 0 16,0 0-16,0 0 0,0 0 0,0 0 15,1 0-15,-1-22 0,0 22 0,0-21 16,-21 0-16,21 0 0,0 21 16,-21-21-16,0-22 0,0 22 0,0 0 15,0 0-15,0-21 0,0 20 16,0-20-16,-21 21 0,0 0 16,0 0-16,0-1 0,0 1 15,-1 21-15,1 0 0,-21 21 16,21 1-16,-22-1 15,22 0-15,0 0 0,21 0 0,-21 22 16,21-22-16,0 0 16,0 0-16,0 0 0,0 0 0,21-21 15,0 0-15,0 0 0,22 0 16,-1 0-16,0 0 0</inkml:trace>
  <inkml:trace contextRef="#ctx0" brushRef="#br0" timeOffset="73119.57">3133 15092 0,'0'0'0,"21"-21"0,-21-22 16,0 22-16,0 0 0,0 0 15,0 0-15,0 0 0,0 42 16,-21-21 0,-1 42-16,-20 22 15,42-22-15,-21 0 0,0 1 0,0 20 16,-1-21-16,22 1 0,-21 20 15,0-20-15,0-1 0,21-21 16,0 21-16,-21-20 0,21 20 0,0-21 16,0 0-16,21-21 15,0 0-15,0 0 16,0 0-16,1-21 0,-1 21 16</inkml:trace>
  <inkml:trace contextRef="#ctx0" brushRef="#br0" timeOffset="73287.47">2815 15431 0,'0'0'0,"-21"0"16,0 0-16,0 0 0,42-22 31,0 22-31,0 0 16,21 0-16,-20 0 0,20 0 15,0 0-15,1-21 0,-1 21 16,-21 0-16,21 0 0,1 0 0</inkml:trace>
  <inkml:trace contextRef="#ctx0" brushRef="#br0" timeOffset="74871.28">3704 15388 0,'0'-21'0,"0"42"0,21-42 0,-21 0 0,0 0 16,0 0-16,0-1 0,0 1 15,0 0-15,0 0 0,0 0 0,0 0 16,0-1-16,-21 1 0,0 21 15,0 0-15,0 0 16,-1 0-16,1 0 0,0 21 0,0 1 16,0-1-16,-22 0 0,22 21 15,0 1-15,-21-1 0,21-21 0,-1 21 16,1 1-16,0-22 0,0 21 16,21-21-16,0 1 0,0-1 0,0 0 15,0 0-15,21 0 16,21-21-16,-20 0 15,-1 0-15,0-21 0,21 21 0,-21-21 16,1 0-16,20 0 0,-21-1 16,0 1-16,0 0 0,1-21 0,20-22 15,-21 43-15,-21-21 16,0-1-16,0 22 0,0 0 16,0 0-16,0 0 0,-21 21 15,0 21 1,21 0-16,-21 0 0,21 0 0,-22 22 15,1-22-15,21 21 0,0-21 16,0 22-16,0-22 0,0 0 0,0 21 16,0-20-16,0-1 0,21 0 15,1 0-15,20-21 0,-21 0 16,0 0-16,43 0 16,-22 0-16,0-21 0,1 0 0,-1 0 15,0-1-15,1 1 0,20-21 16,-20 0-16,-1-1 0,-21 1 15,21 0-15,-20-1 0,-1-20 16,0 20-16,-21 1 0,0 0 0,0-1 16,0 1-16,0 21 0,0-21 0,0 20 15,0 1-15,-21 21 16,21 21-16,-21 1 16,-1-1-16,22 0 0,-21 21 15,21 1-15,-21-1 0,21 0 0,0 1 16,-21 20-16,21-21 0,-21 1 15,21-1-15,0 0 0,0 1 0,0-22 16,0 21-16,0-21 0,0 1 16,0-1-16,21-21 15,0 0-15,0 0 0,0 0 0,1 0 16,-1 0-16,0 0 0,21-21 0,-21-1 16,1 1-16,20 0 0,-21 0 15,21 0-15,-20-22 0,-1 22 0,21 0 16,-21-21-16,0 21 0,-21-1 15,22 1-15,-22 0 0,21 0 0,-21 42 32,0 0-32,0 0 0,-21 1 15,21 20-15,-22-21 0,22 0 16,0 22-16,-21-22 0,21 0 0,0 21 16,-21-21-16,21 1 0,0-1 15,0 0-15,21-21 16,0 0-16,22 0 0,-22 0 15,21 0-15,-21 0 0,22 0 0,-1 0 16,-21 0-16,22-21 0,-1 0 0,-21 21 16,21-22-16,-20 1 0,-1 0 15,0 0-15,0 0 0,0 0 0,0-22 16,1 22-16,-22 0 16,0 42-1,-22-21 1,1 21-16,0 0 0,0 1 15,21-1-15,0 0 0,-21 0 0,21 0 16,0 0-16,0 1 0,0-1 16,21-21-1,0 0-15,0 0 0,0 0 16,1 0-16,-1 0 0,0 0 16,-21-21-16,21 21 0,0-22 0,-21 1 15,0 0-15,0 0 0,0 0 16,0 0-16,0-1 15,0 1-15,0-21 0,0 21 0,0 0 0,-21-1 16,0 1-16,21 0 0,-21 21 16,21-21-1,21 21 1,0-21-16,0 21 16,0 0-16,1 0 0,20 0 0,-21 0 15,0 0-15,22 0 0,-22 0 0,21 0 16,-21 21-16,0 0 0,1 0 15,-1 0-15,0 1 0,-21-1 16,0 21-16,0-21 0,0 0 0,0 1 16,0-1-16,0 0 0,0 0 15,-21 21-15,21-20 0,-21-22 16,21 21-16,-22-21 0,1 0 16,21-21 15,0-1-16,0 1-15,21-21 0,1 21 16,20 0-16,-21-22 0,21 22 0,-20-21 16,20-1-16,0 1 0,1 21 15,-1-21-15,0 20 0,1 1 16,-1 21-16,-21 0 0,0 0 16,22 21-16,-43 1 0,0-1 0,0 21 15,0-21-15,0 22 0,0 20 16,0-42-16,-22 22 0,1-22 15,0 0-15,0 0 0,0 0 0,0 0 16,-1-21-16,22 22 0,-21-22 0,0 0 16,21-22 15,0 1-31,21 0 0,0 0 16</inkml:trace>
  <inkml:trace contextRef="#ctx0" brushRef="#br0" timeOffset="75056.17">5567 14923 0,'-43'-22'0,"86"44"0,-107-44 15,64 1-15,-21 21 0,0 0 16,21 21 31,-21-21-47,0 0 15,-1 0-15,-20 0 0</inkml:trace>
  <inkml:trace contextRef="#ctx0" brushRef="#br0" timeOffset="75216.08">4106 15177 0,'-21'21'16,"42"-42"-16,-42 63 0,42-42 15,0 0-15,1 0 16,20 0-16,0 0 0,1 0 16,20 0-16,1-21 0,-1 0 0,1-1 15</inkml:trace>
  <inkml:trace contextRef="#ctx0" brushRef="#br0" timeOffset="76032.61">6350 15198 0,'0'0'0,"-21"-21"0,0 21 15,21-22-15,-22 22 0,1 0 16,21 22-16,-21-1 0,21 0 16,0 0-16,0 21 0,-21 1 15,21-1-15,-21-21 0,21 0 0,0 1 16,0-1-16,-21 0 0,21 0 15,-22 0-15,1 0 16,21-42 0,0 0-1,0 0-15,0 0 0,0 0 16,21-1-16,1-20 0,-1 21 16,-21-21-16,21-1 0,0 22 15,21-64-15,-42 43 0,22 21 16,-1 0-16,0 0 0,-21-1 15,21 22-15,0 0 0,0 22 16,1-1-16,-22 0 0,21 21 16,-21-21-16,0 22 0,0-22 15,0 21-15,0 1 0,0-22 0,21 21 16,-21-21-16,0 0 0,21 1 16,-21-1-16,21-21 15,0 0-15,1 0 0,-1 0 16,0 0-16,0 0 0,0-21 15,0 21-15,1-22 0,20 1 0,-21 0 16,0 0-16,0 0 0,1 0 0,-1-1 16,0-20-16,0 21 0,0-21 15,-21 20-15,0-20 0,21 21 0,-21 0 16,22 0-16,-22-1 0,0 44 31,0-1-31,0 0 16,0 21-16,0-21 0,0 22 15,0-1-15,0-21 0,0 22 0,0-22 16,0 21-16,0-21 0,0 0 16,0 1-16,0-1 0,0 0 15,21-21-15,0 0 16,0 0-16,0 0 0,0 0 16,1 0-16,-1-21 0,0 21 0,0-21 15,0-1-15,22 1 0,-1-21 16,-21 21-16</inkml:trace>
  <inkml:trace contextRef="#ctx0" brushRef="#br0" timeOffset="77131.5">7408 15071 0,'0'0'0,"0"-21"0,0-1 15,0 1-15,-21 21 16,0 0-16,0 0 0,0 0 16,-1 21-16,1 1 15,0-22-15,0 42 0,0-21 0,-22 0 16,22 22-16,0-22 0,0 0 0,0 21 15,0-21-15,-1 1 0,22-1 16,0 21-16,0-21 0,0 0 16,0 1-16,22-22 15,-1 0-15,0 0 16,0 0-16,0-22 0,0 22 16,22-21-16,-22 0 0,0 0 15,0 0-15,0 0 0,1-22 0,-1 22 16,0 0-16,-21-21 0,0 20 0,21 1 15,-21 0-15,0 0 0,21 21 16,-21 21 0,0 0-16,-21 0 0,0 1 15,21-1-15,0 0 0,-21 0 0,21 0 16,-21 0-16,21 1 0,0-1 0,0 0 16,0 0-16,0 0 0,21-21 15,0 21-15,0-21 16,0 0-16,0 0 0,1 0 15,-1-21-15,21 0 0,-21 21 16,22-21-16,20-21 0,-42 20 16,0 1-16,22 0 0,-22 0 15,-21 0-15,21 0 0,-21-1 16,-21 22 0,21 22-16,-21-1 0,0-21 15,21 21-15,0 0 0,-22 0 16,22 0-16,-21 1 0,21-1 15,0 0-15,21 0 16,1-21-16,-1 0 0,0 0 0,21 0 16,-21 0-16,1-21 15,-1 21-15,0-21 0,0 0 16,21-1-16,-20 1 0,-1 0 0,0-21 16,0 21-16,0-22 0,0 1 15,1 21-15,-1-22 0,0 1 0,-21 0 16,21-1-16,0 22 0,-21-21 15,0 21-15,0 0 0,21-1 0,-21 1 16,-21 21 0,0 21-16,0 1 15,21-1-15,-21 21 0,21-21 0,-21 22 16,-1-22-16,22 21 0,0 0 16,0-20-16,-21 20 0,21-21 15,-21 21-15,21-20 0,0-1 0,0 0 16,0 0-16,-21-21 0,42-21 31,0 0-31,0 21 16,1-21-16,-1-1 0,21 1 15,-21 0-15,0 0 0,22 0 0,-22 0 16,0-1-16,0 22 0,0 0 16,1-21-16,-1 21 0,0 0 15,-42 0 16,0 0-31,-1 0 0,1 0 0,0 0 16,0 0-16,-21 0 0,20 0 0,1 21 16,0-21-16,0 0 15,0 22-15,0-1 0,21 0 16,0 0-16,0 0 16,0 0-16,0 1 0,21-1 0,0 0 15,-21 0-15,21 0 0,21 22 16,-20-22-16,-1 0 15,0 0-15,0 0 0,0 0 16,0-21-16,1 0 0,-1 22 0,0-22 16,0 0-16,0 0 15</inkml:trace>
  <inkml:trace contextRef="#ctx0" brushRef="#br1" timeOffset="81904.17">7324 7684 0,'-22'0'32,"1"-22"-17,0 22-15,0 0 0,0 0 16,0 0-16,-22 0 0,22 0 0,0 0 15,-21 0-15,20 0 0,1-21 16,-21 21-16,21 0 0,-22 0 16,22 0-16,0 0 0,0 0 15,42 0 48,0 0-63,22 0 0,-1 21 15,0-21-15,1 0 0,20 0 16,1 22-16,-22-22 0,43 0 0,-22 0 16,22 0-16,-22 21 0,43-21 0,-21 0 15,21 0-15,-22 0 0,22 0 16,-21 0-16,-1 21 0,1-21 0,-21 0 16,-1 0-16,1 0 0,-1 0 15,-21 0-15,1 0 0,-1 0 16,0 0-16,1 0 0,-22 0 0,0 0 15,0 0-15,0 0 0,1 0 0,-1 0 16,-42 0 47,-1 0-48,22-21 1</inkml:trace>
  <inkml:trace contextRef="#ctx0" brushRef="#br1" timeOffset="83391.7">8678 7387 0,'0'0'0,"-21"0"16,21 21 15,0 1-15,21-1-16,0 0 0,1-21 15,-1 21-15,0 0 0,21 0 0,-21 1 16,22-1-16,-1 0 0,-21 0 15,22 0-15,-1 0 0,-21-21 0,21 22 16,1-22-16,-22 0 0,21 21 16,-21-21-16,22 0 0,-22 0 0,0 0 15,0 0-15,0 0 0,1 0 0,-44 0 47,1 0-47,0 21 16,0-21-16,-21 0 0,20 21 15,-20-21-15,21 21 0,-21-21 0,20 21 16,-20-21-16,21 22 0,-21-1 0,-1 0 16,22-21-16,0 21 15,0 0-15,0-21 0,-1 21 0,-20 1 16,21-1-16,0 0 0,0 0 16,-1-21-16,1 21 15,0-21 1,0 0-16,0 0 62,0 0 313,-1 21-359,22 1 0,-21-22-16,0 0 15,21 21 1,-21-21-1,21 21 1,-21-21-16,21-21 281,0 0-171,0-1-63,0 1-47</inkml:trace>
  <inkml:trace contextRef="#ctx0" brushRef="#br1" timeOffset="84819.58">10943 7662 0,'0'22'31,"-21"-22"32,0 0-47,0-22-16,-1 22 0,1-21 15,0 21-15,0-21 0,0 21 16,-22-21-16,22 21 0,0-21 0,21 0 15,-21-1-15,0 1 0,21 0 0,-21 0 16,21 0-16,0-22 0,0 22 16,0-21-16,0 21 0,0-22 15,0 22-15,0-21 0,21 21 0,0-22 0,0 22 16,21 0-16,-20 0 0,-1 21 16,21-21-16,22 0 15,-43 21-15,21 0 0,0 0 0,-20 0 16,20 0-16,-21 0 0,0 21 15,0 0-15,1 0 0,-22 0 0,0 22 16,0-1-16,0-21 0,-22 21 16,1 1-16,-21-22 0,21 21 0,-22 1 15,1-22-15,0 21 0,21 0 0,-22-20 16,1 20-16,0 0 0,-1-21 0,1 22 16,21-22-16,-22 0 0,1 43 15,21-43-15,21 21 16,0-21-16,0 0 0,0 1 0,0-1 15,0 0-15,21-21 16,21 0-16,-20 0 0,-1 0 16,21 0-16,0 0 0,1 0 0,-1-21 15,0 0-15,22-1 0,-22 22 16,1-21-16,-1 0 0,0 0 0,-21 0 16,22 0-16,-22-1 0,42-20 15,-41 0-15,-22 21 16,0-1-16,21 1 0,-21 0 0,0 0 15,-21 21 1,-1 0 0,1 0-16,0 21 0,0 0 0,0 0 15,0 1-15,-1 20 0,1-21 16,0 21-16,0 1 0,0-1 16,-43 43-16,43-43 0,0 0 15,0 1-15,-22 20 0,22-20 0,21-1 16,-42 64-16,21-64 0,21-21 15,-21 22-15,21-22 0,0 0 16,0 0-16,0 0 0,0 0 0,0 1 16,21-22 15,-21-22-15,21 22-16,-21-21 15,21 21-15,-21-21 0,0 0 31,0 0-31,0 0 0,0-1 16,0 1-16</inkml:trace>
  <inkml:trace contextRef="#ctx0" brushRef="#br1" timeOffset="85436.74">11896 7176 0,'0'-22'16,"0"44"-16,21-65 0,-21 22 15,0 0-15,0 42 47,-21 0-47,-1 0 16,1 22-16,21-22 0,-21 42 0,0-20 15,0-1-15,0 0 0,21 22 16,-22-22-16,1 1 0,0-1 0,21-21 16,0 21-16,-21 1 0,21-22 0,-21 0 15,21 21-15,0-20 0,0-1 16,0 0-16,0 0 0,21-21 31,0 0-31,0 0 16,0 0-16,1-21 0,-1 0 15,0 0-15,0 21 0,0-22 0,22 1 16</inkml:trace>
  <inkml:trace contextRef="#ctx0" brushRef="#br1" timeOffset="85735.59">12382 7112 0,'0'-21'16,"0"42"-16,0-63 0,0 21 0,0 42 31,0 0-15,-21 21-16,0 1 0,0-1 0,0 0 15,0 1-15,-1-1 0,1 21 16,0-20-16,0-1 0,0 0 16,-22 43-16,22-43 0,21-20 15,-21-1-15,21 21 0,0-21 16,-21 22-16,21-22 15,0 0 1,21-21-16,0 0 0,0 0 16,1 0-16,-22-21 0,21 21 15,0-21-15,0-1 0,0 22 0,0-21 16</inkml:trace>
  <inkml:trace contextRef="#ctx0" brushRef="#br1" timeOffset="86395.65">12107 7493 0,'0'0'0,"21"0"31,1 0-15,-1 0-16,0 0 0,0 0 15,0 0-15,0 0 0,1-21 0,-1 21 16,21 0-16,-21 0 0,0 0 16,1 0-16,-1 0 0,0 0 15,0 0-15,0 0 422</inkml:trace>
  <inkml:trace contextRef="#ctx0" brushRef="#br1" timeOffset="86875.38">13144 7430 0,'22'0'31,"-1"0"-15,0-22 0,0 22-16,-21-21 15,0 0 1,-21 21 0,0 0-1,0 0-15,-1 0 16,1 0-1,21 21-15,0 0 16,0 1 0,0-1-1,0 0 1</inkml:trace>
  <inkml:trace contextRef="#ctx0" brushRef="#br1" timeOffset="87292.29">13123 7726 0,'0'21'16,"0"0"15,0-42 32,0 0-48,0 0 1,21 21 15,1 0-31,-1 21 31,-21 0-31,0 0 16,0 0-16,0 1 0,0-1 16,-21-21-16,-1 21 0,1 0 0,0 0 15,0 0-15,0 1 0,-22-22 16,22 21-16,-21 0 0,0-21 0,-1 21 16,22-21-16,-21 0 0,21 0 15,-22 21-15,22-21 0,0 0 16,0 0-16,21-21 0,0 0 15</inkml:trace>
  <inkml:trace contextRef="#ctx0" brushRef="#br1" timeOffset="110716.19">7387 9377 0,'0'0'0,"-21"0"15,0 0-15,0 0 16,42 0 31,21 0-31,-21 0-16,22 0 0,-1 0 15,0 21-15,1-21 0,20 0 0,22 0 16,-22 0-16,22 0 0,-22 0 0,22 0 15,0 21-15,-22-21 0,22 0 16,-22 0-16,1 0 0,-1 0 0,-20 0 16,-1 0-16,0 0 0,1 0 15,-22 0-15,0 0 0,0 0 0,-21-21 16,0 0 0,-21 0-16,0 21 15,0-21-15,0 21 0,-1-22 16,1 1-16,0 21 0,0-21 0,0 21 15,-22 0-15,22-21 0,0 21 16,0 0-16,0 0 0,0-21 16,-1 21-16,44 0 31,-1 0-31,0 21 16,0-21-16,0 0 0,22 0 0,-22 0 15,21 0-15,-21 21 0,22-21 16,-22 0-16,0 0 0,0 0 0,0 21 15,0-21-15,1 0 16,-22 21-16,0 1 16,-22-22-16,1 21 0,0 0 15,0 0-15,0-21 16,0 21-16,-1 0 0,1 1 0,0-1 16,0 0-16,0 0 0,0 0 15,-1 0-15,-20 1 0,21-1 0,0 0 16,0-21-16,-1 21 0,1 0 15,21 0-15,-21-21 16,21-21 0,21 0-1</inkml:trace>
  <inkml:trace contextRef="#ctx0" brushRef="#br1" timeOffset="111573.45">10202 9504 0,'-21'0'32,"0"0"-17,0-21-15,0 21 16,-1-21-16,1 21 0,0-22 15,0 22-15,0-21 0,0 21 16,-22-21-16,22 21 0,0-21 0,0 0 16,21 0-16,0-1 15,0 1-15,0 0 0,0 0 0,42-21 16,-21 20-16,0 1 16,22 0-16,-1 0 0,0 0 0,1 21 15,-1-21-15,0 21 0,1 0 0,20 0 16,-20 0-16,-22 0 15,0 21-15,0 0 0,-21 0 0,0 0 16,0 0-16,0 1 0,0-1 0,-21 0 16,0 21-16,-22-21 0,1 22 15,0-22-15,-22 0 0,22 21 16,-22-20-16,-20 62 0,41-63 16,1 22-16,21-22 0,-21 0 15,42 21-15,0-20 0,0-1 0,0 0 16,0 0-16,0 0 0,21 0 15,0-21-15,21 0 0,1 0 16,-1 0-16,0 0 0,43-21 16,-22 0-16,-20 0 0,-1 0 0,22 0 15,-22-1-15,0 1 0,1 0 16,-1-21-16,-21 21 0,21-1 0,-20-20 16,-1 21-16,-21 0 0,0 0 0,0-1 15,0 1-15,0 0 16,-21 21-16,-1 0 15,1 0-15,21 21 0,-21-21 0,0 21 16,0 1-16,0 20 0,-1-21 16,1 21-16,0 1 0,21-1 0,-21 0 15,0 1-15,0-1 0,-1 0 0,22-20 16,-21 20-16,21 0 0,-21-21 16,21 22-16,-21-22 0,21 0 0,0 0 15,0 0-15,21-21 31,0 0-31,0-21 16,1 0-16,-1 0 0,-21 0 0</inkml:trace>
  <inkml:trace contextRef="#ctx0" brushRef="#br1" timeOffset="112295.71">11747 9398 0,'0'-85'16,"0"64"0,0 0-16,0 0 15,0 0-15,0 0 0,-21 21 0,0-22 16,0 1-16,0 21 0,0 0 15,-1 0-15,1 0 0,0 0 0,0 0 16,-21 21-16,20 1 0,-20-1 0,21 0 16,-21 0-16,20 0 0,1 0 15,-21 22-15,21-22 0,-22 21 16,22-21-16,21 22 0,0-22 0,0 0 16,0 0-16,21 0 15,1-21-15,-1 0 0,0 0 0,21 0 16,-21 0-16,22 0 0,-1 0 0,-21-21 15,22 21-15,-1-21 16,-21 21-16,21-21 0,-20 0 0,20 0 16,-21-1-16,0 22 0,0-21 0,1 0 15,-22 0-15,0 0 16,0 0-16,0 42 31,0 0-15,-22 0-16,1 21 0,21-20 15,-21 20-15,21 0 0,0 1 16,0-1-16,-21 0 0,21 22 0,0-22 16,-21 0-16,21 22 0,0-22 15,0 22-15,0-22 0,0 0 0,0 22 16,0-22-16,0 22 0,-21-22 0,21 22 16,-22-22-16,1 0 0,0 22 15,21-22-15,-21-21 0,0 22 0,-22-22 16,22 0-16,0 0 0,-21-21 0,21 0 15,-22 0-15,1 0 0,21 0 0,-22 0 16,1 0-16,0-21 0,-1-21 16,-20-1-16,21 1 0,-1 21 15,22-22-15,0 1 0,-21 21 0,42-21 16,-22 20-16,22-20 16,0 21-16,0 0 0,0-22 0,0 22 15,0 0-15,22 0 0,-1 0 0,0-22 16,21 22-16,1 0 0,-1-21 0,0-1 15</inkml:trace>
  <inkml:trace contextRef="#ctx0" brushRef="#br1" timeOffset="112604.84">12382 9059 0,'0'-21'0,"0"42"0,0-63 15,0 21-15,22 21 16,-22 21 0,0 0-1,0 0-15,0 1 0,0 20 0,-22-21 16,1 21-16,21-20 0,-21-1 0,0 21 16,21-21-16,0 22 0,-21-22 15,0 0-15,21 21 0,0-21 0,-22 1 16,22-1-16,0 0 0,0 0 0,0 0 15,0 0-15,22-21 32,-1 0-32,0 0 0,0 0 0,0 0 0,-21-21 15,21 0-15,1 21 0</inkml:trace>
  <inkml:trace contextRef="#ctx0" brushRef="#br1" timeOffset="112799.72">12340 9250 0,'-21'0'0,"42"0"0,-21 0 31,21 0-15,0 0-16,1 0 0,20 0 15,-21 0-15,0 0 0,0 0 16,1 0-16,20 0 0,-21 0 15,0 0-15,0 0 0</inkml:trace>
  <inkml:trace contextRef="#ctx0" brushRef="#br1" timeOffset="113067.57">13229 9229 0,'0'-21'47,"0"42"15,0 0-46,-21-21-16</inkml:trace>
  <inkml:trace contextRef="#ctx0" brushRef="#br1" timeOffset="113367.4">13166 9525 0,'0'-21'47,"21"21"-15,-21 21-1,0 0-31,0 0 0,0 1 15,-21-1-15,-1 21 0,1-21 16,0 0-16,0 1 0,-21-1 0,20 0 16,-20 21-16,0-21 0,21-21 0,-22 22 15,22-1-15,0-21 0,0 0 16,0 0-16,-1 0 0</inkml:trace>
  <inkml:trace contextRef="#ctx0" brushRef="#br1" timeOffset="130220.47">7916 11472 0,'-21'0'0,"0"0"16,0 0-16,0 0 0,-1 0 0,1 0 15,0 0-15,0 0 0,0 0 16,0 0-16,-1 0 0,1 0 0,-21 0 15,21 0-15,0 0 16,42 0 15,0 0-31,21 0 0,1 22 16,-1-22-16,21 0 0,1 0 16,21 0-16,-22 21 0,22-21 0,-1 0 15,1 0-15,-21 0 16,41 0-16,-20 0 0,0 0 0,-1 0 15,1 0-15,0 0 0,-1 0 0,1 0 16,-21 0-16,-1 0 0,-21 0 16,1 0-16,-1 0 0,-21 0 0,0 0 15,1 0-15,-1-21 0,-21-1 16,-21 1 0,-1 21-16,1 0 0,0-21 0,-21 21 15,21-21-15,-22 21 0,1-21 16,0 21-16,20 0 0,-20-21 0,0 21 15,21 0-15,-1 0 0,-20 0 16,21 0-16,21-22 0,-21 22 0,0 0 16,42 0 15,0 0-31,0 0 0,21 0 16,-20 0-16,20 0 0,0 0 0,1 0 15,-1 0-15,0 22 0,1-22 16,-22 0-16,21 0 0,-21 0 0,22 0 15,-22 21-15,0-21 0,-21 21 0,21-21 16,-21 21-16,0 0 16,-21 0-16,0 1 15,0-1-15,-1 0 0,-20 0 0,0 0 16,-1 0-16,1 22 0,0-22 16,-1 0-16,1 0 0,0 0 0,-1 1 15,1-1-15,21 0 0,0 0 0,0 0 16,-1-21-16,1 21 0,0-21 15,42 0 17,0 0-32,1-21 0,20 21 15,-21-21-15</inkml:trace>
  <inkml:trace contextRef="#ctx0" brushRef="#br1" timeOffset="131168.48">11282 11557 0,'-21'0'16,"-1"0"-1,1 0-15,0 0 16,-21 0-16,21 0 0,-22 0 0,22 0 16,-21-21-16,21 21 0,-22 0 0,22-21 15,0 0-15,-21-1 0,-1 1 16,22 0-16,21 0 0,0 0 15,0 0-15,0-1 0,0-20 0,0 21 16,0-21-16,21 20 0,0-20 16,1 21-16,20 0 0,0-22 0,1 22 15,20 0-15,-21 21 0,22-21 16,-22 0-16,22 21 0,-22 0 0,0 0 16,43 0-16,-64 0 15,0 0-15,1 0 0,-22 21 16,0 0-16,0 0 0,0 0 15,-22 22-15,1-1 0,-21-21 0,21 22 16,-22-1-16,-20 0 0,21 1 16,-1-1-16,-20 0 0,-22 43 15,43-43-15,-1-21 0,22 22 0,-21-22 16,21 0-16,21 21 16,0-20-16,0-1 0,0 0 0,0 0 15,21 0-15,0-21 0,0 0 16,22 0-16,-22 0 15,0 0-15,21 0 0,1 0 0,-1 0 0,0-21 16,1 0-16,-1 0 0,-21 0 0,21 21 16,1-22-16,-22 1 15,0 0-15,21-21 0,-42 21 0,22-1 16,-1 1-16,-21 0 0,0 0 0,0 0 16,0 0-16,-21 21 31,-1 0-31,1 21 0,21 0 0,-21 21 15,0-21-15,0 22 0,0-22 16,-1 21-16,1 1 0,21-1 0,-21 0 16,0 1-16,0-1 0,0 0 15,21 1-15,-22-1 0,1 0 16,0-21-16,21 22 0,0-22 0,-21 0 16,21 0-16,0 0 0,-21 1 0,21-1 15,21-21 1,0-21-16,0-1 15</inkml:trace>
  <inkml:trace contextRef="#ctx0" brushRef="#br1" timeOffset="131845.29">12488 11557 0,'0'-21'31,"21"21"-31,1-21 0,-22 0 0,21-1 16,-21 1-16,0 0 16,0-21-16,0 21 0,0-1 15,0 1-15,0-21 0,0 21 0,-21-22 16,-22 1-16,22 21 0,-21 21 16,21 0-16,-1 0 0,-20 0 15,21 0-15,-21 21 0,-1 0 0,22 0 16,-21 1-16,-1 20 0,22 0 15,-21-21-15,0 64 16,-1-43-16,22-20 0,0 20 0,21-21 0,0 0 16,0 0-16,0 1 15,0-1-15,0 0 0,21 0 16,0-21-16,22 0 0,-22 0 16,0 0-16,21 0 0,-21 0 15,22-21-15,-1 21 0,0-21 0,-20 0 16,20-1-16,0 1 0,-21 0 0,43-21 15,-22-1-15,-21 22 16,1 0-16,-22-21 0,0 21 0,21-22 16,-21 64 15,0 1-31,-21-1 0,21 0 0,0 21 16,-22-21-16,1 1 0,21-1 15,-21 0-15,21 0 0,0 0 0,0 0 16,0 1-16,0-1 15,0 0-15,21-21 0,0 0 0,1 0 16,-1 0-16,0 0 0,0 0 16,0 0-16,0 0 0,22-21 15,-22 21-15,0-21 0</inkml:trace>
  <inkml:trace contextRef="#ctx0" brushRef="#br1" timeOffset="132471.6">13060 11282 0,'0'0'15,"-43"42"1,22 1-16,0-22 16,0 0-16,21 0 0,-21 0 0,0 0 15,-1 22-15,1-22 0,21 0 16,0 0-16,-21 0 0,21 1 16,-21-22-16,21 21 15,0-42 16,0-1-31,0 1 16,0 0-16,0 0 0,0 0 16,0 0-16,0-22 0,0 22 15,21 0-15,0 0 0,0-22 16,1 22-16,-1 0 0,0 21 0,21-21 16,-21 21-16,22 0 0,-22 0 15,21 0-15,-21 0 0,22 21 0,-22 0 16,21 0-16,-21 1 0,1-1 0,-1 0 15,-21 0-15,0 0 0,21 0 16,-21 1-16,0-1 0,0 0 0,0 0 16,-21-21-16,21 21 15,-21-21-15,-1 0 16,22-21 15,0 0-31,22 0 0,-1 0 16,0-1-16,0 1 15,0-21-15,0 21 0,1 0 0,20-1 16,-21-20-16,0 21 0,22 21 16,-22 0-16,0 0 0,0 0 15,0 0-15,0 0 0,1 21 0,-1 0 16,0 0-16,-21 22 0,0-22 16,0 0-16,0 21 0,0-20 0,0-1 0,-21 0 15,0 0-15,21 0 0,-22 0 0,1 1 16,0-22-16,21 21 0,-21-21 15,42 0 17,-21-21-32,21 21 15,0-22-15</inkml:trace>
  <inkml:trace contextRef="#ctx0" brushRef="#br1" timeOffset="132809.41">14012 11240 0,'0'0'0,"0"-22"0,0 44 47,0-1-47,-21 0 0,21 21 0,0 1 16,0-1-16,-21 0 16,21 1-16,-21-1 0,21 21 0,-21-20 15,21 20-15,0 1 0,-22-1 0,-20 64 16,42-63-16,-21 20 15,0-20-15,21-1 0,-21 1 0,-1-1 16,22 1-16,-21-1 0,0-20 0,0-1 16,21 22-16,-21-22 0,0-21 15,-1 21-15,22 1 0,-21-22 0,0 0 16,0 0-16,21-42 31,0-21-15,0 21-16,21-22 0,0 22 0,0-42 15,1 20-15,20 1 0,-21-22 16</inkml:trace>
  <inkml:trace contextRef="#ctx0" brushRef="#br1" timeOffset="133125.23">13991 11345 0,'0'-42'0,"0"84"0,0-105 0,0 42 16,0 0-16,0-1 0,0 1 15,21 0-15,-21 0 0,21 21 16,22 0-16,-22 0 0,21 0 0,22 0 16,-22 0-16,0 0 15,1 21-15,-1 0 0,-21 0 0,22 1 16,-22 41-16,-21-42 0,0 22 16,0-22-16,-21 0 0,-22 0 15,22 0-15,-21 0 0,-1 1 0,1-1 16,0 0-16,-22-21 0,22 21 0,0-21 15,-1 0-15,1 0 0,21 21 16,0-21-16,-1 0 0,1 0 0,0 0 16,42 0 15,0 0-31,1 0 0,-1-21 0,0 0 16,21 21-16</inkml:trace>
  <inkml:trace contextRef="#ctx0" brushRef="#br1" timeOffset="133479.79">15155 11240 0,'-84'21'31,"84"0"-15,21-21 15,0 0-31,-21-21 16,0 0-16,0-1 0,0 1 16,0 0-1,-21 21 1,0 0-16,-1 0 15,1 0 1,21 21-16,-21 0 0,21 1 16,0-1-1,-21-21-15,21 21 0,0 0 16</inkml:trace>
  <inkml:trace contextRef="#ctx0" brushRef="#br1" timeOffset="133928.54">15071 11578 0,'0'0'0,"0"21"32,-22-21-17,22-21 1,0 0-16,0 0 15,0 0 1,0 0-16,0-1 16,22 22-1,-1 22 17,-21-1-32,0 0 0,0 0 0,0 0 15,0 0-15,0 1 16,0-1-16,0 0 0,0 0 15,0 0-15,-21-21 16,21 21-16,-22-21 31,1 0-15,0 22-16,0-1 16,0-21-16,0 21 0,-1 0 0,-20 0 15,0 0-15,21 22 0,-22-1 0,-20-21 16,20 22-16,-84 20 15,64-21-15,-1-20 0</inkml:trace>
  <inkml:trace contextRef="#ctx0" brushRef="#br1" timeOffset="135260">7768 13060 0,'0'0'0,"-21"0"16,-21-21-16,20 21 0,1 0 15,-21 0-15,21-21 0,0 21 0,-1 0 16,1 0-16,64 0 47,-22 0-47,21 0 0,-21 0 16,22 0-16,20 0 0,-21 0 0,22 0 15,-1 0-15,1 0 0,42 0 16,-43 0-16,1 0 15,-22 0-15,22 0 0,-22 0 0,21 0 0,-20 0 16,-1 0-16,0 0 0,-20-22 16,-1 22-16,0 0 0,0 0 15,-21-21-15,-21 21 16,0 0-16,0-21 0,-1 21 16,-20-21-16,21 21 0,0 0 15,-22-21-15,22 0 0,0 21 0,-21 0 16,21 0-16,-1-22 0,1 22 0,0 0 15,0 0-15,0 0 16,42 0 0,0 0-1,0 0-15,22 0 0,-22 0 16,0 0-16,21 0 0,-21 0 0,22 0 16,-1 0-16,-21 22 0,22-22 15,-22 21-15,0-21 0,0 21 0,0 0 16,-21 0-16,0 0 0,0 1 0,-21 20 15,-21-21-15,21 0 16,-22 22-16,22-22 0,-21 0 0,-1 0 16,1 0-16,0 0 0,21 1 0,-22-1 15,22 0-15,0 0 0,0-21 16,0 0-16,21 21 0,21-21 16,0-21-16</inkml:trace>
  <inkml:trace contextRef="#ctx0" brushRef="#br1" timeOffset="135956.6">10520 13229 0,'-21'-21'16,"42"42"-16,-64-42 0,22 0 0,0 21 16,0-21-16,0 21 0,0-21 0,-1-1 15,-20-20-15,21 21 0,0-21 16,0 20-16,-1 1 0,1-21 15,0 21-15,21-64 0,0 64 16,0-21-16,0 20 0,21 1 16,0 0-16,1 0 0,20 0 15,-21 0-15,0 21 0,0 0 0,22 0 16,-22 0-16,0 0 0,0 0 16,0 0-16,1 21 0,-1 0 0,-21 21 15,0-21-15,0 22 0,0-1 0,0 0 16,0 1-16,-21-22 0,-1 21 15,1 1-15,0-1 0,-21-21 0,21 21 16,-22-20-16,22 20 0,0-21 0,0 0 16,0 0-16,-1 1 0,1-1 15,21 0-15,0 0 16,21-21-16,1 0 16,-1 0-16,0 0 0,0-21 15,0 0-15,22 21 0,-22-21 0,0-1 16,0 1-16,21 0 0,-20 0 15,-1 0-15,0 21 0,0-21 16,-21-1-16,21 22 0,-21 22 16,-21 20-1,21-21-15,-21 0 16,0 22-16,0-22 0,-1 21 0,1 0 16,0-20-16,0 20 0,0 0 0,0 1 15,-1-1-15,1 0 0,0-21 16,21 22-16,-21-22 0,21 21 15,0-21-15,21-21 16,0 0-16,22 0 0,-22-21 16,0 21-16</inkml:trace>
  <inkml:trace contextRef="#ctx0" brushRef="#br1" timeOffset="136571.25">11874 13187 0,'0'0'0,"-21"-85"31,21 64-31,0 0 0,0 0 16,0 0-16,0-1 0,0-20 0,0 21 16,0 0-16,-21 0 0,0-1 0,0 1 15,0 21-15,-1 0 0,-20 0 16,21 0-16,-21 0 0,-1 21 0,22 1 16,-21-1-16,-1 21 0,22-21 15,-21 22-15,21-1 0,0 0 16,-1-21-16,-20 22 0,42-1 0,-21-21 15,21 22-15,0-22 0,0 0 16,0 0-16,0 21 0,21-42 16,0 0-16,0 22 0,1-22 15,-1 0-15,0 0 0,21 0 0,-21 0 16,22-22-16,-22 1 0,21 21 16,1-21-16,-22 0 0,21 0 0,0-22 15,1 22-15,-22-21 0,-21 21 16,0 0-16,21-1 0,-21 1 0,0 0 15,0 0-15,-21 42 32,21 0-32,0 0 0,0 1 15,0 20-15,-21-21 0,21 0 16,0 0-16,0 1 0,0-1 16,0 21-16,0-21 0,21-21 15,-21 21-15,21-21 0,0 0 0,0 0 16,1 0-16,20 0 0,-21 0 15,0 0-15,0 0 0,22-21 16,-22 0-16,21 21 0</inkml:trace>
  <inkml:trace contextRef="#ctx0" brushRef="#br1" timeOffset="136837.1">12340 13018 0,'-21'127'0,"42"-254"0,-42 127 31,21 21-31,-21 21 0,0-21 0,21 22 15,0-22-15,-22 21 0,22 0 16,-21 22-16,0-22 0,21 1 0,0 20 16,-21 1-16,21-1 0,-21 22 0,0-22 15,21 1-15,-22-1 0,22 1 16,-21-1-16,0 22 0,0-43 16,-21 22-16,20-1 0,1-20 0,0 20 15,0-21-15,0 1 0,0-22 16,-1 0-16,22 0 0,0-42 15,0 0 1,22 0-16,-1-22 0,0 1 16,-21 0-16,42-22 0,-21 22 0</inkml:trace>
  <inkml:trace contextRef="#ctx0" brushRef="#br1" timeOffset="137143.6">12319 13208 0,'0'-42'0,"0"84"0,0-127 0,0 43 0,0 21 15,0-21-15,21 20 0,-21 1 16,21 0-16,0 0 0,1 0 16,-1 21-16,0 0 0,0 0 15,0 0-15,22 0 0,-22 0 0,0 21 16,42 21-16,-20-21 0,-22 1 16,0-1-16,-21 0 0,0 0 15,0 21-15,0-20 0,0-1 0,0 0 16,-21 0-16,0 0 0,0 0 0,-1-21 15,-20 22-15,0-22 0,21 0 16,-22 21-16,22-21 0,-21 0 0,21 0 16,-1 0-16,1 0 0,42 0 47,1 0-47,-1-21 0,0 21 15,0 0-15</inkml:trace>
  <inkml:trace contextRef="#ctx0" brushRef="#br1" timeOffset="137560.35">13123 12954 0,'0'0'16,"0"-21"-16,-21 21 31,0 0-31,0 21 16,0 0-16,21 0 0,-43 1 15,43-1-15,-42 0 0,42 0 0,-21 0 16,0 0-16,-1 22 0,22-22 0,-21 0 16,21 0-16,0 0 0,0 1 15,0-1-15,21-21 16,1 21-16,-1-21 0,0 0 0,0 0 16,21 0-16,22 0 15,-43 0-15,21-21 0,-20 21 0,20-21 16,-21-1-16,0 1 0,43-21 15,-43 0-15,-21 20 16,0 1-16,0-21 0,0 21 0,0-22 16,0 22-16,0 0 0,0 0 0,-21 0 15,0 0-15,-1 21 0,1 0 16,0 0-16,0 0 0,0 0 0,0 0 16,-22 0-16,22 21 0,21 0 15,-21-21-15,21 21 0,-21 0 0,21 0 16,0 1-16,21-22 15,0 21-15,0-21 0,22 0 16</inkml:trace>
  <inkml:trace contextRef="#ctx0" brushRef="#br1" timeOffset="137952.38">13801 12975 0,'0'0'0,"0"-21"0,0 0 16,-22 21-16,1 0 15,0 0-15,0 0 0,0 0 16,0 0-16,-22 0 0,22 0 0,-21 21 16,21-21-16,-1 21 0,22 0 15,0 1 1,0-1-16,22 0 0,-1 0 16,0-21-16,0 21 0,0 0 15,0-21-15,1 22 0,-1-1 16,0-21-16,0 21 0,-21 0 0,21-21 15,-21 21-15,0 0 16,-21-21-16,0 22 16,0-22-16,-22 0 0,22 0 0,0 0 15,-21 0-15,21 0 0,-1 0 16,-20 0-16,21 0 0,0 0 0,0 0 16,-1 0-16,1-22 15,42 22 16,1 0-15,-1 0-16,0-21 0,21 21 16,-21 0-16</inkml:trace>
  <inkml:trace contextRef="#ctx0" brushRef="#br1" timeOffset="138223.22">14563 13018 0,'0'0'0,"0"-22"15,0 1 1,0 0 0,0 42 46,0 0-46,0 1-1,0-1-15</inkml:trace>
  <inkml:trace contextRef="#ctx0" brushRef="#br1" timeOffset="138471.63">14478 13356 0,'21'0'47,"0"0"-32,0 21-15,-21 1 16,0-1-16,0 0 15,-21 0-15,0 0 0,-64 22 16,43-22-16,-21 0 0,-64 42 16,63-41-16,-21-1 0,22 0 15,-1 0-15</inkml:trace>
  <inkml:trace contextRef="#ctx0" brushRef="#br1" timeOffset="139584">9186 15071 0,'-21'0'16,"0"0"-16,21 21 31,21-21-15,0 0-16,0 0 0,22 0 0,-1 21 15,0-21-15,1 0 0,-1 0 16,22 0-16,-1 0 0,1 0 0,-22 0 16,21 0-16,1 0 0,21 0 0,-22-21 15,-21 21-15,22 0 0,-1 0 16,-20 0-16,-1 0 0,-21 0 0,0-21 16,1 21-16,-44-21 31,1 21-31,0 0 0,0 0 15,-21 0-15,20-22 0,1 22 16,-21-21-16,0 21 0,20 0 0,1 0 16,-21-21-16,21 21 0,0 0 15,-1 0-15,1 0 0,0-21 16,42 21 0,0 0-16,1 0 15,-1 0-15,21 0 0,-21 0 16,22 0-16,-22 0 0,21 0 0,-21 0 15,22 21-15,-22-21 0,21 0 0,-21 21 16,0-21-16,-21 21 16,0 1-16,0-1 0,0 0 15,0 0-15,0 0 0,-21 22 16,-21-22-16,0 0 0,-1 0 16,1 0-16,-43 22 0,22-22 0,20 0 15,1-21-15,0 21 0,-1 0 16,1 0-16,21-21 0,0 22 0,0-22 15,-1 0-15,44 0 32,20-22-32,-21 22 0</inkml:trace>
  <inkml:trace contextRef="#ctx0" brushRef="#br1" timeOffset="140428.18">11811 15304 0,'21'0'0,"-42"0"0,63 0 16,-21 0-16,1 0 15,-44 0 17,1 0-32,-21 0 0,21 0 15,-22 0-15,22 0 0,-21-22 0,21 1 16,-22 21-16,22-21 0,0 0 16,0 21-16,0-21 0,21 0 0,-21-1 15,21-20-15,0 0 16,21-1-16,0 22 0,21 0 15,-21 0-15,22 0 0,-1 0 16,0-1-16,1 22 0,-1 0 0,22 0 16,-22 0-16,43 0 15,-43 0-15,-21 22 0,0 20 16,-21-21-16,0 21 0,-21-20 16,0 20-16,0 0 0,-22 1 0,-20-1 15,21 0-15,-1 1 0,-20-1 16,20-21-16,1 21 0,0-20 0,-1 20 15,1-21-15,21 0 0,0 0 0,0-21 16,-1 22-16,65-22 31,-22 0-31,0 0 16,0-22-16,22 1 0,-1 0 0,-21 0 16,21 0-16,22 0 0,-22-1 15,1 1-15,-22 0 0,21 0 16,0 0-16,-20 0 0,-1 21 0,-21 21 31,-21 21-31,-1-21 16,1 22-16,-21-22 0,21 21 0,-22 0 15,1 1-15,21-1 0,-21-21 16,-1 22-16,-20 41 16,42-41-16,-1-22 0,1 21 0,-21 22 15,42-43-15,0 0 0,0 0 16,21-42-1</inkml:trace>
  <inkml:trace contextRef="#ctx0" brushRef="#br1" timeOffset="141772.37">13039 15282 0,'0'0'0,"21"-21"0,-21 0 0,0 0 0,0-21 16,0 20-16,0 1 0,-21 0 16,-1 0-16,1 0 0,-21 0 0,21 21 15,-22-22-15,22 22 0,-21-21 16,0 21-16,-1 0 0,22 0 16,-21 21-16,-1 1 0,-20 20 15,21 0-15,20-21 0,1 22 0,0-22 16,-21 21-16,42-21 0,-21 22 15,21-22-15,0 0 0,0 0 0,0 0 16,0 1-16,0-1 0,21-21 16,0 0-16,21 0 0,-21 0 15,1 0-15,20 0 0,-21-21 0,21 21 16,-20-22-16,20 1 16,0 0-16,-21 0 0,22 0 0,-22 0 15,21-22-15,-21 22 0,1 0 0,-1 0 16,0 0-16,0-1 0,-21 44 31,0-1-31,-21 0 16,21 21-16,-21 1 0,0-1 0,-1 0 15,1 22-15,0-22 0,0 22 0,0-22 16,0 21-16,-1 1 0,1-1 16,21 1-16,-21-1 0,0 1 0,0-22 15,21 22-15,0-1 0,0-20 16,-21-1-16,21 0 0,0-21 0,0 22 15,0-22-15,0 0 0,21-21 16,0 0 0,0 0-16,0-21 0,0 21 0,1-42 15,20 20-15,-21-20 0,0 21 0,22-43 16,-1 22-16,-21-21 0,21-1 16,1 22-16,-1-22 0,0 1 15,-20-22-15,62-42 0,-63 42 0,22 22 16,-22-22-16,0 22 15,0-1-15,0 22 0,1 0 0,-22-1 0,0 22 16,0 0-16,0 0 0,0 42 31,0 0-31,0 0 16,-22 22-16,22-22 16,0 21-16,0-21 0,-21 0 0,21 1 15,0 20-15,0-21 0,0 0 16,0 0-16,0 1 0,21-22 15,1 0-15,-1 0 16,0 0-16,0 0 16,0 0-16,0-22 0,1 1 15,-1 21-15,-21-21 0,21 0 0,0-21 16,0 20-16,0 1 0,-21-21 16,22 21-16,-1 0 0,-21-22 15,21 22-15,-21 0 0,0 0 16,0 42-1,0 0-15,-21 21 16,21-20-16,0-1 16,0 0-16,0 21 0,0-21 0,0 1 15,0-1-15,0 0 16,0 0-16,0 0 0,0 0 0,21 1 16,0-22-16,0 0 0,0 0 15,1 0-15,-1 0 0,0 0 16,21-22-16,-21 22 0,22-21 15,-22 0-15,21 0 0,-21 0 0,1 0 16,-1-1-16,0 1 0,21-42 16,-21 42-16,-21-1 0,0 1 15,0 0-15,0 0 0,-21 21 32,0 0-32,0 21 0,21 0 0,0 0 15,-21 1-15,21-1 0,-21 0 16,21 0-16,0 0 0,0 0 0,0 1 15,0-1-15,0 0 0,0 0 16,21-21-16,0 21 0,0-21 0,0 0 16,0 0-16,1 0 0,20 0 15,-21 0-15,21 0 0,-20 0 16,20-21-16,-21 21 0,21-21 0,-20 0 16,-1 0-16,-21-1 0,0 1 0,21-21 15,-21 21-15,0 0 0,0-22 16,0 22-16,-21 0 0,0 0 0,-1 0 15,1-1-15,-21 1 0,21 21 16,-22 0-16,22 0 0,-21 0 0,21 0 16,-22 0-16,22 21 0,0 1 0,21-1 15,0 0-15,-21 0 0,21 0 16,0 0-16,0 1 0,0-1 0,0 0 16,21-21-16,0 0 15,-21 21-15,43-21 0,-22 0 0</inkml:trace>
  <inkml:trace contextRef="#ctx0" brushRef="#br1" timeOffset="142056.73">14965 14626 0,'0'-21'0,"0"42"0,0-63 15,0 21-15,0 42 16,-21 0-16,-1 0 15,1 22-15,0-22 0,21 21 16,-21 0-16,0 1 0,0 20 0,-22-20 16,22-1-16,0 0 0,0 1 15,0-1-15,-1 0 0,1 1 0,21 20 16,0-42-16,0 0 0,0 1 16,0-1-16,0 0 0,21-21 15,1 0-15,-1 0 16,0-21-16,0 0 0,0 21 15,22-22-15,-22-20 0,0 21 0</inkml:trace>
  <inkml:trace contextRef="#ctx0" brushRef="#br1" timeOffset="142243.62">14711 14901 0,'0'0'0,"-21"0"0,-1 0 0,1 0 16,0 0-16,42 22 31,0-22-31,1 0 16,-1 0-16,0 0 0,21 0 0,-21 0 15,22 0-15,-22 0 0,64 0 16,-43 0-16,0 0 16</inkml:trace>
  <inkml:trace contextRef="#ctx0" brushRef="#br1" timeOffset="142471.49">15833 14923 0,'-22'0'16,"22"-22"-1,0 44 48,0-1-48,0 0-15</inkml:trace>
  <inkml:trace contextRef="#ctx0" brushRef="#br1" timeOffset="142704.35">15748 15261 0,'21'0'47,"-21"21"-47,21 1 0,-21-1 15,0 0-15,0 0 0,0 0 16,0 0-16,0 1 0,0-1 0,-21 21 15,-21-21-15,-1 0 0,1 1 16,-21-1-16,-1 0 0,-21 0 0,1 0 16,-22 0-16</inkml:trace>
  <inkml:trace contextRef="#ctx0" brushRef="#br1" timeOffset="93575.48">0 13653 0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31:54.9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1291 0,'0'0'0,"-21"0"47,42 0-16,0 0-15,1 0-16,-1 0 15,0 0-15,21 0 0,-21 0 0,22 0 16,-1 0-16,-21-21 0,22 21 16,-22-21-16,21 21 0,-21-21 15,0 21-15,1-21 0,-22-1 0,0 1 16,0 0 0,0 0-16,-22 21 0,-20 0 0,21-21 15,-21 21-15,20 0 0,-20 0 16,21 0-16,-21 0 0,-1 21 15,22 0-15,-21 0 0,-1 0 0,22 1 16,0 20-16,-21-21 0,21 0 16,21 22-16,-22-22 15,22 0-15,0 0 0,0 0 0,0 0 16,22 1-16,-1-22 16,0 21-16,0-21 0,21 0 15,-20 0-15,-1 0 0,0 0 16,0 0-16,0 0 0,0 0 0,1 0 15,-1 0-15,-42 0 32,-1 0-32,1 0 0,-21 0 15,21 0-15,-22 0 0,22 21 16,-21 0-16,0 0 0,20 0 0,1 1 16,-21-1-16,21 0 15,0 21-15,-1-21 0,1 1 0,21 20 16,0-21-16,0 0 0,0 0 15,0 22-15,0-22 0,0 0 16,0 0-16,21-21 16,1 0-16,-1 0 0,0 0 15,21 0-15,-21 0 0,1 0 0,20 0 16,-21-21-16</inkml:trace>
  <inkml:trace contextRef="#ctx0" brushRef="#br0" timeOffset="640.21">2011 1376 0,'0'0'0,"-127"-21"16,106 21 0,-1 0-16,-20 0 0,21 21 15,-21-21-15,20 21 0,-20 0 0,21 0 16,0 1-16,0-1 0,-1 21 15,1-21-15,0 0 0,21 1 16,-21-1-16,21 0 0,0 0 0,0 0 16,0 0-16,21-21 15,0 0-15,0 0 0,22 0 16,-22 0-16,21-21 0,-21 21 16,22-21-16,-1 0 0,-21 0 0,22 0 15,-22-1-15,0 1 0,21 0 16,-21 0-16,1 21 0,-22-21 0,21 21 15,-21-21-15,21 21 0,-21 21 47,0 0-31,0 0-16,0 21 0,-21-20 0,21 20 16,0 0-16,-21 1 0,21-1 15,0 0-15,0 1 0,-22 20 0,22-21 16,-21 22-16,21-22 15,0 22-15,0-1 0,-21-20 0,21 20 16,-21-21-16,21 22 0,0-22 16,-21 64-16,21-64 0,-21-20 15,-1 20-15,1 0 0,0-21 16,0 1-16,-21 20 0,-1-42 16,22 0-16,-21 0 0,-1 0 15,22 0-15,-63-21 0,41 0 16,1-1-16,0-20 15,-1 0-15,1 21 0,21-22 0,0 1 16,-1 21-16,1-22 0,21 1 16,0 21-16,0 0 0,0-22 15,21 22-15,1 0 0,-1 0 0,0 0 16,21 0-16,-21-22 0,22 22 16,-1 0-16,0-21 0</inkml:trace>
  <inkml:trace contextRef="#ctx0" brushRef="#br0" timeOffset="887.07">2752 1397 0,'0'21'78,"0"0"-62</inkml:trace>
  <inkml:trace contextRef="#ctx0" brushRef="#br0" timeOffset="1095.95">2646 1842 0,'0'0'16,"-21"0"-16</inkml:trace>
  <inkml:trace contextRef="#ctx0" brushRef="#br0" timeOffset="1939.02">910 3302 0,'21'0'0,"-42"0"0,42-21 0,0 21 16,-21-21 0,0 42 31,0 0-47,-21 0 0,0 22 0,-21-22 15,21 21-15,-22 0 0,1 1 16,-22-22-16,22 21 0,-21 1 0,-1-1 15,22-21-15,-1 0 0,-20 22 16,42-22-16,-22-21 0,22 21 16,-21 0-16,21-21 0,0 0 15,21-21 1,0 0 0,21 0-16,0 21 15,0 0-15,0-22 0,22 22 0,-22 0 16,21 0-16,-21 0 0,22 0 15,-1 0-15,-21 0 0,21 0 16,1 22-16,-22-22 0,21 21 0,-21-21 16,1 21-16,20 0 0,-21-21 15,0 21-15,0-21 0,1 21 0,-1-21 16,-21 22-16,21-22 16,-21-22 30,21 22-46</inkml:trace>
  <inkml:trace contextRef="#ctx0" brushRef="#br0" timeOffset="2678.91">1270 3493 0,'0'0'0,"0"-22"16,-21 22 0,21 22-1,0-1-15,-21 0 16,21 0-16,0 0 0,0 0 0,0 1 16,0-1-16,0 0 0,0 0 15,0 0-15,0 0 0,0 1 16,0-1-16,-22-21 15,22 21-15,0-42 47,0 0-47,0-1 16,0 1-16,0 0 0,0 0 16,0 0-16,0-22 0,0 22 0,0 0 15,22-21-15,-1 21 0,0-1 16,0 1-16,0 0 0,0 0 15,22 21-15,-22 0 0,0 0 0,0 0 16,22 0-16,-22 0 0,0 21 16,0-21-16,0 42 0,0-20 0,1-1 15,-1 0-15,-21 0 0,0 21 16,0-20-16,0-1 0,0 0 0,0 0 16,0 0-16,0 0 0,0 1 15,0-1-15,-21-21 16,-1 0-1,22-21 17,0-1-32,0 1 0,0 0 0,0 0 15,22 0-15,-1-22 0,0 22 16,0-21-16,0 21 0,22-22 0,-22 22 16,21-21-16,-21 21 0,22 0 15,-1 21-15,-21 0 0,0 0 16,22 0-16,-22 0 0,0 0 0,0 21 15,0 0-15,-21 21 0,0-21 16,0 1-16,0 20 0,0-21 16,0 0-16,0 22 0,0-22 0,-21 0 15,0 0-15,21 0 0,0 0 16,-21-21-16,21 22 0,-21-22 0,21 21 16,-22-21-16,22-21 31,0-1-31,22 22 15</inkml:trace>
  <inkml:trace contextRef="#ctx0" brushRef="#br0" timeOffset="3043.7">2328 3556 0,'21'0'16,"1"0"0,-1 0-16,0-21 0,0 21 0,0-21 15,0 0-15,1-1 0,-1 22 0,0-21 16,0 0-16,-21 0 0,21 0 16,-21 0-16,21-1 0,-42 22 31,0 0-31,0 0 15,0 0-15,0 22 0,-1-1 16,1 0-16,-21 0 0,21 0 0,0 22 16,-1-22-16,-20 21 0,21-21 15,0 0-15,21 1 0,0-1 0,0 0 16,0 0-16,0 0 0,0 0 16,21-21-16,0 0 15,0 0-15,0 0 0,1 0 16,20 0-16</inkml:trace>
  <inkml:trace contextRef="#ctx0" brushRef="#br0" timeOffset="3484.05">3217 3387 0,'0'0'15,"0"-21"-15,0-1 0,0 1 0,0 0 16,-21 21-16,0 0 15,-21 0-15,20 0 16,1 0-16,0 0 0,-21 21 0,21 0 16,-1-21-16,1 22 0,-21-1 15,21 0-15,21 0 0,0 0 0,-21 0 16,21 1-16,0-1 16,21 0-16,0-21 15,21 21-15,-21-21 0,1 0 16,-1 0-16,21 21 0,-21-21 15,0 0-15,1 21 0,-1-21 0,0 22 16,0-22-16,-21 21 0,0 0 16,0 0-16,0 0 15,-21-21-15,0 0 16,0 21-16,-1-21 0,-20 0 0,21 0 16,-21 0-16,20 0 15,-20 0-15,21 0 0,0 0 0,0 0 16,-1 0-16,1 0 0,0 0 15,0 0-15,0 0 0,21-21 16,0 0-16,21 21 16,0-21-16,0 21 15,0 0-15,1 0 0</inkml:trace>
  <inkml:trace contextRef="#ctx0" brushRef="#br0" timeOffset="3959.78">3873 3387 0,'0'0'0,"22"-21"0,-22-1 0,21 1 16,-21 0-16,0 0 0,0 0 15,-21 0 1,-1 21-16,1 0 0,0 0 0,0 0 15,-21 0-15,20 0 0,-20 21 16,0 0-16,21 0 0,-22 0 0,22 0 16,0 1-16,0-1 0,0 0 0,21 0 15,0 0-15,0 0 16,0 1-16,21-1 0,21 0 16,-21 0-16,22-21 0,-22 21 15,21-21-15,0 21 0,22-21 16,-43 22-16,21-22 0,-20 21 15,-1 0-15,0-21 0,-21 21 16,0 0-16,-21-21 16,-22 21-16,22-21 0,-21 0 15,0 0-15,20 0 0,-20 22 0,0-22 16,-1 0-16,1 0 0,0 0 16,-1 0-16,22 0 0,0 0 15,0 0-15,0 0 0,0 0 16,21-22-1,0 1-15,21 21 16,0-21-16,0 0 0,21 21 16</inkml:trace>
  <inkml:trace contextRef="#ctx0" brushRef="#br0" timeOffset="4538.18">4551 3408 0,'0'0'0,"0"-21"0,0 0 0,0-1 16,0 1-16,-21 0 0,21 0 0,-22 0 15,1 21-15,0 0 0,0 0 16,0 0-16,0 0 0,-1 0 15,1 21-15,0-21 0,0 21 16,-21 21-16,20-20 0,1-1 0,0 21 16,-21-21-16,21 22 0,-1-22 0,1 21 15,0-21-15,0 0 16,0 22-16,21-22 0,0 0 0,0 0 16,0 0-16,21-21 15,0 0-15,0 0 0,0 0 16,1 0-16,20 0 0,-21 0 0,21 0 15,-20-21-15,20 0 0,0 0 16,-21 0-16,22 0 0,-22-1 0,0-20 16,0 21-16,-21-21 0,0 20 15,21-20-15,-21 21 0,0-21 0,0 20 16,0 1-16,0 0 0,0 42 31,-21 0-31,21 22 16,0-22-16,0 0 0,-21 21 15,21-20-15,0 20 0,-21-21 0,21 0 16,0 22-16,0-22 0,0 0 0,0 0 16,0 0-16,21 0 15,0-21-15,0 0 0,22 0 0,-22 0 16,21 0-16,1 0 0,-1 0 16,0 0-16,64 0 0,-64-21 15,22 0-15,-1 0 0,-20 0 0</inkml:trace>
  <inkml:trace contextRef="#ctx0" brushRef="#br0" timeOffset="5212.8">5313 3450 0,'21'-21'0,"-42"42"0,42-84 0,-21 42 0,0-1 16,0 1-16,0 0 0,0 0 15,-21 0-15,0 21 0,-1 0 0,1 0 16,-21 0-16,21 0 0,-22 0 16,22 21-16,-21 0 0,21 0 0,-22 0 15,1 1-15,21 20 0,0 0 16,-22-21-16,22 22 0,0-22 15,21 21-15,0-21 0,0 1 0,0-1 16,0 0-16,0 0 0,21-21 0,22 21 16,-22-21-16,21 0 0,-21 0 15,22 0-15,-22 0 0,21 0 16,0-21-16,-20 21 0,20-21 0,-21 0 16,0 0-16,0-1 0,22-20 15,-43 21-15,21-21 0,-21 20 16,0 1-16,0 0 0,0-21 15,0 21-15,0 42 32,0 0-32,0 0 0,-21 0 15,21 22-15,0-22 0,-21 21 16,21-21-16,0 22 0,-22-1 0,1 0 16,0-21-16,21 22 0,-21-1 15,0 22-15,21-22 0,0 21 16,0 64-16,0-63 0,0-1 15,0 1-15,0-1 0,0 1 0,0 21 16,21-22-16,0 1 0,-21-1 16,21 22-16,0-22 0,-21 22 0,22-22 15,-22 1-15,21-1 0,-21 1 0,0-1 16,0 43-16,0-42 16,0-43-16,0 21 0,0 1 0,-21-22 15,-1 0-15,1-21 0,0 0 16,-21 0-16,-1 0 0,22 0 15,-21-21-15,0 0 0,20-22 0,-20 22 16,21-21-16,-21 21 0,-1-64 16,22 21-16,0 22 0,21-85 15,0 64-15,0-22 0,0 21 16,0 1-16,0-22 0,0 22 0,21-22 16,0 0-16,0 22 0,1-22 15,-1 1-15,0-1 0,21 21 0,1 1 16,-22-1-16,21 1 0,-21-1 15,43-20-15,-22 41 0,-21 1 16,22 0-16,-22 21 0,0-22 16,21 22-16</inkml:trace>
  <inkml:trace contextRef="#ctx0" brushRef="#br0" timeOffset="5591.56">5715 3429 0,'21'0'15,"0"-21"-15,-21 0 16,21 21-16,1-21 0,-1 21 0,0-22 16,0 1-16,0 21 0,0-21 15,1 0-15,-22 0 0,21 0 16,-21-1-16,0 1 0,0 0 15,-21 21 1,-1 0-16,1 0 0,0 0 16,-21 21-16,21-21 0,-22 21 15,22 1-15,0-1 0,-21 21 0,42-21 16,-22 0-16,1 22 0,0-22 16,21 21-16,0-21 0,0 1 15,0-1-15,0 0 16,0 0-16,21-21 0,0 21 0,1-21 15,-1 0-15,0 0 0,0 0 16,21 0-16,-20 0 0,-1 0 0,21 0 16,-21-21-16</inkml:trace>
  <inkml:trace contextRef="#ctx0" brushRef="#br0" timeOffset="6015.14">6435 2942 0,'0'-21'0,"0"42"0,-22-63 16,1 42-16,21-21 0,21 42 47,1-21-47,-1 21 15,21 0-15,-21-21 0,22 21 16,-22 1-16,21-22 0,-21 21 0,22-21 15,-1 21-15,-21 0 0,21-21 0,1 21 16,-1-21-16,-21 21 0,22-21 16,-22 0-16,0 0 0,0 0 0,-21 22 15,0-1 1,0 0-16,-21-21 0,0 21 16,0 0-16,-22 0 0,1 22 15,0-22-15,-1 21 0,-20-21 16,20 22-16,-20-1 0,21-21 0,-1 22 15,-20-1-15,20-21 0,1 21 16,0-20-16,-1 20 0,22-21 0,-21 0 16,21 0-16,0-21 0,21 22 0,0-1 15,21-21 17,0 0-32</inkml:trace>
  <inkml:trace contextRef="#ctx0" brushRef="#br0" timeOffset="14586.89">8191 2900 0,'22'0'0,"-1"0"62,0 0-46,0 0 93,-21-21 32,21 21-141,0 0 31,1 0-15,-22-21-16,21 21 16,0-22-16,0 22 15,-21-21-15,21 0 0,0 21 16,-21-21-16,0 0 15,0 0 1,-21 21 0,0 0-16,0 0 0,-21 0 15,-1 0-15,1 0 16,0 0-16,-43 21 0,43-21 16,-1 21-16,1-21 0,0 21 15,20 0-15,-20-21 0,21 21 0,21 1 16,-21-22-16,21 21 15,0 0-15,0 0 0,21-21 16,0 21-16,21-21 0,-20 21 0,20 1 16,-21-22-16,21 21 0,1 0 15,-22 0-15,21-21 0,-21 21 0,1 0 16,20 1-16,-21-22 0,-21 21 16,0 0-16,21 0 0,-21 0 15,0 0-15,0 1 0,-21-1 0,-21 0 16,21 0-16,-22 0 0,-20 0 15,20 1-15,-20-22 0,21 21 0,-22-21 16,22 0-16,-1 0 0,1 0 16,0 0-16,-1 0 0,1 0 0,21 0 15,0-21-15,0-1 0,-1 1 16,22 0-16,0 0 0,-21 0 16,21 0-16,0-1 0,0 1 0,0 0 15,0 0-15,0 0 0,21 21 16,1-21-16,-1 21 0,0-22 0,0 22 15,21 0-15,-20 0 16,-1 0-16,21 0 0,-21 0 0,22 0 16,-22 0-16</inkml:trace>
  <inkml:trace contextRef="#ctx0" brushRef="#br0" timeOffset="15127.13">8572 3260 0,'0'0'0,"106"-43"32,-85 22-32,1 21 0,-1-21 0,-21 0 0,21 21 15,-21-21-15,0 0 0,0-1 16,0 1-16,0 0 16,-21 0-16,0 21 15,-1 0-15,1 0 0,0 0 0,0 0 16,0 0-16,0 0 0,-22 0 0,22 21 15,0 0-15,0 0 0,0 1 16,-1 20-16,1-21 0,0 21 0,0 1 16,0-22-16,21 0 0,0 21 15,0-20-15,0-1 0,0 21 16,0-21-16,21-21 16,0 0-1,0 0-15,0 0 0,1-21 0,-1 21 0,21-21 16,-21 0-16,22 0 15,-22-22-15,21 22 0,0-21 0,-20 21 16,41-43-16,-42 22 16,22-1-16,-43 22 0,0 0 15,21 0-15,-21 0 0,0 42 32,0 0-32,0 0 0,-21 0 15,-1 22-15,22-22 0,-21 21 16,0-21-16,21 22 0,-21-22 15,21 21-15,-21-21 0,21 1 0,0-1 16,0 0-16,0 0 0,0 0 16,0 0-16,21-42 31,0 0-31,0 21 0,0-21 0</inkml:trace>
  <inkml:trace contextRef="#ctx0" brushRef="#br0" timeOffset="15395.98">9504 2646 0,'21'-21'0,"-42"42"0,21-21 32,-21 42-32,-1-21 0,1 22 15,0-22-15,0 21 0,0 1 0,0-1 16,-1 0-16,-20 1 0,21-1 15,0-21-15,-22 21 0,22 1 16,0-1-16,0 0 0,0-20 0,0 20 16,-1-21-16,22 0 0,0 0 0,0 1 15,0-1-15,22-21 16,-1 0-16,0 0 16,0 0-16,0 0 0,0 0 15</inkml:trace>
  <inkml:trace contextRef="#ctx0" brushRef="#br0" timeOffset="16926.78">9842 3133 0,'22'-21'0,"-44"42"0,44-64 0,-22 22 0,0 0 16,0 0-16,0 0 0,0 0 16,0-1-16,-22 1 0,1 21 15,0 0-15,0 0 0,0 0 16,0 0-16,-22 21 15,1 1-15,21-1 0,0 0 0,-22 0 16,22 0-16,0 22 0,0-22 16,0 21-16,-1 0 0,1-20 0,0 20 15,0-21-15,21 21 0,-21-20 16,21-1-16,0 0 0,0 0 0,0 0 16,0 0-16,21-21 15,0 0-15,0 0 0,0 0 0,22 0 16,-22 0-16,0-21 0,21 0 15,-20 0-15,-1 0 0,21 0 16,-21-22-16,0 22 0,22-21 16,-22-1-16,0 22 0,0-21 0,0 21 15,1-22-15,-22 22 0,21 0 16,-21 0-16,21 21 0,-21-21 0,0 42 31,-21 0-15,0 0-16,21 0 0,-22 1 15,1-1-15,21 21 0,-21-21 0,0 22 16,21-22-16,0 0 0,0 21 0,0-21 16,0 1-16,0-1 0,0 0 15,0 0-15,0 0 0,21 0 16,0-21-16,0 0 0,1 0 16,20 0-16,-21 0 0,21 0 0,1 0 15,-1 0-15,0-21 0,-20 0 16,20 0-16,0 0 0,1 0 15,20-43-15,-21 22 0,-20 21 16,20-43-16,-21 43 16,-21 0-16,21 0 0,-21-1 0,0 1 15,-21 21 1,0 0 0,0 0-16,0 21 0,21 1 15,0-1 1,21-21-1,0 0-15,0 0 16,21 0-16,-20 0 16,-1 0-16,0-21 0,0 21 0,0-22 15,0 22-15,-21-21 0,22 21 16,-1-21-16,0 21 0,-21-21 16,21 21-1,-42 21 16,0 0-31,21 0 0,0 1 16,-21-1-16,21 0 0,-22 21 16,22-21-16,-21 1 0,21-1 15,0 0-15,0 0 0,0 0 0,0 0 16,0 1-16,0-1 0,0 0 16,21-21-16,22 21 0,-22-21 15,0 0-15,0 0 0,0 0 16,1 0-16,20 0 0,0-21 15,-21 0-15,22 0 0,-22-1 16,0 1-16,0 0 0,0 0 0,-21-21 16,22 20-16,-22 1 0,21 0 15,-21 0-15,0 0 0,0 0 16,0 42 15,0 0-31,0 0 0,0 0 16,0 0-16,0 1 15,0-1-15,0 0 0,0 0 0,0 0 16,0 0-16,0 1 0,0-1 16,21-21-1,21 0-15,-21 0 0,1 0 0,20 0 16,0 0-16,-21 0 0,22 0 16,-1 0-16,-21-21 0,22-1 0,-22 1 15,21 0-15,-21 0 0,0 0 16,1 0-16,-1-22 0,-21 22 15,0 0-15,21 0 0,-21 0 0,0-1 16,0 1-16,0 42 31,0 1-15,0 20-16,0-21 16,-21 0-16,0 22 0,21-22 0,0 21 15,-22 0-15,1 1 0,0-1 16,21 0-16,0 1 0,-21-1 0,0 64 15,0-64-15,21 1 16,0 20-16,-22 1 0,1-1 0,21 1 16,-21 20-16,21-20 0,0 20 15,0-20-15,0 21 0,0-22 16,0 1-16,0-1 0,-21 22 0,0-22 16,21 1-16,-21-22 0,-1 22 0,1-1 15,0-21-15,-42 43 0,41-43 16,-20-20-16,21-1 0,-21 0 15,-1-21-15,1 0 0,21 21 16,-22-21-16,1 0 0,0 0 0,-43-21 16,43 21-16,21-21 0,-22 0 15,22-1-15,0 22 0,0-21 16,-22 0-16,43 0 0,-21 0 0,0 0 16,21-22-16,-21 22 0,21 0 15,0 0-15,0 0 0,0-22 0,0 22 16,0-21-16,21-1 0,0 22 0,0-21 15</inkml:trace>
  <inkml:trace contextRef="#ctx0" brushRef="#br0" timeOffset="18011.98">12298 3323 0,'-21'21'15,"-1"-21"1,1 0-16,0 0 0,0 0 16,0-21-16,0 21 0,-1-21 15,1 21-15,0-21 0,21 0 16,-21 0-16,0-1 0,21 1 16,0-21-16,0 21 0,0 0 15,0-1-15,0-20 0,21 21 0,0 0 16,0-22-16,43-20 15,-22 21-15,0 20 0,1-20 16,-1 21-16,0 0 0,1 0 0,-1 21 16,0 0-16,1 0 0,-22 0 15,0 0-15,0 21 0,-21 0 0,0 42 16,0-20-16,-21-1 0,-21-21 16,-1 22-16,1 20 0,-64 22 15,43-22-15,-1-20 0,-63 62 16,85-62-16,0-1 15,-1 0-15,1 1 0,21-22 0,-22 64 16,43-64-16,0 0 16,0 0-16,22 0 15,-1-21-15,21 0 0,-21 0 16,22 0-16,-1 0 0,21 0 0,-20 0 0,20-21 16,43-21-1,-64 21-15,22-1 0,-22 1 0,1 0 16,-22-21-16,21 21 0,-21-1 15,0-20-15,-21 21 0,0 0 0,0 0 16,-21 21 0,0 0-16,0 0 0,0 0 15,-22 21-15,22 0 0,0 0 0,-21 0 16,21 22-16,-1-1 0,-20-21 16,21 21-16,0 1 0,0-1 15,-22-21-15,22 22 0,0-22 0,21 21 16,-21-21-16,0 22 0,21-22 15,-22 0-15,22 0 0,0 0 0,0 0 16,22-21 0,-1 0-16,0-21 15,0 0-15,0 0 0,22-21 16,-22 20-16,0 1 0,0-21 0,0 0 16</inkml:trace>
  <inkml:trace contextRef="#ctx0" brushRef="#br0" timeOffset="18316.8">13208 2752 0,'0'0'0,"0"-21"0,21 21 0,-21-22 16,0 44-1,0-1-15,-21 0 16,0 0-16,0 0 0,-22 64 15,43-43-15,-42 1 0,42-1 16,-42 0-16,42 1 0,-43-1 16,43 0-16,-21 1 0,0-1 0,0-21 15,0 43-15,21-43 16,-22 0-16,22 0 0,0 0 16,0 0-16,22-21 15,-1 0-15,0 0 16,21-21-16,-21 0 0,22 0 15,-22-21-15,21 20 0,1-20 0</inkml:trace>
  <inkml:trace contextRef="#ctx0" brushRef="#br0" timeOffset="18588.27">13695 2773 0,'0'-21'0,"0"42"0,21-63 0,-21 63 31,-21 0-16,0 0-15,-1 0 0,1 22 0,0-22 16,21 21-16,-21 0 0,0 1 16,0-22-16,-1 21 0,1 1 0,0-1 15,21 0-15,-21-21 0,21 22 0,-21-22 16,21 21-16,0-21 0,0 1 16,0-1-16,0 0 0,0 0 15,21-21-15,0 0 16,0 0-16,0 0 15,1-21-15,-1 0 0,0 0 16,0 21-16,0-43 0,0 22 16,1 0-16</inkml:trace>
  <inkml:trace contextRef="#ctx0" brushRef="#br0" timeOffset="18819.14">13335 2985 0,'0'0'0,"0"21"16,21-21-1,0 0-15,0 0 0,1 0 0,20 0 16,0 0-16,1 0 16,-1 0-16,-21 0 0,21 0 15,-20 0-15,20-21 0,0 21 16,-21 0-16,1 0 0,-1 0 0,0 0 0,0 0 15,0 0-15</inkml:trace>
  <inkml:trace contextRef="#ctx0" brushRef="#br0" timeOffset="19218.91">14457 3048 0,'0'-21'78,"-21"21"-31,-1 0-32,1 0-15,21 21 94</inkml:trace>
  <inkml:trace contextRef="#ctx0" brushRef="#br0" timeOffset="19707.2">14372 3429 0,'0'0'16,"-21"0"-16,21-21 47,0 42 0,0 0-32,-21-21 1,21 21-16,-21-21 16,-1 0-1,1 0 1,21-21-16,0 0 16,0 0-16,0 0 15,0 0-15,0-1 16,21 22-1,1 0-15,-1 0 16,0 0-16,0 0 16,0 0-16,0 22 0,-21-1 0,22 0 15,-22 0-15,21 0 0,-21 0 16,0 1-16,0-1 0,0 0 0,-21 21 16,-22-21-16,22 1 15,-21-1-15,-1 0 0,-20 0 0,21 0 16,-1 0-16,1-21 0,0 22 0,-43-22 15,43 0-15,20 0 16,1 0-16,0 0 0</inkml:trace>
  <inkml:trace contextRef="#ctx0" brushRef="#br0" timeOffset="20252.89">15452 2815 0,'0'0'0,"0"-21"0,42-42 31,-21 63-31,-21-22 0,0 44 31,0-1-31,0 21 16,0-21-16,-21 22 0,0-22 0,0 21 16,21 0-16,-22-20 0,1 20 15,0 0-15,21 1 0,-21-22 0,-21 42 16,20-20-16,22-22 0,0 0 15,-21 0-15,21 0 0,0 0 16,-21-21-16,42 0 16,0 0-1,1-21-15,-1 21 0,0-21 16,0 0-16,21-21 0,-20 20 0</inkml:trace>
  <inkml:trace contextRef="#ctx0" brushRef="#br0" timeOffset="21307.32">15917 2900 0,'21'-21'0,"-42"42"0,64-63 0,-22 42 16,0 0-16,-21-22 0,21 22 0,-21 22 31,-21-1-31,0 0 0,0 0 16,-1 21-16,1-20 0,0-1 16,0 21-16,0-21 0,0 22 15,21-22-15,-22 21 0,22-21 0,-21 0 16,21 1-16,0-1 0,0 0 15,0 0-15,0 0 0,21-21 16,1 0-16,-1 0 0,0 0 16,0 0-16,0 0 0,22 0 0,-22-21 15,0 0-15,0 0 0,0 0 16,0-1-16,-21 1 0,0 0 0,22 0 16,-22 0-16,0-22 0,0 22 0,0 0 15,-22 0-15,1-21 0,0 20 16,0 1-16,0 21 0,0-21 15,21 0-15,-22 21 0,1 0 16,21-21-16,21 21 31,1 0-31,20 0 0,0 0 0,43 0 16,-43 0-16,1 0 0,-1 0 16,0 0-16,1 21 0,-1-21 15,0 21-15,1 0 0,-22-21 0,0 21 16,0 1-16,0-1 0,-21 0 15,0 0-15,0 0 0,0 0 16,0 1-16,0-1 0,-21 0 16,0 0-16,0-21 0,21 21 0,-21 0 15,-1 1-15,22-1 16,0 0 0,22-21-16,-1 0 15,0 0-15,0 0 0,21 0 16,-20 0-16,-1 0 0,21 0 0,-21-21 15,0 21-15,1-21 0,-1-1 16,0 1-16,-21 0 0,0 0 16,0 0-16,0 0 0,0-1 0,-21 1 15,-22 0-15,22 0 0,0 0 16,-21 0-16,-1-1 0,22 22 0,-21 0 16,21-21-16,0 21 0,-1 0 15,22-21 1,22 21-16,-1 0 15,21-21-15,0 21 0,1 0 16,-1 0-16,0 0 0,1 0 0,-1 0 16,0 0-16,1 0 0,-1 0 0,0 0 15,-20 21-15,20-21 0,0 21 16,-21-21-16,1 21 0,-1 1 0,0-22 16,-21 21-16,0 0 0,0 0 15,0 0-15,-21 0 16,0 1-16,-1-22 0,1 21 0,0 0 15,21 0-15,-21 21 16,21-20-16,0-1 0,0 0 16,0 0-16,21-21 15,0 21-15,0-21 0,22 0 0,-22 0 16,0 0-16,21 0 0,-20-21 16,20 0-16,0 21 0,-21-21 0,22 0 15,-22-1-15,0 1 0,0 0 0,0-21 16,-21 21-16,0-1 0,0-41 15,0 42-15,-21-22 0,0 22 16,0 0-16,-21 21 0,20-21 16,1 0-16,-21 21 0,21 0 0,0 0 15,-1 0-15,1 0 0,-21 0 16,42 21-16,-21 0 0,0-21 16,-1 21-16,1 0 0,21 1 15</inkml:trace>
  <inkml:trace contextRef="#ctx0" brushRef="#br0" timeOffset="22575.14">18944 2667 0,'21'0'31,"-42"21"47,21 0-78,-21-21 0,0 22 16,0-22-16,-1 21 16,1 0-16,0 0 0,-21 0 0,-1 0 15,1 1-15,-21-1 0,-1 21 16,22-21-16,-22 0 0,1 1 0,-1-1 15,1 0-15,20 0 0,1-21 0,0 21 16,21 0-16,-22-21 0,22 0 16,0 0-16,21-21 31,21 21-15,0 0-16,-21-21 0,21 21 15,1 0-15,-1 0 0,21 0 0,-21 0 16,22 0-16,-22 0 0,21 0 15,0 0-15,1 0 0,20 0 16,22 42-16,-22-42 0,-20 22 16,-1-1-16,0 0 0,1-21 15,-1 21-15,-21 0 0,0-21 0,1 21 16,-1 1-16,0-22 16,-21 21-16,0-42 31,0-1-16,21 1-15,0 0 16,0 0-16</inkml:trace>
  <inkml:trace contextRef="#ctx0" brushRef="#br0" timeOffset="22860.98">19960 2392 0,'21'-21'15,"-42"42"-15,42-63 0,-42 63 16,0 0 0,0 21-16,-22 1 0,22 20 15,-21 1-15,-22-1 0,22 1 16,0-1-16,-22 1 0,1 20 0,20-20 16,-20-1-16,-1 1 0,1-1 0,21 1 15,-22-1-15,22-20 0,-1 20 16,1-21-16,0 1 0,-1-22 0,22 0 15,0 21-15,0-42 0,21 22 16,0-1-16,21-21 16,21-21-16,-20-1 15,20 1-15,-21 0 0</inkml:trace>
  <inkml:trace contextRef="#ctx0" brushRef="#br0" timeOffset="23600.38">19939 2858 0,'0'0'16,"0"-22"-16,0 1 0,0 0 0,0 0 16,21 0-16,0 21 0,-21-21 15,21 21-15,22 0 0,-22 0 16,0 0-16,0 0 15,0 21-15,1 0 0,-22 0 16,21 21-16,-21-20 0,21 20 0,-21 0 16,0-21-16,0 22 0,0-1 15,0-21-15,0 22 0,-21-22 0,0 21 16,-1-21-16,1 0 0,21 1 16,-21-1-16,0-21 0,0 21 15,21-42 1,0 0-16,0-1 15,0 1-15,0 0 0,0 0 16,21 0-16,0-22 0,0 22 0,0-21 16,1 0-16,20-1 0,-21 22 0,0-21 15,22 21-15,-1-22 16,-21 22-16,21 0 0,-20 21 0,20 0 16,-21 0-16,0 0 0,0 0 15,1 21-15,-1 0 0,-21 0 0,0 1 16,0 20-16,0-21 0,0 0 15,0 22-15,0-22 0,0 0 16,0 0-16,0 0 0,0 0 0,0 1 16,0-1-16,0 0 0,-21 0 15,-1-21 1,22-21 0,0 0-16,22 0 15,-1-1-15,0 1 16,0 0-16,21 0 0,1 0 0,-22 0 15,21-22-15,1 22 0,-1 0 0,43-21 16,-43 42-16,-21 0 16,21 0-16,-20 0 0,-1 21 15,-21 0-15,0 0 16,0 21-16,0-20 0,0-1 0,-21 0 16,21 21-16,-22-21 0,22 1 15,-21-1-15,0 21 0,21-21 0,-21-21 16,21 21-16,0 1 0,0-1 15,21-21 17,0 0-32,0-21 15</inkml:trace>
  <inkml:trace contextRef="#ctx0" brushRef="#br0" timeOffset="25655.53">21315 3069 0,'0'0'16,"21"-21"-16,0 21 0,-21-21 15,21 21-15,0-21 0,1 0 16,-1-1 0,0 22-16,0-21 0,0 0 0,0 0 15,1 0-15,-1 21 0,-21-21 16,0-1 0,-21 22-1,-22 0-15,22 22 16,0-1-16,0-21 0,-22 42 0,22-21 15,0 0-15,0 1 0,0-1 16,0 0-16,-1 0 0,1 0 16,21 0-16,0 1 0,0 20 15,0-21-15,0 0 0,0 0 16,21-21-16,1 0 0,41 0 16,-21 0-16,-20 0 15,20 0-15,0 0 0,22-21 0,-22 21 16,0-21-16,1 0 0,20 0 15,-20 0-15,-1-1 0,0-20 0,-21 21 16,22 0-16,-22 0 0,0-22 0,0 22 16,-21 0-16,0 0 15,-21 21 1,0 0-16,0 21 0,0 0 16,-1-21-16,1 21 0,0 0 0,21 1 15,0-1-15,0 0 16,0 0-16,0 0 0,0 0 15,0 1-15,0-1 0,0 0 16,0 0-16,0 0 16,0 0-16,-21-42 47,0 21-47,21-21 15,-21 0-15,-1 0 16,1 21-16,21 21 47,21 0-32,1-21-15,-1 0 0,0 0 16,0 21-16,0-21 0,0 0 16,22 0-16,-22 0 0,21 0 0,1 0 15,-1 0-15,-21-21 0,21 0 16,1 21-16,-1-21 0,-21 0 0,22-1 15,-1 1-15,-21 0 16,0 0-16,0 0 0,1-22 0,-1 22 16,0 0-16,-21 0 0,0 0 0,0 0 15,-21 21 1,0 0-16,-1 21 0,22 0 16,-21-21-16,21 21 15,-21 0-15,21 0 0,0 1 0,0-1 16,0 0-16,0 0 0,0 0 0,0 0 15,0 1-15,0-1 0,0 0 16,0 0-16,0 0 0,0 0 0,0 1 16,0-44 31,0 1-32,0 0-15,-21 21 16,21-21-16,-21 21 0,21 21 47,21-21-47,0 0 15,0 21-15,0-21 16,1 0-16,20 21 0,-21-21 0,0 0 16,22 0-16,-1 0 0,-21 0 15,21 0-15,1 0 0,-1 0 0,0 0 16,1-21-16,-1 21 0,0-21 0,-20 0 15,20 0-15,-21 0 0,21-1 16,-20 1-16,-1 0 0,0 0 0,0-21 16,-21 20-16,0 1 15,0 0-15,-21 21 16,0 0 0,-22 0-16,22 0 0,0 0 0,0 21 15,-21 0-15,20 1 0,-20-22 16,21 21-16,0 0 0,0 0 0,-1 0 15,1-21-15,21 21 0,-21 1 16,21-1-16,0 0 0,0 0 16,21-21-1,0 0-15,1 0 16,-1 0-16,0 0 16,0 0-16,0-21 0,0 21 0,1-21 0,-1 0 15,21 21-15,-21-22 0,0 1 16,22 0-16,-22 0 0,0 21 15,0-21-15,0 21 16,-21 21 15,0 0-31,-21-21 0,21 21 16,0 0-16,-21 1 0,21-1 0,0 0 16,0 0-16,0 0 15,0 0-15,21 1 0,0-22 16,1 21-16,-1-21 15,0 0-15,21 0 0,-21 0 0,1 21 16,20-21-16,0 0 0,-21 0 16,22 0-16,-1-21 0,0 0 0,1 21 15,-22-22-15,21 1 0,1 0 16,-1 0-16,-21-21 0,0 20 0,22-20 16,-43 21-16,0 0 15,0 0-15,0-1 0,-22 22 16,1 0-16,0 0 0,-21 0 15,21 0-15,-1 0 0,-20 0 0,21 0 16,0 22-16,0-1 0,-1-21 16,1 21-16,0-21 0,21 21 0,0 0 15,0 0-15,0 1 16,21-22 0,0 0-16,1 0 0,-1 0 15,0 0-15,0 0 0,0 0 16,0 0-16,1 0 0,-1 0 0,0 0 15,0 0-15,0 0 0,0-22 16,1 22-16,-1 0 0,-42 22 47,-1-22-47,1 21 0,21 0 16,-21 0-16,0 0 0,0 0 0,0 22 15,-1-22-15,1 21 0,21-21 16,-21 22-16,0-1 0,21 0 15,-21 1-15,0-1 0,-1 0 0,22 1 16,0-1-16,-21 0 0,0 1 0,0-1 16,21 0-16,0 1 0,-21-1 15,0 0-15,21 1 0,-22-1 0,1-21 16,21 22-16,-21-22 0,0 21 16,0-21-16,0 0 0,-1-21 15,1 22-15,-21-22 0,21 0 0,-22 0 16,1 0-16,21 0 0,-21-22 15,-1 1-15,22 0 0,-21 21 0,21-42 16,-22 21-16,22-1 0,0 1 16,21 0-16,0 0 0,0 0 0,0 0 15,0-1-15,0 1 0,0 0 16,21-21-16,21 21 0,-20-1 0,20 1 16,-21-21-16,85 0 0,-64-1 15,22 22-15</inkml:trace>
  <inkml:trace contextRef="#ctx0" brushRef="#br0" timeOffset="26101.28">24109 3048 0,'0'-21'32,"21"21"-32,0 0 0,0 0 15,0 0-15,1 0 0,-1-21 0,0 21 16,21-21-16,-21 21 0,1-22 16,-1 22-16,0-21 0,0 21 0,0-21 15,0 0-15,1 21 0,-22-21 0,0 0 16,-43 21 15,22 0-31,0 0 16,0 0-16,0 0 0,-22 21 0,22 0 15,0-21-15,0 21 0,0 0 16,-1 0-16,1 1 0,21-1 16,0 0-16,0 0 0,0 0 15,21 0-15,1-21 16,-1 0-16,21 22 0,-21-22 0,0 0 15,1 0-15,-1 0 16,21 0-16,-21 0 0,0 0 0,1 0 16,-1 0-16,0 0 0,0 0 15</inkml:trace>
  <inkml:trace contextRef="#ctx0" brushRef="#br0" timeOffset="26768.9">25167 2604 0,'0'0'0,"0"-43"32,0 64-1,21 1-15,0-22-16,1 21 0,20 0 0,-21 0 15,21 0-15,-20 0 0,-1 1 16,21 20-16,-21-21 0,22 0 0,-22 0 15,21 1-15,0-1 16,1 0-16,-1 0 0,0 0 0,-20 0 16,20 1-16,-21-22 0,0 21 15,0-21-15,1 21 0,-22 0 32,-22-21-32,1 0 15,-21 21-15,21-21 0,-22 21 16,1 1-16,21-1 0,-21 0 0,-1 0 15,-20 0-15,20 0 0,1 1 16,0 20-16,-1-21 0,1 0 0,0 0 16,21-21-16,-22 22 0,22-1 15,0-21-15,0 21 0,0 0 16,-1-21-16,1 21 16,0-21-16,0 0 0</inkml:trace>
  <inkml:trace contextRef="#ctx0" brushRef="#br0" timeOffset="28048.8">254 5990 0,'0'0'0,"42"-21"15,-21-21-15,22 21 0,-22-1 16,21-20-16,-21 21 0,22 0 0,-22 0 16,0-1-16,0 1 15,-21 42 1,0 1-16,-21-1 16,0 0-16,-21 21 0,-1-21 15,1 22-15,0-1 0,-22-21 0,1 22 16,20-1-16,-20-21 0,-1 21 15,22-20-15,42-1 0,0 21 16,0-21-16,0-42 47,0 0-47,0 0 16,0 0-16,0-1 15,0 44 1,0-1-1,0 0-15,0 21 0,42-21 16,-21 22-16,22-22 0,-22 21 16,0-21-16,0 22 0,22-22 0,-22 21 15,0-21-15,0 1 0,0-1 16,0 0-16,1-21 0,-1 0 0,0 0 16,0 0-16,21 0 0,-20 0 15,20 0-15,-21-21 0,21 0 16,-20-1-16,20 1 0</inkml:trace>
  <inkml:trace contextRef="#ctx0" brushRef="#br0" timeOffset="30601.62">952 6117 0,'0'0'0,"-21"-21"0,0 21 15,21-21-15,0 0 16,0 0-1,21 21-15,0-22 0,1 22 16,-1 0-16,0 0 0,0 0 16,0 22-16,0-1 0,1 0 15,-1 0-15,0 0 0,0 0 16,0 1-16,-21 20 0,0-21 16,0 0-16,0 43 0,0-43 15,0 0-15,-21 21 0,21-20 16,-21-1-16,0 0 0,0-21 15,-1 0 1,22-21 0,0 0-16,0-1 0,0 1 15,0 0-15,0 0 0,0-21 16,22 20-16,-1 1 0,0-21 16,0 21-16,0-22 0,0 22 0,1-21 15,20 21-15,-21 0 0,0 21 16,22 0-16,-22 0 0,0 0 15,0 0-15,0 0 0,0 21 16,1 21-16,-1-21 0,-21 0 16,0 1-16,0 20 0,0-21 15,0 0-15,0 22 0,0-22 0,0 0 16,0 0-16,0 0 0,0 0 16,0 1-16,21-22 31,-21-22-31,21 1 15,0 0-15,0 0 0,1 0 16,-1 0-16,-21-1 0,21-20 16,21 21-16,-21 0 0,1-22 15,-1 22-15,0 0 0,21-21 0,-21 21 16,1-1-16,-1 22 0,0-21 16,0 21-16,0 0 0,0 0 15,1 0-15,-22 21 0,0 1 0,0 41 16,0-42-16,0 0 15,0 22-15,0-22 0,0 21 0,0-21 16,0 22-16,0-22 0,0 21 16,21-21-16,-21 1 0,21-1 15,0 0-15,-21 0 0,21-21 16,0 0-16,22 0 0,-22 0 16,21 0-16,-21 0 0,22-21 15,-1 21-15,0-21 0,1-22 0,-1 22 16,0 0-16,1 0 0,-1-21 0,0 20 15,-20 1-15,-1-21 16,21 21-16,-42-22 0,21 1 16,-21 21-16,0 0 0,0 0 15,-21 21-15,0 0 0,0 0 0,0 0 0,-1 21 16,1 0-16,-21 0 16,21 0-16,0 0 0,-1 1 0,1 20 15,0-21-15,0 21 0,21 1 16,0-1-16,0-21 0,0 0 15,0 1-15,0-1 0,21 0 16,0 0-16,0-21 0,22 0 0,-1 0 16,0 0-16,1 0 0,20 0 15,-20 0-15,20-21 0,1 0 16,-22 0-16,64-22 0,-64 22 16,0-21-16,1 21 0,-1-1 0,-21 1 15,0-21-15,1 21 0,-1-22 16,-21 22-16,0 0 0,0 0 0,0 0 15,-21 21 1,-1 0-16,1 0 16,0 21-16,0 0 0,0 0 0,21 0 15,0 1-15,0-1 0,0 0 16,0 0-16,0 0 0,0 0 0,0 1 16,21-1-16,0 0 0,0 0 15,-21 0-15,21-21 0,1 21 0,-1 1 16,0-22-16,-21 21 0,21-21 15,-42 0 17,0-21-32,21-1 15,-21 22-15,-1-21 0,1 0 16,0 21-16,0 0 0,21-21 16,-21 21-16,0 0 15,21 21 1,0 0-16,0 0 0,0 1 15,0-1-15,21 0 16,0-21-16,0 21 0,0-21 16,0 0-16,1 0 0,20 0 0,0 0 0,-21 0 15,22 0-15,-1 0 16,0 0-16,1-21 0,-22 21 0,64-42 16,-43 20-16,-21 1 0,21 0 15,-20 0-15,-1 0 0,21 0 16,-21-1-16,0 1 0,1 0 0,-22 0 15,0-21-15,0 20 0,0 1 16,0 0-16,-22 21 16,1 0-16,21 21 15,-21-21-15,21 21 0,0 1 0,0-1 16,0 0-16,0 0 0,0 21 16,0-20-16,0-1 0,0 0 0,21 0 15,-21 0-15,21 0 0,1 1 16,-22-1-16,0 0 0,0 0 15,0 0-15,-22-21 32,1 0-32,0 0 0,0 0 15,0-21-15,0 21 0,-1-21 16,1 21-16,21-21 0,-21 21 0,21-21 16,-21 21-16,21 21 31,21-21-31,0 21 0,0-21 15,1 21-15,-1 0 0,0-21 16,21 21-16,-21-21 0,22 0 0,-1 0 16,-21 0-16,22 0 0,-1 0 15,0 0-15,1 0 0,-1 0 0,0 0 16,1-21-16,-1 21 0,0-21 16,1 0-16,-22 0 0,21 0 15,0-1-15,-20 1 0,20 0 0,-21 0 16,21-21-16,-20 20 0,-1 1 15,0-21-15,-21 21 0,0 0 0,0-1 16,0 1-16,0-21 0,-42 42 16,20 0-16,1 0 15,-21 0-15,21 21 0,-22-21 0,22 21 16,-21 0-16,21 1 16,0 20-16,-22-21 0,22 0 0,0 0 15,21 1-15,-21 20 0,21-21 0,-21 0 16,21 0-16,0 1 15,0-1-15,21-21 16,0 0-16,0 0 0,0 0 16,0 0-16,1-21 0,-1-1 0,0 22 15,0-21-15,0 0 0,0 0 0,22 0 16,-22 0-16,0 21 0,0-22 16,-21 1-16,21 0 0,-21 0 0,22 21 15,-22 21 16,0 0-31,0 0 16,0 1-16,0-1 0,0 0 16,0 0-16,0 21 0,42 1 15,-21-43-15,0 21 0,0 0 16,22-21-16,-1 0 0,0 21 0,43-21 16,-43 0-16,1 0 0,20 0 15,-42-21-15,22 21 0,41-42 16,-41 21-16,-22-1 15,42-20-15,-20 0 0,-22 21 16,0-1-16,0-20 0,0 21 16,-21 0-16,0 0 0,0-22 0,0 22 15,0 0-15,-21 21 16,0 0-16,-21 0 0,21 0 0,-1 21 16,1 0-16,-21-21 0,21 21 15,0 1-15,-22 20 0,22-21 0,0 0 16,0 0-16,21 1 0,0-1 15,0 0-15,0 0 0,0 0 16,21-21-16,0 21 0,0-21 16,0 0-16,1 0 0,-1 0 15,0 0-15,-21 22 16,0-1-16,0 0 0,0 0 0,0 0 16,0 0-16,0 22 15,0-1-15,0 0 0,0 22 0,-21-22 16,21 22-16,0-1 0,-21-20 0,-1 41 15,22-20-15,-21-1 0,0 22 16,0 0-16,21-22 0,-21 22 0,0-22 16,-1 1-16,1-1 0,0 1 0,0-22 15,0 22-15,0-22 0,-22-21 16,-20 43-16,42-43 0,-22-21 16,-20 0-16,42 0 15,-22 0-15,22 0 0,0-21 0,0-1 16,21 1-16,0 0 0,-21-21 15,21-1-15,0 1 0,0 0 0,0-1 16,0-20-16,21-1 16,0 1-16,0-22 0,64-63 0</inkml:trace>
  <inkml:trace contextRef="#ctx0" brushRef="#br0" timeOffset="31028.38">6032 6033 0,'0'0'16,"22"0"-16,-1 0 0,0 0 0,0-22 15,21 22-15,1-42 0,-1 42 16,-21-21-16,0 0 0,1 0 16,-1-1-16,-21 1 0,0 0 15,-21 21 1,-22 0-16,22 0 16,-21 21-16,21 0 0,-22 22 0,1-22 15,0 0-15,20 21 0,-20-20 16,21 20-16,0-21 0,0 21 15,-1-20-15,22-1 0,0 0 0,0 0 16,0 0-16,0 0 0,22-21 0,-1 22 16,0-1-16,21-21 0,-21 0 15,22 0-15,-22 0 0,21 0 0,-21 0 16,22 0-16,-1 0 0,-21-21 16,0 21-16,22-22 0,-22 1 15,0 21-15,21-21 0</inkml:trace>
  <inkml:trace contextRef="#ctx0" brushRef="#br0" timeOffset="31403.16">6752 5588 0,'0'0'0,"0"-21"0,-21 21 0,0 0 16,21 21-16,0 0 0,0 0 15,0 1-15,0-1 0,0 21 16,21-21-16,0 0 0,21 1 0,1 20 15,-1-21-15,0 0 0,1 0 16,20 1-16,-20-1 0,20-21 16,43 42-16,-64-42 0,1 0 15,20 0-15,-42 0 16,0 0-16,-21 21 16,0 0-16,-21-21 15,0 22-15,-21-1 0,21 0 0,-43 0 16,22 0-16,-22 0 0,22 22 0,-22-22 15,-84 64-15,85-43 16,-1 0-16,1 1 0,20-1 0,-20-21 16,21 21-16,-1 1 15,22-22-15,-21 0 0,21 0 0,21 0 16,0 1-16,21-22 31,0-22-31</inkml:trace>
  <inkml:trace contextRef="#ctx0" brushRef="#br0" timeOffset="32019.81">8064 6011 0,'22'0'0,"83"0"16,-62 0-16,-1-21 15,0 21-15,1-21 0,-1 0 0,0 0 16,43-22-16,-43 22 0,-20 0 15,20 0-15,-21-21 0,-21-1 16,0 22-16,0 0 0,0 0 16,-42 21-16,21 0 15,-22 0-15,1 0 0,-22 0 0,22 0 16,-21 21-16,20 0 0,-20 0 0,20 0 16,22 1-16,-21 20 0,21-21 15,21 0-15,0 43 0,0-43 16,21 21-16,0-21 0,0 1 15,0-1-15,22 21 0,-22-21 16,21 0-16,-21 1 0,22 20 0,-22-21 0,0 0 16,0 22-16,0-22 0,-21 0 15,0 0-15,0 21 0,0-20 16,0-1-16,-42-21 0,21 21 0,-21 0 16,-1-21-16,1 0 0,0 0 15,-22 0-15,22 0 0,-22-21 0,22 0 16,-22 0-16,22-1 0,-21-20 15,20 21-15,22 0 0,0 0 16,21-22-16,0 22 0,0 0 0,0 0 16,0 0-16,0-1 0,21 1 15,43 0-15,-43 0 0,21 21 16,22 0-16,-22 0 0,21 0 16,-20 0-16,20 0 0,-20 0 0</inkml:trace>
  <inkml:trace contextRef="#ctx0" brushRef="#br0" timeOffset="32502.18">8932 6138 0,'0'0'0,"0"-21"16,0 0-16,-21 0 0,0 21 16,0-21-16,0 21 0,-22 0 15,22-21-15,-21 21 0,21 0 0,-22 0 16,22 0-16,0 0 0,-21 21 15,20 0-15,1 0 0,0 0 0,-21 22 16,21-22-16,21 0 0,-22 42 16,22-41-16,0-1 15,0 0-15,0 0 0,0 0 16,22 0-16,-1-21 0,0 0 16,21 0-16,-21 0 0,1 0 15,20 0-15,-21 0 0,21-21 0,-20 0 16,20 0-16,-21 0 0,21 0 15,-20-1-15,20 1 0,-21 0 0,0 0 16,0-21-16,1 20 0,-1 1 0,0-21 16,-21 21-16,0 0 15,-21 42 1,21 0-16,-21 0 16,-1 0-16,1 0 0,0 22 0,0-22 15,21 0-15,0 21 0,0-20 16,0-1-16,0 21 0,0-21 15,0 22-15,0-22 0,0 0 16,21-21-16,0 0 0,0 0 0,1 0 16,-1 0-16,0 0 0,0 0 15,0-21-15,0 0 0,22-1 0,-22 1 16,21 0-16,-21 0 0</inkml:trace>
  <inkml:trace contextRef="#ctx0" brushRef="#br0" timeOffset="32728.05">9546 5821 0,'0'0'0,"21"-42"0,-21 20 16,21-20-16,-21 21 0,0 42 16,0 0-1,-21 0-15,21 1 0,-21 20 0,0 0 16,0 1-16,0-1 0,-1 0 16,1 1-16,0-1 0,0-21 0,21 21 15,0-20-15,-21 20 0,21-21 0,-21 0 16,21 0-16,0 1 0,0-1 15,0 0-15,21 0 16,0-21-16,21 0 16,-21 0-16,22 0 0,-22 0 15,21 0-15</inkml:trace>
  <inkml:trace contextRef="#ctx0" brushRef="#br0" timeOffset="33866.4">10118 6117 0,'21'-42'16,"-42"84"-16,42-105 0,-21 42 0,0-1 15,0 1-15,-21 0 0,-1 0 16,1 0-16,-21 21 0,21 0 0,-22 0 16,1 0-16,0 0 0,-1 21 15,1 0-15,21 0 0,-21 0 0,-22 22 16,43-22-16,0 21 0,0-21 16,-1 1-16,22 20 0,0-21 15,0 0-15,0 0 0,0 1 0,0-1 16,0 0-16,0 0 0,43 0 15,-22-21-15,0 21 0,0-21 16,22 0-16,-22 0 0,21 0 0,-21-21 16,22 0-16,-1 21 0,-21-21 15,21 0-15,-20 0 0,20-1 16,0-20-16,22 0 0,-43-1 16,21 1-16,-21 21 0,-21 0 15,0 0-15,-21 21 31,0 21-31,0-21 0,0 21 16,0 0-16,-1 0 0,1 0 0,0 1 16,0-1-16,21 0 0,0 0 15,0 0-15,0 0 0,0 22 16,0-22-16,21 0 0,0-21 16,22 21-16,-22 0 0,63-21 15,-20 0-15,-22 0 0,1 0 0,20 0 16,-21 0-16,1 0 0,-1-21 15,0 0-15,-20 0 0,20 21 0,0-42 16,-21-1-16,1 22 16,-22 0-16,0 0 0,0 0 15,0-1-15,0 1 0,0 0 0,-22 0 16,1 21-16,0 0 16,0 0-16,0 0 0,21 21 15,0 0-15,-21 0 0,21 1 0,0-1 16,0 0-16,0 21 0,0-21 15,0 1-15,0-1 0,0 0 0,21 0 16,-21 0-16,21 0 0,0 1 16,0-1-16,0-21 0,1 0 15,-1 0-15,0 0 0,0 0 0,43 0 16,-43 0-16,21-21 16,-21-1-16,0 1 0,1 0 0,20 0 15,-21-21-15,0 20 0,0 1 16,1 0-16,-1 0 0,0 0 15,-21 0-15,0-1 0,0 1 0,-21 21 32,0 21-32,-1-21 15,1 22-15,21-1 0,0 0 0,-21 0 16,21 0-16,0 0 0,0 1 16,0-1-16,0 0 0,0 0 0,21 0 15,0 0-15,1-21 16,-1 0-16,0 0 0,0 0 0,21 0 15,-20 0-15,20 0 0,0-21 16,-21 0-16,22 0 0,-22 21 16,0-21-16,21-22 0,-20 22 0,-1 0 15,0 0-15,-21 0 0,21-22 16,-21 22-16,21 0 0,0 0 16,-21 42-1,-21-21-15,0 21 16,21 22-16,-21-22 0,0 21 0,0-21 15,-22 22-15,22 20 16,0-21-16,-21 22 0,20-22 0,-20 22 16,0-1-16,-1-20 0,22 20 0,-21 1 15,0-22-15,20 21 0,-41 64 16,42-84-16,-22 20 0,22 1 16,0-1-16,0-20 0,0 20 0,0-21 15,-22 22-15,22-22 0,0 1 16,0-1-16,-22-21 0,22 21 15,-21-20-15,21-1 0,-64 21 0,43-42 16,21 0-16,-22 0 0,-41-21 16,41 0-16,22 0 15,-21-1-15,21-20 0,-1 0 0,22-1 0</inkml:trace>
  <inkml:trace contextRef="#ctx0" brushRef="#br0" timeOffset="34648.97">12488 6117 0,'-21'0'16,"0"0"-16,0 0 15,0-21-15,-1 21 0,1-21 0,-21 0 16,21 21-16,21-21 0,-21-43 15,21 43-15,0 0 0,0-22 16,21 1-16,0 21 0,42-64 16,-20 43-16,-1 0 15,0 20-15,1-20 0,-1 21 0,0 0 0,1 21 16,-1 0-16,0 0 16,-20 0-16,20 21 0,-21 0 0,0 0 15,-21 0-15,0 22 0,0-1 16,-42 0-16,21 1 0,-22-1 0,1 0 15,0 22-15,-22-22 0,22 1 0,-22-1 16,1 0-16,-1 1 0,22-1 16,0 0-16,-1 1 0,22-22 15,0 21-15,0-21 0,21 0 0,0 1 16,0-1-16,42 0 0,-21-21 16,1 0-16,20 0 0,-21 0 15,21 0-15,1-21 0,-1 21 16,0-21-16,1-1 0,-1 1 0,0 0 15,-20 0-15,20 0 0,-21 0 0,0-1 16,0 1-16,1 0 0,-22 0 16,0 0-16,0 0 0,0-1 0,-22 22 31,1 0-31,0 22 0,0-1 16,0 0-16,0 0 0,-1 21 15,22-20-15,-21 20 0,0 0 0,0 1 0,0-1 16,0 0-16,-1 1 0,1-1 15,0 0-15,0 1 0,21-22 16,-21 21-16,0-21 0,-1 22 16,22-22-16,0 0 0,22-42 31,-1 0-31,21-1 0,-21 1 16,22-21-16,-1 21 0,0-22 15</inkml:trace>
  <inkml:trace contextRef="#ctx0" brushRef="#br0" timeOffset="35273.12">13652 5990 0,'0'0'0,"0"-21"16,0 0-16,0 0 0,-21 0 16,0 21-16,0-22 0,0 1 15,0 0-15,-1 21 0,-20 0 0,21 0 16,-21 0-16,20 0 0,-20 21 0,21 0 15,-21 1-15,20-1 0,-20 0 16,21 21-16,0-21 0,0 1 16,-1-1-16,1 0 0,21 0 0,0 0 15,0 0-15,0 1 0,21-22 16,1 0-16,20 0 0,-21 0 0,21 0 16,1 0-16,-1 0 15,0 0-15,1 0 0,-1-22 0,-21 22 16,22-21-16,-1 0 0,-21 21 0,0-21 15,0 0-15,1 0 0,-1-1 16,-21 1-16,0 0 16,0 42 15,0 0-31,-21 1 16,21-1-16,-22 0 0,1 21 0,21-21 15,-21 1-15,21 20 0,-21 0 0,21 1 16,-21-1-16,21 21 15,0 1-15,-21-1 0,-1 1 0,1-1 16,21 1-16,-21-1 0,-21 64 16,21-42-16,-1-43 0,1 22 15,0-1-15,-21 1 0,21-22 0,-22 1 16,22-1-16,0 0 0,-21-21 16,20 22-16,1-22 0,-21-21 0,21 21 15,0-21-15,-22 0 0,22 0 0,-42-21 16,20 0-16,1 21 0,0-43 15,-1 22-15,1 0 0,0-21 0,20 21 16,-20-22-16,21 22 0,0-21 16,21 21-16,0-22 0,0 1 0,0 21 15,0-22-15,0 1 0,0 21 16,42-21-16,-21-22 0,22 22 16,-22-1-16,21-20 0,22-1 0,-22 22 15</inkml:trace>
  <inkml:trace contextRef="#ctx0" brushRef="#br0" timeOffset="35603.44">14160 5567 0,'0'0'16,"0"-21"-16,0 0 0,0-1 0,0 1 15,0 0-15,0 0 16,0 42-1,-21 21 1,0-20-16,21 20 0,-21 0 16,0 1-16,21-1 0,-21 0 0,-1 22 15,1-22-15,0 0 0,0 22 0,0-22 16,0-21-16,-1 22 0,22-1 16,0-21-16,0 0 0,0 1 0,0-1 15,0 0-15,0 0 0,22-21 16,-1 0-16,0 0 15,0 0-15,0 0 0,0 0 0,1 0 16,-1-21-16,0 0 0,0 0 16,0-1-16,0 1 0,1 0 15,-1 0-15</inkml:trace>
  <inkml:trace contextRef="#ctx0" brushRef="#br0" timeOffset="35800.33">13864 5842 0,'42'0'32,"-20"0"-17,-1 0-15,21 0 0,-21-21 16,22 21-16,-1 0 0,-21 0 0,21-21 16,43 21-16,-43 0 0,1-21 15,-22 21-15,21 0 0,-21 0 16,1-22-16,-1 22 0,0 0 0</inkml:trace>
  <inkml:trace contextRef="#ctx0" brushRef="#br0" timeOffset="36017.21">14901 5821 0,'0'-21'15,"0"42"32,0 0-31,0 0-16,0 0 16,-21-21-16,21 22 0</inkml:trace>
  <inkml:trace contextRef="#ctx0" brushRef="#br0" timeOffset="36220.08">14838 6223 0,'0'0'0,"0"21"0,0 0 16,0 1 0,0-1-16,-21 0 15,-1 0-15,22 0 0,-21 0 16,0 1-16,0-22 0,0 21 0,-22 0 15,1 0-15,0 0 0,-1 0 0,-20-21 16,21 22-16,-1-22 0,-20 0 16,20 0-16,22 0 0</inkml:trace>
  <inkml:trace contextRef="#ctx0" brushRef="#br0" timeOffset="36671.99">15600 5567 0,'0'0'0,"42"-42"0,-21 20 0,22 1 16,-22 21-16,0-21 0,0 0 0,0 21 16,-21 21-1,0 0-15,0 0 16,0 1-16,-21 20 0,0 0 15,0-21-15,21 22 0,-21-1 16,-1 0-16,1 1 0,-42 20 16,63-42-16,-43 22 0,43-22 15,-21 0-15,0 0 0,0 22 16,21-22-16,21-21 31,0 0-31,0-21 0,22 21 16,-22-22-16,0 1 0</inkml:trace>
  <inkml:trace contextRef="#ctx0" brushRef="#br0" timeOffset="37531.51">16171 5630 0,'43'-21'0,"-86"42"0,128-63 0,-64 21 16,21 21-16,-20 0 0,-22 21 16,-43 0-1,22 0-15,0 22 0,-21-22 0,20 21 16,1-21-16,-21 22 0,21-22 15,0 21-15,-1 1 0,22-22 16,0 0-16,0 0 0,0 0 0,0 0 16,22-21-1,-1 0-15,0 0 0,21 0 0,-21 0 16,1 0-16,-1-21 0,0 21 16,0-21-16,0 0 0,0 0 15,-21 0-15,0-1 0,0 1 0,0 0 16,0 0-16,0-21 0,0 20 15,0-20-15,-21 21 0,21 0 0,0 0 16,0-1-16,0 1 0,0 0 16,21 21-16,1 0 0,20-21 0,-21 21 15,21 0-15,1 0 0,-1 0 16,0 21-16,1-21 0,-1 21 0,-21 0 16,22 1-16,-22-1 0,0 21 15,0-21-15,-21 0 0,0 1 0,0 20 16,0-21-16,-21 0 0,0 0 15,-22 1-15,22-1 0,0-21 16,0 21-16,0 0 0,21 0 16,21-21-1,0 0 1,0 0-16,22 0 0,-22 0 0,0-21 16,0 0-16,0 21 0,22-21 15,-22 0-15,-21-1 0,21 1 0,0-21 16,-21 21-16,0 0 15,0-1-15,0 1 0,0 0 0,0 0 16,-21 0-16,21 0 0,-21 21 16,21-22-16,21 22 31,0 0-31,0 0 16,0 0-16,1 0 0,20 0 0,-21 22 15,0-22-15,22 21 0,-22 0 16,0 0-16,21 0 0,-21 0 0,-21 22 15,0-22-15,0 0 0,0 0 16,0 0-16,0 1 0,0-1 16,0 0-16,0 0 0,0 0 0,-21-21 15,21 21-15,0 1 16,21-22 0,1 0-16,20 0 0,-21-22 15,0 1-15,0 21 16,1-21-16,-1 0 0,0 0 0,0-43 15,-21 22-15,0 21 16,0-22-16,0 22 0,0 0 0,-21 0 16,0 0-16,0 0 0,-22 21 15,22 0-15,-21 0 0,21 0 0,-22 0 16,22 0-16,-21 0 0,21 0 0,-1 0 16,1 0-16,21 21 15</inkml:trace>
  <inkml:trace contextRef="#ctx0" brushRef="#br0" timeOffset="38031.81">18902 5440 0,'0'-21'0,"63"0"31,-63 42-15,0 0-16,0 0 0,-21 0 0,0 22 15,-21-22-15,-1 0 0,1 21 16,0-21-16,-1 1 0,-20-1 0,20 21 16,-20-21-16,21 0 0,-1 1 0,1-22 15,0 21-15,20 0 16,1-21-16,0 0 0,0 0 0,42 0 31,0-21-31,0 21 16,22 0-16,-22 0 0,21 0 0,1 0 15,-1 21-15,0-21 0,22 21 16,-22-21-16,0 21 0,1 0 0,-1 1 16,0-22-16,1 21 0,-22 0 15,0-21-15,0 0 0,0 21 0,1-21 16,-1 0 15,-21-21-31,21 0 0</inkml:trace>
  <inkml:trace contextRef="#ctx0" brushRef="#br0" timeOffset="38307.16">19748 5355 0,'0'0'16,"43"-42"-16,-22 21 0,0 0 0,-21-1 0,-42 22 31,21 0-31,-1 22 0,-20-1 0,0 21 16,-1 0-16,-20 1 0,21 20 15,-22 1-15,22-1 0,-1 1 0,-20-1 16,21 1-16,-22-22 0,22 22 0,-1-1 16,1-21-16,-21 1 0,20-1 15,1 0-15,0 1 0,20-1 16,-20-21-16,21 0 0,0 1 0,21-1 16,0 0-16,42-21 15,-21 0-15,22-21 16,-1 0-16,0-1 0,1 1 0,-1 0 15</inkml:trace>
  <inkml:trace contextRef="#ctx0" brushRef="#br0" timeOffset="40573.8">19875 5630 0,'0'0'0,"-21"0"0,0 0 0,0 0 16,0 22-16,21-1 0,-21 0 15,-1 0-15,22 0 0,0 0 0,-21 1 16,0 20-16,21-21 0,-21 0 16,21 0-16,0 1 0,-21-1 0,0 0 15,21 0-15,0 0 0,-22 0 16,22-42 15,22 0-31,-1 21 0,0-21 16,-21 0-16,21 0 0,0-1 0,0-20 15,22 21-15,-22-21 16,0-1-16,0 22 0,0-21 0,1 21 16,-1-1-16,21 1 0,-21 0 15,0 21-15,1 0 0,-1 0 16,-21 85-16,21-64 16,-21 0-16,0 21 0,0-20 15,0 20-15,0-21 0,0 0 0,0 0 16,0 1-16,0-1 0,0 0 15,0 0-15,21-21 32,0 0-32,0 0 0,-21-21 15,43-21-15,-22 20 16,0 1-16,0 0 0,0-21 16,1 21-16,-1-22 0,0 22 0,21-21 15,-21 21-15,1-1 0,-1 1 16,0 0-16,-21 0 0,21 21 0,0 0 15,-21 21-15,0 0 16,0 0-16,0 22 0,0-22 16,0 0-16,0 21 0,0 1 15,0-1-15,0-21 0,0 0 16,0 1-16,0-1 0,0 0 0,21 0 16,-21 0-16,22-21 0,-1 21 0,0-21 15,0 0-15,0 0 0,43 0 16,-22 0-16,-21 0 0,22 0 15,-1 0-15,-21 0 0,21-21 16,-20 0-16,20 21 0,-21-21 0,21-21 16,-20 20-16,-1 1 0,0-21 15,0 21-15,-21-22 0,0 22 16,21-21-16,-21 21 0,0 0 16,-21 42-1,0 0-15,21 0 16,-21 0-16,0 0 0,-1 1 15,22 20-15,-21-21 0,0 0 0,21 0 0,0 1 16,0-1-16,0 0 16,0 0-16,21 0 15,0-21-15,1 0 16,-1 0-16,0 0 0,0 0 0,0 0 16,0 0-16,1-21 0,20 0 0,-21 21 15,0-21-15,43-22 16,-43 22-16,21 0 0,-21-21 15,1 21-15,-1-1 0,0 1 0,0 0 16,-21 0-16,21 0 0,-21 0 16,-21 21-16,0 0 15,0 0-15,0 21 0,-1 0 16,1 0-16,21 0 0,0 0 0,-21 1 16,21-1-16,0 0 0,0 0 15,0 0-15,0 0 0,0 1 16,0-1-16,21 0 0,-21 0 15,21-21-15,-21 21 0,0-42 63,0 0-63,-21 21 16,0-21-16,21 0 15,0 42 32,21-21-31,0 0-16,1 0 15,20 0-15,-21 0 0,21 0 0,1 0 16,-1 0-16,0-21 0,1-1 16,41 1-16,-41 0 0,-1 0 15,0 0-15,1-22 0,-1 22 16,-21 0-16,0 0 0,1 0 15,-22 0-15,0-1 0,0 1 0,-22 21 16,1 0 0,0 0-16,0 0 0,0 0 15,0 21-15,-1 1 0,22-1 0,0 0 16,0 0-16,0 0 0,0 22 16,0-22-16,0 0 0,0 0 0,0 0 15,0 0-15,0 1 0,43 20 16,-22-21-16,0-21 15,-21-21 32,-21 21-31,0-21-16,42 21 47,0 0-32,0 0-15,0 0 0,1 0 16,-1 21-16,0-21 0,21 0 16,-21 0-16,1 0 0,20 0 0,0 0 15,-21 0-15,22 0 0,-1 0 16,-21-21-16,22 21 0,-1-21 0,-21-1 16,0 1-16,0 0 0,22-21 15,-43 21-15,0-1 0,0-20 16,0 21-16,0 0 15,-21 21-15,-1 0 0,1 0 16,-21 0-16,21 0 0,0 0 16,-43 0-16,43 21 0,-21 0 15,20-21-15,1 21 0,0 22 0,0-22 16,21 0-16,0 0 0,0 0 16,0 0-16,0 1 0,0-1 15,21 0-15,0-21 0,0 0 16,1 0-16,-1 0 0,0 0 15,0 0-15,0 0 0,0 0 16,1 0-16,20-21 0,-21 21 0,0-21 16,0-1-16,1 22 0,-1-21 15,-21 0-15,21 0 0,-21 0 0,21 21 16,-21-21-16,0-1 0,-21 22 31,0 0-31,21 22 0,-21-1 0,-1 0 16,22 0-16,0 0 15,0 0-15,0 1 16,22-1-16,-1-21 0,0 0 16,21 21-16,1-21 15,20 0-15,-21 0 0,1 0 0,20 0 16,-20 0-16,-1 0 0,21 0 16,-20 0-16,-22 0 0,21 0 0,-21-21 15,1 0-15,-1-1 0,0 1 16,-21 0-16,0-21 0,0 21 0,0-22 15,0 22-15,0-21 0,-21 21 16,0-1-16,-1 1 0,1 21 0,0 0 16,0 0-16,-21 0 0,20 21 15,1 1-15,0-1 0,0 0 0,0 21 16,0 1-16,-1-1 0,1-21 16,21 21-16,-21 1 0,21-1 15,0 0-15,0 1 0,-21-1 0,21 0 16,-21 1-16,0-1 0,21 0 15,-22 22-15,1-22 0,0 1 16,0 20-16,0-21 0,0 1 0,-1-1 16,-20 0-16,21 1 0,0-1 0,-22-21 15,1 22-15,21-22 0,0 0 16,0-21-16,-1 0 16,22-21-16,-21 0 15,21-1-15,0-20 0,21 21 16,1 0-16,-1-22 0,0 22 15,21-21-15,1 0 0,-1-1 16,21-20-16</inkml:trace>
  <inkml:trace contextRef="#ctx0" brushRef="#br0" timeOffset="40891.61">23283 5863 0,'0'0'0,"43"0"31,-22 0-31,0 0 0,-21-21 0,21 21 16,0 0-16,0-21 0,1 21 0,-1-21 16,0 0-16,0-1 0,0 1 15,-21 0-15,0 0 16,0 0-16,0 0 0,0-1 16,-21 22-1,0 0-15,0 0 0,0 22 16,21-1-16,-22 0 0,1 0 0,21 21 15,-21-20-15,21-1 0,0 0 0,0 21 16,0-21-16,0 1 16,0-1-16,0 0 0,0 0 0,21-21 15,0 0-15,1 0 16,-1 0-16,0 0 0,0 0 16,0 0-16,0 0 0</inkml:trace>
  <inkml:trace contextRef="#ctx0" brushRef="#br0" timeOffset="41239.41">23918 5419 0,'-21'0'16,"21"21"-1,0 0-15,21 0 0,0 0 16,22-21-16,-22 22 0,0-1 15,21 0-15,-20 0 0,-1-21 0,21 21 16,-21 0-16,0-21 16,1 22-16,-1-1 0,-21 0 0,0 0 15,0 0-15,-21 0 16,-1 1-16,-20-1 0,0 0 0,-1 0 16,1 21-16,0-20 0,-22-1 15,22 0-15,0 0 0,-1 0 0,1 22 16,0-22-16,20-21 0,1 21 0,-21 0 15,21 0-15,21 0 16,-21-21-16,21 22 0,-22-22 0,22 21 16,0 0-1</inkml:trace>
  <inkml:trace contextRef="#ctx0" brushRef="#br0" timeOffset="41451.29">23283 6900 0,'-21'22'0,"0"-1"31,0-21 16,0 0-47,-1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41:47.5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487 0,'0'0'0,"0"-21"0,-21 0 0,21-1 15,0 1-15,-21 0 0,-1 0 16,22 42 46,0 0-62,0 22 0,0-22 16,22 21-16,-1 0 0,0 1 16,0-1-16,0 0 0,22 1 0,-22-1 15,0 22-15,0-22 0,43 43 16,-43-43-16,21 0 16,-21 1-16,0-22 0,1 0 0,-1 0 15,0 0-15,0 0 0,0 1 16,0-22-16,-21 21 15,22-21 1,-22-21-16,0-1 16,0 1-16,0 0 15,0 0-15,0 0 0,-22-22 16,22 22-16</inkml:trace>
  <inkml:trace contextRef="#ctx0" brushRef="#br0" timeOffset="351.79">1736 402 0,'0'21'31,"-22"1"-31,1-1 0,0 0 16,-21 0-16,21 21 0,-22 1 15,22-1-15,-21 0 0,-1 1 16,1-1-16,0 22 0,-1-22 0,1 21 16,0-20-16,-22 20 15,22-20-15,21-1 0,-22 0 0,22-21 16,0 22-16,0-22 0,0 0 16,0 0-16,21 0 0,-22-21 31,44-21 0,-22 0-31,21 0 16,0 0-16,-21 0 0</inkml:trace>
  <inkml:trace contextRef="#ctx0" brushRef="#br0" timeOffset="704.53">2117 423 0,'0'22'31,"0"-1"-31,0 0 0,0 0 16,0 21-16,0-20 0,-22 20 15,44-21-15,-22 21 0,0 1 0,0-22 16,-22 21-16,22 1 0,0-22 16,-21 21-16,21 0 0,0 1 15,0-22-15,0 0 0,0 21 0,0-20 16,0-1-16,0 0 16,0 0-16,0 0 15,-21-21 1,21-21-16,0 0 15,0 0-15,0 0 0,0-1 16,0-20-16</inkml:trace>
  <inkml:trace contextRef="#ctx0" brushRef="#br0" timeOffset="996.37">2117 360 0,'63'42'16,"-42"-21"0,0 1-16,1-1 0,-1 0 15,0 0-15,0 21 0,0-20 16,0-1-16,1 21 0,-1-21 16,0 0-16,0 1 0,-21-1 0,21 0 15,0 21-15,-21-21 16,22-21-16,-22 22 0,0-1 15,0-42 17,0-1-17,0 1-15,0 0 16</inkml:trace>
  <inkml:trace contextRef="#ctx0" brushRef="#br0" timeOffset="1600.41">2963 296 0,'-21'43'32,"0"-22"-32,0 0 0,0 0 0,-1 0 15,1 22-15,0-22 0,-21 21 16,21 1-16,-22-22 0,22 21 0,-21-21 15,21 0-15,-22 22 0,22-22 16,0 0-16,0-21 0,21 21 0,0 0 16,-21-21-16,42-21 47,0 0-47,0 0 15,0 0-15,22-22 0,-22 22 16,0 0-16,21-21 0,-21 21 15,22-22-15,-1 1 0,-21 21 0,22-22 16,-22 1-16,0 21 0,0 0 16,0 0-16,0-1 0,1 22 0,-22-21 15,0 42 1,0 1 0,0 20-16,0-21 15,0 0-15,0 22 0,0-22 0,0 21 16,-22-21-16,1 22 15,21-1-15,-21-21 0,0 21 0,21 1 16,0-1-16,-21 0 0,0-20 16,21 20-16,-22-21 0,22 21 15,0-20-15,0 20 0,0-21 16,-21 0-16,21 0 0,0 1 16,-21-22-16,21 21 0,0-42 62,0-1-62,0 1 0,21 0 16,0-21-16,1 21 0</inkml:trace>
  <inkml:trace contextRef="#ctx0" brushRef="#br0" timeOffset="2221.05">3619 296 0,'0'-21'0,"0"42"0,22-63 16,-22 21-1,0 42 1,0 0-16,0 0 0,-22 1 0,22-1 16,-21 21-16,0-21 15,0 22-15,21-1 0,-21-21 0,0 21 16,21 22-16,-22-22 0,1-21 15,21 22-15,-21-1 0,0 0 0,0 22 16,0-22-16,-1-21 0,22 43 16,-21-43-16,0 0 0,21 22 15,-21-22-15,0 0 0,21 0 16,-21-21-16,21 21 16,0-42 15,0 0-31,0 0 15,0 0-15,0-1 0,0-20 16,21 21-16,0-21 0,-21-1 0,21 1 16,0 0-16,0 20 0,1 1 15,-1 0-15,0 0 0,0 21 0,0 0 16,0 0-16,1 0 16,-1 0-16,-21 21 15,0 21-15,21-20 0,0 20 16,-21 0-16,0-21 0,21 22 15,0-1-15,-21-21 0,22 0 0,-22 1 16,21-1-16,0 0 0,-21 0 16,21 0-16,0-21 0,0 0 15,1 0-15,-1 0 0,0 0 16,0 0-16,0 0 0,0-21 16,1 0-16,-1 0 0,0 0 15,0-1-15,-21 1 0,21 0 16,-21-21-16,21-22 0,-21 43 15,0 0-15,0 0 16</inkml:trace>
  <inkml:trace contextRef="#ctx0" brushRef="#br0" timeOffset="2760.3">5673 275 0,'0'0'0,"0"-21"0,0 0 16,0 42 15,21 0-31,-21 0 16,0 22-16,0-1 0,0 0 0,-21 1 16,21 20-16,0-20 0,0-1 15,0 21-15,-22-20 0,22 20 0,-21-20 16,21-1-16,0 21 0,-21-41 15,0 20-15,21-21 0,0 21 0,-21-42 16,21 22-16,0-1 0,0 0 16,0-42 15,0 0-31,0-1 16</inkml:trace>
  <inkml:trace contextRef="#ctx0" brushRef="#br0" timeOffset="3145.08">5482 339 0,'0'0'0,"-21"-21"0,0-1 0,0 1 16,21 0-16,-22 0 0,22 0 16,0 0-16,0-1 0,0 1 15,0 0-15,43 0 0,-22 21 16,0 0-16,21-21 0,22 0 0,-22 21 15,22 0-15,-22 0 0,22 0 16,-22 0-16,21 0 0,22 21 0,-21 0 16,-22 0-16,0 21 0,1 22 15,-43-22-15,21 1 0,-21-1 16,0 0-16,0 1 0,0-1 0,-21 0 16,-1 1-16,-20-22 0,21 21 15,-21 0-15,-1-20 0,1-1 0,-64 21 16,64-21-16,-1-21 0,1 21 15,0-21-15,21 0 0,-1 22 16,1-22-16,0 0 0,0 0 16,42-22-1,0 22 1,0-21-16,1 0 0,-1 21 16,0-21-16,0 21 0</inkml:trace>
  <inkml:trace contextRef="#ctx0" brushRef="#br0" timeOffset="3540.54">6858 318 0,'0'0'0,"0"-22"0,0 1 0,0 0 15,-21 21-15,0 0 0,-1 0 16,-20 0-16,21 0 0,-21 0 0,20 0 16,-20 21-16,0 0 0,-1 1 15,1 20-15,0-21 0,21 21 0,-64 43 16,64-43-16,-22 1 16,22-1-16,21 0 0,-21 1 0,21-1 15,0 43-15,0-43 16,0-21-16,0 22 0,0-22 0,0 0 15,0 0-15,21 0 0,0-21 16,22 0-16,-22 21 0,21-21 16,-21 0-16,22 0 0,-1 0 0,0 0 15,1-21-15,-1 0 0,-21 0 16,22 21-16,-22-21 0,21 0 16,-21-1-16,0 22 0,1-21 0,-22-21 15,21 21-15,-21 0 0</inkml:trace>
  <inkml:trace contextRef="#ctx0" brushRef="#br0" timeOffset="4004.28">7493 233 0,'0'21'16,"0"0"-1,0 0-15,0 1 0,-21 62 16,21-63-16,0 22 0,-21-1 16,-1 0-16,22 1 0,-21-1 15,21 0-15,0 1 0,-21-1 0,0 0 16,21 1-16,-21-22 15,21 21-15,0-21 0,0 1 0,0-1 16,0 0-16,0 0 16,0-42-1,0 0 1,0 0-16</inkml:trace>
  <inkml:trace contextRef="#ctx0" brushRef="#br0" timeOffset="4393.06">7345 360 0,'0'-42'16,"0"20"-16,21 22 16,0 0-16,0-21 0,0 21 15,22 0-15,-22 0 0,21 0 0,1 0 16,-1 0-16,-21 0 0,85 21 15,-64 1-15,1-1 0,-1 21 16,0-21-16,-21 0 0,1 22 0,-1-22 16,0 21-16,-21 1 15,0-1-15,0-21 0,0 21 0,-21 1 16,0-1-16,-22 0 0,1-20 0,0 20 16,-1 0-16,-20-21 0,-1 1 15,22 20-15,-22-21 0,22 0 0,0-21 16,-1 21-16,1-21 0,-21 0 15,41 0-15,1 0 0,0 0 16,0 0 0,21-21-1,21 0 1,0 0-16,0 21 0,-21-21 0,43 0 16,-22-1-16</inkml:trace>
  <inkml:trace contextRef="#ctx0" brushRef="#br0" timeOffset="4968.72">8403 572 0,'0'0'0,"0"-22"0,0 1 0,0 0 16,0 0-16,-21 21 15,0-21-15,0 21 0,-1 0 16,1 0-16,0 21 16,0-21-16,0 21 0,0 0 0,-1 0 0,1 1 15,0 20-15,0-21 0,21 21 16,-21-20-16,0 20 0,21-21 16,-22 43-16,22-22 0,0-21 15,0 0-15,0 0 0,0 1 16,0-1-16,0 0 0,0 0 15,22-21 1,-1 0-16,0 0 0,0 0 16,0-21-16,0 21 0,-21-21 0,22 0 15,-1-1-15,0-20 0,0 21 16,0-21-16,-21 20 0,21-20 16,1 21-16,-22-21 0,21-1 15,-21 22-15,21-21 0,-21 21 0,0-1 16,21 1-16,-21 42 31,0 1-31,0-1 0,0 0 16,0 21-16,0-21 0,0 1 15,0 20-15,0 0 0,0-21 0,0 22 16,0-22-16,0 0 0,0 0 16,0 0-16,0 1 0,0-1 0,0 0 15,21 0-15,0 0 16,1-21-1,-1 0-15,0-21 16,0 0-16,-21 0 0,21 0 16,0-1-16</inkml:trace>
  <inkml:trace contextRef="#ctx0" brushRef="#br0" timeOffset="5240.08">8975 275 0,'0'0'0,"0"-21"15,0 0-15,-22 21 16,22 21 0,-21 0-16,21 0 0,-21 1 0,21 20 15,-21 0-15,21-21 0,0 22 16,-21-1-16,21 0 0,-21 1 16,21-1-16,-22-21 0,22 22 0,0-22 15,0 21-15,0-21 0,0 22 16,0-22-16,-21 0 0,21 0 0,0 0 15,0 0-15,0 1 16,21-22 0,1 0-16,-1 0 15,0 0-15</inkml:trace>
  <inkml:trace contextRef="#ctx0" brushRef="#br0" timeOffset="5804.76">9419 572 0,'0'0'15,"21"-22"-15,-21 1 0,0 0 0,0 0 32,-21 21-32,0 0 15,0 21-15,0-21 0,21 21 16,-22 0-16,1 1 0,0 20 0,-21-21 15,21 0-15,-1 22 0,1-22 16,21 0-16,-21 21 0,0-21 16,21 1-16,0-1 0,0 21 0,0-21 15,0 0-15,0 1 16,21-22 0,0 0-16,0 0 15,1 0-15,-1 0 0,-21-22 0,21 1 16,0 21-16,0-21 0,0-21 0,1 21 15,-1-1-15,0-20 0,0 21 16,-21-21-16,21 20 0,0-20 16,-21 21-16,0 0 0,22 0 15,-22-22-15,0 22 0,21 21 16,-21 21 0,-21 0-1,21 1-15,0-1 0,-22 21 16,22-21-16,0 0 0,0 22 0,0-22 15,0 0-15,0 21 0,0-20 0,0-1 16,0 0-16,0 0 0,0 0 16,0 0-16,22-21 15,-1 0-15,0 0 16,0 0-16,0 0 0,0 0 16,1 0-16,20-21 0,-21 0 15,0 0-15,0 0 0,1 0 0,-1-1 16,-21-20-16,0 21 0</inkml:trace>
  <inkml:trace contextRef="#ctx0" brushRef="#br0" timeOffset="6093.59">8721 381 0,'0'0'16,"42"0"-16,-21 0 0,0 0 0,22 0 16,-1 0-16,0 0 0,1 0 15,-1 0-15,-21 0 0,21 0 0,1 0 16,-22 0-16,21 0 0,-21 0 15,1 0-15,-1 0 0</inkml:trace>
  <inkml:trace contextRef="#ctx0" brushRef="#br0" timeOffset="6860.16">11091 191 0,'0'0'0,"21"-22"0,1 1 16,-22 0-1,0 0-15,0 0 31,-22 21-31,1 0 16,0 0-16,0 0 16,0 21-16,0 0 0,-1 0 15,-20 0-15,21 1 0,-21 20 16,20 0-16,-20 1 0,21-1 0,-21 0 16,20 22-16,-20-22 0,21 0 0,0 22 15,-22-22-15,22 22 0,0-22 16,21 85-16,-21-85 0,21 22 15,0-22-15,0 1 0,0-1 16,0 0-16,21 1 0,0-22 0,0 21 16,1-21-16,-1 0 0,21 1 0,0-1 15,-20 0-15,20-21 16,0 21-16,1-21 0,41 21 16,-41-21-16,-1 0 0,0 0 0,-21 0 15,22 0-15,-22 0 0,0 0 16,0 0-16,0-21 0,1 21 0,-22-42 15,21 21-15,-21-1 16,0 1 0,0 0-16,0 0 15</inkml:trace>
  <inkml:trace contextRef="#ctx0" brushRef="#br0" timeOffset="7489.04">11917 339 0,'0'0'0,"0"-21"0,0-1 16,0 44 31,0-1-47,-21 21 15,-22 0-15,22 1 0,21-1 0,0 0 16,0 1-16,-21 20 0,21-20 0,0 20 16,0 43-16,0-64 0,-21 1 15,21-1-15,0 0 0,-21 1 0,21-22 16,0 21-16,0-21 0,0 0 15,0 1-15,0-1 0,0 0 16,0-42 15,0 0-31</inkml:trace>
  <inkml:trace contextRef="#ctx0" brushRef="#br0" timeOffset="7856.88">11832 423 0,'0'0'0,"-21"-21"0,0 0 0,21 0 0,0-21 15,0 20 1,0 1-16,0 0 0,21 21 16,0-21-16,0 0 0,0 0 0,22 21 15,-22-22-15,21 1 0,1 21 0,20-21 16,-21 21-16,1 0 0,20 0 0,-20 0 15,-1 0-15,0 21 0,1 0 16,-22 1-16,21 20 0,-21 0 0,-21-21 16,0 22-16,0-1 0,-21-21 0,-21 22 15,21-1-15,-1-21 0,1 21 16,-21-20-16,21-1 0,0 0 0,-22 0 16,1 21-16,0-20 0,-1-22 0,1 21 15,21 0-15,-22-21 0,22 0 0,0 0 16,21 21-16,-21-21 15,42 0 17,0 0-32,22 0 0,-22 0 15</inkml:trace>
  <inkml:trace contextRef="#ctx0" brushRef="#br0" timeOffset="8448.54">12806 720 0,'0'0'0,"21"0"0,-21-21 15,0-1-15,0 1 32,0 0-32,-21 0 0,0 0 15,-1 21-15,1-21 0,0 21 0,0 0 16,0-22-16,0 22 0,-1 0 15,1 0-15,0 0 0,0 0 0,0 22 16,0-22-16,-1 21 0,-41 42 16,42-42-16,0 22 0,-1-22 15,22 21-15,-21-21 0,21 22 0,-21-1 16,21 22-16,0-43 0,0 0 16,0 42-16,0-41 15,0-1-15,21-21 0,0 0 0,1 0 16,-1 0-16,0 0 0,0 0 15,0 0-15,0-21 0,1 21 16,-1-22-16,0 1 0,0 0 0,0 0 16,0 0-16,1 0 0,-1-1 0,0 1 15,0-85 1,0 85-16,0 0 0,-21-21 0,0 21 16,0-1-16,0 1 0,22 0 15,-22 0-15,-22 42 16,22 0-1,0 0-15,0 1 0,-21-1 0,21 21 16,-21-21-16,21 22 0,0-22 16,0 21-16,0-21 0,0 0 0,0 22 15,0-22-15,0 0 0,0 0 16,0 0-16,0 1 0,21-22 16,0 0-16,1 21 15,-1-21-15,0 0 0,0 0 0,0-21 16,0 21-16,1-22 15,-1 1-15,0 0 0,-21 0 16</inkml:trace>
  <inkml:trace contextRef="#ctx0" brushRef="#br0" timeOffset="9372.01">13102 783 0,'0'0'0,"0"-21"0,0 0 15,0 0 1,0 0-1,21-1-15,0 22 0,1 0 16,-1-21-16,0 21 16,0 0-16,0 0 0,0 0 15,1 0-15,20 0 0,-21 0 16,0 21-16,0-21 0,1 22 0,-1-1 16,0 0-16,0 0 0,0 21 15,-21-20-15,0 20 0,0-21 0,0 21 16,0 22-16,0-43 0,0 0 15,0 0-15,-21 1 0,0-1 16,21 0-16,-21-21 0,21 21 0,-21-21 16,-1 0-16,22-21 31,0 0-15,0 0-16,0-1 0,0-20 15,22 21-15,-22-21 0,21 20 0,0-20 16,0 0-16,0 21 0,0-22 15,1 22-15,-1-21 0,0 21 0,0-1 16,0 1-16,0 21 0,-21-21 16,22 21-16,-22-21 15</inkml:trace>
  <inkml:trace contextRef="#ctx0" brushRef="#br0" timeOffset="10212.07">14160 804 0,'22'-21'16,"-1"21"-16,0-21 15,0 21-15,0 0 0,-21-21 16,21 21-16,1-21 0,-1 0 15,-21-1-15,21 22 16,-21-21-16,-21 21 31,0 0-15,-1 0-16,-20 0 0,21 0 0,-21 0 16,20 21-16,-20-21 0,21 22 15,-21-22-15,20 21 0,1 0 0,0-21 16,0 21-16,21 0 0,0 0 15,0 1 1,0-1-16,0 0 0,21-21 16,0 21-16,0-21 0,22 21 15,-22-21-15,0 21 0,0-21 16,0 22-16,1-1 0,-1-21 16,0 21-16,0 0 0,0-21 0,-21 21 15,0 0-15,0 1 0,0-1 16,0 0-16,-21 0 0,0 0 15,-21-21-15,20 21 0,1-21 16,-21 0-16,0 0 0,20 0 0,1 0 16,-21 0-16,21 0 0,0 0 15,-1 0-15,1 0 0,0 0 16,0-21-16,0 0 16,21 0-1,0 0-15,0 0 16,0-1-16,21 22 15,0 0-15,0-21 0,0 21 0,1-21 16,-1 0-16,0 21 0,21-21 0</inkml:trace>
  <inkml:trace contextRef="#ctx0" brushRef="#br0" timeOffset="10636.82">14520 953 0,'21'0'16,"1"0"-1,-1 0-15,0 0 0,0 0 16,-21-22-16,21 1 0,0 21 16,1-21-16,-1 0 0,0 0 15,-21 0-15,0-1 16,21 1-16,-21 0 0,0 0 15,0 0 1,-21 21 15,21 21-31,-21 0 16,0 0-16,-1 0 0,22 1 0,0-1 16,-21 0-16,21 0 0,-21 0 15,21 0-15,0 1 0,0-1 0,0 0 16,0 0-16,0 0 15,0 0-15,0 1 0,0-1 16,21-21 15,0 0-31,1 0 0,-1 0 16,0 0-16,21-21 0,-21 21 16</inkml:trace>
  <inkml:trace contextRef="#ctx0" brushRef="#br0" timeOffset="11204.07">15515 826 0,'0'0'15,"0"-22"-15,-21-83 32,0 83-32,0 22 0,-1-21 15,1 21-15,0 0 16,0 0-16,0 0 0,0 0 0,-1 0 15,1 0-15,-21 0 0,21 21 16,0 1-16,-1-1 0,1 0 0,-21 0 16,21 21-16,0-20 0,21 20 15,-22-21-15,22 21 0,0-20 0,0 20 16,0-21-16,0 0 0,0 0 0,0 1 16,0-1-16,22-21 15,-1 21-15,0-21 0,0 0 0,0 0 16,0 0-16,1 0 0,20 0 15,-21 0-15,0-21 0,22 0 0,-22-1 16,21 1-16,-21 0 0,22 0 16,-22-21-16,21 20 0,-21-20 0,0 0 15,22-1-15,-22 1 0,0-21 16,21 20-16,-20 1 0,-1 0 0,0-22 16,0 22-16,-21-1 0,0 1 15,21 0-15,-21-1 0,0 22 0,21 0 16,-21 0-16,0 42 15,-21 0 1,0 22-16,21-22 0,-21 42 0,0-20 16,0-1-16,-1 21 15,1-20-15,0 20 0,21-20 0,0 20 16,-21-21-16,21 1 0,0-1 16,0 0-16,0 1 0,0-22 0,0 0 15,0 0-15,0 0 0,0 1 0,21-1 16,0-21-16,0 0 15,1 0-15,-1-21 16,0 21-16</inkml:trace>
  <inkml:trace contextRef="#ctx0" brushRef="#br0" timeOffset="11694.79">16806 402 0,'0'0'0,"21"0"16,-21-21-16,0 0 16,-21 21-16,0 0 15,0 0-15,0 0 0,-22 0 16,22 21-16,-21 0 0,21 0 15,-22 1-15,22-1 0,0 21 0,-21-21 16,21 22-16,-1-1 0,1 43 16,21-43-16,-21 0 0,21-21 15,0 22-15,0-1 0,0-21 16,0 22-16,21-22 0,0 0 0,-21 0 16,43 0-16,-22 0 0,0-21 15,21 22-15,-20-22 0,20 0 0,-21 0 16,21 0-16,1 0 0,-1-22 15,0 22-15,1-21 0</inkml:trace>
  <inkml:trace contextRef="#ctx0" brushRef="#br0" timeOffset="12228.05">17526 275 0,'0'-42'0,"0"84"0,0-105 16,0 42-16,0-1 0,-21 22 31,0 0-31,21 22 0,-22 20 0,1-21 16,0 21-16,21 1 0,-21-1 15,0 22-15,0-22 0,21 21 0,-22-20 16,1 20-16,0-20 0,21 20 16,-21-21-16,21 22 0,-21-22 0,0 1 15,21-22-15,0 21 0,0-21 16,0 0-16,-22 1 0,22-1 15,0 0 1,-21-21-16,21-21 16,0 0-1,0-1-15,0 1 0,0-21 16,0 21-16,21-22 0,1 1 16,-1 0-16,0-1 0,0 1 0,21 0 15,-20 21-15,20-22 0,0 22 0,-21 0 16,22 0-16,-1 21 0,-21 0 15,0 0-15,22 0 0,-22 0 16,0 0-16,0 21 0,0 0 16,1 0-16,-22 0 0,0 22 0,0-22 15,21 21-15,-21 1 0,0-22 16,0 21-16,0 0 0,0-20 0,0-1 16,-21 21-16,21-21 0,-22 0 15,22 1-15,-21-1 0,0-21 16,21 21-16,0-42 47,0 0-47,0-1 0,21 1 0</inkml:trace>
  <inkml:trace contextRef="#ctx0" brushRef="#br0" timeOffset="12719.77">18203 762 0,'0'0'0,"21"0"0,-21-21 15,0 0-15,0 0 0,0-1 16,0 1-16,-21 0 16,0 21-16,0 0 0,0-21 15,0 21-15,-1 0 0,1 0 16,0 0-16,0 0 0,-21 21 0,20 0 16,1 0-16,0 22 0,-21-22 15,21 21-15,-1 1 0,1-1 16,0 0-16,0 1 0,21-22 15,-21 21-15,21-21 0,0 22 0,0-22 16,0 0-16,0 0 0,0 0 16,21 0-16,0-21 0,0 0 15,0 0-15,1 0 0,-1 0 16,0 0-16,0-21 0,-21 0 16,42 0-16,-20 0 0,-1 0 0,0-1 15,0-20-15,0 0 0,0 21 16,22-22-16,-22 1 0,0 0 0,0 20 15,0-20-15,-21 0 16,22 21-16,-22 42 31,0 0-31,0 0 16,-22 0-16,22 22 0,0-22 16,0 21-16,-21-21 0,21 0 0,0 22 15,-21-22-15,21 0 0,0 0 16,0 0-16,0 1 0,0-1 15,0 0-15,21-21 16,0 0-16,1 0 0,-1 0 16,0 0-16</inkml:trace>
  <inkml:trace contextRef="#ctx0" brushRef="#br0" timeOffset="13112.21">18500 847 0,'0'0'0,"0"-43"0,0 22 0,0 0 0,0 0 16,0 0-16,0 0 0,0-1 15,0 1-15,21 0 0,0 0 16,0 21 0,0 0-16,0 0 0,1 0 0,20 0 15,-21 0-15,0 0 0,22 21 16,-22 0-16,21 22 0,-21-43 0,22 21 16,-22 21-16,0-21 0,-21 22 15,0-22-15,42 42 0,-42-20 0,0-22 16,0 21-16,-21-21 0,0 0 0,0 1 15,21-1-15,-21 0 0,-1 0 16,1-21-16,0 0 0,21 21 0,-21-21 16,0 0-16,0-21 31,21 0-31,0 0 0,0 0 0,0-1 16,0 1-16,21-21 0,-21 21 15,21-22-15,0 1 0,0 21 0,0-21 16,1-1-16,-1 22 0,0 0 15,0 0-15,-21 0 0,21-1 0,0 22 16,1 0-16,-1-21 0,0 21 16,0 0-16,0 0 15</inkml:trace>
  <inkml:trace contextRef="#ctx0" brushRef="#br0" timeOffset="13660.9">19579 868 0,'21'0'0,"-42"0"0,42-21 0,0 21 15,-21-21-15,0-1 16,0 1-16,0 0 0,0 0 16,0 0-16,0 0 0,0-1 15,0 1-15,-21 0 0,0 21 16,0 0-16,0 0 15,0 0-15,-22 0 0,22 0 0,0 21 16,-21 0-16,-1 1 0,22-1 16,-21 21-16,21 0 0,-22-20 0,22 20 15,0 0-15,0 1 0,0-1 0,21-21 16,0 21-16,0-20 0,0-1 16,0 0-16,0 0 0,0 0 0,21-21 31,0 0-31,0 0 0,0 0 0,0 0 15,1 0-15,-1-21 16,0 0-16,0 0 0,0 0 0,0-1 16,1 1-16,-1-21 0,21 0 15,-21-1-15,0 1 0,1 0 16,-1 20-16,0-20 0,-21 21 0,0 0 16,21 0-16,-21 42 31,0 0-31,-21 21 0,21-21 15,0 22-15,-21-1 0,0-21 0,21 22 16,0-22-16,0 21 16,0-21-16,0 0 0,0 1 0,0-1 15,0 0-15,0 0 16,21-21-16,0 0 0,0 0 16,0 0-16,0 0 0,1 0 15,-1-21-15,0 0 0</inkml:trace>
  <inkml:trace contextRef="#ctx0" brushRef="#br0" timeOffset="13928.75">20108 677 0,'21'-21'15,"-42"42"-15,42-63 0,-21 21 16,-21 21 0,0 0-16,0 0 0,21 21 15,-21 0-15,0-21 0,-1 43 16,1-22-16,0 0 0,0 21 0,0-21 15,21 22-15,-21-1 0,21-21 16,-22 22-16,22-22 0,0 21 0,0-21 16,0 0-16,0 1 0,0-1 15,0 0-15,22 0 0,-1-21 16,0 0-16,0 0 0,0 0 16,22 0-16,-22 0 0,0 0 0,21 0 15,-21-21-15,22 0 0,-22 0 16,21-1-16,1-20 0</inkml:trace>
  <inkml:trace contextRef="#ctx0" brushRef="#br0" timeOffset="14180.6">20553 593 0,'0'0'0,"21"-43"0,0 1 0,-21 0 15,0-1-15,0 1 16,0 21-16,0-21 0,0 20 0,-21 22 31,21 22-31,-21-1 0,0 21 0,-1-21 16,1 22-16,0 20 0,0-21 15,0 1-15,0-1 0,21 64 16,0-43-16,-22-20 16,22-1-16,0 0 0,-21 1 0,21-22 15,0 0-15,0 21 0,0-20 16,0-1-16,0 0 0,0 0 16,0-42 15,21 0-31,1 0 0</inkml:trace>
  <inkml:trace contextRef="#ctx0" brushRef="#br0" timeOffset="14361.09">20320 762 0,'-21'0'0,"42"0"31,0 0-31,0 0 0,22 0 0,-22 0 16,0-21-16,21 21 0,1 0 0,-1 0 16,0 0-16,1-21 0,-22 21 15,21-21-15</inkml:trace>
  <inkml:trace contextRef="#ctx0" brushRef="#br0" timeOffset="14719.88">20849 868 0,'0'0'0,"0"21"15,21-21 1,0 0-16,1 0 16,-1 0-16,0-21 0,21 21 15,-21-21-15,1 0 0,-1 21 0,0-22 16,-21 1-16,21 0 0,-21 0 15,21 0-15,-21 0 16,-21 21 0,0 0-16,0 0 0,0 21 15,-1 0-15,-20 0 0,21 0 16,0 0-16,0 1 0,-1 20 0,22-21 16,0 21-16,-21-20 0,21-1 15,0 0-15,0 0 0,0 0 0,0 0 16,0 1-16,21-1 15,1-21-15,-1 0 0,0 0 0,0 0 16,0 0-16,0 0 0,1 0 16,-1-21-16</inkml:trace>
  <inkml:trace contextRef="#ctx0" brushRef="#br0" timeOffset="15060.88">21442 699 0,'0'-22'0,"0"44"0,21-44 0,0 22 15,-21-21-15,21 21 0,0 0 16,1 0-16,-1 0 0,0 0 16,0 0-16,0 0 0,0 0 15,1 0-15,-1 21 0,-21 1 0,21-1 16,0 21-16,0-21 0,-21 64 16,21-43-16,-21 1 0,0-1 15,0 0-15,0 1 16,0-22-16,0 21 0,0-21 0,-21 0 15,0 1-15,21-1 0,-21-21 16,0 21-16,0-21 16,-1-21-1,22 0-15,0-1 16,0 1-16,0 0 0,0 0 0,22-21 16,-1 20-16,0-20 0,0 0 15,-21-1-15,21 1 0,0 21 0,1-21 16,-1-1-16,0 22 0,0-21 15</inkml:trace>
  <inkml:trace contextRef="#ctx0" brushRef="#br0" timeOffset="15999.92">23368 445 0,'0'0'0,"42"-22"0,-21 1 16,1 0-16,-1 0 0,-21 0 0,21 21 15,-21-21-15,21 21 0,0 0 16,-21 21 0,0 0-16,0 21 0,0-21 15,-21 43-15,0-22 0,0 1 0,0 20 16,-1 1-16,1-1 0,0 1 15,-21-22-15,21 21 0,-1 1 16,1-22-16,0 1 0,0-1 0,0 0 16,0-21-16,-1 22 0,1-43 15,21 21-15,0 0 0,-21-21 16,0 0 0,21-21-16,0 0 15,0 0-15,0-1 0,0-20 16,0 21-16,0-21 0,0-1 0,0 1 15,21 0-15,0-1 16,0 1-16,1 21 0,-22-22 0,21 22 16,-21 0-16,21 0 0,0 21 15,0 0 1,0 21-16,-21 0 16,22 22-16,-22-22 0,0 21 0,21-21 15,0 22-15,-21-1 0,21-21 16,0 21-16,0-20 0,1-1 0,-1 0 15,0 0-15,0 0 0,0 0 16,0-21-16,1 0 0,-1 0 0,21 0 16,-21 0-16,22 0 0,-22 0 15,0 0-15,21 0 0,-21-21 0,1 0 16,20 0-16,-21-21 0,0-1 16,0 1-16,1 0 0,-1-1 15,0-20-15,0-1 0,-21 22 0,0-22 16,0 1-16,0-1 0,0 1 15,0-1-15,-21 1 0,0-1 0,0 22 16,-22-21-16,22 41 0,-21-20 16,-1 21-16,1 0 0,0 0 15,-1 21-15,1 0 0,0 21 0,-1 0 16,1 21-16,0 1 0,21 20 16,-22 1-16,22-1 0,0-21 15,21 22-15,0-1 0,0-20 0,0 20 16,0-20-16,0-1 0,0 0 15,0 1-15,21-1 0,0-21 0,0 21 16,1-20-16,-1-1 0,21-21 16,-21 21-16,22-21 0,-1 0 0,0 0 15,22 0-15,-22 0 0,0 0 16,1 0-16</inkml:trace>
  <inkml:trace contextRef="#ctx0" brushRef="#br0" timeOffset="16483.64">24511 720 0,'21'0'0,"-42"0"0,42-21 16,-21-1-16,0 1 16,-21 21-1,0 0-15,0 0 0,-1 0 16,1 0-16,-21 0 0,21 21 16,0 1-16,-22-1 0,22 0 0,0 0 15,-21 21-15,20-20 0,1 20 16,-21 0-16,21 1 0,0-22 0,21 21 15,0-21-15,-22 22 0,22-22 16,0 0-16,0 0 0,0 0 16,0 0-16,22-21 0,-1 22 15,0-22-15,0 0 0,0 0 16,0-22-16,1 1 16,-1 21-16,21-21 0,-21-21 0,0 21 15,22-22-15,-22 1 0,21 0 16,-21-1-16,1 1 0,41-64 15,-42 85-15,0-21 0,1 20 16,-22 1-16,0 0 0,0 42 31,0 22-31,-43-1 16,1 0-16,42 1 0,0-1 0,0 0 16,0 1-16,0-1 0,0 0 15,0 1-15,0-22 0,0 0 0,0 0 16,0 21-16,21-20 15,0-1-15,0-21 0,1 0 16,-1 0-16,0 0 16,0 0-16,0-21 0,0 21 0,1-22 15,-1 1-15</inkml:trace>
  <inkml:trace contextRef="#ctx0" brushRef="#br0" timeOffset="16748.47">25188 360 0,'0'0'0,"21"-42"0,-21 20 0,0 1 16,0 0-16,0 0 0,0 42 31,0 21-31,0-20 0,0 20 0,-21 0 16,0 1-16,21 20 0,-21-21 0,21 1 16,-21 20-16,21 1 0,-21-22 15,21 22-15,-22-22 0,22 21 16,0 22-16,-21-64 0,21 22 15,0-22-15,-21 21 0,21-21 0,0 0 16,0 1-16,0-1 16,21-21-1,0 0 1</inkml:trace>
  <inkml:trace contextRef="#ctx0" brushRef="#br0" timeOffset="17235.57">25717 826 0,'22'-22'16,"-44"44"-16,44-65 0,-22 22 0,-22 0 16,1 0-16,-21 0 15,21 21-15,0 0 0,-1 0 0,1 0 16,-21 0-16,21 0 0,0 0 16,-22 0-16,1 21 0,21 21 0,-22-21 15,22 0-15,0 22 16,-21-1-16,21-21 0,-1 22 0,22-22 15,0 21-15,-21-21 0,21 0 16,0 1-16,0-1 0,0 0 0,0 0 16,21 0-16,1-21 15,-1 0-15,0 0 0,0 0 16,0 0-16,0 0 0,1 0 16,-22-21-16,21 0 0,0-21 0,0 20 15,21 1-15,-20-21 0,-1 0 16,21-1-16,-21 22 0,22-21 0,-22 21 15,0-22-15,0 22 16,0 21-16,0-21 0,-21 42 31,0 21-31,0-20 0,0 20 16,-21 0-16,21-21 0,-21 22 16,21-1-16,0 0 0,0-20 0,0-1 15,0 21-15,0-21 0,21-21 16,0 21-16,-21 1 0,22-22 0,-1 0 15,0 0-15,0 0 16,0 0-16,0 0 0,1 0 0,20-22 16,-21 1-16,0 0 0,0 0 15,1-21-15</inkml:trace>
  <inkml:trace contextRef="#ctx0" brushRef="#br0" timeOffset="17504">24892 572 0,'0'0'16,"21"0"-16,0 0 0,0 0 15,22 0-15,-22 0 0,21 0 0,1 0 16,-22 0-16,21 0 0,0 0 16,1 0-16,20 0 0,-20 0 15,-22 0-15,21 0 16,-21 0-16,22 0 0,-1-22 0</inkml:trace>
  <inkml:trace contextRef="#ctx0" brushRef="#br0" timeOffset="17867.79">25950 85 0,'0'0'0,"21"-43"31,1 43-31,-1 0 15,0 22-15,21-1 0,-21 21 0,22-21 16,-1 22-16,-21-1 0,22 21 16,-22-20-16,21-1 0,-21 22 0,0-1 15,1-21-15,-1 22 0,0-1 16,-21 1-16,0-1 0,0 22 16,0-21-16,0-1 0,-21 1 15,-22-22-15,22 21 0,-42-20 0,20-1 16,1 0-16,-21-20 0,-1-1 15,1 0-15,-1 0 0,22 0 0,-22-21 16,22 0-16,0 21 0,20-21 16,1 0-16,0 0 0,0 0 0</inkml:trace>
  <inkml:trace contextRef="#ctx0" brushRef="#br0" timeOffset="44653.66">1460 3090 0,'22'-21'0,"-1"21"78,-21-21-62,21 21 15,0 0-31,-21-21 15,21 21-15,0 0 16,-21-21 0,0 42 46,-21 0-62,0 0 16,0 0-16,0 1 0,-22 20 0,1 0 15,0 1-15,-1-1 0,1 0 16,0 22-16,-22-22 0,22 0 16,0 22-16,-1-22 0,1 1 0,0-22 15,20 21-15,-20-21 0,21 0 16,0 1-16,0-1 0,-1 0 16,1-21-16,21-21 31,0 0-16,0-1-15,21 22 0,1-21 16,-1 0-16,0 21 0,0-21 16,0 21-16,0 0 0,1 0 15,-1 0-15,0 0 0,21 0 0,-21 21 16,1 0-16,-1 0 0,21-21 16,-21 22-16,0-1 0,1 0 0,-1 0 15,21 0-15,-21 0 0,-21 1 16,21-1-16,1-21 15,-1 21-15,-21 0 0,21-21 0,-21 21 16,21-21-16,0 0 31,-21-21-15,21 0-16,-21 0 0,22 0 16,-1-1-16,0-20 0,-21 21 15</inkml:trace>
  <inkml:trace contextRef="#ctx0" brushRef="#br0" timeOffset="45289.9">2074 3196 0,'0'21'46,"21"-21"-30,1 0-16,-1 0 16,0-21-16,21 21 0,-21-21 15,1 21-15,20-21 0,-21 0 16,0 21-16,22-21 0,-22-1 0,0 22 16,-21-21-16,0 0 15,-21 21 1,0 0-16,-1 0 0,-20 0 15,0 0-15,-1 0 0,1 21 16,0 0-16,21 1 0,-22-1 16,1 0-16,21 21 0,0-21 0,-1 22 15,1-22-15,21 21 0,0-21 16,0 1-16,0 20 0,0-21 16,0 0-16,21-21 0,1 0 15,-1 21-15,0-21 0,0 0 16,21 0-16,-20 0 0,-1 0 0,21 0 15,-21 0-15,0 0 16,1-21-16,-1 21 16,-42 0-1,-22 0-15,22 21 16,0-21-16,-21 22 0,20-1 16,-20 0-16,21 0 0,0 21 0,0-20 15,-22-1-15,22 0 0,0 42 16,21-41-16,0-1 0,0 0 15,0 0-15,0 0 16,0 0-16,21-21 0,0 22 16,0-22-16,1 0 0,20 0 15,-21 0-15,21 0 0,1-22 16,-1 22-16,0-21 0,1 0 16,20 0-16,-20 0 0,-1 0 0,0-1 15,1 1-15,-1 0 0</inkml:trace>
  <inkml:trace contextRef="#ctx0" brushRef="#br0" timeOffset="45952.53">2730 3408 0,'0'21'31,"0"0"-31,0 0 16,0 22-16,0-22 0,0 0 15,-21 0-15,21 0 16,0 1-16,-21-1 0,21 0 0,0 0 15,-21 0-15,21 0 0,0 1 16,0-1-16,0 0 16,0-42 15,0 0-31,0-1 16,0-20-16,0 21 0,0 0 15,0 0-15,21-22 0,0 22 16,-21 0-16,21 0 0,1 0 15,-1-1-15,0 1 0,0 0 0,0 0 16,0 21-16,1 0 0,-1 0 16,0 0-16,0 21 15,0 0-15,-21 0 0,0 1 0,21-1 16,-21 0-16,22 21 0,-22-21 16,0 1-16,0-1 0,0 0 0,0 0 15,0 0-15,0 0 0,0 1 16,0-1-16,21-21 31,-21-21-15,21-1-16,-21 1 0,0 0 0,21 0 15,0-21-15,0 20 0,-21-20 16,22 0-16,-1-1 0,0 22 16,0-21-16,0 21 0,0 0 15,1-1-15,-1 1 0,0 21 0,0 0 16,-21 21-16,21 1 15,-21-1-15,21 21 0,-21-21 16,0 22-16,0-1 0,0-21 16,0 21-16,0-20 0,0 20 0,0-21 15,0 0-15,0 22 0,0-22 16,0 0-16,0 0 0,-21-21 16,21 21-16,21-42 46,1 0-46,-1 0 0,0 0 0,0-1 16,0 1-16</inkml:trace>
  <inkml:trace contextRef="#ctx0" brushRef="#br0" timeOffset="46286.1">3852 3344 0,'0'-21'15,"0"42"16,-21 1-31,21-1 0,0 21 16,-21 0-16,21-20 0,0 20 0,-21 0 16,21 22-16,0-22 0,0 0 15,0 22-15,-21-1 0,21 1 16,-22-1-16,1 1 0,0 21 0,21-1 16,-42-20-16,21-1 0,-1 22 15,1-22-15,-21 22 0,21-21 0,-22-1 16,22 1-16,0-1 0,0 1 15,0-1-15,0-21 0,-1 1 0,22-1 16,0 0-16,-21-20 0,21-1 0,0-42 31,0-1-31,21-20 16,1 0-16,-1-1 0,0 1 0,21 0 16,-21-22-16,1 1 15,20-1-15,-21-20 0</inkml:trace>
  <inkml:trace contextRef="#ctx0" brushRef="#br0" timeOffset="46584.93">3789 3725 0,'0'-63'0,"0"126"0,0-168 0,0 62 15,0 1-15,0 0 0,0-1 0,0 22 16,0-21-16,0 21 0,21-1 16,0 1-16,0 0 0,0 21 0,1 0 15,20 0-15,-21 0 0,21 0 16,-20 0-16,-1 21 0,21 0 15,-21 1-15,0-1 0,1 21 0,-22 0 16,0-20-16,0 20 0,0 0 16,0 22-16,-22-43 0,-20 0 15,21 0-15,-21 0 0,20 1 16,-20-1-16,0-21 0,21 21 0,-22-21 16,22 0-16,0 0 0,0 0 15,0 0-15,42-21 31,0 0-31,0-1 0,0 1 16,22 0-16,-22 0 0</inkml:trace>
  <inkml:trace contextRef="#ctx0" brushRef="#br0" timeOffset="46840.78">4424 3069 0,'0'-21'0,"0"42"0,21-42 16,-21 0-16,0 42 31,-21 0-31,0 0 0,-1 22 16,22-1-16,0 0 0,-21 1 15,21 20-15,-21-20 0,0-1 0,21 0 16,0 1-16,0-1 16,-21-21-16,21 43 0,0-43 15,0 0-15,0 0 0,0 0 16,0 0-16,21-21 15,0 0-15,0-21 16,0 0-16,22 0 0,-22 21 16</inkml:trace>
  <inkml:trace contextRef="#ctx0" brushRef="#br0" timeOffset="47239.92">4741 3302 0,'0'0'0,"-21"21"31,0 0-31,0 1 0,21-1 16,-21 21-16,-1-21 0,1 22 0,21-22 16,-21 21-16,21-21 0,-21 22 15,21-1-15,0-21 0,0 0 16,0 0-16,21 1 0,0-22 16,0 0-16,1 21 0,-1-21 0,0 0 15,21 0-15,1 0 0,-22 0 16,21 0-16,-21-21 0,22-1 0,-22 1 15,0 0-15,21-21 16,-21-1-16,-21 1 0,22 0 16,-22-1-16,0 1 0,0-21 15,-22 20-15,1 22 0,0 0 16,0 21-16,0 0 0,-22 0 0,-20 0 16,42 0-16,-22 21 15,22 0-15,-21 0 0,21 1 0,0 20 16,-1-21-16,1 0 0,0 22 0,0-22 15,21 0-15,0 21 0,0-21 16,0 1-16,0-1 0,21 0 16,0-21-16,0 0 0,22 0 15,-22 0-15,21 0 0</inkml:trace>
  <inkml:trace contextRef="#ctx0" brushRef="#br0" timeOffset="47856.11">5397 3366 0,'0'0'16,"0"-22"-16,-21 22 16,0 22-1,0-1-15,0 0 16,21 0-16,0 21 0,-21-20 16,21 20-16,-22-21 0,22 0 0,0 22 15,0-22-15,0 0 0,0 0 16,0 0-16,0 0 0,22-21 15,-1 22-15,0-22 0,0 0 0,0 0 16,0 0-16,22 0 0,-22 0 16,21 0-16,-21-22 0,22 1 0,-1 0 15,-21 0-15,0 0 0,22 0 0,-22-22 16,-21 22-16,21-21 0,0-1 16,-21 22-16,0-21 0,0 21 0,0 0 15,0-1-15,0 1 0,0 0 16,0 42 15,-21 0-31,0 22 0,21-22 16,-21 21-16,21 1 0,0-1 0,-21 0 15,-1 1-15,22-1 0,-21 0 16,21 22-16,0-22 0,0 22 0,0-1 16,0 1-16,0-1 0,0 1 0,0-1 15,21-21-15,-21 22 0,22-1 16,-22 1-16,0-1 0,0 1 0,21-22 15,-21 22-15,0-1 0,0 1 16,0-1-16,0-20 0,-21 20 0,-1-21 16,1 1-16,0-1 0,0-21 0,0 0 15,-22 1-15,22-1 0,-21-21 16,21 0-16,-22 0 0,22 0 0,-21-21 16,21-1-16,-22 1 0,22-21 15,-21 21-15,21-22 0,0 1 16,-1 0-16,1-1 0,21-20 0,0 21 15,0-1-15,0 1 0,0 0 16,0-1-16,21-20 0,1 20 0,-1 1 16,0-21-16,21 20 0,1-20 0,-1 20 15</inkml:trace>
  <inkml:trace contextRef="#ctx0" brushRef="#br0" timeOffset="48240.89">6096 3471 0,'0'0'0,"-21"0"0,0 0 15,-1 0 1,44 0 0,-1 0-16,0 0 15,0-21-15,21 0 0,-20 21 16,-1-21-16,0 21 0,0-21 0,0 0 15,0 21-15,-21-22 0,0 1 16,22 0-16,-22 0 0,-22 21 31,1 0-31,0 0 0,0 21 16,0-21-16,-22 42 0,22-20 0,-21-1 16,21 0-16,0 21 15,-1-21-15,1 22 0,0-22 0,21 0 0,0 0 16,0 0-16,0 1 0,0-1 15,0 0-15,21 0 0,22-21 16,-22 0-16,0 0 0,21 0 0,1 0 16,-1 0-16,-21 0 0,21-21 15,1 21-15,-1-21 0</inkml:trace>
  <inkml:trace contextRef="#ctx0" brushRef="#br0" timeOffset="48585.7">6773 3408 0,'0'0'0,"0"-21"0,-21 0 15,0 21 1,0 0-16,42 0 47,0 0-47,0 0 0,0 0 16,22 0-16,-22 0 0,0 0 0,0 0 15,0 0-15,1-22 16,-1 1-16,-21 0 0,0 0 15,0 0-15,-21 21 16,-22 0-16,22 0 16,-21 0-16,21 0 0,-22 21 0,1 0 15,0 0-15,-1 0 0,1 22 16,21-1-16,0-21 0,-22 22 0,43-1 16,-21-21-16,21 21 0,0-20 15,0-1-15,0 21 0,0-21 0,0 0 16,21 1-16,0-22 0,1 21 15,-1-21-15,63 0 16,-41 0-16,-1 0 0,0 0 0</inkml:trace>
  <inkml:trace contextRef="#ctx0" brushRef="#br0" timeOffset="49180.36">7641 3027 0,'-21'-42'31,"21"63"-15,0 0-1,0 0-15,21 0 0,0 0 16,0 1-16,22-1 15,-22 21-15,21-21 0,1 0 0,20 1 16,-21-1-16,1 0 0,20-21 16,-20 21-16,-1 0 0,21-21 0,-20 0 15,-1 0-15,-21 0 0,22 0 16,-22 0-16,0 0 0,0 0 0,-42 0 31,0 0-31,0 0 16,-22 0-16,-63 43 15,43-22-15,-1 0 0,-20 0 16,20 21-16,-20-20 0,-1 20 0,21 0 0,-20 1 16,20-22-16,22 21 0,-22 0 15,22-20-15,0 20 0,-1-21 16,1 21-16,21-20 0,0-1 0,21 0 16,0 0-16,0 0 0,0 0 0,21-21 15,0 0 1,21 0-16,1-21 0,-1 0 0</inkml:trace>
  <inkml:trace contextRef="#ctx0" brushRef="#br0" timeOffset="49596.12">9017 2942 0,'0'0'0,"-21"0"0,21-21 15,-21 21-15,42 0 32,0 0-32,0 0 0,21 0 15,1 0-15,-1 0 0,0 0 0,22 0 16,-22-21-16,22 21 0,-22 0 16,22 0-16,63 0 0,-64 0 15,-21 0-15,22 0 0,-22 0 16,1 0-16,-22 0 0,0 0 0,-42 0 31,-22 0-31,22 0 16,-21 0-16,0 0 0</inkml:trace>
  <inkml:trace contextRef="#ctx0" brushRef="#br0" timeOffset="49931.93">9440 2900 0,'0'0'0,"-21"0"0,0 21 15,0 0 1,21 0-16,0 1 0,0-1 15,0 21-15,0-21 16,0 22-16,0-1 0,0 0 0,0 1 16,0-1-16,21 21 0,-21-20 15,0 20-15,0-20 0,0-1 16,0 0-16,0 1 0,0-1 0,0 0 16,0-21-16,-21 22 0,0-22 15,-1 0-15,1 0 0,0 0 0,0 1 16,0-22-16,-22 0 0,1 0 0,21 0 15,-21 0-15,-1 0 0,1 0 16,21-22-16,-22 22 0,1-21 0,21 0 16,-21-21-16,20 21 0,1-1 15,-21 1-15,42-21 0,-21 21 0,21 0 16,0-22-16,0 22 0,0 0 0,0 0 16,21 0-16,0 21 15,0 0-15,0-22 0,22 22 16,-22-21-16,21 21 0,1 0 0,-1 0 15</inkml:trace>
  <inkml:trace contextRef="#ctx0" brushRef="#br0" timeOffset="50400.66">9948 3239 0,'0'0'16,"-21"0"-1,0 0-15,0 0 16,0 21-16,-1 0 0,1 0 0,-21 21 16,21-20-16,0 20 0,-1-21 15,1 21-15,0 1 0,0-22 0,21 64 16,0-64-16,0 0 0,0 21 16,0-21-16,21-21 0,0 22 15,0-1-15,1-21 0,20 0 0,0 0 16,1 0-16,-1 0 0,0 0 15,1 0-15,-1 0 0,0 0 0,1-21 16,-22 21-16,21-22 0,0 1 16,-20 0-16,20-21 0,-21-22 15,0 22-15,-21 0 0,0-1 0,0 1 16,0 0-16,-21-1 0,0 1 16,-21 0-16,-1 20 0,1 1 15,0 0-15,-1 21 0,1 0 0,-22 0 16,22 0-16,0 0 0,-1 21 15,1 0-15,0 22 0,21-22 16,-1 21-16,1-21 0,21 22 0,0-1 16,0 0-16,0 1 0,0-22 0,0 0 15,0 21-15,21-20 0,22-1 0,-22 0 16,21-21-16,-21 0 0,22 0 16,-1 0-16,22 0 0,-22 0 0</inkml:trace>
  <inkml:trace contextRef="#ctx0" brushRef="#br0" timeOffset="50897.38">10731 3048 0,'0'0'0,"0"-21"0,0 0 16,0 0-16,-21 21 16,0 21-1,21 0-15,-21 0 0,21 0 16,0 22-16,0-1 0,0 21 15,0-20-15,0-1 0,0 22 16,0-22-16,0 0 0,0 1 0,0-1 16,0 0-16,-21 1 0,21-22 0,0 0 15,0 0-15,0 0 0,0 0 16,0 1-16,-21-22 16,21-22-1,0 1-15,0 0 16,0-21-16,0 21 0,0-22 15,0 22-15,21-21 0,-21-1 16,42 1-16,-21 0 0,0 21 0,22-22 16,-1 22-16,-21 0 0,22 21 15,-1 0-15,0 0 0,1 0 0,-1 0 16,-21 0-16,21 21 0,-20 0 0,-1 22 16,0-22-16,0 0 15,-21 21-15,0 1 0,0-22 0,0 21 16,0-21-16,0 0 0,0 22 0,-21-22 15,0 0-15,-22 0 0,22-21 16,0 21-16,0 1 0,0-22 0,0 21 16,42-42 15,0-1-31,0 22 16,0-21-16,0 0 0</inkml:trace>
  <inkml:trace contextRef="#ctx0" brushRef="#br0" timeOffset="51344.23">11515 3281 0,'0'21'31,"0"0"-31,0 0 16,0 1-16,0-1 0,0 21 0,0-21 15,0 22-15,-22-22 0,22 21 16,0-21-16,0 0 0,-21 22 0,21-22 15,0 0-15,0 0 0,-21 0 16,21 1 0,-21-22-16,21-22 31,0 1-31,0-21 16,0 21-16,0 0 0,0-22 0,0 22 15,21-21-15,0-1 0,22 1 16,-22 0-16,0-1 0,21 1 0,1 21 15,-22-21-15,21 20 0,0 22 16,1 0-16,-1 0 0,0 0 0,1 0 16,-22 22-16,21-1 0,1 21 15,-22 0-15,0-20 0,0 20 16,0 0-16,-21 43 0,0-43 0,0 1 16,0-22-16,0 21 0,-21-21 15,0 0-15,0 22 0,0-22 16,-22 21-1,22-42-15,0 0 16,21-21 0</inkml:trace>
  <inkml:trace contextRef="#ctx0" brushRef="#br0" timeOffset="51996.14">13928 2963 0,'21'0'0,"-42"0"0,42-21 16,0 21-1,-21 21 1,-21-21-1,0 43-15,-1-22 0,1 0 16,0 21-16,0-20 0,-21 20 0,20 0 16,-20 1-16,0-1 0,-1 0 15,1 1-15,-21-1 0,-1 0 16,22-21-16,-22 22 0,22-22 0,-22 0 16,22 0-16,-21 0 0,41-21 15,1 0-15,21-21 16,21 0-1,1 0-15,-1 21 0,21-21 16,0 0-16,1 21 0,-1-22 16,22 22-16,-1 0 0,-21 0 0,22 0 15,-22 0-15,22 0 0,-22 22 0,22-1 16,-22-21-16,0 21 0,1 0 0,-1 0 16,-21-21-16,0 21 0,0 1 15,1-22-15,-22 21 0,0 0 16,0-42 31,0 0-32,0-1-15,0 1 0,21 0 16</inkml:trace>
  <inkml:trace contextRef="#ctx0" brushRef="#br0" timeOffset="52944.34">14647 3154 0,'0'-21'16,"0"0"-1,21 21 1,1 0-16,-1-22 15,0 22-15,0-21 0,0 21 0,0-21 16,1 21-16,-1-21 0,0 0 16,42 0-16,-41-1 0,-1 1 15,0 0-15,0 21 0,0-21 0,0 0 16,1 0-16,-22-1 0,0 1 16,21 0-16,-21 0 0,0 0 0,0 0 15,21-1-15,0 22 125,-21-21-125,21 21 31,-21-21-31,0 0 0,0 0 32,0 42-17,0 0 1,-21 0-16,0 22 16,-21-1-16,20 0 0,1 1 0,-21 20 15,21-21-15,-22 22 0,1 21 16,0-22-16,-1 1 0,1 20 0,0-20 15,-1-1-15,1 1 0,-21-1 16,20 1-16,1-22 0,0 0 16,-1 1-16,1-1 0,21-21 0,0 22 15,-1-22-15,1 0 0,21 0 0,-21-21 16,42 0 0,0-21-16,1 0 15,-1 0-15,0-1 0,0 1 16,21 0-16,1-21 0,-1-1 0,-21 1 15,22 0-15,20-22 0</inkml:trace>
  <inkml:trace contextRef="#ctx0" brushRef="#br0" timeOffset="53517.02">15663 2985 0,'21'0'47,"1"0"-32,-1 0-15,0-22 16,0 22-16,0-21 0,0 21 0,1-21 16,-1 0-16,0 0 0,0 0 15,-21-1-15,0 1 16,-21 21-1,-21 0-15,20 0 16,1 0-16,-21 0 0,0 21 0,-1 1 16,1-1-16,21 21 0,-22-21 15,1 0-15,0 22 0,21-22 16,-1 21-16,1-21 0,21 1 0,0-1 16,0 0-16,0 21 0,21-21 15,1 1-15,20-22 0,-21 0 16,21 21-16,-20-21 0,20 0 15,-21 0-15,21 0 0,-20 0 0,-1 0 16,21-21-16,-21-1 16,-21 1-16,0 0 15,-21 21-15,0 0 16,-21 0-16,-1 0 0,-20 0 0,20 21 16,-20 0-16,-1 1 0,22-1 15,-21 0-15,20 21 0,1-21 16,21 1-16,-22 20 0,22-21 0,21 0 15,0 0-15,0 22 0,43-22 16,-22 0-16,21 0 0,0-21 16,1 0-16,-1 0 0,22 0 0,-1 0 15,-21 0-15,22 0 0,-22 0 16,22-21-16,-1 0 0,1 0 0,-1 21 16,1-43-16</inkml:trace>
  <inkml:trace contextRef="#ctx0" brushRef="#br0" timeOffset="54147.66">16298 3175 0,'0'0'0,"0"-21"0,0 0 0,-21 0 16,0 21-16,0 0 16,0 0-16,-1 0 0,1 0 15,21 21-15,-21-21 0,0 42 0,0-21 16,0 0-16,21 22 0,0-1 0,-22-21 16,22 22-16,-21-22 0,21 21 15,-21-21-15,21 0 0,0 1 0,0-1 16,0 0-16,0 0 0,0-42 47,0 0-32,0 0-15,0-1 0,0 1 16,0-21-16,21 0 0,-21 20 16,21-20-16,22-43 0,-1 64 15,-21-21-15,22 21 0,-22 0 0,21 21 16,-21 0-16,22 0 0,-22 0 15,21 0-15,-21 0 0,0 21 16,1 0-16,-1 0 0,0 21 0,-21-20 16,0 20-16,0-21 0,0 43 15,0-43-15,0 21 0,0-21 16,0 0-16,-21-21 0,0 22 0,-1-1 16,1-21-16,0 0 0,0 0 15,21-21 16,0-1-31,0 1 0,21 0 16,0-21-16,0 21 0,1-22 16,-1 22-16,21-21 0,0-1 0,-20 22 15,20-21-15,0 21 0,1 21 16,-22 0-16,21 0 0,-21 0 0,0 0 16,22 21-16,-22 0 0,0 0 15,-21 22-15,0-22 0,21 21 0,-21 0 16,0-20-16,0 20 0,0-21 15,0 21-15,-21-20 0,21-1 0,-21 0 16,0 0-16,0 0 16,-1-21-16,44-21 47,-1 0-47,0 0 0</inkml:trace>
  <inkml:trace contextRef="#ctx0" brushRef="#br0" timeOffset="54435.04">17293 3090 0,'0'0'16,"0"22"-1,-21 20-15,21-21 0,-21 21 16,0 1-16,21-1 16,0 22-16,-22-1 0,1 1 0,21-1 15,0 1-15,-21-1 0,21 1 0,0 20 16,0 1-16,-21 0 0,0-1 15,0 1-15,21 0 0,-22-1 16,1 1-16,21-22 0,-21 22 0,0-21 16,0-1-16,0 1 0,-1-1 0,1-21 15,0 1-15,0-1 0,0-21 0,0-21 16,-1 0-16,22-42 16,0 21-16,0-22 15,22 1-15,-1 0 0,21-22 16,-21 22-16,0-43 0,22 22 0,-22-1 15</inkml:trace>
  <inkml:trace contextRef="#ctx0" brushRef="#br0" timeOffset="54713.88">17251 3429 0,'0'0'0,"0"-42"0,0-1 0,0 1 16,0 0-16,0 21 0,0-1 0,21 1 15,-21 0-15,42 0 16,-21 0-16,1 21 0,62 0 0,-63 0 15,22 21-15,-1 0 0,-21 0 16,0 22-16,22-1 0,-22 0 16,-21-21-16,0 22 0,0-1 0,0 0 15,0 1-15,-42-22 0,20 0 16,-20 21-16,0-42 0,-1 22 0,22-1 16,-21-21-16,0 0 0,-1 0 15,22 21-15,0-21 0,0 0 0,0 0 16,21-21-16,21 0 15,0-1-15,0 1 16,21 0-16,-20-21 0,20 21 0</inkml:trace>
  <inkml:trace contextRef="#ctx0" brushRef="#br0" timeOffset="54956.75">18097 2815 0,'0'0'16,"-21"21"-1,21 1-15,-21-1 16,0 21-16,0-21 0,0 22 0,-1-1 16,1 0-16,0 1 0,21 20 15,-21-21-15,0 1 0,-22 41 16,43-41-16,0-22 0,-21 21 16,21-21-16,0 1 0,0-1 0,0 0 15,0 0 1,21-21-16,1 0 0,-1 0 15,0 0-15,0-21 0,0 0 0,22 0 16,-1-1-16</inkml:trace>
  <inkml:trace contextRef="#ctx0" brushRef="#br0" timeOffset="55309.54">18373 3112 0,'-64'0'31,"43"21"-31,0 0 0,21 0 0,-21 0 15,-1 0-15,1 22 16,21-22-16,-21 0 0,21 21 0,0-20 16,0-1-16,0 0 0,0 0 15,0 0-15,21-21 0,0 21 0,1-21 16,-1 22-16,0-22 0,0 0 0,0 0 16,22 0-16,-22 0 0,0-22 15,21 1-15,-21 21 0,1-21 0,-1 0 16,0-21-16,0 20 0,0-20 15,-21 21-15,0-21 0,0 20 0,0-20 16,0 21-16,0 0 0,-42 0 16,21 21-16,0 0 0,-22 0 15,-20 0-15,20 0 0,22 0 16,-21 21-16,21 0 0,0 0 16,-1 0-16,22 22 0,0-22 0,0 0 15,0 0-15,0 21 0,0-20 16,22-22-16,-1 21 0,0 0 0,21-21 15</inkml:trace>
  <inkml:trace contextRef="#ctx0" brushRef="#br0" timeOffset="55872.22">19071 3175 0,'0'-21'0,"0"42"0,21-63 0,-21 21 15,-21 21 1,0 21-16,0 0 15,0 0-15,-1 21 0,1-20 16,0 20-16,21-21 0,-21 21 0,21-20 16,0 20-16,0-21 0,0 0 15,0 0-15,0 1 0,21-1 0,0 0 16,0-21-16,1 0 0,-1 0 16,0 0-16,21 0 0,-21 0 0,1-21 15,20 0-15,-21 21 0,0-22 16,0-20-16,1 21 0,-1 0 15,0-22-15,0 22 0,0-21 0,0 21 16,-21 0-16,0-1 0,0 1 16,0 0-16,0 42 15,0 0 1,0 22-16,-21-1 0,0-21 0,0 22 16,21 20-16,-21-21 0,0 1 15,21 20-15,0-20 0,0 20 0,0 43 16,-22-43-16,22 1 0,0-1 15,0 1-15,0-1 0,0 1 16,0-1-16,0 22 0,0-43 0,0 22 16,0-1-16,0-20 0,0 20 0,-21-20 15,0-1-15,21 0 16,-21-21-16,0 1 0,-22-1 0,22 0 16,0-21-16,0 0 0,-21 0 0,20 0 15,-20-21-15,0 21 0,21-43 16,-22 22-16,22 0 0,-21-21 0,21-1 15,-1 1-15,22 0 0,0-1 0,0 1 16,0 0-16,0-1 0,22 1 16,-1-21-16,21 20 0,-21-20 0,22 20 15,20-20-15,-21 21 0,1-1 16</inkml:trace>
  <inkml:trace contextRef="#ctx0" brushRef="#br0" timeOffset="56440.2">19727 3408 0,'0'-21'47,"21"21"-31,1 0-16,-1 0 0,0-21 0,0 21 15,0-22-15,0 22 0,22-21 16,-22 0-16,0 21 0,0-21 0,0 0 15,-21 0-15,0-1 0,0 1 16,0 0-16,0 0 16,-21 21-16,0 0 0,0 0 15,0 0-15,0 0 16,-1 21-16,1 0 0,0 0 0,0 1 16,0 20-16,0-21 0,-1 0 15,22 0-15,0 1 0,0 20 0,0-21 16,0 0-16,0 0 0,22 1 15,-1-22-15,0 21 0,0 0 0,21-21 16,-20 0-16,20 21 0,-21-21 0,21 0 16,1 0-16,-22 0 0,21 0 15,1 0-15,-22-21 0,21 21 16,-21-21-16,22 0 0,-22-1 0,21 1 16,-21-21-16,0 21 0,1-22 15,-1 1-15,0 21 0,-21-21 16,0 20-16,0 1 0,0 0 0,0 0 15,0 0-15,-42 21 16,20 21-16,1 0 0,0 0 16,0 0-16,0 1 0,0 20 0,-1-21 15,1 21-15,21-20 0,0 20 16,0-21-16,0 0 0,0 0 0,0 1 16,0-1-16,21-21 0,1 21 15,-1-21-15,0 0 0,0 0 0,0 0 16,22 0-16,-1 0 0,0-21 0,1 21 15</inkml:trace>
  <inkml:trace contextRef="#ctx0" brushRef="#br0" timeOffset="56837.19">21061 2773 0,'0'0'0,"0"-21"0,0 0 0,0 42 47,0 0-47,0 0 16,21 0-16,0 0 0,0 22 15,0-22-15,1 0 0,20 0 0,-21 22 16,0-22-16,22 0 0,-1 0 16,0 0-16,1 0 0,20 1 0,-21-1 15,1-21-15,-1 21 0,43-21 16,-64 0-16,0 0 0,0 21 15,-42 0 17,0 0-32,-21-21 0,-1 22 15,1-1-15,0 0 0,-22 21 16,1-21-16,20 22 0,-20-22 0,-1 21 16,-42 22-16,43-43 15,21 0-15,-1 21 0,1-42 0,0 22 16,20-1-16,1 0 0,0-21 15,0 0-15,0 21 0,0-21 16</inkml:trace>
  <inkml:trace contextRef="#ctx0" brushRef="#br0" timeOffset="58055.59">9017 4339 0,'-21'0'0,"0"0"16,-1 0 0,1 0-16,0 0 0,0 0 15,0 0 1,0 0-16,-1 0 0,1 0 0,0 0 16,0 0-16,0 0 0,0 21 15,-1-21 1,44 0 15,-1 0-15,0 0-16,0 0 0,21 0 15,1 0-15,-1 0 0,0 0 0,1 0 16,-1 0-16,22 0 16,-22 0-16,21 0 0,-20 0 0,20 0 15,1 0-15,-22 0 0,22 0 0,-1 0 16,1 0-16,-1 0 0,22 0 15,-22 0-15,22 0 0,21 0 0,-22 0 16,22 0-16,0 0 0,-21 0 16,21 22-16,-1-22 0,1 0 0,0 0 15,0 0-15,21 0 0,-21 21 16,0-21-16,-1 0 0,-20 0 0,0 0 16,-1 0-16,1 0 0,0 0 15,-22 0-15,1 0 0,-1 0 0,1 0 16,-22 0-16,0 0 0,1 0 0,-1 0 15,-21 0-15,0 0 16,1 0-16,-1 0 0,-42 0 47,-1 0-47,1 0 16,0 0-16,0 0 0,0 0 15,0 0-15,-1-21 0,-20 21 0,21 0 16,-21 0-16,-1 0 0</inkml:trace>
  <inkml:trace contextRef="#ctx0" brushRef="#br0" timeOffset="58840.49">8975 4445 0,'0'0'16,"-22"0"-16,1 0 0,-21 21 0,21-21 15,0 0-15,-1 0 0,1 0 16,-21 0-16,0 0 16,20 0-16,22 21 0,-21-21 15,0 0-15,0 0 0,42 0 63,21 0-48,-20 0-15,20 0 0,0 0 16,1 0-16,-1 0 0,21 0 16,1 0-16,-1 0 0,22 0 0,-21 0 15,-1 0-15,22 0 0,-1 0 0,1 0 16,21 0-16,0 0 0,21 0 16,-21 0-16,21 0 0,0 0 0,0 0 15,0 0-15,0 0 0,0 0 16,0 0-16,0 0 0,0-21 0,-22 21 15,-20 0-15,21 0 0,-43 0 16,22-21-16,-21 21 0,-22 0 0,21 0 16,-20 0-16,-1-21 0,0 21 15,-20 0-15,-1-21 0,0 21 16,0 0-16,0 0 0,-42 0 156,0 0-125,0 0-31,0 0 16,-1 0 0</inkml:trace>
  <inkml:trace contextRef="#ctx0" brushRef="#br0" timeOffset="60748.77">8530 5249 0,'0'0'0,"0"-21"31,-21 21-15,21 21-16,0 1 16,0-1-16,0 0 0,0 0 15,0 21-15,0 1 0,0-22 0,0 42 16,0-20-16,0-1 0,-21 22 16,21-1-16,0-21 0,-21 64 15,-1-63-15,1-1 0,21 0 0,-21 1 16,21-22-16,0 0 0,-21 0 15,21 0-15,0 0 0,-21-21 16,21-21 15,0 0-31,0 0 0,0-21 0,0 20 16</inkml:trace>
  <inkml:trace contextRef="#ctx0" brushRef="#br0" timeOffset="61032.61">8361 5419 0,'0'0'16,"0"-43"-16,0 22 0,0 0 0,21 0 16,0 0-16,0 0 0,0 21 15,1 0-15,-1-22 0,21 22 16,0 0-16,-20 0 0,20 0 16,0 0-16,1 22 0,-1-22 0,0 21 0,-21 0 15,1 21-15,-1-21 0,-21 1 0,0-1 16,0 21-16,0-21 15,-21 22-15,-1-22 0,1 21 0,-21-21 16,0 0-16,-1 22 0,1-22 0,0 0 16,20 0-16,-20-21 0,21 21 15,0-21-15,0 0 0,-1 0 16,44 0 0,-1-21-16,21 0 15,-21 0-15</inkml:trace>
  <inkml:trace contextRef="#ctx0" brushRef="#br0" timeOffset="61341.43">9398 5313 0,'0'0'0,"-21"-21"31,0 21-31,-22 0 16,22 21-16,0-21 0,-21 21 0,20 0 15,-20 0-15,21 22 0,-21-22 0,20 21 16,1-21-16,0 22 0,0 41 16,21-41-16,0-1 15,0 0-15,0 1 0,0-22 0,0 0 16,21 21-16,21-20 0,-20-22 16,20 21-16,-21-21 0,21 0 0,1 0 15,-1 0-15,0 0 0,1 0 16,-1 0-16,0-21 0,-20 21 0,20-22 15,0 1-15,-21 0 0,22 0 16,-22 0-16,0 0 0,0-1 0,0 1 16</inkml:trace>
  <inkml:trace contextRef="#ctx0" brushRef="#br0" timeOffset="62788.62">10922 5355 0,'0'0'0,"0"-21"0,21 21 0,-21-21 16,0 42 30,-21 0-46,21 0 0,-21 1 16,21 20-16,-21 0 0,-1-21 0,1 22 16,21-1-16,-21 0 0,0 1 15,0-1-15,0-21 0,-1 22 16,1-22-16,0 21 0,0-21 0,0 0 16,21 1-16,-21-1 0,-1-21 15,22 21-15,0-42 31,0 0-31,0-1 0,0 1 0,0 0 16,0 0-16,0 0 0,0 0 16,0-22-16,0 22 0,43-64 15,-43 64-15,0 0 0,21 0 0,0 0 16,-21 0-16,21 21 16,0 0-16,-21 21 15,0 0-15,0 21 16,22-21-16,-22 22 0,0-22 15,21 21-15,-21-21 0,0 22 0,0-22 16,21 21-16,-21-21 0,21 1 0,-21-1 16,21 0-16,0 0 0,1 0 15,-1-21-15,0 0 0,0 0 0,0 0 16,22 0-16,-1 0 0,0 0 16,-21-21-16,22 21 0,20-21 0,-20 0 15,-1-22-15,0 22 0,-21-21 0,22 21 16,20-64-16,-42 22 15,1 20-15,-22 1 0,0 0 16,0-1-16,0 1 0,0 0 16,0-22-16,-22 22 0,-20-1 0,21 22 15,-21-21-15,20 0 0,-20 20 16,-21 1-16,20 0 0,1 21 0,0 0 16,-22 0-16,22 0 0,-1 21 0,-41 22 15,63-22-15,-22 21 16,22 0-16,0 1 0,0-1 0,21 22 15,0-22-15,0 0 0,0 1 16,21-22-16,0 21 0,0-21 16,0 22-16,22-22 0,-22 0 15,21 0-15,1-21 0,-1 21 0,0-21 16,1 21-16,-1-21 0,0 0 16,64 0-16,-64 0 0,-20 0 15,20 0-15,0-21 0</inkml:trace>
  <inkml:trace contextRef="#ctx0" brushRef="#br0" timeOffset="63313.64">11832 5546 0,'21'-21'0,"-42"42"0,63-64 0,-42 22 15,22 21-15,-22-21 0,21 0 16,-21 0-16,0 0 16,-21 21-1,-1 0-15,1 0 0,0 0 16,0 21-16,0-21 0,0 21 15,-1 0-15,1 21 0,0-20 16,0 20-16,0-21 0,0 21 0,-1 1 16,22-22-16,-21 21 0,21-21 15,0 43-15,0-43 0,0 0 16,0 0-16,0 1 0,0-1 0,21-21 16,1 0-16,-1 0 15,0 0-15,0 0 0,0 0 16,0 0-16,1-21 0,20-1 15,-21 22-15,0-42 0,0 21 0,1 0 16,-1 0-16,0-22 0,-21 22 16,21-21-16,0-43 15,-21 64-15,0-21 0,0 20 0,0 1 16,0 0-16,0 0 16,0 42-1,0 0-15,0 0 16,0 22-16,0-22 0,0 21 15,0-21-15,0 22 0,0-22 0,0 21 16,0-21-16,0 1 0,0 20 16,0-21-16,0 0 0,0 0 0,0 1 15,0-1-15,0 0 0,21-21 32,1 0-17,-1 0-15,-21-21 0,21 21 16,0-21-16,-21-1 0,21 1 15,0 0-15</inkml:trace>
  <inkml:trace contextRef="#ctx0" brushRef="#br0" timeOffset="63604.32">12531 5292 0,'0'0'0,"0"-21"15,21-1-15,-21 1 0,0 42 47,0 1-47,0 20 0,-21-21 16,-1 0-16,22 22 0,-21-22 0,21 21 15,0 0-15,-21 1 0,0-22 16,0 21-16,21 1 0,0-22 0,-21 21 16,21-21-16,-22 0 0,22 22 15,-21-1-15,21-21 0,0 0 16,0 1-16,21-22 15,1 0 1,-1 0-16,0 0 0,0 0 16,0 0-16,0-22 15</inkml:trace>
  <inkml:trace contextRef="#ctx0" brushRef="#br0" timeOffset="64120.02">12996 5630 0,'0'-21'0,"0"42"0,0-63 0,0 21 15,0-21-15,0 20 0,0 1 16,0 0-16,-21 0 0,0 21 16,0 0-16,21-21 0,-21 21 15,-1 0-15,1 0 0,0 0 0,21 21 16,-21 0-16,0 0 0,0 0 0,-1 1 16,1 20-16,0-21 15,21 0-15,-21 22 0,21-22 0,-21 21 16,21-21-16,0 0 0,0 22 0,0-22 15,0 0-15,0 0 0,0 0 16,0 1-16,21-22 16,0 0-16,0 0 15,0 0-15,1 0 0,-1 0 16,0 0-16,0-22 0,0 1 0,0 0 16,1 0-16,-22 0 15,21 0-15,0-22 0,0 22 0,-21-21 16,0 21-16,0-22 0,21 22 0,-21 0 15,0 0-15,0 0 0,0 42 32,0 0-17,0 21-15,0-21 0,-21 1 0,21 20 16,0-21-16,0 0 0,0 0 0,0 1 16,0-1-16,0 0 0,0 0 15,21 0-15,0-21 0,1 0 16,-1 0-16,0 0 15,0 0-15,0 0 0,22 0 16,-22 0-16,21 0 0,-21-21 0,22 21 16,-22-21-16,0 0 0,0 0 15,0-22-15,-21 22 0,21 0 0</inkml:trace>
  <inkml:trace contextRef="#ctx0" brushRef="#br0" timeOffset="64445.83">12615 5271 0,'0'0'0,"-21"0"0,0 0 0,0 21 0,42-21 31,0 0-15,21 0-16,-20 0 0,-1-21 15,21 21-15,0 0 0,1-22 0,-22 22 16,21 0-16,1-21 0,-1 21 0,0-21 16,1 21-16,-1 0 0,0 0 15,1-21-15,-22 21 0,21 0 16,-21 0-16,0 0 0,1 0 16,-22 21-1,-22 0 1,1 0-16,0-21 15,0 22-15,-21-22 0,20 21 0</inkml:trace>
  <inkml:trace contextRef="#ctx0" brushRef="#br1" timeOffset="72147.89">317 7112 0,'0'-21'16,"-21"21"0,0 0-1,0 0-15,21 21 32,21-21-32,21 21 15,-20-21-15,20 0 0,21 0 16,-20 0-16,20 0 0,1 0 15,63 0-15,-85 0 0,22-21 16,-1 21-16,-21 0 16,1 0-16,-1 0 0,0-21 15,1 21-15,-22 0 0,0 0 16,0 0-16,-42 0 16</inkml:trace>
  <inkml:trace contextRef="#ctx0" brushRef="#br1" timeOffset="72404.97">825 7091 0,'0'0'0,"-21"0"0,0 0 16,0 21 0,21 0-1,0 0-15,0 22 0,0-22 0,-21 21 16,21 22-16,-21-22 0,-1 22 15,22-22-15,-21 21 0,21-20 0,-21 20 16,0-20-16,21-1 0,-21 0 16,21 1-16,-21-1 0,21 0 15,0-21-15,0 22 0,-22-22 0,22 0 16,0-42 0,22 0-1</inkml:trace>
  <inkml:trace contextRef="#ctx0" brushRef="#br1" timeOffset="72795.63">952 7662 0,'0'22'15,"22"-22"-15,-1 0 16,0 0-16,0 0 15,0 0-15,0-22 0,1 22 16,-1-21-16,0 0 0,21 21 16,-21-21-16,1 0 0,-1 0 15,-21-1-15,21 1 0,-21 0 16,0 0 0,-21 21-16,0 0 0,-1 0 15,1 21-15,0 0 0,-21 0 16,21 1-16,-1 20 0,1-21 0,0 21 15,0-20-15,0 20 0,21-21 16,-21 21-16,21-20 0,-22 20 16,22-21-16,0 0 0,0 0 0,0 1 15,0-1-15,22-21 16,-1 0-16,0 0 0,0 0 16,21 0-16,-20 0 0,20-21 15,0-1-15,-21 1 0,22 0 0,-1 0 16,0 0-16</inkml:trace>
  <inkml:trace contextRef="#ctx0" brushRef="#br1" timeOffset="73302.17">1503 7578 0,'0'0'15,"0"-21"-15,0-1 0,21 1 16,0 0 0,0 21-16,0 0 0,1 0 15,-1 0-15,21 0 0,-21 21 16,0 0-1,1 1-15,-22 20 0,21-21 0,-21 0 16,0 0-16,0 1 0,0 20 16,0-21-16,-21 0 0,-1 0 0,1 1 15,0-1-15,0 0 0,21 0 16,-21-21-16,0 21 16,42-42-1,0 0 1,0 21-16,0-21 0,0 0 0,1-22 15,-1 22-15,0 0 0,21 0 16,-21-22-16,1 22 0,-1-21 16,0 21-16,0 0 0,-21-22 0,21 22 15,-21 0-15,21 21 0,-21-21 16,0 42 0,0 0-1,-21 0-15,0 22 0,21-22 16,0 0-16,-21 21 0,21-21 0,-21 22 15,21-22-15,0 0 0,0 21 16,0-20-16,0-1 0,0 0 0,0 0 16,21-21-1,0 0-15,0 0 0,0 0 0,1 0 16,-1 0-16,0 0 0,0-21 16,21 0-16,-20 21 0,20-43 15,-21 22-15,0 0 0,22-21 0,-22 21 16,0-22-16</inkml:trace>
  <inkml:trace contextRef="#ctx0" brushRef="#br1" timeOffset="73528.03">2392 7197 0,'0'0'15,"0"-21"-15,0 42 16,0 0-16,-21 21 16,21 1-16,-22-22 0,22 21 15,0 22-15,-21-22 0,0 0 16,0 1-16,21-1 0,-21 0 15,0 1-15,21-22 0,0 21 0,-22-21 16,22 0-16,-21 1 0,21-1 16,0 0-16,21-21 15,1 0 1,-1 0-16,0 0 0,-21-21 0,21 0 16,0-22-16,0 22 0,1 0 15</inkml:trace>
  <inkml:trace contextRef="#ctx0" brushRef="#br1" timeOffset="73689.95">2180 7451 0,'0'0'15,"21"0"17,0 0-17,1 0-15,20 0 0,-21 0 0,21-21 16,-20 21-16,20-22 0,0 22 15,1-21-15</inkml:trace>
  <inkml:trace contextRef="#ctx0" brushRef="#br1" timeOffset="74371.82">3408 7345 0,'0'0'0,"0"-21"0,0 0 0,0-22 0,0 22 15,0 0-15,0-21 0,42-1 16,-21 22-16,-21 0 0,21 21 16,1 0-1,-22 21 1,0 0-16,0 22 0,0-1 16,0 0-16,0 1 0,0-1 0,0 0 15,0 1-15,-22 20 0,1-21 0,0 1 16,21-22-16,-21 21 0,0 1 15,21-22-15,0 0 0,-21 0 0,21 0 16,-22 0-16,22-42 47,0 0-47,0 0 0,0 0 16,22 0-16,-1-22 0,0 22 0,0 0 15,0-21-15,0 20 0,22-20 16,-22 21-16,21 0 0,1 0 0,-22-1 15,21 22-15,0 0 0,1 0 16,-1 0-16,0 0 0,-20 0 0,-1 22 16,21-1-16,-21 0 0,-21 0 15,0 0-15,0 0 0,0 22 16,0-1-16,-21-21 0,0 0 16,-21 1-16,20-1 0,-20 0 15,0 0-15,-1-21 0,22 21 0,-21-21 16,21 0-16,-22 0 0,22 0 0,0 0 15,0 0 1,21-21-16,0 0 16,21 0-16,0 21 15,22-21-15,-22-1 0,0 1 0,21 0 16</inkml:trace>
  <inkml:trace contextRef="#ctx0" brushRef="#br1" timeOffset="74782.22">4106 7578 0,'0'0'16,"21"0"-16,-21 21 0,22-21 15,-1 0-15,0 0 16,0 0-16,0-21 0,0 0 16,1 21-16,-1-22 0,0 1 15,0 21-15,0-21 0,0 0 0,1 0 16,-22 0-16,21-1 0,-21 1 15,0-21-15,0 21 16,-21 21-16,-1 0 16,1 0-16,0 0 0,0 0 15,0 21-15,0 0 0,-1 0 0,1 22 16,0-22-16,0 21 0,0-21 16,21 22-16,-21-1 0,21-21 0,0 0 15,0 22-15,0-22 0,0 0 16,0 0-16,0 0 0,21 0 0,0-21 15,0 0-15,0 0 0,0 0 0,22 0 16,-22 0-16,21 0 0,1 0 16,-22 0-16,21-21 0,0 0 0,1 0 15,-1 0-15,0 0 0,1-1 16,-1 1-16,0-21 0,1 21 16,-1-22-16,-21 1 0,0 0 0,1-1 15,-1 1-15</inkml:trace>
  <inkml:trace contextRef="#ctx0" brushRef="#br1" timeOffset="75004.09">4953 7176 0,'0'-64'15,"0"43"-15,0 106 0,0-191 0,0 85 0,-21 21 32,21 21-32,0 0 0,0 21 15,-21 1-15,21-1 0,-22 0 16,22 1-16,-21 20 0,21-21 0,-21 1 16,21-1-16,-21 0 0,0 1 15,21-1-15,0-21 0,0 0 16,-21 22-16,21-22 0,0 0 15,0 0-15,21-21 16,0 0 0,0 0-16,0-21 0,0 0 15,1 21-15,-22-21 0,21 0 16,-21-1-16,21 1 0</inkml:trace>
  <inkml:trace contextRef="#ctx0" brushRef="#br1" timeOffset="75186.98">4699 7451 0,'0'0'16,"21"0"-1,0 0-15,0 0 16,1 0-16,20 0 0,-21-21 16,21-1-16,-20 22 0,20-21 0,0 21 15,-21-21-15,22 0 0,-1 21 0,0-21 16,-20 21-16,-1 0 0,21-21 15</inkml:trace>
  <inkml:trace contextRef="#ctx0" brushRef="#br1" timeOffset="75817.89">5270 7345 0,'0'21'15,"0"-42"-15,0 63 0,0-21 0,0 1 0,-21-1 16,21 0-16,0 21 0,-21-21 16,21 1-16,-21-1 0,21 0 0,-21 21 15,21-21-15,0 1 0,0-1 16,0 0-16,0 0 0,0 0 15,0 0-15,21-21 16,0 0-16,0 0 16,0 0-16,1 0 0,-22-21 15,21 0-15,0 21 0,0-21 0,0 0 16,0 0-16,-21-1 0,22 1 16,-1 0-16,0 0 0,0-21 15,0 20-15,-21 1 0,0 0 16,21 21-16,-21-21 0,22 0 0,-22 42 31,0 0-15,0 0-16,0 0 0,-22 1 15,22-1-15,-21 0 0,21 0 0,0 0 16,0 0-16,0 1 0,0-1 16,0 0-16,0 0 0,0 0 15,21-21-15,1 0 0,-1 0 16,0 0-16,0 0 0,0 0 15,0 0-15,1 0 0,20 0 0,-21-21 16,0 21-16,22-21 0,-22 0 16,21 0-16,-21-1 0,22 1 15,-22 0-15,0-21 0,0 21 0,0-1 16,-21-20-16,0 21 0,21 0 16,-21 0-16,0-1 0,0 1 0,0 0 15,0 42 16,-21 0-31,0 1 0,21-1 0,0 0 16,0 0-16,-21 0 0,21 22 16,0-22-16,0 0 0,-21 21 15,21-21-15,0 1 0,0-1 0,0 0 16,0 0-16,0 0 16,21-21-16,0 0 0,0 0 15,0 0-15,1 0 0,-1 0 0,0 0 16,0 0-16,0 0 0,0-21 15,1 0-15,-1 0 0</inkml:trace>
  <inkml:trace contextRef="#ctx0" brushRef="#br1" timeOffset="76202.67">6350 7514 0,'0'21'31,"21"-21"-15,0 0-16,0 0 0,1-21 0,-1 0 15,0 21-15,0-21 0,0 0 16,0 21-16,1-21 0,-22-1 16,21 1-16,-21 0 15,-21 21 1,-1 0-16,1 0 15,0 0-15,0 21 0,0 0 0,0 1 16,-1-1-16,1 0 0,0 21 16,21-21-16,-21 1 0,21-1 15,-21 21-15,21-21 0,0 0 0,0 1 16,0-1-16,0 0 0,0 0 16,0 0-16,21-21 15,0 0-15,0 0 0,43 0 16,-43 0-16,21 0 15,1 0-15,-1-21 0,0 0 0,1 21 16</inkml:trace>
  <inkml:trace contextRef="#ctx0" brushRef="#br1" timeOffset="77027.97">6985 7535 0,'0'0'0,"-21"0"16,21 22-1,21-22 17,0 0-32,0 0 15,0 0-15,1 0 0,-1 0 0,0 0 16,0-22-16,0 22 16,0-21-16,1 21 0,-1-21 0,0 0 15,0 0-15,-21 0 16,0-1-1,-21 22-15,0 0 16,0 0-16,-1 0 0,-20 22 16,21-1-16,0 0 0,0 0 0,-1 0 15,1 0-15,0 1 0,21-1 0,0 0 16,0 0-16,0 0 0,0 0 16,0 1-16,0-1 0,0 0 15,21-21-15,0 0 0,22 0 16,-22 0-16,21 0 0,-21 0 15,22 0-15,-22 0 0,21 0 16,1 0-16,-22 0 0,0 0 0,21-21 16,-21 21-16,1-21 0,-1-1 15,0 22-15,-21-21 0,21 0 0,-21 0 16,21 0-16,-21 0 0,0-1 16,0 1-16,0 0 0,0 0 15,0 0-15,0 42 31,0 0-31,0 0 16,0 0-16,0 1 0,0-1 0,0 0 16,0 0-16,0 0 0,0 0 15,0 1-15,0-1 0,0 0 16,0 0-16,0 0 16,0-42 30,0 0-46,0 0 16,0 0-16,0-1 0,0 1 16,0 0-16,21 0 0,1-21 15,-1 20-15,21-41 16,0 42-16,-20-22 0,20 22 0,0 0 16,1 0-16,20 21 0,-21 0 0,1 0 15,-1 0-15,0 21 0,22 21 16,-43-20-16,0 20 0,-21-21 15,0 21-15,0-20 0,0 20 16,0-21-16,0 21 0,-21-20 0,0 20 16,0-21-16,0 0 0,-1 0 15,1 1-15,0-22 0,0 21 16</inkml:trace>
  <inkml:trace contextRef="#ctx0" brushRef="#br1" timeOffset="77701.34">9186 7684 0,'0'21'16,"0"-42"-16,21 42 15,1-42 1,-1 21-16,-21-22 0,21 1 16,0 0-16,0 0 0,0 0 15,1 0-15,20-1 0,-21-20 16,0 0-16,0-1 0,1 1 0,-1 0 15,0-1-15,0 22 0,0-63 16,0 62-16,-21 1 0,0 0 16,0 0-16,-21 21 0,0 0 15,0 0-15,0 21 0,0 0 16,-1 0-16,1 1 0,0-1 0,0 21 16,21 0-16,0 1 0,0-22 15,0 21-15,0 1 0,0-22 0,21 21 16,0-21-16,22 22 0,-22-22 15,0 0-15,0 0 0,0 0 0,22 0 16,-43 1-16,21-22 0,-21 21 0,0 0 16,-21-21-1,-1 0-15,1 0 16,0 0-16,0 0 0,-21 0 0,20 0 16,1 0-16,0-21 0,0 21 15,0-21-15,21-1 0,0 1 16,0 0-16,0 0 0,0 0 15,21 0-15,0-1 0,21 1 16</inkml:trace>
  <inkml:trace contextRef="#ctx0" brushRef="#br1" timeOffset="77916.22">9991 7133 0,'0'0'0,"21"-21"0,0 21 0,-21 21 31,-21 0-31,0 22 15,-1-22-15,22 21 0,-21 1 0,0-1 16,21 0-16,0 1 0,-21-1 16,21 0-16,-42 22 0,42-22 15,0-21-15,0 0 0,0 1 16,-22-1-16,22 0 0,0 0 0,22-21 16,-1 0-1,0-21-15,0 21 16</inkml:trace>
  <inkml:trace contextRef="#ctx0" brushRef="#br1" timeOffset="78089.12">9673 7430 0,'0'0'16,"21"0"-1,22 0-15,-22 0 0,21 0 16,0 0-16,1 0 0,-1 0 15,22 0-15,-1 0 0,-21-22 16,22 22-16,-1 0 0,1-21 0,-22 21 16</inkml:trace>
  <inkml:trace contextRef="#ctx0" brushRef="#br1" timeOffset="78616.82">10922 7514 0,'0'-21'16,"0"0"0,0 0-16,0 0 0,0-1 0,0 1 15,0 0-15,0 0 16,0-21-16,0 20 0,0 1 0,0 0 16,0-21-16,-21 21 0,0 21 0,-1-22 15,1 22-15,0 0 0,-21 0 16,21 0-16,-1 22 0,-20-22 0,21 21 15,-21 21-15,20-21 0,-20 22 16,21-1-16,0 0 0,0 1 0,-1-1 16,1 0-16,0 43 0,21-64 15,0 0-15,0 22 0,0-22 16,21 0-16,0-21 16,1 0-16,-1 0 0,0 0 0,42 0 15,-41 0-15,20-21 16,-21 21-16,21-21 0,-20-1 0,20 1 15,-21 0-15,21 0 0,-20 0 0,-1-22 16,0 22-16,0-21 0,0 21 16,-21-22-16,0 22 0,0 0 0,0 0 15,0 42 1,-21 0 0,21 0-16,-21 1 0,21-1 0,0 21 15,-21-21-15,21 0 0,0 22 16,0-22-16,0 0 0,0 0 0,0 0 15,0 1-15,21-22 0,0 21 0,0 0 16,0-21-16,1 0 0,20 0 16,-21 0-16,21 0 0,-20 0 15,20 0-15,-21 0 0,0-21 0</inkml:trace>
  <inkml:trace contextRef="#ctx0" brushRef="#br1" timeOffset="78939.63">11324 7578 0,'0'0'0,"0"-21"0,0-1 0,21 1 0,-21 0 16,0-21-16,0 21 0,21-1 15,1 1-15,-1 0 0,0 21 0,0-21 16,21 21-16,1 0 16,-22 0-16,0 0 0,0 21 15,0 0-15,1 0 0,-22 1 0,21-1 16,0 21-16,-21-21 16,0 0-16,0 22 0,0-22 0,0 0 15,0 0-15,0 0 0,0 1 0,0-1 16,-21 0-1,0-21-15,21-21 16,0 0 0,0-1-16,0 1 15,0 0-15,0 0 0,0 0 16,0 0-16,21-1 0,0 1 16,-21 0-16,21 0 0,0 0 15,-21 0-15,21-1 0,1 1 0,-1 0 0,0 0 16,0 0-16,21 0 15,-20-22-15,20 22 0</inkml:trace>
  <inkml:trace contextRef="#ctx0" brushRef="#br1" timeOffset="79186.12">12446 6985 0,'-85'64'15,"64"-43"-15,0 21 16,0-21-16,0 22 0,-1-1 0,1 0 15,0-21-15,0 22 0,0-1 16,0 0-16,-1 1 0,22-22 16,0 21-16,-21 1 0,21-1 15,0-21-15,0 0 0,0 0 16,0 1-16,21-22 16,1 0-16,-1 0 15,0 0-15,0-22 0,0 22 0,0-21 16,1 0-16,-1 0 0,0 0 15</inkml:trace>
  <inkml:trace contextRef="#ctx0" brushRef="#br1" timeOffset="79388">12107 7303 0,'-21'0'16,"42"0"-16,-63 0 0,42-22 15,21 22 1,0 0-16,0 0 15,1 0-15,-1 0 0,0 0 0,21 0 16,-21 0-16,1 0 0,-1 0 0,0 0 16,0 0-16,0 0 0,0 0 15,1 0-15,-1 0 16,-21-21-16,21 0 16</inkml:trace>
  <inkml:trace contextRef="#ctx0" brushRef="#br1" timeOffset="80377.97">13906 7197 0,'22'-21'31,"-1"21"-31,0-22 0,0 1 0,0 21 16,0-21-16,22 0 0,-22 0 15,0 21-15,21-21 0,-20-1 0,20-20 16,-42 21-16,0 0 16,0 0-16,-42 21 31,20 0-31,1 0 0,0 0 0,-21 21 15,21 0-15,-22-21 0,22 21 16,0 0-16,0 0 0,0 1 0,21-1 16,-22 0-16,22 0 0,0 0 15,0 0-15,0 1 0,22-22 16,-1 21-16,0 0 0,0-21 0,21 0 16,-20 0-16,20 0 0,0 0 15,1 0-15,-1 0 0,-21 0 0,21 0 0,1 0 16,-22 0-16,0-21 15,0 0-15,-42 21 16,0 0-16,-21 0 16,20 0-16,-20 0 0,-21 21 0,20 0 15,1-21-15,0 21 0,-22 21 0,22-20 16,21-1-16,-22 0 0,22 21 16,-21-21-16,21 22 0,21-22 0,0 0 15,0 0-15,0 0 0,0 1 16,0-1-16,21 0 0,0-21 0,0 0 15,21 21-15,-20-21 0,20 0 0,0 0 16,1 0-16,20 0 0,-21 0 16,22-21-16,-1 0 0,-20 0 15,20 21-15,64-64 0,-84 43 16,-1-21-16,21 20 16,-20-20-16,-22 0 0,21-1 0,1-62 15,-22 62-15,0 1 0,-21 0 16,0-1-16,0 1 0,0 0 0,0 20 15,0-20-15,0 21 0,0 0 0,-21 21 16,0 21 0,-1 0-16,22 21 0,-21-20 15,0 20-15,21 0 16,0 1-16,-21 20 0,0-21 0,21 1 16,-43 63-16,43-64 0,0 0 15,-21-21-15,0 22 0,21-22 16,-21 42-16,21-41 15,0-1-15,21-21 16,0 0-16,0 0 16,1 0-16,-1 0 0,0-21 0,0-1 15,0 1-15,0 0 16,1 0-16,-1 0 0</inkml:trace>
  <inkml:trace contextRef="#ctx0" brushRef="#br1" timeOffset="80743.75">14944 7345 0,'0'21'0,"0"-42"0,-22 42 16,22 0-16,22-21 31,-1 0-31,0 0 16,0-21-16,0 0 0,22 21 0,-22-21 15,0 0-15,0-1 0,21 22 16,-20-21-16,-1 0 0,0 0 0,-21 0 15,21 0-15,-21-1 0,-21 22 32,0 0-32,0 22 15,-22-22-15,22 21 0,0 0 16,0 0-16,0 0 0,-1 22 0,1-22 16,0 0-16,21 0 0,0 0 0,0 0 15,-21 1-15,21-1 0,0 0 16,0 0-16,0 0 0,21-21 15,0 0-15,0 0 0,1 0 0,20 0 16,-21 0-16,21 0 0,22 0 16,-22-21-16,1 0 0,62 0 15,-62 0-15,-1-1 0</inkml:trace>
  <inkml:trace contextRef="#ctx0" brushRef="#br1" timeOffset="81404.38">15684 7176 0,'0'0'0,"0"-22"16,-21 22-1,0 0-15,21 22 16,-21-1-16,0 0 0,0 0 16,21 21-16,-22-20 0,22-1 0,0 21 15,-21-21-15,21 0 0,-21 1 16,21-1-16,0 0 0,0 0 16,0 0-16,-21 0 0,21 1 15,0-1-15,0-42 47,0-1-47,0 1 0,21 0 16,-21 0-16,21 0 0,0-22 0,-21 22 15,22 0-15,-1-21 0,0 21 16,0-22-16,0 22 0,0 0 16,1 0-16,-1 0 0,0-1 0,0 22 15,0 0-15,0 0 0,1 22 16,-22-1-16,0 0 0,0 0 15,21 0-15,-21 0 0,0 22 16,21-22-16,-21 21 0,0-21 0,0 1 0,0-1 16,0 0-16,0 0 15,0 0-15,0 0 0,0 1 16,0-44 31,0 1-47,21 0 15,0 0-15,-21 0 0,21 0 0,1-22 16,-1 22-16,0-21 0,0 21 0,21-1 16,-20-20-16,-1 21 0,21 0 15,-21 0-15,22-1 0,-22 22 0,0 0 16,0 0-16,0 0 0,-21 22 16,0-1-16,0 0 15,0 21-15,0-21 0,0 1 0,0 20 16,0-21-16,0 0 0,0 0 15,0 22-15,0-22 0,-21 0 0,21 0 16,-21-21-16,21 21 0,0 1 0,-21-22 16,21 21-16,21-21 31,0 0-31,0-21 16,0-1-16,1 1 0,-1 21 15,0-21-15</inkml:trace>
  <inkml:trace contextRef="#ctx0" brushRef="#br1" timeOffset="82192.6">16552 7303 0,'21'21'31,"1"-21"-31,-1 0 16,0 0-16,0 0 0,21 0 15,-20 0-15,-1 0 0,0 0 16,0-21-16,0 21 0,0-22 0,1 22 15,-1-21-15,0 0 0,-21 0 16,0 0-16,0 0 0,0-1 16,-21 22-1,0 0 1,-1 0-16,1 0 0,-21 0 0,21 22 16,0-1-16,-1 21 0,-20-21 0,21 0 15,0 22-15,0 20 16,21-42-16,-22 1 0,22 20 0,0-21 15,0 0-15,0 0 0,22-21 16,-1 22-16,0-1 0,21-21 0,-21 0 16,22 21-16,-22-21 0,21 0 0,1 0 15,-1 0-15,0 0 0,1 0 16,-22-21-16,21 0 0,0 21 0,1-22 16,-22 1-16,0-21 0,0 21 15,0 0-15,1-22 0,-22 22 16,21-21-16,-21 21 0,0-1 0,0 1 15,0 0-15,0 0 0,-21 21 16,-1 0-16,22 21 16,-21 0-16,0 0 0,21 1 15,0 20-15,-21-21 0,0 0 0,21 22 16,-21-22-16,21 0 0,0 0 16,0 0-16,-22 0 0,22 1 15,0-1-15,-21-21 0,21-21 47,0-1-31,0 1-16,0 0 0,21-21 0,1 21 15,-22-1-15,21-20 0,0 0 16,21 21-16,-21-22 0,22 1 0,-1 21 16,0-22-16,1 22 0,-1 0 15,22 21-15,-22 0 0,21 0 0,-20 0 16,-1 0-16,0 21 0,-20 22 15,-1-22-15,-21 21 0,0-21 16,0 22-16,0-1 0,0 0 0,0-21 16,-21 22-16,-1-22 0,1 21 15,0-21-15,21 1 0,-21-1 0,0-21 16,21 21-16,-21 0 0,21-42 47,21 21-47,0-21 0,0 0 15,0-1-15,0 1 0</inkml:trace>
  <inkml:trace contextRef="#ctx0" brushRef="#br1" timeOffset="82436.46">18013 6985 0,'0'0'0,"21"-42"0,-21 21 16,21-1-16,-21 1 0,0 0 15,0 42 1,-21 22-16,0-22 15,0 21-15,21 0 0,-22 1 0,1-1 16,0 22-16,0-22 0,0 21 0,0-20 16,-1-1-16,22 0 0,0 1 15,0-22-15,-21 21 0,21-21 0,0 1 16,0-1-16,0 0 16,21-21-16,1 0 15,-1 0-15,0 0 16,0-21-16,-21 0 0,21 21 15,0-22-15</inkml:trace>
  <inkml:trace contextRef="#ctx0" brushRef="#br1" timeOffset="82659.88">17865 7091 0,'0'0'0,"-22"0"0,22-21 0,22 21 31,-1 0-31,0 0 15,0 0-15,0 0 0,0 0 16,1 0-16,-1 0 0,21 0 16,-21 0-16,0 0 0,22 0 0,-22 0 15,0 0-15,0 0 0,0 0 16,1-21-16,-1 21 0,0 0 16,-21-22-16</inkml:trace>
  <inkml:trace contextRef="#ctx0" brushRef="#br1" timeOffset="84309.82">19431 7472 0,'0'0'0,"21"0"16,0 0-16,0 0 16,1-21-16,-1 0 0,0-1 0,0 22 15,0-21-15,0 0 0,-21 0 16,0 0-16,22-22 0,-22 22 0,0 0 16,0-64-16,0 64 0,0-21 15,-22 21-15,1 0 0,0-1 16,-21 1-16,21 21 0,-1 0 0,-20 0 15,0 0-15,21 0 0,-22 0 16,1 21-16,0 1 0,-1 20 16,1-21-16,-22 64 0,22-43 15,21 0-15,0 1 0,0-1 16,-1-21-16,22 22 0,0 20 16,0-21-16,22-20 0,-1-1 15,0 0-15,0-21 0,43 21 16,-43-21-16,21 0 0,0 0 0,1 0 15,-1 0-15,0 0 0,1-21 16,-1 21-16,22-21 0,-43 0 0,21-1 16,0 1-16,1-21 0,-22 21 15,0-22-15,0 1 0,0 21 0,1-21 16,-22-1-16,21 22 0,-21 0 16,0 0-16,0 0 0,0-1 15,-21 44 1,-1-1-16,1 0 0,21 0 15,-21 0-15,0 22 0,21-22 0,0 21 16,-21-21-16,21 22 0,0-22 0,0 0 16,0 0-16,0 0 0,0 0 15,21 1-15,0-1 0,0-21 0,0 0 16,1 0-16,-1 0 0,0 0 16,0 0-16,21 0 0,-20 0 15,-1 0-15,21-21 0,-21 21 0,0-22 16,1 1-16,-1 0 0,0 0 15,0 0-15,0-22 0,-21 22 0,0 0 16,0-21-16,0 21 0,0-22 16,0 22-16,0 42 31,0 0-31,0 1 0,-21-1 0,0 0 16,0 0-16,21 21 0,0-20 0,-21-1 15,21 0-15,-22 0 0,22 0 16,-21 0-16,21 1 0,0-1 0,0 0 15,0-42 32,21 21-47,-21-21 0,22-1 16,-1 22-16,-21-21 0,21 0 0,0-21 16,0 21-16,0-1 0,1-20 15,-1 21-15,0-21 0,21 20 0,-21 1 16,1-21-16,20 42 0,-21-21 0,0 21 15,0 0-15,1 0 0,-22 21 16,0 0-16,0 0 0,0 0 16,0 1-16,0 20 0,0-21 15,0 0-15,0 22 0,0-22 0,0 0 16,0 21-16,0-21 0,0 1 16,21-1-16,0 0 0,0-21 15,64 21-15,-43-21 0,0 21 16,22-21-16,-22 0 0,22 0 15,-22 0-15,0 0 0,22 0 0,-22-21 16,1 21-16,-22-21 0,21 0 0,0 0 16,-20-1-16,-1 1 0,0-21 15,0 21-15,21-64 16,-42 43-16,0-1 0,0 1 0,0 0 16,0 21-16,0-1 0,0 1 15,-21 0-15,0 21 0,0 0 0,0 0 16,0 0-16,-22 0 0,-20 64 15,20-43-15,1 21 0,0 0 16,21 1-16,-22-22 0,22 21 16,-21 1-16,21-1 0,-1-21 0,22 21 15,0-20-15,0-1 0,0 0 0,22 0 16,-1 0-16,21-21 0,-21 0 16,43 21-16,-43-21 0,21 0 15,-21 0-15,22 0 0,-22-21 16,21 0-16,-21 0 0,1 0 0,20 0 15,-21-1-15,0-20 0,22 0 0,-22-1 16,0 1-16,0-21 16,21 20-16,1-63 0,-22 43 15,0 21-15,0-22 0,0 22 16,-21-1-16,22 1 0,-22 0 16,21-1-16,-21 22 0,-21 42 15,-22 22 1,22-1-16,0 0 0,0 1 0,0-1 15,-1 22-15,1-1 0,21-21 16,0 22-16,0-1 0,0 1 0,0-22 16,0 1-16,0-1 0,0 0 15,21-21-15,1 1 0,20-1 0,-21 0 16,21 0-16,1 0 0,-1-21 16,0 0-16,1 0 0,20 0 15,43 0-15,-42 0 0,-1 0 16,-21-21-16,22 0 0,-22 21 0,22-21 15</inkml:trace>
  <inkml:trace contextRef="#ctx0" brushRef="#br1" timeOffset="86212.82">1757 8721 0,'0'0'0,"-21"0"16,21 21-16,-22 0 0,22 0 16,-21 0-16,21 1 15,43-22 16,-22-22-31,0 1 16,21 21-16,-21-21 0,22 0 0,-1 0 16,0 0-16,-20-1 0,20 1 15,-21-21-15,21 21 0,-20 0 0,-22-1 16,0 1-16,0 0 16,-22 0-16,1 21 0,0 0 0,-21 0 15,-1 0-15,1 0 0,0 21 16,-22 0-16,1 0 0,20 1 0,1-1 15,-21 0-15,20 21 16,22-21-16,-21 64 0,42-43 16,0-20-16,0 20 0,0 0 15,0-21-15,42 1 0,-21 20 16,22-21-16,-22-21 0,21 21 0,0 0 16,1-21-16,-1 0 0,0 0 15,1 0-15,-1 0 0,0 0 0,-20 0 16,-1 0-16,0 0 0,-21-21 15,0 0-15,0 0 16,-21 21-16,-22 0 0,22 0 16,-21 0-16,0 0 0,-1 0 0,1 0 15,-22 0-15,22 0 16,0 21-16,21 0 0,-22 0 0,22 1 16,0-1-16,0 21 0,0-21 15,21 0-15,0 1 0,0 20 0,0-21 16,0 0-16,0 0 0,21 1 15,0-1-15,21 0 0,-21 0 0,22-21 16,-1 0-16,0 21 0,1-21 16,-1 0-16,0 0 0,22 0 0,-22 0 15,1-21-15,-1 0 0,21 0 16,-20 0-16,-1-1 0,22 1 0,-22 0 16,0 0-16,1 0 15,-22 0-15,21-22 0,-21 22 0,0 0 16,-21-21-16,0 20 0,0 1 15,0 0-15,-21 42 16,0-21-16,21 21 16,-21 1-16,0-1 0,21 21 15,-21-21-15,21 0 0,0 1 0,-22-1 16,22 0-16,-21 0 0,21 0 16,0 0-16,0 1 0,21-44 46,1 1-46,-1 0 16,0 21-16,0-21 0,0 0 16,0 0-16,1-22 0,20 22 0,-21 0 15,0 0-15,43-22 16,-43 22-16,21 0 0,-21 21 0,1 0 16,-1 21-1,-21 0-15,0 1 0,0-1 0,0 0 16,0 0-16,0 21 0,21-20 15,-21-1-15,21 21 0,0-21 0,-21 0 16,21 1-16,1-1 0,20 0 16,-21 0-16,0-21 0,22 0 15,-1 0-15,0 0 0,-21 0 0,22 0 0,-1 0 16,0 0-16,1-21 16,-1 21-16,0-21 0,1 0 0,-1-1 15,0 1-15,1 0 0,-1 0 0,-21-21 16,0 20-16,1-20 0,-1 21 15,-21-21-15,0-1 0,0 22 0,0-21 16,0 21-16,-21-1 0,-1 1 16,-20 21-16,21 0 0,-21 0 0,20 0 15,-20 0-15,0 21 0,-1 1 16,22-1-16,-21 21 0,21-21 16,-22 22-16,22-22 0,-21 42 15,42-20-15,0-22 0,0 0 16,0 0-16,0 0 0,0 0 0,0 1 15,21-22-15,0 0 0,0 0 16,1 0-16,-1 0 0,0 0 0,42-22 16,-20 22-16,-1-21 0,-21 0 15,22 0-15,-22 0 0,63-43 16,-62 22-16,20 0 0,-21-1 16,0-20-16,0-1 0,22 22 15,-22-22-15,0 22 0,-21-21 16,21 20-16,0 1 0,-21 0 0,0 20 15,0-20-15,0 21 0,0 42 32,0 0-32,0 22 0,0-1 15,0 0-15,-21 22 0,21-22 0,-21 22 16,21-1-16,0 1 0,0-22 16,0 21-16,0-20 0,0-1 0,0-21 15,0 22-15,0-22 0,0 21 0,0-21 16,21-21-16,-21 21 0,21 1 15,1-22-15,-1 0 0,0 0 0,0 0 16,0 0-16,22-22 0,-22 1 0</inkml:trace>
  <inkml:trace contextRef="#ctx0" brushRef="#br1" timeOffset="88566.34">4762 9229 0,'0'0'0,"0"21"31,0 0-31,22-21 31,-1-21-31,0 21 16,0-21-16,0 0 0,0-1 0,1 1 16,-1-21-16,0 21 0,0-22 15,0 1-15,0 21 0,1-21 0,-1-1 16,-21 1-16,0 0 0,0-1 16,0 22-16,0 0 0,0 0 0,0 0 15,-21 21-15,-1 0 0,1 0 16,0 21-16,0 0 0,0 21 15,0 1-15,-1-1 0,22 0 16,0 1-16,-21 62 0,21-62 16,0-22-16,0 21 0,0 1 15,21-22-15,1 0 0,-1 0 16,0 0-16,0-21 0,21 21 0,-20-21 16,20 0-16,-21 0 0,64 0 15,-64-21-15,21 21 0,1-21 16,-1 0-16,0 0 0,22 0 0,-22-1 15,0-20-15,1 0 0,-1 21 16,0-43-16,1 22 0,-22-1 0,0-20 16,0 21-16,0-1 0,1-20 15,-22 20-15,0 1 0,0 0 0,0-1 16,0 22-16,0 0 0,0 0 0,0 0 16,-22 21-1,1 21-15,0 0 0,0 21 16,21-20-16,-21 20 0,0 0 15,-1 1-15,22 20 0,0-21 0,-21 22 16,21-22-16,-21 1 0,21 20 0,0-21 16,0-20-16,0 20 0,0 0 15,0-21-15,21 1 0,0-1 0,1 0 16,-1-21-16,21 0 16,-21 0-16,22 0 0,-1 0 0,-21 0 15,21 0-15,1 0 0,-1-21 0,0 0 16,1-1-16,-1 1 0,-21 0 15,22 0-15,-22-21 0,21 20 0,-21-20 16,0 0-16,1 21 0,-1-22 0,-21 1 16,21 21-16,-21 0 0,0-22 15,-21 43 1,0 21-16,21 1 16,-22-1-16,1 0 0,0 21 0,21-21 15,-21 22-15,21-1 0,-21-21 0,21 22 16,0-22-16,0 0 0,0 21 15,0-21-15,0 1 0,21-1 16,0 0-16,0-21 0,0 0 16,22 0-16,-22 0 0,21 0 15,-21 0-15,22 0 0,-1 0 0,0-21 16,1 0-16,-1-1 0,0 1 16,1 0-16,-1 0 0,0 0 0,-20 0 15,20-1-15,-21-20 0,0 21 0,-21 0 16,0 0-16,0-1 0,0 1 15,0 42 1,-21 1-16,0-1 16,21 0-16,-21 0 0,21 0 15,0 22-15,-21-22 0,-1 0 0,22 0 16,-21 0-16,21 0 0,0 1 16,0-1-16,0 0 15,0 0 1,0-42-1,21 21-15,1-21 16,-22 0-16,21-1 0,0 1 0,0 0 16,-21 0-16,21-21 0,0 20 15,1-20-15,-1 21 0,0-21 0,0 20 16,0 1-16,-21 0 0,21 0 0,1 0 16,-1 42-1,-21 0-15,0 0 0,0 0 16,0 1-16,0-1 0,0 0 15,0 21-15,0-21 0,0 22 16,0-22-16,0 0 0,0 0 0,21 0 16,-21 1-16,0-1 0,21 0 15,0-21-15,0 0 0,-21 21 0,22-21 16,-1 0-16,0 0 0,0 0 16,0-21-16,0 21 0,1-21 15,20 0-15,0-1 0,-21-20 16,1 21-16,-1 0 0,0-22 15,0 22-15,21-21 0,-20 21 0,-1-22 16,0 22-16,0 0 0,-21-21 16,21 21-16,-21 42 31,0 0-31,-21 0 0,21 21 0,-21-20 16,21-1-16,-21 21 0,0-21 0,21 22 15,0-22-15,0 21 0,0-21 16,0 0-16,0 1 0,0-1 0,0 0 15,0 0-15,21 0 0,0-21 0,0 21 16,0-21-16,0 0 0,22 0 16,-22 0-16,21 0 0,1 0 15,-1 0-15,0 0 0,1 0 0,-1-21 16,0 0-16,1 0 0,-1 0 16,0 0-16,1-1 0,-22 1 15,0 0-15,0-21 0,0 21 0,0-1 16,-21-20-16,0 21 0,0 0 0,0 0 15,0-22-15,-21 43 16,0 0-16,0 21 16,0 1-16,0-1 0,-1 0 0,1 0 15,21 21-15,0-20 0,-21-1 0,21 21 16,0-21-16,0 0 16,0 1-16,0-1 0,0 0 0,0 0 15,21-21-15,-21 21 0,21-21 16,22 0-16,-22 0 0,0 0 0,0 0 15,22 0-15,-22 0 0,21 0 0,0-21 16,1 0-16,-22 0 0,0 0 16,21-1-16,-20 1 0,-1 0 15,0-21-15,0 21 0,-21-22 0,0 22 16,21 0-16,-21 0 0,0 0 16,0 42-1,0 0-15,-21-21 0,21 21 16,-21 0-16,21 22 0,-21-22 15,0 0-15,21 0 0,0 0 0,-22 0 16,22 1-16,-21-22 0,21 21 16,21-21 15,1 0-31,-1-21 16,0-1-16,0 22 0,0-21 15,0 0-15,1 0 0,-1-21 0,0 20 16,0 1-16,0 0 0,0-21 15,1 21-15,-1 21 16,-21 21 0,0 0-16,0 0 0,0 0 0,0 0 15,-21 1-15,21 20 0,-22-21 16,22 0-16,0 0 0,0 1 16,0-1-16,0 0 0,0 0 0,22 0 15,-1 0-15,21-21 0,-21 22 16,22-22-16,-1 0 0,0 0 0,1 0 15,-1 0-15,0 0 0,1 0 0,-1-22 16,0 1-16,-21 0 0,43-21 16,-22 21-16,-21-22 15,1 22-15,-1-21 0,0-1 0,0 1 16,-21-21-16,21 20 0,-21 1 16,21 0-16,-21-1 0,0-20 15,0 42-15,0-1 0,0 44 16,0-1-1,-21 21-15,0-21 0,21 22 0,-21-1 16,0 0-16,21 1 0,-21-1 16,21 0-16,0 1 0,0-1 0,0 21 15,0-41-15,0-1 0,0 0 16,0 0-16,0 0 16,21-21-16,0 0 15,0 0-15,0-21 16,0 21-16,1-21 0,-1 0 0,0 0 15</inkml:trace>
  <inkml:trace contextRef="#ctx0" brushRef="#br1" timeOffset="88744.24">9419 8975 0,'0'0'15,"0"21"-15,21-21 16,0 0-1,1 0-15,-1 0 0,0 0 0,0 0 16,0 0-16,0 0 0,22 0 0,-22 0 16,0 0-16,0-21 0,43 0 15,-43 21-15,0-22 0</inkml:trace>
  <inkml:trace contextRef="#ctx0" brushRef="#br1" timeOffset="89168">11028 9017 0,'0'0'15,"21"-21"-15,-21 0 0,0 0 0,0-1 16,0 44 15,0-1-31,0 0 0,0 21 16,0-21-16,0 1 0,0 20 0,0-21 15,0 0-15,-21 22 0,21-22 16,-43 21-16,43-21 16,0 0-16,0 1 15,22-22 1,20 0 0,-21-22-16,21 1 0,1 21 0,-1-21 15,0 0-15,1 0 0,-1 0 16</inkml:trace>
  <inkml:trace contextRef="#ctx0" brushRef="#br1" timeOffset="89459.83">11642 8996 0,'0'-21'16,"0"42"-16,21-42 0,-21 0 0,-21 21 31,-1 21-31,1-21 16,0 21-16,0 0 0,0-21 0,0 21 15,21 0-15,0 1 16,0-1-16,0 0 0,0 0 15,21-21-15,0 0 0,0 21 16,0-21-16,0 21 0,1-21 16,-22 22-16,21-22 0,-21 21 0,21-21 15,-21 21-15,0 0 0,0 0 16,-21-21 0,0 21-16,-22-21 0,22 0 15,-21 0-15,21 0 0,-1 0 16,-20 0-16,21 0 0,0 0 15,-22 0-15,22 0 0,0-21 0,0 21 16,0-21-16,0 0 0,21 0 0</inkml:trace>
  <inkml:trace contextRef="#ctx0" brushRef="#br1" timeOffset="89632.73">11028 8721 0,'0'-21'16,"0"42"-16,0-64 0,21 43 62,0 22-46,0-22-16,0 0 0</inkml:trace>
  <inkml:trace contextRef="#ctx0" brushRef="#br1" timeOffset="90035.62">13039 8975 0,'0'0'0,"21"-21"0,-21-1 16,21 1-16,-21 0 0,0 0 15,21-21-15,-21 20 0,21 1 0,-21 0 16,0 0-16,-21 42 16,0-21-1,0 21-15,0 22 0,-1-22 0,1 21 16,-21 0-16,21 1 15,0-22-15,-22 21 0,22 1 0,0-1 16,0 0-16,0 1 0,21 41 16,0-63-16,0 1 15,0-1-15,21-21 0,0 21 0,21-21 16,1 0-16,20 0 0,-21 0 0,22 0 16,21 0-16,-22-21 0,22 0 15,-22-1-15</inkml:trace>
  <inkml:trace contextRef="#ctx0" brushRef="#br1" timeOffset="91144.83">13970 8954 0,'0'-22'16,"0"44"-16,0-86 0,0 43 0,0-21 15,-21 20-15,21 1 0,-21 21 16,-1 0-16,1 0 0,0 0 16,-21 0-16,21 0 0,-1 21 0,1 22 15,-21-22-15,21 21 0,0-21 16,-1 22-16,1-1 0,0 0 0,0-20 0,0 20 15,21 0-15,0-21 0,0 1 16,0-1-16,0 0 0,0 21 16,21-42-16,0 0 0,0 0 0,0 0 15,1 0-15,20 0 0,21 0 16,-41-21-16,20 0 16,0 0-16,-21 0 0,22-1 0,-22 1 15,0 0-15,0-21 0,0 21 16,1-22-16,-22 1 0,0 21 0,0-22 15,0 22-15,0-21 0,0 21 16,0 0-16,-22 21 16,1 21-16,21 0 0,-21 0 15,0 0-15,21 22 0,0-22 16,-21 21-16,0 22 0,21-43 16,0 21-16,0-21 0,0 0 15,0 1-15,0-1 0,0 0 16,0 0-16,21-21 0,0 0 0,0 21 15,0-21-15,0 0 0,22 0 16,-22 0-16,21 0 0,-21-21 0,64 0 16,-43 0-16,-20 0 0,20-22 15,-21 22-15,21-21 0,-20 21 16,-1-22-16,0 1 0,0-22 0,-21 22 16,0 0-16,0-1 0,0 1 0,21 21 15,-21-21-15,0 20 0,-21 22 31,21 43-31,-21-22 16,21 21-16,-21-21 0,0 22 0,21 20 16,0-20-16,0-1 0,0 0 15,0 1-15,0-22 0,0 21 16,0-21-16,0 22 0,0-22 0,0 0 16,21 0-16,-21 0 0,21-21 15,0 21-15,0-21 0,0 0 0,1 0 16,-1 0-16,0 0 0,0 0 0,0-21 15,22 0-15,-22 0 0,0 0 16,0 0-16,0-1 0,22-20 0,-22 21 16,0-21-16,0-1 0,0 1 0,0 0 15,-21-22-15,22 22 16,-1-1-16,-21 1 0,0 0 0,0 21 16,21-1-16,-21 1 0,0 0 0,-21 42 31,0-21-31,21 43 0,-22-22 15,1 21-15,0 0 0,21 1 0,0-1 16,0 0-16,0 1 0,0-1 16,0 0-16,0 1 0,0-22 0,0 21 15,0-21-15,0 1 0,21-1 16,0 0-16,1-21 0,20 21 0,-21-21 16,21 0-16,-20 0 0,20 0 0,0 0 15,-21 0-15,22 0 16,-22-21-16,21 0 0,-21 21 0,22-21 15,-22-1-15,21-41 0,-42 42 16,0 0-16,0-22 0,0 22 16,0-21-16,0 21 0,0-1 0,0 1 15,0 0-15,-21 21 16,0 0-16,0 21 0,0 0 16,21 1-16,0-1 0,-22 21 0,22-21 15,0 0-15,0 22 0,0-22 16,0 21-16,0-21 0,0 1 15,22-22-15,-1 21 0,0-21 16,21 0-16,-21 21 0,22-21 16,-1 0-16,43 0 0,-22 0 15,-20 0-15,20 0 0,-21 0 16,22 0-16,-22 0 0,22 0 16,-22-21-16,22 0 0,-22 21 0</inkml:trace>
  <inkml:trace contextRef="#ctx0" brushRef="#br1" timeOffset="91596.43">16341 9038 0,'21'-21'15,"-21"0"-15,-85 148 0,170-275 0,-106 211 0,42-147 0,-21 62 16,-21 1-16,-1 0 0,1 21 16,0 0-16,-21 0 0,21 0 0,-22 0 15,22 21-15,-21 0 0,-1-21 16,22 22-16,-21 20 0,21-21 16,-43 21-16,43 1 15,21-22-15,-21 0 0,21 21 0,0-20 16,0 20-16,0-21 0,0 0 15,21 0-15,0-21 16,0 0-16,1 0 0,20 0 16,-21 0-16,0 0 0,0-21 0,22 21 15,-22-21-15,0 0 0,0 0 16,22 0-16,-1-43 0,-21 22 16,0 21-16,-21-43 0,21 22 15,1-1-15,-1 1 0,-21-21 16,21 20-16,0 1 0,-21 0 0,21 20 15,-21-20-15,21 21 0,-21 0 16,-21 21 0,0 21-16,0 21 0,0-21 0,0 22 15,-1 20-15,1-20 0,21-1 16,-21 21-16,0-20 0,21-1 0,-21 0 16,21 1-16,0-1 0,0-21 15,0 0-15,0 22 0,0-22 16,0 0-16,0 0 0,21-21 15,0 0-15,21 0 16,-20 0-16,20 0 0,0 0 0,1 0 16,20-21-16</inkml:trace>
  <inkml:trace contextRef="#ctx0" brushRef="#br1" timeOffset="92380.54">18119 8848 0,'0'-43'0,"0"86"0,0-107 15,0 43-15,0 0 0,0 0 16,-22 0-16,1-1 0,21 1 16,-42 21-16,21 0 0,0 0 15,-43 21-15,22 1 0,-1-1 16,1 21-16,0-21 0,-1 22 15,-41 41-15,41-41 0,1-1 16,21 0-16,0-21 0,21 22 16,0-22-16,0 21 0,0-21 0,0 1 15,42-22-15,-21 21 0,0 0 0,1-21 16,20 0-16,-21 0 0,21 0 16,-20 0-16,20 0 0,-21-21 15,21 0-15,1 21 0,-22-22 0,21 1 16,-21-21-16,1 21 0,20-43 15,-21 22-15,0 0 0,0-1 16,1 1-16,-22 0 0,0-1 16,0 22-16,21 0 0,-21 0 0,0 42 31,-21 0-31,-1 0 0,22 22 16,-21-22-16,21 21 0,-21 0 0,0 1 15,21-22-15,0 21 0,0-21 16,0 22-16,0-22 0,0 0 15,0 0-15,0 0 0,0 1 0,21-1 16,0-21-16,22 0 0,-22 21 0,0-21 16,0 0-16,21 0 0,1 0 0,-22 0 15,21-21-15,1 0 0,-1 21 16,0-43-16,1 22 0,-1 0 16,0-21-16,22-1 0,-22 1 0,0 0 15,-20-1-15,20-20 0,-21 20 16,0 1-16,-21 21 0,0 0 0,0-22 15,0 22-15,-21 21 0,-21 0 16,21 0-16,-22 0 0,22 21 16,-21-21-16,21 22 0,21 20 15,0-21-15,0 0 0,0 22 0,0-22 16,21 21-16,0 0 0,0-20 16,43 41-16,-43-42 0,0 22 15,0-22-15,0 0 0,-21 0 16,21 0-16,-21 0 0,0 1 15,-21-1 1,0-21-16,0 0 0,0 0 0,0 0 16,-1 0-16,1 0 0,0 0 0,-21 0 15,-1 0-15,1 0 0,0 0 16,-1 0-16,-20 0 0</inkml:trace>
  <inkml:trace contextRef="#ctx0" brushRef="#br1" timeOffset="92992.01">4381 10414 0,'0'-21'0,"0"42"0,-21-42 0,21 0 15,-21 0-15,21-1 0,-21 1 0,21 0 16,-21 21-1,21 21 1,0 0-16,-21 1 0,21 20 0,0 0 16,0 1-16,0 20 0,0-21 15,0 22-15,0-22 0,0 22 0,-22-22 16,22 0-16,-21 1 0,0-1 0,21 0 16,-21 1-16,21-1 0,-21-21 15,21 22-15,-21-22 0,21 0 16,-22 0-16,22 0 0,0-42 31,0 0-31,0 0 16,0 0-16,0-1 0,0-20 15,0 21-15,0-21 0,0 20 0</inkml:trace>
  <inkml:trace contextRef="#ctx0" brushRef="#br1" timeOffset="93284.84">4106 10647 0,'-42'-85'0,"105"297"0,-126-466 0,105 381 16,-105-296-16,63 126 0,-21 1 0,21 21 15,0-22-15,0 22 0,0 0 0,0 0 16,0 0-16,21 0 0,0-1 16,21 22-16,-21 0 0,22 0 15,-1 0-15,0 0 0,22 0 0,-1 0 16,1 22-16,-1 20 0,1-21 16,-1 21-16,-20-20 0,-22 20 0,21 0 15,-42 1-15,0-1 0,0-21 16,-21 21-16,-21-20 0,-43 41 15,43-42-15,-1 0 0,1 1 0,0-1 16,-1-21-16,1 21 0,21-21 16,0 0-16,0 0 0,-1 0 0,44-21 47,-1 21-47,21-21 0,-21-1 0,22 22 15,41-42-15</inkml:trace>
  <inkml:trace contextRef="#ctx0" brushRef="#br1" timeOffset="93556.69">5588 10266 0,'-106'0'31,"64"21"-31,21 0 0,-22 0 0,1 22 15,21-22-15,0 21 0,-22 1 0,22 20 16,0-21-16,0 1 0,0-1 16,21-21-16,0 22 0,0-1 0,0 0 15,0 1-15,0-22 0,42 0 16,-21-21-16,0 0 16,0 0-16,22 0 0,-22 0 0,64 0 15,-43 0-15,0-21 0,1 0 16,20-1-16,-21 1 0</inkml:trace>
  <inkml:trace contextRef="#ctx0" brushRef="#br1" timeOffset="94209.56">6265 10351 0,'0'-43'0,"0"86"0,0-107 0,0 43 16,0 42 15,0 0-31,-21 0 0,21 1 0,-21 20 15,21 0-15,-21 1 0,21-1 16,0 0-16,-21 1 0,-1-1 0,22 0 16,-21 1-16,0-1 0,0-21 15,0 21-15,21-20 0,-21-1 0,-1 0 16,1 0-16,0 0 16,0-21-16,21-21 31,0 0-31,0 0 0,0 0 15,0-1-15,0 1 0,21-21 0,0 21 16,-21 0-16,0-1 0,0 1 16,21 21-16,-21-21 0,22 21 15,-1 21-15,-21 0 16,0 1-16,0-1 16,21 0-16,-21 21 0,0-21 15,21 1-15,0-22 0,-21 21 16,21 0-16,1-21 0,-1 0 15,0 0-15,0 0 0,21 0 0,-20 0 16,20 0-16,-21 0 0,21 0 0,1-21 16,-1 21-16,-21-21 0,22-1 15,-1 1-15,-21 0 0,21 0 0,-20-21 16,-1 20-16,0-20 0,-21 0 0,0 21 16,0-22-16,0-20 0,0 20 15,-21 1-15,0 0 0,-22-1 0,22 1 16,0 21-16,-21-21 0,-1 20 15,22 1-15,-21 21 0,21 0 0,-22 0 16,1 0-16,21 0 0,-22 21 16,22 1-16,-21-1 0,21 21 15,0-21-15,-1 22 0,1-1 0,21 0 16,0 1-16,0 20 0,0-21 16,0-20-16,21 20 0,1-21 15,-1 0-15,0-21 0,0 21 0,21-21 16,-20 0-16,20 0 0,43 0 15,-43 0-15,0 0 0,1 0 16,20 0-16,-21 0 0</inkml:trace>
  <inkml:trace contextRef="#ctx0" brushRef="#br1" timeOffset="94937.71">7239 10478 0,'0'-22'0,"0"44"0,21-65 16,-21 22-16,0 0 0,0 0 15,-21 21 1,0 0-16,0 0 0,-1 21 16,1-21-16,0 21 0,0 0 15,0 22-15,21-22 0,-21 0 16,-1 21-16,1-21 0,0 22 0,0-22 16,21 0-16,0 21 0,-21-20 15,21-1-15,-21 0 0,21 0 16,0 0-16,0 0 0,21-21 15,0 0-15,0 0 16,0 0-16,0 0 16,1-21-16,-1 0 0,0 0 0,0 21 15,0-21-15,0 0 0,1-22 16,-1 22-16,0 0 0,0-21 0,0 20 16,-21-20-16,0 21 0,21 0 0,-21 0 15,0-1-15,0 1 0,0 42 31,0 1-31,0-1 0,0 0 0,0 21 16,0-21-16,0 22 16,0-22-16,0 21 0,0-21 0,0 1 15,0-1-15,0 0 0,22 0 0,-1 0 16,0 0-16,0 1 0,0-22 16,0 0-16,22 21 0,-22-21 0,0 0 15,21 0-15,1 0 0,-22 0 16,21-21-16,-21 21 0,43-43 15,-43 43-15,21-21 0,-20-21 0,-1 21 16,0-1-16,-21-20 0,21 0 0,-21-1 16,21 1-16,-21-21 0,21 20 15,-21 1-15,0 0 0,22-22 16,-1 43-16,-21 0 0,0 0 16,0 42-1,0 0-15,0 0 16,0 0-16,-21 22 0,-1-1 15,22-21-15,-21 21 0,21 1 0,0-1 16,0 0-16,-21 1 0,21-22 0,-21 21 16,21-21-16,0 1 0,0 20 15,0-21-15,0 0 0,0 0 16,21-21-16,0 22 16,0-22-16,1 0 15,-1 0-15,0 0 0,0 0 16,21-22-16,-20 1 0,-1 21 0,21-21 15,-21 21-15</inkml:trace>
  <inkml:trace contextRef="#ctx0" brushRef="#br1" timeOffset="95434.65">8615 10541 0,'42'-148'31,"-84"296"-31,84-317 0,-63 169 0,0 0 16,0 0-16,-1 0 0,1 0 15,0 0-15,0 21 0,0 0 16,21 0-16,-21 0 0,-1 1 0,1 20 16,0-21-16,21 0 0,-21 22 15,0-22-15,0 21 0,21-21 16,0 0-16,0 1 0,-22-1 16,22 0-16,0 0 0,0 0 0,0 0 15,22-21 1,-1 0-16,0 0 0,0 0 15,0 0-15,0-21 0,1 0 0,-1 21 16,0-21-16,0 0 0,0 0 16,0-1-16,1 1 0,-1-21 0,0 21 15,0-22-15,-21 22 0,0 0 16,21 0-16,-21 0 0,21 0 0,-21 42 31,-21 0-15,21 0-16,-21 0 0,21 0 0,-21 106 31,21-105-31,0-1 0,0 0 16,0 0-16,0 0 0,0 0 15,21-21 1,0 0-16,0 0 0,1 0 16,-1 0-16,0 0 0,-21-21 15,21 0-15,0 21 0,0-21 16,1 0-16,-1 0 0,0-22 15</inkml:trace>
  <inkml:trace contextRef="#ctx0" brushRef="#br1" timeOffset="95720.16">7959 10266 0,'-64'-21'16,"128"42"-16,-128-63 16,85 42-16,0 0 0,1 0 0,-1-22 15,21 22-15,-21-21 0,22 21 16,-22 0-16,21 0 0,0 0 16,-20 0-16,20 0 0,-21 0 15,0 0-15,0 0 0,1 0 0,41 0 16</inkml:trace>
  <inkml:trace contextRef="#ctx0" brushRef="#br1" timeOffset="96095.95">9292 10880 0,'21'0'0,"0"0"32</inkml:trace>
  <inkml:trace contextRef="#ctx0" brushRef="#br1" timeOffset="-115823.79">1164 12679 0,'21'-21'0,"0"21"0,-21-21 0,22-1 15,-22 1 1,21 21-16,-21-21 16,21 21-1,-21 21 32,-21 0-31,0 1-16,-1 20 0,1-21 15,0 21-15,-21 1 0,21-1 0,-22 0 16,1 1-16,0-1 0,-1 0 16,-20 1-16,20-1 0,-20 0 15,21-20-15,-1 20 0,-20-21 0,20 0 16,1 0-16,0 1 0,-22-22 16,43 21-16,0-21 0,0 0 15,0 0-15,-1 0 16,22-21-16,0-1 15,0 1-15,0 0 16,22 21-16,-1-21 0,0 21 16,0 0-16,21 0 0,-20 0 0,20 0 15,0 0-15,-21 0 0,43 0 16,-22 0-16,1 0 0,-1 21 16,0 0-16,1 0 0,-1 1 0,-21-1 15,21 0-15,-20 0 0,20 0 16,-21 0-16,0 1 0,0-22 15,1 21-15,-1 0 0,0 0 16,-21 0-16,0 0 0,21-21 0,-21 22 16,21-22-16,-21-22 62,0 1-62,0 0 16</inkml:trace>
  <inkml:trace contextRef="#ctx0" brushRef="#br1" timeOffset="-108506.87">1968 12891 0,'0'0'0,"22"0"31,-1 0-15,0 0-16,0-22 0,0 1 15,0 21-15,-21-21 0,22 0 16,-1 0-16,0 0 0,-21-1 16,0 1-16,0 0 15,0 0-15,-21 21 16,0 0-1,-22 0-15,22 0 0,0 21 0,-21 0 16,-1 0-16,22 22 0,0-22 16,-21 21-16,20-21 0,1 22 0,0-1 15,21-21-15,0 22 0,0-22 16,0 0-16,0 0 0,42 21 16,-20-20-16,-1-1 0,0 0 0,0 0 15,21 0-15,-20 0 0,-1 1 16,0 20-16,0-21 0,0 0 15,-21 22-15,0-22 0,0 0 16,0 21-16,0-21 0,0 22 0,-21-22 16,0 0-16,0 0 0,0 0 15,-1 1-15,-20-22 0,0 0 0,21 0 16,-22 0-16,1 0 0,0 0 16,20-22-16,-20-20 0,0 21 0,21 0 15,-22-22-15,22 22 16,0-21-16,0 21 0,0-22 0,-1 22 15,22 0-15,-21-21 16,21 21-16,21 21 31,1 21-31,-1 0 0,-21 0 16,21 0-16,0 22 0,0-22 0,-21 21 16,21-21-16,1 22 0,-1-22 15,0 21-15,21-21 0,-21 0 0,1 1 16,20-1-16,0-21 0,-21 0 15,22 0-15,-22 0 0,21 0 16,1-21-16,-1 21 0,0-43 0,1 22 16,-1 0-16,0-21 0,1 20 15,20-41-15,-21 21 0,-20 20 16,-1-20-16,0 0 0,0 21 16,-21-1-16,21-20 0,-21 21 15,0 0-15,-21 42 31,21 0-31,-21 0 16,0 0-16,21 22 0,0-22 0,-21 0 16,21 21-16,-22-20 0,22-1 15,0 21-15,0-21 0,0 0 0,0 1 16,22-1-16,-1 0 0,0-21 16,0 0-16,21 0 0,-20 0 0,-1 0 15,21 0-15,-21-21 0,0 0 16,22-1-16,-22 1 0,0-21 15,21 21-15,-20 0 0,-1-22 16,0 22-16,-21-21 0,21 21 0,-21-22 16,21 22-16,-21 0 0,0 0 15,0 42 1,0 0 0,-21 0-16,0 0 0,21 1 0,-21-1 15,21 21-15,0-21 0,-21 22 16,21-22-16,0 0 0,0 0 0,0 0 15,0 0-15,0 1 0,0-1 16,21-21-16,21 0 16,-21 0-16,0 0 0,22 0 15,-22 0-15,21-21 0,-21-1 0,43-41 16,-43 42-16,0 0 0,0-22 16,22 1-16,-43 0 0,21-1 15,0-20-15,-21 20 0,21-20 0,-21-1 16,0 22-16,0-21 0,0 20 15,0 1-15,0 0 0,0 20 0,0 1 16,0 0-16,-21 21 0,0 0 16,21 21-16,0 0 0,-21 1 15,0 62-15,-1-20 0,22-22 16,0 22-16,0-22 0,0 21 16,-21-20-16,21-1 0,0 0 15,-21 1-15,21-1 0,0-21 0,0 22 16,0-22-16,0 0 0,0 0 15,0 0-15,0 0 0,0-42 32,0 0-32,0 0 15,21 0-15,-21 0 0,21-1 16,-21 1-16,22 0 0,-1-21 0,0 21 16,0-1-16,0 1 15,0 0-15,1 0 0,-1 21 0,21 0 16,-21 0-16,0 0 0,1 0 15,41 21-15,-42 0 0,-21 0 16,21-21-16,-21 22 0,0 20 16,0-21-16,0 0 0,0 0 0,0 1 15,-21-1-15,0 21 0,-21-21 16,21 0-16,-22 1 0,22-1 16,-21 0-16,21 0 0,-22-21 0,22 0 15,0 0-15,0 0 0,-22 0 0,22 0 16,0 0-16,0 0 15,42 0 17,0 0-32,0 0 15,1 0-15,-1 0 0,0 0 0,0 0 16,21 0-16,-20 0 0,20 0 16,21 0-16,-20-21 0,-1 21 0,22-21 15,-1 0-15,1-1 0,-22 22 16,21-21-16,-20-21 0,-1 21 15,0 0-15,-20-1 0,20 1 0,-21 0 16,0 0-16,-21 0 0,0 0 0,21-22 16,-21 22-16,0 0 15,0 42 17,0 0-32,0 0 0,0 22 15,-21-1-15,21 0 0,0 1 0,0 20 16,-21 1-16,0 20 0,21-20 15,-21 21-15,0-1 0,21-20 0,-22 20 16,1 1-16,21 0 0,-21 21 16,21-22-16,0 1 0,-21 0 0,21-1 15,0-20-15,0 20 0,-21-20 16,21-1-16,-21 1 0,21-22 0,-22 22 16,22-43-16,0 21 0,-21-21 0,21 1 15,-21-1-15,0-21 0,0-21 31,21-22-31,0 22 0,0-21 0,0 21 16,0-22-16,0-20 0,0 20 0,0-20 16,21-22-16,-21 1 0,21-1 15,0 0-15,0-21 0</inkml:trace>
  <inkml:trace contextRef="#ctx0" brushRef="#br1" timeOffset="-108310.08">4000 12954 0,'-21'0'0,"42"0"0,-63 0 0,21-21 16,0 21-1,21 21 1,0 0 0,0 0-16,21-21 15,0 22-15,0-1 16,0-21-16,-21 21 0,22-21 0,-1 21 15</inkml:trace>
  <inkml:trace contextRef="#ctx0" brushRef="#br1" timeOffset="-108000.25">4254 13229 0,'0'0'0,"22"0"0,-1 0 15,0 0-15,0-21 16,0 21-16,-21-21 0,21 21 15,1-21-15,-1 0 0,-21-1 16,0 1-16,21-21 31,-42 42-31,0 0 0,-1 0 16,1 21-16,0 0 0,0 0 0,0 1 16,0-1-16,-1 0 0,1 0 15,21 21-15,0-20 0,0-1 0,0 0 16,0 21-16,0-21 0,0 1 15,0-1-15,21 0 16,1-21-16,-1 0 0,0 0 0,21 0 16,22 0-16,-22 0 15,-21 0-15,22-21 0,-1 0 0,21 21 16</inkml:trace>
  <inkml:trace contextRef="#ctx0" brushRef="#br1" timeOffset="-107548.53">4974 13039 0,'0'-21'0,"0"42"0,-21-42 16,0 21-16,0 0 0,-1 0 16,1 21-16,0 0 15,21 0-15,-21 0 0,0 22 0,21-22 16,0 0-16,0 0 0,0 21 16,0-20-16,0-1 0,0 0 0,0 0 15,0 0-15,0 0 0,21-21 16,0 22-16,0-22 0,0 0 0,22 0 15,-1 0-15,0 0 0,-20 0 16,20-22-16,0 1 0,1 0 16,-1 0-16,-21 0 0,21-22 15,1 22-15,-1-21 0,-21 0 0,22-1 16,-1 1-16,-21-22 0,0 1 0,0 21 16,1-64-16,-1 42 15,-21 22-15,0 21 0,0 0 16,0-1-16,0 1 0,-21 21 0,-1 0 15,1 21-15,0 1 0,0-1 16,0 42-16,0-20 0,21 20 0,-22-21 16,1 22-16,0-1 0,21 1 0,-21-1 15,21-20-15,-21-1 0,21 0 16,0 1-16,0-22 0,0 42 16,0-41-16,21-1 15,0-21-15,0 0 0,0 0 0,1 0 16,-1 0-16,21 0 0,-21-21 15,0-1-15,1 1 0,20 0 16</inkml:trace>
  <inkml:trace contextRef="#ctx0" brushRef="#br1" timeOffset="-107363.6">5419 12954 0,'-22'0'0,"44"0"0,-65 0 16,43 21-16,0 0 15,21 1 1,1-22-16,-1 0 0,21 0 16,0 0-16,-20 21 0,20-21 0,21 0 15,-20 0-15,20 0 0,1-21 16,-1 21-16,1-22 0,-1 1 0</inkml:trace>
  <inkml:trace contextRef="#ctx0" brushRef="#br1" timeOffset="-107048.7">6435 12615 0,'0'0'0,"-22"-21"0,1 21 0,21 21 31,0 1-15,0-1-16,0 21 0,0-21 0,21 0 16,1 22-16,20-22 0,-21 21 0,21-21 15,1 22-15,-1-22 0,22 0 16,-22-21-16,21 21 0,43 0 15,-63-21-15,-22 22 0,21-22 16,-21 0-16,0 0 0,-21 21 16,0 0-16,-21 0 0,0 0 15,-21 0-15,21-21 0,-43 22 16,22 20-16,-22-21 0,-84 21 16,85-20-16,-1-1 0,-21 21 15,43-21-15,-21 0 0,20 1 16,-20 20-16,42-21 0,-22 0 0,43 0 15</inkml:trace>
  <inkml:trace contextRef="#ctx0" brushRef="#br1" timeOffset="-106353.31">7916 12742 0,'-21'0'16,"42"0"-16,-21-21 15,43 21 1,-22-21-16,21 21 0,0-21 16,-20 0-16,41 0 0,-21 21 0,1-22 15,63-41-15,-64 42 16,21 0-16,-20-1 0,-1 1 0,-21 0 15,0 0-15,1 0 0,-22 0 16,0-1-16,-22 1 0,-41 0 16,21 21-16,-1 0 0,-20 0 15,20 0-15,-20 21 0,-43 22 16,64-22-16,-1 0 0,22 0 16,-21 21-16,21 1 0,21-22 15,0 21-15,0 22 0,0-22 0,42 43 16,0-22-16,1-20 15,-22-1-15,21 0 0,1 1 0,-22-1 16,63 21-16,-62-20 0,-1-22 16,0 21-16,-21-21 0,0 1 15,0-1-15,0 0 0,-21 0 0,-22 0 16,1 0-16,0-21 0,-22 22 16,1-22-16,-1 0 0,-20 0 15,20 0-15,-21 0 0,22 0 0,-1 0 0,1 0 16,-1-22-16,22 1 15,0 0-15,-1 0 0,22 0 0,0 0 16,0-1-16,21-20 0,0 21 0,0-21 16,21-1-16,0 22 0,22-21 15,-1 21-15,0-1 0,22-20 0,-1 21 16,1 0-16,20 0 0,-20-1 16,21 22-16</inkml:trace>
  <inkml:trace contextRef="#ctx0" brushRef="#br1" timeOffset="-105978.52">8509 13208 0,'-21'42'16,"42"-84"-16,-21 84 16,21-42-16,0 0 15,0 0-15,1-21 0,20 0 0,-21 0 16,21 0-16,1 0 0,-1-22 15,-21 22-15,22-21 0,-1-1 16,-21 1-16,0 21 0,0-43 0,-21 43 16,0-21-16,0 0 0,-21-22 15,0 43-15,0 21 0,-64 0 16,43 0-16,-64 21 16,64 21-16,-1-20 0,1 20 0,21 21 15,-21-20-15,20-1 0,1 22 16,0-22-16,21 0 0,0 1 15,0-1-15,0-21 0,0 21 0,21-20 16,0-1-16,1 0 0,20 0 16,-21-21-16,21 0 0,22 0 0,-22 0 15,22 0-15,-22 0 0,22 0 16,-1-21-16,1 0 0,-1 0 0,1-22 16,-22 22-16</inkml:trace>
  <inkml:trace contextRef="#ctx0" brushRef="#br1" timeOffset="-105706.68">9504 12150 0,'0'0'0,"0"-21"16,-21 84 0,-1-21-16,1 1 15,0-1-15,0 0 0,21 22 16,-21-22-16,0 22 0,-1 20 0,1-20 15,0-1-15,0 22 0,0-21 16,21-22-16,0 21 0,-21 1 0,21-22 16,0 22-16,0-43 0,0 0 15,21 0-15,0 0 16,0-21-16,0 0 0,0 0 0,1 0 16,-1 0-16,0 0 0,0 0 0,0-21 15,43-21-15</inkml:trace>
  <inkml:trace contextRef="#ctx0" brushRef="#br1" timeOffset="-104823.05">9610 12954 0,'-22'0'31,"44"0"0,-1 0-31,0 0 16,0-21-16,21 21 0,-20-21 15,20 21-15,-21-21 0,0-1 0,0 1 16,1 0-16,-1 21 0,0-21 0,-21 0 16,0 0-1,-21 21-15,0 0 0,-1 0 16,1 21-16,-21-21 0,21 21 16,0 21-16,-22-21 0,22 1 0,0 20 15,0 0-15,0-21 0,-1 22 16,22-22-16,-21 0 0,21 21 0,0-20 15,0-1-15,21 0 16,1 0-16,-1-21 0,0 0 16,0 0-16,21 0 0,64 0 15,-63 0-15,20-21 0,1 21 16,-1-21-16,1 0 0,-22-1 0,64-41 16,-64 42-16,0-22 15,-20 22-15,20-21 0,-42 21 0,21 0 16,-21-1-16,0 1 0,-21 21 31,0 21-31,0 1 0,-1 20 16,1-21-16,0 0 0,21 0 15,0 1-15,-21-1 0,0 21 0,21-21 16,0 0-16,0 1 16,0-1-16,21-21 31,0 0-31,0 0 15,0-21-15,1 21 0,-1-22 0,0 1 16,0 0-16,0-21 0,0 21 16,1-22-16,-1 22 0,0-21 15,0 21-15,0-1 0,-21 1 0,21 21 16,-21 21 0,0 1-16,0-1 0,0 0 0,0 21 15,0-21-15,0 1 16,0 20-16,0-21 0,0 21 0,0-20 15,22-1-15,-22 0 0,21 0 0,0-21 16,0 21-16,0-21 0,0 0 16,22 0-16,-22 0 0,21 0 15,-21 0-15,22 0 0,-22-21 16,21 0-16,-21 0 0,22 0 0,-22-1 16,0 1-16,0-21 0,22 21 15,-22 0-15,-21-1 0,21 1 0,0 0 16,-21 0-16,0 42 15,0 0 1,0 0-16,0 1 0,0-1 16,0 0-16,0 21 0,0-21 15,0 1-15,0-1 0,0 0 16,0 0-16,21-21 0,0 0 16,1 0-16,-1 0 0,0 0 15,0 0-15,0-21 0,0 21 0,22-42 16</inkml:trace>
  <inkml:trace contextRef="#ctx0" brushRef="#br1" timeOffset="-104673.62">11324 12658 0,'-21'0'16,"42"0"-16,-84-21 0,41 21 0,1 0 16,0 0-16,0 0 15,21 21-15,0 0 16,0 0-16,21-21 0,0 21 15,22-21-15,-22 21 0,21 1 0</inkml:trace>
  <inkml:trace contextRef="#ctx0" brushRef="#br1" timeOffset="-103911.52">11726 12827 0,'0'0'0,"-21"21"0,0 0 16,0 1-16,0-1 0,21 0 15,0 21-15,-22-21 0,22 1 16,-21 20-16,21-21 0,0 0 0,0 0 16,0 22-16,0-22 0,0 0 15,0 0-15,21 0 0,1 1 16,-1-22-16,0 0 0,0 0 0,0 0 16,22 0-16,-22 0 0,21 0 15,-21-22-15,22 1 0,-1 0 16,0 0-16,-21 0 0,22 0 0,-1-22 15,0 22-15,-20-21 0,20-1 16,-21 22-16,0-21 0,0 21 0,1 0 16,-22-1-16,0 44 31,-22-1-31,1 0 0,0 0 16,0 0-16,21 0 0,0 22 0,0-1 15,0-21-15,0 0 16,21 1-16,0-1 0,0 0 0,1 0 15,41-21-15,-21 0 0,-20 0 16,20 0-16,-21 0 0,0 0 16,22-21-16,-22 21 0,0-21 15,0 0-15,0-22 0,0 22 0,-21-21 16,22 21-16,-1-22 0,0 1 16,-21 21-16,0 0 0,0-1 15,21 22-15,-21 22 16,0-1-16,0 0 15,0 0-15,0 21 0,0-20 16,0-1-16,0 0 0,0 0 0,0 0 16,0 0-16,0 1 15,21-22 1,0 0 0,1 0-16,-1-22 0,0 1 15,0 0-15,0 0 0,0 0 16,1 0-16,-1-22 0,0 22 15,21-42-15,-42 20 0,21 22 16,1 21-16,-22-21 0,21 21 16,-21 21-16,0 0 15,0 0-15,0 22 16,0-22-16,0 0 0,-21 21 0,21-20 16,0-1-16,0 21 0,0-21 0,0 0 15,0 1-15,21-22 16,0 0-16,21 0 0,-21 0 0,1 0 15,20-22-15,0 1 16,-21 0-16,22 0 0,-1 0 0</inkml:trace>
  <inkml:trace contextRef="#ctx0" brushRef="#br1" timeOffset="-103363.83">14584 12192 0,'0'0'0,"0"-21"0,0 0 16,0 0-16,0-1 0,0 1 16,0 42-1,0 1-15,0-1 16,0 21-16,-21 0 0,-1 1 0,-20 20 16,21-20-16,-21-1 0,-1 0 15,1 22-15,0-22 0,-22 0 16,22 22-16,-22-22 0,22 1 0,-22-1 15,22 0-15,0-21 0,-1 1 16,1 20-16,21-21 0,21-42 31,42 0-31,-21 0 0,1-1 16,20 1-16,0 0 0,1 21 16,-1-21-16,85 21 0,-85 0 15,22 0-15,-1 21 0,-20 0 16,20 0-16,-21 1 0,1-1 0,-1 21 15,0-21-15,1 0 0,-22 1 0,21-1 16,-21 0-16,22 0 16,-22 0-16,0 0 0,0 1 0,0-1 15,1-21-15,-1 0 0,0 0 16,21 0-16,-21 0 0,1 0 0</inkml:trace>
  <inkml:trace contextRef="#ctx0" brushRef="#br1" timeOffset="-103040.23">16658 11642 0,'0'-21'0,"0"42"0,21-64 0,-21 65 16,0-1-1,0 21-15,-21 22 0,-21-1 16,21 1-16,-22 20 0,-20 22 16,-1-21-16,1 21 0,-1-1 15,1 1-15,-22 0 0,22 0 0,-86 106 16,86-107-16,-1 1 0,-20-21 16,20 21-16,-20 0 0,20-22 0,-21 1 15,22 0-15,-1-1 0,1-20 0,-43 63 16,64-85-16,21 0 15,-1-20-15,22-1 0,22-21 16</inkml:trace>
  <inkml:trace contextRef="#ctx0" brushRef="#br1" timeOffset="-102010.23">16806 12488 0,'21'0'0,"-42"0"0,85-21 0,-22 21 16,-21-21-16,22 0 0,-1 0 15,0 0-15,1-1 0,-1 1 0,0 0 16,1 0-16,-22 0 0,0 0 16,-21-1-16,0 1 0,-21 21 15,-22 0-15,1 0 16,0 0-16,-1 0 0,-20 21 0,-1 1 16,22-1-16,-85 21 0,64 0 15,20-20-15,1-1 0,21 21 16,0-21-16,-1 43 0,22-43 15,0 0-15,22 0 0,-1 22 16,21-22-16,-21 0 0,22 21 16,-1-21-16,-21 22 0,21-1 0,-20-21 15,20 22-15,-21-22 0,0 0 0,0 21 16,-21-21-16,0 1 0,0-1 0,0 0 16,-21 0-1,0-21-15,0 0 0,-21 0 0,-1 0 16,22 0-16,-21 0 0,-1 0 0,1 0 15,0-21-15,-1 0 0,1 21 16,21-21-16,0-1 0,0 1 0,-1 0 16,1 21-16,21-21 0,21 21 31,1 21-31,-1-21 16,0 21-16,0 0 0,21-21 0,-20 22 15,20-1-15,-21-21 0,21 21 0,1-21 16,41 0-16,-41 0 15,-1 0-15,0 0 0,1 0 0,-1 0 16,0 0-16,1-21 16,20 0-16,-20 21 0,-1-22 0,0-20 15,-21 21-15,22 0 0,-22-22 0,0 1 16,0 21-16,0-21 0,-21 20 16,22-20-16,-22 21 0,0 0 0,-22 21 31,1 0-31,0 21 15,0 0-15,21 21 0,-21-20 16,0-1-16,21 21 0,0-21 0,0 0 16,0 43-16,0-43 0,0 0 15,0 0-15,21 1 16,0-22-16,0 0 0,0 0 16,0 0-16,22 0 0,-22 0 15,21 0-15,-21 0 0,22 0 16,-22-22-16,21 1 0,22-21 0,-43 21 15,0-22-15,0 22 0,0-21 16,1 21-16,-1 0 0,-21-1 0,0 1 16,0 0-16,0 42 15,0 0 1,-21 1-16,-1-1 0,1 0 16,0 0-16,21 0 0,0 0 0,-21 1 15,21-1-15,0 0 0,0 0 16,0 0-16,21 0 15,0-21-15,0 0 0,22 0 0,-22 0 16,21 0-16,1 0 0,-22 0 16,21 0-16,0-21 0,1 0 0,-1 0 15,0 0-15</inkml:trace>
  <inkml:trace contextRef="#ctx0" brushRef="#br1" timeOffset="-101279.65">18478 12340 0,'0'-42'0,"0"84"0,0-126 0,0 62 15,0 1-15,-21 21 16,21 21-16,-21 1 16,0 20-16,0 0 0,0 1 0,-1-1 15,1 0-15,0 1 0,0 41 16,0-20-16,0-22 0,-1 0 16,22 1-16,0-22 0,-21 42 15,0-41-15,21-1 0,0 0 16,0-42 15,0 0-31,0-1 16,21-20-16,-21 21 0,43-21 15,-22 20-15,21-20 0,0 21 16,1 0-16,-1 0 0,-21-1 0,22 22 16,-1 0-16,0 0 0,-21 0 15,1 0-15,20 22 0,-42-1 16,0 0-16,0 0 0,0 0 15,0 0-15,-42 1 0,20-1 0,1 0 16,-21 0-16,0 0 0,-1 0 16,1-21-16,0 22 0,-1-22 15,22 0-15,-21 21 0,21-21 0,-1 0 16,1 21-16,0-21 0,42 0 31,22 0-31,-22 0 16,21 0-16,-21 0 0,43 0 0,-22 0 0,0-21 15,22 0-15,-22-1 16,22 22-16,-1-21 0,-20 0 0,20 0 16,-21 0-16,1-22 0,-1 22 0,0 0 15,-20 0-15,-1-21 0,0 20 16,0 1-16,-21 0 0,-21 42 31,0 0-31,0 22 16,-1-1-16,1 0 0,-21 1 15,21 20-15,0 1 0,-1-1 16,1 1-16,0-1 0,-42 85 16,41-84-16,1 21 0,0-1 15,0 1-15,0 0 0,0-1 0,-22 1 16,22 0-16,0-22 0,0 22 0,-22-22 16,22 1-16,-21-1 0,0 22 15,20-43-15,1-21 0,0 1 16,0-22-16,0 0 0,0-22 15,21 1-15,0-21 0,0 0 16,0-1-16,21-20 0,21-1 0,-21 1 16</inkml:trace>
  <inkml:trace contextRef="#ctx0" brushRef="#br1" timeOffset="-101102.08">19071 12383 0,'0'-22'15,"0"44"-15,0-65 0,-21 43 0,0 0 16,21 21 15,0 1-15,21-22-16,0 0 0,0 21 0,0-21 16,1 21-16</inkml:trace>
  <inkml:trace contextRef="#ctx0" brushRef="#br1" timeOffset="-100800.27">19389 12594 0,'0'0'16,"0"21"-16,21-21 31,0 0-31,0 0 0,21 0 16,-20-21-16,20 21 0,-21-21 15,21 21-15,-20-21 0,-1 21 16,0 0-16,0-21 0,-21 0 15,-21 21 1,0 0-16,0 0 0,-22 21 16,22 0-16,-21 0 0,-1 0 15,22 0-15,-21 22 0,21-22 0,0 0 16,-1 21-16,1-20 0,21 20 16,0-21-16,0 0 0,0 0 15,21 1-15,1-1 0,-1-21 16,21 0-16,-21 0 0,85 0 15,-64 0-15,22 0 0,-22 0 0</inkml:trace>
  <inkml:trace contextRef="#ctx0" brushRef="#br1" timeOffset="-100342.52">20320 12531 0,'0'0'15,"-21"0"-15,0 0 0,-22 0 16,22 0-16,0 21 0,0-21 0,-22 21 15,22 0-15,0 22 0,-21-22 0,21 21 16,-1-21-16,1 22 0,21-22 16,0 21-16,0-21 0,0 43 15,0-22-15,0-21 0,21 0 16,1 1-16,20-22 0,-21 21 0,21 0 16,1-21-16,-1 0 0,22 0 15,-1 0-15,-21 0 0,22-21 16,21 0-16,-22-1 0,1 1 0,-1-21 15,1 0-15,-1-1 0,1-20 16,-22 20-16,21-20 0,-20-1 0,-22 1 16,42-64-16,-41 63 15,-1 22-15,-21-21 0,0 20 0,0 1 16,21 21-16,-21 0 0,-21 42 16,0 0-1,-1 21-15,1-21 0,0 43 16,0-22-16,0 1 0,0-1 0,-1 21 15,1-20-15,-21 63 16,42-43-16,-21-21 0,21 1 16,0-1-16,0 0 0,0 1 0,0-22 15,0 21-15,0-21 0,0 1 16,21-22-16,0 0 0,0 0 16,0 0-16,1 0 0,-1-22 15</inkml:trace>
  <inkml:trace contextRef="#ctx0" brushRef="#br1" timeOffset="-100174.61">20807 12552 0,'0'0'0,"21"0"16,0 0 0,21 0-16,1 0 0,-1 21 0,0-21 15,1 0-15,20 0 0,-20 0 16,20 0-16,1 0 0,-1 0 0,1 0 15,20 0-15,-20 0 0,20 0 0</inkml:trace>
  <inkml:trace contextRef="#ctx0" brushRef="#br1" timeOffset="-99878.78">22077 12256 0,'0'-22'0,"0"44"0,-21-65 0,-1 22 16,1 0-16,0 0 0,0 21 15,0 0-15,0 0 0,21 21 16,0 0-1,0 0-15,21 0 0,0 1 0,0-1 16,21 0-16,1 21 0,-22-21 16,21 1-16,1-1 0,-22 0 0,21 0 15,0-21-15,1 21 0,-1 0 16,-21 1-16,22-1 0,-22 0 0,0 0 16,0-21-16,-21 21 0,0 0 0,0 1 15,0-1-15,-21 0 0,0 21 16,0-21-16,-22 1 0,1 20 15,0-21-15,-1 0 0,-20 22 0,-22-22 16,22 21-16,-128 22 16,85-43-16,22 0 0,-22 0 15,0 21-15,-21-20 0,0-1 0</inkml:trace>
  <inkml:trace contextRef="#ctx0" brushRef="#br1" timeOffset="-97363.14">6498 13970 0,'0'0'0,"-21"-21"31,42 42 32,0-21-63,0 21 0,1-21 15,-1 21-15,0-21 0,0 22 16,21-22-16,-20 0 0,20 21 0,0-21 15,1 0-15,20 0 0,1 21 16,41-21-16,-20 0 0,-21 0 16,-1 0-16,1 0 0,20 0 15,-20 0-15,20 0 0,1 0 0,0 0 16,21 0-16,-1 0 0,1 0 0,21 0 16,-21 0-16,21 0 0,21 0 15,0 0-15,-21 0 0,22 0 0,-1 0 16,0-21-16,0 21 0,0 0 15,0 0-15,1 0 0,-1 0 16,0 0-16,0 0 0,148 0 16,-147 0-16,-1 0 0,-21-21 15,21 21-15,-21 0 0,106 0 16,-106 0-16,-21 0 0,21 0 16,-43-22-16,22 22 0,-21 0 0,-1 0 15,1 0-15,-21-21 0,-22 21 0,21 0 16,-20 0-16,-22 0 0,42-21 15,-41 21-15,-1 0 0,0 0 16,0 0 0,-21-21-1,0 0 1,21 21-16,-21-21 16,21-1-16,-21 1 0,22 0 15,-22 0-15,21 0 0,0 0 0,0-1 16,-21-20-16,21 21 0,22-21 15,-22 20-15,0-20 0,21 0 16,-21-1-16,1 1 0,20 21 0,-21-21 16,21-1-16,1-20 0,-22 20 0,21 1 15,-21-21-15,22-1 0,-22 1 16,21-1-16,-21 1 0,1-1 16,20 1-16,-21 20 0,0-20 0,0-1 15,-21 22-15,22-22 0,-1-20 16,0 20-16,-21 22 0,0-22 15,0 22-15,0 0 0,0-22 16,0 22-16,0 0 0,0-1 0,0 22 16,-21-21-16,0 21 0,-1-22 0,-20 22 15,21 0-15,-21 0 0,-1 0 16,-20-22-16,20 43 0,-20-21 0,-22 0 16,22 0-16,-1 0 0,-20 21 15,-1-22-15,0 1 0,-21 21 0,1-21 16,-1 21-16,-21-21 0,0 21 15,21-21-15,-21 21 0,0-21 0,-21-1 16,21 22-16,-170-21 16,170 0-16,0 21 0,-21 0 15,21-21-15,0 21 0,21 0 0,-21-21 16,0 21-16,22 0 0,-1 0 0,0-21 16,21 21-16,1 0 0,-1 0 15,0 0-15,22 0 0,-1-22 0,1 22 16,-1 0-16,1 0 0,-1 0 15,22 0-15,0 0 0,-1 0 0,22 0 16,0 0-16,0 0 0,0 0 16,21 22 46,-22-22-46,22 21-1,-21-21-15,21 21 16,-21-21-16,0 0 0,0 21 16,0-21-16,-1 21 0,1 0 0,0 1 15,0-1-15,0 0 16,-22 21-16,1 1 0,0-1 0,-22 43 16,22-1-16,0-20 0,-1 20 15,1 1-15,0 0 0,-1-1 16,1 1-16,0 0 0,-1 21 0,1-1 15,0 1-15,-22 0 0,22-21 16,-1 21-16,1-1 0,0 1 0,-1-21 16,22 21-16,-21 0 0,0 84 15,20-105-15,1-1 0,0 1 16,21 63-16,0-63 0,-21-22 16,21 1-16,0-1 0,0-20 0,-21-1 15,21 0-15,0 1 0,0-22 16,0 0-16,0 0 0,0 0 15,0-42 1,-21 21 0,21-21-16,-22 0 0,22 0 15,0 0-15,-21-1 0,0 1 0,21 0 16,-21 0-16,21 0 0</inkml:trace>
  <inkml:trace contextRef="#ctx0" brushRef="#br1" timeOffset="-97211.12">7789 14457 0,'43'21'0,"-86"-42"0,107 42 0,-22-21 16,-21 0-16,0 0 0,22 0 0,-22 21 15,0-21-15,0 0 0,0 0 0,1 0 16,-1 0 0,0 0-16,0-21 15,0 21-15</inkml:trace>
  <inkml:trace contextRef="#ctx0" brushRef="#br1" timeOffset="-90140.61">2095 12827 0,'0'-21'15,"0"0"1,22 21 0,-22-21-1,21 21-15,-21-22 0,21 1 16,-21 0-1,21 21-15,0 0 16,-21-21-16,0 42 63,0 0-63,-21 0 0,0 1 0,0-1 15,-22 21-15,22 0 0,-21 1 16,0 20-16,-1-20 0,-20 20 15,-1 1-15,1-1 0,-22 1 16,22-1-16,-22 22 0,0-1 0,22-20 16,-22 21-16,22-1 15,-1-20-15,22-1 0,-22 22 0,22-22 16,-22 1-16,22-22 0,0 22 16,-1-1-16,1 1 0,0-22 0,-1 0 15,1 22-15,0-43 0,21 21 16,-22 1-16,22-22 0,-21 0 15,21 0-15,21 0 0,-22-21 0,22 22 16,-21-22-16,42-22 141,22 22-141,-22-21 0,21 0 15</inkml:trace>
  <inkml:trace contextRef="#ctx0" brushRef="#br1" timeOffset="-88863.78">17124 12383 0,'0'0'0,"21"0"0,-21-22 0,21 22 15,0-21-15,0 0 16,1 21-16,-1-21 0,0 21 15,-21-21 1,21 21-16,-42 21 31,0-21-31,0 21 0,-1 0 16,-20 22-16,0-22 0,-1 21 16,1 0-16,0 1 0,-1-1 0,1 22 15,-21-1-15,-1 1 0,1 20 16,-22-20-16,0-1 0,1 1 15,-1 20-15,-21-20 0,21-1 0,22 1 16,-22-1-16,1 1 0,20-1 16,1 1-16,-1-1 0,22-20 0,-22 20 15,22-20-15,0-1 0,-1 0 16,-41 22-16,62-43 0,1 0 16,0 0-16,0 0 0,0 1 15,0-22-15,21 21 0,-22-21 47,1 0-31,0 0-16,0 0 15,0 0-15,0 0 16,-22-21-16,22 21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46:23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5524 0 0,'22'0'140,"-1"0"-140,0 0 16</inkml:trace>
  <inkml:trace contextRef="#ctx0" brushRef="#br0" timeOffset="4623.68">1249 508 0,'-21'-21'0,"-1"21"0,1-21 16,0 21-16,21-21 0,-21 21 15,21-22-15,-21 1 0,21 0 16,-21 21-16,21-21 0,-22 0 15,44 42 17,20 0-17,-21 0-15,21 0 0,-20 22 0,20-22 16,0 21-16,1-21 0,-1 22 16,-21-22-16,21 21 0,-20 1 15,20-22-15,-21 21 0,0-21 0,0 0 16,1 22-16,-1-22 0,0 0 15,0 0-15,-21 0 0,0 1 0,0-1 16,0 0 0,0-42-1,0 0 1</inkml:trace>
  <inkml:trace contextRef="#ctx0" brushRef="#br0" timeOffset="4923.51">1820 339 0,'0'0'0,"-21"21"32,0 0-32,0 0 0,0 0 15,-22 22-15,22-22 0,-21 21 16,21 1-16,-22-1 0,1-21 15,0 21-15,-1 1 0,1-1 16,0 0-16,-1 1 0,1-1 16,0 0-16,20-20 0,-20 20 0,21-21 15,0 0-15,0 0 0,-1 1 16,22-1-16,-21-21 0,21-21 31,21 21-31,1-22 16,-1 1-16</inkml:trace>
  <inkml:trace contextRef="#ctx0" brushRef="#br0" timeOffset="5195.35">1990 339 0,'0'0'0,"0"21"16,0 0-1,0 0-15,-22 0 0,22 22 16,0-22-16,0 64 0,-21-43 16,0 21-16,21-20 15,0-1-15,0 0 0,0-20 16,-21 20-16,21-21 0,0 0 16,0 0-16,0 1 0,0-1 15,0 0-15,0-42 31,0 0-31</inkml:trace>
  <inkml:trace contextRef="#ctx0" brushRef="#br0" timeOffset="5447.35">1947 423 0,'0'0'0,"21"0"16,1 0-16,-1 0 15,-21 22-15,21-1 0,0 0 16,0 0-16,0 21 0,-21-20 16,22-1-16,-1 21 0,0-21 15,-21 0-15,0 1 0,21 41 16,-21-42-16,0 0 0,21 1 16,-21-1-16,0 0 0,21-21 31,1-21-16,-1 0 1</inkml:trace>
  <inkml:trace contextRef="#ctx0" brushRef="#br0" timeOffset="5694.21">2582 423 0,'-21'22'0,"42"-44"0,-63 65 16,21-1-16,0-21 0,-1 22 16,-20-22-16,21 21 0,0-21 15,0 0-15,-22 22 0,22-22 16,0 0-16,0 0 0,0 0 0,21 1 16,0-44 15,21 1-16,0 0-15,0 0 0</inkml:trace>
  <inkml:trace contextRef="#ctx0" brushRef="#br0" timeOffset="5955.06">2752 296 0,'0'0'0,"0"85"31,-22-64-31,1 43 0,21-22 16,0 0-16,-21-20 0,21 20 15,-21 0-15,0 22 16,21-43-16,0 21 0,-21-21 0,21 1 16,-22-1-16,22 0 0,0 0 15,0 0-15,0 0 0,0-42 47,22 0-47</inkml:trace>
  <inkml:trace contextRef="#ctx0" brushRef="#br0" timeOffset="6476.08">3090 318 0,'0'21'15,"0"0"1,0 0-16,0 21 0,0-20 16,0 20-16,0 0 0,0 1 15,0-22-15,-21 21 0,0 0 0,21 22 16,-21-22-16,21 1 0,-21-1 15,21-21-15,-22 21 0,22 1 16,0-22-16,-21 0 0,21 0 0,0 22 16,0-65 15,0 1-15,0 0-16,21 0 0,-21-21 0,0 20 15,22-20-15,-22 21 16,21-21-16,-21 20 0,0 1 0,21 0 15,-21 0-15,21 0 0,0 21 16,-21 21-16,21 0 16,-21 21-16,0-20 15,0-1-15,0 0 0,0 21 0,22-21 16,-22 1-16,21-1 0,0 0 16,-21 0-16,21-21 0,0 21 0,0-21 15,1 0-15,-1 0 16,0 0-16,0 0 0,0-21 0,22 21 15,-22-21-15,0 0 0,-21 0 16,21-1-16,-21 1 0,21 0 16,-21-42-16</inkml:trace>
  <inkml:trace contextRef="#ctx0" brushRef="#br0" timeOffset="6894.85">2730 360 0,'0'0'0,"-21"0"15,0 21-15,0 0 0,0 0 0,0 1 16,-1 20-16,-20-21 0,21 0 16,0 0-16,-22 43 0,22-43 15,0 0-15,0 22 0,0-43 16,0 21-16,-1 0 0,22 0 0</inkml:trace>
  <inkml:trace contextRef="#ctx0" brushRef="#br0" timeOffset="7877.28">5016 360 0,'0'21'16,"0"0"0,0 0-1,0 1 1,22-22 0,-1 0-1,0 0-15,0 0 0,0 0 16,0 0-16,1 0 0,-1-22 15,0 1-15,0 21 0,0-21 0,0 0 16,1 0-16,-1 21 0,0-21 16,-21-1-16,0 1 0,0 0 15,0 0-15,0 0 16,-21 21-16,0 0 0,-1 0 16,-20 0-16,21 0 15,0 21-15,0 0 0,-1 0 0,-20 0 16,21 1-16,0-1 0,0 0 15,-1 21-15,1 22 0,21-43 16,0 0-16,0 0 0,0 0 16,0 1-16,0-1 0,0 0 15,21 0-15,1-21 0,-1 0 0,0 21 16,0-21-16,43 0 16,-43 0-16,21 0 0,-21 0 15,0 0-15,1-21 0,-1 0 0,0 21 16,0 0-16,-21-21 0,21 21 15,-21-21-15,-21 21 16,0 0-16,0 0 16,0 0-16,-22 0 0,22 21 0,0 0 15,-21-21-15,20 21 0,1 0 0,0 0 16,0 22-16,0-22 0,0 21 16,-1-21-16,22 22 0,0-22 15,0 0-15,0 21 0,0-20 16,0-1-16,22 21 0,-1-42 0,0 0 15,0 21-15,0-21 16,0 0-16,1 0 0,20 0 0,-21-21 16,21 0-16,1 0 0,-1 0 15,-21-1-15,22 1 0,-1-21 0,0 21 16,1-22-16</inkml:trace>
  <inkml:trace contextRef="#ctx0" brushRef="#br0" timeOffset="8168.12">5948 106 0,'0'0'0,"0"-21"0,0-22 0,0 22 16,0 0-16,-21 42 15,21 0 1,-22 1-16,22-1 0,-21 21 0,21 0 16,0 1-16,0 20 0,-21-20 15,21 20-15,-21-21 0,0 22 0,21-22 16,-21 1-16,21 20 0,-22-21 15,22 1-15,-21-1 0,21 0 0,0-20 16,-21 20-16,21-21 0,0 21 16,0-20-16,-21-1 0,21 0 0,0 0 15,0 0 1,21-21 0,-21-21-1,21 21-15,-21-21 0,21 0 16</inkml:trace>
  <inkml:trace contextRef="#ctx0" brushRef="#br0" timeOffset="8552.54">6011 699 0,'43'-22'31,"-22"22"-31,0-21 0,0 21 0,-21-21 16,21 21-16,0-42 0,1 42 16,-1-21-16,-21-1 0,0 1 15,0 0-15,21 0 0,-21 0 16,-21 21 0,0 0-1,-1 21-15,1-21 0,0 21 16,0 0-16,0 0 0,0 1 0,21-1 15,-22 21-15,1-21 16,0 22-16,21-22 0,0 21 0,0-21 0,0 0 16,0 22-16,0-22 15,0 0-15,0 0 0,21-21 16,0 0-16,1 0 0,-1 0 16,0 0-16,21 0 0,-21-21 0,22 21 15,-22-21-15,21 0 0,-21 0 16,22-1-16,-22 1 0</inkml:trace>
  <inkml:trace contextRef="#ctx0" brushRef="#br0" timeOffset="9223.16">6519 529 0,'0'-21'15,"0"42"-15,0-21 32,0 21-32,-21 1 15,21-1-15,-21 0 0,21 0 0,0 0 16,-21 0-16,21 1 0,0 20 15,0-21-15,0 0 0,0 0 0,-21 1 16,21-1-16,0 0 0,0 0 16,0 0-16,-22-21 15,22-21 17,0 0-32,0 0 15,0 0-15,22-1 0,-22-20 16,21 21-16,-21 0 0,21-22 0,0 22 15,-21 0-15,21-21 0,0 21 16,1-1-16,-1 1 0,0 0 0,0 0 16,0 21-16,0 0 0,1 0 15,-1 0-15,0 0 0,0 21 16,0 0-16,-21 0 0,21 1 16,-21-1-16,0 0 0,0 21 15,0 1-15,0-22 0,0 0 16,0 0-16,0 0 0,0 22 15,0-22-15,0 0 16,0-42 31,0 0-47,0-1 0,0 1 0,0 0 16,0 0-16,22 0 0,-22 0 15,21-1-15,0-20 0,0 21 0,21-21 16,-20 20-16,-1 1 0,21 0 15,-21 0-15,22 0 0,-22 0 0,21 21 16,-21 0-16,0 0 0,1 0 16,-1 21-16,0 0 0,-21 0 0,21 0 15,-21 0-15,0 1 16,0 20-16,0-21 0,0 43 16,0-22-16,-21-21 0,21 0 0,-21 22 15,21-22-15,0 0 0,0 0 16,-21-21-16,21 21 0,21-21 31,0-21-15,0 0-16</inkml:trace>
  <inkml:trace contextRef="#ctx0" brushRef="#br0" timeOffset="10100.45">7387 635 0,'0'21'16,"21"-21"-1,0 0 1,1 0-16,-1 0 16,21 0-16,-21 0 0,0-21 0,1 21 15,-1-21-15,21 21 0,-21-21 0,0 0 16,1-1-16,-22 1 15,0 0 1,-22 21 0,1 0-16,0 0 0,0 0 15,0 0-15,0 21 0,-22 0 16,22 1-16,21-1 0,-21 0 0,0 0 16,21 0-16,-21 0 0,21 22 0,0-22 15,0 0-15,0 0 0,0 0 16,0 1-16,21-1 0,0-21 15,0 0-15,0 21 0,0-21 16,1 0-16,20 0 0,-21 0 0,0 0 16,22-21-16,-22 21 0,21-21 15,-21-1-15,22 1 0,-22 0 0,0 0 16,21 0-16,-21 0 16,22-22-16,-22 22 0,21-42 15,-21 41-15,1 1 0,-22-21 16,0 21-16,0 0 0,0-1 15,0 44 1,0-1 0,0 0-16,0 21 0,-22-21 15,22 1-15,-21-1 0,21 21 16,-21-21-16,21 0 0,0 1 0,-21-1 16,21 0-16,-21 0 0,21 0 15,0 0-15,0 1 0,-21-22 31,21-22 1,0 1-32,0 0 15,0 0-15,21 0 0,-21 0 0,21-1 16,0 1-16,0-21 0,0 21 16,1-22-16,20 22 0,-21-21 0,21 21 15,1 0-15,-22-1 0,21 1 16,-21 21-16,22 0 0,-22 0 0,21 0 15,-21 0-15,1 0 16,-1 21-16,0 22 0,-21-22 0,0 0 0,21 21 16,-21-20-16,0 20 0,0 0 15,0-21-15,0 1 0,0 20 16,0-21-16,0 0 0,0 0 0,0 1 16,-21-1-16,21 0 0,0 0 15,0-42 16,0 0-15,0 0-16,0-1 0,0 1 16,21 0-16,0 0 0</inkml:trace>
  <inkml:trace contextRef="#ctx0" brushRef="#br0" timeOffset="10351.31">8890 191 0,'0'0'0,"0"-22"31,0 44-31,0-1 0,0 0 0,0 0 16,0 21-16,-21 1 0,21-1 0,-21-21 15,-1 22-15,1-1 0,21 0 16,-21 1-16,0-22 0,0 21 0,21-21 16,-21 22-16,-1-22 0,22 0 15,0 0-15,0 0 0,-21 0 16,21 1-16,0-1 15,21-21 1,1-21-16,-1 21 16,0-22-16,0 22 0</inkml:trace>
  <inkml:trace contextRef="#ctx0" brushRef="#br0" timeOffset="10727.1">9334 445 0,'0'0'16,"22"-22"-16,-22 1 15,-22 21 1,1 0 0,0 21-16,0 1 0,-21-1 0,20-21 0,1 21 15,0 0-15,0 0 16,0 0-16,0-21 0,21 22 0,0-1 16,0 0-16,21-21 15,21 21-15,-21-21 16,0 0-16,22 0 0,-22 0 0,0 21 15,21-21-15,-20 0 0,-1 0 16,0 21-16,0-21 0,-21 22 0,21-22 16,-21 21-16,0 0 15,0 0 1,-21-21-16,0 0 0,0 21 0,0-21 16,-1 0-16,-20 21 0,21-21 15,0 0-15,-22 0 0,22 22 0,0-22 16,0 0-16,0 0 0,0 0 15,-1 0 1,22-22-16,0 1 16,0 0-16,0 0 0</inkml:trace>
  <inkml:trace contextRef="#ctx0" brushRef="#br0" timeOffset="10983.95">8805 296 0,'21'-21'31,"1"21"-31,-1 0 0,21-21 0,-21 21 16,22 0-16,-1 0 0,0-21 15,1 21-15,-1 0 0,-21 0 0,21-21 16,-20 21-16,41 0 15,-42 0-15,0 0 16</inkml:trace>
  <inkml:trace contextRef="#ctx0" brushRef="#br0" timeOffset="12300.93">11155 656 0,'0'0'0,"21"0"0,0 0 0,0-21 15,0 21-15,1-21 0,-1 0 16,0 21-16,0-21 0,0 21 16,0-22-16,-21 1 0,22 0 15,-1 0-15,-21 0 0,0 0 16,0-1-16,0 1 0,0 0 0,0 0 15,-21 0-15,-1 0 16,1-1-16,0 22 0,0-21 0,-21 21 16,20 0-16,-20 0 0,-43 0 15,43 21-15,0 1 0,-1-22 16,1 42-16,21-21 0,-21 0 16,20 22-16,1-22 0,0 21 0,0 0 15,0-20-15,21 20 0,0 0 0,0-21 16,0 1-16,0 20 0,0-21 15,0 0-15,0 0 0,0 1 0,21-22 16,0 21-16,0-21 0,0 0 16,1 0-16,20 0 0,-21 0 0,0 0 15,43-21 1,-22-1-16,0 1 0,22-21 16,-22 21-16,-21 0 0,22-1 15,-22 1-15,0-21 0,21 21 0,-20 0 16,-22-22-16,21 22 0,-21-21 15,21 21-15,-21-1 0,0 1 0,0 42 32,0 1-17,0-1-15,0 0 0,0 0 0,0 21 16,0-20-16,0-1 0,0 0 16,0 21-16,0-21 0,0 1 0,0-1 15,0 0 1,0 0-16,21-21 0,0 21 15,0-21-15,1 0 16,-1 0-16,0 0 0,0-21 16,0 21-16,0-21 0,1 0 0,-1 0 15,0-1-15,0 1 0,0 0 16,-21 0-16,21-21 0,1 20 16,-1 1-16,0-21 0,-21 21 0,0 0 15,21-1-15,-21 1 0,0 42 31,0 1-31,0-1 0,0 0 16,0 0-16,0 0 0,0 0 16,0 22-16,0-22 0,0 0 15,-21 21-15,21-20 0,-21-1 0,21 0 16,0 0-16,0 0 0,0 0 16,-21-21-16,21 22 0,0-1 15,0-42 16,0-1-15,0 1-16,0 0 0,0 0 16,0 0-16,0-22 0,21 22 0,0 0 15,0-21-15,0 21 16,0-22-16,22 22 0,-22 0 0,21 0 16,1 0-16,-1-1 0,21 22 15,-20 0-15,-1 0 0,-21 0 0,22 0 16,-1 22-16,-21-1 0,0 0 0,0 0 15,-21 0-15,0 0 0,0 22 16,0-22-16,0 0 0,0 0 0,0 0 16,-21 1-16,0-1 0,0 0 15,0 0-15,0 0 0,-1 0 16,44-42 31</inkml:trace>
  <inkml:trace contextRef="#ctx0" brushRef="#br0" timeOffset="12839.65">13017 466 0,'0'0'0,"0"-21"0,0-1 0,-21 1 16,0 21-16,0-21 15,0 21-15,0 0 0,-1 0 0,-20 0 16,21 0-16,0 21 16,-22-21-16,22 21 0,0 1 0,0-1 15,0 21-15,0-21 0,-1 0 0,22 22 16,-21-22-16,0 0 0,21 21 16,0-20-16,0-1 0,0 0 0,0 0 15,0 0-15,0 0 0,0 1 16,0-1-16,21-21 0,0 21 15,1-21-15,-1 0 0,0 0 16,0 0-16,21-21 0,-20 21 0,-1-21 16,0-1-16,21 1 0,-21 0 15,22 0-15,-22-21 0,0 20 0,21-20 16,-20 0-16,-1-1 0,21 1 16,-21 0-16,0-1 0,1-20 15,-22 21-15,21-22 0,-21 22 0,0-1 16,0 1-16,0 0 0,0 21 15,0-1-15,0 1 0,0 42 16,0 1-16,0-1 0,-21 21 16,-1 0-16,1 22 0,21-1 15,-21-20-15,0 20 0,21 1 0,-21-22 16,0 0-16,21 22 0,-22-22 16,22 1-16,0-22 0,0 21 15,0-21-15,0 22 0,0-22 0,0 0 16,22-21-16,-1 21 0,0-21 15,21 0-15,-21 0 0,1 0 0,20 0 16,-21-21-16,21 0 0,1 0 16</inkml:trace>
  <inkml:trace contextRef="#ctx0" brushRef="#br0" timeOffset="13303.5">14711 275 0,'0'0'0,"0"-21"16,21-21 0,-21 63-1,0 0-15,0 0 0,0 0 16,-21 22-16,21-1 0,-21 0 15,-1-20-15,1 20 0,0 0 0,0 1 16,0-22-16,0 21 0,-1 0 16,1-20-16,0 20 0,0-21 0,0 0 15,0 22-15,-1-22 0,22 0 16,-21 0-16,21-42 31,0 0-15,21 0-16,-21-1 0</inkml:trace>
  <inkml:trace contextRef="#ctx0" brushRef="#br0" timeOffset="13543.36">14690 233 0,'0'-21'0,"0"42"0,21-42 16,0 21-16,-21 21 15,0 0-15,0 0 16,0 22-16,0-1 0,21 0 0,-21 1 15,0-1-15,0 0 0,0 1 16,0-1-16,0 0 0,0 1 16,0-1-16,0-21 0,0 21 0,0-20 15,0 20-15,0-21 0,0 0 16,0 0-16,0 1 0,-21-22 31</inkml:trace>
  <inkml:trace contextRef="#ctx0" brushRef="#br0" timeOffset="13983.63">14309 656 0,'-22'0'0,"44"0"31,-1 0-31,0 0 16,21 0-16,-21 0 0,22 0 0,-1 0 15,0 0-15,1-21 0,-1 21 16,22-21-16,-22 21 0,21-21 0,-20 0 16,20 21-16,-20-22 0,62-20 15,-62 21-15,-1 0 0,-21 0 16,22-1-16,-22 1 0,0-21 16,-21 21-16,0 0 0,0-22 0,0 22 15,0 0-15,0 0 0,0 0 16,0-1-16,0 44 15,0-1 1,0 0-16,-21 21 0,0-21 16,21 22-16,-22-1 0,22 0 0,0 1 15,-21-1-15,0 0 0,0 1 16,21-1-16,0 0 0,-21-20 0,21 20 16,-21-21-16,21 21 0,0-20 15,0-1-15,0 0 0,0 0 0,0 0 16,0 0-16,21-21 31,0 0-31,0-21 0,0 21 0,0-21 16,1-21-16,20 21 15,-21-1-15</inkml:trace>
  <inkml:trace contextRef="#ctx0" brushRef="#br0" timeOffset="14233.49">15663 254 0,'0'0'0,"0"42"0,-21-20 16,0-1-16,0 21 15,21 0-15,-21 1 0,-1-1 0,1 0 16,21 1-16,-21-22 0,21 21 16,-21 1-16,0-22 0,21 0 0,0 21 15,0-21-15,0 1 0,0-1 16,0 0-16,0 0 0,21-21 31,0 0-31,-21-21 16,21 21-16,0-21 0,-21 0 0,22-1 15</inkml:trace>
  <inkml:trace contextRef="#ctx0" brushRef="#br0" timeOffset="14459.35">15028 529 0,'-21'21'15,"42"-21"1,0 0-16,1 0 16,-1 0-16,21 0 0,-21 0 15,22 0-15,-1 0 0,-21 0 0,21 0 16,1 0-16,-1 0 0,0 0 15,-20 0-15,20 0 0,-21 0 16,21-21-16,-20 21 0,-1 0 0</inkml:trace>
  <inkml:trace contextRef="#ctx0" brushRef="#br0" timeOffset="15123.49">15811 614 0,'-21'0'16,"0"0"-1,21-21 1,0 0 0,0-1-1,21 22-15,0 0 16,1 0-16,-1-21 0,0 21 15,0 0-15,0 0 0,0 0 16,1 0-16,-1 0 0,0 43 16,0-22-1,-21 0-15,0 0 0,21 0 0,-21 0 16,0 1-16,0-1 0,0 0 0,0 21 16,0-21-16,0 1 0,0-1 15,0 0-15,0 0 0,-21 0 0,21 0 16,0 1-1,-21-22-15,0 0 16,21-22 0,0 1-1,0 0-15,21 0 0,-21 0 16,21 0-16,0-1 0,0 1 16,1 0-16,-1 0 0,21 0 15,-21-22-15,22 22 0,-1 0 0,-21 0 16,21 0-16,1 0 0,-1 21 0,-21 0 15,22-22-15,-22 22 0,0 0 16,0 0-16,-21 22 16,0-1-16,0 0 15,0 0-15,0 0 16,0 0-16,-21 1 0,21-1 0,-21 0 16,0 0-16,21 0 0,0 0 15,-22 1-15,22-1 16,-21-21-16,21 21 15,0-42 17,0 0-17,21-1-15,-21 1 0,0 0 16</inkml:trace>
  <inkml:trace contextRef="#ctx0" brushRef="#br0" timeOffset="15303.38">16510 402 0,'-21'-21'32,"0"21"-32,-1 0 15,22 21 32,22-21-47,-1 0 0,0 0 16,0 0-16</inkml:trace>
  <inkml:trace contextRef="#ctx0" brushRef="#br0" timeOffset="15860.29">17018 254 0,'0'0'0,"-21"0"15,0 0 1,21 21-16,-22 0 15,1 1-15,21-1 0,-21 0 16,21 21-16,-21-21 0,21 22 16,0-1-16,0-21 0,-21 22 0,21-1 15,-21-21-15,21 21 0,-22 1 0,22-1 16,-21-21-16,21 22 0,0-22 16,0 21-16,-21-21 0,21 0 15,0 1-15,-21-22 16,21-22 15,0 1-31,0 0 0,0 0 16,0 0-16,0 0 0,0-1 15,21 1-15,0 0 0,-21-21 16,21 21-16,22-1 0,-22 1 16,0 0-16,21 0 0,1 21 0,-22-21 15,21 21-15,1 0 0,-1 0 16,-21 0-16,21 0 0,-20 0 0,20 0 15,-21 21-15,0 0 0,0-21 16,1 21-16,-22 0 0,0 22 0,0-22 16,0 0-16,0 0 0,-22 0 0,1 1 15,-21-1-15,21 21 0,-22-21 16,1 0-16,21-21 0,-21 22 0,-1-1 16,1 0-16,0-21 15,-1 0-15,22 0 0,-21 0 0,21 0 16,-1 0-16,1 0 15,0 0-15,21-21 16,0 0 0,21-1-16,0 22 0,1-21 15,-1 0-15</inkml:trace>
  <inkml:trace contextRef="#ctx0" brushRef="#br0" timeOffset="16349.26">17505 572 0,'0'0'16,"21"-22"-16,-21 44 31,-21-1-15,21 0-16,-21 0 0,-1 0 16,22 22-16,-21-22 0,21 0 15,-21 0-15,0 0 0,21 22 0,0-22 16,0 0-16,0 0 0,0 0 15,0 0-15,0 1 16,21-22-16,0 0 0,0 0 0,1 0 16,-1 0-16,0 0 15,21 0-15,-21 0 0,22-22 0,-22 1 16,21 21-16,-21-21 0,1 0 0,20-21 16,-21 20-16,0 1 0,0-21 15,1 21-15,-1-22 0,-21 22 16,0 0-16,21-21 0,-21 21 0,0-1 15,0 44 17,0-1-32,0 0 0,-21 21 15,0-21-15,21 1 0,-22 20 16,22-21-16,0 0 0,0 22 0,0-22 16,0 0-16,0 0 15,0 21-15,0-20 0,0-1 16,22-21-1,-1 0-15,0 0 0,0 0 16,0 0-16,-21-21 0,21-1 16,1 1-16,-1 21 0</inkml:trace>
  <inkml:trace contextRef="#ctx0" brushRef="#br0" timeOffset="16627.2">18288 233 0,'0'21'0,"0"0"16,-21 0-16,21 1 0,-21 20 15,21-21-15,0 21 0,-22 1 0,22-1 16,-21 0-16,21 1 0,0-1 16,-21 0-16,21 1 0,-21-1 0,21-21 15,-21 22-15,21-1 0,0-21 16,0 0-16,-21 0 0,21 1 0,0-1 15,-22 0-15,22 0 0,22-21 47,-1 0-47,0-21 0,0 0 16,0 21-16</inkml:trace>
  <inkml:trace contextRef="#ctx0" brushRef="#br0" timeOffset="16991.84">18605 699 0,'22'0'31,"-1"-22"-15,0 22-16,0 0 0,0-21 15,0 21-15,1 0 16,-1-21-16,0 21 0,0-21 15,-21 0-15,21 21 0,-21-21 16,-21 21 15,0 0-31,0 0 0,0 0 16,-1 0-16,1 21 0,-21 0 16,21 0-16,0 0 0,-1 0 0,1 1 15,21-1-15,0 0 0,-21 0 16,21 0-16,0 22 0,0-22 0,0 0 15,0 0-15,0 0 16,21-21-16,0 21 0,1-21 16,-1 0-16,0 0 0,21 0 15,-21 0-15,22 0 0,-22-21 0</inkml:trace>
  <inkml:trace contextRef="#ctx0" brushRef="#br0" timeOffset="17403.59">19452 550 0,'0'0'0,"21"-21"0,0 0 0,-21 0 16,0 0-16,-21 21 16,0 0-16,0 0 15,0 0-15,0 0 0,-22 0 16,22 21-16,0 0 0,0-21 16,0 21-16,-1 0 0,1 1 15,0-1-15,21 0 0,0 0 16,0 0-16,21-21 15,0 21-15,1-21 16,-1 0-16,21 22 0,-21-22 0,22 21 16,-22-21-16,21 0 0,-21 21 15,22-21-15,-22 21 0,0-21 0,0 21 16,0-21-16,0 21 0,-21 1 16,0-1-16,0 0 15,-21-21-15,0 21 16,0-21-16,0 0 0,0 21 15,-1-21-15,-20 0 0,21 0 16,0 21-16,-22-21 0,22 0 0,0 0 16,0 0-16,0 0 0,0 0 0,-1 0 15,1 0-15,0 0 16,0 0-16,21-21 16,0 0-16,-21 0 15</inkml:trace>
  <inkml:trace contextRef="#ctx0" brushRef="#br0" timeOffset="17731.41">18140 296 0,'0'0'0,"0"-21"16,0 0-16,21 21 0,0 0 16,0 0-16,22-21 0,-22 21 0,21 0 15,0-21-15,1 21 0,-1 0 16,22-21-16,-22 21 0,21-22 0,-20 22 16,-1 0-16,0 0 15,1-21-15,-22 21 0,0 0 0,0 0 16,0 0-16,1 0 0,-44 0 47,1 0-47,-21 0 15</inkml:trace>
  <inkml:trace contextRef="#ctx0" brushRef="#br0" timeOffset="19155.24">1101 1588 0,'0'0'0,"-22"0"0,1 0 0,0 0 16,0 0-16,0 0 15,0 0-15,-1 0 16,22 21 47,22-21-48,-1 0-15,0 0 16,0 0-16,0 0 0,0 0 0,22 0 15,-22 0-15,21 0 0,1 0 16,-1 0-16,0 0 0,22 0 16,-1 0-16,1 0 0,-1 0 0,1 0 15,-1 0-15,1 0 0,-1 0 16,22 0-16,-22 0 0,1 0 0,-1 0 16,22 0-16,-21 0 0,20 0 15,22 0-15,0 0 0,0 0 0,0 0 16,21-21-16,0 21 0,0 0 15,21 0-15,0 0 0,0 0 16,21-22-16,-20 22 0,20 0 16,-21 0-16,21 0 0,1 0 0,-1 0 15,-21 0-15,0-21 0,1 21 16,-1 0-16,0 0 0,0 0 16,0 0-16,-21-21 0,0 21 15,0 0-15,21 0 0,-21-21 0,22 21 16,-22 0-16,0-21 0,0 21 0,0 0 15,0 0-15,0 0 0,-22 0 16,22-21-16,-21 21 0,0 0 0,106 0 16,-106 0-16,-22 0 15,1 0-15,-22-22 0,1 22 0,-1 0 16,-20 0-16,-1 0 0,-21 0 16,0 0-16,1 0 0,-1 0 0,0 0 15,-21-21 48,21 0-1</inkml:trace>
  <inkml:trace contextRef="#ctx0" brushRef="#br0" timeOffset="20435.78">11409 1228 0,'0'0'16,"-43"0"-16,22 0 0,-21 0 0,0 0 16,20 0-16,1 0 0,-21 0 0,21 0 15,0 21-15,-1-21 0,1 0 16,0 0-16,42 0 94,0 0-94,1 0 15,20 0-15,-21 0 0,0 0 0,22 0 16,-22 0-16,21 0 0,0 0 16,1 0-16,-1 0 0,0 0 15,1 0-15,-1 0 0,22 0 0,-22 0 16,21 0-16,1 0 0,-1-21 15,22 21-15,-21 0 0,20 0 0,1 0 16,0 0-16,-1 0 0,1 0 16,0 0-16,-1 0 0,1 0 0,0 0 15,-1 0-15,22 0 0,-21 0 16,21 0-16,-22 0 0,22 0 0,-21 0 16,-1 0-16,1 0 0,21 0 15,-21 0-15,-1 0 0,22 0 0,0 0 16,0 0-16,0 0 0,-22 0 15,22 0-15,0 0 0,0 0 0,0 0 16,-1 0-16,22 0 0,0 0 0,-21 0 16,21 0-16,-21 0 15,0 0-15,0 0 0,0 0 0,-1-21 0,1 21 16,0 0-16,21 0 16,-21 0-16,21 0 0,85 0 15,-107 0-15,1 0 0,21 0 16,-21 0-16,21 0 0,-21 0 0,0 0 15,0 0-15,-1 0 0,-20 0 16,0 0-16,-1 0 0,1 0 0,84 0 16,-105 0-16,21 0 15,-22 0-15,22 0 0,-22-22 0,1 22 16,-22 0-16,22 0 0,-22 0 16,21 0-16,-20 0 0,-1 0 0,-21 0 15,22 0-15,-22 0 0,21 0 16,-21 0-16,22 0 0,-22 0 15,0 0-15,0 0 0,0 0 0,0 0 16,1 0-16,-1 0 16,-21-21-1,0 0 63</inkml:trace>
  <inkml:trace contextRef="#ctx0" brushRef="#br0" timeOffset="76808.17">1651 2286 0,'-21'-21'0,"0"21"16,21 21 31,21 0-32,0 22-15,0-22 0,0 21 0,0 0 16,22 1-16,-22-1 0,0 0 16,21 1-16,-20-1 0,-1 0 0,0 1 15,0-22-15,0 21 0,0-21 16,-21 1-16,0-1 0,22 0 16</inkml:trace>
  <inkml:trace contextRef="#ctx0" brushRef="#br0" timeOffset="77156.83">2180 2307 0,'0'-21'15,"-21"21"1,0 21-16,0 0 0,-1 1 16,1-1-16,0 0 0,-21 0 15,-1 21-15,1-20 0,-43 62 16,22-41-16,21-22 0,-22 21 15,1 0-15,-1-20 0,22 20 0,-1-21 16,1 21-16,0-20 0,21-1 16,-22-21-16,22 21 0,21 0 0,21-21 47,0-21-47,1 21 15,20-21-15</inkml:trace>
  <inkml:trace contextRef="#ctx0" brushRef="#br0" timeOffset="77452.66">2392 2328 0,'0'127'15,"0"-84"1,0-1-16,-21-21 0,21 22 0,0-1 16,0 0-16,-22-21 0,22 22 15,-21-1-15,21-21 0,-21 0 0,21 1 16,0-1-16,0 0 0,-21 0 16,21 0-16,0 0 15,0-42 1,0 0-1,0 0-15,21 0 0,0 0 16</inkml:trace>
  <inkml:trace contextRef="#ctx0" brushRef="#br0" timeOffset="77679.53">2349 2413 0,'0'0'0,"0"-21"16,0 0-16,0 0 0,0-1 0,22 22 15,-1 0 1,0 0-16,0 22 0,0-1 0,0 0 15,1 21-15,-1-21 0,0 22 16,0-1-16,0-21 0,0 22 0,1-22 16,-1 21-16,0-21 0,0 0 15,-21 1-15,0-1 0,21 0 0,-21 0 16,0 0-16,21-21 16,1 0-1,-1 0-15,0-21 16,-21 0-16,21 0 0</inkml:trace>
  <inkml:trace contextRef="#ctx0" brushRef="#br0" timeOffset="77944.37">3111 2328 0,'0'22'0,"0"-1"0,0 0 0,-21 21 16,0-21-16,0 22 0,0-22 15,0 21-15,-22 1 0,22-22 0,0 21 16,-21-21-16,20 0 0,1 22 0,-21-22 16,21 0-16,0 0 0,21 0 15,21-42 17,0 21-32,0-21 0,0 0 0,0 0 15,22-22-15,-22 22 0,0-21 16,0 21-16,22-22 0,-22 1 0,0 0 15,0-1-15</inkml:trace>
  <inkml:trace contextRef="#ctx0" brushRef="#br0" timeOffset="78140.27">3133 2328 0,'21'0'0,"-42"0"0,42 22 31,-21-1-31,0 0 0,0 0 16,0 21-16,0 1 0,0-22 0,-21 21 15,21 1-15,-22-1 0,22-21 16,0 21-16,-21 1 0,0-22 0,21 0 15,0 21-15,0-20 0,0-1 0,0 0 16,-21-21-16,21 21 0,0 0 16,21-21 15,0-21-31,0 0 16,1 21-16</inkml:trace>
  <inkml:trace contextRef="#ctx0" brushRef="#br0" timeOffset="78600">3577 2265 0,'0'85'32,"0"-43"-32,0 0 0,0 1 15,0-1-15,0 0 0,-21 1 16,0 20-16,0-21 0,-1 1 0,1-22 15,0 21-15,0 1 0,21-22 0,-21 0 16,21 0-16,-21 0 0,21 0 16,0-42 15,21 0-31,0 0 0,0 0 16,-21 0-16,21-1 0,0-20 15,-21 21-15,22 0 0,-22 0 16,21-1-16,0 1 0,0 21 15,-21 21 1,21 1-16,-21-1 0,0 0 16,0 0-16,0 0 0,0 0 15,21 1-15,1-1 0,-1 0 16,0-21-16,0 0 16,0 0-16,0 0 0,22 0 0,-22 0 15,0 0-15,21 0 0,-20 0 0,-1-21 16,0 0-16,0 21 0,-21-22 15,0 1-15,0 0 16,0 0-16,0 0 16,0 0-16</inkml:trace>
  <inkml:trace contextRef="#ctx0" brushRef="#br0" timeOffset="79415.37">5355 2392 0,'0'0'0,"0"-21"16,21 21 62,0 0-78,1 0 0,-1 0 15,21 0-15,-21 0 0,0-21 16,22 21-16,-1-22 0,-21 22 0,22-21 16,-22 0-16,21 21 0,-21-21 15,0 21-15,-21-21 0,0 0 16,-21 21-1,-21 0-15,21 0 0,-22 0 16,22 0-16,-21 0 0,21 21 0,-22-21 16,1 21-16,21 0 0,-21 0 15,20 0-15,1 1 0,0-1 0,0 0 16,21 0-16,-21 0 16,21 22-16,0-22 0,0 0 15,0 0-15,0 0 0,21-21 16,0 21-16,0-21 0,0 0 0,1 0 15,-1 0-15,21 0 0,-21 0 16,0 0-16,1 0 0,-1 0 0,0 0 16,0 0-16,-42 0 31,0 0-31,-22 0 16,22 0-16,0 22 15,-21-1-15,21 0 0,-22 0 0,22 0 16,0 0-16,0 22 0,-22-22 15,22 0-15,0 0 0,21 22 0,0-22 16,0 0-16,0 0 0,0 0 0,0 0 16,0 1-16,21-22 15,0 0-15,1 0 0,-1 0 0,0 0 16,0 0-16,21 0 0,1 0 16,-22 0-16,21-22 0,1 1 0,20 0 15,-21 0-15,22 0 0,-1-22 0</inkml:trace>
  <inkml:trace contextRef="#ctx0" brushRef="#br0" timeOffset="79684.73">6244 2201 0,'0'-21'0,"0"42"0,0-63 0,0 21 16,0 0-16,0 63 31,-21-21-15,21 22-16,-21-22 0,0 21 0,21 22 15,-22-22-15,22 21 0,0-20 16,-21 20-16,0-20 0,21-1 0,0 0 16,-21 1-16,0-1 0,21 0 0,-21-21 15,21 1-15,0-1 0,0 0 16,0 0-16,0 0 16,21-21-16,0 0 15,0 0-15,0-21 0,0 21 16,1-21-16,-1 0 0,0 0 0,0-1 15</inkml:trace>
  <inkml:trace contextRef="#ctx0" brushRef="#br0" timeOffset="80076.5">6371 2667 0,'0'21'0,"0"0"15,21-21 1,0 0-1,1 0-15,-1 0 16,0-21-16,0 21 0,0-21 0,0 0 16,22 21-16,-22-21 0,0 0 15,0-1-15,0 1 0,-21 0 0,0 0 16,22 0-16,-22 0 16,-22 21-1,1 0-15,0 0 0,0 0 0,0 0 16,0 21-16,-1 0 0,1 0 15,0 0-15,0 22 0,0-22 16,0 21-16,21-21 0,0 0 16,-22 22-16,22-22 0,0 0 0,0 21 15,0-20-15,0-1 16,0 0-16,0 0 0,22-21 16,-1 0-16,21 0 0,-21 0 0,22 0 15,-22 0-15,21-21 0,22 21 16,-22-21-16,0 0 0,22-1 0,-22 1 15,0 0-15,1 0 0,-1 0 16</inkml:trace>
  <inkml:trace contextRef="#ctx0" brushRef="#br0" timeOffset="80719.85">7154 2540 0,'0'-21'16,"0"42"-16,-21-42 0,0 21 16,0 0-1,21 21-15,-21-21 0,21 21 0,0 0 16,0 22-16,-22-22 0,22 0 15,-21 0-15,21 22 0,-21-22 0,21 0 16,0 0-16,0 0 0,0 0 0,-21 1 16,21-1-16,0 0 0,0 0 15,0-42 17,0 0-17,21 0-15,-21-1 16,0 1-16,21 0 0,0 0 15,1-21-15,-22 20 0,21-20 0,0 0 16,0-1-16,0 22 0,0-21 16,-21 21-16,22 0 0,-1-1 0,0 1 15,0 21-15,0 0 16,0 0-16,-21 21 0,0 1 0,0-1 16,22 0-16,-22 0 0,0 21 0,21 1 15,-21-22-15,0 21 0,0-21 16,0 1-16,0 20 0,21-21 0,-21 0 15,0 0-15,0 1 16,0-1-16,21-42 47,-21-1-47,0 1 16,21 0-16,0 0 0,1-21 15,-1 20-15,0-20 0,0 0 0,0-1 16,0 1-16,1 0 0,20 21 15,-21-22-15,21 22 0,-20 0 0,20 0 16,-21 21-16,0 0 0,0 0 0,1 0 16,-1 21-16,-21 0 0,0 0 15,0 0-15,0 22 0,0-1 0,0-21 16,0 22-16,0-22 0,0 21 16,0-21-16,-21 22 0,-1-22 15,1 0-15,21 0 0,0 0 0,0 0 16,21-21 15,1 0-31,-1 0 0,0 0 0,0 0 16</inkml:trace>
  <inkml:trace contextRef="#ctx0" brushRef="#br0" timeOffset="81084.17">8064 2625 0,'22'0'32,"-1"0"-32,0 0 0,0-21 0,0 21 15,0 0-15,1-22 0,20 1 0,-21 21 16,0-21-16,22 0 0,-22 0 16,0 0-16,0-1 0,0 1 0,-21 0 15,0 0-15,21 0 0,-21 0 16,-21 21-1,0 0 1,0 0-16,0 0 0,-22 21 16,22 0-16,0 21 0,-21-21 0,21 22 15,-22-1-15,22-21 0,0 22 16,21-22-16,0 21 0,0-21 16,0 0-16,0 22 0,0-22 0,0 0 15,21-21-15,21 21 0,22 0 16,-43-21-16,21 0 0,1 0 15,-1 0-15,0 0 0,1 0 0,-1-21 16,0 21-16,1-21 0</inkml:trace>
  <inkml:trace contextRef="#ctx0" brushRef="#br0" timeOffset="81551.42">8869 2498 0,'0'0'0,"21"-43"0,-21 22 16,0 0-16,0 0 0,0 0 15,-21 21 1,0 0-16,21 21 15,0 0-15,0 0 0,-22 0 0,22 22 16,-21-22-16,21 21 0,-21-21 0,21 22 16,-21-1-16,21-21 0,0 22 15,0-22-15,-21 0 0,21 0 0,-21 0 16,21 0-16,0 1 0,0-1 16,0-42 30,0-1-46,0 1 0,0 0 16,21 0-16,-21 0 0,21 0 0,0-1 16,0-20-16,0 0 0,1 21 15,20-22-15,-21 1 0,21 21 0,1-22 16,-1 22-16,0 0 0,1 0 16,-1 0-16,0 21 0,-20 0 0,20 0 15,-21 0-15,21 21 0,-20 0 16,-1 21-16,-21-20 0,0-1 0,0 21 15,0-21-15,0 22 0,0-22 16,0 21-16,0-21 0,0 0 16,0 1-16,-21-1 0,21 0 0,-22 0 15,22 0-15,-21-21 0,21 21 0,21-21 47,1-21-47,-22 0 16,21 21-16,0-21 0</inkml:trace>
  <inkml:trace contextRef="#ctx0" brushRef="#br0" timeOffset="81867.75">9864 2053 0,'0'0'0,"0"21"31,0 1-31,0-1 16,-22 0-16,22 0 0,-21 21 0,21-20 16,0 20-16,0-21 0,-21 21 15,0 1-15,21-1 0,-21 0 0,21 1 16,-21-1-16,-1 43 0,1-64 16,21 21-16,-21-21 15,21 1-15,-21-1 0,21 0 0,0 0 16,0 0-16,0 0 0,21-21 31,0 0-31,0 0 0,1 0 0,-1 0 16,0 0-16,0 0 15,21-21-15,-20 0 0,-1 21 0</inkml:trace>
  <inkml:trace contextRef="#ctx0" brushRef="#br0" timeOffset="82147.6">9694 2223 0,'-21'0'15,"42"0"-15,-63 0 0,63 0 32,0 0-32,22 0 0,-22 0 15,21 0-15,0 0 0,22 0 16,-22 0-16,1 0 0,-1 0 0,21 0 15,-20 0-15,-1 0 0,-21 0 0,22 0 16,-22 0-16,21 0 16,-21 0-16,0 0 0,-21 21 15,-21-21 1,0 0 0,0 0-16,0 0 0</inkml:trace>
  <inkml:trace contextRef="#ctx0" brushRef="#br0" timeOffset="83183">1312 3514 0,'0'0'0,"-21"0"0,0 0 15,0 0-15,21-21 16,21 21 31,0 0-47,21 0 0,-20 0 16,20 0-16,0 0 0,1 0 15,-1 0-15,0 0 0,22 0 16,-22 0-16,22 0 0,-1 0 0,1 0 15,-1 0-15,1 0 0,20 0 16,-20 0-16,20 0 0,22 0 0,0 0 16,0 0-16,0 0 0,21 0 15,0 0-15,-21 0 0,42 0 0,-21 0 16,21 0-16,0 0 0,0 0 16,0-22-16,1 22 0,20 0 0,0 0 15,1 0-15,-1-21 0,0 21 16,1 0-16,-1-21 0,0 0 0,1 21 15,-1 0-15,21-21 0,-20 21 16,-1-21-16,0 21 0,1 0 16,-1-22-16,0 22 0,1 0 0,-22-21 15,0 21-15,170-21 16,-170 21-16,-21 0 0,0-21 0,0 21 16,-21 0-16,-22 0 0,22-21 15,-21 21-15,-22 0 0,22 0 0,-22-21 16,-20 21-16,-1 0 0,0 0 15,1 0-15,-22-22 0,0 22 0,0 0 16,-42 0 47,0 0-48,0 0 1</inkml:trace>
  <inkml:trace contextRef="#ctx0" brushRef="#br0" timeOffset="83343.92">9038 3281 0,'0'0'0,"0"21"0,21-21 16,-21 21-16,0 0 31,0 1-16,0-1-15,0 0 16,-21 0-16,0-21 16,0 21-16</inkml:trace>
  <inkml:trace contextRef="#ctx0" brushRef="#br0" timeOffset="86104.19">847 4572 0,'0'0'0,"-22"0"15,1 0 1,0 0-1,0 0-15,21 21 16,0 0 0,21-21-1,0 0 1,0 22-16,1-22 16,-1 0-16,0 0 0,21 0 0,-21 0 15,1 0-15,-1 0 0,21-22 16,-21 22-16,0-21 0,1 21 0,-1 0 15,0-21-15,-21 0 16,0 0-16,0 0 16,-21 21-1,0-22-15,-1 22 0,1 0 16,0 0-16,0 0 0,0 0 0,-22 0 16,22 22-16,-21-1 15,21 0-15,-22-21 0,1 21 0,0 21 16,-1-20-16,22-1 0,-21 21 15,21-21-15,0 22 0,21-22 16,0 21-16,0-21 0,0 22 0,21-1 16,0-21-16,0-21 15,0 21-15,22-21 0,-22 0 0,21 0 16,-21 0-16,22 0 0,20 0 16,-42 0-16,0 0 0,1 0 15,-1-21-15,0 21 0,-21-21 16,-21 21-1,0 0 1,-1 0-16,-20 21 0,0 0 16,21-21-16,-22 21 0,1 1 0,0-1 15,20 21-15,-20-21 0,0 0 16,21 1-16,-1 20 0,1-21 0,0 0 16,0 0-16,21 1 0,0-1 15,0 0-15,0 0 0,0 0 0,21 0 16,43-21-1,-43 0-15,21 0 0,0 0 16,22 0-16,-22 0 0,1-21 0,20 0 16,-21 21-16,22-21 0</inkml:trace>
  <inkml:trace contextRef="#ctx0" brushRef="#br0" timeOffset="86867.99">1630 4974 0,'0'0'0,"21"-21"0,-21 0 0,0 0 15,0 0-15,0-1 0,0 1 16,-21 0-16,0 0 0,-1 21 16,1 0-16,0 0 15,0 0-15,0 0 0,0 21 0,-1 0 0,1 0 16,0 1-16,0 20 0,0-21 16,0 21-16,-1-20 0,1 20 15,0-21-15,0 0 0,21 22 16,0-22-16,0 0 0,0 0 0,0 0 15,21-21 1,127-21 15,-105 0-31,-22 0 0,21 0 16,-21-1-16,0 1 0,1 0 0,-1 0 16,0 0-16,0 0 0,-21-1 15,21 1-15,-21 0 0,0 0 16,-21 42 31,21 0-47,-21 22 0,21-22 15,-21 21-15,21 0 0,0-20 16,0 41-16,-21-21 0,21 1 0,-22 20 16,22-20-16,0 20 0,0 1 15,-21-1-15,21 22 0,-21-22 16,21 22-16,0-22 0,0 1 0,-21 21 15,0-22-15,0 22 0,21-1 0,-22-20 16,22 21-16,0-1 0,0-20 16,0 20-16,0-20 0,0-1 15,0-20-15,0 20 0,-21-20 0,21-1 16,-21 0-16,21-21 0,-21 22 16,21-22-16,-21 0 0,0-21 15,-22 0-15,22 0 0,0 0 16,0 0-16,-22-21 0,22 0 15,0 0-15,-21-1 0,21-20 0,-22 0 16,22-1-16,0 1 0,0-21 16,0-1-16,21 1 0,-22-1 0,22 1 15,0-22-15,0 21 16,0 1-16,22-22 0,-1 22 0,0-1 0,0-20 16,0 20-16,0 1 15,22-22-15,-22 43 0,64-85 16,-43 84-16,0 1 0,1 0 15,-1-1-15,0 1 0,-21 21 0,22-22 16,-1 22-16,-21 0 0,0 0 16,1 0-16,-1 0 0,0-1 0,-21 1 15,0 0-15</inkml:trace>
  <inkml:trace contextRef="#ctx0" brushRef="#br0" timeOffset="87119.85">2053 5059 0,'21'0'78,"-21"21"-47,0 0-31</inkml:trace>
  <inkml:trace contextRef="#ctx0" brushRef="#br0" timeOffset="87315.73">2074 5419 0,'0'21'0,"0"0"31,21-42 47,1 21-78</inkml:trace>
  <inkml:trace contextRef="#ctx0" brushRef="#br0" timeOffset="88028.33">4657 4657 0,'21'-21'16,"-42"42"-16,63-42 0,-21 21 0,0-22 0,-21 1 15,21 21-15,-21 21 31,0 1-15,-21-1-16,0 0 0,0 21 0,-21 1 16,20-1-16,-20 0 0,0 1 15,-1 20-15,1-21 0,-21 1 0,20-1 16,1 22-16,-22-22 0,22 0 0,0-21 16,-1 22-16,1-22 15,0 0-15,21 0 0,-22 0 0,22-21 16,0 0-16,0 0 15,21-21 1,0 0-16,0 0 16,21 0-16,-21 0 15,21-1-15,0 22 0,0-21 0,1 21 16,-1 0-16,0 0 16,0 0-16,0 21 0,0 1 0,22-1 15,-22 0-15,0 0 0,0 0 16,0 0-16,22 1 0,-22-1 0,0 0 15,0 0-15,22 0 0,-22 0 16,0 1-16,0-1 0,0 0 16,0-21-16,1 21 0,-1-21 0,0 0 15,0 0-15,0 0 0,0 0 16,1 0 0,-22-21-16,0 0 0</inkml:trace>
  <inkml:trace contextRef="#ctx0" brushRef="#br0" timeOffset="88895.83">5059 5059 0,'0'-21'15,"0"0"-15,0-1 16,0 1 0,0 0-16,0 0 0,0 0 15,21 0-15,0-1 16,0 1-16,0 21 0,1-21 16,-1 21-16,0 0 0,0 0 15,0 21-15,0 0 0,1 1 16,-1 20-16,0-21 0,-21 21 0,0 1 15,21-22-15,-21 21 0,0-21 16,0 22-16,0-1 0,0-21 0,0 0 16,0 22-16,0-22 0,0 0 15,-21-21-15,21 21 0,0 0 16,0-42 15,0 0-15,0 0-16,0 0 0,0 0 15,21-1-15,0 1 0,-21-21 0,21 21 16,1-22-16,-1 1 0,0 0 16,0 21-16,21-22 0,-20 1 0,20 21 15,-21 0-15,21-22 0,1 43 16,-22-21-16,42 21 16,-41 0-16,20 21 0,-21 0 0,0 22 0,-21-22 15,21 21-15,-21 1 16,0-1-16,0-21 0,0 21 0,0 1 15,0-22-15,-21 21 0,21-21 0,-21 1 16,0-1-16,21 0 0,-21 0 16,21 0-16,-21-21 15,42 0 17,0-21-32</inkml:trace>
  <inkml:trace contextRef="#ctx0" brushRef="#br0" timeOffset="89411.54">6392 5059 0,'0'0'0,"21"-21"0,-21 0 0,0-1 16,0 1-16,0 0 0,0 0 15,0 0-15,0 0 16,0-1-16,-21 22 0,0 0 0,0 0 15,0 0-15,0 22 0,-1-1 16,-20-21-16,21 42 0,0-21 16,-22 22-16,22-22 0,0 21 15,-21-21-15,21 22 0,-1-22 0,1 21 16,0-21-16,21 0 0,0 1 16,0-1-16,0 0 0,0 0 0,0 0 15,21-21-15,0 0 16,22 0-16,-1 0 0,-21 0 15,0 0-15,1-21 0,-1 0 0,21 0 16,-21 21-16,0-21 0,1-22 16,-1 22-16,0 0 0,0-21 0,0 20 15,-21-41-15,0 42 16,0 0-16,21-22 0,-21 22 16,0 42-1,0 0 1,-21-21-16,21 43 0,0-22 0,0 0 15,-21 0-15,21 22 0,0-22 16,-21 0-16,21 0 0,0 21 0,0-20 16,0-1-16,0 0 0,21-21 15,0 0-15,0 0 16,1 0-16,-1 0 0,0 0 0,0 0 16,21 0-16,-20-21 0,-1 0 0,21-1 15,-21 1-15</inkml:trace>
  <inkml:trace contextRef="#ctx0" brushRef="#br0" timeOffset="90067.16">6837 4953 0,'0'0'0,"0"-21"16,0 0-16,0 42 31,0 0-31,0 0 0,-21 0 16,21 1-16,-22 20 0,22-21 15,-21 0-15,21 0 0,0 22 0,0-22 16,-21 0-16,21 0 0,0 0 0,-21 1 15,21-1-15,0 0 16,0-42 15,0 0-15,0-1-16,0 1 0,0 0 0,21 0 16,-21-21-16,21 20 15,-21 1-15,21-21 0,1 21 0,-22-22 16,21 22-16,0 0 0,0 0 0,-21 0 15,21 0-15,0 21 0,1 0 16,-1 0-16,-21 21 16,21-21-16,0 42 0,-21-21 15,21 0-15,-21 1 0,0 20 0,0-21 16,21 21-16,-21-20 0,22-1 16,-22 21-16,21-21 0,-21 0 15,0 1-15,0-1 0,0 0 16,21-21-1,0 0 1,-21-21-16,21 0 16,0-1-16,-21 1 0,22 0 0,-1 0 15,0 0-15,0-22 0,-21 22 16,21-21-16,0 21 0,1-22 0,-1 22 16,0-21-16,0 21 0,0-22 15,0 43-15,1-21 0,-1 21 16,-21 21-1,21 1-15,-21-1 0,0 0 16,0 0-16,0 21 0,0-20 0,0 20 16,0-21-16,0 21 0,0-20 15,0-1-15,0 0 0,0 0 0,0 0 16,0 0-16,0 1 0,21-22 31,0 0-31,0 0 16,1 0-16,-1 0 0,21-22 15,0 1-15</inkml:trace>
  <inkml:trace contextRef="#ctx0" brushRef="#br0" timeOffset="90442.51">7853 5080 0,'21'0'46,"0"0"-30,0 0-16,0 0 0,1-21 16,-1 21-16,0-21 0,21 21 0,-21-21 15,1-1-15,-1 1 0,0 21 16,0-21-16,-21 0 0,0 0 0,0 0 16,0-1-16,-21 22 15,21-21-15,-21 21 16,0 0-16,-1 0 0,1 0 0,-21 0 15,21 21-15,0 1 0,-1-1 16,1 0-16,0 21 0,0-21 0,0 22 16,21-22-16,0 0 0,0 21 0,0-20 15,0-1-15,0 21 0,0-21 16,0 0-16,21 1 0,0-1 0,43 0 16,-43-21-16,21 0 15,-21 0-15,22 0 0,-1 0 0,-21 0 16,64 0-16,-43 0 0,-21-21 15,22 0-15</inkml:trace>
  <inkml:trace contextRef="#ctx0" brushRef="#br0" timeOffset="90852.09">8636 4551 0,'-21'42'16,"21"-21"-16,0 1 16,0-1-16,21 0 15,0 0-15,0 0 0,22-21 0,-22 21 16,0 1-16,21-22 0,-21 0 0,22 0 16,-1 0-16,-21 0 15,22 0-15,-1 0 0,-21 0 0,0 0 16,0 0-16,1 0 0,-1 0 15,-21 21 1,-21-21 0,-22 21-16,22 0 0,-21 0 0,21 22 15,-22-22-15,1 21 0,0-21 0,-1 22 16,1-1-16,0-21 0,20 21 16,-20 1-16,0-22 0,21 21 15,-1-21-15,1 1 0,0-1 0,0 0 16,0 0-16,21 0 0,0 0 15,0 1-15,0-1 16</inkml:trace>
  <inkml:trace contextRef="#ctx0" brushRef="#br0" timeOffset="91343.47">9758 4382 0,'0'0'0,"-21"0"0,-1 0 0,65 0 31,-22 0-31,21 0 16,1 0-16,-1 21 0,0-21 16,22 0-16,-22 0 0,22 0 15,-1 0-15,1 0 0,-22 0 0,21 0 16,-20 0-16,-1 0 0,0 0 15,-20 0-15,-1 21 0,0-21 0,-42 0 32,0 0-32</inkml:trace>
  <inkml:trace contextRef="#ctx0" brushRef="#br0" timeOffset="91720.26">10181 4445 0,'0'0'0,"-21"21"16,21 0-1,0 1-15,0-1 16,0 0-16,0 0 16,0 0-16,0 22 0,0-22 0,0 0 15,0 21-15,0 1 0,0-1 0,0 0 16,0 1-16,-21 41 16,0-41-16,-22 20 15,22-21-15,0-20 0,-21-1 0,20 21 16,1-21-16,-21-21 0,0 21 15,20-21-15,1 0 0,-21 0 0,21 0 16,0 0-16,-1 0 0,1 0 16,0-21-16,0 21 0,21-21 0,-21 0 15,0 0-15,-1 0 0,22-22 16,0 22-16,-21 0 0,21-21 16,-21 20-16,21 1 0,0-21 0,0 21 15,0 0-15,0-1 0,0 1 16,21 21-16,0 0 15,1 0-15,-1 0 0,0 0 0,0 0 16,21 0-16,-20 0 0,20 0 16,0 0-16</inkml:trace>
  <inkml:trace contextRef="#ctx0" brushRef="#br0" timeOffset="92179.61">10647 4720 0,'0'0'0,"0"-21"0,-21 21 32,-1 0-32,1 21 0,0 0 15,-21 1-15,21-1 0,-1 21 16,1-21-16,0 22 0,0-22 0,-21 63 16,42-62-16,0 20 0,0-21 15,0 0-15,0 22 0,0-22 16,0 0-16,21 0 0,21-21 15,-21 0-15,0 0 0,22 0 16,-22 0-16,21 0 0,-21 0 16,22 0-16,-1-21 0,-21 21 0,22-21 15,-22 0-15,0-1 0,21 1 16,-21 0-16,1-21 0,-1 21 0,-21-22 16,21 22-16,-21-21 0,0-1 0,0 22 15,-21-21-15,0 0 0,-1 20 16,-20 1-16,21 0 0,0 21 0,-22 0 15,22 0-15,-21 0 0,0 0 0,20 0 16,-20 0-16,0 42 16,21-20-16,-1-1 0,1 0 15,0 21-15,21-21 0,0 22 0,0-22 16,0 0-16,0 0 0,0 0 0,0 1 16,21-1-16,0-21 0,1 0 15,-1 0-15,21 0 0,-21 0 16,22 0-16,-1 0 0,0 0 0</inkml:trace>
  <inkml:trace contextRef="#ctx0" brushRef="#br0" timeOffset="92672.33">11303 4530 0,'0'-21'16,"0"42"-16,0-64 0,-21 43 15,0 0-15,-1 22 16,22-1-16,0 0 15,0 0-15,0 0 0,-21 22 0,21-22 16,0 21-16,0 0 0,-21 1 16,21-1-16,0 0 0,0 1 0,0-1 15,-21-21-15,21 22 0,-21-22 0,21 0 16,0 0-16,-21 0 0,21 0 16,0 1-16,-22-22 31,22-22-31,0 1 15,0 0-15,0 0 0,0 0 0,0 0 16,0-1-16,0-20 16,0 21-16,43-43 0,-22 22 15,0 21-15,0-21 0,0 20 0,22 1 16,-1 21-16,-21-21 0,22 21 16,-22 0-16,21 0 0,-21 0 15,0 0-15,22 21 0,-22 0 0,0 1 16,0-1-16,0 0 0,1 21 0,-22-21 15,21 22-15,-21-22 0,0 21 0,0-21 16,0 1-16,-21 41 16,-1-42-16,1 0 0,0-21 0,21 22 15,-21-22-15,0 21 16,21-42 0,21-1-1,0 1-15,0 0 16,0 21-16</inkml:trace>
  <inkml:trace contextRef="#ctx0" brushRef="#br0" timeOffset="93128.07">12023 4678 0,'-22'42'31,"22"1"-31,0-22 16,-21 0-16,21 21 0,-21-21 15,21 22-15,0-22 0,-21 0 0,21 21 16,0-20-16,0-1 0,0 0 0,-21 0 16,21 0-16,0 0 15,-21-21-15,21-21 32,0 0-17,0 0-15,0 0 0,0 0 0,0-1 16,0-20-16,21 21 0,0-21 15,0-1-15,0 1 0,0 0 16,1 20-16,20-20 0,-21 21 0,21-21 16,1 20-16,-1 1 0,0 0 15,1 21-15,-1 0 0,0 0 0,1 0 16,-1 0-16,0 0 0,-20 42 16,20-20-16,-21-1 0,0 21 0,0 0 15,1 1-15,-22-1 0,0 0 16,0 1-16,0-1 0,0 0 0,0-20 15,-22 20-15,1-21 0,0 0 0,0 0 16,0 1-16,0-1 0,-1-21 16,1 0-16,0 0 0,0 0 0,21-21 31,0-1-31</inkml:trace>
  <inkml:trace contextRef="#ctx0" brushRef="#br0" timeOffset="93824.2">13885 4339 0,'0'0'0,"21"-21"16,-21 42-1,0 0 1,0 1-16,0-1 0,0 0 16,-21 0-16,0 0 0,0 0 0,0 22 15,-22-22-15,1 0 0,21 0 16,-21 22-16,-22-22 0,22 0 15,-1 0-15,1 0 0,-21 0 0,20 1 0,1-1 16,0 0-16,-1 0 0,22-21 16,-21 0-16,21 0 15,21-21 1,0 0-16,21 0 0,0-1 16,0 22-16,0 0 0,22 0 15,-22-21-15,21 21 0,-21 0 0,22 0 16,-1 0-16,-21 21 0,21 1 15,22 20-15,-22-21 0,1 0 16,-22 0-16,21 1 0,0 20 16,-20-21-16,20 0 0,-21-21 0,0 21 15,22 22-15,-22-43 16,0 21-16,-21-42 47,0 0-47,21-1 15,0 1-15,0 0 0,1 0 16</inkml:trace>
  <inkml:trace contextRef="#ctx0" brushRef="#br0" timeOffset="94151.91">14965 4191 0,'0'0'0,"0"-21"16,-21 42 15,-1 21-31,1 1 16,0-22-16,0 21 0,-21 22 16,20-22-16,-20 0 0,0 1 0,-1 20 15,1-20-15,0 20 0,-1 1 16,1-22-16,0 21 0,-22 1 15,22-22-15,0 1 0,-1 20 0,-20 1 16,42-22-16,-22-21 0,22 0 16,21 0-16,0 1 0,21-22 31,0 0-15,1-22-16,20 1 0,-21 0 0,21 0 15</inkml:trace>
  <inkml:trace contextRef="#ctx0" brushRef="#br0" timeOffset="94711.88">14944 4657 0,'0'-21'0,"0"-64"31,21 64-15,0 0-16,0 21 0,0-22 15,0 22-15,1 0 0,-1 0 0,0 0 16,0 0-16,0 0 0,0 0 16,1 22-16,-1-22 0,0 21 0,-21 0 15,0 0-15,0 21 0,0-20 16,0-1-16,0 21 0,0-21 0,0 0 16,0 22-16,0-22 0,-21 0 0,21 0 15,0 0-15,-21 1 16,21-1-16,-22-21 0,22 21 0,-21-21 15,21-21 17,0 0-32,0-1 0,0 1 0,0 0 15,0 0-15,0 0 0,21 0 16,1-1-16,-1-20 0,0 21 0,21 0 16,-21-22-16,22 22 0,-22 0 15,21-21-15,85-1 16,-84 22-16,-1 21 0,-21 0 0,21 0 15,-20 0-15,-1 21 0,21 1 16,-42-1-16,21 0 0,-21 0 0,0 0 16,0 22-16,0-22 0,0 21 15,0-21-15,0 22 0,0 20 16,0-42-16,0 0 0,-21 1 16,21-1-16,-21-21 0,21 21 15,-21 0 1,21-42-1,0 0 1,21 0-16,0-1 0</inkml:trace>
  <inkml:trace contextRef="#ctx0" brushRef="#br0" timeOffset="95877.3">16468 4593 0,'0'-21'0,"0"42"0,0-63 16,0 21-16,0 0 0,0-1 0,0 1 16,-22 0-16,1 0 0,0 21 15,0 0-15,0-21 0,-22 21 16,1 0-16,21 21 0,-21-21 16,20 21-16,-20 0 0,21 0 15,-21 22-15,20-22 0,1 0 16,0 21-16,21-20 0,0-1 0,0 21 15,0-21-15,0 0 0,0 1 16,0 41-16,21-42 0,0-21 16,1 0-16,-1 0 0,0 0 15,21 0-15,1 0 16,-22 0-16,0-21 0,0 0 16,21 0-16,-20 0 0,-1-1 15,0 1-15,0 0 0,0 0 0,0 0 16,1-22-16,-22 22 0,0 0 0,21 0 15,-21 0-15,0 0 0,21-1 0,-42 44 32,0-1-32,21 0 15,-22 0-15,22 0 0,0 0 0,-21 1 16,21-1-16,0 21 0,0 0 16,0-20-16,0-1 15,43 21-15,-22-21 0,0-21 16,0 21-16,0-21 0,0 0 15,22 0-15,-22 0 0,0 0 0,21 0 16,-20-21-16,20 21 0,-21-21 16,0 0-16,22 0 0,-22 0 0,0-1 15,0 1-15,0 0 0,0-21 16,-21 21-16,22-43 0,-1 43 16,-21 0-16,21 0 0,-21-1 15,0 44 16,0-1-31,0 0 0,-21 0 16,21 0-16,-21 0 0,21 1 16,0-1-16,0 0 0,-22 0 0,22 21 15,-21-20-15,21-1 0,0 0 16,0 0-16,0 0 0,-21-21 16,0 0-1,21-21 1,0 0-1,0 0-15,0 0 16,0-1-16,21 1 0,0 0 0,0-21 16,1 21-16,-1-1 0,0 1 15,0-21-15,0 21 0,22 0 0,-22-1 16,0 22-16,0-21 0,0 21 16,0 0-16,1 0 0,-1 0 0,0 21 15,0 1-15,-21 20 0,0-21 16,21 0-16,-21 0 0,0 1 15,0-1-15,0 21 0,0-21 0,0 0 16,0 1-16,0-1 0,0 0 16,-21-21-16,21 21 0,0 0 15,-21-21 1,0 0 0,21-21-16,0 0 0,0 0 15,0 0-15,21-1 16,0 1-16,0 0 0,0 0 0,1 0 15,41-22-15,-21 1 16,1 21-16,-1 0 0,0 0 0,1-1 16,41 22-16,-41 0 0,-22 0 15,0 0-15,0 0 0,0 22 16,-21-1-16,0 42 0,0-42 16,0 1-16,-21 20 0,0-21 15,21 0-15,-42 43 16,21-43-16,21 0 0,-22 0 15,1-21-15,21 21 16,21-21 15,1-21-31,-1 21 0,0-21 0,0 0 16,0 21-16</inkml:trace>
  <inkml:trace contextRef="#ctx0" brushRef="#br0" timeOffset="96261.04">18076 4614 0,'21'0'47,"1"0"-47,-1 0 0,0 0 15,0 0-15,0-21 0,0 21 0,-21-21 16,22 21-16,-1-21 0,0 21 15,-21-21-15,21 21 0,-21-21 0,0-1 16,0 1-16,0 0 16,-21 21-16,0 0 15,0 0-15,-22 0 0,22 0 0,0 0 16,0 21-16,0-21 16,-22 21-16,22 1 0,0-1 0,21 0 15,-21 21-15,0-21 0,21 1 0,0 20 16,0-21-16,0 21 0,0-20 15,0-1-15,0 21 0,21-21 0,0 0 16,0 1-16,21-1 0,-20 0 16,20-21-16,0 0 0,1 0 0,-1 0 15,0 0-15,1 0 0,-1 0 16,0 0-16,1-21 0,-1 0 0</inkml:trace>
  <inkml:trace contextRef="#ctx0" brushRef="#br0" timeOffset="96703.86">18986 4064 0,'0'0'16,"-21"0"-16,0 0 0,21 21 15,0 0-15,0 1 0,0 20 16,0-21-16,21 0 0,0 22 15,1-22-15,20 0 0,-21 21 0,21-21 16,1 1-16,-1-1 0,-21 21 16,22-21-16,-1 0 0,0-21 15,1 22-15,-1-22 0,0 0 0,1 21 16,-22-21-16,21 0 0,0 0 16,-20 0-16,20 0 0,-21 0 0,0 0 15,0 0-15,-42 0 31,-21 0-31,21 0 0,-22 0 0,1 21 16,-21 0-16,20 0 0,1 0 16,-22 1-16,1 20 0,21 0 0,-22-21 15,22 22-15,-22-1 0,22 0 16,0 1-16,-1-1 0,-20 22 16,20-43-16,22 0 0,0 0 15,0 0-15,21 0 0,-21-21 16,21 22-16,-21-22 15,-1 0 1</inkml:trace>
  <inkml:trace contextRef="#ctx0" brushRef="#br1" timeOffset="102840.93">4339 3937 0,'21'0'0,"-42"0"16,63-21-16,-20 21 0,-1 0 16,0 0-16,0 0 0,0 0 15,0-21-15,1 21 16,-1 0-1,-42 0 32,-1 0-47,1 0 0,0 0 16,0 0-16,0 0 0,0 0 16,-1 0-16,-20 0 0,21 0 15,-21 0-15,20 0 0,1 21 0,-21-21 16,21 0-16,0 21 0,-22-21 0,22 0 15,0 21-15,0-21 0,0 21 16,-1-21-16,1 22 0,0-22 16,0 21-16,21 0 0,-21 0 15,0-21-15,-1 42 0,1-20 16,0-1-16,21 0 0,-21 0 16,0 0-16,21 0 0,-21 22 0,21-22 15,-22 0-15,1 0 0,21 22 0,-21-22 16,21 0-16,0 21 0,-21-21 15,0 22-15,21-22 0,-21 21 16,21 1-16,-22-22 0,1 21 0,0 22 16,0-22-16,21 0 0,-21 1 0,0 20 15,21-21-15,-22 22 0,22-22 16,-21 1-16,0 20 0,21-21 16,0 1-16,-21 20 0,0-20 0,21-1 15,-21 21-15,21-20 0,0-1 16,0 22-16,-22-22 0,22 21 0,0-20 15,0-1-15,0 0 0,0 22 16,22 21-16,-1-43 0,-21-21 16,21 21-16,0 1 0,0-1 0,0 0 15,1-20-15,-1 20 16,0 0-16,0 1 0,21-1 0,-20-21 0,-1 21 16,21 1-16,0-22 15,-20 0-15,20 21 0,0-20 16,-21-22-16,22 21 0,-1-21 0,22 0 15,-43-21-15,21-1 0,0 1 0,1 0 16,-22-21-16,21-1 0,22 1 16</inkml:trace>
  <inkml:trace contextRef="#ctx0" brushRef="#br1" timeOffset="105975.83">4530 3895 0,'21'0'31,"0"0"-31,0 0 16,0 0-16,0 0 0,1 0 0,-1 0 15,21 0-15,-21 0 0,0 0 16,22 0-16,-22 0 0,21 0 0,22 21 16,-43-21-16,21 0 15,1 0-15,-1 0 0,0 21 0,-21-21 16,22 0-16,-1 0 0,22 21 0,-22-21 15,21 0-15,1 0 16,-1 0-16,1 0 0,21 0 0,-1 0 16,1 0-16,0 0 0,-1 0 15,1-21-15,0 21 0,-1 0 0,1 0 16,0 0-16,-1 0 0,1 0 0,0 0 16,-1 0-16,1-21 0,0 21 15,-1 0-15,1 0 0,-22 0 0,22 0 16,0 0-16,-1-21 0,1 21 15,21 0-15,-21 0 0,20 0 0,1-21 16,-21 21-16,21 0 0,-22 0 0,1 0 16,21-22-16,-21 22 0,-1 0 15,1 0-15,21 0 0,-22 0 16,1 0-16,0 0 0,-1-21 0,1 21 16,0 0-16,-1 0 0,1 0 15,0 0-15,-1-21 0,1 21 0,0 0 16,21 0-16,-22 0 0,22-21 0,-21 21 15,-1 0-15,1 0 0,0-21 16,-22 21-16,22 0 0,-22 0 0,1 0 16,-1 0-16,1 0 0,21 0 15,-22 0-15,1-21 0,-1 21 0,1 0 16,-1 0-16,22 0 0,-22 0 0,1-22 16,-1 22-16,1 0 0,-1 0 15,22-21-15,-22 21 0,1 0 16,21 0-16,-1 0 0,1 0 0,0-21 15,-22 21-15,106 0 16,-105 0-16,21 0 0,-22 0 0,1-21 16,20 21-16,-20 0 0,20 0 15,1 0-15,0 0 0,-1 0 0,1 0 16,0 0-16,-22-21 0,22 21 16,0 0-16,-22 0 0,22 0 0,-22 0 15,1 0-15,20 0 0,-20 0 0,21 0 16,-1 0-16,-20 0 0,20 0 15,1 0-15,0 0 0,-22 0 0,1 0 16,20 0-16,-20 0 0,-1 0 16,1 0-16,21 0 0,-22 0 15,1 0-15,20 0 0,-20 0 0,20 0 16,1 0-16,-21 0 0,-1 0 16,22 0-16,-22 0 0,1 0 0,-1 0 15,1 0-15,42 0 0,-43 0 16,1 0-16,-1 0 0,1 0 15,-22 0-15,21 0 0,1 0 0,-1 0 16,1 0-16,-1 0 0,1 0 16,-1 0-16,1 0 0,-1 0 0,-20 0 15,20 0-15,-20 0 0,20 0 16,1 0-16,-22 0 0,21 0 16,1 0-16,-1 0 0,1 0 0,21 0 15,-22 0-15,22 0 0,-22 0 16,1 0-16,-1 0 0,1 0 0,-1 0 15,1 0-15,-1 0 0,-20 0 16,84 0-16,-64 0 0,1 0 16,-1 0-16,1 0 0,-1 0 15,1 0-15,-1 0 0,1 0 0,-1 0 16,-21 0-16,1 0 0,20 0 16,-20 21-16,-1-21 0,0 0 15,-21 0-15,22 0 0,-1 21 16,0-21-16,1 0 0,-1 0 0,0 0 15,1 21-15,20-21 0,43 0 16,-64 0-16,1 21 0,20-21 16,-20 0-16,-1 22 0,0-22 0,1 0 15,-1 21-15,-21-21 0,21 21 16,-20 0-16,-1-21 0,0 21 0,0 0 16,0-21-16,0 22 0,-21-1 15,22 0-15,-1 0 0,0 21 0,-21-20 16,21 20-16,0-21 0,0 21 15,1 1-15,-22-22 0,21 21 16,0 1-16,-21-1 0,0-21 0,0 21 16,21 1-16,-21-22 0,0 21 15,21 1-15,-21-22 0,0 21 0,0 0 16,0-20-16,0 20 0,0 0 0,0 1 16,0-1-16,0 0 0,0 22 15,0-22-15,0 0 0,0 1 0,-21-1 16,21 0-16,-21 1 0,21-1 15,0 0-15,-21 1 0,0-22 16,21 21-16,-22 1 0,1-22 0,21 21 16,-21 0-16,0-20 0,0 20 0,21 0 15,-21-21-15,-1 22 0,1-1 16,0-21-16,0 22 0,0-22 0,0 0 16,-1 21-16,1-21 0,0 1 15,0-1-15,0 0 0,0 0 0,-22 0 16,22 0-16,-21 1 0,21-22 15,-22 21-15,1 0 0,0 0 0,-1-21 16,1 21-16,0-21 0,-1 21 0,1-21 16,0 22-16,-1-22 0,-20 0 15,20 21-15,1-21 0,-21 0 0,-1 0 16,22 21-16,-43-21 0,22 0 0,-1 0 16,-21 0-16,22 21 0,-22-21 15,1 0-15,-86 21 16,86-21-16,-1 0 0,0 0 0,1 0 15,-22 0-15,21 0 0,-21 0 16,0 21-16,22-21 0,-22 0 0,0 0 16,21 0-16,-20 0 0,20 0 0,-21 22 15,0-22-15,0 0 0,1 0 16,-1 0-16,0 0 0,21 0 0,-21 0 16,1 0-16,20 21 0,-21-21 0,0 0 15,0 0-15,1 0 0,-1 0 16,0 0-16,0 0 0,0 0 0,0 0 15,1 0-15,-1 0 0,0 0 16,0 0-16,-21 0 0,21 0 16,0 0-16,22 0 0,-22 0 0,21 0 15,-21 0-15,22 0 0,-22 21 0,21-21 16,1 0-16,-22 0 0,21 0 0,-21 0 16,22 0-16,-1 0 0,-21 0 15,21 0-15,1 0 0,-1 0 0,0 0 16,-20 0-16,20 0 0,0 0 15,1 0-15,-1 0 0,-21 0 16,21 0-16,1 0 0,-1 0 0,0 0 0,1 0 16,-1 0-16,0 0 0,1 0 0,-1-21 15,-21 21-15,22 0 16,-1 0-16,0 0 0,1 0 0,-1 0 16,0 0-16,1 0 0,-1 0 0,21 0 15,-105 0-15,84 0 0,1 0 16,-1 0-16,0 0 0,1 0 15,-1 0-15,0 0 0,22 0 0,-1 0 16,-20 0-16,20 0 0,1 0 0,-22 0 16,22 0-16,-1 0 0,1 0 0,-22 0 15,21 0-15,1 0 16,-1 0-16,1 0 0,-1 0 0,1 0 16,-1 0-16,1 0 0,-1 0 0,1 0 0,-1 0 15,1 0-15,21 0 0,-22 0 16,1 0-16,-64 0 15,63 0-15,1 0 0,20 0 0,-20 0 16,20 0-16,1 0 0,0 0 0,-22 0 16,22 0-16,21 0 0,-22 0 15,1 0-15,0 0 0,-1 0 0,1 0 16,0 0-16,21 0 0,-22 0 0,1 0 16,0 0-16,-1 0 0,1 0 15,0 0-15,-1 0 0,1 0 0,0 0 16,-1 0-16,1 0 0,0 0 0,-1 0 15,1 0-15,21 0 0,-22 0 0,1 0 16,21 0-16,-21 0 16,20 0-16,-20 0 0,21 21 0,-21-21 15,-1 0-15,22 0 0,-21 21 0,-1-21 16,22 0-16,-21 0 0,0 0 16,-1 21-16,1-21 0,0 0 0,-1 0 15,1 0-15,0 0 0,20 0 16,-20 0-16,0 0 0,-1 0 0,22 0 15,-21 0-15,0 0 0,20 21 16,1-21-16,-21 0 0,21 0 0,-22 0 16,22 0-16,0 0 0,0 0 0,0 0 15,0 0-15,-1 0 0,1 0 16,0 0-16,0 0 0,0 0 0,0 0 16,-1 0-16,1 0 0,0 0 15,0 0-15,0 0 0,0 0 16,-1 0-16,-20 0 0,21 0 0,0 0 15,0 0-15,-22 0 0,22 0 16,0 22-16,0-22 0,0 0 0,-1 0 16,1 0-16,-21 0 0,0 0 15,-1 21-15,22-21 16,0 0-16,0 0 0,0 0 0,-1 0 16,1 0-16,0 0 0,0 0 0,0 0 15,0 0-15,-1 0 16,1 0-16,0 0 15,0 0-15,0 0 0,0 0 16,-1 0 0,1 0-16,21 21 0,-21-21 15,0 0-15,0 0 16,0 0 0,-1 0-16,1 0 15,0 0 1,0 0-16,0 0 15,0 0 1,21-21-16,-22 21 16,22-21-16</inkml:trace>
  <inkml:trace contextRef="#ctx0" brushRef="#br1" timeOffset="110852.42">1312 7303 0,'0'-22'32,"0"44"-1,0-1-31,0 0 0,0 0 16,0 0-16,0 0 0,0 1 15,21-1-15,1 0 0,-22 0 16,21-21-16,-21 21 0,21-21 15,0 0-15,0 0 0,0 0 16,22 0-16,-22 0 0,21-21 16,22 0-16,-22 0 0,-21 0 15,22-1-15,-1-20 0,-21 21 16,0 0-16,0 0 0,1-1 0,-1 1 16,-21 0-16,21 0 0,-21 0 15,0 0-15,-21 21 31,0 0-31,21 21 0,-22 0 0,22 0 16,0 0-16,-21 22 0,0-1 16,21-21-16,0 21 0,0 1 0,0-1 15,0-21-15,-21 22 16,21-1-16,0 0 0,0-21 0,0 22 16,0-1-16,0-21 0,0 43 15,0-43-15,0 21 0,0-21 16,0 1-16,-21 20 0,21-21 15,-21 0-15,-1 0 0,1-21 16,0 0-16,0 0 16,-43 0-16,43-21 0,-21 0 15,21 0-15,-22 0 0,22 0 16,-21-1-16,21 1 0,0 0 0,-22 0 16,22-21-16,0 20 15,21 1-15,-21-21 0,21 21 16,0 0-16,0-1 15,21 22-15,0 0 16,21 0-16,-20-21 0,20 21 16,-21 0-16,21 0 0,1-21 0</inkml:trace>
  <inkml:trace contextRef="#ctx0" brushRef="#br1" timeOffset="111376.63">2159 7281 0,'0'-21'16,"0"42"-16,0-63 0,0 63 31,0 0-31,0 22 16,0-22-16,0 21 0,0 1 0,0-22 16,0 21-16,-21 0 0,21 1 15,-21-1-15,21-21 0,0 22 0,0-1 16,-22-21-16,22 0 0,-21 22 15,21-22-15,-21 0 0,21 0 16,0 0-16,0-42 31,0 0-15,0 0-16,0 0 0,0-1 16,21 1-16,0 0 0,-21 0 0,22 0 15,-1-22-15,0 22 0,21-42 16,-21 42-16,1-1 0,-1 1 15,0 21-15,21 0 0,-21 0 16,1 0-16,-1 0 0,0 0 0,0 21 16,0 22-16,-21-22 15,21 21-15,-21-21 0,0 1 0,0 20 16,0-21-16,0 0 0,0 0 16,0 1-16,0-1 0,-21 0 15,21 0-15,0 0 0,0 0 0,0 1 16,21-22 15,-21-22-31,22 1 16,-1 21-16,0-21 0,0 0 0,-21 0 15,21 0-15,0-1 0,1-20 16,-1 21-16</inkml:trace>
  <inkml:trace contextRef="#ctx0" brushRef="#br1" timeOffset="111583.51">2730 7557 0,'0'42'16,"0"-21"-16,0 0 0,0 0 16,0 1-16,0-1 15,0 0-15,0 0 0,-21 0 0,21 0 16,0 1-16,-21-22 0,21 21 0,0 0 16,0 0-16,-21-21 15,21-21 16,0 0-15,0 0-16</inkml:trace>
  <inkml:trace contextRef="#ctx0" brushRef="#br1" timeOffset="111759.41">2773 7408 0,'0'0'0,"0"-21"16,0 42 15,-21-21-15,21 22-16,0-1 15,21 0 1,0 0-16</inkml:trace>
  <inkml:trace contextRef="#ctx0" brushRef="#br1" timeOffset="112176.15">3154 7514 0,'21'0'15,"-42"0"-15,63 0 0,-42-21 16,-21 21 15,0 0-31,0 21 0,-1-21 16,1 21-16,0-21 0,0 22 0,21-1 15,-21 0 1,21 0-16,0 0 16,21 0-1,0-21-15,0 22 0,0-22 16,1 21-16,-1-21 0,0 21 16,0-21-16,-21 21 15,0 0-15,0 0 16,-21 1-1,0-22-15,0 21 0,-22-21 16,22 0-16,0 21 0,0-21 16,0 0-16,-1 0 0,1 0 0,0 0 15,0 0-15,0 0 16,0 0 0,21-21-1,0 0-15,21-1 0,0 22 16,0-21-16</inkml:trace>
  <inkml:trace contextRef="#ctx0" brushRef="#br1" timeOffset="113423.31">12763 3683 0,'-21'0'16,"21"-21"30,0 0-46,0 0 16,21-1-16,1 1 0,-1-21 16,0 21-16,21 0 0,1-22 0,-1 1 15,0 0-15,22-1 0,-1 1 16,22 0-16,0-1 0,-1 1 0,1 0 16,0-1-16,-1 22 15,22-21-15,85 21 0,-107-1 16,1 1-16,0 21 0,-1 0 0,-20 0 15,-22 0-15,0 0 0,1 0 16,-22 0-16,0 0 0,-21 21 16,-21 1 15,0-22-31,0 0 16,-1 0-1,22-22 1,-21 22-16</inkml:trace>
  <inkml:trace contextRef="#ctx0" brushRef="#br1" timeOffset="113796.1">14309 2688 0,'-22'0'0,"44"0"0,-65 0 15,22 0-15,21 21 16,0 1-16,0-1 0,0 0 15,0 0-15,0 0 16,21 0-16,0-21 0,1 22 0,20-22 16,-21 0-16,0 21 0,22-21 15,-22 0-15,21 0 0,-21 0 16,22 0-16,-22 0 0,0 0 0,21 0 16,-21 0-16,-21-21 15,22 21-15,-44 21 31,1-21-31,0 21 0,0 0 16,-21 0-16,20 0 0,1 22 0,-21-22 16,21 21-16,-22-21 0,22 22 15,-21-22-15,21 21 0,0-21 16,-1 22-16,-20-1 0,21-21 16,0 0-16,42-21 31,0 0-31</inkml:trace>
  <inkml:trace contextRef="#ctx0" brushRef="#br1" timeOffset="114531.32">15494 2350 0,'0'0'16,"-21"0"-1,21 21-15,0 0 0,0 0 16,21-21 15,0 0-31,0 0 0,0 0 0,1 0 16,20 0-16,0 0 0,-21-21 16,22 0-16,-1 21 0,0-21 0,-20-1 15,-1 22-15,0-21 0,0 21 16,0-21-16,-21 0 15,-21 21-15,0 0 16,0 0-16,-22 0 0,1 0 0,21 0 16,-21 0-16,-1 0 0,1 21 15,0 0-15,-1 0 0,1 1 0,21-1 16,-43 42-16,43-42 16,21 1-16,0-1 0,0 0 0,0 0 15,0 0-15,0 0 0,21 1 16,0-22-16,1 0 0,20 21 0,-21-21 15,21 0-15,-20 0 0,20 0 16,-21 0-16,21 0 0,-20 0 16,-1 0-16,-42 0 31,-22 0-31,22 21 0,-21-21 16,-1 21-16,1 0 0,0 0 0,21 1 15,-22-1-15,1 0 0,0 21 16,20-21-16,1 22 0,0-22 15,21 0-15,0 0 0,0 0 16,21-21 0,22 22-16,-1-22 0,-21 0 15,21 0-15,1 0 0,-1 0 0,0-22 16,1 1-16,-1 0 0,0 0 16,22 0-16,-22 0 0,22-1 0,-22-20 15</inkml:trace>
  <inkml:trace contextRef="#ctx0" brushRef="#br1" timeOffset="114784.17">16383 2159 0,'0'-21'15,"0"42"-15,0-63 0,-21 42 16,0 0-16,-1 21 0,1 0 16,0 0-16,0 0 0,21 22 15,-21-1-15,0 0 0,-1 1 0,1 20 16,21-20-16,-21 20 0,0-21 15,0 1-15,0-1 0,-1 0 16,1 1-16,0-22 0,21 21 0,0-21 0,-21 22 16,0-43-1,21 21-15,21-21 16,0 0-16,0 0 16,0-21-16,1 0 0,-1-1 0,0 1 15,21 0-15</inkml:trace>
  <inkml:trace contextRef="#ctx0" brushRef="#br1" timeOffset="115144.97">16319 2709 0,'0'22'16,"22"-22"-1,-1 0-15,0 0 0,0 0 16,0 0-16,0-22 0,22 22 0,-22-21 15,0 0-15,21 21 0,-20-21 16,-1 0-16,-21 0 0,21 21 16,-21-22-16,0 1 15,-21 21 1,0 0-16,-1 0 0,-20 0 0,21 21 16,0 1-16,-22-22 0,22 21 15,-21 0-15,21 21 0,0-21 16,-1 1-16,1-1 0,0 0 0,21 0 15,0 0-15,0 0 0,0 1 16,21-22-16,0 21 16,1-21-16,-1 0 0,21 0 0,-21 0 15,22 0-15,-1 0 0,0 0 0,1-21 16,-1-1-16,0 1 16,1 21-16,-1-21 0</inkml:trace>
  <inkml:trace contextRef="#ctx0" brushRef="#br1" timeOffset="115783.88">16933 2582 0,'0'0'0,"0"22"0,0-1 15,-42 21-15,42-21 16,-21 0-16,21 1 0,0-1 16,-21 0-16,-1 0 0,22 0 0,0 0 15,0 1-15,-21-1 0,21 0 16,-21-21-16,21-21 47,0 0-32,0-1-15,0 1 0,0 0 16,0 0-16,21 0 0,0 0 0,-21-1 16,22-20-16,-1 21 0,-21 0 15,21-22-15,0 22 0,0 0 16,0 0-16,1 21 0,-1 0 0,0 0 15,0 0-15,0 0 0,0 0 16,1 21-16,-22 0 0,21 22 16,-21-22-16,0 0 0,0 0 15,0 43-15,0-43 0,0 0 16,0 0-16,0 0 0,-21 0 16,21 1-16,-22-22 15,1 0 1,21-22-1,0 1 1,0 0-16,0 0 0,0 0 16,21 0-16,1-1 0,-1 1 15,0 0-15,0-21 0,21 21 0,-20-1 16,20 1-16,-21 0 0,21 0 16,-20 21-16,20 0 0,0 0 0,-21 0 15,1 21-15,-1 0 0,0 0 16,-21 1-16,0-1 0,0 0 0,0 21 15,0-21-15,-21 22 0,0-22 16,-1 0-16,1-21 0,0 21 16,0 0-16,0-21 0,0 22 0,-1-22 15,44 0 17,-22-22-17</inkml:trace>
  <inkml:trace contextRef="#ctx0" brushRef="#br1" timeOffset="116168.66">17653 2667 0,'42'0'15,"-21"0"1,1 0-16,-1 0 0,0-21 0,0 21 15,0 0-15,-21-21 0,21 21 16,1-21-16,-1-1 0,-21 1 16,0 0-16,21 21 0,-21-21 15,0 0-15,-21 21 16,0 0-16,-1 0 16,-20 0-16,21 0 0,0 21 15,0 0-15,-1 0 0,-20 0 0,21 22 16,0-22-16,0 0 0,21 0 15,0 22-15,0-22 0,0 0 16,0 0-16,0 0 0,0 0 16,21-21-16,0 0 15,21 22-15,-21-22 0,1 0 0,41 0 16,-21 0-16,1-22 16,-22 22-16,21-21 0,-21 0 0,22 0 15,-22 0-15,0 0 0,21-1 16</inkml:trace>
  <inkml:trace contextRef="#ctx0" brushRef="#br1" timeOffset="116588.42">18203 2540 0,'0'21'0,"-21"-21"15,0 21-15,21 1 0,-21-1 16,0 21-16,-1 0 0,22-20 16,0-1-16,0 0 0,-21 0 15,21 0-15,-21 0 0,0 1 16,21-1-16,0 0 15,0-42 32,0 0-47,0-1 0,0 1 16,21 0-16,0 0 0,-21-21 16,21 20-16,1 1 0,20 0 0,-21-21 15,0 21-15,22-1 0,-1 1 0,-21 0 16,21 21-16,-20 0 0,-1 0 15,21 0-15,-21 0 0,0 21 0,-21 0 16,22 1-16,-22-1 0,0 0 16,0 21-16,0-21 0,0 1 15,0-1-15,0 0 0,-22 0 16,1 0-16,21 0 0,-21 1 0,0-1 16,0 0-16,0-21 31,42-21 0,0 0-31,0-1 0,0 1 0</inkml:trace>
  <inkml:trace contextRef="#ctx0" brushRef="#br1" timeOffset="116884.25">19008 2159 0,'0'0'15,"21"0"-15,-21-21 0,0 42 32,-21 0-32,-1 0 0,1 1 15,21 20-15,-21 0 0,0-21 16,0 22-16,0-1 0,-1 22 0,1-22 16,0 0-16,0 1 15,0-1-15,21-21 0,0 21 0,0-20 16,-21 20-16,21-21 0,0 0 15,0 0-15,0 1 0,0-1 0,21 0 16,0-21-16,0 0 16,0 0-16,0 0 0,1 0 15,-1 0-15,0 0 0,0 0 0,0-21 16,0 0-16,1-1 0</inkml:trace>
  <inkml:trace contextRef="#ctx0" brushRef="#br1" timeOffset="117152.9">18838 2350 0,'0'-22'15,"0"44"-15,0-65 16,21 43 0,1 0-16,20 0 0,-21-21 0,21 21 15,-20 0-15,20 0 0,-21 0 16,21-21-16,1 21 0,-1 0 0,0 0 15,-20 0-15,20 0 16,-21 0-16,0 0 0,0 0 0,1 0 16,-44 0 31,1 0-32</inkml:trace>
  <inkml:trace contextRef="#ctx0" brushRef="#br1" timeOffset="119149.44">4551 7133 0,'0'21'0,"0"1"0,-21-22 0,21 21 15,0 0-15,0 0 0,0 0 16,0 0-16,0 1 0,0-1 15,21-21 1,0 0-16,0 0 0,21 0 16,-20 0-16,-1 0 0,21-21 0,0-1 15,-20 22-15,20-21 0,0-21 16,-21 21-16,22 0 0,-22-1 0,0 22 16,0-21-16,-21 0 0,21 0 15,-21 0-15,-21 21 16,-21 0-16,21 0 0,-22 0 15,1 0-15,0 0 0,-1 0 16,1 21-16,0 0 0,-1 0 0,1 0 16,21 22-16,-21-22 0,20 21 15,1-21-15,21 1 0,0 20 0,0-21 16,0 0-16,0 0 0,0 1 16,21-1-16,1-21 0,-1 0 15,0 0-15,0 0 0,21 0 0,-20 0 16,20 0-16,-21 0 0,21 0 15,-20-21-15,-1 21 0,0 0 0,0 0 16,-21-22-16,-21 22 16,0 0-1,-22 0-15,22 0 0,-21 22 0,0-22 16,20 21-16,-20 0 0,0 0 16,21 0-16,-1 22 0,1-22 0,0 0 15,0 21-15,21 1 0,0-1 16,0-21-16,0 0 0,0 0 15,21 1-15,0-1 16,0-21-16,1 0 0,-1 0 0,21 0 16,-21 0-16,22 0 0,-22 0 15,21 0-15,0-21 0,1-1 0,-1 1 16,0 0-16,1 0 0,-1 0 16,0-22-16,1 22 0,-1-21 0</inkml:trace>
  <inkml:trace contextRef="#ctx0" brushRef="#br1" timeOffset="119377.31">5397 7027 0,'0'-21'0,"0"42"0,0-63 16,0 63-1,0 0 1,0 1-16,-21 20 0,0 0 16,0 43-16,21-22 15,-21-20-15,21-1 0,-21 22 0,-1-22 16,22 0-16,0 1 0,-21-22 15,21 21-15,-21-21 0,21 0 0,0 1 16,0-1-16,0 0 0,21-21 16,0 0-1,1 0-15,-1-21 0,0 21 0,0-21 16,0-1-16</inkml:trace>
  <inkml:trace contextRef="#ctx0" brushRef="#br1" timeOffset="121011.14">5567 7578 0,'0'21'0,"0"-42"0,0 63 15,21-42 17,0 0-32,21 0 0,-20-21 15,-1 0-15,21 0 0,-21 21 16,0-22-16,22 1 0,-22 0 0,-21 0 15,21 0-15,-21 0 0,0-1 16,0 1-16,0 0 16,-21 21-16,0 0 0,-22 0 15,22 0-15,0 21 16,0 0-16,-21 1 0,20-1 0,1 0 16,0 0-16,0 21 0,0-20 0,0-1 15,21 21-15,0-21 0,0 0 16,0 1-16,0-1 0,0 0 0,0 0 15,21 0-15,21-21 16,-21 0-16,0 0 0,22 0 16,-1 0-16,0 0 0,1-21 0,-1 0 15,0 21-15,22-21 0,-22 0 16,1-1-16,20 1 0,-21 0 0,-20 0 16,20 0-16,-21-22 0,21 22 15,-42 0-15,22-42 0,-1 41 16,-21 1-16,0 0 0,0 42 47,-21 0-47,21 1 0,0-1 0,-22 0 15,22 21-15,0-21 0,0 1 0,0-1 16,0 0-16,-21 0 0,21 0 16,0 0-16,-21 1 0,21-1 0,0 0 15,0-42 32,0 0-47,0-1 16,0 1-16,0 0 0,21 0 15,0 0-15,-21-22 0,0 22 0,22 0 16,-1-21-16,0 21 0,-21-1 0,21 1 16,0 0-16,0 21 15,1 0-15,-1 21 16,-21 0-16,21 1 15,-21-1-15,0 21 0,0-21 16,0 0-16,0 1 0,0-1 0,21 0 0,-21 0 16,21 0-16,-21 0 15,0 1-15,0-1 0,21 0 16,1-21 0,-1 0-1,-21-21-15,21 0 0,0-1 16,0 1-16,-21 0 0,21 0 15,1-21-15,-1 20 0,0 1 16,0-21-16,0 21 0,22-22 16,-22 22-16,0 0 0,21 0 0,-21 0 0,1 21 15,-1 0-15,0 0 16,-21 21-16,0 0 16,0 0-16,0 0 0,0 1 15,0-1-15,0 21 0,0-21 16,0 0-16,-21 1 0,21 20 0,0-21 15,0 0-15,0 0 0,0 1 0,21-1 16,0 0-16,0-21 16,0 0-16,1 0 0,-1 0 15,21 0-15,-21 0 0,0 0 0,22 0 16,-22-21-16,21 0 0,-21 21 16,22-22-16,-22 1 0,21-21 15,-21 21-15,1 0 0,-1-1 16,-21 1-16,0 0 0,0-21 15,0 21-15,0-1 0,0 1 16,-21 21 0,-1 0-16,1 0 0,0 21 15,0 1-15,0-1 0,0 0 0,21 0 16,0 21-16,0-20 0,-22-1 16,22 21-16,0-21 0,0 0 0,0 1 15,0-1-15,0 0 0,22 0 16,-1-21-16,21 0 15,-21 0-15,0 0 0,22 0 0,-22 0 16,21 0-16,1 0 0,-1-21 16,0 21-16,1-21 0,-1 0 15,0-1-15,-21 1 0,22 0 0,-22 0 16,21 0-16,-21 0 0,1-1 0,-1 1 16,-21 0-16,0 0 0,21-21 15,-42 63 16,21 0-31,0 0 0,-21 0 16,21 0-16,-22 1 0,22-1 0,-21 0 16,21 21-16,0-21 15,0 1-15,0-1 0,0 0 16,-21-21-16,21-21 47,21 0-47,0-1 15,1 1-15,-22 0 0,21 0 16,0 0-16,0-22 0,0 22 16,0 0-16,1-21 0,-1 21 0,0-1 15,21-20-15,-21 21 0,1 0 0,20 21 16,-21 0-16,0 0 0,0 0 0,1 0 16,-1 21-16,0 0 0,-21 0 0,0 0 15,21 22-15,-21-22 0,0 0 16,0 21-16,0-20 0,0-1 15,0 0-15,0 0 0,0 0 0,-21 0 16,21 1-16,-21-1 0,21-42 47,21 21-47,0-22 0,0 1 16</inkml:trace>
  <inkml:trace contextRef="#ctx0" brushRef="#br1" timeOffset="121248.66">8805 7027 0,'0'0'16,"0"22"-1,-21-1-15,0 0 16,21 21-16,-21-21 0,0 22 0,21-1 16,-22 0-16,22 1 0,-21-1 15,0 0-15,21 1 0,0-1 0,0-21 16,-21 22-16,21-22 0,0 0 15,0 0-15,0 0 0,0 0 0,0 1 16,21-22-16,0 0 0,0 0 16,1 0-16,-1 0 0,0-22 15,0 22-15,0-21 0,0 0 16</inkml:trace>
  <inkml:trace contextRef="#ctx0" brushRef="#br1" timeOffset="121420.56">8551 7345 0,'-21'0'0,"42"0"0,-21 0 47,21 0-47,1 0 0,20 0 16,-21-21-16,21 21 0,-20-21 0,20-1 15,0 22-15,1-21 0,-1 21 0,0-21 16</inkml:trace>
  <inkml:trace contextRef="#ctx0" brushRef="#br1" timeOffset="121697.4">10012 7260 0,'-21'21'0,"-22"-21"16,43 22-1,-21-1 1,0 0-16,21 0 0,0 0 16,0 0-16,0 1 0,-21-1 0,21 0 15,0 21-15,-21-21 0,21 1 16,-22-1-16,22 0 0,0 0 0,0 0 16,0 0-16,22-21 15,20 0 1,-21 0-16,0 0 0,22 0 15,-22-21-15,21 0 0,0 21 0</inkml:trace>
  <inkml:trace contextRef="#ctx0" brushRef="#br1" timeOffset="122004.23">10456 7303 0,'0'-22'0,"0"44"0,0-65 0,0 22 16,0 0-16,0 0 0,-21 21 15,0 0-15,-21 0 16,20 0-16,-20 21 0,21 0 0,-21-21 15,20 21-15,1 0 0,0 1 0,21-1 16,0 0-16,0 0 16,21 0-16,0 0 0,1 1 0,-1-22 15,0 21-15,0 0 0,21-21 0,-20 21 16,-1-21-16,21 21 0,-21 0 16,0-21-16,-21 22 0,22-22 0,-22 21 15,0 0-15,0 0 16,-22-21-16,1 0 15,0 0-15,0 0 0,-21 0 16,20 0-16,-20 0 0,0 0 0,-1 0 16,1 0-16,0 0 0,-1 0 15,22 0-15,0-21 0,-21 21 0,21-21 16,21 0-16</inkml:trace>
  <inkml:trace contextRef="#ctx0" brushRef="#br1" timeOffset="122164.13">9842 7027 0,'0'0'0,"-21"-21"0</inkml:trace>
  <inkml:trace contextRef="#ctx0" brushRef="#br1" timeOffset="122705.49">12509 7154 0,'0'0'0,"85"-84"16,-64 84-16,0-21 15,1-1-15,-22 1 0,0 0 0,0 0 16,0 0-16,0 0 16,0-1-16,-43 1 0,22 21 15,0 0-15,0 0 0,0 0 0,-1 0 16,-41 0-16,42 21 15,-22 1-15,1-1 0,21 21 0,-21 0 16,-1 1-16,22-1 0,-21 0 16,21 22-16,-1-22 0,-20 22 0,42-22 15,-21 0-15,21 1 0,0 41 16,0-62-16,21-1 16,0 21-16,0-21 0,1-21 0,20 21 15,0-21-15,1 0 0,-1 0 0,64 0 16,-43 0-16,-20 0 15,20-21-15,-21 0 0,22 0 0,63-21 16</inkml:trace>
  <inkml:trace contextRef="#ctx0" brushRef="#br1" timeOffset="124239.11">13208 7176 0,'0'0'0,"-21"-22"0,-22-20 16,22 42-1,0-21-15,-42 21 0,41 0 16,1 0-16,-21 21 0,21-21 0,0 42 15,-1-20-15,1-1 0,0 21 16,0 0-16,0 1 0,0 20 16,21-20-16,-22-22 0,22 0 15,0 21-15,-21-21 0,21 1 0,0-1 16,21-21 0,1 0-16,-1 0 0,0 0 15,0 0-15,0 0 0,22 0 0,-22-21 16,21-1-16,-21 1 0,0 0 0,22 0 15,-22 0-15,0 0 16,0-22-16,0 22 0,-21-21 0,0 21 0,22-22 16,-22 22-16,0 0 0,0 0 15,21 0-15,-21 42 32,0 0-32,0 21 15,0-21-15,-21 43 0,21-43 16,0 0-16,0 43 0,0-43 15,0 0-15,0 0 0,0 0 16,0 1-16,21-22 16,0 0-16,0 21 0,0-21 0,0 0 15,1 0-15,20 0 0,21 0 16,-41-21-16,20-1 0,21 1 16,-20 0-16,-22 0 15,21-21-15,1 20 0,-22-20 0,0 21 16,21 0-16,-21-22 0,-21 22 0,0 0 15,0 0-15,0 0 0,-21 21 16,0 0 0,0 0-16,0 0 0,0 0 15,-1 21-15,22 0 0,0 0 16,0 22-16,0-22 16,0 0-16,0 0 0,22 0 15,-1 0-15,-21 1 0,21-1 16,-21 0-16,21 0 0,-21 0 15,0 0-15,21-21 0,-21 22 16,21-1-16,-21 0 16,22-21-1,-1 0-15,0 0 16,0 0-16,0-21 16,0 21-16,1-21 0,20-1 15,-21 22-15,21-21 0,-20 0 0,20 0 16,-21 0-16,0-22 0,22 22 0,-43 0 15,21 0-15,-21 0 16,0 0-16,0-1 0,0 1 0,0 0 16,-21 21-1,-1 0-15,1 0 0,0 21 16,0 0-16,0-21 0,21 22 0,0-1 16,0 0-16,0 0 15,0 0-15,0 0 0,0 1 0,21-1 16,0-21-16,0 21 0,-21 0 0,21 0 15,-21 0-15,22-21 0,-22 22 16,0-1-16,0 0 0,21-21 16,-21 21-1,21-21-15,0 0 0,0 0 16,0 0-16,1 0 16,-1 0-16,21-21 0,-21 0 15,22 21-15,-22-21 0,21-1 0,-21 1 16,0 0-16,22 0 0,-22 0 0,0 0 15,0-22-15,0 22 0,1 0 16,-1 0-16,-21 0 0,0-1 0,21 22 16,-21 22 15,0-1-31,0 0 0,0 0 0,-21-21 16,0 21-16,21 0 0,0 1 15,-22-1-15,1 0 0,21 0 0,0 0 16,0 0-16,0 1 15,0-1 1,21-21-16,1 0 0,20 0 16,-21 0-16,0 0 0,22 0 0,-1-21 15,-21 21-15,64-43 16,-64 22-16,21 0 0,22-21 16,-43 20-16,0 1 0,0 0 0,0 0 15,-21 0-15,0 0 0,0-1 16,0 1-16,-21 21 31,21 21-31,-21 1 16,21-1-16,-21 0 0,21 0 0,-21 21 15,21-20-15,-21 20 0,21 0 16,0 1-16,-22-1 0,22 0 0,-21 22 16,21-22-16,0 22 0,0-22 0,0 21 15,0 1-15,0-1 0,-21 1 16,21-1-16,0 1 0,0-1 0,0 1 15,0-1-15,0 64 16,0-63-16,0-1 0,-21-20 0,0 20 16,0-20-16,21-1 0,-43 0 15,22 1-15,0-22 0,-21 21 0,20-42 16,-20 21-16,0-21 0,-1 0 0,-41-21 16,41-21-16,-20 21 0,-1-22 15,22-20-15,-21 20 0,20-20 16,1 21-16,0-22 0,-1 1 0,22-64 15,21 63-15,0 1 0,0-1 16,0-21-16,21 22 0,0-1 16,22 1-16,-1 21 0,0-22 0,1 22 15,20-22-15</inkml:trace>
  <inkml:trace contextRef="#ctx0" brushRef="#br1" timeOffset="125109.97">16468 7197 0,'21'0'16,"-42"0"-16,42-21 0,0-1 0,-21 1 16,0 0-16,0 0 0,0 0 0,0 0 15,-21-1-15,0 22 0,-1-21 16,1 21-16,0 0 0,-42 0 15,20 0-15,1 21 0,0-21 16,20 22-16,-20-1 0,0 0 0,-22 42 16,22-20-16,21-22 15,0 21-15,-1-21 0,22 22 16,0-22-16,0 0 0,0 0 0,0 0 16,0 1-16,0-1 0,22-21 15,-1 0-15,21 0 0,-21 0 0,0 0 16,22 0-16,-22 0 0,21-21 0,-21 21 15,22-22-15,-22 1 0,21 0 16,-21 0-16,22-21 0,-22 20 0,0-20 16,0 21-16,0 0 0,-21-22 15,0 22-15,0 0 0,0 0 16,0 42 0,0 0-1,-21 0-15,21 1 0,0-1 16,-21 0-16,21 0 0,0 0 0,0 22 15,0-22-15,0 0 0,21-21 0,0 21 16,1 0-16,-1-21 0,0 0 16,0 21-16,0-21 0,22 0 0,-22 0 15,0 0-15,21 0 0,-21-21 16,22 0-16,-22 0 0,0 0 0,0 0 16,0-1-16,-21 1 0,22-21 15,-22 21-15,21-22 0,-21 22 16,0 0-16,0 0 0,0 0 0,0 42 47,0 0-47,0 0 0,0 22 0,0-22 15,-21 0-15,-1 21 0,22-21 0,0 22 16,-21-22-16,21 0 0,-21 0 16,21 0-16,-21-21 0,21 22 0,0-44 46,0 1-46,0 0 0,0 0 0,21 0 16,-21 0-16,21-22 16,0 22-16,1-21 0,20 21 0,-21-22 15,0 22-15,22 0 0,-22-21 0,21 20 16,0 22-16,1-21 0,-1 21 16,0 0-16,1 0 0,-1 0 0,0 21 15,-20 1-15,41 41 0,-42-42 16,-21 64-16,0-64 15,0 21-15,0-20 0,0 20 0,-21-21 16,0 0-16,0 0 0,0 1 16,-1-22-16,1 0 0,0 0 15,0 0-15</inkml:trace>
  <inkml:trace contextRef="#ctx0" brushRef="#br1" timeOffset="127128.81">19135 6922 0,'0'0'0,"21"0"0,0 0 16,21-22-16,-21 1 0,1 21 15,-1-21-15,0 0 0,21 21 16,-21-21-16,1 0 0,-1-1 0,-21 1 16,21 0-16,-21 0 0,0-21 15,0 20-15,0 1 0,0 0 16,-21 21-16,0 0 0,-1 21 15,1 0-15,0 1 16,21 20-16,0 0 0,0 1 16,-21-1-16,21 0 0,-21 1 0,21-1 15,-21 0-15,21 1 0,0-1 16,0 0-16,-22 1 0,1-22 0,0 42 16,21-20-16,-21-22 15,0 0-15,0-21 0,21 21 0,-22-21 16,1 0-16,0 0 0,0 0 0,0 0 15,0 0-15,-1-21 0,1 21 16,0-21-16,-21 0 0,21-22 0,-1 22 16,22 0-16,-21-21 0,0 20 15,21 1-15,-21-21 0,21 21 16,0 0-16,0-1 0,0 1 0,-21 0 16,0 21-1,21 21-15,0 0 0,0 1 16,0-1-16,0 0 0,0 21 15,21-21-15,21 22 16,-21-1-16,0-21 0,1 0 16,-1 1-16,0-1 0,21-21 0,-21 21 15,22-21-15,-22 0 0,21 0 0,1 0 16,-1 0-16,0 0 0,43-21 16,-43 0-16,1-1 0,-22 1 15,21 0-15,-21 0 0,0 0 0,1-22 16,-1 22-16,0 0 0,-21 0 15,21 0-15,-21 0 0,0-1 16,0 44 0,0-1-1,-21 0-15,0 0 0,0 0 0,21 0 16,-22 1-16,1-1 0,0 0 0,21 0 16,0 0-16,-21 0 0,21 1 15,-21-22-15,42-22 31,0 22-15,-21-21-16,21 0 0,0 0 16,1 21-16,20-21 0,-21 0 15,0-22-15,22 22 0,-22 0 0,0 21 16,21-21-16,-21 0 0,1-1 0,-1 22 16,0 0-16,0 22 15,-21-1-15,0 0 16,0 0-16,0 0 0,0 22 15,0-22-15,0 0 0,0 0 16,21 0-16,0 0 0,-21 1 0,22-22 16,-1 21-16,0-21 0,0 0 15,0 0-15,0 0 0,1 0 0,20 0 16,-21 0-16,21 0 0,-20-21 16,20-1-16,-21 1 0,21 0 0,-20 0 15,41-21-15,-42-1 16,0 22-16,-21-21 0,22 21 15,-22-22-15,21 1 0,-21 0 0,0-1 16,0 1-16,0 21 0,0-22 16,0 22-16,0 0 0,0 42 15,-21 22 1,-1-22-16,1 21 0,0 0 16,21 1-16,-21-1 0,-21 85 15,20-85-15,1 22 0,0 21 16,0-22-16,0 1 0,0-1 0,-22 64 15,22-42-15,0-22 16,21 22-16,-21-22 0,0 22 0,21-21 16,-22 20-16,1-20 0,0 20 15,0-20-15,0-1 0,-43 64 16,43-63-16,0-22 0,-21 1 16,20-1-16,22 0 0,0 1 0,-21-22 15,21 0-15,21-21 16,22 0-16,-22-21 0,21 0 0,1-1 15,20 1-15,-21-21 0,1 0 16,20 20-16,-20-20 0,20 0 0,1-22 16,-22 22-16,43-85 15,-43 63-15,0-20 0,-21 20 16,-21-20-16,0-1 0,0-63 16,0 63-16,0 22 0,-21-22 0,-42-21 15,42 43-15,-1 41 16,1-20-16,-21 21 0,21 0 0,0 0 15,21-1-15,-22 22 0,44 0 32,-1 0-32,0 0 15,21 0-15,-21 0 0,22 0 16,-22 0-16,21-21 0,1 21 0,-1-21 16,0 21-16,1-21 0,-1 0 15,0 0-15,-21-1 0,22 22 16,-22-21-16,0 0 0,0 0 0,0 0 15,-21 0-15,22 21 0,-22-22 16,0 1-16,-22 21 16,1 0-1,0 21-15,0-21 0,0 22 16,0-1-16,-1 21 0,1-21 0,21 0 16,-21 1-16,21 20 0,0-21 15,0 0-15,0 0 0,0 1 0,0-1 16,21 0-16,0-21 0,22 0 15,-22 0-15,21 0 16,-21 0-16,22 0 0,-22 0 16,21-21-16,-21 0 0,1-1 0,20 1 15,-21-21-15,0 21 0,0-22 16,1 22-16,-1-21 0,-21 21 0,0 0 16,0-22-16,0 22 0,0 0 15,0 0-15,-21 21 0,-1 0 16,-20 0-16,21 0 0,0 0 0,0 0 15,-22 0-15,22 21 0,0-21 16,0 21-16,21 0 0,0 0 16,0 1-16,0-1 0,0 0 15,21-21-15,0 21 0,0-21 16,0 21-16,1-21 0</inkml:trace>
  <inkml:trace contextRef="#ctx0" brushRef="#br1" timeOffset="127528.09">21399 7049 0,'0'0'0,"-21"-22"0,0 1 15,21 0-15,-21 21 16,21-21-16,21 21 16,0 0-1,0 0-15,1 0 0,20 0 16,-21 0-16,0 21 0,0-21 0,1 21 15,-1 22 1,0-22-16,0 0 0,-21 21 0,0-21 0,0 1 16,0-1-16,0 0 0,0 0 15,0 0-15,0 0 0,-21-21 16,0 0-16,0 0 16,-1 0-16,1-21 0,21 0 15,-21 21-15,0-21 0,0-21 16,21 20-16,0 1 15,0 0-15,0 0 0,0 0 16,0 0-16,21 21 0,0 0 16,0-22-16,0 22 0,22 0 15,-22 0-15,21 0 0,-21 0 0,22 0 16,-1-21-16,0 21 0,1 0 0,-1 0 16,0 0-16,1 0 0,-22 0 15</inkml:trace>
  <inkml:trace contextRef="#ctx0" brushRef="#br1" timeOffset="128147.26">22077 7006 0,'0'0'15,"-21"0"1,-1 0-16,1 21 16,0-21-16,21 22 0,-21-1 15,0-21-15,21 21 0,0 0 16,0 0-16,-21-21 0,21 21 0,-22 1 16,22-1-16,0 0 0,0 0 15,0 0 1,-21-21-1,21-21 1,0 0-16,-21 21 16,21-21-16,0 0 0,0-1 0,0 1 15,0 0-15,0 0 0,0 0 0,21 0 16,0-1-16,-21 1 0,22 0 16,-1 0-16,0 0 0,0 0 15,0 21-15,0 0 0,1 0 0,-1 0 16,0 0-16,0 21 0,0 0 15,-21 0-15,0 0 16,0 0-16,0 1 0,0-1 16,0 0-16,0 0 0,0 0 0,0 0 15,0 1-15,0-1 16,-21-21 0,0-21-1,21-1 1,0 1-16,0 0 15,0 0-15,0 0 0,21 0 16,0 21-16,0-22 0,1 1 16,-22 0-16,42 0 0,-21 21 0,0-21 15,22 21-15,-22 0 16,21 0-16,-21 0 0,0 0 0,22 21 16,-22-21-16,-21 21 0,0 0 0,21 0 15,-21 1-15,0-1 0,0 0 16,0 21-16,0-21 0,-21 1 0,21-1 15,-21 0-15,0-21 0,-1 21 0,1-21 16,0 21 0,0-21-16,21-21 31,21 0-15,0 0-16,0 21 0,1-21 0</inkml:trace>
  <inkml:trace contextRef="#ctx0" brushRef="#br1" timeOffset="128561.86">22923 6943 0,'0'0'0,"0"-21"0,0-1 15,-21 22-15,0 0 16,0 0-16,0 0 0,0 0 0,-22 0 16,22 0-16,-21 0 0,21 22 0,-22-1 15,22 0-15,-21 0 16,21 0-16,-1 0 0,1 1 0,0-1 15,0 0-15,21 0 0,0 0 0,0 0 16,0 1-16,0-1 16,21-21-16,0 0 0,0 0 0,22 0 15,-22 0-15,0 0 0,21 0 16,-20 0-16,-1 0 0,21-21 0,-21-1 16,0 1-16,1 0 0,-1 0 0,0 0 15,0 0-15,0-1 0,0 1 16,1 0-16,-22 0 0,0 0 0,0 0 15,0 42 17,-22 0-32,1-21 0,0 21 0,21 0 15,-21 22-15,0-22 0,21 0 16,0 0-16,0 0 0,0 0 0,0 1 16,0-1-16,0 0 0,21-21 15,0 0-15,0 0 16,0 0-16,22 0 0,-22 0 0,21-21 15</inkml:trace>
  <inkml:trace contextRef="#ctx0" brushRef="#br1" timeOffset="128831.7">23431 6604 0,'0'0'0,"-21"0"16,0 21-1,0 0-15,21 1 0,-21-1 0,0 0 16,-1 21-16,22 1 0,-21-22 16,0 21-16,0 0 0,21-20 0,-21 20 15,0-21-15,-1 21 0,22-20 16,0 20-16,-21-21 0,21 0 16,-21 0-16,21 1 0,0-1 0,0 0 15,21-21 1,0 0-1,1-21-15,-1 0 16,0 21-16,0-22 0</inkml:trace>
  <inkml:trace contextRef="#ctx0" brushRef="#br1" timeOffset="129715.76">23516 6985 0,'-21'21'31,"21"0"-31,-21-21 0,21 22 15,-21-1-15,-1-21 0,22 21 0,0 0 16,-21 0-16,21 0 16,0 1-16,0-1 15,0 0 1,21-21 0,1 0-16,-1 0 0,0-21 15,0 0-15,0 21 16,-21-22-16,0 1 0,21 21 0,-21-21 15,22 0-15,-22 0 16,0 0 0,0 42 46,21-21-46,0 0-16,0 0 0,0 0 15,0 0-15,1 0 32,-22 21 15,0-42 15,21 21-62,0-21 16,0-1-16,0 22 15,0 0-15,1 0 0,-22-21 16,21 21-16,0 0 16,-21 21-16,0 1 15,0-1-15,0 0 16,-21 0-16,0 0 0,21 0 0,-22 1 15,1 20-15,0-21 16,0 0-16,0-21 16,21-21 15,0 0-15,0 0-16,21 0 0,0-1 15,0 1-15,0 0 0,1 0 16,-1 0-16,21 0 0,-21 21 0,0-22 15,1 1-15,-1 21 0,0 0 16,0 0-16,0 0 0,-21 21 31,-21 1-31,0-1 16,0 0-16,0 0 0,-1 0 0,1 0 16,0-21-16,0 22 0,21-1 0,0 0 15,-21-21-15,0 21 16,21-42 15,0 0-31,0 0 16</inkml:trace>
  <inkml:trace contextRef="#ctx0" brushRef="#br1" timeOffset="129891.66">23791 6752 0,'0'-21'0,"0"42"0,-21-42 0,0 21 16</inkml:trace>
  <inkml:trace contextRef="#ctx0" brushRef="#br1" timeOffset="130084.59">23135 6752 0,'0'0'15,"0"21"-15,21-21 16,0 22-16,22-22 16,-22 0-16,0 0 0,21 0 15,-20 0-15,-1 0 0,21 0 0,-21 21 16,22-21-16,-22 0 0,0 0 0,0 0 15,0 0-15,0 0 0,-21 21 16</inkml:trace>
  <inkml:trace contextRef="#ctx0" brushRef="#br1" timeOffset="130791.37">5503 8424 0,'21'-21'0,"-21"42"47,-21-21-47,0 22 0,21-1 16,-21 0-16,0 0 0,0 0 0,21 0 15,-22 1-15,22-1 0,-21 21 16,21-21-16,-21 0 0,21 1 16,-21-1-16,21 0 15,0-42 17,0 0-17,21 21-15,0-22 0,-21 1 16</inkml:trace>
  <inkml:trace contextRef="#ctx0" brushRef="#br1" timeOffset="130971.27">5503 8297 0,'0'0'0,"0"-21"16,0 42 46,21-21-46,1 22-16,-1-22 16,0 21-16</inkml:trace>
  <inkml:trace contextRef="#ctx0" brushRef="#br1" timeOffset="131155.17">5800 8530 0,'0'0'0,"0"21"32,21-21 15,0 0-47,0-21 15</inkml:trace>
  <inkml:trace contextRef="#ctx0" brushRef="#br1" timeOffset="131537.95">6096 8530 0,'0'0'0,"21"0"31,0 0-15,0 0-16,1 0 15,-1 0-15,0-21 0,0 21 0,0-21 16,0 0-16,1 21 0,41-43 16,-42 43-16,0-21 0,1 0 15,-22 0-15,0 0 0,0 0 16,-22 21-16,-20 0 16,21 0-16,0 0 0,-22 21 15,22 0-15,0-21 0,-42 42 16,41 1-16,1-22 0,0 0 0,21 0 15,0 0-15,0 22 0,0-22 16,0 0-16,0 0 0,0 0 16,21 0-16,0 1 0,22-1 15,-22-21-15,0 0 0,0 0 16,0 0-16,22 0 0,-22 0 0,0 0 16,43-21-16,-22-1 0,0 1 15,1 21-15</inkml:trace>
  <inkml:trace contextRef="#ctx0" brushRef="#br1" timeOffset="131908.74">7959 8234 0,'0'0'0,"21"0"0,0 0 15,0 0-15,0 0 0,0 0 16,22 0-16,-22 0 0,21 0 15,1-21-15,-1 21 0,0-21 0,1 21 16,-1-22-16,-21 22 0,21-21 16,1 21-16,-22 0 0,0-21 0,0 0 15,0 21-15,-42 0 32,0 0-32,0 0 0,0 0 0,-22 0 15,22 0-15</inkml:trace>
  <inkml:trace contextRef="#ctx0" brushRef="#br1" timeOffset="132221.44">8276 8149 0,'0'21'0,"42"-84"0,-84 105 0,21 1 16,21-22-16,0 0 0,0 0 16,0 0-16,0 0 0,0 1 15,0-1-15,0 0 0,0 0 0,0 0 16,0 0-16,0 1 0,0 20 0,0-21 16,0 0-16,0 0 0,0 1 15,0-1-15,21 0 0,-21 0 0,0 0 16,0 22-16,0-22 0,0 0 0,-21 0 15,0 0-15,0 0 16,-1-21-16,-20 22 0,-21-22 0,20 0 16,1 0-16,0 0 0,20 0 15,-20 0-15,0-22 0,21 1 16,-1 0-16,-20 0 0,21 0 0,0 0 16,0-1-16,21 1 0,0 0 0,-22 0 15,22-21-15,0 20 0,0 1 16,0 0-16,22 0 0,-1 0 15,0 21-15,21-21 0,-21 21 0,22-22 16,-1 22-16,0 0 0,1 0 16,-1-21-16</inkml:trace>
  <inkml:trace contextRef="#ctx0" brushRef="#br1" timeOffset="132649.2">8699 8403 0,'0'0'0,"0"21"15,-21-21-15,0 22 16,0-22-16,0 21 16,21 0-16,-21 0 0,-1-21 0,22 21 15,-21 0-15,0 1 0,21-1 0,0 0 16,-21 0-16,21 0 16,-21-21-16,21 21 0,0 1 0,0-1 0,0 0 15,0 0-15,21-21 16,0 0-16,0 0 0,0 0 15,1 0-15,-1 0 0,21 0 16,-21-21-16,0 21 0,22-21 16,-22 0-16,0 21 0,0-22 0,22 1 15,-22 0-15,-21 0 0,0 0 0,21 0 16,-21-1-16,0 1 0,0 0 0,0 0 16,-21 0-16,0 21 0,-1-21 15,1 21-15,-21 0 0,21 0 0,-22 0 16,1 0-16,21 0 0,-21 0 15,20 21-15,-20-21 0,21 21 16,0 0-16,21 0 0,0 0 0,0 1 16,0-1-16,0 0 15,21-21-15,0 21 16,0-21-16,0 0 0,22 0 0,-1 0 16,0 0-16,1 0 0,-1-21 0</inkml:trace>
  <inkml:trace contextRef="#ctx0" brushRef="#br1" timeOffset="133127.92">9334 8255 0,'0'0'0,"0"-21"0,0 0 0,0 0 15,0-1-15,-21 22 16,0 0 0,0 22-16,21-1 0,0 0 0,0 0 15,-21 21-15,21-20 0,-21 20 16,21 0-16,-22-21 0,22 22 15,0-22-15,0 0 0,-21 21 0,21-20 16,-21-1-16,21 0 0,0 0 0,0 0 16,-21 0-16,21 1 0,0-1 15,-21-21-15,21 21 0,-21-21 32,21-21-32,0 0 0,0-1 15,0 1-15,0 0 16,0 0-16,0 0 0,21 0 0,-21-1 15,21 1-15,0 0 0,21 0 16,-20 0-16,20 0 0,-21-1 16,21 22-16,-20 0 0,20 0 0,-21 0 15,0 0-15,0 0 0,22 0 16,-43 22-16,21-22 0,-21 21 0,21 0 16,-21 0-16,0 0 0,0 0 0,0 1 15,0-1-15,-21-21 0,21 21 16,-21 0-16,0 0 0,-1 0 0,22 1 15,-21-22-15,21 21 0,-21-21 0,21 21 16,21-42 15,0 0-31,1 21 16,-1-22-16</inkml:trace>
  <inkml:trace contextRef="#ctx0" brushRef="#br1" timeOffset="133595.65">9864 8446 0,'0'0'16,"-22"0"15,1 0-31,21 21 0,-21 0 16,21 0-16,0 0 0,-21 0 16,21 1-16,-21-22 0,21 21 0,0 0 15,0 0-15,-21 0 0,-1 0 16,22 1-16,-21-22 15,0 0 1,21-22 15,0 1-31,0 0 0,0 0 16,21 0-16,0 0 0,1-1 16,-1 1-16,0 0 0,0 0 0,0 0 15,22 0-15,-1-1 0,-21 1 0,21 21 16,1 0-16,-1 0 0,0 0 15,1 0-15,-1 0 0,0 0 0,-20 21 16,20 1-16,-21-1 0,0 0 16,0 21-16,-21-21 0,0 1 0,0-1 15,0 21-15,0-21 0,-21 0 16,0 1-16,0-1 0,0 0 0,0 0 16,-1-21-16,1 21 0,0-21 0,0 0 15,0 0-15,0 0 16,42-21-1,0 21 1,0-21-16,0 0 0,0 21 16,1 0-16</inkml:trace>
  <inkml:trace contextRef="#ctx0" brushRef="#br1" timeOffset="133787.54">10753 8700 0,'21'0'0,"-42"0"94</inkml:trace>
  <inkml:trace contextRef="#ctx0" brushRef="#br1" timeOffset="134684.6">8043 8192 0,'-21'0'0,"42"0"0,-63 0 0,21 21 0,0-21 16,-1 0-16,1 0 16,42 0 15,1 0-31,-1 0 0,0 0 16,0 0-16,21 0 0,-20 0 0,20 0 15,-21-21-15,21 21 0,22 0 16,-43 0-16,21-22 0,-20 22 15,-1 0-15,0 0 0,0 0 16,0 0-16,0-21 0,1 21 0,-44 0 188,1 0-157,0 0-31,0 0 0,0 0 15</inkml:trace>
  <inkml:trace contextRef="#ctx0" brushRef="#br0" timeOffset="171703.16">1185 9906 0,'0'-21'0,"-21"0"16,0 0-16,21-1 15,0 1-15,0 0 16,-21 0-16,21 0 16,0 0-16,0-1 15,0 44 17,21-1-32,0 0 15,0 21-15,0-21 0,1 22 16,20-1-16,-21 0 0,0 1 0,43 41 15,-22-41-15,-21-1 16,22 0-16,-22 1 0,0-1 0,0-21 16,0 22-16,0-1 0,1-21 15,-1 0-15,0 0 0,-21 1 16,0-1-16,21-21 16,-21-21-1,0-1 1,0 1-16,-21 0 0,21 0 15,0-21-15,0 20 0,0 1 0,0-21 16,0 21-16</inkml:trace>
  <inkml:trace contextRef="#ctx0" brushRef="#br0" timeOffset="171984">1884 9758 0,'0'0'0,"0"21"15,-21 0 1,21 0-16,-43 22 0,22-22 0,-21 21 16,21-21-16,-22 22 0,-20-1 15,20 0-15,-20 1 0,-1-1 0,22-21 16,-21 22-16,20-1 0,-20 0 16,20 1-16,1-1 0,21-21 0,0 0 15,-22 0-15,43 1 0,-21-1 16,21-42 15,21 21-31,1-22 0,-1-20 16,0 21-16,21 0 0,1 0 15,-1-22-15</inkml:trace>
  <inkml:trace contextRef="#ctx0" brushRef="#br0" timeOffset="172253.19">2222 9800 0,'0'106'15,"0"-64"1,-21-20-16,21 20 0,0 0 0,-21-21 16,0 22-16,0-1 0,0-21 15,21 22-15,-22-22 0,1 21 0,21-21 16,0 22-16,-21-22 0,21 0 15,-21-21-15,21 21 0,0-42 32,21 0-32,0 0 15,-21-1-15,21 1 0,1-21 0,-1 21 16,-21-22-16</inkml:trace>
  <inkml:trace contextRef="#ctx0" brushRef="#br0" timeOffset="172465.07">2265 9800 0,'0'0'0,"21"0"16,0 21-16,-21 1 16,21-1-16,0 0 0,-21 0 0,22 0 15,-1 22-15,0-22 0,0 21 16,-21-21-16,21 0 0,0 1 0,-21-1 16,22 21-16,-22-21 15,21 0-15,-21 1 0,0-1 16,21-21-1,0 0-15,-21-21 16,21 21-16,0-22 16</inkml:trace>
  <inkml:trace contextRef="#ctx0" brushRef="#br0" timeOffset="172706.93">3048 9821 0,'0'0'0,"-21"22"0,0-1 16,-22 0-16,22 0 0,0 21 16,-21-20-16,20-1 0,-20 21 0,0-21 0,21 0 15,-22 1-15,1-1 0,21 0 16,-22 0-16,22 0 0,0 0 16,0-21-16,42 0 31,0-21-31,0 21 0,1-21 15,20 0-15,-21 0 0,0 0 16,22-1-16,-22-20 0</inkml:trace>
  <inkml:trace contextRef="#ctx0" brushRef="#br0" timeOffset="172936.8">3027 9800 0,'0'0'15,"0"21"-15,0 1 16,0-1-16,0 0 15,0 21-15,0-21 0,0 1 0,-21 20 16,-1-21-16,22 21 0,-21-20 0,0-1 16,0 21-16,21-21 0,-21 0 15,21 1-15,-21-1 0,21 0 0,-22 0 16,22 0-16,0 0 16,22-42 15,-1 0-31,0 21 0,0-21 15,21 0-15</inkml:trace>
  <inkml:trace contextRef="#ctx0" brushRef="#br0" timeOffset="173440.51">3725 9800 0,'-21'0'31,"0"0"-31,0 21 16,0 1-16,-1-1 16,1 0-16,21 0 0,-21 21 0,0-20 15,0 20-15,0-21 0,-1 21 16,1-20-16,0 20 0,0 0 16,0-21-16,21 22 0,-21-22 0,-1 21 15,1-21-15,0 1 0,21-1 16,0 0-16,0 0 0,0-42 31,0 0-15,0 0-16,21-1 0,0 1 0,1 0 15,-22 0-15,21-21 0,0 20 16,0 1-16,0-21 0,0 21 0,1 0 16,-22-1-16,21 22 0,0 0 15,0 0 1,-21 22-16,21-1 15,-21 21-15,0-21 0,0 0 0,0 1 16,0-1-16,0 0 0,21 21 16,1-21-16,-1 1 0,0-22 0,-21 21 15,42 0-15,-21-21 0,22 0 16,-22 0-16,0 0 0,0 0 16,0 0-16,1 0 0,-1-21 0,0 0 15,-21-1-15,0 1 16,0 0-16,21 0 0,-21 0 15,0 0-15,0-1 0</inkml:trace>
  <inkml:trace contextRef="#ctx0" brushRef="#br0" timeOffset="174216.24">5588 10160 0,'21'-21'16,"-42"42"-16,63-42 0,-42 0 0,21 0 16,-21-1-16,0 1 15,0 0-15,0 0 0,-21 0 16,0 0-16,0-22 0,0 22 15,0 0-15,-22 0 0,22 0 16,0 21-16,-21-22 0,20 22 0,-20 0 16,-21 0-16,41 22 0,-20-1 15,21 0-15,-21 0 0,20 21 16,1-20-16,0 20 0,0 0 0,0 1 16,0-1-16,21-21 0,-22 21 0,22 1 15,0 41 1,0-62-16,0 20 0,0-21 0,22 0 0,-1 0 15,0 1-15,0-22 0,0 0 16,0 0-16,22 0 0,-22 0 16,21-22-16,-21 1 0,22 0 0,-22 0 15,21 0-15,1 0 0,-22-22 16,21 22-16,-21-21 0,22 21 0,-22-22 16,0 1-16,0 21 0,0-22 0,22-41 15,-43 41-15,0 22 16,0 0-16,0 0 0,21 0 0,-21 42 31,0 0-31,0 0 0,0 22 16,0-22-16,0 21 0,-21-21 0,21 22 15,0-22-15,0 21 0,0-21 16,0 0-16,0 22 0,0-22 16,0 0-16,0 0 0,0 0 0,0 1 15,0-1-15,21-21 0,0 21 0,0-21 16,0 0-16,0 0 0,1 0 15,-1 0-15,0-21 0,0 21 16,21-21-16,-20-1 0,-1 1 0,42-42 16</inkml:trace>
  <inkml:trace contextRef="#ctx0" brushRef="#br0" timeOffset="174472.66">6329 9694 0,'21'-42'0,"-42"84"0,42-105 0,-21 42 16,0-22-16,0 65 31,-21-1-31,21 21 0,-21 0 16,21 1-16,-22-1 0,22 0 0,-21 1 15,21-1-15,0 0 0,0 1 16,-21-1-16,21 0 0,-21 1 0,21-1 16,-21-21-16,21 43 0,0-43 15,0 0-15,0 0 0,0 0 16,0 1-16,21-22 15,0 0 1,0-22-16,0 1 0,1 0 16,-1 0-16,21 0 0</inkml:trace>
  <inkml:trace contextRef="#ctx0" brushRef="#br0" timeOffset="175168.26">6731 9673 0,'0'-21'16,"0"42"-16,0-63 0,0 63 31,-21 0-31,21 0 0,-21 1 0,-1 20 16,22-21-16,0 21 0,-21 1 15,0-1-15,21-21 0,-21 22 16,21-1-16,-21 0 0,21-21 0,-21 22 16,-1-22-16,22 21 0,0-21 15,0 1-15,0-1 0,0 0 0,0 0 16,0 0-16,0 0 0,22-21 15,-1 22-15,0-22 0,0 0 16,0 0-16,22 0 0,20-22 16,-21 1-16,-20 21 0,20-21 0,0 0 15,-21 0-15,22 0 0,-22-1 16,21-20-16,-21 21 0,1 0 0,-1-22 16,-21 22-16,0 0 0,0 0 15,0-21-15,-21 42 16,-1 0-16,1 0 15,0 0-15,0 21 0,0 0 16,21 0-16,-21 0 16,21 0-16,0 1 0,0-1 0,0 0 15,0 0-15,0 0 0,0 0 0,0 1 16,21-22-16,-21 21 0,21 0 0,0 0 16,0 21-1,0-42-15,1 22 0,-22-1 0,21-21 0,0 0 16,0 0-16,0 0 0,0 0 15,1 0-15,-1 0 0,0 0 16,0-21-16,0 21 0,0-22 0,22-20 16,-1 21-16,-21 0 0,-21-22 15,21 22-15,1-21 0,-1-22 16,-21 43-16,0 0 0,21 0 16,-21 0-16,0 0 0,0 42 31,0 0-31,0 0 0,-21 0 15,21 0-15,0 1 0,0-1 0,-21 0 16,21 21-16,-22-21 0,22 1 16,0-1-16,0 0 0,0 0 15,0 0-15,0 0 16,22-21 0,-1 0-1,0-21-15,-21 0 0,21 0 16</inkml:trace>
  <inkml:trace contextRef="#ctx0" brushRef="#br0" timeOffset="175340.68">7683 9758 0,'0'0'0,"-21"-21"16,0 21-16,21-21 0,-21 21 16,0 0-16,0 0 15,21 21 16</inkml:trace>
  <inkml:trace contextRef="#ctx0" brushRef="#br0" timeOffset="175535.56">6223 9927 0,'-21'0'0,"42"0"0,-63 0 16,42 21-1,21-21-15,0 0 0,0 0 16,21 0-16,1 0 0,-1 0 16,0-21-16,22 0 0,21 21 0,-1-21 15,1 21-15,0 0 0</inkml:trace>
  <inkml:trace contextRef="#ctx0" brushRef="#br0" timeOffset="176086.76">8022 9716 0,'0'0'15,"-21"0"-15,0 0 0,0 0 0,-1 0 16,1 21-16,0 0 0,21 0 15,-21 0-15,21 0 0,-21 22 16,0-22-16,21 21 0,0 22 16,-22-22-16,22 0 0,0-20 0,-21 20 15,21-21-15,0 21 0,0-20 16,0-1-16,0 21 0,0 0 16,0-20-16,-21-1 0,21 0 15,-21-21 1,21-21-1,0 0 1,0-1-16,0 1 0,0 0 16,0 0-16,0-21 0,0 20 0,21 1 15,0-21-15,0 21 0,22 0 0,-22-1 16,21 1-16,1 0 16,-1 0-16,0 21 0,43 0 15,-43 0-15,1 0 0,-1 0 0,-21 0 0,21 0 16,-20 21-16,20 0 0,-21 0 15,-21 1-15,0-1 0,0 21 16,0-21-16,0 0 0,0 1 0,-42-1 16,21 21-16,-22-21 0,1 0 15,0 1-15,-1-1 0,1-21 0,-43 21 16,43-21-16,0 21 0,-1-21 16,22 0-16,-21 0 0,21 0 15,-1 0-15,22-21 16,0 0-16,22 0 15,-1-1-15,21 1 0,-21 21 16,22-21-16,-1 0 0</inkml:trace>
  <inkml:trace contextRef="#ctx0" brushRef="#br0" timeOffset="176768.89">8594 10012 0,'0'0'0,"0"-21"31,0 42-15,0 0-16,-22 0 0,22 0 0,-21 1 16,21-1-16,0 0 0,0 21 0,0-21 15,0 1-15,-21 20 0,21-21 16,0 0-16,0 0 0,0 22 0,0-22 16,0 0-16,0 0 0,21-21 15,0 0 1,1 0-16,-1 0 0,0 0 15,0 0-15,0-21 0,0 0 0,1 0 16,20 0-16,-21-1 0,0 1 16,0-21-16,1 21 0,20 0 0,-21-22 15,0 1-15,-21 21 0,21-22 0,1 22 16,-1 0-16,-21 0 0,0 42 31,-21 0-31,-1 0 16,1 1-16,21-1 15,-21 21-15,21-21 0,-21 0 0,0 43 16,21-22-16,0-21 0,0 22 16,0-22-16,0 0 0,0 0 15,21 0-15,0 1 0,0-22 0,0 0 16,1 0-16,-1 0 0,21 0 0,-21 0 16,22 0-16,-22-22 0,42-20 15,-20 21-15,-22 0 0,21-22 16,-21 22-16,0-21 0,22 0 0,-1-43 15,-21 21-15,0 1 16,1 21-16,-1-22 0,0 1 16,-21 20-16,21 1 0,-21 0 0,21 20 15,-21 1-15,0 0 0,0 42 16,0 22-16,-21-22 16,0 21-16,21 0 0,-21 1 0,0-1 15,-1 0-15,22 1 16,0-1-16,0 0 0,-21 1 0,21 41 15,0-41-15,0-1 0,0 22 16,0-43-16,0 21 16,0-21-16,21-21 0,1 0 15,-1 0-15,0-21 0,0 21 16,0-21-16,22 0 0,-22 0 16,21-1-16</inkml:trace>
  <inkml:trace contextRef="#ctx0" brushRef="#br0" timeOffset="177158.67">9864 10118 0,'-22'0'0,"44"0"0,-44 21 0,1 0 15,0 0-15,21 0 16,21-21 0,0 0-1,1 0-15,-1 0 0,21 0 0,-21 0 16,0-21-16,22 21 15,-22-21-15,0 0 0,43-21 16,-43 20-16,0 1 0,0 0 0,0 21 16,-21-21-16,0 0 0,0 0 15,-21 21 1,0 0-16,-21 0 0,20 0 0,-20 21 16,0 0-16,21 0 0,-22 0 15,22 0-15,0 1 0,0 20 0,0-21 16,-1 0-16,22 22 0,-21-22 15,21 0-15,0 21 0,0-21 0,0 1 16,21-1-16,1 0 0,-1 0 0,0-21 16,0 21-16,21-21 0,1 0 15,-1 0-15,43 0 0,-43-21 16,43 0-16,-43 0 16,0 0-16,-20-22 0,20 22 0,0 0 15,-21 0-15</inkml:trace>
  <inkml:trace contextRef="#ctx0" brushRef="#br0" timeOffset="177428.26">9504 9779 0,'0'0'0,"21"0"15,0 0-15,21 0 0,1-21 16,-1 21-16,0-21 0,1 21 16,20-21-16,1 21 0,-22-22 0,22 1 15,-22 21-15,21 0 0,-20-21 0,-1 21 16,-21 0-16,0 0 0,1 0 16,-1 0-16,-42 0 15,-1 0-15,1 0 16,-21 0-16,0 0 0</inkml:trace>
  <inkml:trace contextRef="#ctx0" brushRef="#br0" timeOffset="178312.82">2244 10880 0,'-64'0'15,"64"-21"1,-21 21-16,0 0 0,0 0 16,-1 0-16,1 0 0,0 0 31,42 0 0,0 0-15,22 0-16,-22 0 0,21 0 0,1 0 15,-1 0-15,21 21 16,1-21-16,-1 0 0,22 0 0,21 0 16,0 0-16,0 0 0,21 0 15,0 0-15,21 0 0,0 0 0,0 0 16,21 0-16,1 0 0,-1 0 0,22-21 16,-1 21-16,1 0 0,-1 0 15,1 0-15,-1-22 0,22 22 0,211 0 16,-232-21-16,20 21 0,1 0 15,0 0-15,-1-21 0,-20 21 16,20 0-16,1 0 0,-21-21 16,-1 21-16,1-21 0,-1 21 0,1 0 15,-1 0-15,-21-21 0,1 21 0,-1 0 16,-21-22-16,0 22 0,-21 0 16,22 0-16,-22-21 0,-22 21 0,1-21 15,0 21-15,-21 0 0,-22 0 16,1 0-16,-22-21 0,0 21 15,1 0-15,-22 0 0,0 0 0,0 0 16,-42 0 15,0 0 1,0 0-32,21-21 15,-21 21 16</inkml:trace>
  <inkml:trace contextRef="#ctx0" brushRef="#br0" timeOffset="178476.46">10499 10647 0,'0'21'16,"-22"-21"0,22 21 30,-21-21-30,0 0-16,0 0 16,0 0-16,0 0 0,-1 21 0</inkml:trace>
  <inkml:trace contextRef="#ctx0" brushRef="#br0" timeOffset="179860.28">1206 11917 0,'-21'21'0,"21"0"0,0 0 16,0 1-16,0-1 15,0 0-15,21-21 31,1 0-31,-1 0 0,0 0 0,21 0 16,-21-21-16,1 0 16,20 21-16,-21-22 0,0 1 0,0 0 15,1 0-15,-1 0 0,-21 0 16,0-1-16,0 1 0,0 0 16,-21 0-16,-1 21 15,1 0-15,0 0 0,-21 0 0,21 0 16,-1 0-16,-20 0 0,21 0 15,0 21-15,0 0 0,-1 0 0,1 22 16,0-22-16,21 21 0,-21-21 16,21 43-16,0-22 15,0-21-15,0 1 0,0-1 16,21 0-16,0 0 0,0-21 0,22 21 16,-22-21-16,0 0 15,0 0-15,22 0 0,-22 0 0,21 0 0,-21 0 16,0 0-16,-21-21 0,0 0 15,-21 21 1,0-21-16,-21 21 16,-1 0-16,1 0 0,0 0 15,-1 0-15,1 21 0,0 0 0,-1 0 16,22 0-16,-21 1 0,21-1 16,0 0-16,-1 0 0,22 0 15,0 0-15,0 1 0,0-1 16,0 0-16,0 0 0,0 0 0,0 0 15,22-21-15,-1 0 0,0 0 16,0 0-16,21 0 0,1 0 0,-1 0 16,0 0-16,22-21 0,-1 0 15,1 21-15</inkml:trace>
  <inkml:trace contextRef="#ctx0" brushRef="#br0" timeOffset="180528.89">2159 12086 0,'0'-42'0,"0"84"0,0-105 0,0 42 15,0-1-15,-21 22 16,0 0-16,-1 0 16,1 0-16,0 22 0,-21-1 0,21 0 15,-1 21-15,-20-21 0,21 22 16,0-22-16,0 21 0,-1-21 0,1 1 16,0 20-16,21-21 0,0 0 15,0 0-15,0 1 0,21-22 16,0 0-1,1 0-15,-1 0 0,21-22 0,-21 1 16,22 0-16,-22 0 0,0 0 16,21 0-16,-21-1 0,1 1 15,-1 0-15,0 0 0,0 0 16,0 0-16,-21-1 0,0 1 16,0 42 15,-21 1-31,0-1 15,21 0-15,-21 21 0,21 1 16,0-22-16,-21 21 0,21 22 16,0-22-16,-22 0 0,22 22 0,0-22 15,0 22-15,0 20 0,0-20 0,0 20 16,0-20-16,0 21 0,0-22 16,0 22-16,0-1 0,-21 65 15,21-65-15,-21-20 16,0 20-16,0-20 0,21 21 0,-21-22 15,-1-21-15,1 22 0,-21-22 0,21 1 16,0-22-16,-22 0 0,22 0 16,0-21-16,0 0 0,-22 0 0,22 0 15,0-21-15,0-21 0,-21-1 16,20 1-16,-41-85 0,63 63 16,-21-105-16,21 84 15,0 1-15,0-1 0,0 0 0,0 1 16,0-1-16,21 0 15,0 1-15,0 20 0,0-20 0,22 20 16,-22 22-16,0-22 0,21 22 16,-20 0-16,20-1 0,-21 1 0,0 0 15,22 20-15,-1-20 0,-21 21 16,21 0-16,-20-22 0,20 22 0,0 0 16,-21 0-16,22 0 0,-1 0 15</inkml:trace>
  <inkml:trace contextRef="#ctx0" brushRef="#br0" timeOffset="180731.78">2582 12044 0,'0'-21'16,"-21"42"46,21 0-62,0 0 16,0 0-16,-21-21 0,21 22 16,0-1-16,0 0 0</inkml:trace>
  <inkml:trace contextRef="#ctx0" brushRef="#br0" timeOffset="180896.57">2498 12425 0,'-22'0'0,"44"0"0,-44 21 15,44-21 48,-1 0-63,0-21 16,0 21-16</inkml:trace>
  <inkml:trace contextRef="#ctx0" brushRef="#br0" timeOffset="181498.37">4022 11896 0,'0'-21'0,"0"42"0,0-64 0,0 22 16,0 0-16,0 0 16,0 42 15,0 0-31,-22 22 15,1-22-15,0 21 0,21 0 0,-42 1 16,21 20-16,-22-20 0,1 20 0,0-21 16,-1 22-16,1-22 0,-22 1 15,22-1-15,-21 0 0,20 1 0,-20-22 16,20 0-16,1 0 0,21 0 16,0-21-16,-22 0 0,22 0 15,21-21 1,0 0-16,0 0 15,0 0-15,21-1 0,1-20 0,-22 21 16,21-21-16,0 20 0,0 1 0,21 0 16,-20 0-16,-22 0 0,21 21 15,0 0-15,0 0 0,0 0 0,0 21 16,1 0-16,-22 0 0,21 0 16,0 22-16,0-22 0,-21 21 0,21-21 15,0 22-15,-21-22 0,22 21 0,-1-21 16,21 43-16,-21-43 15,0 0-15,22 0 16,-22-21-16,21 0 0,-21 0 16,1 0-16,20 0 0,-21 0 0,21-21 15,-20 21-15,-1-21 0,21 0 0,-21-21 16</inkml:trace>
  <inkml:trace contextRef="#ctx0" brushRef="#br0" timeOffset="183228.53">4424 12129 0,'0'0'0,"0"-22"16,-21 22-16,21 22 16,0-1-16,0 0 15,0 21-15,0-21 0,0 1 16,0 20-16,-22-21 0,22 21 0,0-20 15,0 20-15,-21-21 0,21 21 16,-21-20-16,21-1 0,0 0 0,0 0 16,0 0-16,0 0 0,0-42 47,0 0-47,0 0 0,0 0 15,0 0-15,21-1 0,-21 1 16,21-21-16,1 21 0,-1-22 0,-21 1 15,42 0-15,-21 21 16,0-1-16,1 1 0,-1 0 0,0 21 16,0 0-16,0 0 0,0 21 15,-21 0-15,0 1 0,0-1 16,22 0-16,-22 21 0,0-21 0,0 1 16,21 20-16,0 0 0,-21-21 15,21 1-15,0 20 0,0-42 16,1 21-16,-1 0 0,0 0 15,21-21-15,-21 0 0,22 22 0,-1-22 16,0 0-16,1 0 0,-22 0 16,21 0-16,1-22 0,-1 1 0,21 21 15,-20-21-15,-1 0 0,0 0 0,-20-22 16,20 22-16,-21-21 0,21 21 16,-20-22-16,-1 1 0,-21 0 0,0-22 15,0 43-15,0 0 0,0 0 16,-21 0-16,-1-1 0,1 22 15,0 0-15,-21 0 0,21 0 0,-1 22 16,-20-1-16,21 0 0,-21 0 16,20 21-16,1-20 0,-21 20 15,21 0-15,0-21 0,21 22 0,0-22 16,-22 21-16,22 1 0,0-1 16,0-21-16,0 0 15,0 0-15,22-21 0,-1 0 16,0 0-16,0 0 0,0 0 15,22 0-15,-22 0 0,0-21 0,0 0 16,0 0-16,22 0 0,-22 0 0,0-1 16,0-20-16,0 21 0,0-21 15,1 20-15,-22-20 0,21 21 0,-21 0 16,21 0-16,-21-1 0,0 1 0,-21 42 31,21 1-15,-21-1-16,21 0 0,-22 0 0,22 0 15,0 22-15,0-22 0,0 0 16,0 21-16,0-21 0,0 1 16,22-1-16,-1 0 0,0 0 0,0-21 15,21 21-15,-20-21 0,-1 0 0,21 0 16,0 0-16,-20 0 0,20 0 16,0-21-16,22 0 0,-43 0 15,0 0-15,21-1 0,-20 1 0,-1 0 16,0-21-16,0 21 0,-21-22 15,0 22-15,21 0 0,-21 0 16,0 0-16,0 42 31,0 0-31,-21 0 16,21 0-16,0 0 0,0 1 0,-21 20 16,21-21-16,-21 0 0,21 0 15,-21 1-15,21-1 0,0 0 0,0 0 16,0 0-16,0 0 0,21-21 31,0-21-15,-21 0-16,21 21 0,0-21 0,-21 0 15,21 0-15,1-22 16,-22 22-16,21-21 0,0 21 0,0-22 16,-21 22-16,21 0 0,0-21 0,1 20 15,-22 1-15,21 0 0,0 21 16,0-21-16,-21 42 15,0 0-15,0 0 16,21 1-16,-21-1 0,0 0 16,0 0-16,0 0 0,0 22 0,0-22 15,0 0-15,0 0 0,0 21 16,0-20-16,0-1 16,21-21-16,1 0 0,-1 0 15,0 0-15,0 0 0,0 0 16,0-21-16,1-1 15,-1 22-15,21-21 0,-21 0 0,0 0 16,22-43-16,-1 43 0,-21-21 16,0 21-16,1 0 0,-1-22 15,0 22-15,0 0 0,-21 0 16,21 21-16,-21-21 0,0 42 16,0 0-1,0 0-15,0 0 0,0 0 0,-21 22 16,21-22-16,-21 0 0,21 0 15,0 22-15,0-22 0,0 0 0,0 0 16,0 0-16,0 0 0,21 1 16,0-1-16,0-21 0,22 0 15,-22 21-15,21-21 0,-21 0 0,22 0 16,-1 0-16,-21 0 0,64-21 16,-64 21-16,21-21 0,-20-1 15,20 1-15,-21 0 0,0 0 0,0 0 16,1-22-16,-22 22 0,0-21 15,21 0-15,-21 20 0,0-20 0,0 21 16,0 0-16,0 0 0,-21 21 16,-1 0-1,1 0-15,0 21 0,0 0 0,0 21 0,0-21 16,21 22-16,0-22 0,-22 21 16,22-21-16,-21 22 0,21-22 15,0 21-15,0 1 0,0-22 16,0 0-16,0 0 0,21-21 15,1 21-15,-1-21 0,0 0 0,0 0 16,0 0-16,0 0 0,43-21 16,-43 0-16,21 21 0,1-21 0</inkml:trace>
  <inkml:trace contextRef="#ctx0" brushRef="#br0" timeOffset="183675.86">9250 12044 0,'0'0'0,"0"-21"31,0 42-31,21 0 15,-21 0-15,0 22 0,0-22 0,0 0 16,0 21-16,0-21 0,0 1 0,0-1 16,0 21-16,0-21 0,0 0 15,-21-21-15,21 22 0,-21-1 0,21 0 16,0-42 15,-22 21-31,22-21 16,0-1-16,0 1 0</inkml:trace>
  <inkml:trace contextRef="#ctx0" brushRef="#br0" timeOffset="183835.77">9334 11853 0,'0'-21'0,"0"42"0,0-63 16,0 21-16,0 42 62,0 0-62,22 0 16,-1-21-16,0 22 0</inkml:trace>
  <inkml:trace contextRef="#ctx0" brushRef="#br0" timeOffset="184422.43">10096 12150 0,'0'0'0,"22"0"0,-22-21 16,21 21-16,-21-22 0,0 1 16,0 0-16,0 0 0,-21 0 15,-1 0-15,1-1 0,0 1 0,-42 0 16,41 0-16,1 21 0,-21 0 16,21 0-16,-22 0 0,-20 21 15,21 0-15,-1 0 0,22 22 16,-21-22-16,21 21 0,-22 1 15,22-1-15,0-21 0,0 21 0,21 43 16,0-64-16,0 0 0,0 64 16,21-64-1,0-21-15,0 0 0,22 0 16,20 0-16,-42 0 0,22 0 16,-1-21-16,0 0 0,1 0 15,-1 0-15,0-1 0,1 1 16,-1-21-16,0 0 0,-21-1 15,22 1-15,-22-22 0,21 22 0,-21-21 16,1-1-16,-1 22 0,0-22 16,0 1-16,-21 20 0,0 1 0,0-64 15,0 85-15,0-21 0,0 21 16,-21 21-16,0 0 0,0 0 16,-22 21-16,22 21 15,0-21-15,0 22 0,0-1 16,21 21-16,-22-20 0,1 20 0,21-20 15,0 20-15,-21 1 0,21-22 0,0 21 16,0-20-16,0-1 0,21 0 16,22 22-16,-22-43 0,-21 21 15,21-42-15,0 22 0,0-1 0,0-21 16,22 0-16,-22 0 0,0 0 16,64 0-16,-43-21 15,-21-1-15,22 1 0,-1 0 0,-21 0 16</inkml:trace>
  <inkml:trace contextRef="#ctx0" brushRef="#br0" timeOffset="184623.32">10837 12002 0,'21'0'31,"1"0"-31,-1 0 15,0 0-15,0 0 0,0 0 16,0 0-16,1 0 0,-1 0 16</inkml:trace>
  <inkml:trace contextRef="#ctx0" brushRef="#br0" timeOffset="184776.23">10689 12171 0,'-21'21'0,"42"-42"15,-42 63-15,21-21 0,0 1 16,0-1 0,21-21-16,0 0 0,0 0 15,1 0-15,-1 0 0,21 0 16,-21 0-16,22 0 0,-1-21 0,0 21 16,1-22-16,-1 1 0,21 21 0</inkml:trace>
  <inkml:trace contextRef="#ctx0" brushRef="#br0" timeOffset="185071.06">11642 11769 0,'0'-21'0,"0"42"0,0-21 46,0 21-46,0 0 16,0 21-16,0-20 0,0 20 16,-22 0-16,22 1 0,0-1 15,0 0-15,-21 1 0,21-1 0,-21-21 16,21 21-16,0 1 0,0-22 0,0 21 16,0-21-16,0 1 0,-21-1 15,21 0-15,21-21 16,0 0-1,0 0-15,1-21 0</inkml:trace>
  <inkml:trace contextRef="#ctx0" brushRef="#br0" timeOffset="185613.76">12361 11938 0,'0'0'0,"-21"0"0,0-21 15,21 0-15,0 0 16,0-1-16,0 1 0,0 0 16,0 0-16,0 0 0,21 0 15,0-1-15,0 22 0,1 0 0,-1-21 16,0 21-16,0 0 0,0 0 16,0 0-16,1 0 0,-1 21 0,0 1 15,0-1-15,-21 0 0,0 0 16,0 21-16,0 1 0,0-1 15,0 0-15,0 1 0,0 20 0,-63 64 16,20-106-16,22 22 16,-21-1-16,-1-21 0,1 0 15,-21 22-15,20-22 0,1 0 16,21-21-16,-22 0 0,22 0 0,-21 0 16,21 0-16,0 0 0,-1 0 15,1 0-15,21-21 0,0 0 16,0 0-16,0-1 15,0 1-15,21 0 0,1 0 0,-1-21 16,0 20-16,21 1 16,-42 0-16,21 21 0,1 0 0,-1 0 15,-21 21 1,21-21-16,-21 21 0,21 1 0,-21-1 16,21 0-16,-21 0 0,0 0 0,21 0 15,1 1-15,-22-1 0,42 21 16,-21-21-16,0-21 15,22 21-15,-22-21 0,0 22 0,0-22 16,21 0-16,-20 0 0,-1 0 16,0 0-16,0 0 0,21-22 0,-20 22 15,20-21-15</inkml:trace>
  <inkml:trace contextRef="#ctx0" brushRef="#br0" timeOffset="186212.83">13314 11811 0,'0'0'0,"-21"-21"0,-1 0 15,22 0 1,0-1 0,0 1-1,22 21-15,-1 0 0,0 0 16,0 0-16,0 0 0,22 0 0,-22 0 0,21 0 15,0 0-15,-20 0 0,-1 21 16,21 1-16,-21-22 0,0 21 16,1 21-16,-22-21 0,0 0 15,0 22-15,0-22 0,0 0 16,0 0-16,-22 0 0,1 1 16,0-1-16,-64 0 0,64 0 15,-21-21-15,-22 21 0,22-21 16,21 0-16,0 0 0,0 0 15,-1 0-15,22-21 16,22 0 0,20 21-16,-21 0 15,0-21-15,22 21 0,-22 0 0,21 0 16,0 0-16,-20 0 0,20 0 16,-21 0-16,21 21 0,-20-21 0,20 42 15,-42-21-15,0 1 0,21-1 16,-21 0-16,0 0 0,0 0 15,0 0-15,-21 1 0,0-1 0,-22 21 16,1-21-16,0 0 0,-1-21 16,1 22-16,0-22 0,-1 0 15,-62 21-15,62-21 16,1 0-16,-43 0 0,64 0 16,-21 0-16,21 0 0,-1 0 15,1 0-15,0 0 0,0 0 0,0-21 16,21-1-1,0 1-15,0 0 16,21 0-16,-21 0 0</inkml:trace>
  <inkml:trace contextRef="#ctx0" brushRef="#br0" timeOffset="187280.21">11007 11345 0,'0'0'0,"21"0"0,-21-21 0,0 42 47,0 1-47,0-1 0,0 0 16,0 0-16,-21 0 0,21 0 15,0 1-15,-22-1 0,22 0 0,0 0 16,0 0-16,0 0 0,0 1 16,22-22-1</inkml:trace>
  <inkml:trace contextRef="#ctx0" brushRef="#br0" timeOffset="187775.61">14266 11409 0,'0'0'0,"0"21"46,-21 0-46,21 0 16,0 1-16,-21-1 0,0 0 16,21 0-16,-21 0 0,-1 0 15,1-21-15,0 22 0,21-1 0,-21-21 16,21 21-16,-21-21 0</inkml:trace>
  <inkml:trace contextRef="#ctx0" brushRef="#br0" timeOffset="188348.28">14880 11494 0,'0'0'16,"0"-22"-16,-21 22 15,21 22 17,0-1-32,0 0 15,0 0-15,21 0 0,0 0 16,-21 1-16,21-1 0,1 0 15,20 0-15,-21 0 0,0 0 0,22-21 16,-22 22-16,21-1 0,0-21 0,-20 21 16,20-21-16,0 0 15,1 0-15,-1 0 0,0 21 0,-21-21 16,22 0-16,-22 0 0,0 0 0,0 0 16,-42 0 15,0 0-31,-21 0 0,20 0 15,-20 0-15,21 21 0,-21-21 16,-1 21-16,-20 1 0,20-1 16,1 0-16,0 21 0,-22-21 0,-20 43 15,41-22-15,-20-21 0,20 22 16,1-22-16,0 21 0,21-21 0,-22 1 16,22-1-16,-21 0 0,-1 21 15,22-42-15,0 21 16,42-42 31,0 21-47,1-21 0</inkml:trace>
  <inkml:trace contextRef="#ctx0" brushRef="#br0" timeOffset="189939.71">16552 11303 0,'0'0'0,"-21"0"0,0-21 16,0 21-16,0 0 0,-1 0 15,44 0 1,-1 0 0,21 0-16,0 0 0,1 0 15,-1 0-15,0 0 0,1 0 0,20 0 16,-20 0-16,20 0 0,1 0 16,-22 0-16,21 0 0,-20 0 0,-1 0 15,0-21-15,1 21 0,-22 0 0,0 0 16,-63 0-1,21 0-15,-1 0 16,-20 21-16,21-21 0,-21 0 16,20 0-16,-20 0 0,21 0 0,0 0 15,0 21-15,-1-21 0,1 0 0,21 21 32,0 0-17,0 1-15,0-1 16,0 0-16,0 0 15,0 0-15,0 0 0,0 22 0,0-22 16,0 0-16,0 0 0,0 22 16,0-22-16,0 21 0,0 22 15,0-43-15,0 0 0,0 21 16,0-21-16,-21 22 0,0-22 16,0 21-16,0-21 0,-1 1 0,1-1 0,-21 0 15,21-21-15,0 21 0,-43-21 16,43 0-16,-21 0 15,20 0-15,1 0 0,0-21 0,-21 21 16,-1-42-16,43 20 0,-21 1 16,21 0-16,0 0 0,-21 0 15,21-43-15,0 43 0,0 0 16,21 0-16,0 0 0,1-1 16,-1 22-16,0-21 0,0 21 15,0 0-15,0 0 0,22-21 0,-22 21 16,21 0-16,1 0 15,-1 0-15</inkml:trace>
  <inkml:trace contextRef="#ctx0" brushRef="#br0" timeOffset="190356.47">17399 11599 0,'0'0'0,"0"-21"15,-21 21 16,0 21-31,-1 1 0,22-1 16,-21 0-16,21 0 0,-21 0 16,21 0-16,-21 1 0,0 20 15,21-21-15,-21 0 0,21 0 0,0 22 16,0-22-16,0 0 0,0 0 16,0 0-16,21 1 0,0-1 0,0 0 15,0 0-15,22-21 0,-22 0 0,21 0 16,-21 0-16,22 0 0,-1 0 15,-21-21-15,21 21 0,22-42 16,-43 20-16,21 1 0,-20 0 16,-1-21-16,0 21 0,-21-1 0,0-20 15,0 21-15,0-21 0,0 20 16,0-20-16,-21 21 0,0-21 0,-1 20 16,1 1-16,-21 21 0,0-21 15,-1 21-15,1 0 0,21 0 16,-22 0-16,22 0 0,-21 21 0,21 0 15,0-21-15,21 22 0,0-1 16,0 0-16,0 0 0,21-21 16,0 0-16,21 0 15</inkml:trace>
  <inkml:trace contextRef="#ctx0" brushRef="#br0" timeOffset="191247.89">18140 11303 0,'0'-21'0,"0"42"0,0-63 0,0 21 16,0 42-1,-21 0-15,21 0 0,-22 0 16,22 22-16,0-1 0,0 0 16,-21 1-16,0-1 0,21 21 0,-21 22 15,21-43-15,0-20 0,-21 20 16,21 0-16,0-21 0,-21 43 15,21-43-15,0 0 0,0 0 16,0-42 15,0 0-15,0 0-16,0 0 0,0 0 0,21-1 16,-21 1-16,21 0 0,-21 0 15,0-21-15,42-1 0,-42 22 16,21 0-16,-21 0 15,22 21-15,-1 21 16,-21 0-16,0 21 16,0-20-16,0-1 0,0 0 15,0 0-15,21 21 0,-21-20 0,21-1 16,-21 21-16,0-21 0,21 0 0,0 1 16,1-1-16,-1-21 0,0 21 15,21 0-15,-21-21 0,22 0 16,-22 0-16,21 0 0,1 0 0,-22 0 15,21-21-15,0 0 0,-20 0 16,-1 21-16,21-43 0,-21 22 0,0 0 16,1 0-16,-1-22 0,-21 22 0,0-21 15,21 21-15,-21 0 0,0-22 16,21 22-16,-21 0 0,0 42 31,-21 0-31,0 22 16,0-22-16,21 0 0,0 0 15,-22 21-15,22-20 0,-21-1 0,21 21 16,-21-21-16,21 0 0,0 1 16,0-1-16,0 0 0,0 0 15,-21-21-15,21-21 32,0 0-32,0 0 15,0-1-15,0 1 0,0 0 16,21-21-16,-21 21 0,21-1 0,0-20 15,1 21-15,20-21 0,-21 20 0,21-20 16,-20 21-16,20 0 16,0 0-16,-21-1 0,22 22 0,-1 0 15,22 0-15,-43 0 0,0 22 16,0-1-16,0 0 0,-21 21 16,0-21-16,21 43 0,-21-22 15,0-21-15,0 22 0,0-1 16,0-21-16,-21 43 0,0-43 15,21 0-15,-21 0 0,0 0 16,21 1-16,0-44 31,0 1-31,21 21 0,0-21 16</inkml:trace>
  <inkml:trace contextRef="#ctx0" brushRef="#br0" timeOffset="191764.6">20235 11303 0,'85'-21'16,"-170"42"-16,191-42 0,-85 21 15,-21 21-15,0 0 0,0 0 16,0 1-16,0 20 0,0-21 0,-21 21 16,0-20-16,-21 20 0,20 0 15,1-21-15,-21 1 0,0 20 0,-64 0 16,63-21-16,-20 1 0,21-1 15,-1-21-15,-20 21 0,20-21 16,22 0-16,-21 0 0,21 0 0,42 0 31,0 0-15,0 0-16,22 0 0,-22 0 16,21 0-16,0 0 0,1 0 0,-1 21 15,-21-21-15,22 21 0,-1 0 16,-21-21-16,21 22 0,-20-1 0,20 0 15,-21-21-15,21 21 0,-20 0 0,-1-21 16,0 21-16,0-21 16,0 0-16,0 0 0,1 0 15,-1 0-15,0 0 16,-21-21-16,21 0 0,0 0 16</inkml:trace>
  <inkml:trace contextRef="#ctx0" brushRef="#br0" timeOffset="192039.44">21167 11091 0,'21'-21'0,"-42"42"0,42-63 15,-21 21-15,-21 21 16,21 42 0,-22 1-16,-20-1 0,21 21 15,-21 1-15,20-1 0,-20 1 0,0 21 16,-1-22-16,-20 1 0,21-1 0,-1 22 15,1-22-15,0 1 16,-1-1-16,1 1 0,0-1 0,20 1 16,-20-22-16,21 0 0,0 1 0,0-22 15,-1 21-15,1-21 0,21 1 16,0-1-16,21-21 16,1 0-16,-1 0 0,21-21 0,0-1 15,1 1-15,20 0 0,1 0 0</inkml:trace>
  <inkml:trace contextRef="#ctx0" brushRef="#br0" timeOffset="193604.69">21463 11578 0,'-21'0'0,"42"0"0,-63 0 16,-1 21-16,22-21 15,21 22-15,-21-1 0,0 0 0,0 21 16,21-21-16,0 1 0,-22 20 0,1-21 15,0 43-15,21-43 16,0 0-16,0 21 0,-21-21 16,21 1-16,0-44 31,21 1-15,0 0-16,-21 0 15,21-21-15,1 20 0,-1 1 0,-21-21 16,21 21-16,0 0 0,0-1 0,-21-20 15,21 42-15,-21 21 32,22 0-32,-22 1 0,0-1 15,0 0-15,0 0 0,0 0 16,21 0-16,0 1 0,-21 20 0,21-21 16,0 0-16,0-21 0,1 21 0,-1 1 15,0-22-15,0 0 0,21 0 16,-20 0-16,20 0 0,0 0 0,-21 0 15,64 0-15,-43-22 16,-20 1-16,-1 0 0,21 0 16,-21-21-16,0 20 0,-21-41 15,22 42-15,-22-22 0,0 1 16,0 21-16,0 0 0,-43-43 16,22 64-16,0-21 0,-21 21 0,20 0 15,-20 0-15,0 21 0,-22 22 16,22-22-16,21 0 0,-22 0 15,22 0-15,0 22 0,-21-22 0,42 0 16,0 0-16,-21 0 0,21 22 16,0-22-16,0 0 0,21 0 15,0-21 1,21 0-16,-21 0 0,1 0 0,20 0 16,-21 0-16,21 0 0,-20-21 0,20 0 15,-21 0-15,21-1 0,-20 1 16,-1 0-16,0 0 0,0 0 0,0 0 15,-21-1-15,21 1 0,-21 0 16,22 0-16,-22 42 31,0 0-31,0 0 0,0 1 0,-22-1 16,22 0-16,0 0 16,0 21-16,0-20 0,0-1 0,0 0 0,22 0 15,-1 0-15,-21 0 16,21-21-16,0 22 0,0-22 0,0 0 15,1 0-15,-1 0 0,0 0 0,0 0 16,0 0-16,0-22 0,1 1 16,-1 0-16,0 0 0,0 0 0,-21 0 15,21-1-15,0-20 0,-21 21 0,0-21 16,0 20-16,22 1 0,-22 0 16,0 0-16,0 42 31,0 0-31,-22 0 0,22 1 15,0-1-15,0 0 0,-21 0 0,21 0 16,-21 0-16,21 1 0,0-1 16,0 0-16,0 0 15,0 0-15,0-42 32,0 0-32,21 0 15,0 0-15,1-1 0,-22 1 16,21-21-16,0 21 0,21-22 15,-21 22-15,1 0 0,-22 0 16,21 21-16,-21 21 31,0 0-31,0 0 0,0 1 16,0-1-16,0 0 0,0 0 16,0 0-16,0 0 15,0 1-15,0-1 0,21-21 0,-21 21 16,0 0-16,21-21 0,0 0 0,0 0 15,1 0-15,-1 0 16,0 0-16,0 0 0,0-21 16,0 21-16,1-21 0,-1 0 0,0-1 15,0 1-15,0 0 0,0 0 0,22-21 16,-43 20-16,21 1 0,0 0 0,0 0 16,-21 42 15,-21 0-31,21 0 15,-21 1-15,21-1 0,-21-21 16,21 21-16,0 0 0,0 0 0,0 0 16,0 1-16,0-1 15,21 0-15,0-21 0,0 0 16,0 0-16,1 0 0,-1 0 0,0 0 16,0 0-16,0 0 0,0-21 15,1 21-15,-1-21 0,0-1 0,0 1 16,0 0-16,0 0 15,-21 0-15,0 0 0,22-1 0,-22 1 16,21 0-16,-21 0 0,-21 21 31,-1 0-31,1 21 0,0 21 16,0-42-16,21 22 0,0-1 16,-21 0-16,21 0 0,-21 0 15,21 0-15,0 1 0,0-1 0,0 0 16,21-21-1,-21 21-15,21-21 0,0 0 0,0 0 16,0 0-16,1 0 0,-1 0 0,0-21 16,21 21-16,-21-21 15</inkml:trace>
  <inkml:trace contextRef="#ctx0" brushRef="#br0" timeOffset="193976.49">23770 11261 0,'-42'-21'0,"84"42"0,-105-42 0,41 21 0,-20 0 16,21 0-16,0 21 0,21 0 16,-21 0-16,21 0 0,0 0 0,0 1 15,0 20-15,0-21 0,42 21 16,-21 1-16,0-22 0,22 0 16,-22-21-16,21 21 0,-21 0 15,22-21-15,-1 0 0,-21 22 0,21-22 16,1 0-16,-22 0 0,0 0 15,0 0-15,0 0 0,1 0 16,-22 21 0,-22-21-16,-20 21 0,21 0 0,-21-21 15,-22 21-15,22 0 0,-22 22 0,22-22 16,-22 21-16,22 1 0,-21-1 16,20 0-16,1 1 0,0-1 15,-1-21-15,-20 64 0,42-64 16,-1 21-16,1-21 0,0 1 0,0-1 15,21 0-15,-21 0 0,0-21 16,-1 0 0,1 0-16</inkml:trace>
  <inkml:trace contextRef="#ctx0" brushRef="#br1" timeOffset="199248.13">9144 12912 0,'0'0'0,"-21"0"16,0 0-16,-1 0 15,1-21-15,0 21 0,0 0 16,0 0 0,0 0-1,42 0 17,0 0-32,0 0 15,21 0-15,-20 0 0,20 0 16,0 21-16,1-21 0,-1 0 0,21 21 15,-20-21-15,20 0 0,1 0 16,20 21-16,1-21 0,0 0 16,-1 0-16,22 0 0,-21 21 0,21-21 15,-22 0-15,22 0 0,0 0 16,0 0-16,21 0 0,0 0 0,0 0 16,21 0-16,0 0 0,0 0 15,1 0-15,20 0 0,-21 0 0,21 0 16,-20 0-16,-1 0 0,0 0 0,0 0 15,-21 0-15,21 0 0,-21 0 16,21 0-16,-21 0 0,0 0 0,0 0 16,-21 0-16,0 0 0,0 0 15,0 0-15,-22 0 0,1 0 16,0 0-16,-22 0 0,-20 0 0,-1 0 16,0 0-16,-21 0 0,1 0 15,-1 0 1,-42 0 62</inkml:trace>
  <inkml:trace contextRef="#ctx0" brushRef="#br1" timeOffset="199847.79">8742 13758 0,'0'0'15,"-21"-21"-15,-1 0 0,22 0 16,22 21 15,-1 21-31,0 0 0,21 0 16,-21 22-16,22-22 0,-22 21 0,21 1 15,-21-1-15,1 0 0,20 1 16,-21-1-16,0-21 0,0 21 0,1-20 16,-22 20-16,0 0 0,21-21 0,-21 1 15,0-1-15,0 0 0,0 0 16,0 0-16,0-42 31,0 0-15,0 0-16,0 0 0</inkml:trace>
  <inkml:trace contextRef="#ctx0" brushRef="#br1" timeOffset="200087.71">9313 13822 0,'21'-21'16,"-42"42"-16,42-63 0,-21 20 0,-21 44 15,0-1 1,-21 0-16,21 0 0,-22 21 16,1 1-16,0-22 0,-1 21 0,-20-21 15,-1 22-15,22-1 0,0-21 16,-22 22-16,43-22 0,-21 21 0,-1-21 16,22 0-16,0 22 0,0-22 15,0 0-15,-1 0 0,44-42 31,-1 21-31,21-21 16,-21 0-16,22 0 0,-1-1 0</inkml:trace>
  <inkml:trace contextRef="#ctx0" brushRef="#br1" timeOffset="200323.84">9398 13822 0,'21'0'16,"-42"0"-16,42 21 15,-21 0-15,0 0 16,-21 1-16,21-1 0,-21 21 16,0-21-16,21 22 0,0-22 0,0 21 15,-22-21-15,22 22 0,-21-22 16,21 0-16,-21 0 0,21 0 0,0 0 16,0 1-16,0-1 0,0-42 31,0-1-16,0 1-15,21 0 0,0 0 16</inkml:trace>
  <inkml:trace contextRef="#ctx0" brushRef="#br1" timeOffset="200520.01">9461 13758 0,'0'0'0,"22"0"0,-1 0 0,-21 22 15,0-1-15,21 0 0,0 0 16,-21 0-16,21 22 0,-21-22 15,0 0-15,0 21 0,21-21 0,-21 1 16,0-1-16,22 0 0,-22 0 16,0 0-16,0 0 15,21-21 1,0 0 0,0 0-16</inkml:trace>
  <inkml:trace contextRef="#ctx0" brushRef="#br1" timeOffset="200945.2">9991 13801 0,'-43'63'31,"22"-63"-31,0 21 16,-21 1-16,20-1 0,1 0 0,0 0 15,-21 0-15,21-21 0,-1 21 0,1 1 16,0-22-16,21 21 0,-21-21 15,42 0 1,0-21 0,0 21-16,22-22 15,-22 1-15,0 0 0,0 0 16,22 0-16,-22-22 0,21 22 0,-21 0 16,22 0-16,-22 0 0,0 0 15,0-1-15,-21 44 31,0-1-31,-21 0 16,21 0-16,0 21 0,-21-20 16,0 20-16,-1-21 0,22 0 0,-21 22 15,0-22-15,0 21 0,21-21 0,-21 0 16,0 1-16,21-1 0,0 0 16,-22 0-16,22 0 0,0 0 15,43-42 16,-1 0-31,-21 21 0,0-21 0</inkml:trace>
  <inkml:trace contextRef="#ctx0" brushRef="#br1" timeOffset="201380.17">10562 13695 0,'0'42'15,"0"1"-15,0-22 16,-21 21-16,0 0 0,0 1 16,-1-1-16,1-21 0,0 22 15,0-1-15,0 0 0,0-21 0,-22 22 16,22-1-16,0-21 0,0 0 16,0 1-16,-1-1 0,22 0 0,-21-21 15,21-21 16,21 0-31,-21-1 0,22 1 0,-1 0 16,0 0-16,0 0 0,-21 0 16,21-22-16,0 22 0,1 0 0,-1 0 15,-21 0-15,21 21 16,0 0-16,-21 21 16,0 0-16,21 0 0,-21 0 15,0 0-15,0 1 0,21-22 16,-21 21-16,0 0 0,0 0 15,22-21-15,-22 21 0,21-21 0,0 0 16,0 0-16,0 0 0,0 0 16,1 0-16,20 0 0,-21 0 15,0-21-15,0 21 0,1-21 0,-1 0 16,0 0-16</inkml:trace>
  <inkml:trace contextRef="#ctx0" brushRef="#br1" timeOffset="202067.44">12107 14118 0,'0'-21'31,"21"21"-31,1-21 0,-1 0 16,0 0-16,0-1 0,0 1 15,-21 0-15,0 0 0,0 0 16,0-22-16,0 22 0,0 0 0,0 0 15,0-21-15,-21 20 0,0 22 0,-21-21 16,20 21-16,1 0 0,-21 0 16,21 21-16,-22-21 0,22 22 0,-21 20 15,21-21-15,-22 0 0,22 22 16,-21-1-16,21-21 0,0 21 0,-1-20 16,1 20-16,0-21 0,0 21 15,21-20-15,0-1 0,0 21 16,0-21-16,0 0 0,0 1 15,21-22-15,0 0 0,0 0 16,1 0-16,-1 0 0,21-22 16,0 1-16,-20 21 0,20-21 0,0 0 15,1 0-15,-22 0 0,21-1 16,-21-20-16,22 21 0,-22 0 0,0-22 16,0 22-16,0 0 0,-21-21 0,0 21 15,21-1-15,-21 1 16,0 42-1,0 1-15,0-1 16,0 0-16,0 0 0,0 21 16,0-20-16,-21-1 0,21 0 0,0 21 15,0-21-15,0 1 0,0-1 16,0 0-16,0 0 0,0 0 16,21-21-16,1 0 0,-1 0 15,0 0-15,0 0 16,0 0-16,0-21 0,1 21 0,-1-21 15,21 0-15,-21 0 0</inkml:trace>
  <inkml:trace contextRef="#ctx0" brushRef="#br1" timeOffset="202320.32">12700 13653 0,'0'-43'16,"0"86"-16,0-107 0,0 43 0,0 0 0,0 42 31,0 0-31,0 21 0,0-20 0,-21 20 15,0 0-15,-1 1 0,22-1 16,0 0-16,-21 22 0,0-22 0,21-21 16,-21 22-16,21-1 0,0-21 0,-21 21 15,21-20-15,0-1 16,0 0-16,0 0 0,0 0 0,0 0 16,21-21-1,0 0 1,0 0-16,0-21 0,1 0 0,-1 0 15,0 0-15,0 0 0,0-1 0</inkml:trace>
  <inkml:trace contextRef="#ctx0" brushRef="#br1" timeOffset="202555.18">12996 13568 0,'21'-21'16,"-42"42"-16,42-63 0,-21 63 15,0 0-15,0 21 16,0 1-16,0-1 0,-21 0 0,0 1 15,21-1-15,-21 0 16,21 1-16,0-1 0,-21 0 0,0 1 16,-1-22-16,22 21 0,0-21 0,0 0 15,-21 1-15,21-1 0,0 0 16,-21 0-16,21 0 16,21-42 15,-21 0-31,0 0 0</inkml:trace>
  <inkml:trace contextRef="#ctx0" brushRef="#br1" timeOffset="202761.06">12488 13949 0,'0'0'0,"-21"0"15,42 0 1,0 0-16,1 0 15,-1-21-15,0 21 0,21 0 16,-21 0-16,1 0 0,20 0 0,-21 0 16,21-21-16,1 21 0,-1 0 15,0 0-15,1 0 0,-1-22 16,-21 22-16,22 0 0,-1 0 0</inkml:trace>
  <inkml:trace contextRef="#ctx0" brushRef="#br1" timeOffset="203383.98">13250 13991 0,'0'0'0,"-21"0"0,0 0 16,0 0-16,21-21 16,0 0-16,0 0 15,0 0-15,0-1 0,0 1 16,21 21-16,0 0 15,0 0-15,0 0 0,1 0 16,-1 0-16,0 0 16,0 0-16,0 0 0,0 21 0,1 1 15,-22-1-15,21 0 0,0 0 0,-21 0 16,0 22-16,0-22 0,0 0 16,0 0-16,0 0 0,0 0 0,0 1 15,-21-1-15,0 0 0,-1 0 0,22 0 16,-21-21-16,21 21 0,-21-21 15,21-21 17,0 0-32,21 0 15,0 21-15,-21-21 0,22 0 0,-1-1 16,0 22-16,0-21 16,-21 0-16,21 0 0,0 0 0,1 0 15,-1-1-15,0 1 0,0 0 16,0 21-16,0-21 0,1 21 15,-1 0-15,0 0 16,0 0 0,-21 21-16,0 0 15,0 0-15,0 1 16,0-1-16,0 0 0,0 0 16,0 0-16,0 0 0,-21-21 0,21 22 15,-21-1-15,21 0 16,0 0-1,-21-21-15,21-21 63,0 0-63,21 0 0</inkml:trace>
  <inkml:trace contextRef="#ctx0" brushRef="#br1" timeOffset="203548.08">13801 13822 0,'0'-64'32,"0"128"-32,-22-128 0,44 64 62,-1 0-62,0 0 0,0 0 16,0 0-16</inkml:trace>
  <inkml:trace contextRef="#ctx0" brushRef="#br1" timeOffset="204071.46">14245 13610 0,'0'0'16,"0"-21"-16,-21 42 31,0 22-15,0-22-16,21 21 0,-22 0 0,1-20 15,21 20-15,0 0 0,-21 1 0,0-1 16,21 0-16,-21-21 0,21 22 16,-21-22-16,21 21 0,0-21 0,0 1 15,0-1-15,0 0 16,0 0-16,0 0 0,0 0 0,0 1 16,-22-22-1,22-22 1,0 1-16,0 0 15,0 0-15,0 0 0,0 0 0,0-22 16,22 22-16,-1 0 16,0 0-16,-21 0 0,21-1 0,0 1 15,0 21-15,1-21 0,-1 0 16,0 21-16,21 0 0,-21 0 0,1 0 16,20 0-16,-21 0 0,0 0 0,0 0 15,1 21-15,-1 0 0,0 0 16,0 1-16,-21-1 0,0 0 15,0 21-15,0-21 0,0 1 0,-21-1 16,0 0-16,-22-21 0,22 21 16,-21 0-16,21-21 0,-22 21 0,22 1 15,-21-22-15,21 0 0,-22 0 16,22 0-16,0 0 0,-21 0 16,42-22-1,0 1-15,0 0 16,0 0-16,21 0 0,21 21 15,-21-21-15,1-1 0,20 1 0</inkml:trace>
  <inkml:trace contextRef="#ctx0" brushRef="#br1" timeOffset="204728.08">14690 13822 0,'0'0'15,"0"21"1,0 0-16,0 22 0,0-22 15,0 0-15,-22 21 0,22-21 0,0 1 16,-21-1-16,21 0 0,0 0 16,0 0-16,0 0 0,0 1 0,0-1 15,21-21 1,1 0-16,-1 0 0,0 0 16,0 0-16,0 0 15,0 0-15,1-21 0,-1-1 0,0 22 16,0-21-16,-21 0 0,21 0 15,0 0-15,1 0 0,-22-1 0,0 1 16,0 0-16,21 0 0,-21 0 16,0 0-16,0 42 15,0 0 1,-21-21-16,21 21 0,0 21 16,0-20-16,-22-1 0,22 0 0,0 0 15,-21 0-15,21 0 0,0 1 0,0-1 16,0 0-16,0 0 15,21-21-15,1 0 0,-22 21 16,21-21-16,0 0 0,0 0 0,0 0 16,0 0-16,1-21 0,-1 0 15,0 21-15,21-21 0,-21 0 0,1-1 16,-1 1-16,0-21 0,0 21 16,0-22-16,0 22 0,1-21 0,-1 0 15,0-22-15,0 22 0,0-22 0,-21 22 16,0 0-16,21-1 0,-21 1 15,0 21-15,0 0 0,0-1 0,0 44 32,-21-1-32,21 21 0,-21 0 0,21 1 15,-21-1-15,0 0 0,21 22 16,0-22-16,0 1 0,-21-1 16,21 0-16,0-21 0,0 22 0,0-22 15,0 21-15,0-21 0,0 1 0,0-1 16,0 0-16,0 0 15,21-21 1,0 0 0,0-21-16,-21 0 0</inkml:trace>
  <inkml:trace contextRef="#ctx0" brushRef="#br1" timeOffset="204918.98">15303 13907 0,'22'0'47,"-1"0"-31,0 0-16,0 0 0,0 0 16,0 0-16,1-22 0,-1 22 15,21-21-15,-21 21 0,0 0 0,1-21 16</inkml:trace>
  <inkml:trace contextRef="#ctx0" brushRef="#br1" timeOffset="205319.78">15663 14034 0,'0'21'0,"21"0"31,1-21-31,-1 0 0,21 0 0,-21 0 15,0 0-15,1 0 0,-1-21 0,21 21 16,-21-21-16,0-1 0,1 22 16,-1-21-16,0 0 0,-21 0 0,0 0 15,0-22-15,0 22 0,0 0 0,0 0 16,0 0-16,-21 21 16,0 0-16,-22 0 15,22 0-15,0 21 0,0 0 0,0 0 16,-1 22-16,1-22 0,0 21 15,0-21-15,0 0 0,21 22 0,-21-22 16,21 0-16,0 21 0,0-20 16,0-1-16,0 0 0,21 0 15,0 0-15,0-21 0,0 0 0,0 0 16,1 0-16,20 0 16,-21 0-16,0 0 0,0 0 0,1 0 0,20-21 15,-21 21-15,0-21 0,0 0 16,1 0-16,-1 21 0,0-22 15,0 1-15,0 0 0,0 0 0</inkml:trace>
  <inkml:trace contextRef="#ctx0" brushRef="#br1" timeOffset="205503.78">16362 14161 0,'-21'0'32,"-1"0"-1</inkml:trace>
  <inkml:trace contextRef="#ctx0" brushRef="#br0" timeOffset="128273.99">9207 11388 0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50:34.3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995 0,'21'0'0,"0"0"15,0 0-15,0 0 16,0 0-16,1 0 15,-1-21-15,-21 0 0,21 21 0,0-22 16,-21 1-16,0 0 0,21 0 16,-21 0-16,0 0 0,0-1 0,0 1 15,0 0-15,0 0 16,0 0-16,-21 21 0,0-21 16,0 21-16,0 0 0,-22 0 0,-20 0 15,42 0-15,-64 0 16,43 0-16,20 21 0,-20 0 15,0 0-15,-1 0 0,22 22 16,0-1-16,-21 0 0,21 1 16,-1 62-16,22-62 0,0-1 15,-21 0-15,21 1 0,0-22 16,0 21-16,0-21 0,0 1 16,21-1-16,1 0 0,-1 0 0,0-21 15,0 0-15,21 0 16,1 0-16,-22 0 0,21-21 0,22 21 15,-22-21-15,0 0 0,1-1 16,-1 1-16,0-21 0,1 21 0,-1-22 16,0 1-16,-20 0 0,-1-1 15,0 1-15,0 0 0,0-1 16,-21 1-16,0 21 0,0 0 0,0 0 16,0-1-16,0 1 0,0 42 31,0 1-31,0 20 0,0-21 15,-21 21-15,0-20 0,0 20 16,21 0-16,0-21 0,0 22 16,-21-22-16,21 21 0,0-21 15,0 1-15,0-1 0,0 0 0,21 0 16,0-21 0,0 0-16,0 0 0,22 0 0,-22 0 15,0-21-15,21 0 0,1 0 16,-22-1-16,21 1 0,-21 0 0,22-21 15,-22 21-15,0-22 16,0 22-16,0-21 0,0 21 16,-21-22-16,0 22 0,0 0 0,22 0 15,-22 42 17,-22 0-32,22 0 0,-21 22 15,21-22-15,0 21 0,-21-21 0,21 22 16,-21-1-16,21-21 0,-21 21 15,21-20-15,0-1 0,0 0 16,0 0-16,0 0 0,0 0 0,0 1 16,0-44 15,0 1-15,0 0-16,21 0 0,-21 0 0,21-22 15,0 1-15,0 21 0,1-21 16,20-1-16,-21 1 0,0 0 15,22 20-15,-22-20 0,21 21 16,-21 0-16,22 21 0,-22 0 16,0 0-16,0 0 0,0 21 0,-21 0 15,0 0-15,0 22 0,0-22 16,0 21-16,0-21 0,0 22 0,0-1 16,0-21-16,0 21 0,0-20 15,0-1-15,0 0 0,0 0 0,0 0 16,0 0-16,21 1 0,1-22 15,20 0-15,-21 0 0,21 0 0,1 0 16,-22 0-16,21-22 16,64 1-16,-64 0 0,1 0 15,-1 0-15,-21-22 0,22 22 16,-22-21-16,21 21 0,-21-22 0,0 22 16,1-21-16,-1 21 0,-21 0 15,0-1-15,21 1 0,-21 0 0,0 42 47,-21 0-47,21 1 0,-21 20 0,-1-21 16,22 21-16,-21-20 15,21-1-15,0 21 0,0-21 0,0 0 16,0 1-16,0-1 0,0 0 16,0 0-16,0 0 0,21-21 0,1 0 15,-1 0-15,0 0 0,0 0 16,21 0-16,-20 0 0,20-21 0,0 21 15,1-21-15,-1 0 0,-21 0 16,21-1-16,-20 1 0,-1-21 0,0 21 16,0 0-16,0-22 0,-21 22 15,0-21-15,21 21 0,-21-1 0,0 1 16,0 0-16,0 0 16,0 42-1,0 0 1,0 0-16,0 1 0,-21 20 0,21-21 15,-21 21-15,21 1 0,0 20 16,0-20-16,-21-1 0,21 21 0,-21 1 16,21-22-16,0 43 0,0-22 15,0 1-15,0 21 0,0-22 0,0 22 16,0-22-16,0 22 0,0-22 0,0 1 16,0-1-16,0 1 0,0 63 15,0-64-15,0 1 0,0-1 16,-43 22-16,22-43 15,-21 1-15,21-1 0,-22-21 16,22 0-16,-21 1 0,21-1 0,-22-21 16,1 0-16,21 0 0,-21-21 15,-1-1-15,1 1 0,0-21 0,-1 0 16,1-1-16,21 1 0,-22-22 16,22 22-16,0 0 0,0-22 15,21 22-15,0 0 0,0-43 0,0 43 16,0-1-16,0 1 0,21 0 15,0-1-15,22-63 16,-22 43-16,21 21 0,-21-22 16,22 1-16,-1-1 0,0 1 0</inkml:trace>
  <inkml:trace contextRef="#ctx0" brushRef="#br0" timeOffset="280.35">4191 614 0,'0'0'0,"0"-21"0,0 0 16,0 42-1,0 0 1,0 21-16,0-21 0,-21 22 0,21-1 16,-21 22-16,21-22 0,-22 0 15,22 22-15,0-22 0,-21 0 0,21 1 16,-21-22-16,21 21 15,0-21-15,0 1 0,0-1 0,0 0 16,0 0-16,21-42 31,0 0-31,1 0 16,-1-1-16,0-20 0</inkml:trace>
  <inkml:trace contextRef="#ctx0" brushRef="#br0" timeOffset="742.08">4487 550 0,'0'0'0,"0"22"31,0-1-31,0 21 0,0-21 16,0 22-16,-21-1 0,21 0 16,0 1-16,0 20 0,0-21 0,0 1 15,-21-1-15,21 0 0,-21 1 16,21-1-16,-21-21 0,21 0 0,0 1 15,0-1-15,0 0 16,0-42 15,0 0-31,0-1 16,0 1-16,21-21 0,0 0 16,0 20-16,0-20 0,0-21 0,1 20 15,-1 1-15,21 0 0,-21 20 16,22 1-16,-1-21 0,-21 42 0,21-21 15,1 21-15,-1 0 0,-21 21 16,22 0-16,-22 0 0,0 0 0,0 22 16,-21-1-16,0-21 0,0 22 15,0-1-15,0-21 0,0 21 0,0-20 16,0 20-16,-21-21 0,0 0 16,21 0-16,-21-21 0,21 22 15,0-1 1,0-42-1,0-1 1,21 1-16,0 0 0,-21-21 16</inkml:trace>
  <inkml:trace contextRef="#ctx0" brushRef="#br0" timeOffset="956.47">5249 804 0,'0'22'0,"0"-44"0,0 86 0,0-43 0,0 21 16,0-20-16,0 20 0,0-21 16,-21 0-16,21 0 0,0 1 15,-21-1-15,21 0 0,0 0 16,0 0-16,0-42 31,0 0-15,0-21-16,21 20 0</inkml:trace>
  <inkml:trace contextRef="#ctx0" brushRef="#br0" timeOffset="1132.36">5334 466 0,'0'0'15,"-21"0"1,21 21-16,0 0 31,-21-21-15</inkml:trace>
  <inkml:trace contextRef="#ctx0" brushRef="#br0" timeOffset="1344.77">4000 889 0,'-21'0'15,"42"0"-15,-42 21 0,42-21 32,22 0-32,-22 0 0,0 0 15,21-21-15,1 21 0,-1-21 16,0 21-16,22-21 0,-22 0 15,22 21-15,-1 0 0</inkml:trace>
  <inkml:trace contextRef="#ctx0" brushRef="#br0" timeOffset="1864.71">5524 847 0,'0'21'31,"0"0"-15,0 0-16,0 22 0,0-22 0,0 0 16,-21 0-16,21 0 0,0 22 15,0-22-15,0 0 0,-21 0 0,21 0 16,0 0-16,0 1 0,0-1 15,-21-21 1,21-21 15,0-1-31,0 1 0,0 0 0,0 0 16,0 0-16,21 0 0,0-22 16,0 1-16,1 21 0,20-22 0,-21 22 15,21-21-15,1 21 16,-1 0-16,0-1 0,1 22 0,-1 0 15,0 0-15,1 0 0,-22 22 16,21-22-16,-21 42 0,43 0 16,-64-21-16,21 22 0,-21-22 15,0 21-15,0-21 0,0 43 16,0-43-16,-21 0 0,0 0 16,0 1-16,-1-1 0,1-21 15,21 21-15,0-42 47,21 0-47,1 21 0,-1-22 16</inkml:trace>
  <inkml:trace contextRef="#ctx0" brushRef="#br0" timeOffset="2668.35">6773 847 0,'0'0'0,"0"-21"0,0-1 16,-21 22-16,0-21 0,0 21 16,0 0-16,-1 0 15,1 0-15,-21 21 0,0 1 0,20-22 0,-20 42 16,21-21-16,0 0 16,-22 22-16,22-22 0,0 21 0,0-21 15,0 22-15,0-22 0,21 21 16,-22-21-16,22 0 0,0 1 0,0-1 15,0 0-15,22-21 16,-1 21-16,21-21 0,-21 0 0,0 0 16,22 0-16,-22-21 0,21 0 0,1 0 15,-22-1-15,21 1 0,-21 0 16,43-21-16,-43-1 16,0 22-16,0 0 0,0-21 0,1 21 15,-22-1-15,0 1 0,0 0 16,0 0-16,0 42 31,-22 0-15,1 0-16,21 22 0,-21-1 0,0-21 15,0 22-15,21-1 0,-21 0 16,-1 22-16,1-22 0,21 0 0,0 22 16,0-1-16,0 1 0,0-1 15,0 22-15,0-21 0,0 20 0,0-20 16,0 20-16,21-20 0,-21 21 0,22-1 15,-22 1-15,21-22 0,0 22 16,0 0-16,-21-22 0,21 22 16,0-22-16,-21 1 0,22-1 0,-22 1 15,0-1-15,0-20 0,0 20 16,-22 22-16,1-64 0,0 21 16,0-20-16,-21-1 0,-1 0 0,22-21 15,-21 0-15,-1 0 0,1 0 16,0-21-16,-43-43 0,43 22 15,21 0-15,-22-22 0,22 1 0,-21-1 16,42-21-16,-21 1 0,21-1 16,0 0-16,0 1 0,0-86 15,0 86-15,0-1 0,21 0 16,0 1-16,0 20 0,21-84 16,1 63-16,-22 22 0,0 21 15,21-22-15,-20 22 0,20-22 16,-21 22-16,0 21 0,22-22 0,-22 22 15,0 0-15,0 0 0,0 0 16,-21 0-16,21 21 16</inkml:trace>
  <inkml:trace contextRef="#ctx0" brushRef="#br0" timeOffset="3512.31">8572 804 0,'0'0'0,"0"-21"0,0 0 16,22 21-16,-22-21 15,0 0-15,0 42 47,0 0-47,0 21 0,0-20 16,0 20-16,-22 0 0,1-21 0,0 22 15,21-1-15,-21-21 0,21 22 16,-21-22-16,0 0 0,21 0 0,0 0 16,0 0-16,0 1 15,21-44 1,0 1 0,0 0-16,0 0 0,0 0 15,1-22-15,-1 22 0,0-21 0,0 21 16,21 0-16,-20-1 15,-1 1-15,0 0 0,0 0 0,0 21 16,0 0-16,1 21 16,-22 0-16,0 0 0,21 1 15,-21-1-15,0 21 0,21-21 16,-21 0-16,0 22 0,0-22 0,21 0 16,0 21-16,0-20 0,-21-1 15,22-21-15,-1 21 0,21 0 0,-21-21 16,0 0-16,22 0 0,-22 0 15,0 0-15,21 0 0,-20 0 0,20-21 16,-21 21-16,0-21 0,0 0 0,1-1 16,-1 1-16,-21 0 15,0-42-15,0 20 0,0 22 16,0-21-16,-21-1 0,-1 1 16,22 21-16,-21-21 0,0 20 0,0 1 15,0 0-15,0 0 16,42 21 31,0 0-47,21 0 15</inkml:trace>
  <inkml:trace contextRef="#ctx0" brushRef="#br0" timeOffset="4192.52">9821 466 0,'0'0'0,"0"-21"0,0-1 16,-21 22-16,0 0 16,21 22-1,-21-1-15,21 0 0,-21 0 0,21 21 16,-22 22-16,1-22 0,21 1 16,0-1-16,0 0 15,-21 1-15,21-1 0,-21 43 16,21-43-16,0 0 0,0-21 15,-21 1-15,21-1 0,0 0 0,0 0 16,0-42 15,21 0-15,-21 0-16,21-1 0,0-20 0,0 21 16,-21-21-16,22-1 0,-1 1 15,0 21-15,21-22 0,-21 22 0,1 0 16,-1 0-16,21 0 0,-21 0 15,0 21-15,1 0 0,-1 0 16,0 21-16,0 0 0,-21 0 16,21 21-16,-21-20 0,0 20 15,0-21-15,0 21 0,0 1 0,0-22 16,0 42-16,0-41 16,21-1-16,-21 0 0,0 0 0,22 0 15,-1-21-15,0 0 0,0 0 16,0 0-16,0 0 0,1-21 15,-1 21-15,0-21 0,0 0 16,21 0-16,-20-1 0,-1-20 0,21 21 16,-21-21-16,0 20 0,1-20 15,-1 0-15,-21 21 0,0-1 16,21 1-16,-21 42 31,0 1-31,-21 20 0,21-21 0,-21 21 16,21-20-16,-22 20 0,1-21 15,21 0-15,0 0 0,0 22 0,0-22 16,-21 0-16,21 0 16,0 0-16,0-42 31,21 21-15,-21-21-16,0 0 0,0 0 0,21 0 15,-21-22-15,22 22 0</inkml:trace>
  <inkml:trace contextRef="#ctx0" brushRef="#br0" timeOffset="4360.43">10562 614 0,'0'0'0,"0"21"62,0 0-46,0 0-1,0 1 1</inkml:trace>
  <inkml:trace contextRef="#ctx0" brushRef="#br0" timeOffset="4681.24">11134 741 0,'0'-21'0,"0"42"0,0-63 16,0 20-16,0 1 0,-22 21 15,1 0-15,0 0 16,0 0-16,0 0 0,0 0 0,-22 0 16,22 21-16,-21 1 15,21 20-15,-1-21 0,1 21 0,-42 22 16,42-22-16,21 1 15,-22-22-15,22 21 0,0 0 0,0-20 16,0-1-16,0 21 0,0-21 16,22 0-16,-1 1 0,0-22 15,21 0-15,1 0 0,-1 0 0,0 0 16,22 0-16,-1 0 0,-20-22 16,20 1-16,1 0 0,-22 0 15,0 0-15</inkml:trace>
  <inkml:trace contextRef="#ctx0" brushRef="#br0" timeOffset="5125.12">11599 614 0,'0'0'16,"0"-42"-16,0 20 0,0-20 0,0 21 15,-21 42 1,21 0-16,-21 0 16,21 22-16,-21-1 0,21 0 15,0 1-15,0-1 0,-21 0 0,-1 22 16,22-22-16,-21 1 0,21-1 15,0 0-15,-21-21 0,0 22 16,21-22-16,-21 0 0,21 0 16,0 0-16,0 1 15,0-44 1,0 1 0,0 0-16,0 0 0,21 0 0,0-22 15,0 22-15,0-21 0,1 0 16,-1 20-16,21-62 0,0 41 15,-20 22-15,20 0 16,-21 0-16,0 0 0,22 21 0,-22 0 16,0 0-16,0 21 0,0 0 15,0 0-15,1 22 0,-22-22 0,21 21 16,-21 0-16,0 1 0,0-22 0,0 21 16,0 1-16,0-22 0,0 42 15,-21-42-15,-1-21 0,22 22 16,-21-1-16,21 0 15,0-42 17,21 21-32</inkml:trace>
  <inkml:trace contextRef="#ctx0" brushRef="#br0" timeOffset="5424.95">13144 826 0,'0'0'0,"0"-22"0,0 1 31,0 42-15,0 1-1,0-1-15,0 0 0,-21 21 0,21-21 16,-21 22-16,21-22 0,-21 21 15,21-21-15,0 1 0,0 20 16,0-21-16,-21-21 0,21 21 0,0 0 16,-21-21-16,21 22 15,21-22 17,0 0-32,0-22 0,21 1 0</inkml:trace>
  <inkml:trace contextRef="#ctx0" brushRef="#br0" timeOffset="5824.24">13822 762 0,'0'0'0,"0"-21"15,-21 21 17,-1 0-32,1 0 15,0 0-15,0 21 0,-21 0 0,20 0 16,1-21-16,0 22 0,21-1 15,0 0-15,-21-21 0,21 21 0,0 0 16,0 0-16,21-21 16,0 22-16,0-22 0,1 0 15,-1 0-15,0 21 0,21 0 16,-21-21-16,1 21 0,-1-21 0,0 21 16,0-21-16,-21 21 0,0 1 15,21-1-15,-21 0 16,0 0-16,-21 0 15,0-21-15,0 0 0,0 21 16,-1-21-16,1 22 0,-21-22 0,21 0 16,-22 0-16,1 0 15,0 0-15,21 0 0,-1 0 0,1 0 16,0 0-16,0 0 0,0 0 16,21-22-1,0 1-15,0 0 0,0 0 16,0 0-16</inkml:trace>
  <inkml:trace contextRef="#ctx0" brushRef="#br0" timeOffset="6044.22">13123 508 0,'0'0'16,"-21"0"-16,0 0 0,0 0 15,0 0 1,21 21 15</inkml:trace>
  <inkml:trace contextRef="#ctx0" brushRef="#br0" timeOffset="7238.14">15367 1207 0,'21'21'16,"0"-21"-16,0 0 15,1-21-15,20-1 0,0 1 0,-21 0 16,22 0-16,-1 0 0,0-22 16,64-41-16,-85 41 15,1 1-15,-1 21 0,-21-21 16,0 20-16,0-20 0,0 21 0,0 0 15,-21 21-15,-1 0 16,1 0-16,-21 0 0,21 0 16,0 21-16,-22-21 0,22 42 0,-21-21 15,21 22-15,-1-22 0,-20 64 16,42-43-16,0 0 0,0 1 16,0-1-16,0-21 0,0 21 15,0-20-15,0-1 0,21 0 0,0 0 16,22 0-16,-22-21 0,0 0 0,0 0 15,0 0-15,1 0 0,-1 0 16,0 0-16,0 0 0,21-21 0,-20 0 16,-1 21-16,0-21 0,0-22 15,0 22-15,0-21 0,1 21 0,-1-22 16,0 1-16,0 0 0,21-1 16,-20 1-16,-1 21 0,21-21 15,-21 20-15,22 22 0,-22-21 0,21 21 16,-21 0-16,22 21 15,-22 1-15,-21-1 0,21 42 16,-21-20-16,0-1 16,0-21-16,0 21 0,-21 1 0,0 20 15,-1-42-15,1 1 0,21-1 16,-21 0-16,21 0 0,-21-21 0,21 21 16,0-42 15,0 0-31,21 21 0,0-21 15,0 0-15,1-22 16,-1 22-16,0 0 0,0-21 0,0-1 16,0 22-16,1-21 0,-1-1 15,0 22-15,0-21 0,0 21 0,-21 0 16,21-1-16,-42 44 31,0-1-31,0 0 16,0 0-16,21 21 0,-21-20 0,-1 20 15,1-21-15,21 0 0,0 22 16,0-22-16,-21 0 0,21 0 16,0 0-16,0 0 0,0 1 15,0-1-15,0 0 16,0 0-16,21-21 0,-21 21 16,21-21-16,1 0 15,-1 0 1,0 0-16,0 0 15,-21-21 110,0 0-109,0 0-16</inkml:trace>
  <inkml:trace contextRef="#ctx0" brushRef="#br0" timeOffset="8369.08">16573 931 0,'0'-21'15,"-21"42"16,21 1-31,0-1 0,0 0 0,0 0 16,-21 0-16,21 0 0,-21 22 16,21-22-16,-21 0 0,21 0 15,0 22-15,-21-22 0,21 0 16,-22-21-16,22 21 0,0 0 0,0 0 16,0 1-16,22-22 15,-1 0-15,0 0 16,0 0-16,21 0 0,-20 0 15,-1 0-15,0-22 0,21 1 16,-21 21-16,1-21 0,20 0 0,-21-21 16,0 20-16,0-20 0,22 21 15,-22-21-15,0-1 0,0 1 0,0-22 16,1 22-16,-22 0 0,0-1 16,21 1-16,-21 0 0,21 21 15,-21-22-15,0 22 0,0 0 16,0 0-16,0 42 31,0 0-31,0 0 0,-21 22 0,0-1 16,-1 0-16,22 22 0,-21-22 15,0 0-15,0 22 0,21-22 0,-21 1 16,21-1-16,-21 0 0,21-21 16,0 22-16,0-22 0,0 0 0,0 0 15,0 0-15,21-21 16,0 0-1,0 0-15,-21-21 16,21 0-16,0 21 0,1-21 16,-22 0-16</inkml:trace>
  <inkml:trace contextRef="#ctx0" brushRef="#br0" timeOffset="8569.95">16785 931 0,'0'0'0,"-21"0"15,42 0 17,0 0-17,0 0-15,1 0 0,20 0 16,-21 0-16,0 0 0,22 0 16,-22 0-16,21-21 0,-21 21 0,22-21 15,-22 21-15,0 0 0,0-21 16</inkml:trace>
  <inkml:trace contextRef="#ctx0" brushRef="#br0" timeOffset="9422.09">17124 1101 0,'0'0'0,"0"21"16,0 0-16,21-21 31,0 0-31,0 0 15,0 0-15,1 0 0,20 0 0,0-21 16,-21 21-16,22-21 0,-1 21 16,0-21-16,-20-1 0,20 1 0,-21 0 15,0 21-15,0-21 0,-21 0 16,0 0-16,0-1 0,0 1 16,-21 21-16,0 0 15,0 0-15,0 0 0,-22 21 0,22 1 16,0-1-16,-21 0 0,21 21 15,-1-21-15,1 1 0,-21 20 0,42-21 16,-21 21-16,21-20 16,0-1-16,0 0 0,0 0 0,0 0 15,0 0-15,21-21 16,0 0-16,0 0 0,22 22 0,-22-22 16,21 0-16,0 0 0,1 0 0,-1 0 15,0-22-15,22 22 0,-43-21 16,21 0-16,1 0 0,-1 0 0,-21 0 15,0-1-15,1 1 0,-1 0 16,0-21-16,-21 21 0,0-1 16,21 1-16,-21 0 0,0 0 15,0 42 1,-21-21 0,0 21-16,21 0 0,-21 22 0,21-22 15,-22 0-15,22 0 0,-21 22 16,0-22-16,21 0 0,0 0 0,0 0 15,-21-21-15,21 21 0,-21-21 16,21 22-16,0-44 47,0 1-31,0 0-16,0 0 15,0 0-15,21 0 0,0-1 16,-21 1-16,21 0 0,0-21 15,1 21-15,20-22 0,-21 22 0,0-21 16,0 21-16,22-1 0,-22 1 16,21 21-16,-21 0 0,43 0 15,-22 21-15,-21-21 0,1 43 16,-1-22-16,0 0 0,-21 21 0,21-20 16,-21-1-16,0 21 0,0-21 15,0 0-15,0 22 0,0-22 0,-21 0 16,0-21-16,21 21 0,-21 0 15,21 1 1,-22-22-16,22-22 47,0 1-31,0 0-16</inkml:trace>
  <inkml:trace contextRef="#ctx0" brushRef="#br0" timeOffset="12080.35">18711 995 0,'21'0'16,"1"0"15,-1 0-31,0 0 15,0 0-15,0 0 16,-21-21-16,21 21 0,-21-21 31,-21 21 1,0 0-32,0 0 0,0 0 15,-22 21-15,22-21 0,0 21 16,0-21-16,0 21 0,0-21 0,-1 21 15,22 0-15,0 1 16,0-1-16,22 0 16,20 0-1,-21 0-15,0-21 0,22 21 16,-22-21-16,21 22 0,-21-1 16,0-21-16,1 21 0,-1-21 0,0 21 15,-21 0 1,0 0-16,-21-21 0,0 0 0,-22 0 15,1 22-15,0-22 0,-22 0 16,1 0-16,-1 0 0,1 0 16,20 0-16,1 0 0,0 0 0,-1 0 15,22 0-15,-21 0 0,42-22 16,-21 22-16,21-21 0,0 0 16,21 21-16,0 0 15,21-21-15,-21 21 0,43-21 0,42 0 16,-43 21-16</inkml:trace>
  <inkml:trace contextRef="#ctx0" brushRef="#br0" timeOffset="12533.12">19431 1016 0,'0'-21'16,"-42"-21"-1,20 42 1,1-22-16,0 22 0,0 0 0,0 0 0,0 0 15,-1 0-15,-20 22 16,21-1-16,0 0 0,-22 0 0,22 0 16,0 22-16,0-22 0,0 0 15,21 21-15,0-21 0,-21 1 16,21-1-16,0 0 0,0 0 0,0 0 16,0 0-16,21-21 15,0 22-15,0-22 0,0 0 0,0 0 16,1 0-16,-1-22 0,0 22 15,21-21-15,-21 0 0,1 0 0,-1 0 16,21 0-16,-21-1 16,0 1-16,1 0 0,-1 0 0,0-21 15,-21 20-15,0 1 0,21 0 16,-21 0-16,0 42 31,0 0-31,-21 0 0,21 1 0,0-1 16,-21 0-16,21 21 0,-21-21 15,21 1-15,0-1 0,0 0 0,0 0 16,0 0-16,0 0 0,21 1 16,0-22-16,0 0 15,0 0-15,22 0 0,-1 0 16,0-22-16,1 1 0</inkml:trace>
  <inkml:trace contextRef="#ctx0" brushRef="#br0" timeOffset="13032.84">20108 741 0,'0'0'0,"21"-42"0,-21 20 0,0 1 0,-21 21 31,0 0-31,0 21 0,0 22 16,0-22-16,-1 21 0,1 1 16,0-1-16,0 0 0,0 22 15,0-22-15,-1 0 0,1 1 16,0-1-16,21-21 0,0 22 0,-21-22 15,21 0-15,0 0 0,0 0 16,0 0-16,0 1 16,0-44 15,0 1-31,21 0 0,-21 0 0,21 0 16,0 0-16,1-1 0,-1-20 15,0 21-15,21-21 0,-21 20 16,22-20-16,-22 21 0,21 0 0,-21 0 15,22 21-15,-22 0 0,0 0 16,0 0-16,0 0 0,1 21 16,20 21-16,-42 0 0,0-20 15,0-1-15,0 21 0,0-21 16,0 0-16,0 1 0,-21-1 0,0 0 16,-22 0-16,22 0 0,0-21 15,0 21-15,-22-21 0,22 22 0,-21-22 16,21 0-16,0 0 0,-1 0 15,1 0-15,0 0 0,0 0 0,0 0 16,21-22 0,0 1-16,0 0 15,21 0-15,0 21 16,0-21-16,0-22 0,22 22 0</inkml:trace>
  <inkml:trace contextRef="#ctx0" brushRef="#br0" timeOffset="13301.68">20849 614 0,'0'0'0,"0"-21"0,0 42 15,0 0 1,-21 0-16,0 0 0,0 22 0,-1-1 16,1 0-16,0 1 0,0-1 15,0 22-15,-22-22 0,22 0 16,0 1-16,0-1 0,0-21 15,0 21-15,-1-20 0,22-1 0,0 0 16,-21 0-16,21 0 0,-21 0 16,21 1-16,21-22 31,0 0-31,22 0 0,20-43 16,-42 22-16,22 0 0</inkml:trace>
  <inkml:trace contextRef="#ctx0" brushRef="#br0" timeOffset="13724.44">21018 1080 0,'0'0'0,"-21"0"0,21 21 16,21-21 31,1 0-47,-1 0 0,0 0 15,0 0-15,0 0 0,0-21 0,1 21 16,-1-22-16,0 1 0,0 21 16,0-21-16,0 0 0,-21 0 0,0 0 15,22-1-15,-22 1 16,0 0-16,0 0 16,-22 21-16,1 0 15,0 0-15,0 21 0,0 0 0,-22 0 16,22 1-16,0-1 0,-21 0 15,21 21-15,-1-21 0,1 1 0,0 20 16,0-21-16,21 0 0,0 0 16,0 1-16,0-1 0,0 0 15,0 0-15,21-21 16,0 0-16,0 0 0,1 0 0,-1 0 16,0 0-16,0 0 15,0 0-15,0 0 0,1 0 0,-1 0 16,-21-21-16,21 0 0,-21 0 15,21 21-15,0-22 16</inkml:trace>
  <inkml:trace contextRef="#ctx0" brushRef="#br0" timeOffset="13928.33">21315 1207 0,'0'0'0,"-21"0"15,-1 0-15,22 21 16,-21-21-1</inkml:trace>
  <inkml:trace contextRef="#ctx0" brushRef="#br0" timeOffset="14737.87">22415 360 0,'0'0'0,"22"-21"0,-1 0 16,-21-1 0,0 44-1,0-1 1,-21 0-16,21 21 0,-43-21 16,22 22-16,-21 20 0,21-20 0,-43 20 15,22 1-15,-22 20 0,-20-20 16,20 20-16,-21-20 0,1 21 15,-1-22-15,22 1 0,-22 20 0,-42 22 16,63-42-16,1-22 0,-1 21 16,1-20-16,21 20 0,-1-20 15,1-1-15,0-21 0,20 21 16,-20-20-16,21-1 0,0 0 0,0 0 16,21 21-16,0-63 46,0 0-46,21 0 16,0 0-16,-21 0 0</inkml:trace>
  <inkml:trace contextRef="#ctx0" brushRef="#br0" timeOffset="15832.56">9313 2244 0,'0'-21'16,"0"-1"-1,21 22 1,1-21-16,-1 21 0,0-21 15,0 0-15,0 21 0,0-21 0,1 0 16,-1-1-16,-21 1 0,0 0 16,0 0-16,0 0 0,0 0 15,0-1-15,-21 22 0,-1 0 16,1 0-16,-21 0 0,0 0 16,20 0-16,-20 0 0,0 0 0,-1 22 15,1-1-15,0 0 0,-1 0 16,1 0-16,0 22 0,-1-22 0,22 0 15,0 0-15,0 0 0,21 0 16,-21 1-16,21-1 16,0 0-16,21-21 0,0 0 15,0 0-15,0 0 0,22 0 16,-22 0-16,21 0 0,1-21 0,-1 21 16,-21-21-16,21-1 0,1 22 15,-1-21-15,-21 0 0,22 0 0,-22 21 16,0-21-16,0 0 0,0 21 0,0 0 15,1-22-15,-22 44 47,0-1-47,0 0 0,0 21 0,0 1 0,-22-1 16,22 0-16,-21 1 16,21 20-16,0 1 0,0-1 0,0 22 15,-21-22-15,21 1 0,-21 20 0,21-20 16,-21-1-16,21 22 0,-21 0 15,-1-22-15,1 22 0,0 0 0,21-22 16,-21 1-16,0-1 0,0 1 16,-1-1-16,1-21 0,0 1 0,21-1 15,-21 0-15,0-20 0,0-1 16,-1 0-16,1 0 0,0-21 0,0 0 16,0 0-16,0-21 0,-1 21 15,-20-64-15,0 22 0,21 0 16,-1-1-16,1 1 0,0-21 15,0-1-15,21-21 0,0 22 16,0-22-16,0 22 0,0-22 16,21 22-16,-21-1 0,21 1 0,22-1 15,-22 1-15,0 20 0,21-20 0,1 20 16,-1 1-16,0-21 0,1 20 16,-1 1-16,21 0 0,-20 20 0,-1-20 15,0 0-15,22 21 0,21-43 16,-43 43-16,21 0 0</inkml:trace>
  <inkml:trace contextRef="#ctx0" brushRef="#br0" timeOffset="16248.83">9864 2096 0,'0'0'0,"0"-22"16,-22 22-1,22-21-15,0 0 16,0 0-1,0 0-15,22 21 16,-22-21-16,21 21 0,0 0 16,0 0-16,0 0 0,0 0 15,1 0-15,-1 21 0,21-21 0,-21 21 16,0 0-16,1 21 0,-1-20 16,0-1-16,-21 21 0,0-21 0,0 0 15,0 22-15,0-22 0,0 0 16,0 0-16,-21 0 0,21 1 0,-21-1 15,-1-21-15,1 0 16,21-21 0,0-1-16,0 1 15,0 0-15,0 0 0,21 0 16,1-22-16,-22 22 0,21 0 16,0 0-16,0 0 0,0 0 15,0-1-15,1 1 0,-1 21 16,0-21-16,21 0 0,1 21 15,-22-21-15,0 21 0,0 0 16,0 0-16,0 0 0,1 0 16,-1 0-16,0 0 0</inkml:trace>
  <inkml:trace contextRef="#ctx0" brushRef="#br0" timeOffset="16648.59">10647 2032 0,'0'0'0,"-21"85"31,-1-64-31,22 0 0,-21 0 0,21 0 16,0 1-16,-21-1 16,21 21-16,0-21 0,0 0 15,0 1-15,21-22 16,0 21-16,1-21 0,-1 0 16,0 0-16,0 0 0,0 0 0,22 0 15,-22-21-15,0 21 0,21-22 16,43-20-16,-64 42 0,21-21 15,-20 0-15,20 0 0,-21-1 16,-21 1-16,0-21 0,0 21 16,0 0-16,0-22 0,-21 22 15,21 0-15,-42 21 0,20-21 0,1 21 16,-21 0-16,21 0 0,0 0 0,-22 0 16,1 21-16,21-21 0,0 21 15,-1 0-15,-20 22 0,21-22 0,21 0 16,-21 0-16,21 21 0,-21-20 15,21-1-15,0 0 0,0 0 0,0 0 16,0 0-16,21 1 0,0-22 16,21 0-16,-21 0 0,1 0 15,20 0-15,0 0 0,-21 0 0,22 0 16</inkml:trace>
  <inkml:trace contextRef="#ctx0" brushRef="#br0" timeOffset="17227.27">11451 2053 0,'0'0'16,"0"21"0,0 1-16,0-1 15,0 21-15,-21-21 0,21 0 16,-21 1-16,21 20 16,0-21-16,0 0 0,-21 0 0,21 1 15,0-1-15,0 0 16,21-21-1,0-21 1,0 21-16,0-21 0,-21-1 16,21 22-16,1-21 0,-1 0 15,-21 0-15,21 0 0,-21 0 16,21-1-16,-21 1 0,21 0 16,-21 0-16,21 21 15,-21 21 1,0 0-16,0 0 0,0 1 0,0-1 15,0 0-15,0 0 0,0 0 16,0 0-16,22 1 0,-22-1 16,21 0-16,0-21 15,-21 21-15,21-21 0,0 0 0,22 0 16,-22 0-16,0 0 0,21 0 0,1 0 16,-22 0-16,21 0 0,0-21 15,1 21-15,-22-21 0,21 0 0,1-1 16,-22 1-16,0 0 0,21-21 15,-42 21-15,0-22 0,0-20 16,-21 42-16,0-1 0,0-20 16,0 21-16,-1 0 0,1 0 15,0-1-15,0 22 0,0 0 0,0 0 16,-22 0-16,22 0 16,0 22-16,0-1 15,21 21-15,0-21 0,0 0 0,0 1 16,0-1-16,0 0 0,21 0 15,0 0-15,0 0 0,0 1 0,22-22 16</inkml:trace>
  <inkml:trace contextRef="#ctx0" brushRef="#br0" timeOffset="17675.91">12742 2138 0,'21'0'15,"-42"0"-15,42-21 0,-21 0 0,0-1 0,0 1 16,0 0-16,-21 21 15,0-21-15,0 21 16,0 0-16,0 0 0,-1 0 16,1 21-16,-21 0 0,21 0 0,0 1 15,-22 41-15,1-21 0,21-20 16,21 20-16,-21 0 0,-1 1 16,22-1-16,0-21 0,0 21 0,0-20 15,0-1-15,0 0 0,22 0 16,-1-21-16,0 0 0,0 0 15,21 0-15,-20 0 0,-1 0 16,21-21-16,0-21 0,-20 20 16,20 1-16,-21 0 0,0-21 15,0 21-15,-21-1 0,22-20 16,-1 21-16,-21-21 0,21 20 0,-21 1 16,0 0-16,0 0 0,-21 21 31,21 21-31,-21 0 15,21 0-15,-22 1 0,22-1 16,0 0-16,-21 0 0,21 21 0,-21-20 16,21-1-16,0 0 0,0 0 15,0 0-15,0 0 0,21-21 16,0 0-16,1 0 0,-1 0 16,0 0-16,0 0 0,0 0 0</inkml:trace>
  <inkml:trace contextRef="#ctx0" brushRef="#br0" timeOffset="18190.62">13271 1990 0,'0'0'0,"0"-43"0,0 22 0,0-21 16,0 21-16,0 0 0,0 42 16,-21 0-1,0 0-15,21 21 0,-21-20 16,21 20-16,0 0 0,-21-21 0,21 22 15,-21-1-15,21-21 0,0 22 0,-22-22 16,22 21-16,-21-21 16,21 0-16,-21 1 0,21-1 0,0 0 15,0 0-15,0-42 32,0 0-17,0 0-15,0-1 16,21 22-16,0-42 0,1 0 15,-1 21-15,0-1 0,0 1 16,0 0-16,0 0 0,22 0 16,-22 0-16,21 21 0,-21-22 0,22 22 15,-22 0-15,21 0 0,-21 0 16,22 0-16,-22 22 0,0-1 0,-21 21 16,0-21-16,0 0 15,0 1-15,0 20 0,-21-21 0,0 0 16,0 0-16,-22 1 0,-41 20 15,41-21-15,1 0 0,0 0 16,-1-21-16,1 22 0,0-22 16,-1 0-16,1 21 0,21-21 15,0 0-15,-1 0 0,1 0 0,21-21 32,21 21-32,1-22 0,-1 1 0,21-21 15,-21 21-15,22 0 0</inkml:trace>
  <inkml:trace contextRef="#ctx0" brushRef="#br0" timeOffset="18456.45">14033 1820 0,'0'0'0,"0"-21"16,-21 42-1,21 1-15,-21-1 0,0 0 16,0 21-16,21-21 0,-21 22 15,-1-1-15,22 0 0,0-20 0,-21 20 16,21 0-16,-21-21 0,21 22 16,0-22-16,0 21 0,0-21 15,0 1-15,0-1 0,0 21 0,0-21 16,0 0-16,0 1 16,21-44-1,0 22 1,1-21-16,-1 0 0</inkml:trace>
  <inkml:trace contextRef="#ctx0" brushRef="#br0" timeOffset="18863.73">14266 2201 0,'21'0'31,"1"0"-31,-1 0 15,0 0-15,0 0 0,0 0 16,0-21-16,22 21 0,-22 0 0,0-21 16,21 21-16,-20 0 0,-1-21 15,0 0-15,21 0 0,-42-1 16,0 1-16,0 0 16,-21 21-1,0 0-15,0 0 16,0 0-16,-22 0 0,22 21 15,-21 0-15,-1 1 0,1-1 0,0 0 16,21 21-16,-22-21 0,22 1 16,0 20-16,21-21 0,0 0 15,0 0-15,0 1 0,0-1 0,21 0 16,0 0-16,0 0 0,22-21 0,-22 0 16,21 21-16,1-21 0,-1 0 0,0 0 15,-21 0-15,22 0 0,-1 0 16,-21-21-16,0 21 0,1-21 0,-1 0 15,0 21-15,-21-21 0,0 0 16,0-1-16</inkml:trace>
  <inkml:trace contextRef="#ctx0" brushRef="#br0" timeOffset="20212.46">16552 2138 0,'0'0'0,"0"-21"0,0 0 16,0-1-16,0 1 15,0 0-15,0 0 0,0 0 16,0 0-16,0-1 15,0 44 17,0-1-32,-21 0 15,21 21-15,-21-21 0,21 22 0,0-22 16,0 21-16,-21-21 0,21 22 16,-21-22-16,21 21 0,0-21 0,0 1 15,0-1-15,0 0 0,0 0 16,0 0-16,21-21 31,0 0-31,0-21 0,0 0 16,0 0-16,1 21 0,-1-21 15,0-1-15,0 1 0,0-21 16,0 21-16,1 0 0,20-1 0,-21 1 16,0 0-16,0 0 0,-21 0 15,22 21-15,-1 0 0,-21 21 31,0 0-31,0 0 16,0 0-16,0 22 0,0-22 16,0 0-16,0 21 0,0-20 0,0-1 15,0 0-15,0 21 0,21-21 16,-21 1-16,21-22 0,-21 21 0,21 0 16,0-21-16,1 0 15,-1 0-15,0 0 0,0 0 0,21-21 16,-20 0-16,-1-1 0,21 1 15,-21 0-15,22 0 0,-22 0 16,21 0-16,-21-1 0,0 1 0,1-21 16,-1 21-16,0 0 0,0-1 0,0-20 15,-21 21-15,21 0 0,-21 0 16,0-1-16,0 1 16,0 42-1,0 1-15,-21-1 0,0 0 16,21 0-16,-21 0 15,21 0-15,0 22 0,-21-22 0,21 0 0,0 21 16,0-20-16,0-1 0,0 21 16,0-21-16,0 0 0,0 1 15,0-1-15,21 0 0,0-21 0,0 21 16,0-21-16,1 0 0,20 0 16,21 0-16,-41 0 0,20-21 15,-21 21-15,21-21 0,1 0 16,20-22-16,-20 22 15,-22-21-15,21 21 0,-21-1 0,0 1 16,1-21-16,-1 21 0,0 0 0,-21-22 16,21 22-16,-21 0 0,0 0 15,0 0-15,0-1 0,0 1 16,-21 21 0,0 0-16,0 21 0,-1 1 15,1-1-15,0 21 0,0-21 0,0 0 16,21 22-16,0-22 0,0 0 15,0 21-15,0-20 0,0-1 0,0 0 16,0 0-16,0 0 0,21 0 16,0 1-16,0-22 0,0 0 15,1 0-15,20 0 16,-21 0-16,0 0 16,-21-22-16,21 22 0,1-21 15,-22 0-15,21 0 0,0 0 0,-21 0 16,21-1-16</inkml:trace>
  <inkml:trace contextRef="#ctx0" brushRef="#br0" timeOffset="20401.36">18330 2328 0,'0'22'15,"-21"-22"1,0 0 15,21-22 0,0 1-15</inkml:trace>
  <inkml:trace contextRef="#ctx0" brushRef="#br0" timeOffset="21572.67">18097 2371 0,'0'0'0,"22"0"47,-1 0-47,0 0 16,-21-21-16,21 21 0,-21-22 15,21 22 1,-21-21-16</inkml:trace>
  <inkml:trace contextRef="#ctx0" brushRef="#br0" timeOffset="23471.15">19410 2053 0,'0'-21'0,"0"42"0,0-63 0,21 21 16,-21 0-16,21 21 0,-21-22 15,0 1-15,0 0 0,0 0 16,0 42 15,-21-21-31,0 21 16,21 0-16,-21 1 0,-1-1 16,22 0-16,-21 21 0,21-21 0,0 1 15,-21-1-15,21 0 0,-21-21 16,21 21-16,0 0 0,-21-21 0,21 21 15,0 1 17,0-44-1,0 1 0,0 0-15,0 0-1,0 0-15,21 21 0,0-21 16,-21-1-16,0 1 0,21 21 16,-21-21-16,21 21 0,-21-21 15,22 0-15,-22 0 0,0-1 0,21 1 16,-21 0-16,21 0 16,-21 0-16,0 0 15,0 42 16,-21 0-31,0 0 16,-1 0-16,1 22 0,21-22 0,-21 21 16,0 0-16,21 1 0,-21-1 15,0-21-15,21 22 0,-22-1 16,22 0-16,-21 1 0,0-1 0,21 0 16,0-21-16,-21 22 0,0 20 15,0-42-15,21 1 16,0-1-16,0-42 47,0-1-47,0 1 0,0-21 15,21 21-15,0 0 0,0-22 16,-21 1-16,21 21 0,22-22 0,-22 22 16,0-21-16,21 21 0,-21-22 15,22 22-15,-22 0 0,21 0 0,-21 0 16,1 21-16,20 0 0,-21 0 15,0 0-15,0 0 0,1 0 16,-1 21-16,-21 0 0,0 0 16,0 0-16,0 1 0,0-1 15,0 0-15,-21 0 0,-1 0 0,1 0 16,-21-21-16,-22 43 16,43-43-16,-21 0 0,21 21 0,-22-21 15,22 0-15,0 0 0,-21 0 16,21 0-16,21-21 0,-22 0 15,1 21 1,21-22-16,0 1 0,-21 21 16,21 21-1,0 1 1,0-1-16,0 0 0,21 0 0,-21 0 16,21 0-16,1 1 15,-1-1-15,0-21 0,0 21 0,0 0 16,0-21-16,22 0 0,-1 21 15,0-21-15,1 0 0,-1 0 0,22 0 16,-22 0-16,21-21 0,1 21 16,-22-21-16,1 0 0,-1 0 15,0 21-15,1-43 0,-22 22 0,21 0 16,-21 0-16,0 0 0,1-1 0,-1 1 16,-21 0-16,0-21 0,0 21 15,0-1-15,0 1 16,-21 21-1,-1 21 1,1-21-16,0 22 0,0-1 0,0 0 16,0 0-16,-1 21 0,1-20 15,0-1-15,0 21 0,21-21 16,0 0-16,0 22 0,0-22 0,0 0 16,0 0-16,21 0 0,0-21 15,0 0-15,1 0 0,20 0 16,-21 0-16,0 0 0,22 0 0,-1 0 15,-21-21-15,21 0 0,1 0 16,-1 0-16,0 0 0,1-1 0,-1 1 16,0-21-16,-20 21 15,-1 0-15,0-1 0,0-20 16,-21 21-16,-21 21 31,0 0-31,0 0 0,-1 21 0,1-21 16,0 21-16,0 0 0,0 1 15,0-1-15,21 21 0,0-21 0,0 22 16,0-22-16,0 0 16,0 0-16,21-21 0,0 21 0,21-21 15,-21 0-15,22 0 0,-1 0 16,22 0-16,-22 0 0,21 0 0,1 0 16,-22-21-16,22 0 0,-22 0 15,0 0-15,1-1 0,-22 1 16,21 0-16,-21 0 0,1-21 0,-1 20 15,-21 1-15,0 0 0,0 0 16,0 0-16,0 42 31,-21 0-31,-1 0 0,1 22 16,0-22-16,0 21 0,0 22 16,0-22-16,-1 21 0,1-20 0,0 20 15,0 1-15,0-1 0,-22 1 16,22-1-16,0 1 0,-21-22 0,21 22 15,-1-1-15,-20 1 0,21-1 16,0 1-16,0-22 0,-1 0 16,1 22-16,21-22 0,0-21 15,0 0-15,21-21 16,1 0 0,-1-21-16,-21 0 0,21 0 15,0 0-15,0 0 0,0-22 16,-21 1-16,22 21 0,-1-43 0,0 22 15,0 0-15,0-22 0</inkml:trace>
  <inkml:trace contextRef="#ctx0" brushRef="#br0" timeOffset="23713.02">21040 2455 0,'0'0'0,"0"-42"0,0-21 0,21 20 0,0 1 16,0 21-16,-21-22 0,21 22 0,0 0 15,1 21-15,-1-21 0,21 21 16,0 0-16,-20 0 0,20 0 15,0 0-15,-21 21 0,22 0 16,-1 0-16,-21 22 0,0-22 0,1 0 16,-22 21-16,0-20 0,0 20 15,-22-21-15,1 0 0,-21 0 0,21 1 16,-22-1-16,1-21 0,-21 21 16,20-21-16,1 0 0,-22 0 15,1 0-15,-1 21 0,1-21 16,21 0-16,-22 0 0,1 0 0,-1 0 15,1 21-15</inkml:trace>
  <inkml:trace contextRef="#ctx0" brushRef="#br0" timeOffset="24228.27">12721 3471 0,'0'-105'31,"0"83"-31,21 22 16,-21 22-16,0-1 16,0 0-16,0 0 0,0 0 15,0 0-15,0 22 0,0-22 0,0 0 16,-21 21-16,21-20 0,-21-1 16,0 0-16,21 0 0,0 0 15,0 0-15,-21 1 0,42-22 31,0 0-31,0-22 16,21 1-16</inkml:trace>
  <inkml:trace contextRef="#ctx0" brushRef="#br0" timeOffset="24561.05">13314 3408 0,'0'0'0,"42"-21"0,0 0 0,1-1 15,-22 1-15,-42 21 16,0 0-1,-22 0-15,1 21 16,21-21-16,-22 22 0,1-1 0,0-21 16,21 21-16,-22 0 0,43 0 0,0 0 15,0 1-15,0-1 16,21 0-16,1-21 0,20 21 16,0 0-16,1-21 0,-1 21 15,0-21-15,-21 22 0,22-1 0,-22-21 16,21 21-16,-21-21 0,-21 21 15,22 0-15,-22 0 0,-22 1 16,1-22 0,-21 0-16,0 0 0,-1 0 0,1 0 15,0 0-15,-43 0 16,43 0-16,-1 0 0,1 0 0,0 0 16,20-22-16,1 1 0,0 0 15,0 21-15,0-21 0</inkml:trace>
  <inkml:trace contextRef="#ctx0" brushRef="#br0" timeOffset="24653">12848 3048 0,'0'0'0</inkml:trace>
  <inkml:trace contextRef="#ctx0" brushRef="#br0" timeOffset="24808.55">14055 3260 0,'42'0'0,"0"21"15,64 0-15</inkml:trace>
  <inkml:trace contextRef="#ctx0" brushRef="#br0" timeOffset="27273.14">14838 3683 0,'0'21'32,"21"-21"-32,-21-21 15,21 21-15,0-21 16,0 0-16,1 21 0,-1-21 15,0-1-15,0 1 0,0 0 0,0-21 16,22 21-16,-22-22 0,0 22 0,0-21 16,0-1-16,1 1 0,-22 21 15,0-21-15,0 20 0,0-20 0,0 21 16,-22 0-16,1 21 16,-21 0-16,21 0 0,0 0 15,-1 21-15,-20 0 0,21 0 0,0 22 16,0-22-16,-1 21 0,1 0 15,0 1-15,21-1 0,0 0 0,0-20 16,0 20-16,0-21 0,0 21 16,0-20-16,21-1 0,-21 0 15,21-21-15,1 21 0,20-21 0,-21 0 16,0 0-16,22 0 0,41 0 16,-41 0-16,20-21 0,-21 21 0,1-21 15,20 0-15,-20-1 0,20-20 16,-21 21-16,-20-21 0,20-1 0,0 22 15,-21-42-15,1 20 0,-1 1 16,0 0-16,-21-1 0,0-41 16,21 41-16,-21 1 0,0 21 15,0-22-15,0 22 0,0 0 16,0 0-16,-21 21 16,0 21-16,0 0 15,-1 0-15,1 22 0,0-22 0,0 21 16,-21 22-16,20-22 0,1 0 0,0 22 15,0-22-15,0 22 16,21-22-16,-21 0 0,21 1 0,0-1 0,0-21 16,21 0-16,0 22 0,0-22 15,21-21-15,22 21 16,-43-21-16,21 0 0,1 0 0,-1 0 16,0 0-16,-20 0 0,20 0 15,0-21-15,1 0 0,-22 0 0,21-1 16,0 1-16,1 0 0,20-42 15,-42 20-15,1 22 0,-22 0 16,0-21-16,21 20 0,-21 1 16,0 0-16,-21 21 15,-1 0-15,22 21 0,-21 0 16,0 1-16,0-1 0,0 0 16,21 0-16,0 21 0,-21-20 15,21-1-15,-22 21 0,22-21 16,0 0-16,0 1 0,0-1 0,0 0 15,22 0-15,-1-21 0,0 21 0,0-21 16,43 0-16,-22 0 16,0 0-16,1 0 0,-1 0 0,0 0 15,22-21-15,-22 21 0,0-21 16,1 0-16,-1 0 0,-21-1 0,0-20 16,22 21-16,-43 0 0,21-22 15,-21 1-15,21 21 0,-21 0 0,0-22 16,0 22-16,-21 42 31,0 1-31,21-1 0,0 0 16,-21 21-16,21-21 0,-22 22 15,22-22-15,-21 21 0,21-21 0,0 1 16,0 20-16,0-21 0,0 0 16,0 0-16,0-42 46,21 0-46,1 0 0,-1 0 16,-21-22-16,21 22 0,-21 0 16,21-21-16,0 21 0,-21-22 15,21 22-15,1-21 0,-1 21 16,-21-1-16,21 1 0,0 0 16,0 21-1,-21 21-15,21-21 0,-21 43 16,22-22-16,-22 0 0,0 21 0,0 22 15,0-43-15,0 0 0,0 21 16,0-20-16,0-1 0,21 0 16,-21 0-16,0 0 15,21-21 1,0-21 0,0 21-16,-21-21 15,21 0-15,1 0 16,-1-1-16,0 1 0,0-21 0,0 21 15,22 0-15,-22-22 0,21 1 16,-21 21-16,22 0 0,-22-1 0,21 1 16,-21 0-16,0 21 15,-21 21 1,0 0-16,0 1 0,0-1 16,-21 0-16,0 0 0,0 21 0,21-20 15,-21-1-15,0 0 0,21 21 0,0-21 16,0 1-16,0 20 15,0-21-15,0 0 0,21-21 16,0 0-16,0 21 16,21-21-16,1 0 0,-22 0 0,21 0 15,1 0-15,-1 0 0,0-21 0,-21 21 16,22-21-16,-1 0 0,-21 0 16,22 0-16,-22-1 0,0 1 0,0 0 15,0 0-15,-21 0 0,0-22 16,0 1-16,0 21 0,0 0 15,-21 21 1,0 0-16,0 0 0,0 0 0,-1 21 16,1 0-16,0 0 0,0 0 15,21 1-15,0-1 0,0 21 16,0 0-16,0-20 0,0-1 16,21 0-16,-21 0 15,21-21-15,0 0 0,22 21 0,-22-21 16,0 0-16,0 0 0,22 0 15,-22 0-15,0 0 0,21 0 0,-21-21 16,1 0-16,-1 0 0,0 21 16,0-21-16,-21-1 0,0 1 0,21-42 15,0 42-15,-21-1 0,0 1 16,0 0-16,-21 21 31,21 21-31,-21 0 16,0 1-16,21-1 0,0 0 15,0 0-15,-21 21 0,0-20 16,21-1-16,0 0 16,0-42 31,21 0-47,0-1 15,-21 1-15,21 0 0,0 0 16,0 0-16,1 0 0,-22-1 0,21-20 15,0 21-15,0 0 0,0 0 16,0-1-16,1 1 0,-1 21 0,0 0 16,0 0-16,0 21 15,-21 1-15,0-1 0,0 0 16,0 21-16,0-21 0,0 1 16,0-1-16,0 21 0,0-21 0,0 0 15,0 1-15,21-1 0,1-21 16,-22 21-16,21-21 0,0 0 15,0 0-15,0 0 0,0 0 0,1 0 16,-1 0-16,21 0 0,-42-21 16,21 21-16,0-21 0,1-1 15,-1 1-15,0-21 0,0 21 16,-21-22-16,21 1 0,0 0 0,1-1 16,-22 1-16,21 0 0,0-22 15,0 22-15,-21 21 0,21-22 0,0-20 16,-21 42-16,-21 42 31,0 0-15,0 21-16,0 1 0,0-1 15,-1 0-15,1 22 0,0-22 0,21 43 16,-21-43-16,21 1 0,0-22 16,0 0-16,0 21 0,0-21 15,0 1-15,21-1 16,0-21-16,0 0 0,1 0 15,-1 0-15,0 0 16,0 0-16,0 0 0,0-21 0,1 21 16,-1-22-16,0 1 0,0 0 15,0 0-15,-21 0 0,21 0 0,-21-22 16</inkml:trace>
  <inkml:trace contextRef="#ctx0" brushRef="#br0" timeOffset="27495.02">18754 3239 0,'0'0'0,"-22"21"0,22 0 15,22-21-15,-1 0 16,21 0-16,-21 0 0,0 0 16,1 0-16,-1 0 0,0 0 15,21 0-15,-21 0 0,1 0 0,-1 0 16,0 0-16,0 0 0,0 0 15,0-21-15,1 21 0,-1 0 16,0-21 0</inkml:trace>
  <inkml:trace contextRef="#ctx0" brushRef="#br0" timeOffset="27712.51">19727 3577 0,'0'21'0,"21"1"16,1-22 15,-44 0 0,1 0-31</inkml:trace>
  <inkml:trace contextRef="#ctx0" brushRef="#br1" timeOffset="61044.4">1122 4636 0,'0'0'0,"0"-22"16,0 1-16,0 0 15,0 0-15,0 0 0,0 0 16,0-1 0,0 1-1,0 42 16,0 1-31,0 20 16,0-21-16,0 0 16,0 22-16,0-1 0,0 0 0,0 22 15,0-1-15,0 1 0,0-22 16,0 22-16,-21-1 0,21 1 16,-22-1-16,22 1 0,-21-22 0,21 0 15,0 1-15,0-1 0,0 0 16,-21 1-16,21-22 0,0 0 0,0 0 15,0 0-15,0 0 0,0 1 16,0-44 15,0 1-31,0 0 0,0 0 16,0 0-16,0-22 0,0 22 16,21-21-16</inkml:trace>
  <inkml:trace contextRef="#ctx0" brushRef="#br1" timeOffset="61516.13">1058 4678 0,'0'0'0,"0"-21"0,-21 0 0,21-1 16,-21 22-16,21-21 15,0 0-15,0 0 16,0 0-16,0 0 0,0-1 16,21 1-16,0 0 15,22 21-15,-22-21 0,21 0 0,-21 21 16,43-21-16,-22 21 0,0 0 16,1 0-16,20 0 0,-20 0 0,-1 21 15,0 0-15,1-21 0,-22 42 16,0-21-16,0 1 0,-21 20 0,0-21 15,0 21-15,-21-20 16,0 20-16,0 0 0,-22 1 0,1-22 16,0 21-16,-1-21 0,1 22 15,0-22-15,20 0 0,-20 0 16,21 0-16,0 0 0,0-21 0,-1 0 16,1 22-16,21-44 62,0 1-46,0 0-16,21 0 15,1 0-15,20 0 0</inkml:trace>
  <inkml:trace contextRef="#ctx0" brushRef="#br1" timeOffset="61929.04">1841 4763 0,'0'0'0,"22"0"15,-1 0 1,0 0 0,-21-22-16,21 22 15,0-21-15,0 0 0,1 0 16,-1 0-16,0 0 15,0-1-15,-21 1 0,0 0 0,0 0 16,0 0-16,0 0 16,-21 21-1,0 21 1,0 0-16,-1 0 0,1 21 16,0-20-16,-21 20 0,21 0 15,21-21-15,-22 22 0,1-1 16,21 0-16,0-20 0,0 20 15,0-21-15,0 21 0,0-20 0,0-1 16,0 0-16,21-21 0,1 21 16,-22 0-16,21-21 0,0 0 0,0 0 15,0 0-15,0 0 0,43-21 16,-43 0-16,0 21 0,0-21 16,22 0-16,-22-1 0,0-20 15</inkml:trace>
  <inkml:trace contextRef="#ctx0" brushRef="#br1" timeOffset="62384.32">2434 4657 0,'0'0'0,"-21"0"0,21-21 0,-21 21 16,21-22-16,0 1 15,0 0 1,21 21-16,0-21 0,0 21 15,0 0-15,1 0 16,20 0-16,-21 0 0,0 0 0,0 0 16,22 0-16,-22 0 0,0 21 15,0-21-15,0 21 0,1 0 0,-1 1 16,0-1-16,-21 21 0,0-21 16,21 0-16,-21 22 0,0-22 0,0 42 15,-21-41 1,21-1-16,-21 0 0,0 0 0,-1 0 15,22 0-15,-21-21 0,0 0 16,21-21 15,0 0-31,0 0 0,0 0 16,0 0-16,0-1 0,0-20 0,0 21 16,21-21-16,-21 20 0,21-20 15,-21 21-15,22 0 0,-1 0 0,0-1 16,0 1-16,0 0 15,0 0-15,1 21 0,-1 0 0,0-21 16,0 21-16,0 0 16,0 0-16,1 0 0,-1 0 15</inkml:trace>
  <inkml:trace contextRef="#ctx0" brushRef="#br1" timeOffset="62956.66">3535 4593 0,'0'0'0,"21"-21"0,-21 0 16,0 0 0,0 0-16,-21 21 31,0 0-31,-1 0 0,1 0 0,-21 0 15,21 0-15,0 0 0,-22 0 16,22 21-16,0 0 0,0-21 0,0 21 16,-1 0-16,1 0 0,21 1 15,0-1-15,0 0 0,0 0 16,0 0-16,0 0 16,21 1-1,1-22-15,-1 0 0,0 21 16,0-21-16,0 0 0,0 0 15,1 21-15,-1-21 0,0 0 0,0 0 16,0 0-16,0 21 0,1-21 16,-1 0-16,0 21 0,0-21 15,-21 21 1,0 1-16,0-1 16,0 0-16,-21-21 0,0 0 15,0 0-15,-1 21 0,1-21 16,-21 21-16,21-21 0,0 0 0,-1 0 15,1 0-15,0 0 16,0 0-16,0 0 0,0 0 0,-1 0 16,1 0-16,0 0 0,0 0 15,0 0-15,0 0 0,-1 0 0,1-21 16,0 21 15,21-21-31,21 0 16</inkml:trace>
  <inkml:trace contextRef="#ctx0" brushRef="#br1" timeOffset="64071.83">4170 4551 0,'0'0'0,"-21"0"0,21-21 0,0 0 15,-22 21-15,1 0 16,0 0-16,0 0 16,0 0-16,0 21 15,-1-21-15,1 21 0,0 0 16,0 0-16,0 0 0,0 1 15,-1-1-15,1 21 0,21-21 16,-21 22-16,21-1 0,0-21 16,0 0-16,0 0 0,0 1 15,21-1-15,0 0 0,1-21 16,-1 0-16,0 0 0,0 0 16,43 0-16,-43 0 0,0 0 15,0 0-15,0 0 0,0-21 0,1 21 16,-22-21-16,0-1 15,21 1-15,-21 0 0,0 0 0,0 0 16,0 0-16,0-1 0,0 1 16,-21 0-16,21 0 0,-22-43 15,22 43-15,0 0 16,0 0-16,0 0 0,0 0 16,22 21-16,-1 0 0,0-22 0,0 22 15,21 0-15,-20 0 0,20 0 16,-21 0-16,21 0 0,1 0 0,-22 22 15,21-22-15,-21 21 16,22 21-16,-22-21 0,-21 0 0,0 1 16,0-1-16,0 0 0,0 0 15,0 21-15,0-20 0,-21-1 16,21 0-16,-21 21 0,21-21 0,0 1 16,-22-22-16,22 21 0,-21 0 15,0 0-15,21-42 31,0 0-15,0 0-16,0-1 0,0 1 16,21 0-16,-21 0 0,21-21 15,1 20-15,-22 1 0,21 0 0,0-21 16,0 21-16,0-1 0,0 1 16,1 0-16,-1 21 0,21-21 15,-21 21-15,0 0 0,1 0 0,-1 0 16,0 0-16,0 0 0,0 0 15,-21 21-15,21 0 0,-21 0 0,22 22 16,-22-22-16,0 0 16,21 0-16,-21 0 0,0 22 0,0-22 15,0 21-15,0-21 0,0 1 16,0-1-16,0 0 16,-21-42 30,21 0-46,0-1 16,0-20-16,0 21 0,0 0 16,21 0-16,0-22 0,0 22 0,0-21 15,22 21-15,-22-22 0,21 22 16,0 0-16,-20 0 0,20 0 0,0-1 16,-21 22-16,22 0 0,-22 0 15,0 0-15,0 22 0,0-1 0,1 42 16,-22-42-16,0 22 0,0-1 15,0 0-15,0-20 0,-22 20 16,22 0-16,-21-21 0,-21 22 0,21-1 16,0-21-16,21 0 0,-22 1 15,1-1-15,0-21 16,42-21 15,-21-1-31,21 22 0,1-42 16,-1 21-16</inkml:trace>
  <inkml:trace contextRef="#ctx0" brushRef="#br1" timeOffset="65801.03">5397 4593 0,'0'0'0,"22"0"0,-1-21 16,0 21-16,0 0 15,0 0-15,0 0 0,-21-21 0,22 21 16,-1 0-16,0 0 0,0 0 16,0 0-16,0 21 0,1-21 15,-1 21-15,0 0 0,-21 1 0,21 20 16,-21-21-16,0 0 0,0 22 15,0-1-15,0-21 0,0 21 0,0 1 16,-21-22-16,0 0 0,0 0 16,21 0-16,0 1 0,-22-1 0,44-21 31,-1 0-31,0 0 16,0-21-16,21-1 0,-20 1 0</inkml:trace>
  <inkml:trace contextRef="#ctx0" brushRef="#br1" timeOffset="66373.58">6350 4720 0,'21'-21'15,"-21"0"-15,0 0 16,21 21-16,-21-21 0,0-1 0,0 1 15,0 0-15,0 0 16,0 0-16,-21 0 0,0 21 16,0 0-16,0 0 15,-1 0-15,1 0 0,0 0 16,0 0-16,-21 21 0,20 0 0,1 0 16,-21 21-16,21-20 0,0 20 15,-22-21-15,22 21 0,0 1 0,0-1 16,21 0-16,0-20 0,0-1 0,0 21 15,0-21-15,0 0 0,21 1 16,0-22-16,0 0 0,0 21 16,22-21-16,-22 0 0,42-21 15,-20 21-15,-22-22 0,21 1 0,-21 0 16,22 0-16,-22-21 0,0 20 16,21-20-16,-20 21 0,-1-21 0,-21-1 15,21 22-15,-21-21 0,0 21 16,21-1-16,-21 1 0,0 0 15,0 42 1,-21 0 0,21 1-16,-21-1 0,21 21 15,0-21-15,0 22 0,0-22 0,0 21 16,0 0-16,0-20 0,0-1 16,0 0-16,0 0 0,0 0 0,21 0 15,0 1-15,0-22 0,0 0 0,1 0 16,20 0-16,-21 0 15,21 0-15,1 0 0,20-22 0,-20 1 16,-1 0-16,0 0 0,1-21 0,-1 20 16,0-20-16</inkml:trace>
  <inkml:trace contextRef="#ctx0" brushRef="#br1" timeOffset="67210.55">7133 4551 0,'0'0'0,"-21"0"15,0 21 1,0 0-16,21 0 0,-22 1 15,22 20-15,0-21 0,0 21 0,0-20 16,-21 20-16,21-21 0,0 21 16,0-20-16,0 20 0,0-21 15,0 0-15,0 0 0,0 1 0,21-44 47,-21 1-47,0 0 16,0 0-16,22-21 0,-22 20 15,21-20-15,0 21 0,-21-21 0,21 20 16,-21-20-16,21 21 0,-21 0 16,21 0-16,1-1 0,-22 1 0,21 21 15,0 0-15,0 0 0,0 0 16,-21 21-16,0 1 0,21-1 16,1 21-16,-22-21 0,21 22 15,-21-22-15,0 21 0,21-21 0,-21 22 16,21-22-16,-21 0 0,0 0 15,0 0-15,21 0 0,-21 1 0,21-22 16,1-22 0,-1 22-1,0-21-15,-21 0 0,21 0 16,0-21-16,0 20 0,1-20 0,-1 21 16,0-21-16,0 20 0,0-20 15,22 21-15,-22-21 0,0 20 0,0 1 16,0 0-16,0 21 0,1 0 15,-22 21 1,0 0-16,0 1 16,0 20-16,0-21 0,0 0 0,0 22 15,-22-22-15,22 21 0,-21-21 16,21 22-16,0-22 0,0 21 0,0-21 16,0 0-16,0 1 0,21-1 0,1-21 15,-1 21-15,0-21 0,42 0 16,-20 0-16,-1 0 0,0 0 15,1 0-15,-1-21 0,0 21 16,1-21-16,-1-1 0,-21-20 0,22 21 16,-1-21-16,-21 20 0,21-20 0,-20 0 15,-1 21-15,-21-22 16,0 1-16,0-22 0,0 43 16,0 0-16,0 0 0,-21 21 15,-1 0-15,1 0 0,0 0 16,0 21-16,0 21 0,0-20 0,-1 20 15,1 0-15,21 1 0,0-1 16,0 0-16,0 1 0,0-1 0,0-21 16,0 21-16,0-20 0,21 20 15,22-21-15,-22 0 0,0 0 0,21-21 16,1 0-16,-1 0 0,43 0 16,-22 0-16,-20-21 0,20 21 15,-21-21-15,22 0 0,-22-21 0,43-22 16,-43 43-16,-21-21 15</inkml:trace>
  <inkml:trace contextRef="#ctx0" brushRef="#br1" timeOffset="67668.3">783 5567 0,'0'0'0,"-21"0"0,0 0 16,-22 0-16,22 0 0</inkml:trace>
  <inkml:trace contextRef="#ctx0" brushRef="#br1" timeOffset="68040.22">741 5546 0,'21'0'16,"-42"0"-16,63 0 0,0 0 0,-20 0 15,41 0-15,-21 0 0,22 0 16,-1 0-16,22 0 0,0 0 0,21 0 16,-1 0-16,22 0 0,-21 0 15,21 0-15,21 0 0,1 0 0,20 0 16,0 0-16,1 0 0,-1 0 16,21-21-16,1 21 0,-1 0 0,22 0 15,-21-22-15,20 22 0,1 0 0,0 0 16,-1-21-16,1 21 0,0 0 15,20-21-15,-20 21 0,0 0 16,-22-21-16,22 21 0,-22-21 16,22 21-16,-21 0 0,-1-21 0,1 21 15,-22 0-15,0-22 0,1 22 0,-1 0 16,-21-21-16,0 21 0,-21-21 16,0 21-16,-21 0 0,0 0 0,-21-21 15,-1 21-15,-20 0 0,-1 0 16,-20 0-16,-1 0 0,0-21 0,-21 21 15,1 0-15,-44 21 47,1-21-31,0 0-16,0 0 16</inkml:trace>
  <inkml:trace contextRef="#ctx0" brushRef="#br1" timeOffset="68168.66">8869 5313 0,'0'21'16,"0"0"15,-21-21-31,-1 21 16,1-21-16,-21 22 16,21-22-16</inkml:trace>
  <inkml:trace contextRef="#ctx0" brushRef="#br1" timeOffset="71148.89">3429 6689 0,'0'21'0,"21"-21"15,0 0 1,0 0-16,1 0 0,-1-21 0,0 21 15,0-21-15,0-1 0,43-20 16,-22 21-16,-21 0 0,0 0 16,1-1-16,20 1 0,-42-21 15,21 21-15,0 0 0,-21-1 16,21 1-16,-21 0 0,0 0 0,0 0 16,0 0-16,0-1 15,-21 22-15,0 0 16,0 0-16,21 22 15,-21-1-15,21 21 0,-21 0 0,-1 22 16,22-1-16,-21 1 0,21-1 16,-21 1-16,0-1 0,0 22 0,0-21 15,-1 20-15,1 1 0,0 0 0,0-1 16,21 1-16,-21 0 0,0-1 16,21-20-16,-22 20 0,22-20 0,0-1 15,0 1-15,0-22 0,0 22 16,0-22-16,0 0 0,0-20 15,22 20-15,-1-21 0,0-21 16,0 0-16,0 0 0,22-21 16,-1 0-16,-21 0 0,21-22 0,1 1 15,-1 0-15,0-1 0,-20 1 0,20 0 16,-21-22-16,21 22 0,-42-22 16,22 1-16,-22-1 0,0 1 0,0-1 15,0 1-15,-64-43 16,43 64-16,-21-1 0,-1 1 15,-20 0-15,20 20 0,-41-20 16,41 21-16,1 21 0,0 0 16,21 0-16,-1-21 0,44 21 31,-1 0-31,21-21 16,-21 21-16,22 0 0,20-22 0,-21 1 15,1 21-15,-1-21 0,0 0 16,1 0-16,-1 21 0,0-21 0,1-1 15,-1 1-15,-21 0 0,0 0 0,22 21 16,-22-21-16,0 21 0,0 0 16,0 0-1,-21 21 1,0 0-16,0 0 0,0 0 16,-21 1-16,21-1 0,-21 0 0,21 0 15,0 0-15,-21 0 0,21 1 16,-21-1-16,21 0 0,0 0 15,0-42 17,0 0-17,0 0-15,0-1 16</inkml:trace>
  <inkml:trace contextRef="#ctx0" brushRef="#br1" timeOffset="71329.32">4233 6519 0,'0'-21'32,"21"21"30,1 0-46,-1 21-16</inkml:trace>
  <inkml:trace contextRef="#ctx0" brushRef="#br1" timeOffset="71704.1">4403 6668 0,'0'-22'31,"21"1"-15,0 0-16,0 0 0,0 21 15,0-21-15,1 21 16,-1-21-16,21 21 0,-21 0 0,0 0 16,1 21-16,20 0 0,-21 0 15,0 0-15,0 0 0,1 22 16,-1-22-16,-21 0 0,0 21 0,0-20 16,0 20-16,0-21 0,0 0 0,-21 0 15,21 1-15,-22-1 0,1 0 16,0-21-16,0 0 0,21 21 0,-21-21 15,21-21 1,0 0 0,0 0-16,0-1 0,0 1 15,0 0-15,21 0 0,-21 0 16,21 0-16,0-1 0,0 1 0,1 0 16,-1 0-16,0 0 0,0 0 15,21 21-15,-20-22 0,20 1 16,0 21-16,-21-21 0,22 21 0</inkml:trace>
  <inkml:trace contextRef="#ctx0" brushRef="#br1" timeOffset="72092.88">5355 6604 0,'0'-21'31,"0"0"-15,-21 21 15,0 0-31,0 0 0,-1 0 16,1 21-16,0 0 0,0 0 0,0 0 15,0 1-15,21-1 16,0 0-16,0 0 0,0 0 0,21 0 16,21 1-16,-21-22 15,0 21-15,1-21 0,-1 21 0,21-21 16,-21 21-16,0-21 0,1 21 0,-1-21 15,0 0-15,0 21 0,-21 1 16,-21-1 0,0-21-16,0 0 15,-1 21-15,-20-21 16,21 0-16,0 0 0,0 0 0,-1 0 16,1 0-16,0 0 0,0 0 15,21-21-15,0 0 16,0-1-16,21 1 0,0 0 15,0 0-15,1-21 0</inkml:trace>
  <inkml:trace contextRef="#ctx0" brushRef="#br1" timeOffset="72361.24">5990 6265 0,'21'0'15,"-42"0"-15,63-21 0,-20 21 0,-22 21 31,0 1-31,0-1 16,-22 21-16,1-21 0,0 22 16,0-1-16,0 0 0,0 1 0,-1-1 15,1 0-15,0 1 0,0-1 0,0 0 16,21-21-16,0 22 0,0-22 16,-21 0-16,21 21 0,0-20 15,21-22-15,0 0 0,0 0 16,0 0-16,0 0 15,1 0-15,-1-22 0,0 1 16,21 0-16,-21 0 0,1 0 0</inkml:trace>
  <inkml:trace contextRef="#ctx0" brushRef="#br1" timeOffset="72532.14">5778 6583 0,'-21'0'0,"42"0"0,-84 0 16,42 0-16,0 0 0,42 0 31,0 0-31,21 0 16,1 0-16,-1 0 0,0 0 15,1-21-15,20 21 0,-21 0 16,22-21-16,-22 21 0,22 0 0</inkml:trace>
  <inkml:trace contextRef="#ctx0" brushRef="#br1" timeOffset="73440.14">6625 6456 0,'-63'0'31,"63"21"-31,0 0 0,0 0 16,-22 1-16,22-1 0,0 0 0,-21 21 16,21-21-16,0 1 0,0 20 15,0-21-15,-21 0 0,21 0 16,-21 1-16,21-1 0,0 0 15,0 0-15,0-42 32,0 0-17,21 21-15,-21-21 0,21-1 16,0 1-16,-21-21 0,22 21 0,-1-22 16,0 22-16,0-21 0,-21 21 0,0-22 15,21 22-15,0 0 0,1 0 0,-1 0 16,0 21-16,0 0 0,0 0 15,0 0-15,1 21 0,-22 0 16,0 0-16,21 0 0,-21 22 0,21-22 16,-21 21-16,0-21 0,21 22 15,0-1-15,0-21 0,1 0 16,-1 1-16,21-1 0,-21 0 0,22-21 16,-1 0-16,0 21 0,1-21 15,-22 0-15,21 0 0,0 0 0,1 0 16,-1 0-16,-21-21 0,22 21 0,-22-21 15,21 0-15,-21-1 0,0 1 16,1-21-16,-1 21 0,0-22 0,-21 1 16,0 0-16,0-1 0,0 1 15,0 0-15,0 21 0,-21-22 16,0 22-16,-1 0 0,1 0 0,0 21 16,0 0-16,-21 0 0,20 0 15,-20 21-15,0 0 0,21 21 0,-1-20 16,-20 20-16,21 0 0,0 1 0,0-1 15,21 0-15,0-21 16,0 22-16,0-1 0,0-21 0,0 0 16,0 1-16,0-1 0,21 0 0,0 0 15,0-21-15,0 0 0,22 0 0,-22 0 16,0 0-16,0 0 0,0 0 0,22-21 16,-22 0-16,0 0 15,0-1-15,0 1 0,0 0 0,-21-42 16,22 41-16,-22-20 0,21 0 15,-21 21-15,0-1 0,0-20 16,0 21-16,0 42 31,-21 0-31,21 0 0,-22 1 0,22 20 16,0-21-16,0 0 0,0 22 0,0-22 16,0 21-16,0-21 0,0 0 15,22 1-15,-1-1 0,0-21 16,0 21-16,0-21 0,0 0 0,1 0 15,20 0-15,-21 0 0,21 0 16,-20 0-16,-1 0 0,21-21 0,-21 0 16,0-1-16,1 1 0,20 0 15,-21 0-15,-21-21 0,21-1 0,0 22 16,-21-21-16,22 21 0,-22-1 0,0 1 16,0 0-16,0 0 0</inkml:trace>
  <inkml:trace contextRef="#ctx0" brushRef="#br1" timeOffset="74131.27">8001 6604 0,'0'21'15,"0"-42"-15,0 63 0,0-20 0,0-1 16,0 0-16,0 0 0,0 0 0,0 0 16,0 1-16,0-1 15,21-21 1,-21-21 0,21 21-16,0-22 15,-21 1-15,22 0 0,-1 0 0,0 0 16,-21-22-16,21 22 0,0 0 15,0-21-15,-21 21 0,0-1 0,22 22 16,-22-21-16,21 21 0,-21 21 16,0 1-1,0-1-15,0 0 0,0 0 0,0 0 16,0 0-16,0 22 0,0-22 16,0 0-16,21 0 0,0 22 15,0-22-15,0 0 16,1 0-16,-1-21 0,0 0 15,0 0-15,0 0 0,0 0 0,1 0 16,-1 0-16,21 0 0,-21 0 0,0-21 16,1 0-16,-1 0 0,0-1 15,21-41-15,-21 42 0,1-22 16,-1 22-16,0-21 0,-21 21 0,0-22 16,21 22-16,-21 0 0,0 42 31,0 0-16,0 1-15,0 20 0,0-21 0,0 0 16,0 0-16,0 1 0,0-1 16,0 0-16,0 0 0,21 0 15,0 0-15,1-21 0,-1 22 16,0-22-16,0 0 0,0 0 0,0 0 16,1 0-16,20 0 0,-21-22 15,0 1-15,0 0 0,1 0 0,-1 0 16,0 0-16,0-22 0,0 1 15,0 21-15,-21-22 0,22 1 0,-1 21 16,-21-21-16,0 20 0,0 1 0,0 0 16,-21 42-1,-1 0 1,1 1-16,0 20 0,21-21 0,-21 21 16,21-20-16,-21 20 0,21-21 15,0 21-15,0-20 0,0 20 0,0-21 16,0 0-16,0 0 0,0 1 15,0-1-15,21-21 16,0 0-16,0 0 0,0 0 16,1 0-16,-1 0 0</inkml:trace>
  <inkml:trace contextRef="#ctx0" brushRef="#br1" timeOffset="74268.19">9842 6689 0,'0'0'0,"0"21"0,0 0 16,0 0-16,-21 0 0,0 1 16,0-1-16,21 0 0,-21 0 0,0 0 15,-1 0-15,1-21 0</inkml:trace>
  <inkml:trace contextRef="#ctx0" brushRef="#br1" timeOffset="74371.13">9673 6879 0,'21'-21'0,"43"0"16</inkml:trace>
  <inkml:trace contextRef="#ctx0" brushRef="#br1" timeOffset="75760.86">11620 5969 0,'0'0'0,"0"-21"0,0 0 15,0 0-15,-21-1 16,0 22-1,21 22 1,0 20-16,0-21 0,-21 21 0,21 1 16,-21-1-16,0 0 0,21 22 15,-43 42-15,22-43 0,-21-20 16,21 20-16,-22 1 0,1-22 16,0 0-16,-1 1 0,1-1 0,0-21 15,-1 21-15,1-20 0,21-22 16,-22 21-16,22-21 0,0 0 0,0 0 15,21-21-15,-21 21 16,21-22-16,-21-20 0,21-21 16,0 20-16,0 1 0,0-22 15,0 22-15,0 0 0,0-22 0,0 22 16,0 0-16,0-1 0,21 1 0,0 21 16,0 0-16,-21-1 0,42 22 15,-20 0-15,20 22 0,0 20 16,-21-21-16,1 21 15,-1 1-15,0-1 0,0 22 0,0-22 16,0 0-16,1 1 0,-1-1 16,0 0-16,0 1 0,0-22 15,22 0-15,-22 0 0,0 0 0,21 0 16,1-21-16,-22 0 0,21 0 0,0 0 16,1 0-16,-1 0 0,22 0 15,-22-21-15,0 0 0,1 0 0,20 0 16,-21 0-16,43-43 0,-64 43 15,0-21-15,1-1 16,-22 1-16,0 0 0,0-1 0,0 22 16,0-21-16,-22 21 0,1-22 0,0 22 15,0 21-15,0-21 0,0 21 16,-1 0-16,-20 0 0,21 0 0,0 0 0,0 21 16,-1 0-16,1 0 15,0 1-15,21 20 0,0-21 0,-21 21 16,21 1-16,-21-1 0,21 0 0,0 1 15,0-1-15,0-21 0,0 22 16,0-22-16,0 0 0,0 0 0,0 0 16,42 0-16,-21-21 0,0 0 15,1 0-15,-1 0 0,0 0 16,21-21-16,-21 21 0,1-21 0,20 0 16,-21 0-16,0-22 0,0 22 15,1-21-15,-1 21 0,0-22 0,-21 1 16,0 0-16,0 21 0,0-22 0,0 22 15,0 0-15,0 0 16,0 42 0,0 0-1,0 0-15,-21 22 0,21-22 16,0 21-16,-21 0 0,21-20 0,0 20 16,0-21-16,0 21 0,0-20 0,0-1 15,0 0-15,21 0 0,21 0 16,-21-21-16,0 0 0,22 0 15,-22 0-15,21 0 0,1 0 0,-22 0 16,21-21-16,0 0 0,1 0 16,-22 0-16,21-1 0,1-20 15,-22 21-15,21-21 0,-21-1 16,22 22-16,-22-21 0,0-1 0,-21 22 16,0 0-16,0 0 0,0 0 0,-21 21 31,0 21-31,-1 0 0,1 0 0,0 0 15,0 22-15,21-22 0,-21 21 0,21-21 16,0 1-16,0 20 16,0-21-16,0 0 0,21 0 0,0 1 15,0-1-15,-21 0 0,21-21 0,-21 21 16,22-21-16,-22 21 16,-22-21-1,1 0-15,0 0 16,0 0-16,0 0 0,0-21 15,-1 0-15,1 21 0,21-21 0,0 0 16,0-1-16,0 1 0,0 0 16,0-21-16,21-1 0,1 1 0,-1 0 15,0-1-15</inkml:trace>
  <inkml:trace contextRef="#ctx0" brushRef="#br1" timeOffset="76014.71">13166 6011 0,'42'-21'16,"-84"42"-16,105-42 0,-42 21 0,0 0 0,1 0 15,-22 21-15,0 1 16,0-1-16,0 21 0,0-21 16,0 22-16,-22-22 0,1 21 15,0 0-15,0 1 0,0-1 0,0 0 16,-1 1-16,1-1 0,0 0 16,0-20-16,21 20 0,0 0 0,0 1 15,0-22-15,0 0 0,21 0 16,0-21-16,0 0 15,1 0-15,20 0 0,-21 0 0,21 0 16,-20-21-16,-1 0 0,21 0 16,-21-1-16,0 1 0,1-21 15,-1 21-15,-21-22 0</inkml:trace>
  <inkml:trace contextRef="#ctx0" brushRef="#br1" timeOffset="76173.62">13017 6287 0,'-42'0'0,"84"0"0,-126 0 0,63 0 15,-1 0-15,44 0 32,-1 0-32,21 0 0,0 0 0,1 0 15,-1 0-15,22 0 0,-1 0 16,-21 0-16,22-22 0,42 22 16,-64 0-16,22-21 0</inkml:trace>
  <inkml:trace contextRef="#ctx0" brushRef="#br1" timeOffset="77877.47">13843 6244 0,'-21'21'16,"0"-21"-16,42 0 15,-42 0-15,-1 0 0,1 0 16,21-21 0,0 0-1,21 21-15,1 0 0,-1 0 16,0 0-16,0 0 15,-21 21-15,21 0 16,-21 1-16,0-1 0,0 0 16,0 0-16,0 0 0,0 22 15,0-22-15,0 0 0,0 21 0,0-21 16,0 1-16,0-1 0,0 0 16,-21 0-16,21 0 0,-21-21 15,21 21-15,0-42 31,0 0-31,0 0 0,21 0 16,0 0-16,0-22 0,-21 22 0,22-21 16,-1 21-16,0-22 15,0 22-15,0-21 0,0 21 0,1-1 16,20 1-16,-21 0 0,0 21 0,0 0 16,1 0-16,-1 0 15,-21 21-15,21 0 0,-21 1 16,0 20-16,0-21 0,0 21 15,0-20-15,0 20 0,0 21 16,0-41-16,0-1 0,0 0 16,21 21-16,0-21 0,0 1 15,1-22-15,-1 0 0,0 0 16,21 0-16,1 0 0,-22 0 0,21 0 16,0 0-16,1 0 0,20-43 15,-20 43-15,-22-21 0,21 0 16,-21-21-16,0 20 0,1 1 15,-1-21-15,-21 0 0,21 20 0,-21-20 16,0 0-16,0 21 0,0-1 0,-21-41 16,0 63-16,-1-21 15,1 21-15,0 0 0,0 0 0,-21 0 16,-22 21-16,43-21 16,0 21-16,0 21 0,-22-20 0,22 20 15,21 0-15,-21 1 0,21-22 16,0 21-16,0 0 0,0-20 0,0 20 15,0-21-15,0 0 0,21 0 16,0 1-16,0-22 0,1 0 16,-1 21-16,0-21 0,0 0 0,0 0 15,22 0-15,-22-21 0,0 21 0,0-22 16,0 1-16,0 0 0,1 0 16,-1-21-16,-21 20 0,21-20 0,0 21 15,-21-21-15,0-1 0,0 22 0,0 0 16,21 0-16,-21 0 0,0-1 15,0 44 1,-21-22-16,21 21 16,-21 21-16,21-21 0,0 0 15,0 22-15,0-22 0,0 21 0,0-21 16,0 1-16,0-1 16,0 0-16,21 21 0,0-42 15,0 0-15,1 21 0,-1-21 0,0 0 16,0 0-16,0 0 0,0-21 15,1 21-15,-1-21 0,0 0 0,0 0 16,0-22-16,22 1 0,-22 0 16,-21-1-16,21 22 15,-21-21-15,21 21 0,-21-22 16,0 65 0,0-1-16,0 0 15,-21 0-15,21 21 0,-21-20 0,0 20 16,21-21-16,0 43 15,0-43-15,0 0 0,0 0 16,0 0-16,0 0 0,0-42 47,21 0-47,-21 0 0,21 0 16,0 0-16,0-1 0,-21 1 15,21-21-15,1 21 0,20-22 16,-21 22-16,0 0 0,0 0 15,1 21-15,-1 0 0,0 0 16,-21 21 0,0 0-16,0 0 0,0 22 0,0-22 15,0 0-15,0 21 0,0-20 0,21-1 16,-21 0-16,0 0 0,0 0 16,0 0-16,21 1 0,0-22 15,1 0-15,-1 0 16,0 0-16,0 0 0,0-22 15,0 22-15,1-21 0,-1 0 0,-21 0 16,42-21-16,-21 20 0,0 1 16,1-21-16,-1 21 0,0-22 15,0 22-15,0 0 0,0 0 0,-21 0 16,0 0-16,22 21 0,-22 21 31,0 0-31,0 0 16,0 0-16,0 22 0,0-22 0,0 0 15,-22 21-15,22 1 0,0-1 16,0-21-16,0 0 0,0 0 16,0 1-16,22-22 0,-1 21 0,0-21 15,0 0-15,0 0 0,0 0 16,22 0-16,-22 0 0,0 0 0,21 0 16,-20 0-16,20-21 0,-21-1 15,21 1-15,-20-21 0,-1 21 16,21 0-16,-21-22 0,0 1 15,1 0-15,-1 20 0,0-20 0,-21 21 16,0 0-16,0 0 0,0-1 0,-21 22 16,0 0-16,-1 0 0,1 0 15,0 22-15,0-1 0,21 0 16,-21 21-16,0-21 0,21 22 0,-22-22 16,22 21-16,0-21 0,0 1 15,0 20-15,0-21 0,0 0 16,0 0-16,0 1 0,0-1 15,22-21-15,-1 0 0,0 0 0,0 0 16,0 0-16,0 0 0,1 0 16,-1 0-16,0 0 0,0 0 0</inkml:trace>
  <inkml:trace contextRef="#ctx0" brushRef="#br1" timeOffset="78077.35">16954 6689 0,'22'0'0,"-44"0"0,65 0 0,-43 21 15,0 0-15,0 0 16,0 0-16,-21 1 16,-1-22-16,1 21 0,0 0 15,0-21-15,0 21 0,-22 21 0,1-20 16,21-22-16,-43 0 0,22 21 16,0-21-16,21 21 0,-22-21 15,-63 0-15,85 0 16,0 0-16,0 0 0</inkml:trace>
  <inkml:trace contextRef="#ctx0" brushRef="#br1" timeOffset="79876.78">9758 6731 0,'21'0'16,"0"0"-16,-21-21 31,0 0-15,-21 21 15,0 0-15,21 21-1,0 0 1,21-21 31,0 0-47,-21-21 47,0 0-32,0 42 48,0 0-63,0 0 16,0 0-1,0-42 48,0 0-48,0 0 1,21 21 0,-21 21-1,21 0-15,-21 0 16,0 1-16,0-1 0,0 0 0,0 0 15,-21 0-15,0 0 0,-21 1 0,21-1 16,-22 0-16,1 0 16,0 0-16,20 0 0,-20-21 0</inkml:trace>
  <inkml:trace contextRef="#ctx0" brushRef="#br1" timeOffset="93021.15">18267 6202 0,'0'-21'0,"-21"21"15,21-21 1,0-1-16,-22 1 16,22 42 31,-21 1-47,21-1 15,-21 0-15,21 0 0,0 0 0,-21 22 16,21-22-16,0 21 0,0 0 15,-21 1-15,21-22 0,-21 21 0,21 1 16,0-22-16,0 0 16,-22 21-16,22-21 0,-21 1 15,21-1-15,0-42 32,0-1-32,0 1 0,0-21 15,0 21-15,0 0 0,0-22 16,21 1-16,1 0 0,-1 20 0,0-20 15,-21 0-15,21 21 0,0-22 0,0 22 16,1 0-16,-1 0 0,-21 0 16,21-1-16,0 22 0,0 0 15,0 0-15,1 22 16,-1-1-16,-21 0 0,0 0 16,0 21-16,0-20 0,0 20 0,0 0 15,0 1-15,0-1 0,0 0 16,0-21-16,0 22 0,0-22 0,0 21 15,0-21-15,21 1 16,0-22-16,-21 21 0,42-21 0,-20 0 16,-1 0-16,0 0 0,0-21 0,0-1 15,0 1-15,22 0 16,-22 0-16,0 0 0,0-22 0,22 22 16,-22-21-16,0 0 0,0 20 0,0-20 15,0 21-15,1-21 0,-1 20 16,-21 1-16,21 21 0,0 0 15,-21 21 1,0 22-16,0-22 16,0 21-16,-21-21 0,0 22 0,21-1 15,-21-21-15,21 22 0,0-22 16,0 21-16,0-21 0,0 0 0,0 1 16,0-1-16,21-21 15,0 0-15,0 0 0,0 0 16,0 0-16,1 0 0,-1-21 0,0-1 15,0 1-15,0 0 16,22 0-16,-22-21 0,21-1 16,-42 1-16,21 21 0,0-22 15,1 22-15,-22 0 0,0 42 16,0 0 0,0 1-16,0-1 0,0 21 15,0-21-15,0 0 0,-22 1 0,22 20 16,-21-21-16,21 0 0,0 0 0,0 1 15,0-1-15,0 0 16,0-42 15,0 0-31,21 21 16</inkml:trace>
  <inkml:trace contextRef="#ctx0" brushRef="#br1" timeOffset="93178.06">19325 6244 0,'0'-21'0,"0"42"0,0-63 0,-21 42 16,0 0-16,0-21 16,21 42 15,21 0-31,0 0 16,-21 0-16,21-21 0,21 22 15</inkml:trace>
  <inkml:trace contextRef="#ctx0" brushRef="#br1" timeOffset="93736.56">20002 6541 0,'0'0'0,"0"-22"0,0 1 15,0 0-15,0 0 0,0-21 16,0 20-16,0 1 0,0 0 15,0 0-15,-21 0 0,21 0 16,-21 21-16,0 0 0,0 0 16,0 0-16,-1 0 0,1 0 15,-21 0-15,21 21 0,-22 0 0,22 0 16,-21 21-16,0-20 0,20 20 16,-20-21-16,21 21 0,0 1 0,0-22 15,-1 0-15,22 21 0,0-20 0,0-1 16,0 0-16,0 0 0,22 0 15,-1-21-15,0 0 0,21 21 0,22-21 16,-43 0-16,21 0 0,-21 0 16,22-21-16,-1 0 0,-21 0 15,22 0-15,-22 0 0,0-22 16,21 22-16,-21-21 0,1-1 16,-1 1-16,-21 0 0,21-1 0,-21 1 15,21 0-15,-21-1 0,21 1 0,-21 0 16,0-1-16,0 22 0,0-21 15,0 21-15,0 0 0,0 42 32,-21 0-32,0 0 0,0 0 15,21 22-15,-21-1 0,-1-21 0,22 21 16,0 1-16,-21 41 16,21-41-16,0-1 0,0 0 0,0 22 15,0-43-15,0 0 16,21 0-16,-21 1 0,22-1 0,-1-21 15,0 0-15,0 0 0,0 0 0,22 0 16,-22 0-16,21 0 0</inkml:trace>
  <inkml:trace contextRef="#ctx0" brushRef="#br1" timeOffset="94225.29">20701 6371 0,'0'-21'0,"0"42"0,0-63 0,0 21 16,0 0-16,-21 21 15,0 0-15,-1 0 0,1 0 0,0 0 16,-21 0-16,21 0 0,-1 21 16,-20-21-16,21 21 0,-43 42 15,43-41-15,0 20 0,0-21 16,0 0-16,0 22 0,21-22 0,-22 0 16,22 0-16,0 0 0,0 0 15,0 1-15,0-1 0,43-21 16,-22 0-16,0 0 0,21 0 0,-20 0 15,-1 0-15,21 0 0,-21 0 16,22-21-16,-22-1 0,0 1 16,0 0-16,21-21 0,-20 21 0,-1-22 15,0 1-15,0 0 0,-21-1 16,42-41-16,-42 41 0,0 22 16,0-21-16,0-1 0,22 22 15,-22-42-15,0 42 16,-22 21-16,1 21 15,0 0-15,0 0 0,21 0 16,-21 22-16,0-22 0,-1 21 0,22 0 16,0 1-16,-21-1 0,21 0 15,0 1-15,-21 41 16,21-62-16,0 20 0,0-21 0,0 0 16,0 0-16,0 1 0,21-1 15,0-21-15,1 0 0,-1 0 0,0 0 16,0 0-16,0 0 0,0 0 15,1-21-15,-1 21 0,21-22 0,-21 1 16</inkml:trace>
  <inkml:trace contextRef="#ctx0" brushRef="#br1" timeOffset="94461.15">21188 6033 0,'-43'63'15,"43"-42"-15,-21 22 0,0-22 16,0 21-16,21 0 0,-21 1 0,0-1 16,-1 0-16,22 1 15,0-22-15,-21 21 0,21 1 0,-21-22 16,21 0-16,0 0 0,0 0 0,0 0 16,0 1-16,21-22 15,0 0 1,1 0-16,-1 0 0,0-22 15</inkml:trace>
  <inkml:trace contextRef="#ctx0" brushRef="#br1" timeOffset="94808.95">21294 6477 0,'0'0'0,"21"0"31,0 0-15,0 0-16,0 0 0,0 0 16,1-21-16,-1 0 0,0 21 15,0-21-15,0 21 0,0-22 0,1 1 16,-1 0-16,-21 0 0,0 0 16,0 0-1,-21 21 1,-1 0-16,1 21 0,0 0 15,0 0-15,0 0 0,0 0 0,-22 22 16,22-22-16,0 0 0,21 21 0,-21-20 16,21-1-16,-21 0 0,21 0 15,0 0-15,0 0 0,0 1 0,21-1 16,0-21-16,0 0 0,0 0 16,0 0-16,22 0 0,-1 0 15,0 0-15</inkml:trace>
  <inkml:trace contextRef="#ctx0" brushRef="#br1" timeOffset="95293.24">22098 6329 0,'-21'0'0,"42"0"0,-63 0 16,20 0-16,1 0 0,0 21 15,0 0-15,0 0 0,21 1 16,-21-1-16,21 0 0,-22 21 0,22-21 15,0 1-15,-21-1 0,21 21 16,-21-21-16,21 0 16,0 1-1,0-44 17,0 1-17,0 0-15,0 0 0,21 0 16,0 0-16,-21-1 0,22-20 0,-1 21 15,0-43-15,0 43 16,0 0-16,0 0 0,22 0 0,-22 0 16,0 21-16,0 0 0,0 0 15,1 0-15,20 0 0,-21 0 16,0 21-16,-21 0 0,21 0 0,1 0 16,-22 22-16,21-22 0,-21 63 15,0-62-15,0-1 0,0 21 16,0-21-16,0 0 0,-21 1 15,-1-1-15,1 0 0,0-21 16,21 21-16,-21-21 0,21-21 47,21 0-47,0 0 0,0 21 16</inkml:trace>
  <inkml:trace contextRef="#ctx0" brushRef="#br1" timeOffset="96581.25">23029 6350 0,'0'0'0,"-21"0"0,0-21 0,0 0 0,21 0 16,-21 21-16,-22 0 0,22-22 0,0 22 15,0 0-15,-22 0 0,22 0 16,-21 0-16,0 22 0,20-1 0,-20 0 15,0 0-15,21 0 0,-22 22 16,22-22-16,0 21 0,0-21 0,21 22 16,0-22-16,0 0 0,0 21 0,0-21 15,0 1-15,0-1 16,42 0-16,0-21 0,-20 0 16,-1 0-16,0 0 0,21 0 0,-21 0 15,43 0-15,-43 0 16,21 0-16,-20-21 0,-1 0 0,0-1 15,0 1-15,0 0 0,0-21 16,1 21-16,20-43 0,-21 22 16,-21 21-16,0-1 0,0 1 15,21 0-15,-42 21 16,21 21 0,-21 0-16,0 1 0,0-1 0,-1 0 15,22 0-15,0 0 0,-21 0 16,21 1-16,0-1 0,0 0 0,0 0 15,0 0-15,0 0 0,21-21 16,1 22-16,-1-22 0,0 0 16,21 0-16,-21 0 0,1 0 15,-1 0-15,0 0 0,21-22 0,-21 22 16,1-21-16,-1 0 0,0 0 16,-21 0-16,21 0 0,0-22 15,-21 22-15,21-42 0,-21 41 0,22 1 16,-22 42 15,0 1-31,-22-1 0,1 0 16,21 0-16,0 21 0,0-20 15,-21-1-15,21 0 0,-21 0 0,21 0 16,0 0-16,0 1 0,0-1 16,-21 0-16,21 0 15,0-42 16,0 0-31,0 0 16,21-1 0,0 1-16,-21 0 0,21 0 0,0-21 15,1 20-15,-22 1 0,21-21 0,0 21 16,0 0-16,0-1 0,0 1 16,1 0-16,-1 21 0,0 0 0,-21 21 31,0 0-31,0 1 0,0-1 0,0 21 15,0-21-15,0 22 0,0-22 16,0 0-16,0 21 0,0-21 0,0 1 16,0-1-16,0 0 0,0 0 15,0-42 17,21 0-17,0 0-15,-21-1 16,21 1-16,1 0 0,-1 0 0,0 0 15,0-22-15,0 22 0,22-42 16,-22 42-16,0-1 0,0 22 16,-21 22-1,0-1 1,-21 0-16,0 0 0,21 0 0,-21 22 16,-1-22-16,22 0 0,-21 0 15,21 0-15,0 0 0,0 1 16,21-22 15,1 0-31,-1 0 0,0 0 16,21 0-16,-21 0 0,22 0 15,-22-22-15,21 1 0,-21 0 0,1 21 16,-1-42-16,0 21 0,0-1 16,-21 1-16,0 0 0,21 0 0,-42 21 15,0 0 1,-21 21-16,20 0 15,1 0-15,0 1 0,0 20 0,0-21 16,0 0-16,-1 0 0,1 1 16,21-1-16,0 0 0,0 0 15,0 0-15,0 0 0,21-21 47,1 0-47,-1 0 16,0-21-16,0 21 0</inkml:trace>
  <inkml:trace contextRef="#ctx0" brushRef="#br1" timeOffset="96741.16">23939 6731 0,'-21'0'16,"0"0"-1,0 0 1,0 0-16,0 0 0,-1 0 16</inkml:trace>
  <inkml:trace contextRef="#ctx0" brushRef="#br1" timeOffset="100590.32">1228 9377 0,'21'-21'0,"0"21"0,-21-21 15,21 21-15,0 0 16,0-22-16,-21 1 16,22 21-16,-1 0 15,-21-21-15,0 42 47,0 0-47,-21 1 16,-1-1-16,1 0 0,0 0 15,0 0-15,-21 0 0,20 1 16,-20 20-16,0-21 0,21 21 16,-22 1-16,1-22 0,0 21 0,-1-21 15,1 22-15,0-22 0,-1 0 16,1 0-16,21 0 0,0 1 0,-22-22 16,22 0-16,21 21 0,-21-21 15,0 0-15,21-21 31,0-1-31,21 1 16,0 21 0,0-21-16,22 21 0,-22 0 15,0 0-15,0 0 0,21 0 16,-20 0-16,-1 0 0,0 0 0,21 0 16,-21 21-16,22-21 0,-22 21 15,0 1-15,21-1 0,-20 0 0,-1 0 16,0 0-16,0-21 0,0 21 15,0 1-15,1-1 0,-1-21 0,0 21 16,0-21-16,-21 21 16,21-21 46,-21-21-46,21 21-16,-21-21 0,0 0 15</inkml:trace>
  <inkml:trace contextRef="#ctx0" brushRef="#br1" timeOffset="101553.35">635 8086 0,'0'0'0,"-64"42"15,64-21-15,-21-21 16,21 21-16,21-21 31,1 0-31,-1 0 16,21 0-16,-21 0 0,0-21 16,22 21-16,-22-21 0,0 0 0,21 21 15,-20-21-15,-1 0 0,0-1 16,-21 1-16,0 0 0,0 0 15,0 0-15,-21 21 16,0 0-16,-1 0 0,1 0 16,-21 0-16,0 0 0,-1 21 0,1 0 15,0 0-15,20 0 0,-62 43 16,63-43-16,-1 21 16,1-20-16,21-1 0,-21 0 0,21 0 15,0 0-15,0 0 0,0 1 16,21-22-16,0 21 0,22-21 15,-22 0-15,0 0 0,21 0 16,-20 0-16,-1 0 0,21 0 0,-21 0 16,0 0-16,1-21 0,-1 21 15,-21-22 1,-21 22-16,-22 0 16,22 0-16,-21 0 0,-1 22 15,22-1-15,-21-21 0,0 21 0,-1 0 16,22 0-16,-21 0 0,21 22 15,-1-22-15,1 0 0,21 0 16,-21 0-16,21 1 0,0-1 0,0 0 16,0 0-16,21-21 15,22 0-15,-22 21 0,0-21 16,0 0-16,21 0 0,-20 0 16,20-21-16,0 0 0,1 21 0,-1-21 15</inkml:trace>
  <inkml:trace contextRef="#ctx0" brushRef="#br1" timeOffset="102106.37">1122 8192 0,'0'0'0,"-21"0"32,-1 0-32,1 21 15,0 0-15,0 0 0,21 0 16,-21 0-16,0 1 0,21-1 0,-22 0 15,22 0-15,-21 0 0,21 0 16,0 1-16,-21-22 0,21 21 16,21-21-1,0 0-15,1 0 0,-1-21 16,0-1-16,0 1 16,0 0-16,0 21 0,1-21 15,-22 0-15,21 21 0,-21-21 0,21 21 16,-21-22-16,0 44 47,0-1-47,0 0 0,0 0 15,0 0-15,0 0 0,0 1 16,-21-1-16,21 21 0,0-21 0,0 22 16,0-22-16,-21 21 0,21-21 15,0 22-15,0-22 0,0 21 0,0-21 16,0 22-16,0-22 0,0 0 15,-22 0-15,22 0 0,-21 0 0,0 1 16,0-22-16,0 0 16,0 0-16,-1 0 0,1 0 0,-21 0 15,21 0-15,-22-22 16,22 1-16,-21 0 0,21 0 0,-22 0 16,22 0-16,0 21 0,0-22 15,21 1-15,0 0 0,0 0 16,0 0-16,0 0 0,21-1 15,0 22-15,0-21 0,1 0 16,20 0-16</inkml:trace>
  <inkml:trace contextRef="#ctx0" brushRef="#br1" timeOffset="102248.28">1587 8107 0,'0'-21'0,"0"42"0,0-63 16,-21 42-16</inkml:trace>
  <inkml:trace contextRef="#ctx0" brushRef="#br1" timeOffset="102322.06">1545 10710 0,'0'0'0,"0"-381"0,0-381 16</inkml:trace>
  <inkml:trace contextRef="#ctx0" brushRef="#br1" timeOffset="102496.97">1566 8446 0,'0'0'0,"0"21"47</inkml:trace>
  <inkml:trace contextRef="#ctx0" brushRef="#br1" timeOffset="103609.29">1672 9589 0,'0'-22'31,"0"1"-31,0 0 16,0 0-1,21 21-15,-21-21 0,21 0 16,1 21-16,-1-22 16,0 22-16,0 0 0,0 0 15,0 0-15,1 0 16,-1 0-16,0 0 0,0 0 0,0 0 16,-21 22-16,21-1 0,-21 0 15,22 0-15,-22 0 0,0 0 0,0 22 16,0-22-16,-22 0 0,1 21 15,0-20-15,0-1 0,-21 21 0,20-21 16,1-21-16,-21 21 0,21 1 16,0-22-16,-22 0 0,22 21 15,0-21-15,0 0 0,0 0 16,-1 0-16,22-21 47,22-1-32,-1 22 1,0-21-16</inkml:trace>
  <inkml:trace contextRef="#ctx0" brushRef="#br1" timeOffset="104061.43">2095 9716 0,'22'0'15,"-1"0"1,0 0 0,0 0-16,0-22 0,0 1 15,1 21-15,20-21 16,-21 21-16,0-21 0,0 21 0,1-21 15,-1 0-15,0 21 0,0-22 16,0 1-16,0 0 16,-21 0-1,-21 21 1,0 0-16,0 0 0,0 0 16,0 21-16,-1 0 0,1 0 15,21 1-15,-21-1 0,21 0 0,-21 0 16,21 0-16,0 0 0,0 1 15,0-1-15,0 0 0,0 0 0,0 0 16,0 0-16,0 1 0,21-22 16,0 0-1,0 0-15,-21 21 0,22-21 0,-1 0 0,0 0 16,0 0-16,0 0 16,0 0-16,1-21 0,-1-1 0,0 1 15,0 21-15,0-21 0</inkml:trace>
  <inkml:trace contextRef="#ctx0" brushRef="#br1" timeOffset="104472.74">2773 9589 0,'0'0'15,"0"-22"-15,0 1 16,0 0-16,21 21 0,-21-21 16,21 21-16,-21-21 0,21 0 15,0 21-15,1 0 0,-22-22 16,21 22-16,0 0 0,0 0 0,0 0 15,0 0-15,1 0 0,-1 0 16,0 0-16,0 0 0,-21 22 0,21-1 16,0 0-16,-21 0 0,0 0 0,0 22 15,0-22-15,0 0 0,0 0 16,0 21-16,0-20 0,0-1 0,-21 0 16,21 0-16,-21 0 0,21 0 15,-21-21-15,21-21 31,0 0-15,0 0-16,0 0 0,0 0 16,0-1-16,21 1 0,-21 0 15,21 0-15,-21-21 0,0 20 0,21 1 16,1 0-16,-22 0 0,21 21 0,-21-21 16,21 0-16,0 21 0,0-22 15,0 22-15,1 0 16,-1 0-16,0 0 15,0 0-15,0 0 0</inkml:trace>
  <inkml:trace contextRef="#ctx0" brushRef="#br1" timeOffset="104944.42">3810 9440 0,'0'0'0,"21"0"0,-21-21 16,42 0-16,-42 0 15,22 21-15,-22-21 0,0 0 16,-22 21 0,1 0-16,0 0 15,-21 0-15,21 21 0,-22-21 16,1 21-16,21 0 0,-22-21 16,22 21-16,-21 0 0,21 1 15,0-1-15,21 0 0,0 0 16,0 0-16,21-21 15,0 21-15,0-21 0,21 0 16,-20 0-16,20 22 0,0-22 0,-21 0 16,22 21-16,-22-21 0,21 0 15,-21 21-15,1-21 0,20 21 0,-21 0 16,-21 0-16,0 1 16,0-1-16,-21-21 15,0 21-15,0-21 0,-22 0 0,22 0 16,-21 21-16,-1-21 0,1 21 15,0-21-15,-22 0 0,43 0 0,-21 0 16,-1 0-16,22 0 0,0 0 16,0 0-16,0 0 0,0 0 15,-1-21-15,22 0 16,0 0-16,0 0 16,22 21-16,-1-22 0,0 1 15,0 21-15,21-21 0,-20 21 0</inkml:trace>
  <inkml:trace contextRef="#ctx0" brushRef="#br1" timeOffset="105796.69">4318 9377 0,'-21'0'16,"0"0"-1,-1 0-15,1 0 16,0 0-16,21 21 0,-21-21 0,0 21 16,21 0-16,-21 1 0,-1-1 0,22 0 15,0 0-15,-21 0 0,21 0 16,-21 1-16,21-1 0,0 0 16,0 0-16,0 0 0,0 0 15,0 1-15,0-1 0,21-21 0,0 21 16,1-21-16,-1 0 0,0 0 15,0 0-15,0 0 0,0 0 16,1 0-16,-1-21 0,0 21 16,-21-21-16,0-1 0,0 1 15,0 0-15,0 0 0,0 0 16,0 0-16,0-1 0,-21 1 0,0 0 16,21-21-16,0 21 0,0-1 15,0 1-15,0 0 0,0 0 16,0 0-16,0 0 0,21 21 15,21 0-15,-21-22 16,22 22-16,-22 0 0,21 0 0,0 0 16,-20 0-16,20 0 0,0 0 0,1 22 15,-1-1-15,-21-21 0,21 21 16,-20 0-16,20 0 0,0 22 16,-42-22-16,0 0 0,0 0 15,0 0-15,0 0 0,0 1 0,0-1 16,0 0-16,0 0 0,-21 0 15,0-21-15,0 21 16,0-21 0,21-21-1,0 0 1,0 0-16,0 0 0,0 0 16,21-1-16,0 1 0,0-21 0,0 21 15,0-22-15,1 22 0,-1 0 16,21-21-16,-21 21 0,22-1 0,-22 1 15,21 0-15,-21 21 0,0 0 16,22 0-16,-22 0 0,0 0 0,21 0 16,-20 0-16,-1 0 0,0 21 0,0 0 15,-21 1-15,0-1 0,21 21 16,-21-21-16,0 0 0,0 22 16,0-22-16,0 0 0,0 21 0,0-20 15,-21-1-15,21 0 0,-21 21 16,0-21-16,0-21 15,21-21 48,0 0-47</inkml:trace>
  <inkml:trace contextRef="#ctx0" brushRef="#br1" timeOffset="106541.27">7091 9271 0,'0'0'0,"21"-21"0,-21 0 16,21 21-16,-21 21 31,0 0-15,0 0-16,0 22 0,0-22 0,0 0 15,-21 21-15,0-21 0,21 22 16,-21-22-16,21 21 0,0-21 0,-22 1 15,22-1-15,0 0 0,0 0 16,0 0-16,0 0 16,0-42 15,0 0-31,0 0 0,0 0 16,0 0-16</inkml:trace>
  <inkml:trace contextRef="#ctx0" brushRef="#br1" timeOffset="106969.02">7260 8890 0,'-21'0'0,"42"0"0,-63 0 0,21 0 15,-1 21-15,1 0 0,21 1 16,-21-1-16,21 0 0,0 0 15,-21 0-15,21 0 0,0 1 0,0-1 16,0 0-16,0 0 0,21-21 16,0 0-16,0 0 15,1 0-15,-1 0 0,0 0 0,0 0 16,21-21-16,-20 21 0,-1-21 16,0 0-16,0-1 0,0 1 0,0 0 15,1 0-15,-22 0 0,0 0 16,0-1-16,0 1 0,0 0 0,0 0 15,-22-21-15,1 20 16,0 1-16,0 21 0,0 0 16,0 0-16,-1 21 0,1-21 15,0 22-15,0 20 0,0-21 16,21 0-16,-21 0 0,-1 22 0,22-22 16,0 0-16,0 21 0,0-20 0,0-1 15,0 0-15,0 0 0,0 0 16,0 0-16,22 1 0,-1-22 15,0 21-15,21-21 0</inkml:trace>
  <inkml:trace contextRef="#ctx0" brushRef="#br1" timeOffset="107588.52">8128 9292 0,'21'-21'0,"-42"42"0,42-63 0,-21 21 15,0 0-15,0-1 16,-21 1-16,0 0 16,0 21-16,-1-21 0,1 21 15,-21 0-15,21 0 0,0 0 16,-1 0-16,1 21 0,-21 0 16,21 0-16,0 1 0,-22-1 0,22 0 15,-21 0-15,21 0 0,-22 22 16,22-22-16,0 0 0,0 21 0,0-21 15,-1 1-15,1 20 0,21-21 0,0 21 16,0-20-16,0-1 16,0 0-16,21-21 0,1 21 15,-1-21-15,0 0 0,21 0 0,-21 0 16,1 0-16,20-21 0,0 0 16,-21 0-16,22-1 0,-1 1 0,-21 0 15,64-21-15,-64-1 0,0 22 16,22-21-16,-22 21 0,0-22 15,0 1-15,-21 0 0,21-22 16,0 22-16,1-64 0,-22 64 16,0-1-16,0 1 0,0 0 15,0-1-15,0 22 0,0 0 0,0 0 16,0 0-16,-22 42 16,22 0-1,-21 0-15,21 22 0,-21-22 0,21 42 16,-21-20-16,21-1 0,0 0 15,0 22-15,0-22 0,0 0 0,0 22 16,0-22-16,0 1 0,0-22 0,0 21 16,0 0-16,21 22 15,0-43-15,0 0 0,1 0 0,-22 1 16,21-22-16,0 21 0,0-21 16,21 0-16,-20 0 0,-1 0 15,0 0-15,21 0 0,-21-21 0,22 21 16,-22-22-16,0 1 0,21 0 15,-20 0-15</inkml:trace>
  <inkml:trace contextRef="#ctx0" brushRef="#br1" timeOffset="107964.3">9271 9144 0,'0'0'16,"-21"0"-16,42 0 46,0 0-46,0 0 16,0 0-16,1 0 0,-1 0 0,0 0 16,0 0-16,0 0 15,0 0-15,1 0 0,-22-21 0,21 21 16,0 0 0,-42 0 30,0 0-46</inkml:trace>
  <inkml:trace contextRef="#ctx0" brushRef="#br1" timeOffset="108189.17">9165 9313 0,'0'0'0,"0"22"31,21-22-31,0 0 16,1 0-16,-1 0 0,0 0 0,0 0 16,21 0-16,-20 0 15,-1 0-15,0 0 0,0 0 16,0 0-16,-21-22 0,21 22 16,1 0-16,-22-21 15</inkml:trace>
  <inkml:trace contextRef="#ctx0" brushRef="#br1" timeOffset="108857.36">10393 8678 0,'0'0'0,"0"22"32,0-1-32,0 0 15,21-21 48,-21-21-63,21 21 15,-21-21-15,0-1 16,0 1-16,0 0 16,-21 42 15,0 0-31,0 1 16,-1-1-16,22 21 0,0-21 15,-21 0-15,21 1 0,-21-1 16,21 0-16,0 0 0,0 0 0,0 0 15,0 1-15,0-1 16,0 0-16,21-21 0</inkml:trace>
  <inkml:trace contextRef="#ctx0" brushRef="#br1" timeOffset="109377.75">10689 8911 0,'0'0'0,"-21"-21"31,21 0-31,21 21 16,0 0-16,22-21 0,-22 21 0,21 0 15,0 0-15,1-21 0,20 21 16,-20 0-16,20 0 0,-21 0 0,22-22 16,-22 22-16,1 0 0,-1 0 0,0 0 15,-21 0-15,1 0 16,-1 0-16,-42 0 15,-1 0 1,1 0-16,0 0 0,0 0 16,0 22-16,0-22 0,-1 0 0</inkml:trace>
  <inkml:trace contextRef="#ctx0" brushRef="#br1" timeOffset="109673.58">11070 8848 0,'-21'0'15,"21"21"1,0 0-16,0 0 16,0 0-16,0 1 0,0-1 0,0 0 15,0 0-15,0 21 0,0-20 16,0-1-16,0 21 0,0-21 16,0 0-16,0 1 0,0-1 0,0 21 15,0-21-15,0 0 0,0 1 16,0-1-16,0 0 0,0 0 15,21-42 48,0 0-63,0 0 0,1-1 16,-1 1-16,0 0 0</inkml:trace>
  <inkml:trace contextRef="#ctx0" brushRef="#br1" timeOffset="110229.27">11663 8869 0,'0'-21'16,"0"42"-16,21-42 0,-21 42 31,0 0-15,0 0-16,0 0 0,0 1 15,0 20-15,0-21 0,0 0 0,0 0 16,0 1-16,0-1 0,0 0 15,0 0-15,0 0 0,0 0 0,21 1 16,0-22-16,0 21 0,1-21 16,-1 0-16,0 0 15,0 0-15,0 0 0,22-21 16,-22-1-16,0 22 0,21-21 0,-21 0 16,1 0-16,20 0 0,-21-22 0,0 22 15,0 0-15,-21 0 0,0-21 16,22 20-16,-22 1 0,0 0 0,0 0 15,0 0-15,-22 21 32,22 21-32,0 21 15,-21-21-15,21 1 0,-21 20 16,21-21-16,-21 21 0,21 1 0,0-22 16,-21 21-16,0-21 0,21 22 0,-22-22 15,22 21-15,0-21 0,0 1 16,0-1-16,0 0 0,0 0 0,0 0 15,0 0-15,0 1 0,0-1 16,-21-21 15,0 0-31,0 0 16,0 0-16,0 0 0,-1 0 16,1 0-1,21-21 1,0-1-1,0 1 1,21 0-16</inkml:trace>
  <inkml:trace contextRef="#ctx0" brushRef="#br1" timeOffset="110528.64">12319 9335 0,'-21'0'15,"42"0"17,0 0-32,0 0 0,0 0 15,1 0-15,-1 0 0,21 0 0,-21 0 16,0 0-16,1 0 0,-1 0 0,0 0 15,0 0-15,-21-22 47</inkml:trace>
  <inkml:trace contextRef="#ctx0" brushRef="#br1" timeOffset="111010.36">13102 8869 0,'0'0'0,"0"-21"0,0 0 16,0-1-16,-21 22 16,0-21-16,0 21 15,-1 0-15,22 21 0,-21-21 16,0 43-16,21-22 0,-21 0 0,0 21 15,0 1-15,21-22 0,-22 21 16,1 1-16,21-1 0,-21-21 0,21 21 16,-21-20-16,21 20 0,0-21 0,0 21 15,0-20-15,0-1 0,21 0 16,0-21-16,0 0 0,1 21 16,-1-21-16,0 0 0,21 0 0,-21 0 15,1 0-15,20 0 0,-21-21 0,21 21 16,-20-21-16,20 0 15,0-1-15,-21 1 0,22 0 0,-22 0 0,21-21 16,-21 20-16,1-20 0,-22 0 16,0-43-16,0 43 15,0-1-15,-22-41 0,-20 63 16,21-22-16,0 22 0,0 0 16,-1 21-16,-20 0 0,21-21 15,-21 21-15,20 0 0,-20 0 0,-21 42 16,41-21-16,1 0 0,0 1 15,21 20-15,0-21 0,0 21 0,0-20 16,0-1-16,0 0 0,21 0 0,0 0 16,1 0-16,-1 1 15,21-22-15</inkml:trace>
  <inkml:trace contextRef="#ctx0" brushRef="#br1" timeOffset="111536.58">14012 8975 0,'21'-21'0,"-42"42"0,42-64 0,-21 22 16,0 0-16,22 0 0,-22 0 15,0 0-15,0-1 0,0 1 0,0 0 0,-22 0 16,1 21-16,0-21 0,0 0 16,0 21-16,0 0 15,-1 0-15,1 0 0,0 21 0,0 0 16,0 0-16,21 0 0,-21 0 15,-1 1-15,22-1 0,-21 21 0,21-21 16,0 0-16,0 1 0,0-1 16,0 0-16,0 0 0,21 0 15,1-21-15,-1 21 0,0-21 0,0 0 16,21 0-16,-20 0 0,-1 0 16,0 0-16,0-21 0,0 0 0,0 21 15,1-21-15,-1 0 0,-21 0 0,0-1 16,21 1-16,-21 0 15,0 0-15,0 0 0,-21 21 32,0 21-32,21 21 15,0-21-15,-22 1 0,22 20 0,-21-21 16,21 21-16,0-20 0,0 20 16,-21 0-16,21-21 0,0 22 15,-21-22-15,21 0 0,0 0 0,0 0 16,0 1-16,0-1 0,0 0 0,0 0 15,-21-21 1,0 0-16,-1-21 31,22 0-31,0 0 16,0-1-16,0 1 0,0 0 16</inkml:trace>
  <inkml:trace contextRef="#ctx0" brushRef="#br1" timeOffset="111928.55">14668 8573 0,'0'21'31,"0"0"-31,-21-21 15,0 21-15,0-21 0,0 21 16,0-21-16,-1 0 16,22-21 15,22 21-15,-22-21-16,21 21 0,-21-21 15,21 0-15,0 21 16,0 0-16,-21 21 31,0 0-31,0 0 16,0 0-16,0 0 0,0 1 15,-21-1-15,21 0 0,-21 0 0,0 0 16,0 0-16,21 1 0</inkml:trace>
  <inkml:trace contextRef="#ctx0" brushRef="#br1" timeOffset="112611.95">15240 8488 0,'0'0'0,"21"0"32,-21 21-1,21-21-31,-21 21 0,0 0 15,21-21-15,1 22 0,-1-1 16,0 0-16,0 0 0,0-21 16,0 21-16,22 0 0,-22 1 15,21-1-15,1 0 0,-1 0 0,0 0 16,-21-21-16,22 21 0,-1-21 16,0 0-16,-20 0 0,-1 22 0,0-22 15,0 0-15,0 0 0,0 0 16,-21-22-1,0 1 1,-21 21 0,0 0-16,0 0 0,-21 0 15,20 21-15,1 1 0,0-1 16,0 0-16,-21 0 0,-1 0 0,22 22 16,-21-22-16,-1 21 0,1-21 15,21 0-15,-21 22 0,-1-22 16,1 0-16,21 0 0,-22 0 0,22 1 15,0-1-15,-21 0 0,21 0 0,-1-21 16,22 21-16,-21 0 0,0 1 16,0-22-16,21 21 15,-21-21 17,42 0 14,-21-21-30</inkml:trace>
  <inkml:trace contextRef="#ctx0" brushRef="#br1" timeOffset="117393.23">2730 10837 0,'0'0'0,"22"0"16,-1-21-16,0 21 0,0-21 0,0 21 15,-21 21 16,-21 0-15,0 1-16,-21-1 0,-1 0 0,22 0 16,-21 21-16,-1 1 0,1-1 0,0-21 15,-1 22-15,-20-1 0,21 0 16,-1 1-16,-20 20 0,42-42 16,-1 0-16,1 1 15,0-1-15,0-21 0,0 0 16,21-21-1,0-1 1,0 1-16,0 0 16,0 0-16,21 21 0,0 0 15,0 0-15,0 0 0,1 0 16,20 0-16,0 0 0,-21 0 0,64 42 16,-43-42-16,-20 21 15,20 1-15,-21-1 0,21 0 0,-20 0 16,-1 0-16,0 0 0,0-21 15,-21 22-15,21-22 0,0 21 16,1-21 0,-1 0-1,0 0-15,-21-21 0</inkml:trace>
  <inkml:trace contextRef="#ctx0" brushRef="#br1" timeOffset="117889.54">3217 10922 0,'0'42'16,"0"-20"0,0-1-16,0 0 0,0 0 0,0 0 15,-21 22-15,21-1 0,0-21 16,0 64-16,0-64 0,0 21 15,0-21-15,0 1 0,0-1 16,0 21-16,0-21 0,0-42 47,0 0-47,0 0 0,0 0 16,0-22-16,0 22 0,0-21 15,0 21-15,0-22 0,0 1 0,0 0 16,21-1-16,0 1 15,1 0-15,-1 20 0,0 1 0,0 0 16,21 0-16,-20 0 0,20 21 0,0 0 16,-21 0-16,22 21 0,-22 0 15,21 0-15,-21 0 0,1 1 0,-1 20 16,0-21-16,0 21 0,-21 1 16,0-1-16,0 0 0,0-20 0,0 41 15,0-21-15,0-20 0,0-1 16,0 0-16,-21-21 0,21 21 15,-21 0-15,21-42 32,0 0-32,21 0 15,0 21-15,0-21 0</inkml:trace>
  <inkml:trace contextRef="#ctx0" brushRef="#br1" timeOffset="119093.85">4572 11028 0,'0'-21'0,"0"42"0,0-63 16,-21 20-16,21 1 15,-21 21-15,-1-21 0,1 0 0,0 21 16,0 0-16,-21-21 0,20 21 0,1 0 15,0 0-15,-21 0 0,21 21 16,-1 0-16,1-21 0,-21 21 0,21 22 16,-22-1-16,22 0 15,0-21-15,0 22 0,21-1 0,0 0 16,-21-20-16,21 20 0,0-21 0,0 0 16,0 0-16,0 1 0,0-1 15,21-21-15,0 0 0,0 0 16,0 0-16,1 0 15,20 0-15,-21-21 0,0-1 0,0 1 16,1 0-16,20 0 0,-21 0 0,0-22 16,0 22-16,22-21 0,-22 0 15,-21 20-15,21-20 0,-21 21 0,21 0 16,-21-22-16,0 22 0,0 0 0,0 0 16,0 42-1,0 0 1,0 0-16,0 1 15,0-1-15,0 0 0,-21 21 0,21-21 16,0 22-16,0-1 0,0-21 0,0 22 16,0-22-16,0 0 0,21 0 15,0 0-15,1 0 0,-1-21 16,0 0-16,21 0 0,-21 0 0,1 0 16,-1 0-16,21 0 0,-21-21 15,0 0-15,22 0 0,-22 0 0,0 0 16,0-22-16,0 22 15,1-21-15,-1 21 0,0-22 0,-21 1 16,0 0-16,0 20 0,0 1 16,0 0-16,0 0 15,0 42 17,0 0-32,0 0 0,0 1 0,0-1 15,0 0-15,0 0 0,0 21 0,0-20 16,0-1-16,0 21 0,0-21 15,0 0-15,0 1 0,0-1 0,0 0 16,0 0-16,0-42 47,0 0-47,0 0 16,0-22-16,0 22 0,21 0 15,-21-21-15,21 20 0,-21 1 0,21-21 16,1 21-16,-22-22 0,21 22 15,0 0-15,0 0 0,0 0 16,0 21-16,1 0 16,-1 0-16,-21 21 0,21-21 0,-21 21 15,0 0-15,21 0 0,-21 1 0,21 20 16,0-21-16,-21 21 0,0-20 16,22 20-16,-22-21 0,21 0 0,-21 22 15,21-22-15,-21 0 0,0 0 16,0 0-16,0-42 47,21 0-47,-21 0 0,21 0 15,-21-1-15,0 1 0,21-21 0,1 21 16,-1-22-16,0 22 0,0-21 16,21 21-16,-20-22 0,20 22 0,-21-21 15,21 21-15,-20 21 0,-1-21 16,0 21-16,0 0 0,0 0 15,0 0-15,1 21 0,-22 0 0,0 0 16,0 0-16,0 0 0,0 1 0,0 20 16,0-21-16,0 21 0,0-20 0,0-1 15,0 21-15,0-21 0,-22 0 16,22 1-16,0-1 0,0 0 16,0 0-16,22-21 31,-1 0-31,0-21 15,0 0-15,0 0 0</inkml:trace>
  <inkml:trace contextRef="#ctx0" brushRef="#br1" timeOffset="119474.37">6202 11028 0,'21'0'16,"0"0"-16,0 0 16,0 0-16,-21-21 0,22 21 0,-1 0 15,0-21-15,-21-1 0,21 22 16,0-21-16,-21 0 0,0 0 16,21 0-16,-21 0 0,-21 21 31,0 0-16,0 21-15,0-21 0,0 21 16,-1 0-16,1 21 0,21-20 16,-21-1-16,0 21 0,21-21 15,0 22-15,0-22 0,0 0 16,0 0-16,0 0 0,21 0 16,0-21-16,0 0 0,1 22 15,-1-22-15,0 0 0,0 0 0,0 0 16,22 0-16,-22-22 0,0 22 0,21-21 15,-21 0-15,1 0 0</inkml:trace>
  <inkml:trace contextRef="#ctx0" brushRef="#br1" timeOffset="119861.15">6900 10647 0,'21'63'31,"1"-41"-31,-1-1 0,0 0 0,0 0 0,0 0 16,0 0-16,1 1 0,20-1 15,0-21-15,-21 21 0,22-21 16,-22 0-16,21 0 0,-21 21 0,22-21 0,-22 0 16,21 0-1,-21 0-15,1 0 0,-1 0 16,-42 21 15,-1-21-31,1 21 16,0-21-16,0 22 0,-21-1 15,20-21-15,-20 21 0,0 0 0,-1 21 16,1-20-16,0-1 0,21 0 0,-22 0 16,1 21-16,21-20 15,-22-1-15,22-21 0,0 21 0,21 0 16,-21-21-16,21 21 0,-21-21 31</inkml:trace>
  <inkml:trace contextRef="#ctx0" brushRef="#br1" timeOffset="120512.33">4784 12213 0,'0'0'0,"21"0"0,-21-21 0,0 42 31,-21 0-15,21 1-16,-43-1 0,22 0 0,-21 21 16,21-21-16,-22 1 0,1 20 0,0-21 15,-1 0-15,1 22 0,0-22 16,-1 0-16,22 21 0,-21-21 0,21 1 16,-1-1-16,1 0 0,0-21 15,21 21-15,-21-21 0,21-21 31,21 0-15,0 21-16,0 0 0,-21-21 0,22 21 16,-1 0-16,0 0 0,0 0 15,0 0-15,0 0 0,1 0 0,-1 21 16,0 0-16,0-21 0,0 21 16,-21 0-16,43 43 0,-22-43 15,0 0-15,0 0 0,0 0 16,0 1-16,1-22 15,-1 21-15,0-21 0,0 0 16,0 0-16,0-21 16,1-1-16,-1 22 0,0-21 15,0 0-15,0 0 0</inkml:trace>
  <inkml:trace contextRef="#ctx0" brushRef="#br1" timeOffset="121169.52">5059 12700 0,'0'21'16,"21"-21"0,0 0-16,0 0 15,0 0-15,1 0 0,-1-21 16,0 0-16,0 0 0,21 0 0,-20-1 16,20 1-16,-21 0 0,21 0 15,-20 0-15,20-22 0,-21 22 16,0-21-16,0 21 0,-21-43 15,0 22-15,0 21 0,0 0 0,0-1 16,0 1-16,0 0 16,-21 21-16,0 0 0,0 0 15,0 0-15,21 21 0,-21 0 16,-1 1-16,22-1 0,-21 21 0,21 43 16,-21-43-16,0 0 0,0 22 15,21-22-15,-21 22 0,-1-1 16,1 1-16,21-1 0,-21 22 0,0-22 15,0 22-15,0-21 0,-1 20 16,-20 64-16,21-63 16,0 0-16,0 21 0,-1-43 0,1 22 15,21-1-15,-21-20 0,21-1 16,-21 1-16,21 42 0,0-85 16,0 21-16,21-21 0,0 1 0,22-22 15,-22 0-15,0 0 16,21-22-16,-21 1 0,22 0 0,-1 0 15,-21-21-15,22 20 0,20-20 0,-21-21 16,1 20-16,-1 1 0,22-22 16,-43 1-16,21-1 0,-21-63 15,-21 64-15,0 21 0,-21-22 16,-21 22-16,21-1 0,-43 1 16,22 0-16,-22-1 0,22 22 0,-22-21 15,22 21-15,0 21 0,-1-21 16,1-1-16,21 22 0,0 0 0,0 0 15,21-21-15,21 0 16,0 21 0,0-21-16,0 21 0,0-21 0,22 21 15,-1-21-15,-21-1 0,22 22 16,-1-21-16,0 0 0,1 0 0,-1 0 16,0-22-16</inkml:trace>
  <inkml:trace contextRef="#ctx0" brushRef="#br1" timeOffset="121616.27">5990 12425 0,'-42'85'32,"21"-64"-32,21 0 0,0 0 15,0 0-15,0 0 0,0 1 0,0 20 16,0-21-16,0 0 0,0 0 15,-22 1-15,22-1 0,0 0 16,0 0-16,-21-21 0,21-21 31,0 0-15,0 0-16,0-1 0,0 1 0,0 0 16,0 0-16,21 0 15,1-22-15,-1 22 0,0 0 0,-21 0 16,21-21-16,21 20 0,1 1 15,-22 0-15,21 21 0,-21 0 0,22 0 16,-22 0-16,0 0 0,21 0 0,-20 21 16,-1 0-16,0 1 15,0-1-15,0 0 0,-21 0 0,0 0 16,0 0-16,0 1 0,0-1 16,0 0-16,0 0 0,-21 0 15,0-21-15,21 21 0,-21-21 16,42-21 15,0 21-31,0-21 16</inkml:trace>
  <inkml:trace contextRef="#ctx0" brushRef="#br1" timeOffset="122932.84">7070 12467 0,'0'0'0,"0"-21"0,0 0 0,0 0 16,-22 21-16,22-21 0,-21-1 16,0 22-16,0 0 0,0 0 0,0 0 15,-1 0-15,1 0 0,0 0 16,-21 0-16,21 22 0,-22-1 0,22 0 16,-21 0-16,21 21 0,-1-20 0,1-1 15,0 0-15,0 21 0,21-21 16,0 1-16,0-1 0,0 21 0,0-21 15,0 0-15,21 1 16,0-22-16,0 0 0,1 0 16,20 0-16,21 0 0,-41-22 15,20 1-15,0 0 0,-21 0 0,1 21 16,20-21-16,-21 0 0,0-22 16,0 22-16,1 0 0,-22 0 15,0 0-15,0-1 0,0 1 0,0 0 16,0 0-16,-22 21 31,22 21-31,-21 0 16,21 0-16,0 1 0,0-1 15,0 0-15,0 0 0,0 0 0,0 0 0,0 1 16,21-1-16,1-21 16,-1 21-16,0 0 0,0-21 0,0 0 15,0 0-15,1 0 0,-1 0 16,21 0-16,0 0 0,-20-21 15,20 21-15,-21-21 0,0 0 0,0-1 16,1 1-16,-1 0 0,0 0 16,-21 0-16,0 0 0,21-22 0,-21 22 15,0 0-15,0 0 0,0 0 0,0-1 16,0 1 0,0 42-1,0 1-15,0-1 16,0 0-16,0 0 0,-21 0 15,21 0-15,0 22 0,0-22 0,0 0 16,0 0-16,0 0 0,0 1 16,0-1-16,0-42 47,0-1-32,0 1-15,0 0 0,0 0 16,21 0-16,0 0 0,0-22 0,-21 22 15,22 0-15,-1 0 16,0 0-16,0-1 0,0 1 0,0 0 16,1 21-16,-1 0 0,-21 21 15,21 0-15,-21 1 16,21-1-16,-21 0 0,0 0 0,0 0 16,0 0-16,0 1 0,0-1 15,0 0-15,0 0 0,21-21 0,-21 21 16,0 0-16,21-21 15,1 0 1,-1 0 0,-21-21-16,21 0 0,0 21 0,0-21 15,-21 0-15,21 0 16,1-1-16,-1 1 0,21 0 0,-21-21 16,0 21-16,22-1 0,-22 1 0,0 0 15,0 0-15,0 0 16,1 21-16,-22 21 15,0 0 1,0 0-16,0 0 0,0 1 16,0 20-16,0-21 0,-22 0 0,22 0 15,0 1-15,0-1 16,0 0-16,0 0 0,22-21 16,-1 0-16,0 21 0,0-21 0,0 0 15,0 0-15,1 0 16,-1 0-16,0 0 0,21-21 15,1 21-15,-22-21 0,21 0 16,-21 0-16,0-1 0,1 1 16,-1 0-16,0 0 0,-21-21 0,0-1 15,0 22-15,0 0 0,0 0 16,-21 21 0,0 0-16,21 21 0,-22 0 15,1 0-15,21 0 0,-21 1 16,21-1-16,0 21 0,0-21 0,0 0 15,0 1-15,0-1 0,0 0 0,0 0 16,0 0 0,0 0-16,21-21 0,0 0 15,1 0-15,-1 0 0,21 0 0,-21 0 16,0 0-16,1 0 0,20-21 16,-21 21-16,21-21 0,-20 0 0,20 0 15,-21 0-15</inkml:trace>
  <inkml:trace contextRef="#ctx0" brushRef="#br1" timeOffset="123340.6">9165 11853 0,'0'0'0,"-21"0"0,0 0 16,0 0-16,21 22 15,-22-1-15,22 0 0,0 0 16,0 0-16,22 0 15,-1 1-15,21-1 0,-21 0 0,0 0 16,22 0-16,-22-21 0,21 21 0,-21 1 16,22-22-16,-22 0 0,21 21 15,1-21-15,-22 0 0,21 0 16,-21 0-16,0 0 0,1-21 16,-1-1-1,0 22-15,-63 0 31,20 22-31,1-1 16,0 0-16,-21 21 0,21-21 0,-22 22 16,22-22-16,-21 21 0,21-21 15,-1 22-15,-20-22 0,21 0 0,0 21 16,0-20-16,-1-1 0,-20 21 16,42-21-16,0 0 15,-21-21-15</inkml:trace>
  <inkml:trace contextRef="#ctx0" brushRef="#br1" timeOffset="124121.16">10647 11811 0,'-21'0'0,"42"0"16,21 0 0,-21 0-16,22 0 15,-22 0-15,42 0 0,-20 0 0,20 0 16,-21 0-16,22 0 0,-1 0 0,-20 0 16,20 0-16,-20 0 0,-1 0 15,0 0-15,-21 0 0,22 0 0,-43-21 16,-21 21-1,-22 0 1,22 0-16,-21 0 0,21 0 0,-22 0 16,1 0-16</inkml:trace>
  <inkml:trace contextRef="#ctx0" brushRef="#br1" timeOffset="124467.96">11049 11832 0,'0'0'0,"0"21"16,0 1-16,0-1 0,0 0 15,0 0-15,0 21 0,0-20 16,0-1-16,0 21 0,0 22 16,0-22-16,0-21 0,0 21 0,0-20 15,0 20-15,0-21 0,0 21 16,0-20-16,0-1 0,-21 0 0,0 0 16,-1 0-16,1 0 0,0 1 0,0-22 15,0 21-15,0-21 0,-22 0 16,22 0-16,0 0 0,-21 0 0,20 0 15,-41 0-15,42-21 16,0 21-16,-1-22 0,1 1 16,0 0-16,21 0 0,-21 0 0,21 0 15,-21-1-15,21 1 0,0 0 16,0 0-16,0 0 0,0 0 0,0-1 16,0 1-16,21 0 0,0 21 15,0 0-15,0-21 16,22 21-16,-1 0 15,0 0-15,-20-21 0</inkml:trace>
  <inkml:trace contextRef="#ctx0" brushRef="#br1" timeOffset="124918.71">11515 12065 0,'0'-21'31,"-22"21"-16,1 0-15,0 21 0,0-21 16,0 21-16,0 0 0,-1 1 0,22 20 16,-21-21-16,0 0 0,21 22 0,-21-22 15,21 0-15,0 0 0,0 21 16,0-20-16,0-1 0,21 0 16,0-21-16,0 21 0,22 0 0,-22-21 15,0 0-15,21 0 16,-20 0-16,-1 0 0,21 0 0,-21 0 15,0 0-15,22-21 0,20-21 16,-42 42-16,1-21 0,20-1 16,-21-20-16,0 21 0,-21 0 0,0-22 15,0 1-15,0 21 0,0-21 0,-21-1 16,0 22-16,0-21 0,-43-1 16,22 22-16,21 21 0,-22 0 15,22 0-15,-21 0 0,-22 21 16,43 1-16,0-1 15,0 0-15,0 0 0,0 21 0,-1-20 16,22-1-16,0 0 0,0 21 16,0-21-16,0 1 0,0-1 0,22-21 15,-1 21-15,21 0 0,0-21 16,-20 0-16,20 0 0,0 0 16,1 0-16</inkml:trace>
  <inkml:trace contextRef="#ctx0" brushRef="#br1" timeOffset="125782.06">12277 11853 0,'0'0'0,"0"-21"0,0 0 0,0 0 15,0 0-15,-22 21 16,1 21 0,21 0-16,-21 21 0,21-20 15,-21 20-15,21 0 0,0 1 16,0-1-16,0 21 0,0-20 0,0-1 15,0-21-15,0 22 0,0-1 0,-21-21 16,21 0-16,-21 22 0,21-22 16,0 0-16,-22-21 15,22-21 17,0 0-32,0-1 15,0 1-15,0-21 0,22 21 16,-1 0-16,-21-22 0,21 22 15,0-21-15,0 21 0,0-1 0,1-20 16,-1 42-16,0-21 0,0 21 16,0 21-1,-21 0-15,21 0 0,-21 22 0,0-22 16,0 0-16,0 21 0,22-20 16,-22-1-16,0 0 0,0 21 0,0-21 15,21-21-15,0 22 0,0-1 0,0 0 16,0-21-16,1 0 15,20 0-15,-21 0 0,21 0 0,-20 0 16,41 0-16,-21 0 0,-20 0 16,-1-21-16,21 0 0,-21-1 15,0 1-15,1 0 0,-1 0 0,-21 0 16,0-22-16,0 22 0,0-21 0,0 21 16,0-22-16,0 22 0,0 0 15,0 0-15,0 0 0,0 42 31,-21 0-31,21 0 0,0 22 0,-22-22 16,22 0-16,0 21 0,0-21 0,0 1 16,0 20-16,-21-21 15,21 0-15,0 0 0,-21 1 16,21-1-16,0-42 47,0-1-47,0 1 0,0 0 15,0 0-15,0 0 0,0-22 16,21 22-16,0-21 0,1 0 0,-1-1 16,0 1-16,21 21 0,1-22 15,20 22-15,1 0 0,-22 0 16,21 0-16,-20 21 0,20 0 0,-42 21 16,22 0-16,-22 0 0,0 22 15,0-22-15,-21 21 0,0 0 0,0 1 16,0-1-16,0 0 0,0 1 0,0-22 15,-21 0-15,0 43 16,0-64-16,-22 21 0,22 0 0,0-21 16,21 21-16,-21-21 0,21-21 31</inkml:trace>
  <inkml:trace contextRef="#ctx0" brushRef="#br1" timeOffset="126365.06">14774 11748 0,'21'0'0,"-42"0"0,42-22 0,-21 1 16,0 42-1,0 1 1,0 20-16,-21-21 0,0 21 0,0 1 15,0-1-15,-22 0 0,22 1 16,-21-1-16,0 0 0,-22-20 0,22 20 16,-1 0-16,1-21 0,0 22 0,-1-22 15,1 0-15,0 0 0,21-21 16,-1 21-16,1-21 0,21-21 31,21 21-31,1-21 16,-1 0-16,0 21 0,0-21 0,21 21 15,-20 0-15,20 0 0,0 0 16,-21 0-16,22 0 0,-1 0 0,0 0 16,1 21-16,-22 0 0,21-21 0,1 21 15,-1 0-15,-21-21 0,43 43 16,-43-43-16,21 21 0,-21-21 16,0 0-16,1 21 0,-1-21 15,0 0 16,0-21-31,-21 0 16,21 0-16,0-1 0,1 1 16</inkml:trace>
  <inkml:trace contextRef="#ctx0" brushRef="#br1" timeOffset="126659.64">15684 11599 0,'0'-42'16,"0"84"-16,0-105 0,22 42 15,-22-22-15,0 22 0,0 64 32,0-22-32,-22 21 0,1 0 15,0 22-15,0-1 0,0 1 16,0-1-16,-22 1 0,22 21 0,-21-22 16,21 1-16,-22-1 0,1 1 15,0-1-15,20 1 0,-20-22 0,-21 64 16,20-64-16,22 0 15,0 1-15,0-1 0,21 0 0,0-20 16,-21 20-16,21-21 0,21-21 31,0 0-31,0-21 0,0 0 0,22 0 16,-22-1-16,21 1 0</inkml:trace>
  <inkml:trace contextRef="#ctx0" brushRef="#br1" timeOffset="127310.27">15748 12298 0,'0'0'16,"21"0"-16,0 0 15,0 0-15,1 0 16,-1-21-16,0 21 0,0-21 16,0 21-16,0-22 0,22 1 0,-22 0 15,21 0-15,-21 0 0,22 0 16,-22-22-16,0 1 0,21 0 15,1-22-15,-43 22 0,0 21 16,0-1-16,0-20 0,0 21 16,0 0-16,-21 0 0,-1 21 15,1 0-15,0 0 0,0 21 16,0 0-16,0 21 16,21-21-16,-22 22 0,22-1 0,-21 22 15,0-22-15,21 0 0,0 22 0,-21-22 16,0 22-16,0-1 15,21-21-15,-22 22 0,22-22 0,-21 85 16,0-63-16,0-1 0,21 1 0,-21-1 16,0 22-16,21-43 0,-22 22 15,1-1-15,0 1 0,0 42 16,0-64-16,0 0 0,-1 1 16,22-1-16,0-21 0,0 21 15,0-20-15,0-1 0,22 0 16,-1-21-16,0 0 0,0 0 15,0-21-15,22 21 0,-22-21 0,21-1 16,0 1-16,1-21 0,20 21 0,-20 0 16,41-64-16,-41 43 15,-1-1-15,0 1 0,-21 0 16,1-1-16,-22-20 0,0-43 0,-22 42 16,1 1-16,-21 21 0,0-1 15,-1 1-15,1 0 0,0-1 16,-1 22-16,1 0 0,-22-21 15,43 20-15,0 1 0,21 0 16,21 21 0,22 0-1,-22 0-15,0-21 0,21 21 16,1 0-16,-22 0 0,21-21 0,0 21 16,-20-21-16,20-1 0,0 1 0,43 0 15</inkml:trace>
  <inkml:trace contextRef="#ctx0" brushRef="#br1" timeOffset="127761.01">16637 11938 0,'0'-21'0,"0"42"0,0-63 0,-21 42 31,0 21-15,21 0-16,-22 0 0,22 22 0,0-22 15,0 21-15,0-21 0,0 22 16,0-22-16,0 0 0,0 21 0,0-21 15,0 1-15,0-1 0,0 0 16,-21-21-16,21 21 16,-21-21-16,21-21 31,0 0-31,0 0 16,0-1-16,0-20 0,0 21 0,21 0 15,0-22-15,1 1 0,-1 21 0,0-21 16,0 20-16,0-20 0,0 21 15,22 0-15,-22 0 0,0 21 0,0-22 16,43 22-16,-43 0 0,0 0 16,0 0-16,22 22 0,-43-1 15,21 21-15,-21-21 0,21 22 0,-21-22 16,0 21-16,0 0 0,0-20 16,0-1-16,0 21 0,-21-21 15,0 0-15,-1 1 0,1-1 16,0 0-16,0-21 0,42-21 47,0 21-47,-21-21 0,21-1 15,22 1-15</inkml:trace>
  <inkml:trace contextRef="#ctx0" brushRef="#br1" timeOffset="129087.77">17674 11896 0,'0'0'0,"0"-21"0,0-1 16,0 1-16,0 0 16,-21 0-16,-21 0 0,20 21 15,1 0-15,-21 0 0,21 0 16,-22 0-16,1 0 0,21 21 0,-21 0 16,-1 0-16,1 22 0,21-1 0,-22-21 15,22 21-15,0 1 0,21-1 16,0 0-16,0-20 0,0 20 15,0-21-15,0 0 0,0 0 0,0 1 16,21-1-16,22-21 0,-22 0 16,0 21-16,0-21 0,21 0 0,-20 0 15,20 0-15,0-21 0,-21 21 0,22-21 16,-1-1-16,-21 1 0,0 0 16,22 0-16,-22-21 0,0 20 0,0-20 15,0 0-15,-21 21 0,0-22 16,22 1-16,-22 21 0,0 0 0,0-1 15,0 1-15,0 0 0,-22 21 16,22 21 0,0 0-16,-21 1 0,21-1 0,-21 21 15,21-21-15,0 22 0,0-22 0,0 21 16,0-21-16,0 22 0,21-22 16,-21 0-16,21 0 0,1 0 15,-1 0-15,21-21 0,0 22 16,1-22-16,20 0 15,-42 0-15,1 0 0,41-22 16,-42 1-16,-21 0 0,21 0 0,1 0 16,-1 0-16,-21-22 0,0 1 15,0 21-15,21-22 0,-21 1 0,21 0 16,0 21-16,-21-1 0,0 44 47,0 20-47,-21-21 0,21 0 0,-21 22 15,21-22-15,0 0 16,-21 0-16,21 21 0,0-20 0,0-1 16,0 0-16,0 0 0,0 0 15,0-42 17,0 0-17,0 0-15,0 0 16,0-1-16,0 1 0,0-21 0,0 21 15,0 0-15,21-22 0,0 22 16,0 0-16,-21 0 0,21 0 0,1-1 16,-1 22-16,0 0 0,21-21 15,-21 21-15,1 0 16,-1 21-16,-21 1 0,0-1 16,0 0-16,0 21 0,21-21 0,-21 1 15,0 20-15,0-21 0,0 0 16,0 0-16,0 1 0,0-1 0,0 0 15,0 0-15,21-21 32,-21-21-17,0 0-15,21 0 0,0 21 0,-21-22 16,22 1-16,-1 0 0,0 0 16,0 0-16,0-22 0,0 22 0,1 0 15,20 0-15,-21 0 16,21 0-16,1-1 0,-22 1 15,21 21-15,-21 0 0,1 0 0,-1-21 16,-21 42-16,0 0 16,0 1-16,0-1 0,0 21 15,0-21-15,0 0 0,0 22 0,0-22 16,0 0-16,0 21 0,0-20 16,0-1-16,0 0 0,0 0 0,21 0 15,0-21-15,0 21 0,0-21 16,1 0-16,-1 0 0,21 0 15,-21 0-15,0 0 0,22-21 0,-1 0 16,0 0-16,1 0 0,-1 21 16,0-43-16,1 22 0,-22 0 15,21 0-15,-21-21 0,1-1 0,-1 22 16,0 0-16,-21-21 0,0 20 16,0 1-16,0 0 0,-21 21 15,0 0-15,-1 0 0,1 0 16,0 0-16,-21 21 0,21 0 0,-1 1 15,1 20-15,21-21 16,0 21-16,-21-20 0,21 20 0,0-21 16,0 0-16,0 22 0,0-22 0,0 0 15,0 0-15,0 0 0,0 0 16,21-21-16,0 0 0,1 0 16,-1 0-16,0 0 15,0 0-15,0 0 0,0 0 0,1-21 16,-1 0-16,21 0 0,0 0 0,-20 0 15</inkml:trace>
  <inkml:trace contextRef="#ctx0" brushRef="#br1" timeOffset="129528.64">20214 11599 0,'0'0'0,"-42"-21"31,21 21-31,21 21 16,0 1 0,0-1-16,21 0 15,-21 0-15,21-21 0,0 21 0,0 0 16,22-21-16,-22 22 0,0-1 16,0 0-16,21-21 0,-20 21 0,20-21 15,-21 21-15,21-21 0,-20 0 16,20 21-16,-21-21 0,0 0 0,0 0 15,1 0-15,-1 0 0,0 0 0,-21-21 32,-21 21-17,0 0-15,-22 0 0,22 0 0,-21 0 16,-1 21-16,22 1 0,-21-1 16,0 21-16,-1-21 0,1 22 0,21-22 15,-22 21-15,22 0 0,-21-20 16,21 20-16,0-21 0,-1 0 15,1 0-15,0 1 0,0-1 0,0 0 16,0-21-16,21 21 0,0 0 16,-22-21-16,22 21 15,-21-21-15,0 0 0,0 0 16,-21 0-16</inkml:trace>
  <inkml:trace contextRef="#ctx0" brushRef="#br1" timeOffset="130260.62">4254 13822 0,'0'0'15,"22"-21"-15</inkml:trace>
  <inkml:trace contextRef="#ctx0" brushRef="#br1" timeOffset="130612.71">4381 13737 0,'43'0'16,"-86"0"-16,86 21 15,-64 1-15,-22 20 0,22-21 16,21 0-16,-42 22 0,21-22 0,-1 0 15,1 21-15,0-21 0,-21 1 0,-1 20 16,22-21-16,-21 21 16,0-20-16,-1-1 0,1 21 0,0-21 15,-22 0-15,22 1 0,21-22 16,-22 21-16,22-21 0,0 0 0,0 0 16,0 0-16,21-21 0,-22 21 0,22-22 15,0 1-15,0 0 0,0 0 16,0 0-16,22 0 0,-1-1 15,0 22-15,21 0 0,-21 0 16,22 0-16,-1 0 0,-21 0 0,22 22 16,-1-1-16,-21 21 0,21-21 15,-20 22-15,20-1 0,-21 0 0,0 1 16,0-22-16,-21 21 0,22-21 16,-22 22-16,21-22 0,-21 0 15,0 0-15,21-21 0,-21 21 0,21-21 16,0 0-16,0 0 15,1 0-15,-1 0 0,0-21 0,21 0 16,-21 0-16,1 0 0,20-1 0</inkml:trace>
  <inkml:trace contextRef="#ctx0" brushRef="#br1" timeOffset="131086.13">5038 13928 0,'0'0'0,"42"-21"0,-21-1 16,0 22-16,-21-21 0,0 0 0,43 21 15,-43 21 1,-22 0-16,1-21 0,21 22 16,-21 41-16,21-42 0,-21 22 0,0-22 15,0 21-15,-1 0 0,22 1 0,-21-1 16,0-21-16,0 22 0,0-1 0,0 43 16,-1-43-16,1 0 0,-21-21 0,21 22 15,0-22-15,-1 0 0,1 0 0,-21 22 16,21-22-16,0-21 0,-22 0 15,22 0-15,0 0 16,21-21-16,-21 21 16,21-22-16,0-20 0,0 0 0,0 21 15,0-1-15,0-20 0,0 21 0,0-21 16,0-22-16,0 43 0,21 0 0,-21 0 16,21-1-16,0 22 0,0 0 0,1 0 15,-1 0-15,0 0 0,0 0 0,0 22 16,0-1-16,1 0 0,20 42 0,-21-41 15,-21 20-15,21-21 0,0 21 16,-21-20-16,22 20 0,-1-21 0,0 0 16,-21 0-16,21 1 0,-21-1 0,42 0 15,-20-21-15,-1 21 0,0-21 16,21 0-16,1 0 0,-22 0 0,0 0 16,0-21-16,21 0 0,-20 21 0,41-43 15,-21 43-15,-20-21 0,20 0 0,21-64 16,-20 64-16,-22 0 0,0-21 15</inkml:trace>
  <inkml:trace contextRef="#ctx0" brushRef="#br1" timeOffset="131148.6">5673 14161 0,'0'-43'0,"0"128"15,0-127-15,-22-22 0</inkml:trace>
  <inkml:trace contextRef="#ctx0" brushRef="#br1" timeOffset="132733.82">5503 14478 0,'0'21'0,"-21"64"31,0-64-31,21-42 47,0 0-47,0 0 16,0-1-16,0 1 0,0-21 0,0 21 15,21-22-15,-21 22 0,21-21 16,0 21-16,1-22 0,-22 22 0,21 0 15,0 21-15,21 0 0,-21 0 16,1 0-16,-1 0 0,0 0 16,-21 21-16,21 0 0,0 1 0,-21-1 15,21 21-15,-21-21 0,0 22 16,0-22-16,0 0 0,0 21 0,0-21 16,43 22-16,-22-22 0,0 0 15,0-21-15,0 0 0,22 21 16,-22-21-16,21 0 0,1 0 15,-1 0-15,0 0 0,-21 0 0,22-21 16,-1 21-16,0-21 0,1 0 16,-22 21-16,21-21 0,-21-1 0,1 1 15,20 0-15,-21 0 0,0-21 16,-21-1-16,0 22 0,0-21 16,0 21-16,0-1 0,0-20 0,0 21 15,-21 0-15,0 0 0,0-1 16,0 22-16,-1 0 0,1 0 15,-21 0-15,21 0 0,0 22 16,-1-22-16,1 21 0,0 21 0,0-21 16,0 22-16,0-22 0,-1 21 0,22-21 15,0 22-15,0-1 0,0-21 16,0 0-16,0 22 0,0-22 16,22 0-16,-1 0 0,0-21 15,0 0-15,21 0 16,-20 0-16,-1 0 0,0 0 0,0-21 15,0 0-15,0 0 0,1-1 0,-1 1 16,0 0-16,-21 0 0,0-21 16,21 20-16,-21-20 0,0 21 0,0 0 15,0 0-15,0-1 0,0 1 16,0 0-16,0 42 16,0 22-1,0-22-15,0 0 16,0 0-16,0 21 0,0-20 0,0-1 15,0 21-15,0-21 0,0 0 16,0 1-16,21-22 0,0 21 16,22 0-16,-22-21 0,21 0 0,1 0 15,-22 0-15,21 0 0,0 0 0,1 0 16,-1-21-16,0 0 0,1-1 16,-22 1-16,21 0 0,-21 0 0,1-21 15,-1 20-15,0-20 0,-21 21 16,0-21-16,0 20 0,0 1 0,0 0 15,0 0-15,0 0 0,-21 21 32,21 21-32,-21 0 0,21 0 15,0 0-15,0 1 0,-22 20 16,22-21-16,-21 0 0,21 22 16,-21-22-16,21 0 0,0 0 0,0 0 15,0 0-15,0 1 0,0-1 0,0-42 47,0-1-47,21 1 16,0 0-16,-21 0 0,22-21 0,-1 20 15,-21 1-15,21-21 0,0 21 0,-21-22 16,21 22-16,0 0 0,-21 0 16,22 0-16,-22 0 0,21 21 15,0 0-15,0 0 16,-21 21-1,0 0-15,0 0 0,0 21 0,0-20 16,0-1-16,0 21 0,0-21 0,0 0 16,21 22-16,-21-22 0,21 0 15,-21 0-15,22 0 0,-1-21 0,-21 22 16,21-22-16,0 0 0,0 0 16,0 0-16,1 0 0,-1 0 0,21 0 15,-21-22-15,0 1 0,1 0 0,-1 0 16,21 0-16,-21 0 0,0-1 15,1-20-15,-1 21 0,0-21 16,-21 20-16,21 1 0,-21-21 0,21 21 16,-21 0-16,0-1 0,0 1 15,0 42 17,0 1-32,0-1 0,0 0 15,0 0-15,0 0 0,0 22 0,0-22 16,0 0-16,0 0 0,0 0 15,0 0-15,0 1 0,0-1 0,21 0 16,1-21-16,-1 0 0,0 0 16,0 0-16,0 0 0,0 0 0,1 0 15,-1 0-15,0-21 0,0 21 16,21-21-16,-20-1 0,-1 1 0,0-21 16,-21 21-16,21 0 0,-21-1 15,21 1-15,-21-21 0,0 21 0,0 0 16,0-1-16,0 1 0,-21 21 15,0 0-15,0 0 0,0 0 16,-1 0-16,1 21 0,0 1 16,21-1-16,-21 0 0,21 21 15,-21-21-15,21 1 0,0 20 0,0-21 16,0 0-16,0 0 0,0 1 16,0-1-16,0 0 0,21 0 0,0 0 15,0-21-15,0 0 0,1 0 16,-1 0-16,0 0 0,21 0 15,-21 0-15,22-21 0,-1 21 0,-21-21 16,22 0-16,-22 0 0</inkml:trace>
  <inkml:trace contextRef="#ctx0" brushRef="#br1" timeOffset="133168.94">8678 13695 0,'-21'0'0,"-21"85"32,42-64-32,0 0 15,0 0-15,0 0 0,0 22 0,0-22 16,21 0-16,0 0 0,-21 0 0,21 0 16,22 1-16,-22-1 0,0-21 15,21 21-15,22-21 0,-22 0 16,0 0-16,1 0 0,-22 0 0,21 0 15,-21 0-15,22 0 16,-22 0-16,0 0 0,0 0 0,0-21 16,-21 0-16,-21 21 31,-21 0-31,21 0 0,0 21 0,-1 0 16,-20 0-16,21 0 0,0-21 15,-22 43-15,22-22 0,0 0 0,-21 0 16,21 21-16,-22-20 0,22 20 0,-21-21 15,21 21-15,-22-20 0,22 20 16,0-21-16,-21 0 0,20 0 0,1 1 16,0 20-16,0-21 15,0-21-15,21-21 32</inkml:trace>
  <inkml:trace contextRef="#ctx0" brushRef="#br1" timeOffset="133210.92">8594 14542 0,'0'-43'16,"21"43"-16</inkml:trace>
  <inkml:trace contextRef="#ctx0" brushRef="#br1" timeOffset="134158.07">10033 13610 0,'0'-21'16,"21"21"0,0 0-16,22 0 0,-1 0 15,0 0-15,1 0 0,20 0 0,-21 0 16,1 0-16</inkml:trace>
  <inkml:trace contextRef="#ctx0" brushRef="#br1" timeOffset="134589.07">10456 13674 0,'0'84'31,"0"-62"-31,0 20 16,0-21-16,0 21 0,0 1 0,0-22 15,0 21-15,0-21 0,-21 22 16,21-1-16,-21-21 0,0 0 0,21 22 16,-21-22-16,-1 0 0,1 0 0,0-21 15,21 21-15,-21-21 0,0 0 16,0 0-16,-1 0 0,1 0 15,0 0-15,0 0 0,0-21 16,0 0-16,-1 0 0,22 0 16,-21 0-16,0-1 0,21 1 0,0 0 15,0 0-15,-21 0 16,21 0-16,0-1 0,0 1 16,0 0-16,21 21 15,0 0 1,22 0-16,-22-21 0,0 21 15,0 0-15</inkml:trace>
  <inkml:trace contextRef="#ctx0" brushRef="#br1" timeOffset="134745.01">10858 13780 0,'0'0'0,"-21"0"0,0 0 16,0 0-16,0 0 0,0 0 16</inkml:trace>
  <inkml:trace contextRef="#ctx0" brushRef="#br1" timeOffset="134908">10202 13610 0,'-21'0'0,"42"0"0,-84-21 0</inkml:trace>
  <inkml:trace contextRef="#ctx0" brushRef="#br1" timeOffset="135101.95">10689 13716 0,'21'0'16</inkml:trace>
  <inkml:trace contextRef="#ctx0" brushRef="#br1" timeOffset="135515.09">10901 13801 0,'-21'21'0,"42"-42"0,-64 42 0,22 0 0,21 0 15,-21 0-15,0 1 0,0-1 16,21 0-16,-21 0 0,-1 0 0,22 0 16,0 22-16,0-22 0,-21 0 0,21 0 15,0 0-15,0 1 16,21-1-16,1-21 16,-1 0 15,190-43-31,-189 43 0,-1-21 0,21 0 15,-21 21-15,0-21 16,1 0-16,-22 0 0,0-1 0,0-20 16,0 21-16,0 0 0,0 0 0,-22-22 15,1 22-15,-21 0 0,21 0 16,0 0-16,-22 21 0,1 0 0,21 0 16,-22 0-16,22 0 0,0 0 15,-21 0-15,21 0 0,-1 21 0,22 0 16,0 0-16,-21 0 0,21 0 0,0 1 15,0-1-15,0 0 16,21 0 0,1-21-16,-1 0 0,0 0 0,21 0 15,-21 0-15</inkml:trace>
  <inkml:trace contextRef="#ctx0" brushRef="#br1" timeOffset="137200.71">11388 13568 0,'0'-21'0,"0"42"0,0-21 32,0 21-32,-22 21 15,22-20-15,-21 20 0,0 0 16,21 1-16,0-22 0,-21 21 0,21 0 16,-21-20-16,21 20 0,-21-21 0,21 21 15,0 1 1,-22-22-16,22 0 0,22-42 47,-22 0-47,21 0 15,0-1-15,0 1 16,-21 0-16,21-21 0,0 21 0,-21-1 16,22 1-16,-22 0 0,21 21 15,-21 21 1,0 0-16,0 1 15,0-1 1,0 0-16,0 21 0,0-21 0,0 1 16,21-1-16,-21 0 0,21 0 15,0 0-15,0-21 16,1 0-16,-1 0 0,0 0 16,0 0-16,0 0 0,22 0 0,-22 0 15,0 0-15,21 0 0,-21-21 16,22 0-16,-22 21 0,0-21 0,0 0 15,0-1-15,1 1 0,-22 0 16,0-21-16,0 21 0,0-1 16,0 1-16,0 0 0,-22 42 31,1 0-31,21 1 16,-21-1-16,21 0 0,0 0 0,-21 0 15,21 0-15,-21 1 0,21-1 16,-21 0-16,21 0 0,0 0 15,0 0-15,0-42 47,0 0-47,21 21 0,-21-21 0,21 0 16,0 0-16,-21-1 0,21 1 16,0 0-16,-21 0 0,22 0 0,-22 0 15,21-1-15,-21 1 16,0 0-16,21 21 0,0 0 15,-21 21-15,0 0 16,0 1-16,0-1 16,0 0-16,0 0 0,0 0 0,0 0 15,0 1-15,0-1 0,0 0 16,21 0-16,0 0 0,1 0 16,20-21-16,0 0 0,1 0 15,-1 0-15,0 0 0,1 0 16,-1 0-16,0 0 0,1 0 0,-22 0 15,21-21-15,-21 0 0,22 21 16,-22-21-16,-21 0 0,0 0 16,21-1-16,-21 1 0,0 0 0,0 0 15,0 0-15,0 0 0,0-1 0,-21 22 16,0 0-16,-1 0 16,1 0-16,0 22 0,21-1 15,-21 0-15,21 0 0,-21 0 16,21 0-16,0 1 0,0-1 0,-21 0 15,21 0-15,0 0 16,0 0-16,0 1 0,21-22 31,0 0-31,0 0 16,0-22-16,0 22 0,-21-21 16,22 0-16,-1 0 0,-21 0 0,21 0 15,0-1-15,-21 1 0,21 0 16,-21 0-16,21 0 0,1 0 0,-22-1 15,0 44 1,0-1 0,0 0-16,0 0 0,0 0 15,0 0-15,0 1 16,0-1-16,0 0 0,0 0 16,21 0-16,0-21 15,0 0-15,0 21 0,0-21 16,1 0-16,20 0 0,-21 0 0,0 0 15,0 0-15,22 0 0,-22 0 16,0-21-16,0 0 0,0 21 0,1-21 16,-1 0-16,-21 0 0,21-22 15,-21 22-15,0 0 16,0 0-16,-21 42 31,0-21-31,21 21 0,-22 0 16,22 0-16,0 1 0,0-1 0,0 0 15,0 0 1,0 0-16,0 0 0,22-21 16,-1 0-16,0 0 0,0 0 0,0 0 15,22 0-15,-22 0 0,21 0 16,-21 0-16,0 0 0,22-21 0,-22 0 16,0 0-16,0 21 0,-21-21 15,21 0-15,-21-1 0,22-20 0,-22 21 16,21 0-16,-21-22 0,0 22 15,0 0-15,0 42 32,0 0-17,-21 22-15,21-22 0,-22 0 16,1 21-16,21 1 0,-21-1 0,21 0 16,0 1-16,-21 20 0,21-20 15,-21 20-15,21 1 0,0-1 0,-21 64 16,-1-63-16,1-1 0,21 1 15,-21-22-15,0 21 0,-21 1 16,20-22-16,1 22 0,0-22 0,-21 0 16,-22 43-16,43-43 0,-21-20 15,21-1-15,-22 0 0,22 0 16,0-21-16,0 0 0,0 0 0,-1 0 16,22-21-16,-21 0 0,21 0 15,-21-1-15,0-20 16,0 0-16,21-1 0</inkml:trace>
  <inkml:trace contextRef="#ctx0" brushRef="#br1" timeOffset="139052.56">10139 13568 0,'0'21'16,"84"-21"-16,-41 0 0,-43 21 15,21-21 1,0 0 0,0 0-16,22 0 0,-22 0 0,21 0 15,-21 0-15,22 0 0,-22 0 0,21 0 16,22 0-16,-22 0 15,-21 0-15,21 0 0,-20 0 0,-1 0 16,0 0-16,0 0 16,0 0-16,-42 0 47</inkml:trace>
  <inkml:trace contextRef="#ctx0" brushRef="#br1" timeOffset="139867.09">15113 13568 0,'0'0'0,"0"-21"16,0 0-16,0 42 47,-21 0-31,0 0-16,-1 0 0,-20 0 15,21 22-15,-21-22 0,-1 21 0,-20 22 16,-1-22-16,22-21 15,0 22-15,-1-22 0,1 0 0,0 0 16,-22 21-16,43-42 0,0 22 16,0-22-16,-1 0 15,22-22 1,22 22-16,-1-21 16,0 21-16,0-21 15,0 21-15,22-21 0,-22 0 0,21 21 16,-21 0-16,0 0 0,22 0 0,-22 0 15,21 0-15,22 21 16,-22 0-16,-21 0 0,43 22 16,-43-22-16,21 0 0,-21 0 0,1 0 15,-1-21-15,-21 21 0,21 1 16,0-1-16,0-21 31,0 0-15,-21-21-1,22 21-15,-1-22 16,0 1-16,0 0 0,0 0 0,0 0 16</inkml:trace>
  <inkml:trace contextRef="#ctx0" brushRef="#br1" timeOffset="140693.62">16044 13462 0,'0'-21'0,"0"42"0,0-63 0,0 21 16,0-1 0,0 44-1,-21-1-15,21 0 16,-21 21-16,0 1 16,0 20-16,21-21 0,-43 22 0,22-1 15,0 1-15,0-1 0,0-20 16,-22 20-16,22-20 0,-21 20 0,-1-21 15,22 1-15,-21 20 0,0-20 0,-1-1 16,22 0-16,-21-21 0,21 22 16,-1-22-16,1 0 0,0 0 0,0-21 15,21 21-15,0-42 16,21 0 0,0 21-16,22-42 0,-22 21 15,21-22-15,0 22 0,1-21 0,-1-1 16</inkml:trace>
  <inkml:trace contextRef="#ctx0" brushRef="#br1" timeOffset="159813.1">17653 13420 0,'0'-21'16,"-21"21"15,0 21-15,-1 21-16,1-21 15,0 22-15,0-1 0,0 0 0,0 1 16,-1-1-16,-20 0 0,21 1 0,-21-1 16,-1 0-16,22-21 0,-21 1 15,-1 20-15,1-21 0,0 0 0,-22-21 16,43 21-16,-21 1 0,-1-22 15,22 0-15,0 0 0,0 0 0,0 0 16,0 0-16,-1-22 0,22 1 0,0 0 16,0 0-16,0 0 0,0-43 15,0 22-15,0 0 0,0-1 16,0 22-16,0-21 0,0-1 16,0 22-16,0 0 0,0 0 15,0 0-15,0 42 16,22 0-16,-22 0 0,21 0 15,-21 22-15,21-1 0,0-21 0,-21 22 16,21-1-16,0 0 0,-21-21 16,22 22-16,-1-22 0,-21 0 0,21 0 15,0 0-15,0 1 0,0-1 16,1-21-16,-1 0 0,0 21 16,0-21-16,0 0 0,22 0 0,-1 0 15,-21-21-15,21 21 0,1-21 0</inkml:trace>
  <inkml:trace contextRef="#ctx0" brushRef="#br1" timeOffset="161396.56">17738 13737 0,'0'0'0,"21"-21"0,-21 0 0,-21 21 31,21 21-15,-22 0-16,1 0 0,0 1 15,21 20-15,0-21 0,-21 0 16,0 0-16,21 22 0,-21-22 0,21 0 15,0 0-15,-22 0 0,22 1 0,-21-22 16,21 21-16,21-42 47,1-1-47,-22 1 16,21 21-16,0-42 0,0 21 0,-21 0 15,21-1-15,0-20 0,1 21 16,-1 0-16,0 0 0,0 21 0,0 0 15,0 0-15,1 0 0,-1 21 16,-21 0-16,0 0 16,0 0-16,0 0 0,0 1 0,0 20 15,0-21-15,21 0 16,-21 0-16,21-21 0,-21 22 0,21-22 16,0 0-16,1 21 0,20-21 15,-21 0-15,0 0 0,22 0 16,-22 0-16,21 0 0,-21-21 15,22 21-15,-1-22 0,-21 1 0,21 0 16,-20 21-16,-1-42 0,0 21 16,0-1-16,-21 1 0,0-21 0,0 21 15,0-22-15,0 22 0,-21 0 16,0-21-16,0 42 0,-1-21 0,1 21 16,0 0-16,-21 0 0,21 0 15,-1 21-15,-20 0 0,0 21 16,21 1-16,-1-22 0,1 21 15,0-21-15,21 22 0,-21-22 0,21 42 16,0-42-16,0 1 16,0-1-16,21-21 0,21 0 15,-20 0-15,-1 0 16,0 0-16,21 0 0,-21 0 0,1-21 16,20 21-16,-21-22 0,0 1 0,0 0 15,1 0-15,-1 0 0,0 0 16,0-22-16,-21 22 0,21 0 0,-21 0 15,0 0-15,0-1 0,0 44 32,0-1-32,-21 0 0,21 0 15,-21 0-15,21 0 0,-21 22 16,21-22-16,0 0 0,0 21 16,0-20-16,0-1 15,0 0-15,21-21 0,0 0 0,0 0 16,0 0-16,1 0 0,-1 0 0,0 0 15,21 0-15,-21-21 0,1 21 16,-1-21-16,0-1 0,0 1 0,21-21 16,-42 21-16,22-22 0,-1 22 15,-21-21-15,21 21 0,-21 0 16,0-1-16,0 1 0,0 42 31,0 1-31,0-1 0,0 0 16,0 0-16,-21 0 0,0 22 0,21-22 15,-22 0-15,22 0 0,0 0 16,0 0-16,0 1 0,0-1 16,0 0-16,0-42 31,0 0-15,0-1-16,22 1 15,-22 0-15,21 0 0,0 0 16,-21 0-16,0-1 0,21 1 0,0 0 0,0 0 15,-21 0-15,0 0 16,22 21-16,-1 0 0,-21 21 31,21 0-31,-21 0 0,0 0 0,0 0 16,0 1-16,0-1 0,0 0 0,0 0 16,0 0-16,0 0 15,0 1-15,21-22 16,0 0-1,0 0-15,1-22 16,-1 22-16,0-21 0,0 21 0,0-21 16,0 0-16,1 0 0,20 0 15,-21-1-15,0 1 0,0-21 16,1 21-16,20 0 0,0-22 16,-42 22-16,21 21 15,-21 21 1,0 0-1,-21 1-15,21-1 0,-21 0 0,21 0 16,-21 0-16,21 0 0,-21 1 0,21 20 16,0-21-16,0 0 15,0 0-15,21 1 0,0-22 16,21 0-16,-20 0 0,20 21 0,-21-21 16,21 0-16,1 0 0,-1 0 15,0 0-15,1-21 0,-1-1 16,-21 1-16,22 0 0,-1 0 0,-21 0 15,21-22-15,-20 1 16,-1 21-16,-21 0 0,0 0 0,0-1 16,0 1-16,0 0 0,-21 21 31,-1 0-31,1 21 0,0 0 0,21 22 16,-21-22-16,21 0 0,-21 0 15,21 22-15,0-22 0,0 21 16,0-21-16,0 0 0,0 1 15,0-1-15,21-21 16,0 0 0,0 0-16,22 0 15,-22 0-15,0-21 0,21 21 0,-21-22 16</inkml:trace>
  <inkml:trace contextRef="#ctx0" brushRef="#br1" timeOffset="161801.32">20532 13483 0,'-43'21'32,"43"1"-32,0-1 0,0 0 15,0 0-15,0 0 0,0 0 0,0 1 16,21-1-16,1 0 0,-1-21 15,0 21-15,0-21 0,21 21 16,1-21-16,-1 0 0,43 0 16,-43 0-16,0 0 15,-20 0-15,-1 0 0,21 0 0,-21-21 16,-42 21 15,-21 0-31,21 0 0,-22 0 16,1 21-16,0 0 0,-1 22 15,-20-22-15,20 0 0,1 21 0,0-20 16,-1-1-16,1 21 0,21-21 16,0 0-16,0 1 0,-1-22 0,1 21 15,21 0-15,-21-21 0,21 21 16,-21-21 0</inkml:trace>
  <inkml:trace contextRef="#ctx0" brushRef="#br1" timeOffset="162762.32">3746 15409 0,'-21'0'0,"-21"64"31,21-43-31,-22 0 0,22 22 0,-21-22 0,0 21 16,-1 0-16,-20-20 0,20 20 16,-20 0-16,-43 22 0,64-43 15,-1 21-15,1-21 16,21 1-16,-21-1 0,20 0 0,1 0 16,0-21-16,0 0 0,0 0 15,21-21 1,0 0-16,0 0 0,0-1 15,0 1-15,21 0 0,0 0 16,0 0-16,0 21 0,1-21 16,-1 21-16,0 0 0,0 0 15,0 21-15,0 0 0,22 0 0,-1 21 16,-21-20-16,22 20 0,-1-21 16,21 43-16,-20-22 15,-1-21-15,-21 0 0,22 22 16,-22-22-16,21 0 0,-21 0 15,0-21-15,1 0 0,-1 0 16,0 0-16,0 0 0,0 0 0,0 0 16,1 0-16,-1-21 15,21 0-15,-21 0 0</inkml:trace>
  <inkml:trace contextRef="#ctx0" brushRef="#br1" timeOffset="163049.15">4593 15494 0,'21'-21'0,"-42"42"0,21-21 32,-21 21-32,0 0 15,-22 22-15,22-1 0,-21 0 16,0 1-16,-1 20 0,1-20 0,21 20 16,-22 1-16,1-1 0,0 1 15,21-1-15,-22 1 0,1-1 0,21 1 16,-22-22-16,22 21 0,-21-20 15,21-1-15,0 0 0,-1 1 0,1-22 16,0 21-16,21-21 0,0 1 16,-21-1-16,21-42 31,0-1-31,21 1 16,0 0-16,0 0 0,1 0 0</inkml:trace>
  <inkml:trace contextRef="#ctx0" brushRef="#br1" timeOffset="164796.88">4530 15939 0,'0'0'0,"0"-22"0,0 1 0,0 0 16,0 0-1,0 0-15,0 0 16,21 21-16,0-22 15,0 22-15,0 0 0,22 0 16,-22 0-16,0 0 0,0 22 0,0-1 16,0 0-16,1 0 0,-1 21 15,0-20-15,0 20 0,-21 0 16,0-21-16,0 22 0,21 20 16,-21-42-16,0 1 0,0-1 0,0 0 15,0 0-15,-21-21 0,21-21 47,0 0-47,0 0 0,21-1 16,-21 1-16,21-21 0,1 0 0,-22 20 15,21-20-15,0 0 0,0-1 16,0 22-16,-21-21 0,21 21 0,1 21 16,-1-21-16,0 21 15,-21 21-15,0 0 16,0 0-16,21 21 0,-21-20 0,0 20 15,0 0-15,0-21 0,0 22 16,0-22-16,21 21 0,0-21 0,-21 22 16,22-22-16,-1 0 0,0 0 15,0-21-15,21 21 0,-20-21 16,20 0-16,0 0 0,1 0 0,-1 0 16,0 0-16,1 0 0,20-21 15,-21 0-15,1 0 0,-1 0 0,0 0 16,1-1-16,-1 1 0,0-21 15,-20 0-15,20 20 0,-21-20 0,0 0 16,0-1-16,-21 1 0,0 0 0,0 21 16,0-1-16,0-20 0,-21 42 15,-21-21-15,21 21 0,0 0 16,-22 0-16,22 0 0,-21 21 0,-1 0 16,22 0-16,-21 1 0,21 20 15,0 0-15,-22 22 0,22-22 16,0 0-16,21 1 0,0-22 15,0 21-15,0-21 0,0 1 0,0-1 16,21 0-16,0-21 16,0 0-16,1 0 0,-1 0 15,0-21-15,21 0 0,-21-1 16,1 1-16,-1 0 0,0 0 16,0-21-16,0 20 0,0-20 0,1 21 15,-1-21-15,-21 20 0,0-20 0,0 21 16,0 0-16,21 0 15,-21 42 1,0 0 0,0 0-16,0 0 0,0 22 0,0-22 15,0 0-15,0 0 0,0 0 0,0 22 16,21-22-16,0 0 16,0 0-16,-21 0 0,22-21 0,-1 0 15,21 0-15,-21 0 0,0 0 16,43-21-16,-43 0 0,21 0 15,-20 21-15,-1-43 0,0 22 0,0 0 16,0 0-16,0-21 16,-21 20-16,22 1 0,-22-42 15,0 42-15,0-1 0,0 44 32,0-1-32,0 0 15,0 0-15,0 21 0,0-20 16,0 20-16,0 0 0,0-21 0,0 22 15,-22-22-15,22 0 0,0 0 16,0 22-16,0-22 0,0 0 16,0-42 15,0 0-15,22-22-16,-1 22 15,-21 0-15,21-21 0,-21 20 0,21-20 16,0 0-16,-21-1 0,21 22 0,1-21 15,-1 21-15,-21 0 0,21-1 16,0 1-16,0 21 0,0 0 16,-21 21-16,22-21 15,-22 22-15,0-1 0,0 21 16,0-21-16,0 0 0,0 22 0,0-22 16,0 0-16,0 21 15,0-20-15,0-1 0,0 0 0,0 0 16,21-21-1,0 0-15,0 0 16,0-21-16,0 21 0,-21-21 16,22 0-16,-1-1 0,0 1 15,0-21-15,0 21 0,0-22 0,1 22 16,20-21-16,-42 0 16,21 42-16,0-22 0,0 1 0,-21 42 31,0 1-16,0-1-15,0 0 0,0 0 0,0 0 16,0 0-16,0 22 0,0-22 16,0 0-16,0 21 0,0-20 15,0-1-15,22 0 0,-1 0 16,0-21-16,0 0 0,0 21 16,0-21-16,1 0 0,-1 0 0,0 0 15,0 0-15,21-21 0,-20 0 0,-1 21 16,0-21-16,0 0 0,0-1 15,0 1-15,1-21 0,-22 21 0,21 0 16,-21-22-16,21 22 0,-21-21 16,0 21-16,0-1 0,0 1 0,0 0 15,-21 21 1,0 0-16,21 21 0,0 0 16,-22 1-16,1 20 0,0-21 0,21 21 15,0 1-15,-21-22 16,21 21-16,-21-21 0,21 22 0,0-22 15,0 0-15,0 21 0,0-20 16,21-1 0,0-21-16,0 0 0,0 0 0,22 0 15,-22 0-15,0 0 0,21-21 16,-20-1-16,-1 22 0,21-21 16,-21 0-16,0 0 0</inkml:trace>
  <inkml:trace contextRef="#ctx0" brushRef="#br1" timeOffset="165224.19">8064 15621 0,'0'0'0,"0"21"47,22 0-32,-22 1-15,21-1 0,0 0 16,0 0-16,0 0 0,0 0 0,1 1 15,-1-1-15,21-21 0,-21 21 16,0 0-16,43 0 0,-43-21 16,21 21-16,-20-21 15,-1 0-15,21 0 0,-21 0 0,0 0 16,1 0-16,-1 0 0,0-21 0,0 0 16,-21 0-1,-21 21 1,0 0-16,0 0 15,-1 21-15,1 0 0,-21 0 16,21 1-16,0-1 0,-22 0 0,-20 42 16,42-41-16,-22-1 15,22 0-15,-21 0 0,21 0 0,-1 0 16,1 1-16,-21-22 0,42 21 16,-21 0-16,0-21 0,-1 21 15,1-21-15,21-21 31</inkml:trace>
  <inkml:trace contextRef="#ctx0" brushRef="#br0" timeOffset="133690.17">4805 15494 0</inkml:trace>
  <inkml:trace contextRef="#ctx0" brushRef="#br0" timeOffset="136392.33">17166 699 0,'-21'0'32,"0"0"30,21-22-46,-21 22 15,-1 0-31,1 0 31,0 0-31</inkml:trace>
  <inkml:trace contextRef="#ctx0" brushRef="#br0" timeOffset="136732.15">17018 677 0,'0'22'47,"0"-1"-47,0 21 16,0-21-16,0 0 0,0 22 15,-21-1-15,21 0 16,-21 22-16,-1-22 0,22 1 0,-21 20 16,21-21-16,-21 1 0,0-1 15,21 22-15,-21-22 0,0 43 16,-1-43-16,22 21 0,-21-20 15,0 20-15,0-20 0,21-1 0,-42 43 16,20-43-16,22 0 0,-21-21 16,21 22-16,-21-22 0,0 21 15,21-21-15,0 1 16,0-1 0,0-42 30,0-1-46,0 1 0,21 0 0,-21 0 16,21 0-16</inkml:trace>
  <inkml:trace contextRef="#ctx0" brushRef="#br0" timeOffset="137108.93">16912 1016 0,'-21'-42'0,"42"84"0,-42-105 0,0 41 16,21-20-16,0 21 0,0 0 16,0 0-16,0-1 0,0 1 0,21 0 15,0 0-15,0 0 0,0 21 0,1-21 16,20 21-16,-21 0 0,21-22 16,1 22-16,-1 0 0,0 0 0,1 0 15,-22 0-15,21 0 0,1 22 16,-22-1-16,21 0 0,-42 21 0,0-21 15,0 64-15,0-43 16,-21 1-16,-21-22 0,-1 21 16,1 1-16,0-22 0,-22 0 15,22 0-15,-22 0 0,-42 22 16,64-22-16,0-21 0,-1 21 16,22-21-16,0 0 0,0 21 0,0-21 15,0 0 1,42 0-1,0 0-15,0 0 0,21 0 0,1-21 16</inkml:trace>
  <inkml:trace contextRef="#ctx0" brushRef="#br0" timeOffset="137649.63">17674 1122 0,'21'-21'15,"-42"42"-15,42-63 0,0 20 0,-21 1 16,0 0-16,0 0 0,0 0 16,0 0-16,-21 21 15,0-22-15,0 22 0,0 0 16,0 0-16,-1 0 15,-20 0-15,0 22 0,21-1 0,-22 0 16,1 0-16,0 21 0,-1-20 0,1 20 16,21-21-16,-22 21 0,22-20 15,-21 20-15,21-21 0,0 0 0,21 0 16,0 1-16,0-1 0,0 0 16,21-21-1,0 0 1,21 0-16,-21 0 0,22 0 0,-22 0 15,21-21-15,1 0 0,-1-1 16,-21 1-16,21 0 0,-20 0 0,20-21 16,-21 20-16,21-20 0,-20 21 15,-1-21-15,-21 20 0,0 1 16,21 21-16,-21-21 0,0 42 16,0 0-1,-21 1-15,21-1 0,-21 21 0,-1-21 16,22 22-16,-21-22 0,21 0 15,0 21-15,0-21 0,0 1 0,0 20 16,21-21-16,22 0 16,-22 0-16,0-21 15,0 0-15,22 0 0,-22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53:45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0 0,'-21'0'16,"0"0"-16,0 0 15,42 0 32,0 42-31,0 1-16,0-1 0,1 0 16,-1 22-16,0-22 15,21 1-15,-21-1 0,1 0 0,-1 1 16,0-1-16,-21 0 0,21 1 15,0-22-15,0 21 0,-21-21 0,0 0 16,0 1-16,22-1 0,-22 0 16,21 0-16,-21-42 31,0 0-15,0 0-16,0-1 0,0-20 0</inkml:trace>
  <inkml:trace contextRef="#ctx0" brushRef="#br0" timeOffset="267.02">1270 148 0,'0'0'0,"0"-21"0,0 0 0,0 42 32,-21 21-32,21-20 15,-21 20-15,-1-21 0,-20 43 0,21-22 16,0 0-16,-22 1 0,1-1 15,0 21-15,21-20 0,-22-1 16,1 0-16,0 1 0,20-22 0,-20 21 16,21-21-16,0 22 0,0-22 15,-1-21-15,22 21 0,0-42 32,22 0-17,-1 0-15,0-1 0,0 1 16</inkml:trace>
  <inkml:trace contextRef="#ctx0" brushRef="#br0" timeOffset="755.05">1524 339 0,'0'0'0,"0"21"0,0 21 15,0-21-15,-21 22 0,21-1 16,-21-21-16,21 22 0,0-22 16,-22 21-16,22-21 0,-21 0 0,21 1 15,-21 20-15,21-21 16,0 0-16,0-42 31,21 0-15,0 0-16,-21 0 0,22-1 0,-22 1 15,0-21-15,21 21 16,-21-22-16,21 1 0,-21 0 0,0-1 16,0 22-16,0-21 0,21 0 15,-21 20-15,21 1 0,-21 0 0,21 21 32,1 21-32,-1 0 0,-21 1 15,21-1-15,0 21 0,-21 0 0,21-20 16,0 20-16,-21-21 0,0 21 15,22-20-15,-1-1 0,-21 21 0,21-21 16,-21 0-16,0 1 0,0-1 16,21-21-16,0 0 31,0 0-31,1-21 16,-22-1-16,21 1 0,0 0 15,0 0-15</inkml:trace>
  <inkml:trace contextRef="#ctx0" brushRef="#br0" timeOffset="1202.08">2222 254 0,'-21'21'16,"0"0"-16,0 1 0,0 20 16,0-21-16,-1 0 0,1 22 15,0-22-15,-21 21 0,21-21 16,-1 0-16,1 22 0,0-22 0,0 0 15,0 0-15,0 0 0,21 1 16,21-44 15,0 22-31,0-21 16,0 0-16,0 0 0,1-21 0,-1 20 16,0-20-16,0 21 0,0-21 15,0-1-15,1 22 0,-1-21 16,0-1-16,0 22 0,0 0 0,-21 0 15,21 21-15,1 0 16,-22 21 0,0 0-16,0 22 15,0-22-15,0 21 0,0-21 0,0 22 16,0-1-16,-22-21 0,1 21 16,21 1-16,0-22 0,-21 21 0,0-21 15,0 22-15,21-22 0,0 0 16,0 21-16,-21-20 0,21-1 15,0 0-15,21-42 32,0 0-32,0-1 0,0 1 15</inkml:trace>
  <inkml:trace contextRef="#ctx0" brushRef="#br0" timeOffset="1714.11">2879 254 0,'0'0'16,"21"0"-16,-21-21 0,21 21 16,-21 21-1,0 0 1,0 0-16,0 1 0,0 20 16,0-21-16,0 21 0,-21-20 15,-22 62-15,43-41 16,-42 20-16,21-21 0,0 1 15,0-1-15,-1 0 0,1-20 16,0 20-16,21-21 0,0 0 0,-21 0 16,21 1-16,0-44 31,0 1-31,21 0 16,0 0-16,-21 0 0,21-22 0,1 22 15,-1-21-15,0 21 0,0 0 16,-21-1-16,21 1 0,0 0 15,1 21-15,-1 0 16,0 21-16,-21 0 16,0 1-16,0-1 0,0 0 15,0 0-15,0 0 0,0 0 0,21 22 16,-21-22-16,21-21 0,-21 21 16,0 0-16,21-21 0,1 0 0,-1 0 15,0 0-15,0 0 0,0 0 16,0-21-16,1 21 0,-1-21 15,0 0-15,-21 0 16,21-1-16,-21 1 0,0 0 0,21 0 16,-21 0-16,0 0 15,0-1-15,0 1 0</inkml:trace>
  <inkml:trace contextRef="#ctx0" brushRef="#br0" timeOffset="2532.21">4403 529 0,'0'21'16,"21"-21"-1,0 0 1,0 0-16,0-21 0,0 0 0,22 21 16,-22-21-16,21 0 0,-21 0 15,22-1-15,-22 22 0,21-21 0,-21 0 16,1 0-16,-22 0 0,0 0 15,0-1-15,0 1 0,0 0 16,-22 21-16,1 0 0,0 0 16,-21 0-16,21 0 0,-22 0 0,1 21 15,0 0-15,20 1 0,-20-1 16,0 0-16,21 0 0,-1 21 16,1-20-16,0-1 0,21 0 0,0 0 15,0 21-15,0-20 0,0-1 16,21 0-16,0-21 0,1 21 15,20-21-15,-21 0 0,21 0 16,-20 0-16,20 0 0,0 0 0,-21 0 16,22 0-16,-22 0 0,21 0 15,-21-21-15,1 21 0,-1 0 0,-21-21 32,-21 21-32,-22 0 15,22 0-15,-21 0 0,-1 21 16,22-21-16,-21 21 0,0 0 0,-1 0 15,1 22-15,21-22 0,-22 21 16,22 1-16,0-1 0,0 0 0,0-21 16,21 22-16,0-22 0,0 21 15,0-21-15,0 1 0,0-1 0,21 0 16,0 0-16,0-21 0,0 0 16,1 0-16,20 0 0,0 0 0,-21 0 15,22-21-15,20 0 0,-20 0 16,-1-22-16,21 22 0,-20-21 15</inkml:trace>
  <inkml:trace contextRef="#ctx0" brushRef="#br0" timeOffset="2795.07">5270 254 0,'0'0'0,"0"-42"0,0-1 0,0 22 16,0 0-16,0 0 0,0 0 15,0 42 1,-21 0-16,21 21 0,0 1 15,0-1-15,0 0 0,-21 22 0,21-22 16,0 22-16,-21-1 0,21-20 16,-21 20-16,21 1 0,0-22 15,0 21-15,-21-20 0,21-1 16,-22 0-16,22 1 0,0-22 0,0 0 16,0 0-16,0 0 0,0 1 15,22-22 1,-1 0-16,0 0 0,-21-22 0,21 1 15,0 0-15,0-21 0</inkml:trace>
  <inkml:trace contextRef="#ctx0" brushRef="#br0" timeOffset="3806.49">5461 804 0,'0'22'15,"21"-22"17,0 0-32,0-22 0,1 1 0,-1 21 15,21-21-15,-21 0 0,0 0 16,1 0-16,-1-1 0,0 1 0,-21 0 16,0 0-16,21 0 0,-21 0 15,0-1-15,-21 22 16,0 0-1,0 0-15,-22 43 16,22-1-16,0-21 0,0 0 0,0 22 16,21-22-16,-22 21 0,22 1 15,-21-22-15,21 21 0,0-21 0,0 22 16,0-22-16,0 0 0,21-21 16,1 21-16,-1-21 0,21 0 0,-21 0 15,22 0-15,-1 0 0,0 0 16,1 0-16,-1-21 0,0 0 0,22 0 15,-22-1-15,0 1 0,1-21 16,20-22-16,-42 43 0,1-21 16,-1 21-16,0-22 0,-21 22 0,0-21 15,21 21-15,-21 0 16,0-1-16,-21 44 31,21-1-31,-21 0 0,21 0 16,-21 0-16,21 0 0,0 1 0,0 20 15,0-21-15,-22 21 0,22-20 16,0 20-16,0-21 0,0 0 0,-21 0 16,21 1-16,0-1 0,0 0 15,0 0-15,0 0 16,0-42 0,0 0-16,0 0 15,0 0 1,21-22-16,-21 22 0,22 0 0,-22-21 15,0 20-15,0-20 0,21 0 16,0 21-16,0-22 0,-21 22 0,21 0 16,0 0-16,-21 0 0,22-1 0,-1 22 15,0 0-15,0 0 16,0 0-16,-21 22 0,21-1 0,-21 0 16,22 0-16,-22 21 0,0-20 15,21 20-15,-21-21 0,0 21 16,0-20-16,0 20 0,0-21 0,0 21 15,0-20-15,0-1 0,0 0 16,0 0-16,0-42 31,0 0-15,0 0-16,21-1 0,0 1 16,-21-21-16,21 21 0,0-22 0,1 22 15,-1-21-15,0 0 0,21 20 16,-21-20-16,1 21 0,20-21 0,0 20 15,-21 22-15,22 0 0,-22 0 0,0 0 16,0 0-16,0 0 0,1 0 16,-22 22-16,0-1 0,21 0 15,-21 21-15,0-21 0,0 22 0,0-22 16,0 21-16,0 1 0,0-22 16,0 21-16,0-21 0,-21 0 0,21 22 15,0-22-15,-22 0 0,22 0 16,22-21 15,-1-21-31</inkml:trace>
  <inkml:trace contextRef="#ctx0" brushRef="#br0" timeOffset="4646.47">7154 762 0,'21'0'47,"1"0"-47,-1 0 0,0 0 16,0 0-16,0 0 0,22 0 0,-22 0 15,21 0-15,-21-21 0,22 21 16,-22-21-16,42-22 16,-42 43-16,22-21 0,-43 0 0,21 0 15,-21 0-15,0 0 0,0-1 16,-21 22-16,0 0 15,-1 0-15,1 0 16,-21 0-16,21 0 0,0 22 0,-1-1 16,1 0-16,0 21 0,0-21 15,0 22-15,21-22 0,0 21 0,-21 22 16,21-22-16,-22-21 16,22 22-16,0-22 0,0 0 0,0 0 15,22 0-15,-1-21 0,0 0 0,0 0 16,21 0-16,-20 0 0,20 0 15,-21 0-15,21 0 0,1-21 0,-1 0 16,-21 0-16,22 0 16,-1-1-16,-21-20 0,21 21 0,-20-21 15,20 20-15,-21-20 0,21 21 0,-20-21 16,-1 20-16,0-20 0,0 21 16,-21 0-16,0 0 0,0 42 31,0 0-16,-21 21-15,21-21 0,-21 1 0,21-1 16,-21 21-16,21-21 0,0 22 16,0-22-16,0 0 0,0 0 0,-22 21 15,22-20-15,0-1 16,-21 0-16,21 0 16,0-42-1,0 0 1,0 0-16,0-1 15,0 1-15,0-21 0,0 21 16,0 0-16,21-22 0,22 1 0,-22 0 16,21 20-16,-21-20 0,22 0 0,-1 21 15,0-22-15,1 22 0,-1 0 16,0 21-16,1 0 0,-22 0 0,21 21 16,-21 0-16,1 0 0,-1 1 15,-21 20-15,0-21 0,0 21 0,0 1 16,0-1-16,0 0 0,0 1 15,0-1-15,0-21 0,0 22 16,0-22-16,-21 21 0,21-21 0,-22 0 16,22 1-16,0-1 15,-21-21-15,21-21 32,0-1-32,21 1 0,1 0 0,-1 0 15,0-21-15,21-1 0,-21 1 16</inkml:trace>
  <inkml:trace contextRef="#ctx0" brushRef="#br0" timeOffset="4890.62">9186 233 0,'0'0'0,"0"-21"16,-21 42 15,0 0-31,21 21 0,-21-20 0,0 20 16,-1 0-16,1 1 0,21-1 15,-21 0-15,0 1 0,0-1 0,0 0 16,-1 1-16,1-1 0,0-21 16,0 21-16,0-20 0,21-1 0,0 0 15,0 0-15,0 0 0,0 0 16,21-21 0,0 0-16,0-21 15,0 0-15,22 0 0,-1 0 16</inkml:trace>
  <inkml:trace contextRef="#ctx0" brushRef="#br0" timeOffset="5243.45">9461 550 0,'0'0'15,"22"0"-15,-22-21 16,-22 21 0,1 0-1,0 0-15,0 21 0,0 1 16,0-22-16,-1 21 0,1 0 0,0 0 15,21 0-15,0 0 16,0 1-16,0-1 0,21 0 16,0-21-16,1 0 15,-1 21-15,0-21 0,21 21 0,-21-21 16,1 21-16,-1-21 0,0 22 0,0-22 16,-21 21-16,0 0 15,0 0-15,0 0 16,-21 0-16,-21-21 15,20 0-15,-20 22 0,21-22 0,-21 0 16,20 21-16,-20-21 0,21 0 16,0 0-16,0 0 0,-1 0 0,1 0 15,0 0-15,21-21 16,0-1-16,0 1 16,0 0-16,0 0 0</inkml:trace>
  <inkml:trace contextRef="#ctx0" brushRef="#br0" timeOffset="5350.41">8721 402 0,'0'0'0,"-22"0"0</inkml:trace>
  <inkml:trace contextRef="#ctx0" brushRef="#br0" timeOffset="5482.32">8932 381 0,'21'0'15,"-42"0"-15,64 0 0,-1 0 0,0 0 0,22-21 16,-22 21-16,0 0 15,1 0-15,-1 0 0,0 0 0,-20-21 16,20 21-16,-21 0 0,0 0 16,-21-21 15,-21 21-31,21-22 0</inkml:trace>
  <inkml:trace contextRef="#ctx0" brushRef="#br0" timeOffset="6602.89">11218 762 0,'0'0'0,"21"0"0,1 0 15,20 0-15,-21-21 0,0 0 0,0 21 16,1-21-16,20 21 0,-21-22 0,0 1 15,0 0-15,1 0 0,-1 0 16,-21 0-16,0-1 0,0-20 0,0 21 16,0-21-16,0 20 0,0 1 15,-21-21-15,-1 21 0,-20 0 0,21 21 16,0 0-16,-22 0 0,22 0 16,-21 0-16,0 21 0,-1 0 15,22 0-15,-21 21 0,-1-20 0,1 20 16,0 0-16,-1-21 0,22 22 15,-42 41-15,42-41 0,-1-22 16,22 21-16,0-21 0,0 1 16,0 20-16,0-21 0,22-21 0,-1 21 15,21-21-15,-21 0 0,22 0 16,-1 0-16,0 0 0,22 0 0,-22-21 16,0 0-16,1 0 0,-1 0 15,22-1-15,-43-20 0,21 21 0,0 0 16,-20 0-16,-1-22 0,0 22 0,0-21 15,-21 21-15,0-1 16,0 1-16,0 0 16,0 42-1,-21 0-15,21 1 0,0 20 16,0-21-16,-21 0 0,21 22 16,0-22-16,0 21 0,0-21 0,0 22 15,0-22-15,0 0 0,0 0 16,0 0-16,21 0 0,0-21 0,0 0 15,0 0-15,22 0 0,-22 0 16,0 0-16,21 0 0,1-21 16,-22 0-16,21 0 0,1-21 15,-22 20-15,21 1 0,-21-21 16,0 21-16,22-43 0,-43 22 16,0 21-16,0 0 0,0-22 0,0 22 15,0 0-15,0 42 31,-21 0-31,21 0 0,0 1 16,-22-1-16,1 21 0,21-21 0,-21 0 16,21 22-16,0-22 0,-21 0 15,0 21-15,21-20 0,0-1 0,0 0 16,-21 0-16,21 0 16,0-42 15,0 0-16,21 0-15,0-22 0,-21 22 0,42 0 16,-21 0-16,1-21 0,20 20 16,-21-20-16,21 21 0,1-21 0,-1 20 15,22 1-15,-22 0 0,0 0 16,-21 21-16,22 0 0,-1 0 0,-21 21 16,22 0-16,-22 0 0,0 22 15,-21-22-15,21 42 0,-21-41 16,0 20-16,0-21 0,0 0 0,0 22 15,-21-22-15,0 0 16,21 0-16,-21 0 0,-1-21 0,22 21 16,0 1-16,22-22 31,-1-22-31,0 1 0</inkml:trace>
  <inkml:trace contextRef="#ctx0" brushRef="#br0" timeOffset="7090.13">13377 656 0,'0'0'0,"21"-21"0,-21 0 16,0 0-16,0 0 0,0-1 15,0 1-15,0 0 0,-21 0 16,0 0-16,0 21 0,0-21 0,-22-1 16,22 22-16,-21 0 0,0 0 15,20 0-15,-20 22 0,-43 20 16,43 0-16,0 1 0,-1-22 15,1 21-15,21 0 0,0 1 16,0-1-16,-1 0 0,22 1 0,0-1 0,0-21 16,0 0-16,22 22 15,-1-22-15,0-21 0,21 0 0,-21 0 16,22 0-16,-1 0 0,22-21 16,-22 0-16,0-1 0,22 1 15,-22-21-15,0 21 0,1-22 16,-1 1-16,0 0 0,1-1 15,-1 1-15,0-64 0,1 43 0,-22-1 16,-21-20-16,21 20 0,-21 1 16,0-1-16,0 22 0,0-22 0,0 43 15,-21 21 1,21 21-16,-21 22 0,0-1 0,-1 21 16,1 1-16,0-1 0,21 1 0,0-22 15,-21 22-15,21-1 0,0 1 16,0-22-16,0 22 0,0-22 15,0 0-15,0 1 0,0-1 16,21-21-16,-21 0 0,21 0 0,0 1 16,1-22-16,-1 0 0,0 0 15,21 0-15,1 0 0,-1 0 0</inkml:trace>
  <inkml:trace contextRef="#ctx0" brushRef="#br0" timeOffset="7686.74">15748 381 0,'-21'-21'0,"42"42"0,-63-63 0,20 21 16,1-1-16,0 1 15,0 21-15,0 0 0,0 21 16,-1 1-16,1 20 16,0-21-16,0 21 0,0 1 0,0-22 15,-1 21-15,-20 1 0,21-1 16,0 0-16,-22 1 0,22-1 15,-21 0-15,21-21 0,-22 22 0,22-22 16,0 0-16,0 21 0,0-42 16,0 22-16,21-44 31,0 1-31,21 0 0,0-21 16,0 21-16,21-64 0,-20 64 15,20-43-15,-21 22 0,21 0 16,-20-1-16,62-63 0,-63 43 15,22 21-15,-22-1 16,0 1-16,0 21 0,0 21 0,-21 21 16,0 0-1,0 21-15,0 1 0,0-1 0,0 0 16,0 22-16,0-22 0,0 1 0,0 20 16,0-21-16,0 1 0,0 41 15,0-41-15,0-22 0,0 21 16,0-21-16,22 1 15,-22 20-15,-22-42 16,1 0-16</inkml:trace>
  <inkml:trace contextRef="#ctx0" brushRef="#br0" timeOffset="7881.63">15092 741 0,'-21'-21'0,"42"42"0,-64-42 0,1 0 0,21 21 16,42 0-1,0 0-15,0 0 0,1 0 16,20 0-16,0 0 0,43 0 16,-22-22-16,1 22 0,-1 0 15,1-21-15,-1 21 0,22-21 0,-21 0 16,-1 0-16,-21 21 0,22-21 16,-22-1-16,1 1 0,-1 0 0,-21 0 15</inkml:trace>
  <inkml:trace contextRef="#ctx0" brushRef="#br0" timeOffset="8099.51">16087 360 0,'0'0'0,"0"-21"0,0 0 0,0-1 0,0 1 16,0 42 0,-22 1-1,1-1-15,21 21 0,-21 0 16,21 1-16,0-1 0,0 0 0,-21 1 16,21-1-16,0 0 0,-21 1 0,21-1 15,0 0-15,0-20 0,0 20 16,0-21-16,0 0 0,-21 0 15,21 1-15,0-1 0,21-21 32,0 0-32,21-21 15,-21-1-15,1-20 0,20 21 0,-21-21 16,21-1-16</inkml:trace>
  <inkml:trace contextRef="#ctx0" brushRef="#br0" timeOffset="8314.48">16489 381 0,'0'-42'16,"0"84"-16,21-127 0,-21 64 0,0 0 15,0 0-15,0 42 16,0 0-16,0 0 16,-21 1-16,0 20 0,-1 0 0,1 1 15,0-1-15,0 21 0,21-20 0,-21-1 16,0 0-16,-1 1 0,22-22 16,0 21-16,0 1 0,-21-22 0,21 0 15,0 0-15,0 0 0,0 0 16,0 1-16,21-22 31,1-22-31,-22 1 0,21 0 16</inkml:trace>
  <inkml:trace contextRef="#ctx0" brushRef="#br0" timeOffset="8522.87">15938 593 0,'22'0'32,"-1"0"-32,0 0 15,21 0-15,-21 0 0,1 0 16,20 0-16,0 0 0,1 0 16,-1 0-16,0 0 0,1-21 0,-1 21 15,0 0-15,1 0 16,-22 0-16,0 0 0</inkml:trace>
  <inkml:trace contextRef="#ctx0" brushRef="#br0" timeOffset="9106.54">16637 677 0,'-21'0'0,"0"0"15,-1 0-15,22-21 31,0 0-31,0 0 16,22 0-16,-1 21 0,0-21 16,0-1-16,0 22 0,22-21 0,-22 21 15,0 0-15,0 0 16,0 0-16,22 0 0,-22 0 16,0 21-16,0 1 0,0-1 0,-21 0 15,21 42 1,-21-20-16,0-22 0,0 21 0,0-21 15,0 22-15,0-22 0,0 0 16,0 0-16,0 0 0,-21 1 0,21-44 31,0 1-15,0 0-16,0 0 16,0 0-16,0-22 15,21 22-15,1 0 0,-22 0 16,42-21-16,-21 20 0,0 1 15,22 0-15,-22 0 0,21 0 16,43-22-16,-43 22 0,0 21 16,1 0-16,-1 0 0,-21 0 15,22 0-15,-22 0 0,0 0 0,0 21 16,-21 1-16,0-1 0,0 0 0,0 0 16,0 21-16,0-20 0,-21-1 15,21 0-15,-21 0 0,0 0 16,21 22-16,0-22 0,-22 0 0,1 0 15,21 0-15,-21-21 16,21 21-16,21-21 31,0-21-15,1 0-16,-22 0 0,21 0 0</inkml:trace>
  <inkml:trace contextRef="#ctx0" brushRef="#br0" timeOffset="9275.45">17653 339 0,'0'0'0,"-64"0"31,43 0-31,0 0 0,21 21 16,0 0 0,0 0-16,21-21 15,0 0-15,1 0 16,-1 0-16,0 0 0</inkml:trace>
  <inkml:trace contextRef="#ctx0" brushRef="#br0" timeOffset="9759.15">17992 275 0,'-22'21'15,"1"22"-15,0-22 0,21 0 16,0 21-16,-21-20 0,21 20 15,-21 0-15,21-21 0,-21 22 16,21-1-16,0 0 0,0-20 0,-22 20 16,22 0-16,-21-21 0,21 22 15,0-22-15,0 0 0,0 0 0,0 0 16,0 1-16,0-1 16,0-42-1,0-1 1,0 1-1,0 0-15,0 0 0,0-21 0,0 20 16,0 1-16,21 0 0,1 0 16,-1 0-16,0-22 0,0 22 0,0 0 15,22 21-15,-22-21 0,21 0 16,0 21-16,-20 0 0,20 0 0,0 0 16,1 0-16,-1 21 0,0 0 15,1 0-15,-22 22 0,0-22 0,-21 0 16,0 21-16,0-21 0,-21 1 0,0 20 15,-22-21-15,1 0 0,21 0 16,-22 1-16,1-22 0,0 21 0,-1-21 16,1 0-16,21 21 15,-21-21-15,20 0 0,1 0 0,0 0 16,21-21 0,21 0-16,0-1 15,22 1-15,-22 0 0</inkml:trace>
  <inkml:trace contextRef="#ctx0" brushRef="#br0" timeOffset="10434.76">18881 593 0,'-22'0'31,"1"0"-31,0 21 0,0 0 16,0 0-16,0-21 0,-1 43 0,22-22 15,-21 0-15,0 0 0,21 21 16,0-20-16,0-1 0,0 21 0,0-21 16,0 0-16,0 1 0,21-22 15,0 21-15,1 0 0,20-21 0,-21 0 16,0 0-16,0 0 0,1 0 16,20 0-16,-21-21 0,0 0 0,0-1 15,1 1-15,-1 0 0,0 0 16,0 0-16,0-22 0,0 22 15,1-21-15,-1 0 0,-21 20 0,21-20 16,-21 21-16,21-21 0,-21 20 16,0 1-16,0 42 15,0 1 1,0-1-16,0 0 0,-21 0 0,0 0 16,21 22-16,-21-22 0,21 21 15,0-21-15,0 22 0,0-22 0,0 21 16,0-21-16,0 0 15,0 1-15,21-1 0,0-21 0,0 0 16,0 0-16,0 0 0,1 0 16,-1 0-16,21 0 0,-21-21 0,22-1 15,-22-20-15,0 21 0,21-21 16,-21 20-16,1-20 0,-1 0 16,21-1-16,-21-41 0,0 41 15,1-20-15,-1 21 0,0-1 16,-21 22-16,0 0 0,21 0 0,-21 0 15,0 42 1,0 21-16,-21-21 0,21 22 16,-21-1-16,0 0 0,21 1 15,-22-1-15,1 0 0,0 1 0,21-1 16,-21-21-16,0 21 0,21 1 16,-21-1-16,21-21 0,0 0 0,0 22 15,0-22-15,0 0 16,0 0-16,21-21 15,0 0-15,0 0 0,0 0 16,22-21-16,-22 21 0</inkml:trace>
  <inkml:trace contextRef="#ctx0" brushRef="#br0" timeOffset="11034.71">19854 826 0,'21'-22'31,"1"22"-16,-1 0-15,0 0 0,21-21 16,-21 0-16,1 21 0,-1-21 16,0 21-16,21-21 0,-21 21 0,1-21 15,-1-1-15,-21 1 16,0 0-16,-21 21 16,-1 0-1,1 0-15,0 21 0,0 0 16,0 1-16,-22-1 0,22 0 0,0 0 15,0 0-15,0 0 0,0 1 16,-1-1-16,22 0 0,-21 0 0,21 0 16,0 0-16,0 1 15,0-1-15,21-21 0,1 0 16,-1 0-16,0 0 0,0 0 16,21 0-16,22 0 0,-22 0 15,1-21-15,-22-1 0,21 1 16,0 0-16,1-21 0,-1-1 0,0 22 15,1 0-15,-1-21 0,-21 21 16,22-22-16,-22 22 0,0-21 0,0 21 16,-21-1-16,0 1 0,-21 21 15,0 0 1,0 21-16,-1 1 16,1-1-16,0 0 0,21 0 15,-21 21-15,21-20 0,0 20 0,0-21 16,0 21-16,0-20 0,0-1 15,0 42-15,0-42 0,0 1 16,0-1-16,0 0 16,0 0-16,-21-21 15,0 0 1,-1 0-16,1 0 0,0 0 16,0-21-16,21 0 15,-21 0-15,0-1 0,21 1 0,0-21 16,0 21-16,-22-22 15,22 1-15</inkml:trace>
  <inkml:trace contextRef="#ctx0" brushRef="#br0" timeOffset="11246.59">19600 296 0,'0'0'0,"0"22"0,0-1 0,-21-21 0,42 0 16,0 0-16,22 21 15,-22-21-15,21 0 0,-21 0 0,22 0 16,-1 0-16,0 0 0,1 0 16,-22 0-16,21 0 0,-21 0 0,1 0 15,20 0-15,-21 0 0</inkml:trace>
  <inkml:trace contextRef="#ctx0" brushRef="#br0" timeOffset="12721.03">889 1757 0,'0'0'0,"-21"0"16,21-21-16,-21 21 15,-1-21-15,22-1 32,22 22-17,-1 0 1,0 0-16,0 0 0,21 0 16,-20 0-16,20 0 0,0 0 15,22 0-15,-22 0 0,22 0 0,-1 0 16,1 0-16,20 0 0,-20 0 15,20 0-15,1 0 0,0 0 16,-1 0-16,22 0 0,-21 0 16,21 0-16,0 0 0,-1 0 0,1 0 15,21 0-15,0 0 0,0 0 16,-21 0-16,21 0 0,0 0 0,21 0 16,-21 0-16,21 0 0,149 0 15,-170 0-15,21 0 0,0 0 16,0 0-16,22 0 0,-22 0 15,0 0-15,0 0 0,-21 0 0,42 0 16,-20 0-16,-1 0 0,0 0 16,21 0-16,-21 0 0,22 0 0,-1 0 15,0 0-15,-20 0 16,20 0-16,0 0 0,1 0 0,-1 0 16,0 0-16,1 0 0,-1 0 15,-21 0-15,21-21 0,-20 21 0,20 0 16,-21 0-16,21 0 0,-20 0 15,-1 0-15,21 0 0,0 0 16,-20 0-16,20 0 0,0 0 0,1 0 16,-22 0-16,21 0 0,170 0 15,-170 0-15,-21 0 0,22 0 16,-22-21-16,21 21 0,0 0 16,1 0-16,-1 0 0,-21 0 0,22 0 15,-1 0-15,0 0 0,1 0 16,168 0-16,-190 0 15,22 0-15,20 0 0,-20 0 0,-1 0 16,21 0-16,-20 0 0,-1 0 16,22 0-16,-1 0 0,-21 0 0,22 0 15,-22 0-15,1 0 0,-1 0 16,0 0-16,22 0 0,-22 0 0,-21 0 16,22 0-16,-1 0 15,21 0-15,-20 0 0,-1 0 0,0 0 16,1 0-16,-1 0 0,22 0 0,-22 0 15,0 0-15,1 0 0,-1 0 16,0 0-16,1 0 0,20 0 16,-21 0-16,1 0 0,-1 0 0,0 0 15,1 0-15,-1 0 0,0 0 16,-20 0-16,-1 0 0,-21 0 16,0 0-16,0 0 0,-21 0 0,-1 0 15,1 0-15,-21 0 0,-22 0 16,1 0-16,-22 0 0,1 0 0,-22 0 15,0 0-15,-21 21 16,-42-21-16,20 0 16,-41 21-16,21-21 15,-22 0-15,-21 0 0,1 0 0,-1 0 16</inkml:trace>
  <inkml:trace contextRef="#ctx0" brushRef="#br0" timeOffset="14395.31">847 2646 0,'0'-21'31,"21"0"-31,-21-1 0,21 22 16,-21-42-16,0 21 15,0 0-15,0 0 0,0-1 16,0 1 0,42 21-16,-21 0 0,-21 21 0,0 1 15,0 20-15,64 64 16,-43-64-16,0 0 15,0 1-15,22-1 0,-22 0 16,0 1-16,0-1 0,0 0 0,-21 1 16,22-1-16,-22-21 0,21 22 15,-21-22-15,0 0 0,0 21 16,0-63 15,0 0-15,0 0-16</inkml:trace>
  <inkml:trace contextRef="#ctx0" brushRef="#br0" timeOffset="14628.18">1418 2561 0,'0'-21'16,"0"42"-16,0-63 0,-21 42 16,0 21-1,0 0-15,-22 22 0,22-22 16,-21 21-16,-1 0 0,1 1 15,0-1-15,-1 0 0,1 1 0,0-1 16,21 0-16,-64 22 16,64-43-16,-22 0 0,22 0 0,0 1 15,21-1-15,0 0 16,21-21 0,22 0-16,-22-21 0,0 21 15</inkml:trace>
  <inkml:trace contextRef="#ctx0" brushRef="#br0" timeOffset="15079.53">1566 2625 0,'0'0'0,"21"-21"0,1-1 15,-1 22-15,-21 22 16,0-1-16,0 0 16,0 0-16,0 0 0,0 22 0,-21-22 15,-1 21-15,1 0 0,21-20 16,-21-1-16,0 21 0,21-21 0,0 0 15,-21 22-15,0-22 0,21 0 16,0 0-16,0 0 0,0-42 47,0 0-47,0 0 0,0 0 16,0-22-16,0 22 0,21-21 15,0 21-15,-21-22 0,21 1 16,-21 0-16,0-1 0,21 1 15,0 0-15,-21 21 0,22-1 0,-1 1 16,0 21-16,0 0 16,0 0-16,0 21 0,22 22 15,-22-22-15,0 0 0,0 21 0,0 1 16,-21-22-16,0 21 0,22-21 16,-22 1-16,21 20 0,-21-21 0,0 0 15,0 0-15,0 1 0,0-1 16,21-21-1,0 0-15,0 0 16,0-21-16,1-1 16,-22 1-16,21-21 0,0 21 15</inkml:trace>
  <inkml:trace contextRef="#ctx0" brushRef="#br0" timeOffset="15299.41">2265 2498 0,'0'0'0,"-21"21"31,-1 0-31,1 21 0,0-20 0,0-1 16,0 21-16,0 0 16,-22-20-16,22 20 0,0-21 0,0 0 0,-22 0 15,22 22-15,0-43 16,21 21-16,0 0 0,21-21 31,0-21-15,1 0-16,-1 0 0,0-1 0,0-20 15,21 21-15,-20-21 0,-1 20 16</inkml:trace>
  <inkml:trace contextRef="#ctx0" brushRef="#br0" timeOffset="15490.3">2349 2477 0,'0'63'32,"0"-21"-32,-21-20 15,21 20-15,-21 0 0,0 1 0,0-1 16,21 0-16,-21-21 15,-1 22-15,22-22 0,-21 21 0,21-21 16,-21 1-16,21 20 0,0-21 16,0 0-16,21-21 31,22-21-31,-22 0 0,0 0 16</inkml:trace>
  <inkml:trace contextRef="#ctx0" brushRef="#br0" timeOffset="15896.69">2857 2455 0,'0'22'0,"0"105"16,-21-85-16,21 0 16,-21-21-16,0 22 0,0 41 15,0-41-15,-1-1 0,1-21 16,0 22-16,0-22 0,21 0 15,-21 0-15,0 0 0,21 0 0,-22 1 16,22-44 0,0 1-1,0 0-15,0 0 16,22-21-16,-22 20 0,42-83 16,-21 83-1,0 22-15,0 0 16,1 0-16,-22 22 15,21-1-15,0 0 0,-21 0 0,21 0 16,0 0-16,0 1 0,1-1 16,-1-21-16,0 21 0,0-21 0,0 0 15,0 21-15,1-21 0,-1 0 16,0 0-16,0 0 0,0 0 0,0 0 16,1-21-16,-22 0 15,21 21-15,0-21 0,0-1 16,0 1-16</inkml:trace>
  <inkml:trace contextRef="#ctx0" brushRef="#br0" timeOffset="18082.77">4339 2498 0,'0'21'31,"21"-21"1,0 0-32,1 0 0,-1 0 15,0 0-15,0 0 0,21-21 16,1 0-16,-22-1 0,21 1 0,-21 21 16,22-21-16,-22 0 0,0 0 15,0 0-15,0-1 0,-21 1 16,0 0-16,-21 21 15,0 0-15,0 0 16,0 0-16,-22 0 0,22 0 16,0 21-16,-21 0 0,21 1 0,-1-1 15,1 21-15,21-21 0,0 22 16,0-22-16,0 21 0,0 0 16,0-20-16,0-1 0,0 0 0,21-21 15,1 21-15,-1-21 0,21 0 16,-21 0-16,22 0 0,-22 0 15,0 0-15,21 0 0,-21 0 16,1 0-16,-1 0 0,-21-21 0,-21 21 31,-22 0-31,22 0 0,-21 0 16,-1 21-16,22 0 0,-21 0 16,21-21-16,-22 22 0,22-1 0,0 0 15,0 21-15,0-21 0,21 1 16,0-1-16,0 0 0,0 0 15,0 0-15,0 0 0,21-21 16,0 0-16,0 22 0,0-22 16,1 0-16,20 0 0,0 0 0,1 0 15,-1-22-15,0 22 0,22-21 16,-22 0-16,22 0 0,-22 0 0,21-22 16,-20 22-16,-1-21 0,0 0 15,1-1-15,-1 1 0,-21-22 0,22 22 16,-22 0-16,-21-22 0,0 22 15,21 0-15,-21-1 0,0 1 0,0 21 16,0 0-16,0-1 0,0 1 16,-21 21-16,0 0 15,21 21-15,0 1 0,-22-1 16,1 21-16,21-21 0,0 22 16,0 20-16,-21-21 0,21 1 0,0 20 15,-21-20-15,21-1 0,0 0 16,0 1-16,0-1 0,0-21 15,0 21-15,0-20 0,21-1 16,0-21-16,0 21 0,1-21 0,41 0 16,-42 0-16,22 0 0,-1 0 15,0 0-15,1-21 0,-1 0 0,0-1 16,1 1-16,-1 0 0,-21 0 16,21 0-16,-20-22 0,-1 22 15,0-21-15,-21 21 0,0 0 0,0-22 16,0 22-16,0 0 0,0 0 15,-21 21-15,0 0 0,-1 0 16,1 21-16,0 0 0,0 0 16,21 0-16,-21 1 0,0 20 0,21-21 15,-22 21-15,22-20 0,0 20 16,0 0-16,0-21 0,0 1 16,0-1-16,22-21 0,-1 21 15,21-21-15,-21 0 0,0 0 0,22 0 16,-1 0-16,22-21 0,-22 21 15,0-21-15,1-1 16,-1 1-16,0-21 0,-21 21 0,1 0 16,-1-22-16,21-20 15,-42 20-15,21 1 0,-21 21 0,0-21 16,0 20-16,0 1 0,0 42 31,0 1-31,-21-1 0,21 0 16,0 0-16,-21 21 0,21-20 0,0 20 15,0 0-15,0-21 0,0 1 16,0 20-16,0-21 0,0 0 0,0 0 16,0 1-16,0-1 0,0 0 15,0-42 17,0 0-17,0-1-15,0 1 0,0 0 0,21 0 16,-21-21-16,21 20 0,0-20 15,-21 21-15,0-21 0,22-1 16,-1 22-16,0-21 0,0 21 0,0-1 16,-21 1-16,21 21 0,1 0 15,-22 21-15,21 1 16,-21 20-16,21-21 0,-21 21 16,21-20-16,-21 20 0,0 0 0,0-21 0,0 22 15,21-22-15,-21 0 16,21 21-16,-21-20 0,0-1 0,22-21 15,-1 21-15,0-21 0,0 0 16,0 0-16,0 0 0,1 0 16,-1-21-16,0 21 0,0-21 15,0-1-15,0 1 0,1 0 0,20 0 16,-21 0-16,0-22 0,0 22 16,1-21-16,-1 21 0,0-22 0,0 22 15,0-21-15,0 21 0,-21 0 0,0 42 31,0 0-15,0 0-16,0 0 0,0 0 16,0 22-16,0-22 0,0 21 15,0-21-15,-21 22 0,21-22 0,0 21 16,0-21-16,0 1 0,0-1 0,0 0 16,0 0-16,21-21 0,1 21 0,-1-21 15,0 0-15,0 0 0,0 0 16,22 0-16,-22 0 0,0 0 0,42-21 15,-20 0-15,-22 21 16,21-21-16,-21 0 0,22-22 0,-22 22 16,0 0-16,0-21 0,-21 20 15,0-20-15,0 21 0,0-21 16,0-22-16,0 43 0,-21 0 16,0 21-1,0 0-15,0 0 0,21 21 0,-22 0 16,22 0-16,-21 22 0,21-22 15,0 21-15,0-21 0,0 22 16,0-22-16,0 0 0,0 21 0,0-21 16,0 1-16,21-22 0,1 21 15,-1 0-15,0-21 0,0 0 0,43 0 16,-43 0-16,21 0 0,-21 0 16,22-21-16,-22 0 0,21-1 0,-21 1 15,22 0-15,-22 0 0,0 0 16,0-22-16,0 22 0,0 0 15,1-21-15,-22 21 0,0-22 0,0 22 16,0 0-16,0 42 31,0 0-31,-22 0 16,22 22-16,0-22 0,-21 0 0,21 21 16,0-20-16,0 20 0,-21-21 15,0 0-15,21 0 0,-21 1 16,21-1-16,0 0 0,0 0 0,-21-21 15,21-21 17,21 21-32</inkml:trace>
  <inkml:trace contextRef="#ctx0" brushRef="#br0" timeOffset="18335.75">7980 2688 0,'21'-42'16,"-42"84"-16,63-105 0,-21 20 0,0 22 0,22-21 15,-22 21-15,0-22 0,43 22 16,-43 21-16,21 0 0,-21 0 15,-21 21-15,21 22 16,-21-22-16,0 21 0,22-21 0,-22 22 16,0-1-16,0-21 0,0 22 15,0-22-15,0 21 0,21-21 16,0 0-16,-21 1 0,21-1 0,0 0 16,0-21-16,22 0 0,-22 21 15,0-21-15,0 0 0,22 0 0,-22 0 16,0-21-16,21 0 0,-21 21 15,1-21-15,20-1 0,-21 1 16,0-21-16,0 21 0,1-22 0,-1 1 16,-21 0-16,21-1 0,0-20 15,-21-1-15</inkml:trace>
  <inkml:trace contextRef="#ctx0" brushRef="#br0" timeOffset="18522.71">8826 2752 0,'0'21'0,"0"0"16,-21 0-16,21 0 0,0 1 0,0-1 16,0 0-16,0 0 0,0 0 15,0 0-15,0 1 16,21-22-16,1 0 0,-1 0 16,0 0-16,0-22 0,0 1 15,0 0-15,1 0 0,-1 0 0,0 0 16,0-1-16</inkml:trace>
  <inkml:trace contextRef="#ctx0" brushRef="#br0" timeOffset="18622.65">8763 2540 0,'0'0'0,"-21"0"16,0 0-16</inkml:trace>
  <inkml:trace contextRef="#ctx0" brushRef="#br0" timeOffset="18730.63">9737 2582 0,'21'0'0,"0"0"0,21 22 0</inkml:trace>
  <inkml:trace contextRef="#ctx0" brushRef="#br0" timeOffset="18963.54">10160 2582 0,'0'0'0,"0"22"31,0-1-15,0 0-16,0 0 0,0 21 0,0-20 0,0-1 15,0 0-15,0 21 0,0-21 16,0 1-16,0-1 0,0 0 15,-21 0-15,21 0 0,0 0 0,0 1 16,0-1 0,21-21-16,0 0 0,0 0 15,0 0-15,1 0 0</inkml:trace>
  <inkml:trace contextRef="#ctx0" brushRef="#br0" timeOffset="19086.47">10753 2688 0,'21'-21'0,"-42"42"0,42-63 0,-21 21 16,0 0-16,0-1 0,0 1 0,-21 21 16,-1 0-16,1 0 15,0 0-15</inkml:trace>
  <inkml:trace contextRef="#ctx0" brushRef="#br0" timeOffset="19291.4">10583 2815 0,'85'21'31,"-64"-21"-31,0 22 0,0-22 0,1 21 16,-1-21-16,0 21 0,-21 0 16,0 0-1,-21-21 1,0 0-16,-1 0 0,1 0 16,0 0-16,-21 0 0,21 0 0,-1 0 15,-20 0-15,21 0 0,0 0 16,0-21-16,-1 21 0,22-21 0,-21 0 15,21 0-15</inkml:trace>
  <inkml:trace contextRef="#ctx0" brushRef="#br0" timeOffset="19462.3">10287 2286 0,'0'0'0,"-21"0"15,-22 0 1,1 0-16,21 0 16,0 0-16,0 0 15,-1 0-15</inkml:trace>
  <inkml:trace contextRef="#ctx0" brushRef="#br0" timeOffset="20998.96">12340 2392 0,'0'21'15,"21"-21"1,0 0 0,1 0-16,-1 0 0,0-21 15,21 0-15,-21 0 0,22 21 0,-22-22 16,0 1-16,0 0 0,22 0 0,-22 0 16,-21 0-16,21-1 15,-21 1-15,0 0 0,0 0 16,-21 0-16,0 0 0,-1 21 15,1-22-15,-21 22 0,0 0 0,20 0 16,-20 0-16,0 0 0,-1 22 16,22-1-16,-21 0 0,21 0 0,0 21 15,-1 22-15,22-43 16,0 21-16,0 1 0,0-22 0,0 21 16,22-21-16,-1 1 0,0-1 0,21 0 15,-21 0-15,22-21 16,-22 0-16,21 0 0,1 0 0,-1 0 0,-21 0 15,21 0-15,-20-21 16,-1 21-16,-21-21 0,0 0 16,0-1-16,-43 22 15,22 0-15,0 0 0,-21 0 16,-1 0-16,1 0 0,0 0 16,-1 22-16,1-1 0,0 21 0,-1-21 15,22 0-15,-21 22 0,21-22 16,0 21-16,21 1 0,0-22 0,0 21 15,0-21-15,0 0 0,0 1 0,0-1 16,0 0-16,21 0 0,0-21 16,21 0-16,-21 0 0,22 0 15,-1 0-15,0 0 0,1 0 16,-1 0-16,22-21 0,-22 0 0,0 0 16,22-1-16,-22-20 0,0 21 0,1 0 15,-22 0-15,0-22 0,21 22 16,-20-21-16,-22 21 0,0-1 0,0-20 15,0 21-15,0 0 0,0 0 16,0-1-16,0 44 16,0-1-1,0 0-15,0 21 0,0-21 0,0 22 16,0-22-16,0 21 0,0-21 16,0 22-16,0-22 0,0 0 15,0 0-15,0 0 0,0 1 0,0-1 16,21-21-1,0 0-15,0 0 0,0-21 16,0 21-16,1-22 0,-1 1 16,0 0-16,0 0 0,0 0 15,0 0-15,1-1 0,-1 1 0,-21-21 16,21 21-16,0 0 0,-21-1 16,0 1-16,21 0 0,-21 0 0,21 21 15,-21 21 1,0 0-16,0 0 15,0 1-15,0 20 0,0-21 16,0 0-16,0 0 0,0 1 16,0-1-16,0 21 0,0-21 0,0 0 15,22 1-15,-1-1 16,0-21-16,0 0 0,0 0 16,0 0-16,1 0 0,-1 0 15,21 0-15,-21-21 0,0 21 0,22-22 16,-22 1-16,21 0 0,-21-21 0,22 21 15,-22-1-15,21-20 0,-21 21 16,1-21-16,-22 20 0,0-20 0,21 21 16,-21-21-16,0 20 0,0 1 15,0 0-15,-21 21 32,-1 0-32,1 21 0,0 22 15,21-22-15,-21 0 0,0 21 16,21-21-16,-21 22 0,21-1 0,0-21 15,-22 22-15,22-22 0,0 0 16,0 0-16,0 0 0,0 0 0,0 1 16,0-1-16,22-21 0,-1 0 0,0 0 15,0 0-15,0 0 0,22 0 16,-22 0-16,0 0 0,21-21 0,1 21 16,-22-22-16,21 1 0,0 0 15,1 0-15,-22-21 0,21 20 16,-21 1-16,1-21 0,-1 21 0,-21-22 15,21 22-15,-21 0 0,0 0 16,0 0-16,0 0 0,-21 21 16,0 0-16,-1 0 0,1 0 15,21 21-15,-21-21 0,21 21 0,-21 0 16,21 0-16,0 0 0,0 22 0,0-22 16</inkml:trace>
  <inkml:trace contextRef="#ctx0" brushRef="#br0" timeOffset="21547.02">14457 5207 0,'0'0'0,"0"-381"0,0-21 0,21 42 16,0 43-16,0 63 0,0 42 0,1 43 16,-22 42-16,21 0 0,0 42 15,0 0-15,-21 22 0,0 20 0,0 1 16,0 0-16,0 21 0,0 42 31,0 0-31,0 0 16,0 0-16,-21 0 0,21 22 0,-21-22 15,21 21-15,0-21 0,0 1 16,0-1-16,0 0 0,0 0 16,0 0-16,0 0 0,0 1 0,21-22 15,0 0-15,0 0 16,0 0-16,22 0 0,-22 0 0,0 0 15,0 0-15,22-22 0,-22 1 16,0 0-16,0 21 0,0-21 16,0-21-16,-21 20 0,22 1 0,-22 0 15,21 0-15,-21-21 0,0-1 16,0 22-16,0 0 16,0 0-16,-21 42 31,-1 0-16,22 0-15,-21 0 16,21 1 0,0-1-16,0 0 15,-21-21 48,0 0-32</inkml:trace>
  <inkml:trace contextRef="#ctx0" brushRef="#br0" timeOffset="22583.05">10753 2582 0,'0'-21'47,"-22"21"0,1 0-47,0 0 15,0 0-15,0 0 16,0 0-16,21 21 0,0 1 0,-22-22 16,22 21-16,-21-21 0,21 21 15,-21-21-15,21 21 0,0 0 16,21-21 15,0 21-31,1-21 0,-1 0 0,0 0 16,-21 22-16,21-22 0,0 0 15,0 21-15,1-21 0,-1 21 0,-21 0 16,21-21-16,-21 21 16,0 0-16,0 1 0,0-1 15,-21-21-15,0 0 0,-1 21 16,1 0-16,0-21 15,0 0-15,0 0 0,0 0 16,-1 0-16,1 0 16,0 0-16,0 0 0,21-21 15</inkml:trace>
  <inkml:trace contextRef="#ctx0" brushRef="#br0" timeOffset="23536.62">14076 2625 0,'0'21'32,"0"0"-32,0 0 0,21-21 15,-21 21-15,21 1 0,-21-1 0,21 0 16,-21 0-16,21 0 16,1 0-16,-1 1 0,0-22 15,0 0-15,21 0 16,-20 0-16,-1 0 0,21 0 0,0 0 15</inkml:trace>
  <inkml:trace contextRef="#ctx0" brushRef="#br0" timeOffset="24538.55">14647 2540 0,'0'0'0,"0"21"62,0 0-62,0 1 16,0-1-16,0 0 0,0 0 16,0 0-16,0 0 0,0 22 0,-21-22 15,21 0-15,0 0 0,0 0 16,0 1-16,-21-22 0,21 21 15,0 0-15,0 0 16,21-21 0,0 0-16,0 0 0,1-21 15,-1 0-15,21 21 0,-21-21 16,0-1-16,1 1 0,-1 0 16,0 0-16,0 0 0,-21 0 15,21-1-15,-21 1 0,0 0 0,0 0 16,0 0-16,0 42 47,0 0-32,0 0-15,-21 0 0,21 22 0,-21-22 16,21 0-16,-21 0 0,21 22 16,0-22-16,0 0 0,-21 21 0,21-21 15,-22 22-15,22-22 0,-21 21 16,21 1-16,0-1 0,0 0 0,0 1 15,-21-1-15,21 0 0,0 22 16,0-22-16,0 0 0,0 1 0,-21-1 16,21 0-16,0 1 0,0-1 0,0 0 15,0-20-15,0 20 0,0-21 16,-21 21-16,21-20 0,-21-1 0,-1 0 16,1 0-16,0-21 15,0 0-15,0 0 16,0 0-16,-1 0 0,22-21 15,-21 0-15,0 0 0,0-1 16,21-20-16,-21 21 0,21-21 0,-21-1 16,21 1-16,0 0 0,0-22 0,0 22 15,0-22-15,0 22 0,21 0 16,0-22-16,0 22 0,0-1 0,0 22 16,1-21-16,-1 0 0,21 20 15,-21-20-15,22 21 0,-1-21 16,-21 20-16,21-20 0,1 21 15,-1-21-15,0 20 0</inkml:trace>
  <inkml:trace contextRef="#ctx0" brushRef="#br0" timeOffset="24907.34">15388 2286 0,'0'0'0,"0"-42"31,-21 63 0,0 0-31,21 0 0,-21 0 0,-1 22 16,22-1-16,0 0 15,-21 1-15,0-1 0,0 43 0,21-43 16,-21 0-16,0 1 0,21-1 16,0-21-16,-22 22 0,1-22 15,21 0-15,-21 0 0,21 0 0,0 0 16,21-42 15,0 0-15,1 0-16,-1 0 0,21 0 0,-21-1 15</inkml:trace>
  <inkml:trace contextRef="#ctx0" brushRef="#br0" timeOffset="25415.56">15727 2350 0,'0'21'31,"0"0"-31,0 0 15,0 0-15,-21 0 0,21 22 0,-22-22 16,22 21-16,0 1 0,0-22 16,-21 21-16,21-21 0,-21 22 15,21-22-15,0 0 0,0 0 0,0 0 16,0 0-16,-21-21 0,21 22 0,-21-22 31,21-22 0,0 1-31,0 0 0,0 0 16,21 0-16,0 0 0,-21-22 16,21 22-16,0 0 0,1 0 0,-1 0 15,-21-1-15,21 1 0,0 0 16,0 0-16,0 21 0,1 0 16,-1 0-16,0 0 0,0 0 15,0 0-15,0 21 0,1 0 0,-22 0 16,0 22-16,0-22 0,21 0 15,-21 21-15,0-20 0,0-1 0,0 21 16,0-21-16,0 0 0,-21 1 16,21-1-16,0 0 15,21-21 17,0 0-32,0 0 0,0 0 15,0-21-15,1 0 16,-1 21-16,0-22 0,0 1 0,0 0 15,-21 0-15,21 0 0</inkml:trace>
  <inkml:trace contextRef="#ctx0" brushRef="#br0" timeOffset="25618.45">16383 2455 0,'0'0'0,"-21"0"15,0 0 1</inkml:trace>
  <inkml:trace contextRef="#ctx0" brushRef="#br0" timeOffset="25818.34">15409 2413 0,'0'0'0,"0"21"15,21-21 1,22 0-16,-22 0 0,0 0 15,21 0-15,1 0 0,-1 0 16,0 0-16,1 0 0,-1 0 0,0 0 16,1 0-16</inkml:trace>
  <inkml:trace contextRef="#ctx0" brushRef="#br0" timeOffset="26305.06">16531 2561 0,'0'0'16,"0"21"-16,0 1 15,-21-1-15,21 0 16,-21 0-16,21 0 0,0 0 16,0 1-16,0-1 0,0 0 0,-21 0 15,21 0-15,-22 0 0,22 1 16,0-1-16,-21 0 15,21 0-15,-21-21 0,21 21 16,-21-21-16,21-21 31,0 0-31,0 0 16,21 0-16,0-1 0,0 1 16,1 0-16,-1 0 0,0 0 15,0-22-15,0 22 0,22 0 0,-22-21 16,21 21-16,-21-1 0,22 1 15,-22 0-15,0 21 0,21 0 0,1 0 16,-22 0-16,-21 21 16,0 0-16,21 1 0,-21 20 15,0-21-15,0 0 0,0 22 0,0-22 16,0 0-16,0 21 0,0-21 16,-21 1-16,21-1 0,-21 0 15,-1-21-15,22 21 16,22-21 15,-1 0-31</inkml:trace>
  <inkml:trace contextRef="#ctx0" brushRef="#br0" timeOffset="26887.72">17378 2667 0,'0'0'0,"0"-42"0,0 21 0,0-1 16,0 1-16,0 0 0,0 0 0,0 0 15,-21 21-15,-1 0 16,1 0-16,-21 0 0,21 0 0,0 21 16,-22 0-16,22 0 0,0 0 15,-21 22-15,20-22 0,22 0 0,-21 21 16,21-20-16,-21-1 0,21 21 16,0-21-16,0 0 0,0 1 15,0-1-15,21-21 16,0 0-16,1 0 0,-1 0 0,0 0 15,0 0-15,21 0 0,-20 0 16,-1-21-16,0 21 0,21-22 16,-42 1-16,21 0 0,1 0 0,-1 0 15,-21 0-15,21-1 0,-21 1 16,0 0-16,0 0 0,0 0 0,0 0 16,0 42-1,0 0 1,0 0-16,-21 21 15,21-20-15,-21-1 0,21 21 0,-22 0 16,22-20-16,-21 20 0,21 0 16,0 1-16,0-1 0,-21 0 0,21 1 15,0 20-15,0 1 0,0-22 16,0 21-16,0 1 0,0-1 16,0-20-16,0 20 0,0 1 0,0-22 15,0 0-15,-21 43 0,21-43 16,-21 1-16,0-1 0,-1-21 15,1 0-15,0 1 0,0-1 0,0 0 16,0-21-16,-1 0 0,1 0 16,-21 0-16,21-21 0,0 0 15,-1-1-15,1 1 0,-21 0 0,21 0 0,21-21 16,-21 20-16,21 1 16,-22-21-16,22 21 0,0-22 0,0 1 0,0 21 15,0-21-15,0-1 0</inkml:trace>
  <inkml:trace contextRef="#ctx0" brushRef="#br0" timeOffset="27799.56">18627 2519 0,'0'21'16,"21"-21"-16,0 0 15,0 0-15,0 0 16,0 0-16,1-21 0,-1 21 16,0-21-16,21 0 0,-21-1 0,22 1 15,-22 0-15,21 0 0,1 0 16,-22 0-16,21-1 0,-21 1 0,22-21 15,-22 21-15,0 0 0,0-1 16,-21 1-16,0-21 0,0 21 16,21 0-16,-21-1 0,0 1 15,0 0-15,-21 21 16,0 0 0,21 21-16,-21 0 0,0 1 15,21-1-15,-22 21 0,1-21 16,21 22-16,-21 20 0,0-21 0,0 22 15,-22 63-15,43-42 16,-21-22-16,0 22 0,0-22 0,0 1 16,21 20-16,0-20 0,0-1 15,-21 22-15,21-21 0,-22 20 0,22-20 16,0-1-16,0 1 0,0-22 0,0 22 16,0-22-16,0 21 0,0-20 15,0-1-15,0 0 0,0-20 0,0 20 16,0-21-16,0 0 0,0 0 15,0 1-15,0-1 0,22-21 16,-1 0-16,21-21 16,0-1-16,1-20 0,-22 21 15,42 0-15,-20-22 0,-1 1 0,22 0 16,-22-1-16,0 1 0,22-21 0,-43 20 16,21-20-16,-21-1 0,-21 1 15,0-1-15,0 1 0,0-1 0,-42 22 16,21-22-16,-21 1 0,-1 21 15,1-1-15,0 1 0,-1 0 0,1 20 16,21 1-16,-22 0 0,22 0 16,0 21-16,21-21 0,-21 21 15,42 0 17,0 0-17,22 0-15,-22 0 0,0 0 16,0 0-16,21 0 0,-20 0 15,20-21-15,0 21 0,-21-22 16,22 22-16</inkml:trace>
  <inkml:trace contextRef="#ctx0" brushRef="#br0" timeOffset="28203.19">19706 2561 0,'-21'0'0,"21"-21"16,0 0-16,0 0 15,0 0-15,0-1 16,0 1-16,0 0 16,21 0-1,0 21-15,0 0 0,1 0 0,-1 0 16,21 0-16,-21 0 16,0 0-16,1 21 0,-1 0 15,-21 0-15,0 22 0,0-22 16,0 21-16,0-21 0,0 22 15,0-22-15,0 0 0,0 0 16,-21 0-16,-1 1 0,22-1 0,-21-21 16,0 0-16,21-21 31,0-1-31,0 1 16,0 0-16,0 0 15,0 0-15,21 0 0,0-1 0,-21 1 16,0 0-16,22 0 0,-1 0 15,0 0-15,0-1 0,-21 1 0,21 0 16,0 0-16,1 0 0,-1 21 16,0-21-16,0 21 0,0 0 15</inkml:trace>
  <inkml:trace contextRef="#ctx0" brushRef="#br0" timeOffset="29058.74">20362 2350 0,'-21'0'15,"0"21"-15,0-21 0,0 21 16,-1 0-16,1 0 0,0-21 0,0 21 16,0 1-16,0-1 0,21 0 15,0 0-15,-22 0 0,22 0 0,0 1 16,-21-22-16,21 21 0,0 0 16,21-21-1,1 0 1,-1 0-16,0-21 15,0 0-15,-21-1 16,0 1-16,0 0 0,0 0 16,21 0-16,-21-22 0,0 22 15,21 0-15,-21 0 0,0 0 0,0 0 16,22-1-16,-1 1 0,0 21 16,0 0-16,0 0 0,0 0 15,1 0-15,-1 21 16,0 1-16,-21-1 0,21 0 0,0 0 15,-21 21-15,21-20 16,-21 20-16,0-21 0,0 21 0,0-20 16,0-1-16,0 0 0,0 0 0,0 0 15,0 0-15,-21-21 16,0 0-16,0 0 31,21-21-31,0 0 0,0 0 16,0 0-16,0 0 15,21-1-15,-21-20 0,21 21 0,0 0 16,1-22-16,-1 22 16,0 0-16,21 0 0,-21 21 0,1 0 0,-1-21 15,0 21-15,0 0 16,0 0-16,0 21 0,1 0 0,-22 0 16,21 0-16,-21 1 0,21 20 15,-21-21-15,21 0 0,-21 22 0,0-22 16,0 0-16,0 0 0,0 0 0,0 0 15,0 1-15,0-44 47,0 1-47,0 0 16,0 0-16,0 0 16,0-22-16,21 22 0,0-21 0,1 21 15,20-22-15,-21 22 0,0 0 16,22-21-16,-1 21 0,-21 21 0,0-22 15,22 22-15,-22 0 0,0 0 16,0 0-16,0 0 0,0 22 0,1-1 16,-22 0-16,0 0 0,21 21 15,-21-20-15,0 20 0,0 0 0,0-21 16,0 22-16,0-22 0,-21 0 16,21 0-16,0 0 0,-22 1 0,22-1 15,-21-21-15,21 21 0,-21-21 16,63 0 15,-20-21-31,20 21 0</inkml:trace>
  <inkml:trace contextRef="#ctx0" brushRef="#br0" timeOffset="29360.08">22352 2117 0,'0'0'0,"-21"0"31,0 0-31,21 21 0,-22 0 16,22 0-16,-21 0 0,0 1 0,21 20 16,-21 0-16,0 1 0,21-1 15,-21 0-15,21 1 0,-22-1 0,22 0 16,0 1-16,-21-22 0,21 21 15,-21-21-15,21 22 0,0-22 16,-21-21-16,21 21 0,21-21 31,0-21-31,0 21 0,1-21 16,-1-22-16,0 22 16</inkml:trace>
  <inkml:trace contextRef="#ctx0" brushRef="#br0" timeOffset="29982.72">22585 2244 0,'21'-43'0,"-42"86"0,63-107 0,-42 43 16,21 0-16,0 21 0,-21-21 0,-21 42 16,0-21-1,0 21-15,21 0 0,-21 22 16,0-22-16,-1 21 0,22 0 0,-21 1 16,0-1-16,21 0 0,-21 1 0,21-1 15,0-21-15,-21 22 0,21-22 16,0 0-16,-21 0 0,21 0 0,0 0 15,0-42 32,21 0-47,0 21 0,0-42 0,0 21 16,0-1-16,1-20 0,-1 21 16,21 0-16,-21-22 0,0 22 0,1 0 15,-1 0-15,0 21 0,0 0 16,-21 21-1,0 0-15,0 0 16,0 22-16,0-22 0,0 0 0,0 0 16,0 22-16,0-22 0,0 0 15,0 0-15,21 0 16,0 0-16,1-21 0,-1 0 0,0 0 16,21 0-16,-21 0 0,22 0 15,-22 0-15,21-21 0,-21 0 0,22 21 16,-22-21-16,21-21 0,-21 20 15,1 1-15,-1-21 0,0 0 0,0-1 16,-21-20 0,0 42-16,0-1 0,0 1 0,0 0 15,0 0-15,-21 21 16,0 0-16,0 21 0,-1 21 0,1-20 16,0-1-16,0 21 15,21 0-15,0-20 0,0 20 0,0-21 16,0 21-16,0-20 0,0-1 0,0 0 15,0 0-15,0 0 0,21-21 16,0 21-16,0-21 0,1 0 0,-1 0 16,0 0-16,0 0 0,0 0 15,22-21-15,-22 21 0,0-21 16,0 0-16,-21 0 0</inkml:trace>
  <inkml:trace contextRef="#ctx0" brushRef="#br0" timeOffset="30239.58">21717 2223 0,'0'0'16,"-42"0"-16,-1 0 0,22 0 0,0 0 15,-21 0-15,63 0 16,0 0-16,21 0 0,-21 0 15,22 0-15,20 0 0,-20 0 0,20 0 16,1 0-16,-1 0 0,-21 0 16,22 0-16,-22 0 0,1 0 0,-1 0 15,-21 0-15,0 0 0,0 0 16,-42 0 0</inkml:trace>
  <inkml:trace contextRef="#ctx0" brushRef="#br0" timeOffset="31418.84">656 4085 0,'0'0'0,"-21"0"15,21 21-15,-21-21 0,0 22 0,21-1 16,0 0-1,0 0 1,21-21 0,0 0-16,0 0 15,21-21-15,-20 21 0,20-21 0,0 0 16,-21 21-16,22-22 0,-22 1 16,21 0-16,-21 0 0,1 0 15,-1 21-15,-21-21 0,0-1 0,0 1 16,-21 0-1,-1 21 1,1 0-16,-21 0 0,21 0 16,0 0-16,-22 21 0,22 0 15,0 1-15,-21-1 0,20 0 0,1 0 16,0 21-16,21-20 0,0-1 16,0 21-16,0-21 0,0 0 0,0 1 15,21-1-15,0 0 16,1-21-16,-1 21 0,21-21 15,-21 0-15,0 0 0,22 0 0,-22 0 16,21-21-16,-21 0 0,1 21 16,-1-21-16,0 21 0,-21-22 15,0 1 1,-21 21 0,0 0-16,-22 0 0,22 0 15,0 21-15,-21 1 0,20-1 16,-20 0-16,0 0 0,21 0 0,-1 22 15,-20 20-15,21-42 16,0 22-16,21-22 0,0 0 16,0 21-16,0-21 0,0 1 15,0-1-15,0 0 0,21 0 16,0 0-16,0-21 16,0 21-16,22-21 0,-22 0 0,0 0 15,21 0-15,-20 0 16,20-21-16,0 0 0,1 0 0,-1 0 15,0-22-15,1 22 0</inkml:trace>
  <inkml:trace contextRef="#ctx0" brushRef="#br0" timeOffset="31670.7">1566 3937 0,'0'-21'16,"0"42"-16,0-84 0,0 41 0,0 1 15,-21 21 1,0 0-16,0 0 0,21 21 15,0 1-15,-21-1 0,21 21 16,-22 22-16,22-22 0,0 0 16,-21 22-16,21-22 0,0 22 15,0-22-15,-21 0 0,0 1 0,21-1 16,-21-21-16,21 21 0,0-20 16,0-1-16,0 0 0,0 0 0,21-21 31,0 0-16,0-21-15,0 21 0,1-21 0</inkml:trace>
  <inkml:trace contextRef="#ctx0" brushRef="#br0" timeOffset="33543.81">1736 4403 0,'21'0'16,"0"0"0,0-21-16,0 21 15,0-22-15,1 1 0,-1 0 16,0 0-16,-21 0 0,21 21 16,-21-21-16,0-1 15,0 1-15,-21 21 16,0 0-1,0 0-15,-1 0 0,1 21 16,0 1-16,0-1 0,21 0 16,0 21-16,-21-21 0,21 1 0,0-1 15,0 21-15,0-21 0,0 0 16,21 1-16,0-1 0,0 0 16,0-21-16,1 0 0,20 0 15,-21 0-15,0 0 16,0 0-16,22 0 0,-22-21 15,0 0-15,21 21 0,-20-22 0,20 1 16,-21 0-16,21-21 16,-20 21-16,-22-22 0,0 22 15,21 0-15,-21-21 0,21-1 16,-21 22-16,0 42 16,0 0-1,0 1-15,0-1 0,0 0 16,0 21-16,0-21 0,0 22 0,0-22 15,0 0-15,0 0 0,0 0 16,0 1-16,0-1 0,0 0 0,0 0 16,0 0-1,0-42 17,0 0-32,0 0 15,0 0-15,0-1 16,21-20-16,-21 21 0,21 0 0,0-22 15,-21 22-15,22-21 0,-1 21 16,0-22-16,0 22 0,0 0 0,0 0 16,1 0-16,-1 21 15,0 0-15,0 0 0,0 21 0,0 0 16,1 0-16,-1 0 0,0 1 16,0 20-16,-21-21 0,21 21 0,0-20 15,1-1-15,-22 0 0,0 21 16,21-21-16,-21 1 0,21-1 15,-21 0 1,21-21-16,0 0 16,0-21-16,1 0 15,-1-1-15,0 1 0,-21 0 16,21 0-16,0 0 0,0 0 16,-21-22-16,22 22 0,-1-21 0,0-1 15,-21 22-15,0 0 0,21-21 16,-21 21-16,21 21 15,-21 21 1,0 0-16,0 0 0,0 0 16,0 0-16,0 22 0,0-22 15,0 0-15,0 21 0,0-20 16,0 20-16,0-21 0,0 0 0,0 0 16,0 1-16,0-1 0,21 0 0,1 0 15,-1-21-15,0 0 0,0 0 16,21 21-16,1-21 0,-22 0 0,21 0 15,1 0-15,-1-21 0,0 0 16,1 0-16,-1 21 0,0-21 0,-21-1 16,22 1-16,-22-21 0,0 21 15,0 0-15,-21-22 0,0 22 16,0-42-16,0 20 0,0 22 16,-21 0-16,0 21 15,0 0-15,0 0 0,-1 0 16,1 21-16,0 0 0,21 22 15,0-22-15,-21 0 0,21 21 0,0-21 16,0 22-16,0-22 0,0 0 16,0 0-16,0 22 0,21-22 15,0 0-15,0 0 16,1-21-16,-1 0 0,21 0 0,22 0 16,-22 0-16,-21 0 15,21 0-15,-20-21 0,20 21 0,-21-21 16,0 0-16,0-1 0,1 1 0,-1 0 15,0 0-15,-21-21 0,0 20 16,0-41-16,0 42 0,0 0 16,0-1-16,0 44 15,0-1 1,0 0-16,0 0 0,0 0 16,0 43-16,0-43 0,-21 0 15,21 0-15,0 0 0,-21 1 16,21-1-16,0 0 0,0 0 0,0-42 47,21 0-32,0 21-15,0-21 0,0-1 16,0-20-16,-21 21 0,22 0 0,-1-22 16,0 22-16,0-21 0,0 21 15,0 0-15,1-1 0,-22 1 0,21 21 16,0 0-16,-21 21 15,0 1-15,0 62 32,0-63-32,0 22 0,0-22 0,0 0 0,21 0 15,0 0-15,-21 1 16,21-1-16,1-21 0,-1 0 0,0 21 16,0-21-16,0 0 0,0 0 0,1 0 15,-1 0-15,0 0 0,0-21 16,0 0-16,22-1 0,-22 1 15,0 0-15,0-21 0,-21 21 16,21-22-16,0 1 0,-21 0 0,22-1 16,-1 1-16,-21-22 0,21 22 15,0 0-15,-21-22 0,21 22 16,0 0-16,-21 20 0,22-20 0,-22 21 16,0 42-1,0 0 1,-22 0-16,22 22 0,-21 20 15,0-20-15,0 20 0,0-21 0,21 22 16,-21-22-16,-1 22 0,1-22 16,0 0-16,21 1 0,0-22 0,0 42 15,0-41-15,0-1 16,0 0-16,21-21 16,0 0-16,1 0 15,-1 0-15,0 0 0,21 0 16,-21-21-16,22-22 0,-22 22 15,0 0-15,-21 0 0</inkml:trace>
  <inkml:trace contextRef="#ctx0" brushRef="#br0" timeOffset="33702.72">4487 4170 0,'-21'0'0,"42"0"0,-63 21 15,63-21 1,0 0-1,0 0-15,22-21 0,-1 21 16,-21-21-16,22 0 0,-1 21 16,0-22-16,1 1 0,-22 21 0,21-21 0</inkml:trace>
  <inkml:trace contextRef="#ctx0" brushRef="#br0" timeOffset="34361.35">6477 4149 0,'0'0'0,"21"-21"15,0-1-15,0 1 0,1 0 16,-1-21-16,21 21 0,-21-1 16,0 1-16,22-21 0,-22 21 0,0 0 15,21-22-15,-20 22 0,-22 0 16,0 0-16,0 0 0,0-1 15,-22 22-15,1 0 0,-21 0 16,21 0-16,-22 0 16,1 0-16,0 22 0,-1-1 0,-20 21 15,21-21-15,20 0 0,1 22 16,21-22-16,0 21 0,0-21 0,0 22 16,0-22-16,21 0 0,1 21 15,-1-20-15,0 20 0,21-21 0,-21 0 16,22 22-16,-22-22 0,21 0 15,-21 0-15,1 0 0,-1 22 0,0-22 16,-21 0-16,0 0 0,-21 0 16,-22 0-16,22 1 15,-42-22-15,20 0 0,1 21 0,-21-21 16,20 0-16,1 0 0,-22 0 0,22 0 16,0-21-16,-1-1 0,1 22 15,21-21-15,0 0 0,0 0 0,-1 0 16,1-22-16,21 22 0,0 0 15,0-21-15,0 21 0,0-22 0,0 22 16,0 0-16,21 0 0,1 0 16,-1-1-16,21 1 0,-21 0 15,22 21-15,-22-21 0,21 0 0,0 21 16,1-21-16,20-1 0,-20 22 16</inkml:trace>
  <inkml:trace contextRef="#ctx0" brushRef="#br0" timeOffset="34619.24">7154 3725 0,'0'0'0,"-21"22"31,21-1-31,0 0 0,-21 0 0,0 21 16,21-20-16,-21 20 0,21 0 15,-22 1-15,22-1 0,-21 21 0,21-20 16,-21 20-16,21-20 15,0-1-15,-21-21 0,21 0 16,0 0-16,0 1 0,0-1 0,21-21 16,0 0-1,0 0-15,1 0 0,-1 0 0,-21-21 16,21 21-16,0-22 0,-21 1 0,21 0 16,-21-21-16</inkml:trace>
  <inkml:trace contextRef="#ctx0" brushRef="#br0" timeOffset="34795.79">6921 4043 0,'0'0'0,"22"0"31,-1 0-31,0 0 0,0 0 0,0 0 16,0 0-16,1 0 0,-1 0 15,21 0-15,-21-21 0,22 21 0,-22 0 16,21 0-16,-21-21 0,0 21 15,22 0-15,-1 0 0</inkml:trace>
  <inkml:trace contextRef="#ctx0" brushRef="#br0" timeOffset="35315.01">7683 4191 0,'0'0'0,"22"0"0,-1 0 16,0 0-1,0-21-15,-21 0 0,21 21 16,-21-21-16,0-1 0,0 1 16,0 0-16,0-21 0,-21 21 0,0-1 15,0 1-15,0 0 0,-1 21 16,1-21-16,0 21 0,0-21 0,0 21 16,0 0-16,-1 0 0,1 21 15,0 0-15,0 0 0,0 22 0,0-22 16,-1 21-16,1 0 0,0 1 0,21-1 15,0 0-15,0 1 16,-21-22-16,21 21 0,0-21 0,0 1 16,0 20-16,0-21 15,0 0-15,21-21 0,0 0 16,0 0-16,1 0 0,-1 0 16,21-21-16,-21 0 0,0 0 15,1 0-15,20-1 0,-21 1 0,21-21 16,-20 21-16,-1-22 0,0 22 15,0-21-15,0 21 0,-21 0 16,21-22-16,-21 22 0,0 42 31,-21 0-31,21 1 16,-21-1-16,21 0 0,-21 21 0,21-21 16,0 1-16,0 20 0,0-21 0,0 0 15,0 0-15,0 1 0,0-1 16,0 0-16,21-21 0,0 0 15,0 0-15,1 0 0,-1 0 16,21 0-16,0 0 16,-20-21-16</inkml:trace>
  <inkml:trace contextRef="#ctx0" brushRef="#br0" timeOffset="35666.81">8043 4191 0,'0'0'0,"0"-21"0,0-21 0,0 20 0,0 1 16,0 0-16,0 0 0,21 0 15,-21 0-15,22-1 0,-1 1 0,0 21 16,-21-21-16,21 21 0,0 0 0,0 0 16,1 0-16,-1 0 0,0 21 15,0 22-15,0-1 0,-21-21 16,21 21-16,-21 1 0,22-22 16,-22 21-16,0-21 0,0 22 0,0-22 15,0 21-15,0-21 0,-22 1 16,-20-1-16,42 0 0,-21-21 15,21-21 17,0 0-32,0-1 15,21 1-15,-21 0 0,21 0 16,0-21-16,-21 20 0,22 1 0,-1-21 16,-21 21-16,21 0 0,0-22 15,0 22-15,0-21 0,1 21 0,-1-1 16,0 1-16,21 0 0,-21 0 15,1 0-15,20 0 0</inkml:trace>
  <inkml:trace contextRef="#ctx0" brushRef="#br0" timeOffset="36518.83">8784 3747 0,'-21'0'0,"0"0"16,0 0-16,-1 0 15,22 21-15,-21 0 16,0-21-16,21 21 0,0 0 0,0 0 15,-21 22-15,21-22 0,-21 21 16,21 1-16,0 20 0,0-21 16,0 1-16,-21-1 0,21-21 15,0 22-15,0-22 0,0 21 16,0-21-16,0 0 0,0 1 0,21-22 16,-21 21-16,21-21 0,21 0 15,-21 0-15,22 0 16,-22 0-16,0 0 0,0 0 15,0-21-15,1-1 0,-1 1 0,0 0 16,21 0-16,-42 0 0,21 0 16,1-22-16,-1 22 0,-21-21 15,0 21-15,0-22 0,0 22 0,0 0 0,0 0 16,0 0-16,0 42 16,0 0-1,0 0-15,0 0 0,-21 22 16,21-22-16,0 0 0,0 21 0,0-21 15,0 1-15,0 20 16,0-21-16,0 0 0,21 0 16,0 1-16,0-22 0,0 0 15,22 0-15,-22 0 0,21 0 0,-21 0 16,22 0-16,-22 0 0,21-22 0,-21 1 16,0 21-16,22-21 0,-43 0 15,21-21-15,0 20 0,-21 1 0,21-21 16,-21 21-16,0 0 0,0-22 15,0 22-15,0 0 0,0 42 32,0 0-32,-21 0 0,21 1 15,-21-1-15,21 21 0,-21-21 16,21 0-16,0 1 0,0-1 16,-21 0-16,21 0 0,-22 0 0,22 0 15,0-42 16,0 0-15,0 0-16,22 0 0,-1 0 16,-21-22-16,21 22 0,0-21 15,0 21-15,0-22 0,1 22 16,20-21-16,-21 21 0,0-22 0,22 22 16,-1 21-16,-21-21 0,64 21 15,-43 0-15,-21 0 0,0 21 16,1 0-16,-1 0 0,-21 22 15,0-1-15,0 0 0,0 1 0,0-1 16,0-21-16,0 22 0,-21-1 0,-1-21 16,1 21-16,0-20 0,0-1 15,21 0-15,0 0 0,-21-21 0,21 21 16,21-21 0,0 0-1,0-21-15,0 0 0,22 0 0,-22 0 16</inkml:trace>
  <inkml:trace contextRef="#ctx0" brushRef="#br0" timeOffset="37135.48">10626 4043 0,'0'-21'0,"0"42"0,21-42 0,-21 0 16,0-1-16,-21 1 15,-1 21-15,1 0 16,0 0-16,0 0 0,-21 0 0,20 21 15,-20-21-15,21 22 0,-21 20 0,-1-21 16,22 0-16,-21 22 16,21-1-16,-1-21 0,1 21 0,0-20 0,21-1 15,0 21-15,0-21 16,0 0-16,0 1 0,21-22 16,0 0-16,1 0 0,20 0 0,-21 0 15,21 0-15,-20 0 0,20 0 16,-21-22-16,21 1 0,-20 21 0,-1-21 15,0-21-15,0 21 16,0-1-16,-21-20 0,21-21 0,-21 20 16,0 22-16,0 0 0,0-21 15,22 20-15,-22 1 0,0 42 32,0 1-32,0-1 0,-22 0 15,22 21-15,-21 1 0,0-1 16,0 0-16,0 1 0,21-1 15,-21 0-15,-1 1 0,22 20 0,0-21 16,0 22-16,0-22 0,-21 22 0,21-1 16,0 1-16,0-1 0,0 22 15,0-22-15,0 1 0,0-1 0,0 1 16,0-1-16,0 1 0,0-22 16,0 22-16,0-22 0,-21 0 0,21 22 15,-21-22-15,21 1 0,-21-22 0,0 21 16,-1-21-16,1 22 0,-21-22 15,21 0-15,-22 0 0,1-21 16,0 0-16,21 0 0,-22 0 0,22 0 16,-21 0-16,21-21 0,-1 0 15,22 0-15,0-1 0,0-20 0,0 21 16,0-21-16,0-22 0,22-42 16,-1 43-16,0-1 0,0 1 0,0-22 15,-21 0-15</inkml:trace>
  <inkml:trace contextRef="#ctx0" brushRef="#br0" timeOffset="37350.36">9715 3620 0,'0'0'0,"-21"-22"0,0 1 15,0 21-15,21-21 16,0 42 46,-21 0-46,0-21-16</inkml:trace>
  <inkml:trace contextRef="#ctx0" brushRef="#br0" timeOffset="37522.85">8467 3895 0,'-22'21'0,"44"-42"0,-44 63 16,44-42-1,-1 0-15,21 0 16,-21 0-16,22 0 0,20 0 16,-21 0-16,22 0 0,-22-21 0,22 21 15,-1 0-15,-20-21 0,20 21 0,-21-21 16,1 21-16</inkml:trace>
  <inkml:trace contextRef="#ctx0" brushRef="#br0" timeOffset="38014.57">11811 3768 0,'0'0'0,"21"0"0,-21 21 32,0 0-32,0 0 15,0 22-15,-21-22 0,0 21 0,21 0 16,-21 1-16,21-1 0,0 0 15,-22 1-15,1-1 0,0 0 0,21 1 16,0-1-16,0 0 0,0-20 16,0-1-16,0 0 0,0 0 0,0 0 15,21-21 1,0 0-16,1 0 0,-1 0 16,0-21-16,0 21 0,0-21 0,0 0 15,-21 0-15,22-1 0</inkml:trace>
  <inkml:trace contextRef="#ctx0" brushRef="#br0" timeOffset="38194.46">11620 4149 0,'-21'0'0,"42"0"0,-21 0 32,22 0-32,-1 0 15,21 0-15,-21 0 0,0 0 16,22-21-16,-1 21 0,0 0 0,1 0 15,-1 0-15,22 0 0,-22-22 0,21 22 16,-20 0-16,-1 0 0,0 0 16,1 0-16</inkml:trace>
  <inkml:trace contextRef="#ctx0" brushRef="#br0" timeOffset="39319.82">12721 4128 0,'0'0'0,"0"-22"15,0 1-15,0 0 16,0 0-16,0 0 16,0 0-16,-21 21 15,0 0-15,0 0 0,-1 0 16,1 0-16,0 0 16,0 0-16,0 21 0,0 0 0,-1 0 15,-20 21-15,42-20 0,-21 20 0,0-21 16,0 21-16,21-20 0,-22 20 15,22-21-15,0 0 0,0 0 0,0 1 16,0-1-16,0 0 0,0 0 16,22 0-16,-1-21 0,0 0 15,0 0-15,0 0 16,22 0-16,-22 0 0,0-21 0,0 21 16,0-21-16,22 0 0,-22 0 0,0-1 15,0-20-15,0 21 0,22 0 16,-43-22-16,21 1 0,0 21 15,-21-21-15,21 20 0,-21 1 16,0 0-16,-21 21 16,0 0-1,21 21-15,0 0 0,-21 1 16,21-1-16,-22 21 0,22 0 16,0 1-16,0-22 0,0 0 15,0 0-15,0 0 0,22 1 0,-1-1 16,0 0-16,0 0 0,64 0 15,-43-21-15,22 0 0,-22 0 16,0 0-16,22 0 0,-22 0 0,22 0 16,-22 0-16,21 0 15,22-21-15,-43 0 0,1 0 16,-1 21-16,-21-21 0,0-22 16,22 22-16,-43 0 0,21 0 0,-21-22 15,0 22-15,0 0 0,0-21 16,0 21-16,-21 21 0,0-22 0,-1 1 15,1 21-15,0 0 0,-21 0 0,21 0 16,-1 21-16,-20 1 0,21-1 16,0 0-16,-22 21 0,22 1 15,0-22-15,0 0 16,21 0-16,0 0 0,0 0 0,0 1 16,0-1-16,21 0 0,0-21 15,0 0-15,1 21 0,-1-21 0,0 0 16,21 0-16,-21 0 0,22 0 0,-22-21 15,0 21-15,0-21 0,0 0 16,1 21-16,-1-22 0,0 1 0,-21 0 16,0 0-16,21 21 0,-21-21 15,0 0-15,0-1 0,0 1 16,0 42 0,0 1-1,0 20-15,0-21 0,-21 21 0,21-20 16,-21 20-16,21 0 0,0 1 15,-21-1-15,-1 0 0,1 22 16,21-22-16,-21 22 0,0-1 16,21 1-16,-21 20 0,0-20 0,21-1 15,0 22-15,0-22 0,-22 22 16,22-21-16,0 20 0,0-20 0,0-1 16,0 22-16,0-22 0,0 64 15,0-63-15,0-22 0,0 1 0,0-1 16,0 0-16,0-21 0,0 1 15,-21-1-15,21 0 0,-21-21 16,0 0-16,0-21 0,21 0 0,-21-1 16,-1 1-16,22-21 0,-21 0 15,0-1-15,21-20 0,-21-1 16,21 1-16,0-1 0,0 1 0,0-22 16,0 22-16,0-1 0,0-21 15,0 22-15,0-1 0,21 1 0,0-1 16,-21 1-16,21 21 0,1-22 0,-1 22 15,0-22-15,0 22 0,0 21 16,0-22-16,22 1 0,-22 21 0,0-21 16,21 20-16</inkml:trace>
  <inkml:trace contextRef="#ctx0" brushRef="#br0" timeOffset="39802.55">14711 3979 0,'0'-21'0,"0"0"16,0 0 0,0 42 15,-21 0-31,21 0 0,-22 22 0,1-1 15,21 0-15,-21 1 0,21-1 16,-21 0-16,0 1 0,21-1 0,-21 22 16,-1-43-16,1 21 0,21 0 15,0-20-15,-21 20 0,21-21 0,0 0 16,0 0-16,0 1 0,0-1 16,21-21-16,0 0 15,1 0-15,-1 0 16,0 0-16,0 0 0,0 0 0,0-21 15,1-1-15,-1 1 0,0 0 16,-21-21-16</inkml:trace>
  <inkml:trace contextRef="#ctx0" brushRef="#br0" timeOffset="40314.25">14563 4276 0,'-22'0'15,"44"0"-15,-65 0 16,43 21-16,21-21 15,1 0 1,-1 0-16,21 0 0,-21 0 16,0 0-16,22 0 0,-1 0 0,0 0 15,-20-21-15,20 21 0,64-21 16,-64 21-16,-21 0 16,0 0-16,1 0 0,-22 21 31,0 0-31,-22 0 0,1 0 15,0 0-15,0 22 0,0-22 16,0 0-16,21 0 0,0 22 0,-22-22 16,22 0-16,0 0 0,0 0 15,0 0-15,0 1 0,22-1 16,20-21-16,-21 0 0,0 0 16,22 0-16,20 0 15,-21 0-15,1-21 0,-22-1 0,21 22 16,1-21-16,-1 0 0,-21 0 15,21-21-15,-20 20 0,-22-20 0,0 21 16,0-21-16,0-1 0,0 22 16,-22-21-16,-20 21 0,21-1 15,-21 1-15,-1 0 0,1 0 0,0 21 16,-1 0-16,22 0 0,-21 0 16,-1 21-16,22 0 0,0 0 0,0 1 15,0 20-15,21-21 0,0 0 16,0 22-16,0-22 0,0 0 0,0 0 15,0 0-15,42 22 0,0-22 16,1-21-16,-1 0 0,0 0 16</inkml:trace>
  <inkml:trace contextRef="#ctx0" brushRef="#br0" timeOffset="40595.08">16468 4170 0,'0'-21'16,"0"42"-16,0-85 0,0 43 0,0 0 16,-22 21-16,1 0 15,21 21-15,-21-21 0,0 43 0,0-22 16,21 21-16,-21 0 0,-1 1 16,22-1-16,-21 0 0,0 1 0,21-22 15,-21 21-15,21 1 0,-21-22 0,0 21 16,21-21-16,0 0 0,0 1 15,0-1-15,0 0 0,0 0 16,21-21 0,0 0-1,0 0-15,0-21 0,0 21 0,22-21 16</inkml:trace>
  <inkml:trace contextRef="#ctx0" brushRef="#br0" timeOffset="41243.72">16785 4191 0,'0'-21'0,"0"42"0,21-63 16,-21 21-16,0 42 16,-21 0-1,21 21-15,0-21 16,-21 22-16,0-1 0,21-21 0,-21 22 16,21-1-16,0 0 0,-22-21 0,1 22 15,21-22-15,-21 0 0,21 0 16,0 0-16,0 1 0,0-1 0,21-21 47,0 0-47,-21-21 15,22-1-15,-1 1 0,0 0 16,0 21-16,0-42 0,0 21 0,1-1 16,-1 1-16,0 0 0,21-21 15,-21 42-15,1 0 0,-22 21 31,0 0-31,0 0 16,0 0-16,0 1 0,0-1 0,0 0 16,0 0-16,0 0 0,0 0 15,0 1-15,0-1 0,0 0 0,21 0 16,0-21-16,0 0 16,0 0-16,22 21 0,-22-21 0,0 0 15,21 0-15,1 0 0,-22 0 16,21-21-16,-21 21 0,22-21 0,-1 0 15,-21 0-15,21-1 0,-20 1 16,-1 0-16,0-21 0,0 21 16,0-22-16,-21 22 0,0 0 0,0-21 15,0 20-15,0 1 16,-21 21-16,0 0 0,0 21 16,0-21-16,-1 22 0,1-1 15,0 21-15,0-21 0,21 0 0,0 1 16,0 20-16,0-21 0,0 0 0,0 0 15,0 1-15,0-1 16,0 0-16,21-21 0,0 0 0,0 0 16,1 0-16,-1 0 15,0 0-15,21 0 0,-21 0 16,1 0-16,-1-21 0,0 21 0,-21-21 16,21-1-16</inkml:trace>
  <inkml:trace contextRef="#ctx0" brushRef="#br0" timeOffset="41461.6">16108 4233 0,'-43'0'0,"86"0"0,-128 0 0,64 0 15,21 22-15,21-22 16,21 0-1,-20 0-15,20 0 0,21 0 0,1 0 16,-1 0-16,1-22 0,-1 22 16,1 0-16,-1 0 0,-20-21 0,20 21 15,-20 0-15</inkml:trace>
  <inkml:trace contextRef="#ctx0" brushRef="#br0" timeOffset="43972.57">18521 4657 0,'0'0'0,"21"0"47,0 0-32,21 0-15,-20 0 0,-1-21 0,21 21 16,0-22-16,-20 1 0,20 21 0,-21-21 16,21 0-16,-20 0 15,-1 0-15,0-1 0,-21-20 0,0 21 16,21-21-16,-21 20 0,0-20 16,0 21-16,0-21 0,0 20 0,0 1 15,-21 21-15,0 0 0,0 0 16,-1 0-16,1 0 0,-21 43 15,21-22-15,-22 42 16,22-42-16,0 22 0,21 20 16,0-42-16,0 22 15,0-22-15,0 0 0,21 0 0,0 0 16,22 1-16,-22-22 0,21 21 16,-21-21-16,22 0 0,-1 0 0,-21 0 15,64 0-15,-43 0 0,-21-21 16,22-1-16,-1 1 15,-21 0-15,22 0 0,-1 0 0,-21 0 16,0-22-16,22 1 0,-22 21 16,0-43-16,21 22 0,-21 0 15,1-22-15,-1 22 0,0-1 0,0-20 16,0 21-16,-21 20 0,0-20 0,0 21 16,0 0-16,0 0 0,-21 21 15,-21 0 1,21 21-16,-1 21 0,1-21 0,0 43 15,0-22-15,0 22 0,0-22 16,-1 21-16,1 1 0,0-22 0,21 1 16,0 20-16,0-21 15,0 1-15,0-22 0,0 21 0,0-21 16,21 1-16,0-1 0,1 0 16,-1-21-16,21 0 0,-21 0 0,22 0 15,-1 0-15,0 0 0,1 0 0,-1 0 16,0-21-16,1 0 0,20 21 15,-21-22-15,1-20 0,-1 21 0,0 0 16,1 0-16,-1-22 0,-21 22 16,0-21-16,1 21 0,-22-1 15,0 1-15,0 0 0,0 0 0,-22 21 16,1 0-16,0 21 16,0-21-16,-21 21 0,20 0 15,1 1-15,0 20 0,21-21 16,0 0-16,-21 22 0,21-22 0,0 0 15,0 0-15,0 0 0,0 0 16,21 1-16,0-1 0,0-21 0,1 21 16,-1-21-16,0 0 0,0 0 15,0 0-15,22 0 0,-22 0 16,21 0-16,0 0 0,1 0 0,-1-21 16,0 0-16,1-1 0,-1 1 15,0 0-15,1-21 0,-1 21 0,-42-22 16,21 22-16,-21 0 15,0 0-15,0 0 0,0-1 0,0 1 16,-21 21 0,21 21-16,0 1 0,-21-1 15,21 0-15,-21 0 0,21 21 16,-21-20-16,21-1 0,0 0 16,0 0-16,0 0 0,0 0 0,-22 1 15,22-1-15,0 0 16,0-42 15,0 0-15,0-1-16,22 1 0,-1 0 0,-21 0 15,21 0-15,0 0 16,-21-1-16,21 1 0,0-21 0,1 21 16,-1-22-16,21 22 0,-21 0 15,0 0-15,22 0 0,-22 21 0,21 0 16,-21 0-16,1 0 0,-1 21 15,0 0-15,0 0 0,0 0 0,0 1 16,-21 20-16,0 0 0,0 1 16,22-22-16,-22 0 0,0 0 15,0 0-15,0 0 16,21-21 0,0 0-1,-21-21 1,21 0-16,-21 0 15,21 0-15,-21 0 0,0-1 0,0-20 16,21 21-16,1 0 0,-1-22 16,0 22-16,0-21 0,0 21 0,-21 0 15,43-1-15,-43 1 0,21 21 16,0 0-16,0 0 0,-21 21 16,0 1-16,0-1 0,0 0 15,0 21-15,0-21 0,0 1 16,0 20-16,0-21 0,0 0 0,0 0 15,0 1-15,21-1 16,0-21-16,-21 21 0,22-21 16,-1 0-16,0 0 0,0 0 15,0 0-15,0 0 0,1 0 0,20 0 16,-21 0-16,21 0 0,-20-21 16,20 0-16,-21 21 0,21-22 0,1 1 15,-22 0-15,0 0 0,0-21 0,0 20 16,-21 1-16,22 0 0,-22-21 15,0 21-15,0-1 0,0-20 0,0 21 16,-22 0-16,1 21 0,0 0 16,0-21-16,0 21 0,0 0 15,-1 21-15,1 0 0,21 0 0,-21 0 16,0 0-16,21 22 0,-21-1 16,21-21-16,0 22 0,0-22 15,0 21-15,0-21 0,21 0 0,0 1 16,0-1-16,0 0 0,1 0 15,-1-21-15,21 21 0,0-21 0,-20 0 16,20 0-16,0 0 0,1 0 16,-22 0-16,42 0 0,-20-21 15,-22 21-15,0-21 0,0 0 16,0 0-16,0-1 0,-21 1 16,22 0-16,-22-21 0,0 21 0,0-1 15,0 1-15,0 0 0,0 0 16,0 42-1,0 0-15,0 0 16,0 1-16,-22-1 0,22 0 16,-21 0-16,21 0 0,0 0 15,0 1-15,0-1 0,0 0 16,0-42 15,21 0-15,1-1-16,-1 1 15,0 0-15,-21 0 16,21 0-16,0 0 0,22-1 16,-22 1-16,0 0 0,0 0 0,0 21 15,0 0-15,1 0 0,-22 21 16,0 0-16,0 0 16,0 1-16,0-1 0,0 0 15,21 0-15,-21 0 0,0 0 0,21 1 16,-21-1-16,21-21 0,-21 21 15,21-21-15,0 0 0,1 0 16,-1 0-16,0 0 16,0 0-16,0-21 0,0 21 0,22-43 15,-1 1-15,-21 21 16,22-43-16,-22 22 16,0-21-16,21 20 0,-21-20 0,1 20 15,-1 1-15,0-21 0,0 20 16,-21 1-16,0 0 0,21 20 0,-21-20 15,0 21-15,0 0 0,0 0 16,-21 21-16,0 0 16,0 21-16,0-21 0,-1 42 15,1-21-15,0 22 0,0-1 0,0 21 16,21-20-16,0 20 16,-21 1-16,21-22 0,0 22 0,0-22 15,0 0-15,0 1 0,0-22 16,21 21-16,-21-21 0,21 0 0,0-21 15,-21 22-15,21-22 0,0 0 16,1 0-16,-1 0 0,0 0 0,21 0 16,-21-22-16,1 22 15,-1-21-15,0 0 0,-21 0 0,21 0 16</inkml:trace>
  <inkml:trace contextRef="#ctx0" brushRef="#br0" timeOffset="44194.48">22754 4106 0,'0'0'16,"21"0"-1,0 0-15,22 0 0,-1 0 16,-21 0-16,22 0 0,20-21 16,-21 21-16,1-21 0,41 0 15,-41 21-15,-1 0 0,-21-21 16,22 21-16,-22-21 0,21 21 15,-21 0-15,-63 0 16,0 21 0,-1 0-16</inkml:trace>
  <inkml:trace contextRef="#ctx0" brushRef="#br0" timeOffset="46975.45">1524 6011 0,'-21'0'0,"42"0"0,-85 0 15,43 22-15,0-22 16,21 21-16,0 0 16,21-21-1,0 0-15,1 0 16,-1 0-16,21-21 0,0 21 16,-20-21-16,20-1 0,0 1 15,1 0-15,-1 0 0,0 0 16,1-22-16,-22 22 0,0-21 0,0 21 15,0 0-15,-21-22 0,0-20 16,0 42-16,-21-1 16,-21 1-16,21 0 0,-1 0 0,-41 21 15,21 0-15,20 0 16,-20 21-16,21 0 0,0 22 0,0-1 16,-1 0-16,22 1 0,0-1 15,0 0-15,0 1 0,0 20 0,0-42 16,0 22-16,22-1 0,-1-21 15,0 0-15,21 0 0,-21 1 16,22-22-16,-1 0 0,-21 0 16,22 0-16,-1 0 0,0 0 15,1 0-15,-1-22 0,0 1 16,1 0-16,-1-21 0,0 21 16,1-1-16,-22 1 0,21-21 0,0-22 15,-20 43-15,-1-21 0,-21 21 16,0 0-16,0-1 0,0 1 0,0 42 31,0 1-31,0 20 16,0-21-16,0 0 0,0 22 15,0-22-15,0 21 0,0-21 16,-21 0-16,21 1 0,-22-1 16,22 0-16,0 0 0,0 0 0,0-42 46,22 0-46,-22 0 16,21 0-16,0-1 0,0 1 0,0-21 16,0 21-16,-21 0 0,22-1 15,-1-20-15,0 21 0,0 21 16,0-21-16,0 21 16,1 0-16,-22 21 0,21 0 0,0 0 15,0 0-15,0 22 16,0-22-16,1 21 0,-1-21 0,0 1 15,0-1-15,0 0 0,22 21 16,-22-21-16,0-21 0,21 22 16,-21-22-16,22 0 0,-1 0 15,-21 0-15,22 0 0,20 0 0,-21 0 16,1-22-16,20 1 0,-20 0 16,20 21-16,-21-21 0,1 0 15,-1 0-15,0-1 0,-20 1 16,-1-21-16,0 21 0,-21 0 0,0-1 15,0-20-15,0 21 0,-42-21 16,20 20-16,1 1 0,-21 0 0,0 0 16,-1 21-16,22 0 0,-21 0 15,-1 0-15,22 21 0,-21 0 0,21 0 16,-22 1-16,22-1 0,0 21 16,0 0-16,21-20 0,-21 41 15,21-21-15,-21-20 0,21-1 16,0 0-16,0 0 0,0 21 15,21-42-15,0 0 0,0 0 16,0 0-16,0 0 0,22 0 16,-1-21-16,-21 21 0,22-21 15,-22 0-15,21 0 0,0-22 16,-20 22-16,20-21 0,-21 21 0,0-22 16,0 1-16,1 0 0,-22-22 15,21 22-15,-21 0 0,0-22 0,0 22 16,0-1-16,0 1 0,0 21 15,0-21-15,0 20 0,0 1 0,0 0 16,-21 42 0,21 22-1,0-22-15,-22 21 0,22 0 16,0 1-16,0 20 0,0-20 16,0 20-16,0-21 0,0 22 15,0-22-15,0 1 0,0-1 0,0 0 16,22-21-16,-22 1 0,21-1 0,0 0 15,0 0-15,0-21 0,22 0 16,-22 0-16,0 0 0,0 0 16,21 0-16,-20-21 0,-1 0 15,0 21-15,21-21 0,-21-1 0,1 1 16,20-21-16,-21 21 16,0 0-16,0-22 0,1 22 0,-1-21 15,-21-1-15,0 22 0,0 0 16,21 21-16,-21 21 31,0 22-31,0-22 0,0 0 16,0 21-16,0-21 0,0 1 0,0 20 15,0-21-15,0 0 0,0 0 16,0 1-16,21-1 0,0 0 16,0-21-16,1 0 0,-1 0 15,21 0-15,-21 0 0,64 0 16,-43 0-16,1-21 0,-1 21 15,0-21-15,1-1 0,41-20 16,-41 21-16,-22 0 0,0 0 16,0-1-16,0 1 0,-21-21 0,0 21 15,0 0-15,0-1 16,0 44 0,-21-1-16,21 0 0,0 0 15,-21 0-15,0 22 0,21-22 16,-21 0-16,21 0 0,-22 0 0,22 0 15,0 1-15,0-1 0,0 0 16,22-42 15,-1 0-15,0-1-16,0 1 16,0 0-16,-21 0 0,21 0 15,1 0-15,-22-1 0,0 1 0,21-21 16,0 21-16,-21 0 15,21 21-15,-21 21 32,0 0-32,0 0 0,0 0 15,0 22-15,21-22 0,-21 0 0,21 0 16,-21 0-16,22 0 0,-1 1 16,0-22-16,0 21 0,0 0 15,0-21-15,22 0 0,-22 0 0,21 0 16,-21 0-16,22 0 0,-1 0 0,-21 0 15,64-21-15,-43 21 0,1-21 16,-22-1-16,21 1 16,-21 0-16,0 0 0,-21-21 15,0 20-15,0 1 0,0-21 16,0 21-16,0 0 0,0-1 0,-21 1 16,21 0-16,-21 21 0,0 0 15,0 0-15,0 0 0,-1 21 0,1 0 16,0 1-16,21-1 0,-21 0 0,0 0 15,21 0-15,-21 0 0,21 1 16,0-1-16,-22 0 0,22 0 16,0 0-16,0 0 15,22-21 1,-1 0-16,0 0 16,0 0-16,0 0 15,0 22 1,-21-1-16,0 0 15,0 0-15,0 0 0,0 22 0,0-22 16,0 21-16,0 64 0,0-64 16,0 22-16,-21-22 0,0 22 15,0-1-15,-21 43 16,20-43-16,1-20 0,0-1 0,-21 22 16,-22 20-16,43-63 15,-21 22-15,21-1 0,-22-21 0,22 0 16,-21 1-16,-1-1 0,1-21 15,21 0-15,0-21 16,0-1-16,-1 1 0,22 0 16,-21 0-16,21 0 0,0-22 0,0 22 0,0-21 15,0-22-15,0 22 0,0-21 16,0-1-16</inkml:trace>
  <inkml:trace contextRef="#ctx0" brushRef="#br0" timeOffset="47160.35">4720 5588 0,'-21'0'0,"42"0"0,-42-21 0,21 0 15,21 42 17,-21 0-32,21-21 15,0 21-15,1-21 0,-1 21 0,0-21 16,0 22-16,0-22 15</inkml:trace>
  <inkml:trace contextRef="#ctx0" brushRef="#br0" timeOffset="47587.1">6794 5609 0,'0'0'16,"0"-21"-16,-21 21 0,21-21 0,0 0 15,0 0-15,0 42 32,-21 0-32,21 21 15,-21-21-15,21 22 0,-21-1 0,21-21 16,0 22-16,-21-1 0,-1 0 16,1 1-16,21-1 0,0 0 0,0-21 15,-21 43-15,0-43 16,21 21-16,0-20 0,0-1 15,0 0-15,21-21 32,0 0-32,0 0 0,1-21 15,-22 0-15,0-1 0</inkml:trace>
  <inkml:trace contextRef="#ctx0" brushRef="#br0" timeOffset="47782.99">6498 5906 0,'0'0'16,"21"0"0,0 0-1,1 0-15,-1 0 0,0 0 16,42 0-16,-41 0 0,20 0 16,0 0-16,1 0 0,-1 0 15,64 0-15,-64 0 0,-21-22 16,22 22-16,-1 0 0,0 0 15</inkml:trace>
  <inkml:trace contextRef="#ctx0" brushRef="#br0" timeOffset="49294.35">7683 5969 0,'0'0'0,"0"-42"31,0 21-31,0-1 16,0 1-16,-21 0 0,0 0 16,0 0-16,0 0 0,21-1 15,-21 22-15,-1 0 0,1 0 16,0 0-16,0 0 0,0 0 0,0 0 16,-1 22-16,1-1 0,0 0 0,0 21 15,0-21-15,0 22 0,-1-22 16,1 21-16,0-21 0,21 22 15,0-22-15,0 0 0,0 0 16,0 0-16,0 1 0,0-1 0,21 0 16,0-21-1,1 0-15,-1 0 0,0 0 16,0 0-16,0 0 0,0-21 0,1 0 16,-1 21-16,21-22 0,-21 1 15,0 0-15,1 0 0,20-21 16,-21-1-16,21 22 0,-20 0 15,-22-21-15,21 20 0,0 1 0,0 0 16,-21 0-16,0 0 0,0 0 0,0 42 47,0 0-47,0 21 0,-21-21 16,21 1-16,-21 20 0,21-21 0,0 0 15,0 22-15,0-22 0,0 0 0,0 0 16,0 0-16,0 0 0,21 1 15,0-1-15,0 0 0,0 0 0,22-21 16,-1 0-16,-21 21 0,43-21 16,-22 0-16,0 0 0,1 0 0,-1 0 15,0 0-15,1-21 0,-1 21 0,0-21 16,1 0-16,-1 21 0,-21-21 16,0-1-16,22 1 0,-22 0 15,-21 0-15,21-21 0,-21 20 0,0 1 16,0-21-16,0 21 0,0-22 15,0 22-15,0 0 0,0 0 0,-42 21 16,21 0-16,-1 0 16,1 0-16,0 0 0,0 21 0,0 0 15,0 0-15,-1 1 0,1-1 0,0 21 16,0-21-16,0 0 0,21 22 16,-21-22-16,21 0 0,0 0 15,0 22-15,0-22 16,21-21-16,0 0 0,0 0 15,0 0-15,0 0 0,1 0 0,-1 0 16,21 0-16,-21 0 0,0-21 16,1-1-16,-1 22 0,-21-21 0,21 0 15,0 0-15,0 0 0,-21 0 16,0-1-16,0-20 16,0 21-16,0 0 0,0 0 15,0 42 16,0 0-31,0 0 0,0 0 16,0 0-16,0 22 0,0-22 16,0 21-16,0-21 0,0 22 0,0-1 15,0 0-15,0 1 0,0-1 16,0 22-16,0-22 0,0 21 16,0-20-16,0 20 0,0-20 0,0 20 15,0 43-15,0-64 0,0 1 16,0-1-16,0 21 0,0-20 15,0-1-15,0 0 0,0 1 0,0-1 16,0 0-16,0 1 0,-21-22 0,21 21 16,-21-21-16,0 1 0,0-1 15,-22-21-15,22 21 0,0-21 0,0 0 16,0 0-16,-1 0 0,-20-21 16,21 0-16,0-1 0,0 1 15,-1 0-15,1-21 0,21-1 0,0 1 16,0 0-16,0-1 0,0-20 0,0-43 15,21 64-15,1-22 16,20 1-16,-21-1 0,0 1 0,22-1 16,-22-20-16,21 20 0,0 1 0,1 20 15,-1-20-15,64-43 16,-43 42-16,1 1 0,-22 21 0,22-22 16,-1 22-16,1-1 0,-22 1 15,22 0-15,-22-1 0,-21 22 16,0 0-16,0 0 0,-21 0 0,-21 21 31,0 0-31,-21 0 0,21 21 0,-22-21 16,22 21-16,0 0 0,0-21 15,0 21-15,-1 1 0,22-1 0,0 0 16,0 0-16,0 0 0,0 0 16,0 1-16,43 20 15,-22-42-15,0 21 0,0 0 0,-21 0 16,21 1-16,1-1 0,-22 0 15,21 0-15,-21 0 0,0 0 16,-21 1 0,-1-22-1,1 0-15,0 0 0,0 0 16,0 0-16,0 0 16,-1 0-1,22-22 1,0 1-1,22 0-15</inkml:trace>
  <inkml:trace contextRef="#ctx0" brushRef="#br0" timeOffset="49515.33">9694 6075 0,'0'0'0,"0"21"0,0 0 78,-21-21-78</inkml:trace>
  <inkml:trace contextRef="#ctx0" brushRef="#br0" timeOffset="52643.41">868 7472 0,'0'-21'15,"0"0"1,0-1 0,0 1-16,0 0 15,0 0-15,21 0 16,-21 0-16,0-1 15,0 1-15,21 0 0,-21 0 16,0 0-16,0 0 16,0 42 15,0 0-31,0 0 16,0 21-16,0-20 0,0 20 0,0 0 15,0 22-15,0-22 0,0 0 16,0 1-16,0-1 0,0 22 15,0-1-15,0-21 0,0 1 16,0-22-16,0 21 16,0-21-16,0 1 0,0-1 0,0 0 15,0 0-15,0-42 47,0 0-47,0 0 0,21-1 0,0 1 16</inkml:trace>
  <inkml:trace contextRef="#ctx0" brushRef="#br0" timeOffset="53023.85">1418 7578 0,'0'0'0,"0"21"0,0 0 15,0 0 1,0 0-16,0 1 16,21-22 15,0 0-31,1 0 16,-1 0-16,-21-22 0,21 1 15,0 21-15,-21-21 0,0 0 16,0 0-1,-21 0 1,0 21-16,0 0 0,-1 0 0,1 0 16,0 0-16,0 21 15,0-21-15,21 21 16,0 0-16,0 0 16,21-21 15</inkml:trace>
  <inkml:trace contextRef="#ctx0" brushRef="#br0" timeOffset="53787.41">2540 7535 0,'21'0'31,"-21"-21"-31,21 0 0,22 0 0,-22 0 15,21 21-15,-21-21 0,22-1 16,-22 1-16,0 0 0,0 0 0,0 0 16,0 0-16,-21-1 0,0 1 15,0 0-15,-21 21 16,0 0-16,-21 0 0,21 0 16,-22 0-16,1 0 0,0 0 0,20 0 15,-20 21-15,0-21 0,21 21 16,-1 1-16,1-1 0,0 0 15,21 0-15,0 21 0,0-20 0,0-1 16,21 21-16,0-21 0,1 22 16,-1-22-16,21 21 0,0-21 15,1 22-15,-1-22 0,0 0 0,1 0 16,-22 21-16,21-20 0,-21-1 16,-21 21-16,0-21 0,0 43 15,0-43-15,0 0 0,-21 0 0,-21 0 16,0 1-16,20-1 0,-41-21 15,21 0-15,-1 0 0,1 0 0,-22 0 16,22 0-16,0-21 16,-1-1-16,22 1 0,-21 0 0,21 0 15,0 0-15,-1 0 0,1-1 0,21-20 16,0 21-16,0 0 0,0 0 16,0-1-16,0 1 0,21 0 15,22 0-15,-22 0 0,21 0 0,1-1 16,-1 1-16,0 21 0,22-21 15,-22 0-15</inkml:trace>
  <inkml:trace contextRef="#ctx0" brushRef="#br0" timeOffset="54042.26">3344 7281 0,'0'0'0,"-21"22"31,21 20-31,-21-21 15,0 21-15,21 1 0,-21-1 16,-1 0-16,22 1 0,0-1 0,-21 22 16,0-22-16,21 0 15,-21-21-15,21 22 0,0-1 0,-21 0 16,21 1-16,0-22 16,0 0-16,0 0 0,0-42 31,21 0-16,-21 0-15,21 0 0,-21-1 0</inkml:trace>
  <inkml:trace contextRef="#ctx0" brushRef="#br0" timeOffset="54219.16">2963 7705 0,'0'0'0,"21"0"31,1 0-31,-1 0 0,0 0 15,21 0-15,-21 0 0,22 0 16,-22 0-16,21 0 0,1 0 0,-1 0 16,0-21-16,1 21 0,-1 0 15,21 0-15,-20 0 0,-1-22 16</inkml:trace>
  <inkml:trace contextRef="#ctx0" brushRef="#br0" timeOffset="55194.42">4085 7747 0,'21'0'32,"-21"-21"-32,0 0 15,0 0-15,0-1 16,0 1-16,0 0 0,0 0 0,-21 0 16,0 0-16,21-1 0,-42 1 15,20 0-15,1 21 0,0-21 16,0 21-16,0 0 0,-22 0 0,22 0 15,0 21-15,0 0 0,0 0 16,0 1-16,-1 20 0,1-21 0,21 21 16,0-20-16,-21 20 0,21 0 15,0-21-15,-21 22 0,21-1 0,0-21 16,0 22-16,0-22 0,0 0 16,0 0-16,21 0 0,0 0 0,0-21 15,1 0-15,-1 0 0,0 0 0,21-21 16,-21 0-16,22 0 15,-22 0-15,0 0 0,0-1 16,22 1-16,-22-21 0,0 21 16,0 0-16,0-22 0,0 22 0,-21 0 15,22 0-15,-1-43 0,-21 43 16,21 21 0,-21 21-1,0 0-15,0 1 0,0-1 16,0 0-16,0 0 0,0 0 0,0 22 15,0-22-15,0 0 0,0 21 16,0-21-16,0 1 0,0-1 0,21 0 16,0 0-16,0-21 15,1 0-15,-1 0 0,0 0 16,0 0-16,0 0 0,0 0 0,22-21 16,-22 0-16,0 0 0,21-1 15,-20 1-15,-1 0 0,0-21 0,21 21 16,-21-1-16,1-20 0,-22 21 15,21 0-15,-21 0 0,21-1 0,-21 1 16,0 0-16,0 42 31,0 0-31,0 1 0,0-1 0,-21 0 16,21 0-16,0 0 16,0 0-16,0 22 0,0-22 0,0 0 15,0 0-15,0 22 0,0-22 0,21 0 16,-21 0-16,21-21 0,21 21 15,-20-21-15,-1 0 0,21 0 0,-21 0 16,22 0-16,-1-21 0,-21 0 16,21 0-16,-20 0 0,20-1 0,-21 1 15,21 0-15,-20-21 0,-1 21 0,0-22 16,0 1-16,-21 21 16,0-22-16,21 1 0,-21-21 0,21 20 0,-21 1 15,0 0-15,0-1 0,0 1 16,0 0-16,0-1 0,0 22 15,0 42 1,-21 0-16,0 22 16,0-1-16,21 0 0,0 1 0,0 20 15,-21-20-15,21-1 0,0 0 16,0 22-16,0-22 0,0 22 16,0-22-16,0 0 0,0-21 15,0 1-15,0-1 0,21 0 0,0-21 16,0 0-16,0 0 15,1 0-15,-1 0 0,0-21 16,0 0-16,0-1 0,-21 1 0,0 0 16,21 0-16</inkml:trace>
  <inkml:trace contextRef="#ctx0" brushRef="#br0" timeOffset="55376.31">5122 7578 0,'0'0'0,"-21"0"15,21 21 1,21-21 0,0 0-16,1 0 0,-1 0 0,21 0 15,-21 0-15,0 0 0,22 0 0,-1-21 16,0 0-16,1 21 0,-1-22 16,22 1-16,-22 0 0,21 0 15</inkml:trace>
  <inkml:trace contextRef="#ctx0" brushRef="#br0" timeOffset="55611.1">6159 7218 0,'0'0'0,"-21"0"31,0 21-31,0 21 16,21-20-16,0 20 0,-21 0 0,21 1 16,-21-1-16,21 0 0,-22 1 0,22-1 15,0 0-15,0-21 0,-21 64 16,0-64-16,21 22 15,-21-22-15,21 0 0,0 21 0,0-21 16,0 1-16,0-1 16,21-21-16,0 0 0,0 0 15,1 0-15,-1-21 0,0-1 16,0 22-16,0-21 0,0-21 16</inkml:trace>
  <inkml:trace contextRef="#ctx0" brushRef="#br0" timeOffset="55771.75">5884 7641 0,'-21'0'0,"42"0"0,-63 0 0,21 0 16,42 0 15,0 0-31,21 0 0,-20 0 16,20 0-16,0 0 0,1 0 0,-1 0 15,0 0-15,1-21 0,-22 21 0,21-21 16</inkml:trace>
  <inkml:trace contextRef="#ctx0" brushRef="#br0" timeOffset="56679.22">6900 7557 0,'-42'0'16,"21"0"-16,0 0 15,-1 0-15,1-22 0,-21 22 0,21 0 16,0 0-16,-1 0 15,1 0-15,0 0 0,0 0 0,0 0 16,0 22-16,-1-1 0,1 0 16,0 0-16,0 0 0,0 0 0,0 22 15,-1-22-15,22 21 0,0-21 0,-21 43 16,0-43-16,21 0 16,0 0-16,0 1 0,0-1 0,0 0 15,21-21-15,0 0 16,1 0-16,-1 0 0,0 0 15,42-42-15,-20 20 0,-22 1 16,21 0-16,-21 0 16,1 0-16,41-22 0,-21 1 15,-20 21-15,-1 0 0,0-22 0,0 22 16,-21-21-16,0 21 16,0 0-16,0-1 0,0 44 15,0-1 1,0 0-16,-21 0 0,21 0 15,0 22-15,0-22 0,0 21 16,0-21-16,0 0 16,0 1-16,21-1 0,0-21 0,0 21 15,1-21-15,-1 21 0,21-21 0,0 0 16,1 0-16,-1 0 0,22 0 16,-22 0-16,21 0 0,-20-21 0,20 0 15,22-22-15,-22 22 0,-20 0 16,-22 0-16,21 0 0,-21-22 15,22-20-15,-43 42 0,0-22 16,0 22-16,0 0 0,-21 0 16,-22 0-16,1 21 0,0 0 15,20 0-15,-41 21 0,42 0 16,0 21-16,-1-20 16,1-1-16,0 21 0,0-21 0,21 0 15,-21 22-15,21-22 0,0 0 16,0 0-16,0 0 0,0 1 15,21-22-15,0 0 0,0 0 0,0 0 16,1 0-16,-1 0 0,21 0 16,-21 0-16,0-22 0,1 1 0,-1 21 15,0-21-15,0 0 0,0 0 0,0 0 16,-21-1-16,0 1 0,0 0 16,22 0-16,-22 42 31,0 0-16,0 0-15,0 22 0,-22-22 0,22 21 16,-21-21-16,0 22 0,0-1 16,0 0-16,21 22 0,-21-22 0,-1 1 15,1 20-15,21 1 0,-21-22 0,21 0 16,-21 22-16,21-22 0,-21 0 16,0 1-16,21-1 0,-22-21 15,1 22-15,21-22 0,0 21 0,-21-21 16,0 0-16,0 1 0,-22-1 15,43 0-15,-42-21 0,21 0 0,0 0 16,-22 0-16</inkml:trace>
  <inkml:trace contextRef="#ctx0" brushRef="#br0" timeOffset="57476.3">995 9081 0,'0'0'0,"-21"0"0,-64-22 16,64 22-1,0-21-15,21 0 0,-22 0 16,22 0-16,0 0 16,0-1-16,22 1 0,-1 21 0,0 0 15,0 0-15,21 0 0,-20 0 16,20 0-16,-21 21 0,21 1 15,1 20-15,-22 0 0,42 43 16,-41-43-16,-22 22 0,0-22 16,0 0-16,0 1 0,-22-1 0,-20 0 15,0 1-15,-1-1 0,1 0 16,0 1-16,-1-1 0,1-21 16,-21 0-16,20 1 0,1-22 15,0 0-15,20 0 0,-20 0 0,21 0 16,0-22-16,0 1 0,-1 0 15,22 0-15,0-21 0,0 20 16,0-20-16,0 21 0,0-21 0,0 20 16,0-20-16,22 21 0,-1 0 15,21 0-15,-21-1 0,0 1 0,1 21 16,20 0-16,-21 0 16,0 21-16,22-21 0,-22 22 0,0-1 15,0 21-15,0-21 0,0 0 16,-21 1-16,22-1 0,-1 21 0,-21-21 15,0 0-15,21 1 0,0-1 16,0 0-16,-21 0 0,21-21 16,1 0-16,-1 0 15,0 0-15,0 0 0,0-21 16,0 0-16</inkml:trace>
  <inkml:trace contextRef="#ctx0" brushRef="#br0" timeOffset="57647.2">1990 9208 0,'21'0'16,"-42"0"-16,63 0 0,-42-22 15,21 22 17,0 0-17,0 0-15,1 0 16,-1 0-16</inkml:trace>
  <inkml:trace contextRef="#ctx0" brushRef="#br0" timeOffset="59422.83">3196 8869 0,'0'0'0,"0"42"31,-21-21-31,-21 43 0,20-22 0,1 1 16,-21-1-16,21 0 16,-22 1-16,-41 41 0,41-41 0,1-22 15,0 21-15,21-21 0,-22 22 16,22-22-16,0 0 0,21 0 16,-21-21-16,21-21 31,21 0-16,-21 0-15,0-1 0,21-20 0,-21 21 16,0 0-16,21-22 0,-21 22 0,0-21 16,0 21-16,0-22 0,0 22 15,0 0-15,21 0 0,-21 0 0,22 21 16,-1 21 0,0 0-16,0 0 0,0 22 15,-21-22-15,21 21 0,1-21 16,-1 22-16,0-22 0,0 0 0,0 21 15,22-21-15,-22 1 16,21-1-16,-21 0 0,22 0 0,-1-21 16,0 0-16,1 0 0,-1 0 15,0 0-15,22 0 0,-22-21 0,0 21 16,22-21-16,-22 0 0,1-1 16,-1-20-16,0 21 0,1 0 0,-22-22 15,0 1-15,0 0 0,-21-1 16,0 1-16,0 0 0,0-22 0,0 22 15,-21-22-15,0 22 0,-22-21 16,1 20-16,0 1 0,-1 21 16,1-22-16,0 22 0,-1 21 0,-20 0 0,21 0 15,-1 0-15,1 0 0,0 21 16,20 22-16,-20-1 0,21 0 16,21 1-16,0 20 0,0-20 0,0 20 15,0 1-15,0-22 0,0 0 16,21 22-16,0-43 0,0 21 0,22 1 15,-1-22-15,0 0 0,22 0 16,-22 0-16,22-21 0,-1 0 0,1 0 16,-1 0-16,1 0 0,20 0 15,-20-21-15,-1 21 0,1-21 0,-22 0 16,22 0-16,-22-1 0,0 1 16,1-21-16,-22 21 0,0-22 15,0 22-15,-21-21 0,0 21 0,0-22 16,0 22-16,0-21 0,-21 21 0,0 0 15,0-1-15,0 22 0,-1 0 16,1 0-16,0 0 0,0 22 0,0-1 16,0 0-16,-1 0 0,1 21 15,0-20-15,0 20 0,21-21 0,0 21 16,0-20-16,0 20 0,0-21 16,0 0-16,0 22 0,0-22 15,0 0-15,21-21 0,0 0 16,0 0-16,1 0 0,-1 0 15,0 0-15,0 0 0,21-21 0,-20 0 16,-1 21-16,0-22 0,0 1 16,0 0-16,0 0 0,-21-21 15,22 20-15,-22-20 0,21 21 0,-21-21 16,0 20-16,0 1 0,0 0 16,0 0-16,0 42 15,0 0 1,0 0-16,0 1 0,0-1 15,0 21-15,0-21 0,0 0 0,0 22 16,0-22-16,0 0 16,21 0-16,0 0 0,0 1 0,22-22 15,-1 0-15,-21 0 0,21 0 16,-20 0-16,20 0 16,0 0-16,-21 0 0,22-22 0,-1 1 15,-21 21-15,22-42 0,-22 21 16,0 0-16,0-1 0,0-20 0,0 0 15,-21-1-15,22 1 0,-22 0 0,0-1 16,0-20-16,0 21 0,0-1 16,0 1-16,0 0 0,0-1 0,0 22 15,0 0-15,0 0 0,0 42 32,-22 21-32,22-21 0,-21 22 15,21-1-15,0 22 0,0-22 16,-21 0-16,21 22 0,0-22 0,0 0 15,0 1-15,0-1 0,0 0 16,0 1-16,0-22 0,21 0 0,0 0 16,1 0-16,20-21 0,-21 22 0,21-22 15,1 0-15,-1 0 0,0 0 16,1 0-16,-1 0 0,0 0 0,1-22 16,-1 1-16,0 21 0,1-21 0,-1 0 15,-21-21-15,22 20 16,-22 1-16,0-21 0,-21 21 0,0-22 15,0 1-15,0 21 0,0-21 16,0 20-16,-21 1 0,0 0 0,-1 21 16,1 0-16,0 0 0,0 0 0,0 21 15,-22 0-15,22 22 0,0-22 16,21 21-16,-21 1 0,0-22 0,21 21 16,-21-21-16,21 22 0,0-22 15,0 0-15,0 0 0,0 0 16,0 0-16,21-21 15,0 0-15,0 0 16,0 0-16,0-21 0,1 0 0,-1 0 16,0 0-16,0 0 0,0-1 15,0 1-15,1 0 0,-22-21 16,21 21-16,0-22 0,-21 22 0,21 0 16,-21 0-16,0 0 0,0-1 0,0 44 31,0-1-31,0 0 0,0 0 15,0 21-15,0 1 0,0-22 16,0 21-16,0-21 0,0 22 0,0-22 16,0 0-16,0 0 0,0 0 0,0 1 15,21-1-15,0-21 16,1 0-16,-1 0 0,21 0 16,-21 0-16,0 0 0,22-21 15,-22 21-15,0-22 0,0 1 16,22 0-16,-22 0 0,0 0 0,-21 0 15,0-22-15,21 1 0,-21 21 16</inkml:trace>
  <inkml:trace contextRef="#ctx0" brushRef="#br0" timeOffset="59610.77">5080 8827 0,'0'0'0,"-21"21"0,-22 0 16,43 0-16,22-21 15,-1 0-15,0 0 16,21 0-16,1 0 0,-22 0 16,21 0-16,0 0 0,1-21 15,-1 0-15,0 21 0,1-21 0,-1-1 16,0 1-16,1 21 0,-22-21 16</inkml:trace>
  <inkml:trace contextRef="#ctx0" brushRef="#br0" timeOffset="60359.7">10456 7535 0,'43'-63'15,"-43"42"1,21 21-16,0-21 0,0 21 16,0 0-16,0-22 0,1 22 0,20 0 15,-21 0-15,0 0 0,0 0 16,43 43-16,-64-22 0,21 0 15,-21 0-15,0 22 0,0-22 16,0 0-16,-21 21 0,0-21 16,0 1-16,-22-1 0,22 21 0,-21-21 15,-1 0-15,1 1 0,0-22 16,21 21-16,-22 0 0,22-21 0,-21 0 16,21 0-16,-1 21 0,44-42 31,-1 21-31,0 0 0,21 0 15,-21-21-15,1 21 0,20 0 0,0 0 16,-21 0-16,22 0 0,-1 0 16,-21 0-16,22 21 0,-22-21 0,21 21 15,-42 0-15,21 0 0,-21 1 0,0-1 16,0 0-16,-21 0 16,0 0-16,-21 0 0,20 1 0,-20-1 15,0 0-15,-1 0 0,1 0 0,0-21 16,-1 0-16,1 21 0,0-21 15,21 0-15,-1 0 0,-20 0 0,21 0 16,0 0-16,21-21 16,0 0-16,0 0 0,0 0 15,21 0-15,0-1 0,0 1 0,0 0 16,22 0-16,-1 0 0</inkml:trace>
  <inkml:trace contextRef="#ctx0" brushRef="#br0" timeOffset="60510.73">11345 7811 0,'0'0'0,"43"0"31,-65 0 16,22-22-47</inkml:trace>
  <inkml:trace contextRef="#ctx0" brushRef="#br0" timeOffset="62055.71">12509 7514 0,'0'21'0,"0"-42"0,22 42 32,-1-21-32,0 0 15,0 0-15,0 0 0,0-21 0,1 21 16,20-21-16,0 0 0,-21 21 0,22-21 15,-1 0-15,0-1 0,1 1 16,20-21-16,-42 0 0,-21 20 16,0 1-16,0 0 0,0-21 15,0 21-15,-21-1 0,0 1 0,0 21 16,-21 0-16,-1 0 0,22 0 16,-21 0-16,-1 0 0,1 0 15,21 21-15,-21 22 0,20-22 0,-20 0 16,21 21-16,0 1 0,21-1 15,0-21-15,0 22 0,0-1 0,0-21 16,0 21-16,21-20 0,0-1 16,21 0-16,-20 0 0,20 0 0,21 0 15,-20-21-15,-1 0 0,0 0 16,1 0-16,-1 0 0,22 0 16,-43 0-16,0 0 0,-42 0 31,0 0-31,-22 0 0,1 0 15,0 0-15,-1 0 0,1 0 16,0 0-16,-1 22 0,1-1 16,0-21-16,-1 21 0,1 0 0,21 0 15,0 0-15,-1 1 0,1-1 0,21 21 16,0-21-16,0 0 16,0 1-16,21-1 0,22-21 15,-22 0-15,0 0 0,21 0 0,1 0 16,-1 0-16,0 0 0,1-21 0,20 21 15,1-22-15,-1 1 0,43-21 16,-42 42-16,-1-42 0,-21 20 16,1 1-16,-1 0 0,-21 0 15,0 0-15,-21 0 0,0-1 0,0 1 16,0 0-16,-21 21 16,0 0-1,0 21-15,0-21 0,0 21 16,21 1-16,0-1 0,-22 0 0,22 0 15,-21 0-15,21 0 0,0 1 0,0-1 16,0 0-16,-21 0 0,21 0 16,0 0-16,0 1 0,21-44 31,0 22-15,1-21-16,-1 0 0,21 21 15,-21-21-15,22 0 0,-22 0 16,21-1-16,-21 1 0,22-21 0,-22 21 15,0 0-15,21-1 0,-21 1 16,1 0-16,-1 0 0,0 21 16,0 0-16,-21 21 15,0 0-15,21 0 16,-21 1-16,0-1 0,0 0 0,0 0 16,0 0-16,0 0 0,0 1 15,21-1-15,1 0 0,-22 0 0,21 0 16,0 0-16,0-21 0,0 22 0,0-22 15,22 0-15,-22 21 0,21-21 16,1 0-16,20 0 0,-21 0 16,22 0-16,-22-21 0,22 21 15,-22-22-15,0 1 0,1 21 0,-1-21 16,-21 0-16,0 0 0,1 0 0,-22-1 16,0 1-16,0 0 0,0 0 15,0 0-15,-22 0 0,1-1 16,0 1-16,0 0 0,0 21 0,0 0 15,-22 0-15,22 0 0,0 0 0,-21 0 16,-1 21-16,22 0 0,-21 1 16,21-1-16,-22 0 0,22 0 15,0 21-15,21-20 0,0-1 0,-21 0 0,21 21 16,0-21-16,0 1 0,0-1 16,0 0-16,21 0 0,0-21 15,0 0-15,0 0 0,1 0 0,20 0 16,-21 0-16,21-21 0,-20 21 15,20-21-15,-21 0 0,21-1 0,-20 1 16,20 0-16,-21-21 0,0 21 16,22-22-16,-22 22 0,0-21 15,0-22-15,0 22 0,0 0 0,1-22 16,-1 1-16,0 20 0,-21-20 0,21-1 16,-21 22-16,21-43 0,-21 43 15,0 21-15,0 0 16,0 42-1,-21 21-15,0 0 0,0 1 0,21 20 16,0-20-16,-21 20 0,-1 1 16,22-1-16,0-21 0,0 22 0,0-22 15,0 1-15,0-1 0,0 0 16,0-21-16,0 22 0,0-22 0,0 0 16,0 0-16,0 0 0,22 1 0,-1-22 15,0 0-15,0 0 16,0 0-16,0 0 0,1 0 0,20 0 15,0-22-15,1 1 0,-1 21 16,0-21-16</inkml:trace>
  <inkml:trace contextRef="#ctx0" brushRef="#br0" timeOffset="62306.8">15727 7239 0,'0'0'0,"0"-21"0,-21 21 16,-1 21-1,1 21-15,0-20 0,0 20 16,21 0-16,-21 1 0,0-1 16,-1 0-16,1 1 0,21-1 0,-21 0 15,21-21-15,-21 22 16,21-22-16,0 21 0,-21-21 0,21 1 16,0-1-16,0 0 0,0 0 0,0 0 15,21-21-15,-21 21 16,21-21-16,21 0 0,-20 0 0,-1 0 15,0 0-15,0-21 0,0 0 16,0 0-16</inkml:trace>
  <inkml:trace contextRef="#ctx0" brushRef="#br0" timeOffset="62494.81">15367 7599 0,'-21'0'0,"42"0"0,-63 0 0,20 0 16,22 21-1,22-21 1,20 0-16,-21 0 0,21 0 16,1 0-16,-1 0 0,0 0 0,1 0 15,-1 0-15,0 0 0,1 0 16,-1-21-16,0 21 0,1 0 0,-1-21 16,0 21-16,1 0 0</inkml:trace>
  <inkml:trace contextRef="#ctx0" brushRef="#br0" timeOffset="63574.88">16425 7535 0,'21'0'0,"-42"0"0,42-21 16,-42 0-1,0 21 1,-21 0-16,21 0 0,-1 0 0,-20 0 16,21 0-16,-21 0 0,20 0 15,-20 21-15,0-21 0,21 21 16,-22 1-16,22-1 0,0 0 0,0 21 15,0-21-15,-1 1 0,22 20 0,0-21 16,-21 0-16,21 0 0,0 22 16,0-22-16,0 0 0,21 0 15,1-21-15,-1 21 16,0-21-16,21 0 0,-21 0 0,22 0 16,-22 0-16,0-21 0,21 0 15,-20 21-15,20-21 0,-21 0 0,21 0 16,-20-1-16,-1 1 0,0 0 15,0 0-15,0-21 0,0 20 0,1-20 16,-22 21-16,0 0 0,0 0 16,0-1-16,0 1 0,0 42 15,-22-21-15,22 22 16,-21-1-16,0 21 0,21-21 16,0 0-16,0 1 0,0-1 15,0 21-15,0-21 0,0 0 16,0 1-16,21-1 0,0 0 15,22 0-15,-22-21 0,21 0 0,1 0 16,-1 0-16,21 0 0,-20 0 16,-1 0-16,22 0 0,-22 0 0,21 0 15,-20 0-15,-1 0 0,0-21 16,1 0-16,-1 0 0,-21-1 0,0 1 16,1-21-16,-1 21 0,-21-22 0,21 22 15,-21-21-15,0 0 0,0 20 16,-21 1-16,0 0 0,-1 0 0,1 0 15,-21 21-15,21 0 16,0 0-16,-43 42 0,43-21 16,0 0-16,0 22 0,-1-22 0,1 0 15,0 21-15,21-20 0,0-1 16,0 0-16,0 0 0,0 0 0,0 0 16,21 1-16,0-22 0,1 0 15,-1 0-15,0 0 0,0 0 16,0 0-16,0 0 0,1 0 0,-1 0 15,0-22-15,0 22 0,0-21 0,0 21 16,-21-21-16,0 0 0,22 0 16,-1 0-16,-21-1 0,0 1 15,0 42 17,0 1-32,0-1 15,0 0-15,0 0 0,-21 21 0,-1-20 16,1 20-16,0 0 0,21 1 15,-21-1-15,21 21 0,-21-20 0,21 20 16,0 1-16,0-1 0,0 1 0,0-22 16,0 22-16,0-1 0,0-21 15,0 22-15,0-1 0,0 1 16,0-1-16,0 1 0,0-1 0,0 1 0,0-1 16,0 1-16,-21-22 0,21 1 15,-22 20-15,1-21 0,0 1 16,0-22-16,0 21 0,-22-21 0,22 22 15,0-22-15,-21-21 0,21 21 16,-22-21-16,22 0 0,0 0 0,0 0 16,21-21-16,0 0 0,0 0 0,0-1 15,0 1-15,0-21 0,0 0 16,21-1-16,0-20 0,0 20 0,0-20 16,1-22-16,20 22 0,-21-1 0,21-20 15,-20 20-15,20 1 0,0-1 16,1-21-16,-1 22 0,0-1 15,22-20-15,-1 20 0,1 1 16,-1-22-16,1 22 0,-1-1 0,1 22 16,-22-22-16,22 22 0</inkml:trace>
  <inkml:trace contextRef="#ctx0" brushRef="#br0" timeOffset="63710.89">17992 7895 0,'0'0'15,"-22"21"-15,22 1 0,-21-22 0,21 21 16,-21-21 0,0 21-16,0-21 15,-22 0-15</inkml:trace>
  <inkml:trace contextRef="#ctx0" brushRef="#br0" timeOffset="64550.8">677 10753 0,'0'0'0,"0"-21"0,0-1 0,0 1 16,0 0-1,21 21 1,-21 21-16,22 0 15,-1 1-15,0-1 0,0 21 16,21 0-16,-20 1 0,-1-1 0,21 22 16,-21-1-16,0-21 0,22 22 15,-22-1-15,0-20 0,0-1 0,22 0 16,-43 1-16,21-1 0,0-21 16,0 0-16,-21 1 0,0-1 0,21-42 31,-21-1-16,0 1-15,21-21 0,-21 21 16</inkml:trace>
  <inkml:trace contextRef="#ctx0" brushRef="#br0" timeOffset="64791.77">1418 10753 0,'0'0'0,"0"21"16,-21 0-16,0 0 15,0 0-15,-22 1 0,1 20 16,0 0-16,-1 1 0,1-22 16,0 42-16,-22-20 0,22-1 0,-1 0 15,-20 1-15,21-1 0,-1-21 16,1 21-16,21-20 0,-22 20 16,22-21-16,21 0 15,21-21 1,22 0-16,-22-21 15,21 0-15,1 0 0</inkml:trace>
  <inkml:trace contextRef="#ctx0" brushRef="#br0" timeOffset="65276.06">1926 10816 0,'0'0'16,"0"21"-1,0 1-15,0-1 16,0 0-16,0 0 0,0 0 16,-21 22-16,21-1 0,-21-21 0,21 21 15,-21 1-15,21-1 0,0-21 16,-22 22-16,22-1 0,-21-21 0,21 0 16,0 0-16,0 1 0,0-44 46,0 1-46,0 0 0,0 0 16,0-21-16,0 20 0,21-20 0,1 21 16,-22-21-16,0-1 0,0 22 15,21-21-15,-21-1 0,21 22 0,0-21 16,-21 21-16,0-22 0,21 22 16,0 0-16,1 21 0,-1 0 15,0 0-15,-21 21 0,21 0 16,0 1-16,0-1 0,1 21 15,-1-21-15,-21 0 0,21 22 16,-21-22-16,21 0 0,-21 21 0,21 1 16,-21-22-16,0 0 15,0 0-15,21-21 0,-21 21 16,22-21 0,-22-21-16,21 21 15,0-21-15,0 0 0,-21 0 16,21 0-16,0-1 0</inkml:trace>
  <inkml:trace contextRef="#ctx0" brushRef="#br0" timeOffset="65698.86">2730 10816 0,'-42'43'16,"0"-22"-1,21 0-15,-22 0 0,22 0 0,-21 0 16,-1 1-16,22-1 0,-21 0 15,0 0-15,20 0 0,-20 0 0,21 1 16,0-22-16,0 21 0,-1 0 16,44-21-1,-1 0 1,0 0-16,21-21 0,1 0 0,-22-1 16,42 1-16,-20 0 0,-1 0 15,0-21-15,1 20 0,-1 1 16,-21 0-16,21-21 0,-20 21 0,-1 21 15,0-22-15,0 1 0,0 21 16,-21 21 0,0 1-16,0-1 15,-21 0-15,21 21 0,-21-21 0,21 22 16,0-1-16,-21 0 0,21 1 16,-21-1-16,21 0 0,-22-20 0,22 20 15,0 0-15,0-21 0,-21 22 16,21-22-16,0 0 0,0 0 15,0 0-15,21-21 16,1 0-16,-1-21 0,0 0 16,21 0-16,1 0 0</inkml:trace>
  <inkml:trace contextRef="#ctx0" brushRef="#br0" timeOffset="66134.81">3365 10880 0,'0'-21'0,"0"42"0,0-21 31,0 21-31,0 0 16,0 0-16,0 0 0,0 22 0,0-22 15,-21 21-15,0 1 0,0-1 16,21 0-16,-21 1 0,0-1 0,-1 0 16,1 1-16,0-1 0,0 0 0,0-21 15,-43 43 1,43-43-16,21 0 0,-21-21 0,21-21 31,0 0-31,0 0 16,21-22-16,-21 22 0,21-21 0,0 0 15,1 20-15,-1-20 0,0 0 16,0 21-16,0-1 0,0 1 0,1 0 16,-1 21-16,0 0 0,0 21 15,-21 0-15,21 1 0,-21 20 16,0-21-16,0 0 0,0 22 15,0-22-15,21 0 0,-21 21 0,0-21 16,22 1-16,-22-1 0,0 0 16,21-21-1,0 0-15,0 0 0,0 0 16,0 0-16,-21-21 0,22 21 16,-1-21-16,0-1 0,-21 1 0,21 0 15,-21-21-15,21 21 0</inkml:trace>
  <inkml:trace contextRef="#ctx0" brushRef="#br0" timeOffset="67390.57">4868 11197 0,'0'0'0,"21"-21"0,1 21 0,-1-21 16,0 0-16,0 0 15,0-1-15,0 22 0,1-21 16,-22 0-16,21 21 0,-21-21 0,21 0 16,-21 0-16,0-1 0,0 1 15,0 0-15,0 0 0,0-21 16,0 20-16,0 1 15,0 0-15,-21 0 0,0 21 16,-22 0-16,22 0 0,0 0 16,-21 21-16,-1 0 0,1 22 15,0-22-15,-1 0 0,1 21 0,21 1 16,-22-1-16,22 0 0,0 1 16,0 20-16,21-21 0,0 1 15,0-1-15,0 0 0,0 1 0,0-1 16,21-21-16,0 0 0,0 1 15,1-1-15,20-21 0,-21 0 0,21 0 0,-20 0 16,20 0-16,0-21 16,-21 21-16,22-22 0,-1 1 0,22-42 15,-22 42-15,-21-22 0,0 1 16,0 0-16,1-1 0,-1-20 16,-21 20-16,0 1 0,0 0 15,0 21-15,0-1 0,0 1 16,0 0-16,-21 21 15,-1 0-15,22 21 0,-21 0 16,21 1-16,0 20 0,0 0 16,-21-21-16,21 22 0,0-1 0,0 0 15,0 1-15,0-1 0,0 0 16,0-20-16,0-1 0,0 21 16,21-21-16,0 0 0,1-21 0,-1 0 15,0 0-15,0 0 16,0 0-16,22 0 0,-22 0 0,0-21 15,21 0-15,-21 0 0,1 0 16,20-22-16,-21 22 0,21-21 0,-20 0 16,-1-1-16,21 1 0,-21 0 0,0-1 15,1 1-15,-22 0 0,21-1 16,-21 1-16,21-22 0,-21 22 0,0 21 16,0-21-16,0 20 0,0 1 15,0 0-15,0 0 0,-21 21 0,0 0 16,21 21-16,-22 0 0,1 0 15,0 1-15,21 20 0,0 0 0,-21 1 16,0-1-16,21 0 0,0 1 16,0 20-16,-21-21 0,21 1 15,0-1-15,-22 43 0,22-43 16,0-21-16,0 22 0,0-22 16,0 0-16,22-21 0,-1 0 15,0 0-15,0 0 0,0 0 16,22-21-16,-22 21 0,21-21 0,-21-22 15,22 22-15,-22 0 0,42-64 16,-20 64-16,-22-21 0,0-1 16,0 1-16,0 0 0,0-1 15,-21 1-15,0 0 0,0-1 0,0 1 0,0 21 16,0-21-16,0 20 0,0 1 16,0 0-16,0 42 15,0 0-15,-21 1 16,0 20-16,21-21 0,0 21 15,0 1-15,0-1 0,-21 0 0,21 1 16,0-1-16,0 0 0,0 1 16,0-1-16,0-21 0,0 22 0,0-22 15,0 21-15,0-21 0,0 0 16,0 1-16,21-22 16,-21-22-1,0 1-15,0 0 16</inkml:trace>
  <inkml:trace contextRef="#ctx0" brushRef="#br0" timeOffset="67584.46">5419 11049 0,'0'0'0,"-22"0"16,1-21 0,42 21-16,1 0 15,-1 0-15,0 0 0,21 0 16,1 0-16,-1 0 0,0-21 15,1 21-15,20 0 0,1 0 0,-22 0 16,85 0-16,-85 0 16,22 0-16,-22 0 0,0 0 0,1 0 15,-1 0-15</inkml:trace>
  <inkml:trace contextRef="#ctx0" brushRef="#br0" timeOffset="68135.3">6350 11091 0,'0'0'0,"-21"0"15,-22 0 1,43-21 0,0 0-16,0 0 15,0 0-15,0 0 0,22 21 16,-22-22-16,21 22 0,0 0 16,-21-21-16,21 21 0,0 0 0,0 0 15,1 0-15,-1 0 0,0 21 16,0-21-16,0 22 0,0-1 15,1 21-15,-22-21 0,21 22 16,-21-1-16,0 0 16,0-21-16,0 22 0,0-22 0,-21 0 15,-1 0-15,22 0 0,-21 1 16,0-22 0,21-22-1,0 1-15,0 0 16,0 0-16,0 0 0,0 0 15,21-1-15,0-20 0,22 0 16,-22-1-16,0 22 0,0 0 16,22-21-16,-1 21 0,-21-1 0,21 1 15,1 0-15,-1 21 0,0-21 0,-20 21 16,20 0-16,-21 0 0,0 0 16,0 0-16,-21 21 0,22 0 0,-22 0 15,0 1-15,0 20 0,0-21 16,0 0-16,-22 0 15,22 1-15,-42 20 0,42-21 16,0 0-16,-21 0 0,21 1 16,-21-22-16,21 21 0,0-42 47,0-1-47,0 1 0,21 0 15,0 0-15,-21 0 0</inkml:trace>
  <inkml:trace contextRef="#ctx0" brushRef="#br0" timeOffset="68294.25">7048 10710 0,'0'0'0,"-21"-21"15,0 21-15,0-21 0,0 21 16,0 0 0,21 21-1,21-21 1,0 0-16,0 0 15,21 0-15,-20 0 0,-1 0 0</inkml:trace>
  <inkml:trace contextRef="#ctx0" brushRef="#br0" timeOffset="68795">7535 10520 0,'-21'21'31,"21"0"-31,-21 0 0,0 1 15,21 20-15,0-21 0,0 21 16,-21 1-16,21-1 0,-22 0 0,22 1 16,0-22-16,0 21 0,0 1 0,-21-1 15,21 0-15,0 1 0,0-1 16,-21-21-16,21 21 0,0-20 0,0 20 16,0-21-1,0-42 1,0 0-1,0 0-15,0-1 16,0-20-16,0 21 0,0 0 0,21-22 16,0 22-16,1-21 0,-1 21 0,0-22 15,21 22-15,-21 0 0,22 0 16,-1 0-16,22 0 0,-22 21 16,0 0-16,-21 0 0,22 0 15,-22 21-15,0 0 0,0 0 0,0 0 16,-21 0-16,22 1 0,-22 20 15,0-21-15,0 0 0,-43 0 0,22 1 16,-21-1-16,21 21 0,-22-42 16,1 21-16,0 0 0,-1 1 0,1-22 15,21 0-15,-22 21 0,1-21 16,21 0-16,-21 0 0,20 0 0,1 0 16,21-21-1,0-1-15,0 1 0,0 0 16,21 0-16,22 0 0,-22 0 0,0-1 15,21 1-15,1 0 0</inkml:trace>
  <inkml:trace contextRef="#ctx0" brushRef="#br0" timeOffset="69440.21">8107 10816 0,'21'0'0,"-42"0"0,63-21 16,-21 21-16,-21 21 15,0 0-15,0 1 16,0-1-16,0 0 0,-21 0 15,21 0-15,0 22 0,0-22 16,0 0-16,0 0 0,0 0 0,0 22 16,0-22-16,0 0 0,0 21 15,21-42-15,0 21 0,1-21 16,-1 0-16,0 0 0,0 0 0,21 0 16,1-21-16,-22 0 15,0 21-15,0-21 0,0 0 0,1-22 16,-1 22-16,0 0 0,0 0 15,0-21-15,-21 20 0,0-20 16,0 21-16,21-43 0,1 43 16,-22 0-16,0 0 0,0 42 31,0 0-31,-22 0 0,22 22 16,-21-22-16,21 0 0,0 0 15,0 22-15,0-22 0,0 0 16,0 21-16,0-21 0,0 1 0,0-1 15,0 0-15,0 0 0,21-21 16,1 0-16,-1 0 0,0 0 0,0 0 16,0 0-16,0-21 0,1 0 15,20 21-15,-21-21 0,21-1 16,-20-20-16,-1 21 0,0 0 0,21-22 16,-21 22-16,-21-21 0,22 0 0,-1-1 15,0 1-15,-21 0 0,21-22 16,0 22-16,0-22 0,-21 22 15,22 0-15,-22 20 0,21 1 0,-21 0 16,0 42 0,-21 22-16,-1-22 0,22 21 15,-21 0-15,0 1 0,21-1 0,-21 22 16,0-22-16,0 0 0,21 1 0,-22-22 16,1 21-16,21 0 15,-21-20-15,21-1 0,0 42 16,0-42-16,0 1 0,0-1 15,21-21 1,0 0-16,1-21 16</inkml:trace>
  <inkml:trace contextRef="#ctx0" brushRef="#br0" timeOffset="70030.96">9207 11007 0,'0'-21'31,"22"21"-31,-1-22 16,0 22-16,0-21 16,21 21-16,-20-21 0,-1 21 0,21-21 15,-21 0-15,43 0 0,-43-1 16,21-20-16,-42 21 16,0 0-16,-21 42 31,0 0-31,0 0 0,0-21 15,-1 43-15,1-22 0,0 0 16,0 0-16,0 0 0,0 22 0,-1-22 16,22 0-16,-21 0 0,21 0 15,0 0-15,0 1 0,0-1 0,0 0 16,21-21-16,1 21 0,-1-21 16,0 0-16,0 0 0,0 0 0,22 0 15,-22 0-15,21-21 0,0 21 16,-20-21-16,20 0 0,0-1 0,1 1 15,20-21-15,-42 21 0,0 0 16,1-1-16,-1-20 0,0 21 16,0-43-16,-21 43 0,0 0 15,0 0-15,-21 21 16,0 0 0,21 21-16,0 0 0,0 0 15,0 1-15,0-1 0,0 0 16,0 0-16,0 0 0,0 0 0,0 1 15,0-1-15,0 0 0,0 0 0,0 0 16,0 0-16,0 1 0,0-1 16,0 0-16,0 0 15,-21-21-15,-1 0 16,1 0-16,0 0 16,0-21-16,0 21 15,0-21-15,21 0 0,-22-1 16,1 1-16,21 0 0,-21 0 0</inkml:trace>
  <inkml:trace contextRef="#ctx0" brushRef="#br0" timeOffset="70262.83">8657 10562 0,'0'0'0,"-21"0"0,42 0 16,21 0-16,1 0 15,-1-21-15,22 0 0,-1 21 16,1-21-16,20 21 0,-20-21 16,-1 21-16,1 0 0,-1 0 0,1 0 15,-22 0-15,0 0 0,1 0 16,-22 0-16,0 0 0,-42 0 31,0 0-31,-22 21 0,1 0 0</inkml:trace>
  <inkml:trace contextRef="#ctx0" brushRef="#br0" timeOffset="70991.34">593 12002 0,'0'0'0,"-22"0"0,-20 0 16,21 0-16,0 0 0,0 0 15,-1 0-15,1 0 0,42 0 32,1 0-32,20 0 0,21 0 15,1 0-15,-1 0 0,22 0 16,21 0-16,0 0 0,0 0 0,21 0 16,21 0-16,21 0 0,0 0 15,1 0-15,41 0 0,1 0 0,0 0 16,21-22-16,21 22 0,-22-21 15,22 0-15,22 21 0,-22-21 0,21 21 16,0-21-16,0 0 0,21 21 16,255-43-16,-276 22 0,21 21 15,-21-21-15,-21 0 0,22 0 16,-1 21-16,-21-22 0,-21 1 16,21 0-16,-22 21 0,1-21 0,0 21 15,-21-21-15,-22 0 0,1 21 16,-1 0-16,1-22 0,-22 22 0,-21 0 15,-21-21-15,-21 21 0,85 0 16,-128 0-16,1 0 0,-22 0 16,-21 0-16,0 0 0,-21 21 15,-21 1 1,0-1-16,0-21 0,-22 21 16,-20 0-16</inkml:trace>
  <inkml:trace contextRef="#ctx0" brushRef="#br0" timeOffset="71950.58">1164 12679 0,'0'-21'0,"0"42"0,0-63 15,0 20-15,0 1 16,0 0-16,21 21 0,-21-21 16,0 42-1,0 0-15,0 0 0,0 22 0,0-1 16,0 22-16,0-22 0,-21 21 16,0 1-16,0-1 0,-22 1 15,22-22-15,-21 22 0,0-22 0,-1 0 16,1 1-16,21-22 0,-22 0 15,22 0-15,-21 0 0,21-21 16,0 0-16,-1-21 16,22 0-16,0 0 15,0-21-15,0 20 0,0-20 0,0 21 16,0-21-16,0-1 0,0 1 16,0 0-16,0-1 0,22 1 0,-22 21 15,0 0-15,0-1 0,21 22 16,0 0-16,0 22 15,0 20-15,0-21 0,1 21 0,-1-20 16,0 20-16,0-21 0,0 21 16,0 1-16,1-22 0,-22 0 0,21 21 15,0-20-15,21-1 16,-21-21-16,1 21 0,20-21 0,-21 0 16,21 0-16,1 0 0,-1 0 15,0-21-15,1 0 0,-22-1 16,21 1-16,1 0 0,-1-21 0,-21 21 15,0-22-15,0 22 0,-21-21 16,0-22-16,0 43 0,0 0 16,0 42-1,-21 0-15,0 0 16,21 1-16,-21-1 0,0 0 16,21 0-16,-21 0 0,21 0 15,-22 1-15,22-1 0,-21 0 16,21 0-16,0 0 0,0 0 15,21-21 1,1 0-16,-1-21 16,0 21-16,0-21 0,-21 0 0</inkml:trace>
  <inkml:trace contextRef="#ctx0" brushRef="#br0" timeOffset="72119.48">1672 12806 0,'0'0'0,"0"-21"0,0 0 0,0-22 16,0 22-16,-21 21 15,0 0-15,0 0 0,-1 0 32,22 21-32,22-21 15,-1 0-15,0 0 16,0 0-16,21 0 0,1 0 0,-1 0 16,-21 0-16</inkml:trace>
  <inkml:trace contextRef="#ctx0" brushRef="#br0" timeOffset="72866.66">2201 12552 0,'21'-21'16,"-21"42"-1,0 0-15,0 0 16,0 0-16,0 1 0,0 20 0,-21 0 16,21 1-16,-21-1 0,21 0 15,0 1-15,-21-1 0,21 0 0,0 1 16,0-1-16,-21 0 0,21 1 15,-21-22-15,21 21 0,0-21 0,0 0 16,0 1-16,0-44 31,0 1-31,21 21 0,-21-21 16,21 0-16,-21-21 0,21 20 0,0-20 16,-21 21-16,21-21 0,1-1 15,-22 1-15,21 0 0,0 20 16,0-20-16,0 21 0,0 0 15,1 0-15,-1 21 0,0 0 0,0 0 16,0 0-16,-21 21 0,21 0 16,-21 0-16,0 0 0,0 0 0,0 1 15,-21-1-15,0 0 0,0-21 16,0 21-16,0 0 0,-1 0 0,1-21 16,0 0-16,0 0 0,0 0 15,0 0-15,-1 0 0,1 0 0,0 0 31,21 22-15,0-1 0,0 0-16,21 0 0,-21 0 15,21-21-15,1 21 0,-1 1 16,0-1-16,21 21 0,1-42 16,-22 21-16,21-21 0,0 0 15,22 0-15,42 0 0,-43 0 16,1 0-16,-1 0 15,-20-21-15,20 0 0,-21 0 0,1 0 16,-1-1-16,0 1 0,-20 0 0,-1-21 16,0 21-16,-21-22 0,21 1 0,-21 21 15,0-22-15,0 1 0,0 21 16,-21 0-16,0 0 0,0-1 16,-1 22-16,1 22 15,0-1-15,0 0 0,0 0 0,21 21 16,0 1-16,0-22 0,0 21 15,0 1-15,0-1 0,0-21 0,0 0 16,0 22-16,0-22 0,0 0 16,21-21-16,0 21 0,0 0 0,0-21 15,1 0-15,20 0 0,-21 0 16,21 0-16,1 0 0,-1-21 0,22 0 16,-22 21-16</inkml:trace>
  <inkml:trace contextRef="#ctx0" brushRef="#br0" timeOffset="73162.73">4381 12637 0,'0'-22'0,"0"65"47,22-22-47,-22 21 15,21-21-15,-21 22 0,0-1 16,21 0-16,-21 1 0,21-1 16,-21 0-16,0-20 0,0 20 15,0-21-15,0 0 0,0 22 0,0-22 16,0 0-16,21-42 31,0 0-15,22-1-16,-22 1 0,0-21 15,21 0-15</inkml:trace>
  <inkml:trace contextRef="#ctx0" brushRef="#br0" timeOffset="73366.67">4868 12615 0,'0'0'0,"0"-21"0,21 0 0,-21 0 16,0 42 0,0 0-1,0 22-15,0-22 0,-21 21 16,21 0-16,-21-20 0,21 20 0,-21 0 15,21 1-15,0-1 0,0-21 0,0 21 16,0-20-16,0-1 0,0 0 16,-21 0-16,21 0 0,21-42 31,-21 0-15</inkml:trace>
  <inkml:trace contextRef="#ctx0" brushRef="#br0" timeOffset="73542.57">4508 12891 0,'0'0'0,"-42"0"0,21 0 0,0 0 16,42 0 15,0 0-31,0 0 0,22 0 16,-22 0-16,21 0 0,-21 0 15,22 0-15,-1 0 0,0 0 16,1 0-16,-1-22 0,0 1 0,1 21 15,-1-21-15,0 21 0</inkml:trace>
  <inkml:trace contextRef="#ctx0" brushRef="#br0" timeOffset="74130.47">5292 12615 0,'0'-21'15,"21"21"32,-21-21 62,0 0-109,21 21 0,0-21 16,0 21-16,0 0 16,1 0-16,-1 0 0,0 0 15,0 0-15,0 0 0,22 0 0,-22 0 16,0 0-16,21 0 0,-21 0 0,1 0 16,20 0-16,-21 0 0,0 0 15,0 0-15,-21-21 16,-21 21-1,0 0-15,0 0 16,-21 0-16,20 0 0,1 0 0,0 0 16,-21 0-16,21 0 0,-1 0 15,1 0-15,0 0 16,21 21 0,0 0-1,-21 0-15,21 21 0,0-20 16,0-1-16,-21 21 0,21-21 15,0 22-15,0-22 0,0 21 0,-21 0 16,21-20-16,-22 20 0,22-21 16,0 0-16,0 0 0,0 22 15,-21-22-15,21 0 0,21-21 32,1 0-32,-1 0 15,0-21-15</inkml:trace>
  <inkml:trace contextRef="#ctx0" brushRef="#br0" timeOffset="74755.47">5927 12700 0,'0'-42'0,"0"84"0,0-105 0,21 41 15,-21 1-15,-21 42 16,21 1 0,0-1-16,-22 0 0,22 0 15,-21 21-15,0-20 0,21 20 0,0-21 16,-21 21-16,21-20 0,-21 20 15,21-21-15,0 0 0,-21 22 0,21-22 16,0 0-16,-22-21 16,22-21 15,0 0-31,0-1 0,0 1 16,22 0-16,-1 0 0,-21-21 0,21-1 15,-21 1-15,21 21 0,0-22 16,-21 1-16,21 0 0,1-1 15,-22 22-15,21 0 0,0 0 16,-21 0-16,21 21 0,0 0 16,0 0-16,-21 21 0,0 0 15,0 0-15,0 0 0,0 1 16,0 20-16,0-21 0,0 21 0,22-20 16,-22-1-16,0 21 0,0-21 0,21 0 15,0 1-15,0-22 16,0 0-1,0 0-15,1 0 0,-22-22 16,21 1-16,0 21 0,0-21 16,-21 0-16,21-21 0,0 20 15,1 1-15,-22-21 0,21 21 0,0 0 16,-21-22-16,21 22 0,0 0 0,0 0 16,-21 0-16,22-1 0,-1 22 15,0 0-15,-21 22 16,0-1-16,0 0 0,0 0 0,0 21 15,0-20-15,0 20 0,-21 0 16,21 1-16,-21-1 0,-1 0 16,22 1-16,-21-1 0,0-21 15,21 21-15,0-20 0,0-1 0,0 0 16,21-21 0,0-21-16,22 0 15,-22-1-15</inkml:trace>
  <inkml:trace contextRef="#ctx0" brushRef="#br0" timeOffset="75162.46">7091 12446 0,'0'0'15,"21"0"-15,-21 21 16,0 0 0,-21 1-16,0-1 0,-1 21 0,1 0 15,0 1-15,0-1 0,0 0 16,0 22-16,-1-22 0,-20 1 0,21-1 15,0-21-15,-22 21 0,22-20 16,0 20-16,0-42 0,21 21 0,0 0 16,-21-21-16,21-21 15,0 0 1,21 0-16,0 0 0,0-22 16,0 22-16,1 0 0,-1-21 15,0 20-15,0-20 0,0 21 0,22 0 16,-22 21-16,0 0 15,-21 21 1,0 0-16,21 21 0,-21-20 16,0-1-16,0 0 0,21 0 15,0 21-15,1-20 0,-1-1 16,-21 0-16,21-21 0,0 0 16,0 0-16,0 0 0,1 0 0,-1 0 15,0 0-15,0-21 0,0 0 0,0-1 16,-21 1-16,0 0 15,22 0-15</inkml:trace>
  <inkml:trace contextRef="#ctx0" brushRef="#br0" timeOffset="75610.33">9017 12425 0,'0'-21'0,"0"42"0,-21-63 0,0 20 15,21 1-15,0 0 16,21 42 15,21 0-31,-21 22 0,22-22 0,-22 0 16,21 21-16,-21-20 0,22 20 0,-1-21 16,-21 21-16,21 1 0,-20-1 15,-1-21-15,0 22 0,0-22 0,0 21 16,-21-21-16,0 0 15,0 1-15,0-1 0,0 0 0,0-42 47,0 0-47,0-22 0,21 22 0,-21 0 16,22-21-16,-1-1 0,-21 22 16</inkml:trace>
  <inkml:trace contextRef="#ctx0" brushRef="#br0" timeOffset="75814.38">9546 12510 0,'0'-22'0,"21"-41"16,-21 42-16,-21 127 0,42-233 0,-21 105 15,-21 44 1,0-1-16,0 0 16,0 0-16,-1 0 0,-20 22 15,0-22-15,21 21 0,-22-21 16,1 22-16,0-22 0,-1 0 0,22 21 16,-21-21-16,21 1 0,-1-1 0,1 0 15,21 0-15,-21-21 0,42 0 16,0 0-1,1 0-15,20-21 0,-21 0 16,21 0-16,1-1 0,-1 1 0,22 0 16</inkml:trace>
  <inkml:trace contextRef="#ctx0" brushRef="#br0" timeOffset="76450.64">9991 12340 0,'0'0'0,"21"-21"0,-21 42 31,-21 0-31,21 1 0,0-1 16,0 0-16,-22 0 0,22 0 0,0 22 16,-21-22-16,21 0 0,0 21 0,0-21 15,0 1-15,0 20 0,0-21 16,-21 0-16,21 0 0,0 1 0,-21-22 16,21 21-16,-21-21 15,21-21 1,0-1-1,0 1-15,0 0 0,0 0 16,0-21-16,0 20 0,0-20 0,0 21 16,21-21-16,-21 20 0,21-20 15,0 0-15,0 21 0,-21-22 0,22 22 16,-1 0-16,0 0 0,0 21 0,0 0 16,0 0-16,1 0 0,-1 0 15,0 42-15,0-21 0,0 0 0,-21 22 16,21-22-16,-21 21 0,22-21 15,-22 22-15,0-22 0,0 0 0,0 21 16,0-20-16,0 20 0,0-21 0,0 0 16,0 0-16,0 1 15,21-22 1,0-22 0,0 1-16,-21 0 0,21 0 0,0 21 15,1-42-15,-1 20 0,0 1 0,0 0 16,0-21-16,0 21 0,1-22 15,-1 1-15,0 21 0,0-22 0,0 1 16,0 21-16,1 0 0,-1 0 16,0 21-16,-21 21 15,0 21-15,0-21 0,0 22 16,0-22-16,-21 21 0,0-21 16,21 22-16,-22-1 0,22 0 0,-21-21 15,0 22-15,21-22 16,0 21-16,0-21 0,0 1 0,0-1 15,0 0-15,21-21 16,22 0 0,-22-21-16,21 21 0,-21-21 0</inkml:trace>
  <inkml:trace contextRef="#ctx0" brushRef="#br0" timeOffset="76890.53">11261 12298 0,'0'0'0,"21"-42"0,-21 20 0,21 1 0,-21 0 15,0 42 1,0 0-16,0 22 16,-21-22-16,0 21 0,-1 1 0,1-1 15,21-21-15,-21 21 0,0 1 16,0-1-16,0-21 0,-1 22 0,1-1 16,-21-21-16,21 21 0,0-20 15,-1-1-15,22 0 0,-21 0 0,21-42 47,0 0-47,0 0 0,21-1 16,1-20-16,-1 21 0,0 0 0,0 0 15,0-22-15,0 22 0,1 0 16,-22 0-16,21 21 0,0 0 0,0 0 16,-21 21-1,21 0-15,-21 0 0,21 0 16,-21 1-16,22 20 0,-22-21 0,0 21 15,0-20-15,21-1 0,0 0 16,0 0-16,0 0 0,0-21 0,22 0 16,-22 0-16,21 0 0,-21 0 15,1 0-15,-1 0 0,21 0 0,-42-21 16,21 0-16,0 0 0,1 0 16,-22-1-16,0 1 0,0 0 0,0-21 15,0 21-15,0-1 0,0 1 16</inkml:trace>
  <inkml:trace contextRef="#ctx0" brushRef="#br0" timeOffset="79482.39">12382 12637 0,'0'0'0,"22"-22"15,-1 1-15,0 21 16,21-21-16,-21 0 16,22 0-16,-1 0 0,-21-22 0,22 22 15,-1 0-15,-21-21 0,0-1 0,0 1 16,1 21-16,-22-22 0,0 1 16,0 0-16,0-1 0,0 22 0,-22 0 15,1 0-15,0 21 0,0 0 16,0 0-16,0 0 0,-1 21 0,-20 0 15,21 22-15,0-1 0,0 0 16,-1 1-16,22-1 0,0 0 0,-21 1 16,21 41-16,0-41 0,0-1 15,21-21-15,-21 21 0,22-20 16,20-1-16,-21 0 0,0 0 16,22-21-16,-1 0 0,0 0 0,1 0 15,-1 0-15,21 0 0,1 0 16,-22-21-16,22 0 0,-1 0 0,1-1 15,-1 1-15,-20-21 0,-1 21 16,0-22-16,1 1 0,-1 0 0,-21-1 16,0-20-16,-21 21 0,0-22 15,0 1-15,0-1 0,0 1 0,0 20 16,0-20-16,0 20 0,0 1 0,0 21 16,0-21-16,-21 20 0,0 22 15,0 0-15,0 0 0,21 22 16,-22-1-16,1 21 0,21 0 15,0 1-15,-21 20 0,0 1 0,21-1 16,0 1-16,0-1 0,0 1 16,-21-22-16,21 22 0,0-22 15,0 0-15,0 1 0,0-22 0,21 21 16,0-21-16,0-21 0,22 21 16,-1-21-16,-21 0 0,21 0 0,1 0 15,-1 0-15,0 0 0,1-21 0,-1 0 16,0 0-16,1 0 15,-22 0-15,21-1 0,-21-20 0,1 21 16,-1 0-16,-21-22 0,21 22 0,-21-21 16,0 21-16,0 0 0,0-1 15,0 1-15,-21 21 0,0 0 0,-1 0 16,1 21-16,0 1 16,0-1-16,0 0 0,21 0 0,-21 0 15,21 22-15,-22-22 0,22 0 16,0 21-16,0-21 0,0 1 0,0-1 15,0 21-15,0-21 0,22 0 16,-1 1-16,0-22 0,0 0 16,0 0-16,0 0 0,22 0 0,-22 0 15,64 0-15,-43 0 16,0-22-16,22 1 0,-22 21 16,0-21-16,1 0 0,-1 0 0,-21-22 15,0 22-15,1 0 0,-1-21 16,-21 21-16,0-1 0,21 1 0,-21 0 15,0 0-15,-21 42 32,0 0-32,21 0 0,-22 1 0,22-1 15,0 0-15,0 21 0,-21-21 16,21 1-16,-21-1 0,21 0 0,-21 0 16,21 0-16,0 0 0,0 1 15,0-44 16,0 1-15,21 0-16,-21 0 16,0 0-16,0 0 0,21-1 0,0-20 15,-21 21-15,22-21 0,-22 20 16,21-20-16,0 21 0,-21 0 0,21 0 16,-21-1-16,21 22 0,0 0 15,1 22-15,-1-22 16,-21 21-16,0 21 0,0-21 0,21 0 15,-21 1-15,21 20 0,-21-21 16,0 0-16,0 22 0,21-22 16,-21 0-16,21 0 0,-21 0 0,0 0 15,22-21 1,-1 0 0,0-21-1,0 0-15,0 0 16,-21 0-16,0 0 0,21-1 0,1-20 15,-1 21-15,-21-21 0,21 20 16,0-20-16,0 21 0,0-21 0,1 20 16,-22 1-16,21 0 0,0 0 15,-21 42 1,0 0-16,0 0 0,0 22 16,0-22-16,0 0 0,0 21 15,0-20-15,0-1 0,0 21 0,0-21 16,0 0-16,0 1 0,0-1 15,0 0-15,0 0 0,0 0 16,21 0-16,0-21 0,0 0 16,1 0-16,-1 0 0,0 0 15,0 0-15,0 0 0,22 0 0,-22 0 16,21-21-16,0 21 0,1-21 0,-1 0 16,-21 0-16,22 0 0,-22-1 15,0 1-15,0 0 0,0 0 16,0-21-16,-21 20 0,0 1 15,0-42-15,0 42 0,0-1 16,-21 22-16,0 0 0,0 0 16,0 0-16,0 22 0,-1-22 15,1 21-15,0 0 0,21 0 0,0 21 16,0-20-16,0-1 0,0 0 16,0 0-16,21 21 0,-21-20 15,21-1-15,1 0 0,20-21 0,-21 21 16,0-21-16,22 0 0,-22 0 15,21 0-15,-21 0 0,22 0 0,-22 0 16,21 0-16,-21 0 16,0-21-16,1 0 0,-1 21 0,0-21 15,0-1-15,-21 1 0,0 0 0,21 0 16,-21 0-16,0 0 0,0-1 16,0 1-16,0 0 0,0 42 31,0 0-31,0 1 0,0-1 15,0 0-15,-21 0 0,21 0 0,0 0 16,0 1-16,0-1 0,0 0 16,0 0-16,0-42 47,0 0-47,0 0 0,21 21 15,0-22-15,1 1 16,-22 0-16,21 0 0,0 0 0,0 0 15,0-22-15,-21 22 0,21 0 16,1 0-16,-1 0 0,-21 42 16,0 0-1,0 0-15,0 21 16,0-20-16,0-1 0,0 0 0,0 21 16,0-21-16,0 1 0,21-1 15,-21 0-15,21 0 0,0-21 0,-21 21 16,21 0-16,1-21 0,20 0 0,-21 0 15,0 0-15,22 0 0,-22 0 16,0 0-16,21 0 0,-21 0 16,1-21-16,20 21 0,-21-21 0,0 0 15,0 0-15,1 0 0,-1-1 16,0-20-16,0 0 0,-21-1 0,0 1 16,21 0-16,-21-22 0,21 1 15,-21 20-15,22-20 0,-22 21 0,0-1 16,0 1-16,0 21 0,21 0 15,-21-1-15,0 44 16,-21-1-16,21 0 0,-22 21 0,1 22 16,21-22-16,-21 22 15,21-22-15,-21 21 0,0-20 0,21 63 16,0-64-16,0 0 16,0-21-16,0 22 0,0-22 0,21 0 15,0 0-15,0 0 0,0 1 0,1-22 16,-1 0-16,21 0 15,-21 0-15,0 0 0,1 0 0,-1-22 16,0 1-16,0 21 0,0-21 16,0 0-16,1 0 0,-22 0 0,21-1 15,0-20-15,-21 21 0,21 0 0,-21 0 16,21-1-16,-21 44 31,0-1-31,0 0 0,0 0 16,0 0-16,-21 0 0,0 1 15,21-1-15,0 0 0,0 0 0,-21 0 16,21 0-16,-21-21 31,21-21-15,-22 21-16</inkml:trace>
  <inkml:trace contextRef="#ctx0" brushRef="#br0" timeOffset="79679.32">16319 12129 0,'0'0'0,"22"0"31,-1 0-15,21 21-16,-21-21 0,22 0 0,-1 0 15,0 0-15,1 0 0,-1 0 16,-21 0-16,21 0 0,1 0 15,-22 0-15,0-21 0,0-1 16,0 22-16,1-21 0</inkml:trace>
  <inkml:trace contextRef="#ctx0" brushRef="#br0" timeOffset="80185.39">18394 11917 0,'21'0'0,"-42"0"0,63-21 0,0 21 16,-20-21-16,-1 21 0,21-43 16,0 43-16,-20-21 0,-1 0 0,0 21 15,0-21-15,0 0 0,0-1 16,-21 1-16,0 0 0,0 0 16,-21 21-1,0 0-15,-21 0 0,21 21 16,-1 0-16,-20 0 0,0 22 15,21-22-15,-22 21 0,22 22 16,0-22-16,-21 22 0,20-1 0,1-21 16,0 22-16,0-1 0,21-20 15,0-1-15,-21 0 0,21 1 0,0-1 16,0-21-16,0 22 0,21-22 16,0 0-16,21-21 0,1 21 0,-1-21 15,0 0-15,22 0 0,-1 0 0,1 0 16,-1-21-16,1 21 0,-1-21 15,1 0-15,-1-1 0,1-20 16,-1 21-16,-20-21 0,-1-1 0</inkml:trace>
  <inkml:trace contextRef="#ctx0" brushRef="#br0" timeOffset="80963.34">19304 12192 0,'0'-42'0,"0"-64"16,0 254-16,0-338 0,0 168 0,-21 1 16,0 0-16,-1 0 0,1 21 0,-21 0 15,21 0-15,0 0 0,-1 21 16,1 0-16,-21 0 0,21 1 0,0 20 15,-43 85 1,43-85-16,0-21 0,21 22 0,0-1 16,0-21-16,0 0 0,0 1 0,0-1 15,21 0-15,0 0 0,0-21 16,0 0-16,1 0 0,20 0 16,0 0-16,-21 0 0,22-21 0,-1 21 15,-21-21-15,22 0 0,-22-1 16,21 1-16,-21-21 0,0 21 0,1-22 15,-1 1-15,-21 21 0,21-21 16,-21 20-16,0-20 0,0 21 0,0 0 16,0 42-1,-21-21-15,21 21 16,0 21-16,0-20 0,0-1 0,0 0 16,0 21-16,0-21 0,0 1 15,0-1-15,0 0 0,0 0 0,21-21 16,0 21-16,-21 0 15,21-21-15,0 0 0,1 0 0,-1 0 16,21 0-16,-21 0 0,0 0 0,1-21 16,20 0-16,-21 21 0,21-21 15,-20 0-15,-1 0 0,-21-1 0,0 1 16,21 0-16,-21 0 0,0 0 16,0 0-16,0-1 0,0 44 31,0-1-31,0 0 0,0 0 15,0 0-15,0 0 0,0 1 0,-21-1 16,21 0-16,0 0 0,0 0 16,-21 0-16,-1 1 15,1-22 1,21-22 15,0 1-31,21 0 16,1-21-16,-22 21 0,21-1 0,0-20 15,0 21-15,21-21 0,-20-1 16,20 1-16,0 21 0,-21-22 0,22 22 16,-1 0-16,0 21 0,1 0 15,20 21-15,-42-21 0,1 21 16,-1 22-16,-21-22 0,0 0 16,0 21-16,0-20 0,0 20 15,0-21-15,0 0 0,-21 0 0,-1 22 16,1-22-16,0-21 0,0 21 15,21 0-15,-21 0 0,0 1 16,42-22 15,0 0-31</inkml:trace>
  <inkml:trace contextRef="#ctx0" brushRef="#br0" timeOffset="81467.39">21378 12213 0,'0'0'0,"21"-21"0,-21-21 0,22 21 15,-22-1-15,0-20 0,0 21 0,0 0 16,0-22-16,0 22 0,-22 0 16,1 21-16,21-21 0,-21 21 0,0 0 15,0 0-15,0 21 0,-1-21 16,1 42-16,0-20 0,0 20 15,0-21-15,0 21 0,-22 1 0,22-1 16,0-21-16,0 22 0,0-22 16,-1 21-16,1-21 0,21 22 15,0-22-15,0 0 0,0 0 16,21-21-16,1 0 0,-1 0 16,0 0-16,0 0 0,0 0 15,0 0-15,1-21 0,-1 0 0,0 0 16,21-1-16,-21 1 0,1 0 0,-1-21 15,0-1-15,-21 22 0,21-21 16,0 0-16,-21-1 0,0 1 0,21 21 16,-21 0-16,0-1 0,0 44 15,0-1 1,0 0-16,0 0 0,0 21 16,0-20-16,0 20 0,0 0 15,-21-21-15,21 22 0,0-22 0,0 0 16,0 0-16,0 0 0,0 1 15,0-1-15,0 0 0,21-21 16,-21 21-16,22-21 0,-1 0 16,0 0-16,0 0 0,0-21 15,0 0-15,1 21 0,-1-21 0</inkml:trace>
  <inkml:trace contextRef="#ctx0" brushRef="#br0" timeOffset="81746.33">21992 11769 0,'0'-43'16,"0"86"-16,21-107 0,-21 43 0,0 42 31,-21 0-31,0 1 0,21-1 16,-21 21-16,0 0 0,-1 1 16,22-1-16,-21 0 0,0 1 0,0-1 15,0 0-15,21 1 0,-21-1 16,-1 0-16,22-20 0,-21-1 0,21 21 15,-21-21-15,21 0 0,0 1 0,0-1 16,21-21 0,0 0-1,22 0-15,-22 0 0,21 0 16,-21 0-16,22 0 0,-1-21 0,43-22 16,-43 22-16,0 0 0</inkml:trace>
  <inkml:trace contextRef="#ctx0" brushRef="#br0" timeOffset="82479.39">22352 12129 0,'0'-64'15,"-64"191"-15,128-190 0,-64-22 0,0 64 0,0 0 16,0-1-16,-21 22 0,0 0 16,-1 0-16,1 0 0,0 22 15,0-22-15,0 21 0,21 0 0,-21 0 16,21 0-16,0 0 16,0 1-16,0-1 0,0 0 0,21 0 15,0-21-15,-21 21 0,21 0 0,0-21 16,0 22-16,-21-1 0,22-21 15,-22 21-15,21 0 0,-21 0 16,0 0-16,0 1 16,-21-22-1,-1 0-15,1 0 16,0 0-16,0 0 16,0-22-16,0 1 15,-1 21 1,22 21 15,22-21-15,-1 0-16,0 0 0,-21 22 15,21-22-15,0 0 0,0 0 0,1 0 16,-1 0-16,0 0 0,0 0 0,0 0 16,22 0-16,-22 0 0,21 0 15,-21-22-15,22 22 0,-22-21 0,0 0 16,21 0-16,-21 0 0,1 0 15,-1-1-15,-21-20 0,21 21 0,-21-21 16,21 20-16,-21 1 0,0 0 16,0 0-16,-21 21 15,0 21-15,0-21 16,-1 21-16,1 22 0,0-22 16,21 0-16,0 21 0,-21-21 0,21 1 15,0 20-15,0-21 0,0 0 16,0 0-16,0 1 0,21-1 15,21 0-15,-20-21 16,-1 0-16,21 0 0,0 0 0,1 0 16,-1 0-16,0 0 0,-20 0 0,20 0 15,0-21-15,-21 0 0,1-1 16,20 1-16,-21 0 0,-21-21 0,21 21 16,-21-22-16,0 1 0,0 21 15,0-22-15,0 1 0,0 21 16,-21 0-16,0 0 0,-21-1 15,20 22-15,-20 0 0,0 0 0,-1 0 16,1 22-16,0-1 0,21 0 16,-22 0-16,1 0 0,21 0 0,-22 1 15,22-1-15,-21 0 0,21-21 16,-22 21-16,22 0 0</inkml:trace>
  <inkml:trace contextRef="#ctx0" brushRef="#br0" timeOffset="84729.65">762 14372 0,'0'21'16,"21"-21"0,0 0-1,0 0-15,1 0 16,-1-21-16,0 0 0,0 0 15,0 21-15,0-21 0,1 0 0,20-1 16,-21 1-16,0 0 0,0-21 16,1 21-16,-1-1 0,0-20 15,0 21-15,-21 0 0,0-22 0,0 22 16,0-21-16,0 21 16,0 0-16,0-1 0,0 44 31,0-1-16,0 21-15,0-21 0,0 22 0,0-22 16,0 21-16,0 0 0,0 1 16,0-22-16,0 21 0,-21 1 0,21-1 15,-21-21-15,21 21 0,0-20 16,0-1-16,0 0 0,-21 0 16,21 0-16,0-42 31,0 0-31,0 0 15,0 0-15,0-22 0,21 22 0,-21 0 16,21-21-16,0 20 0,0 1 16,0 0-16,1 0 0,-1 0 0,0 0 15,0 21-15,0 0 0,0 0 16,1 0-16,-1 0 16,0 0-16,-21 21 0,0 0 0,21 0 15,0 0-15,0 0 0,1 1 16,-1-1-16,0 0 0,0 0 0,0 0 15,22 0-15,-22 1 16,21-1-16,0-21 0,1 0 0,-22 0 16,21 0-16,1 0 0,-1 0 15,0 0-15,22 0 0,-22-21 0,0-1 16,22 1-16,-22 0 0,43-21 16,-64 21-16,21-1 0,-20 1 15,-1-21-15,-21 21 0,0 0 16,0-1-16,0-20 0,0 21 0,-21 0 15,-1 0-15,1-1 0,0 22 16,-21 0-16,21 0 0,-22 0 16,22 0-16,0 0 0,-21 22 0,20-1 15,1 0-15,0 0 0,0 0 16,0 22-16,0-22 0,21 0 16,0 21-16,0-21 0,0 1 15,0-1-15,0 0 0,0 0 0,21-21 16,0 21-16,0-21 15,0 0-15,0 0 0,1 0 0,-1-21 16,0 0-16,21 21 0,-21-21 16,1 0-16,-1-1 0,0 1 0,0 0 15,0 0-15,0 0 0,1 0 16,-22-22-16,0 22 0,0 0 0,21 0 16,-21 42 15,0 0-16,0 0-15,0 0 0,0 1 16,0-1-16,0 0 16,0 0-16,0 0 0,0 0 0,21 1 15,0-1-15,0 0 16,0-21-16,1 0 0,-1 0 16,0 0-16,0 0 0,0-21 15,0 21-15,43-43 0,-43 22 16,21-21-16,-20 21 15,-22 0-15,21-1 0,0 1 0,-21 0 16,21 0-16,-21 0 16,0 0-16,21-1 15,-21 44 1,0-1-16,0 0 16,0 0-16,0 0 0,0 0 15,0 1-15,0-1 0,0 0 0,21 0 16,-21 0-16,0 0 15,22-21-15,-1 0 0,0 22 0,0-22 16,0 0-16,0 0 16,1-22-16,-1 1 0,0 21 15,0-21-15,0 0 0,0 21 16,1-21-16,-1 0 0,-21-1 16,0 1-16,21 21 0,-21-21 15,21 0-15,-21 0 0,0 42 31,0 0-15,0 0-16,0 0 16,0 1-16,0-1 0,0 0 15,0 0-15,21-21 0,-21 21 16,21-21-16,1 21 0,-1-21 16,0 0-16,0 0 0,0 0 15,22 0-15,-22 0 0,21 0 0,-21 0 16,22-21-16,-22 21 0,21-21 15,-21 0-15,0 0 0,1 21 16,-1-21-16,0-1 0,0 1 0,-21 0 16,0 0-16,21 0 0,-21 0 15,-21 21 1,0 0-16,0 0 16,21 21-16,-21 0 0,-1 0 15,1 0-15,21 0 0,0 1 16,0-1-16,-21 0 0,21 0 0,0 0 15,0 0-15,21-21 16,0 0-16,1 0 16,-1 0-16,0 0 0,0 0 15,21 0-15,-20 0 0,20-21 16,-21 0-16,21 21 0</inkml:trace>
  <inkml:trace contextRef="#ctx0" brushRef="#br0" timeOffset="85935.08">5461 14309 0,'0'0'0,"21"0"0,0 21 16,0-21-16,1 0 0,-1 0 0,0 0 15,0 0-15,21 0 0,-20-21 0,-1 0 16,0 21-16,0-22 16,0 22-16,0-21 0,-21 0 0,0 0 15,22 21-15,-22-21 0,0 0 0,0-1 16,0 1-16,0-21 0,-22 21 16,1 0-16,0-1 0,0 1 0,-21 0 15,20 0-15,-20 21 0,21 0 16,0 0-16,-22 0 0,22 0 0,0 0 15,-21 21-15,21 0 0,-1 0 16,1 1-16,0 20 0,21-21 16,0 21-16,0-20 0,0 20 0,0 0 15,0-21-15,0 22 0,0-22 16,0 21-16,0-21 0,21 1 16,22-22-16,-22 0 0,0 0 15,21 0-15,-21-22 0,22 22 0,-1-21 16,0 0-16,-20 0 0,20 0 15,0-22-15,-21 22 0,22 0 0,-22-21 16,0 21-16,-21-1 0,21 1 16,-21-21-16,0 21 0,0 0 0,0-1 15,0 1-15,0 0 0,-21 21 32,21 21-32,0 0 0,0 1 15,0-1-15,0 21 0,0-21 16,0 0-16,0 22 0,0-22 0,0 21 15,0 1-15,0-22 0,21 0 16,0 21-16,1-21 0,-1 1 0,0-22 16,21 21-16,-21-21 0,22 0 0,-22 0 15,21 0-15,1-21 0,-22 21 16,21-22-16,0 1 0,1 0 0,-22-21 16,21 21-16,1-22 0,-22 22 15,0-21-15,21 21 0,-21-22 16,-21 1-16,0 0 0,0-22 0,0 22 15,0-1-15,0 1 0,0 0 16,0-1-16,0 1 0,0 21 0,0 0 16,-21 21-1,0 21-15,21 21 0,-21-21 16,21 22-16,0-1 0,0 0 16,0 1-16,0-1 0,0 0 0,0-20 15,0 20-15,0 0 0,0-21 16,0 22-16,21-22 0,0 0 0,0 0 15,1 0-15,-1 1 0,0-22 16,21 0-16,-21 0 0,22 0 16,-1 0-16,-21 0 0,22 0 0,-1-22 15,-21 1-15,21 0 0,-20 0 16,20 0-16,-21 0 0,0-22 0,0 22 16,-21-21-16,0-1 0,22 22 0,-22-21 15,0 0-15,0-1 0,0 1 16,0 0-16,0-1 0,0 22 0,0 0 15,-22 21 1,22 21-16,0 21 0,0 1 16,0-22-16,0 21 0,0 1 15,0-1-15,-21 0 0,21 1 0,0-1 16,0 0-16,0-21 0,0 22 0,0-22 16,0 0-16,0 0 15,0 0-15,0 1 0,21-1 0,1-21 16,-1 0-16,0 0 15,0 0-15,0 0 0,-21-21 16,21-1-16,-21 1 0</inkml:trace>
  <inkml:trace contextRef="#ctx0" brushRef="#br0" timeOffset="86172.12">6435 13991 0,'-22'0'16,"44"0"-16,-65 21 0,64-21 31,1 0-31,-1 0 0,21 0 16,0 0-16,1 0 0,-1-21 0,22 21 16,-22-21-16,21 21 0,1 0 15,-1 0-15,-20 0 0,-1 0 0,0 0 16,1-21-16,-1 21 0,-21 0 15,0 0-15,1 0 0,-1 0 0</inkml:trace>
  <inkml:trace contextRef="#ctx0" brushRef="#br0" timeOffset="86774.77">7472 14161 0,'-21'0'0,"-22"0"31,22 0-31,21-22 0,0 1 16,0 0-16,0 0 0,0 0 15,0 0-15,21-1 16,0 1-16,-21 0 0,22 21 0,-1-21 16,0 21-16,0 0 0,0 0 15,22 0-15,-22 0 0,0 0 16,0 0-16,0 21 0,0 0 0,-21 0 15,22 1-15,-1-1 0,-21 0 16,21 21-16,-21-21 0,0 22 16,0-22-16,0 0 0,0 0 15,0 0-15,0 1 0,0-1 16,0-42 0,0-1-1,0 1-15,0 0 16,21 0-16,0 21 0,-21-21 15,21 0-15,1-1 0,-1 1 16,0 0-16,-21 0 0,21 0 0,0 21 16,0-21-16,1-1 0,-22 1 15,21 21-15,0 0 0,0-21 0,0 21 16,0 0-16,1 0 16,-22 21 15,0 0-31,0 1 15,0-1-15,0 0 0,0 0 16,0 0-16,0 0 16,0 1-16,0-1 0,0 0 15,0 0-15,0 0 16,0-42 15,21 21-15,-21-21-16,0 0 0</inkml:trace>
  <inkml:trace contextRef="#ctx0" brushRef="#br0" timeOffset="86928.68">8128 13822 0,'0'-21'0,"0"42"0,-21-85 0,21 43 0,-21 0 16,21 0-16,0 0 16,-22 21-16,1 0 15,21 21 1,21-21-1,1 0-15,-1 0 16</inkml:trace>
  <inkml:trace contextRef="#ctx0" brushRef="#br0" timeOffset="88590.34">8530 13589 0,'-21'0'0,"42"0"0,-63 0 15,21 21 1,21 22-16,-22-22 0,22 21 16,0-21-16,0 22 0,0-1 0,0 0 15,0-21-15,0 22 0,0-1 16,0-21-16,0 22 0,0-1 0,0-21 16,0 0-16,0 22 0,0-22 15,0 0-15,0 0 0,0 0 16,0-42 15,22 0-31,-22 0 0,21 21 16,-21-21-16,0-1 0,21 1 15,0-21-15,-21 21 0,21 0 16,0-1-16,1 1 0,-1 0 0,21 21 16,-21-21-16,0 21 0,22 0 15,-22 0-15,21 0 0,-21 0 0,1 21 16,20 0-16,-21 0 0,0 1 15,-21 20-15,0-21 0,0 0 16,0 0-16,0 1 0,-21-1 16,0 0-16,-21 0 0,20 0 15,1-21-15,-21 21 0,21-21 0,-22 0 16,22 0-16,-21 0 0,21 0 16,0 0-16,-1 0 0,1 0 0,0 0 15,42 0 16,0 0-15,1 0-16,20 0 16,-21 0-16,0 0 0,22 0 0,-1 0 15,-21 0-15,21 0 0,1 0 16,20 0-16,-20 0 0,-1 0 0,0-21 16,22 21-16,-22-21 0,0 0 0,-20 21 15,20-21-15,-21 0 0,21-1 16,-20 1-16,-1-21 0,0 21 0,-21-22 15,21 22-15,0-21 0,-21 21 16,0 0-16,0-1 0,21 1 16,-21 0-16,0 42 15,0 0 1,0 22-16,-21-22 0,21 0 0,0 0 16,-21 22-16,0-22 0,21 0 15,0 0-15,0 21 0,0-20 0,0-1 16,0 0-16,21-21 15,0 21-15,0-21 16,1 0-16,-1 0 0,0 0 0,21 0 16,-21 0-16,1 0 0,-1-21 0,0 0 15,0 21-15,0-21 0,0-1 16,1 1-16,-1 0 0,-21 0 16,21 0-16,-21-22 0,21 22 0,-21 0 15,0 0-15,0 42 31,0 0-31,0 0 0,0 1 16,0-1-16,0 0 0,-21 0 16,21 0-16,0 0 0,0 1 0,0-1 15,0 0-15,0 0 0,0 0 0,21-21 16,0 21-16,0-21 0,1 0 16,20 0-16,-21 0 0,21 0 0,1 0 15,-22 0-15,21 0 16,-21-21-16,1 0 0,-1 21 0,21-21 15,-21-21-15,0 20 0,1 1 16,-22-21-16,21 0 0,0-1 0,-21 1 16,0 0-16,21-22 0,0 1 0,-21 20 15,21 1-15,-21-22 0,0 43 16,0-21-16,0 21 0,0 0 0,-21 21 31,0 21-31,0 0 16,21 21-16,0-21 0,0 22 15,-21-1-15,21 0 0,0 1 0,-21-1 16,21 0-16,0 1 16,0-1-16,0 0 0,0-20 0,0 20 15,0-21-15,0 21 0,0-20 0,0-1 16,0 0-16,0 0 16,21-21-16,0 0 0,0 0 0,0 0 15,0 0-15,1 0 0,-1 0 16,21 0-16,-21 0 0,0 0 0,1-21 15,20 21-15,0-42 16,-21 42-16,1-22 0,-1 1 16,0 0-16,-21 0 0,21 0 0,-21 0 15,21-1-15,-21 1 0,0 0 16,0 0-16,0 0 16,0 42-1,0 0-15,-21 0 16,0 0-16,21 1 0,-21-1 15,21 0-15,0 0 0,-21 0 16,21 0-16,0 1 0,0-1 16,21-21-1,0 0-15,0 0 0,0 0 16,0 0-16,1 0 0,-1-21 16,0 21-16,0-22 0,0 1 15,0 0-15,1 0 0,20 0 16,-21 0-16,0-1 0,0-20 15,1 21-15,-1 0 0,0 0 0,-21-1 16,21 1-16,0 21 0,-21 21 16,0 1-16,0-1 15,0 0-15,0 0 0,0 0 0,-21 0 16,21 1-16,-21-1 0,21 0 0,0 0 16,0 0-16,-21 0 0,21 1 15,-21-1-15,21 0 0,0 0 31,-22-42 1,22 0-17,-21 21-15,21-21 0,0-1 0</inkml:trace>
  <inkml:trace contextRef="#ctx0" brushRef="#br0" timeOffset="88790.31">10160 13758 0,'-21'0'0,"42"0"0,-21 0 31,21 0-31,0 0 16,0 0-16,22 0 0,-22 0 16,21 0-16,1 0 0,-1 0 0,0 0 15,1 0-15,-1 0 0,-21 0 16,21-21-16,-20 0 0,-1 21 0,0-21 15,0 0-15,0 21 0</inkml:trace>
  <inkml:trace contextRef="#ctx0" brushRef="#br0" timeOffset="90245.13">12954 13589 0,'0'0'0,"-21"-21"0,0 0 15,21 0-15,0-1 0,0 1 16,0 42 15,0 22-31,0-22 0,0 21 0,0 1 16,0-1-16,21 0 0,-21 1 15,21-1-15,-21 0 0,0 1 0,0-1 16,0 0-16,0 1 0,0-22 16,0 0-16,0 21 0,0-21 15,0 1-15,-21-1 0,0 0 16,-1-21-16,1 0 16,21-21-1,-21 0-15,21-1 0,0 1 0,0-21 16,0 21-16,0 0 15,42-22-15,-20 1 0,-1 21 16,0 0-16,21-1 0,1 1 16,-22 21-16,21 0 0,0 0 0,1 0 15,-1 0-15,0 0 0,-20 21 16,20 1-16,-21-1 0,0 0 16,0 0-16,-21 0 0,0 0 0,0 1 15,-21 20-15,0-21 0,-21-21 16,21 21-16,-22 0 0,1 1 0,0-1 15,-1-21-15,1 0 0,0 0 0,20 0 16,1 0-16,-21 0 0,21 0 16,0 0-16,-1 0 0,22-21 15,-21 21-15,21-22 16,21 22 0,1 0-1,-1 0-15,0 0 0,0 0 0,21 0 16,-20 0-16,20 0 0,0 0 0,1 0 15,20 0-15,-21 0 0,1 0 16,-1-21-16,0 21 0,1 0 16,-1-21-16,0 21 0,1-21 0,-22 21 15,21-21-15,-21 0 0,1-1 16,-1 22-16,-21-21 0,0 0 0,0 0 16,0 0-16,0 0 0,0-1 15,0 1-15,0 0 0,0 42 31,-21 0-15,21 1-16,-22-1 0,22 0 16,0 0-16,0 0 0,0 0 15,0 1-15,0-1 0,0 0 16,22 0-16,-1-21 0,0 0 16,0 21-16,0-21 0,0 0 15,22 0-15,-22 0 0,0 0 16,0-21-16,22 0 0,-22 21 0,0-21 15,0 0-15,0-1 0,0 1 16,1 0-16,-1 0 0,-21 0 16,0-22-16,0 22 0,21 0 0,-21 0 15,0 0-15,0 0 0,0-1 0,0 44 32,0-1-32,0 0 15,0 0-15,-21 21 0,21-20 0,0-1 16,0 0-16,0 0 0,0 0 15,0 0-15,0 1 0,0-1 0,0 0 16,21 0-16,0-21 0,0 21 16,22-21-16,-22 0 0,0 0 15,0 0-15,21 0 0,-20 0 0,20 0 16,-21 0-16,0-21 0,22 0 16,-22 0-16,21 0 0,-21-1 15,22 1-15,-22 0 0,0-21 0,0 21 16,0-22-16,0 1 0,-21 0 0,0-1 15,22 1-15,-22-22 0,0 22 16,0 21-16,0-21 0,0 20 16,0-20-16,0 21 0,0 42 31,-22 0-31,22 0 0,-21 22 0,21-1 16,0 0-16,0 22 0,-21-22 15,21 1-15,0-1 0,0 0 0,0 1 16,0-1-16,0-21 0,0 0 0,0 0 15,0 1-15,0-1 0,0 0 16,21-21-16,0 21 16,1-21-16,-1 0 15,0 0-15,0-21 0,0 0 16,0 0-16,-21-1 0,0 1 16,0 0-16</inkml:trace>
  <inkml:trace contextRef="#ctx0" brushRef="#br0" timeOffset="90439.02">14330 13758 0,'0'0'0,"-21"0"0,42 0 16,0 0 0,0 0-16,21 0 15,-20 0-15,-1 0 0,21 0 16,-21 0-16,22 0 0,-22 0 0,21 0 15,0 0-15,-20-21 0,-1 21 0,0-21 16,0 0-16,21 21 0,-20-21 16</inkml:trace>
  <inkml:trace contextRef="#ctx0" brushRef="#br0" timeOffset="91588.32">16235 13716 0,'0'0'0,"0"-21"16,0 0-16,21 0 0,-21-1 15,21 1-15,-21 0 0,0 0 16,0 0-16,0 0 0,21-22 0,-21 22 16,21 0-16,-21 0 0,0 0 0,0-22 15,22 22-15,-1 0 16,-21 0-16,0 42 31,0 21-31,0-21 16,0 22-16,0-1 0,0 0 15,0 1-15,-21 20 0,-1-20 0,1-1 16,21 21-16,-21-20 0,0-1 0,21-21 16,0 22-16,-21-22 0,0 21 15,21-21-15,0 0 0,0 1 16,-22-22-16,1 0 15,0 0-15,0 0 0,0 0 16,0 0-16,-1 0 0,1-22 0,0 1 16,0 21-16,0-21 0,0 0 15,-1 21-15,1-21 0,21 0 16,0 42 31,21-21-47,1 21 0,-1-21 0,0 21 15,0-21-15,0 21 0,0-21 0,22 0 16,-22 0-16,21 21 0,1-21 16,20 0-16,-21 0 0,1 0 0,20 0 15,-20-21-15,20 0 0,-21 21 16,1-21-16,-1 0 0,0 0 0,-20-1 16,20-20-16,-21 0 0,0-1 15,-21 1-15,0 0 0,21-1 16,-21 1-16,0 0 0,0-1 15,0 1-15,0 0 0,0 21 0,0-1 16,0 1-16,0 0 0,0 42 31,0 0-31,0 1 0,0 20 0,0 0 16,-21 1-16,0-1 0,21 21 16,0-20-16,0-1 0,-21 0 0,21 1 15,0-1-15,0 0 0,0-20 16,0-1-16,0 0 0,0 0 15,0 0-15,21 0 0,0-21 16,0 0-16,1 0 0,-1 0 16,0 0-16,-21-21 0,21 21 0,-21-21 15,21 0-15</inkml:trace>
  <inkml:trace contextRef="#ctx0" brushRef="#br0" timeOffset="91758.74">16722 13716 0,'-64'0'31,"128"0"-31,-107 0 16,64 0-16,1 0 15,-1 0-15,0 0 16,21 0-16,-21 0 0,22 0 0,-1 0 16,0 0-16,1-21 0,-1 21 15,22-21-15,-1 21 0</inkml:trace>
  <inkml:trace contextRef="#ctx0" brushRef="#br0" timeOffset="92315.42">18161 13695 0,'-21'-21'0,"42"42"0,-42-63 16,0 20-16,-1 1 15,22 0-15,0 0 0,0 0 0,0 0 16,0-1-16,22 22 16,-1 0-1,-21 22-15,21 20 16,0-21-16,-21 21 0,21-20 16,-21 20-16,0 0 0,0-21 0,0 22 15,0-1-15,0-21 0,0 0 16,0 22-16,0-22 0,0 0 0,0 0 15,-21 0-15,0-21 16,21-21 15,0 0-15,0 0-16,0-21 0,0 20 16,21 1-16,0 0 0,0-21 0,1-1 15,-1 22-15,21-21 0,-21 0 16,22 20-16,41-41 0,-41 42 15,-22 0-15,21 21 0,0 0 16,-20 0-16,20 0 0,-21 21 16,0 0-16,0 0 0,1 21 15,-22-20-15,0 20 0,0-21 0,0 64 16,0-64-16,0 0 16,-22 21-16,22-20 0,-21-1 0,0-21 15,21 21-15,-21 0 0,0-21 16,21 21-16,21-21 31,0-21-31,0 0 0,0 21 16</inkml:trace>
  <inkml:trace contextRef="#ctx0" brushRef="#br0" timeOffset="92699.2">19219 13631 0,'21'-21'0,"-42"42"0,42-63 0,-21 21 16,0 0-16,0 0 0,-21 21 31,0 0-31,0 21 0,0 0 16,0 0-16,-1 21 0,1-20 0,21 20 15,-21-21-15,0 21 0,21 1 16,0-22-16,0 21 0,0 1 16,0-22-16,0 0 0,0 0 15,0 0-15,0 0 0,21-21 0,0 0 16,0 0-16,22 0 0,-22 0 15,0 0-15,21 0 0,-20 0 16,-1 0-16,21-21 0,-21 0 0,0 0 16,1 0-16,-1 0 0,0-22 15,-21 22-15,0-21 0,0-1 0,0 1 16,0 0-16,0-1 0,0 1 16,-21 21-16,0 0 0,-1 0 15,1-1-15,0 1 0,0 21 0,0 0 0,0 0 16,-1 0-16,1 21 0,21 1 15,-21-1-15,21 21 16,0-21-16,0 0 0,0 1 16,21-22-16,0 0 0</inkml:trace>
  <inkml:trace contextRef="#ctx0" brushRef="#br0" timeOffset="92996.03">19875 13462 0,'22'-21'0,"-44"42"0,65-63 0,-22 21 0,-21-1 16,21 1-16,0 21 16,-21 21-1,-21 1-15,21 20 16,-21-21-16,0 21 0,21 22 0,-21-22 16,-1 1-16,1 20 0,21-21 15,-21 1-15,0-1 0,21 0 16,0-20-16,0 20 0,0-21 0,0 0 15,0 0-15,0 1 0,0-1 16,21-21-16,0 21 16,0-21-16,1 0 0,-1 0 0,0 0 15,0 0-15,0-21 0,0 21 16,22-21-16,-22-1 0,0 1 0,-21 0 0,21 0 16,0 0-16</inkml:trace>
  <inkml:trace contextRef="#ctx0" brushRef="#br0" timeOffset="93206.91">19770 13610 0,'0'0'0,"-22"0"0,1 0 15,21 21 1,21-21-16,1 0 0,-1 0 0,0 0 16,21 0-16,-21 0 0,22 0 15,41 0-15,-62 0 0,20 0 16,0 0-16,1-21 0,-22 21 15,21 0-15,-21-21 0,22 21 16,-22 0-16,0-21 0,0 21 16,-42 0-16,-21 0 15</inkml:trace>
  <inkml:trace contextRef="#ctx0" brushRef="#br0" timeOffset="94771.2">2307 15388 0,'0'0'0,"-21"21"0,0-21 0,0 0 15,21 22-15,-22-22 0,1 0 16,0 21-16,42-21 31,22-21-31,-22-1 0,21 1 16,0 0-16,1-21 0,20 21 15,-20-22-15,20 22 0,-21-21 0,1-1 16,-1 1-16,0 21 16,-20-21-16,-22 20 0,0-20 0,0 21 15,0 0-15,-22 0 0,1 21 0,0 0 16,-21 0-16,21 0 0,-22 0 15,1 0-15,21 21 0,-22 0 16,22 21-16,0 1 0,21-1 16,0 0-16,0 1 0,0-1 0,0 21 15,21 22-15,0-64 0,1 22 16,20-22-16,-21 0 0,0 0 16,22 0-16,-22 0 0,0-21 0,21 0 15,-21 0-15,22 0 0,-22 0 16,0-21-16,0 0 0,22 0 15,-22 0-15,0 0 0,21-1 0,-21-20 16,22 0-16,-22-1 0,21 1 16,-21 0-16,22-1 0,-1 22 15,-21-21-15,22 21 0,-22-22 0,21 43 16,-21-21-16,0 21 0,1 21 16,-22 1-16,0-1 15,0 21-15,0 0 0,0 1 16,0-1-16,0 0 0,-22-20 15,22 20-15,-21 0 0,0-21 0,21 22 16,0-22-16,-21 0 0,21 0 16,-21-21-16,42 0 31,0-21-31,0 0 0,22-21 16,-22 20-16,21-20 0,-21 21 15,0-21-15,22-1 0,-22 1 16,0 21-16,0-22 0,0 1 15,1 21-15,-22-21 0,21 20 0,-21 1 16,-21 21 0,-1 0-16,1 0 0,0 21 0,0 1 15,0-1-15,0 21 0,21-21 16,-22 22-16,22-1 0,0 0 0,-21 1 16,21-1-16,0 0 0,0-21 15,0 22-15,21-22 0,1 0 16,-1 0-16,0 0 0,0 1 0,0-22 15,22 0-15,-1 0 0,0 0 16,-21 0-16,22 0 0,-1-22 0,0 22 16,1-21-16,-1 0 0,0-21 15,-20 21-15,20-1 0,-21-20 0,0 21 16,0-21-16,1-1 0,-22 1 16,0 21-16,0-22 0,0 22 0,0-21 15,0 21-15,0 0 0,0-1 16,0 44 15,-22-1-31,22 21 0,0 0 0,-21 1 16,21-1-16,0 0 0,0 22 15,0-1-15,0-20 0,0 20 0,0 1 16,0-1-16,-21 1 0,21-1 16,-21 22-16,21 0 0,-21-22 0,21 22 15,0-1-15,-21-20 0,-1 21 16,22-22-16,-21 22 0,21-22 0,-21 1 15,0 20-15,21-20 0,-21-1 16,21 1-16,-21-22 0,-1 1 16,22-1-16,0-21 0,0 0 0,0 0 15,0-42 1,0 0-16,0 0 0,0-21 16,0-1-16,0 1 0,0-22 15,22 1-15,-1-1 0,-21 1 0,0-22 16,21 1-16</inkml:trace>
  <inkml:trace contextRef="#ctx0" brushRef="#br0" timeOffset="95069.03">3958 15579 0,'0'-64'0,"0"128"0,-21-170 15,21 42-15,0 22 0,0 0 0,0 21 16,0-22-16,0 22 0,0-21 16,21 21-16,0-1 0,22-20 15,-22 21-15,21 21 0,0-21 16,1 21-16,-1 0 0,0 0 0,1 0 15,-1 21-15,0 0 0,-20 21 16,-1 1-16,0-1 0,-21 0 0,0 1 16,0-1-16,-21 0 15,0-20-15,-22 20 0,22-21 0,-21 21 0,21-20 16,-22-1-16,-20 21 16,42-42-16,-22 21 0,22-21 15,0 0-15,42 0 31,0-21-15,0 21-16,22-21 0,-22 0 0,21 0 16,1 21-16</inkml:trace>
  <inkml:trace contextRef="#ctx0" brushRef="#br0" timeOffset="97222.82">5038 15219 0,'0'0'0,"-106"-64"32,85 64-32,-22 0 0,22 0 15,-21 0-15,21 0 0,-22 0 0,22 22 16,0 20-16,-21-21 0,20 0 16,-20 22-16,21-1 0,0-21 0,0 21 15,-1 1-15,1-22 0,21 21 16,0-21-16,0 1 0,0-1 0,0 0 15,0 0-15,0 0 0,21-21 16,22 0-16,-22 0 0,21 0 0,-21 0 16,22 0-16,-1 0 0,-21-21 15,22 0-15,-1 0 0,0 0 0,1-1 16,-22 1-16,21-21 0,-21 21 16,0-22-16,-21 22 0,0-21 15,0 0-15,0 20 0,0-20 0,0 21 16,0 0-16,-21 42 31,21 0-31,-21 21 16,21-20-16,0 20 0,0-21 15,0 21-15,0-20 0,0 20 0,0-21 16,21 0-16,0 0 0,-21 1 16,22-1-16,-1 0 0,21-21 0,-21 0 15,0 0-15,1 0 0,-1 0 0,21 0 16,-21 0-16,22 0 0,-1-21 15,0 0-15,-21-1 0,22 1 16,-22 0-16,21 0 0,-21 0 0,-21-22 16,0 22-16,0-21 0,0 21 15,0-43-15,0 43 0,0 0 16,-21 42 0,21 0-16,-21 0 15,21 1-15,-21-1 0,21 21 16,0-21-16,0 22 0,0-22 0,-21 0 15,21 21-15,0-21 0,-21 1 16,21-1-16,21-21 31,0 0-31,0 0 16,0 0-16,0-21 0,1-1 0,-22 1 16,21 0-16,0 0 0,0 0 15,0-22-15,-21 22 0,21 0 0,1-21 16,-22 21-16,21-1 0,-21 1 15,21 21-15,-21 21 16,21 1-16,-21-1 16,21 0-16,-21 0 0,0 0 15,0 0-15,21 1 0,1-1 0,-1 0 16,0 0-16,0 0 0,0 0 16,0 1-16,22-22 0,-1 21 15,0-21-15,43 0 0,-21 0 16,-22 0-16,0 0 0,22 0 15,-22 0-15,22 0 0,-22-21 0,0 21 16,22-22-16,-43 1 16,21 0-16,-21 0 0,1 0 0,-22 0 15,0-22-15,0 22 0,0-21 0,-22 21 16,1-22-16,0 22 0,-42-42 16,41 63-16,-20 0 0,21 0 15,-21 0-15,20 0 0,-20 0 0,0 21 16,21 0-16,-1 21 0,-20-21 15,42 1-15,-21 20 0,21-21 0,0 21 16,0-20-16,0 20 0,0-21 16,0 0-16,21 0 0,0 1 15,0-22-15,1 21 0,-1-21 0,0 0 16,21 0-16,1 0 16,-22-21-16,21 21 0,-21-22 0,22 1 15,20-42-15,-42 42 0,0-22 16,1 1-16,-1 0 0,-21-1 15,0 1-15,0-22 0,21 22 0,-21 0 16,0-22-16,0 22 0,0 0 16,0 20-16,0-20 0,0 21 15,0 0-15,0 0 0,-21 21 0,0 21 16,21 0 0,-22 0-16,22 0 0,0 22 0,-21-1 15,21 0-15,0 22 0,-21-22 16,21 22-16,0-22 0,0 0 0,0 22 15,0-22-15,0 0 0,21-20 16,0 20-16,1-21 0,-1 0 0,21 0 16,-21 1-16,22-1 0,-1-21 15,0 0-15,22 0 0,-22 0 0,0 0 16,22 0-16,-22-21 0,1 21 0,-1-22 16,0 1-16,1-21 15,-22 21-15,21-43 0,-21 43 16,-21-21-16,0-1 0,0 1 15,0 0-15,0-1 0,0 1 0,0 21 16,-21 0-16,0 0 0,0 21 16,-22 0-16,22 0 0,0 0 0,-21 0 15,21 21-15,-1 0 0,-41 42 16,42-20-16,0-1 0,21 0 16,0-20-16,0 20 0,0-21 0,0 21 15,0-20-15,0-1 0,0 0 16,21 0-16,0-21 15,0 0-15,0 0 0,0 0 16,1 0-16,20 0 0,-21-21 16,0 0-16,0 21 0,1-21 0,-22-1 15,21-20-15,0 21 0,-21 0 16,21-22-16,-21 22 0,0 0 0,0 0 16,0 0-16,0 42 31,0 0-31,0 0 0,0 0 15,0 22-15,0-22 0,21 0 0,-21 21 16,0-20-16,0-1 16,0 0-16,21 0 0,22 0 15,-22-21-15,0 21 0,0-21 0,0 0 16,1 0-16,-1 0 0,21-21 16,-21 0-16,0 0 0,22 0 0,-22 0 15,0-1-15,0 1 0,0-21 16,-21 0-16,22 20 0,-22-20 0,21 0 15,-21-22-15,0 22 0,0 0 0,0-1 16,0 1-16,0 21 0,21-22 16,-21 22-16,0 42 31,0 1-31,0 20 0,0-21 0,0 21 16,0 22-16,0-22 15,0 1-15,0 20 0,0-21 0,0 1 16,-21-1-16,21 0 0,0-20 0,0 20 15,-21-21-15,21 0 0,-22 0 16,22-42 15,0 0-31,0 0 16,0 0-16,22 0 0,-1-1 16,0-20-16,0 21 0,0 0 0,22-22 15,-22 22-15,0-21 0,21 21 16,-21 21-16,1-21 0,20 21 15,-21 0-15,0 0 0,0 0 0,1 21 16,-1 0-16,0-21 0,-21 42 16,0 1-16,0-22 0,0 21 15,0-21-15,0 0 0,0 1 16,-21 20-16,0-21 0,-22 0 16,22-21-16,0 21 0,-21-21 15,20 0-15,-20 22 0,21-22 0,-21 0 16,20 0-16,-20 0 0,21 0 15,0 0-15,0 0 0,-1 0 16,1 0-16,21-22 16,0 1-16,0 0 15,21 21-15,1-21 0,20 0 16,-21 0-16</inkml:trace>
  <inkml:trace contextRef="#ctx0" brushRef="#br0" timeOffset="97487.67">8615 14859 0,'-21'42'32,"21"-20"-32,-22-1 0,1 21 0,21 0 15,-21 1-15,0-22 16,21 21-16,0 1 0,-21 41 0,0-41 15,21-22-15,0 21 0,0-21 0,0 0 16,0 1-16,0-1 16,0 0-16,21-21 31,0 0-31,0 0 0,0-21 16</inkml:trace>
  <inkml:trace contextRef="#ctx0" brushRef="#br0" timeOffset="97874.45">8763 15304 0,'21'0'15,"0"0"1,0 0-16,1 0 0,-1-22 0,21 22 16,-21 0-16,22-21 0,-1 21 15,0-21-15,-21 0 0,1 21 0,-1-21 16,0 0-16,0-22 0,0 43 15,-21-21-15,0 0 0,0 0 16,0 0-16,-21 21 0,0 0 16,0 0-16,-22 0 0,22 0 15,0 0-15,0 0 0,-21 21 0,20 21 16,1-21-16,21 0 0,-21 22 16,21-22-16,-21 21 0,21-21 0,0 1 15,0 20-15,0-21 0,0 0 0,0 0 16,0 1-16,21-22 15,0 0-15,0 21 0,1-21 0,-1 0 16,0 0-16,0 0 16,0 0-16,0 0 0,-21-21 0,22 21 15,-1 0-15,0-22 0,0 1 16,0 0-16,0 0 16,1 21-16,-22-21 0</inkml:trace>
  <inkml:trace contextRef="#ctx0" brushRef="#br0" timeOffset="100377.02">11070 15304 0,'0'0'0,"-21"0"16,21 21-16,21-21 46,0-21-46,0-1 0,1 1 16,20 0-16,-21 0 0,0-21 0,22 20 16,-22 1-16,0-21 0,0 21 15,21-22-15,-20 22 0,-1-21 16,0 21-16,-21-22 0,0 1 0,21 21 16,-21-21-16,0-1 0,0 22 0,0-21 15,0 21-15,0-22 0,0 22 16,-21 21-1,0 0-15,21 21 0,-21 0 16,-1 1-16,22-1 0,-21 21 0,21 0 16,-21 1-16,0-1 0,21 0 0,0 22 15,-21-22-15,0 22 0,21-22 16,0 0-16,0 22 0,0-22 0,0-21 16,0 22-16,21-22 0,0 0 15,0 0-15,21-21 0,-20 0 0,20 0 16,0 0-16,-21-21 0,22 0 15,-1 0-15,0 0 0,-20-1 16,20-20-16,0 0 0,-21 21 0,22-22 16,-22 22-16,0-21 0,0-1 15,-21 22-15,0 0 0,0 0 16,0 0-16,0 0 0,-21 21 16,21 21-1,-21 0-15,21 0 0,0 0 16,0 0-16,0 1 0,-21 20 0,21-21 15,0 0-15,0 0 0,0 1 16,0-1-16,0 0 0,0 0 16,0-42 15,0 0-31,0 0 16,0-22-16,0 22 0,0 0 15</inkml:trace>
  <inkml:trace contextRef="#ctx0" brushRef="#br0" timeOffset="100551.44">11811 14732 0,'0'0'0,"0"-21"16,0 0-16,-21 21 15,0 0 1,21 21 0,0 0-1,0 0-15,21-21 16,21 0-16,-21 0 15,22 0-15,-1 0 0,0 0 0,1 0 16</inkml:trace>
  <inkml:trace contextRef="#ctx0" brushRef="#br0" timeOffset="101299">12488 14605 0,'-21'0'31,"0"21"-31,0 0 0,0 1 15,21-1-15,-22 21 0,22-21 16,0 22-16,-21-22 0,21 21 0,-21-21 16,21 22-16,0-22 0,0 21 15,0 0-15,-21-20 0,21 20 16,0-21-16,0 0 0,0 0 0,0 1 16,0-1-16,0-42 31,0-1-16,0 1-15,0-21 0,21 21 0,-21 0 16,21-1-16,0-20 0,-21 21 16,22 0-16,-1-22 0,21 22 0,-21 21 15,0-21-15,1 0 0,-1 21 16,0 0-16,0 0 0,0 0 0,0 0 16,1 0-1,-22 21-15,0 0 0,0 0 16,0 1-16,-22-1 15,1-21-15,0 21 0,0-21 16,0 0-16,0 21 0,-1-21 0,-20 0 16,21 0-16,0 0 15,0 0-15,21 21 32,0 0-17,21 1-15,0-1 16,0 0-16,0 0 15,0-21-15,1 21 0,-1-21 16,21 0-16,-21 0 0,0 0 16,22 0-16,-1 0 0,0 0 0,1 0 15,20-21-15,-20 21 0,20-21 16,1 0-16,-1 0 0,-21-1 0,1 22 16,-1-21-16,-21 0 0,0 0 15,1 0-15,-22 0 0,0-1 0,0 1 16,0 0-16,-22 21 0,1-21 15,0 21-15,0 0 0,0 0 16,0 0-16,-1 0 0,-20 21 0,21-21 0,21 21 16,-21 0-16,21 22 15,0-22-15,0 0 0,0 0 0,0 22 16,0-22-16,0 0 0,21 0 16,-21 0-16,21 0 0,0 1 0,0-1 15,22-21-15,-22 0 0,0 0 0,0 0 16,0 0-16,22 0 0,-1 0 15,0 0-15,1-21 0,-1-1 0,0 22 16</inkml:trace>
  <inkml:trace contextRef="#ctx0" brushRef="#br0" timeOffset="103859.06">14414 15240 0,'-21'0'0,"42"0"0,-42 21 16,42-21 31,1-21-47,-1 0 0,0 0 0,21 0 15,-21-1-15,22 1 0,-1-21 16,-21 21-16,22-22 0,-22 22 0,0 0 16,0-21-16,0 21 0,0-1 15,-21-20-15,22 21 0,-22 0 16,-22 21-1,1 0-15,0 21 16,0-21-16,-21 42 0,42 1 16,0-22-16,-22 0 0,22 0 15,-21 21-15,21-20 0,0 20 16,0-21-16,0 21 16,0-20-16,21-1 0,1 0 0,-1 0 15,0-21-15,0 0 0,21 0 16,-20 0-16,20 0 0,0 0 0,1-21 15,-1 21-15,0-21 0,1 0 16,-1-1-16,0-20 0,1 21 0,-1 0 16,0-22-16,-21 22 0,1-21 15,20 21-15,-21-22 0,-21 1 0,0 21 16,21-21-16,-21-1 0,0 1 0,0 21 16,0 0-16,0-1 0,0 1 15,0 0-15,-21 21 16,0 21-16,21 0 15,-21 1-15,21-1 0,-21 21 0,21-21 16,-22 22-16,22-1 0,0-21 16,0 21-16,0 1 0,0-1 15,0-21-15,0 22 0,0-22 0,22 21 16,-1-21-16,0 0 0,0 1 0,0-1 16,0 0-16,1-21 0,-1 0 15,21 0-15,-21 0 0,22 0 0,-1 0 16,-21 0-16,21-21 0,-20 0 15,20-1-15,-21 1 0,21 0 0,-20 0 16,-1-21-16,0 20 0,-21 1 16,0 0-16,0 0 0,0 0 15,0 0-15,0-1 0,0 1 16,-21 21-16,0 0 16,-1 0-16,1 21 0,0 1 15,21-1-15,-21 0 0,21 0 16,0 21-16,0-20 0,0-1 15,0 21-15,0-21 0,21 0 0,0 22 16,0-22-16,-21 0 16,22-21-16,20 42 0,0-42 15,-21 0-15,22 0 0,-22 0 16,21 0-16,1 0 0,-1-21 0,0 0 16,1 0-16,-1 0 0,0 0 15,-21-1-15,22 1 0,-22-21 0,21-22 16,-21 43-16,-21 0 0,0 0 15,0-21-15,0 20 16,0 1-16,0 42 16,-21 1-1,0-1-15,21 0 0,-21 0 0,21 0 16,0 0-16,0 22 16,-21-22-16,21 0 0,0 0 0,-21 0 15,21 1-15,0-1 0,0 0 16,0 0-16,0 0 15,0-42 1,0 0 0,21 0-16,-21 0 0,21-1 15,-21 1-15,21-21 0,0 21 16,-21 0-16,21-1 0,1-20 0,-1 21 16,0 0-16,0 0 0,0-1 15,0 1-15,1 21 0,-1 0 0,0 0 16,0 0-1,0 21-15,-21 1 16,0-1-16,0 0 0,21 0 0,-21 21 16,0-20-16,0-1 0,0 21 15,0-21-15,0 0 0,0 1 0,0 20 16,22-21-16,-22 0 16,21-21-1,0 0-15,0 0 16,0 0-16,-21-21 0,21 0 0,1 0 15,-1 0-15,-21-1 0,21 1 16,0-21-16,0 21 0,0 0 0,22-22 16,-22 22-16,21-21 15,-21 21-15,1-1 0,-1 1 16,0 21-16,0 0 0,-21 21 31,0 1-31,0-1 16,-21 0-16,21 0 0,-21 0 0,21 0 15,0 22-15,0-22 0,0 0 16,0 0-16,0 0 0,0 1 0,0-1 16,21 0-16,-21 0 0,21 0 15,0-21-15,22 0 0,-22 21 0,0-21 16,21 0-16,1 0 0,-22 0 16,21 0-16,0-21 0,-20 0 15,20 21-15,21-42 0,-41 21 16,-1-1-16,21-20 0,-42 21 15,21 0-15,-21-43 0,0 43 16,0 0-16,0 0 0,0 0 16,0-1-16,-21 22 0,0 0 15,0 0-15,0 0 0,-1 0 0,1 22 16,0-1-16,21 0 0,0 0 0,-21 0 16,21 0-16,0 22 0,0-22 15,0 0-15,0 21 0,0-20 0,0-1 16,0 0-16,21 0 0,0 0 0,0 0 15,1-21-15,-1 0 0,21 22 16,-21-22-16,22 0 0,-1 0 16,-21 0-16,21-22 0,-20 1 15,20 21-15,-21-21 0,0 0 0,0 0 16,1-22-16,-1 22 0,0 0 16,0-21-16,-21 21 0,21-1 0,-21 1 15,0 0-15,0 42 31,0 0-31,0 1 0,0-1 16,-21 0-16,21 0 0,-21 0 16,21 0-16,0 1 0,0-1 15,0 0-15,0-42 47,21 0-47,0-1 0,-21 1 16,21 0-16,1 0 0,-22 0 0,21 0 15,0-1-15,0 1 0,-21 0 16,21 0-16,0 21 0,-21 21 31,0 0-31,0 0 16,0 1-16,0-1 0,0 21 16,0-21-16,0 0 0,0 1 15,22-1-15,-22 0 0,21 0 0,0-21 16,0 21-16,0-21 0,0 0 15,1 0-15,20 0 0,-21 0 0,21 0 16,1 0-16,-22 0 0,21-21 16,1 0-16,-22 0 0,21 0 0,0-1 15,-20 1-15,20-21 0,-21 21 16,0-22-16,0 1 0,22-43 16,-22 43-16,0 0 0,-21-1 15,21 1-15,-21-21 0,0-1 16,0 22-16,0 21 15,0 42 1,-21 0-16,0 0 0,0 21 0,0-20 16,-1 20-16,22 0 0,0 1 15,-21-1-15,21 0 0,0 1 0,0-22 16,0 21-16,0-21 0,0 22 16,0-22-16,21 0 0,-21 0 0,22 0 15,-1-21-15,0 0 0,0 0 16,0 0-16,0 0 0,1 0 0,-1 0 15,0-21-15,0 0 0,0 0 16,0 0-16,1 21 0,-1-22 0,0 1 16,0 0-16,0 0 0,-21 0 15,21 0-15,1 21 0,-22 21 32,0 0-17,0 0-15,0 0 0,-22 0 0,22 1 16,-21-1-16,21 0 0,-21 0 0,21 0 15,0 0-15,0 1 0,0-1 16,21-21 15,0 0-31,1-21 16,-22-1-16,0 1 0</inkml:trace>
  <inkml:trace contextRef="#ctx0" brushRef="#br0" timeOffset="104069.94">18669 14732 0,'21'0'31,"21"0"-31,-20 0 0,41 0 16,-42 0-16,22 0 0,-1-21 15,-21 21-15,21 0 0,-20 0 0,20 0 16,-21 0-16,0 0 0,22 0 0,-22 0 15,-42 21 17,-1-21-32</inkml:trace>
  <inkml:trace contextRef="#ctx0" brushRef="#br0" timeOffset="105210.28">0 17314 0,'0'22'31,"0"-1"-15,0 0-16,0 0 16,0 0-1,21-21 17,43 0-32,-1 0 0,1 0 0,-1 0 15,-21 0-15,1 0 0,-1-21 16,-21 21-16,0 0 15,1 0-15,-44-21 16,1 21 0,-21 0-16,21 0 0,-22 0 15,1-21-15,0 21 0,21 0 0,-22 0 16,22 0-16,0 0 16,21-21-16,21 21 15,21 0 1,-20 0-16,20 0 15,0 0-15,22 21 0,-22-21 16,0 21-16,-20-21 0,20 21 0,-21 0 16,-21 0-16,0 1 0,0-1 15,0 21-15,0-21 0,0 0 16,-42 1-16,21-1 0,-1 0 16,-20 0-16,0 0 0,21-21 0,-1 0 15,-20 21-15,21-21 0,0 0 16,21-21-1,0 0-15,0 0 0,21 0 16,0 0-16,0-1 0,0 1 16,22 0-16,-22 21 15,21-21-15,-21 0 0</inkml:trace>
  <inkml:trace contextRef="#ctx0" brushRef="#br0" timeOffset="105734.99">1037 16933 0,'-21'0'0,"42"0"0,-63-21 0,21 0 15,21 0 1,-22 21-16,44 0 31,-1 0-31,0 21 0,21 0 16,1 22-16,-1-1 0,0-21 0,22 21 16,-1 1-16,-20-1 0,20 0 15,-21 1-15,1-1 0,-1-21 16,0 22-16,-20-22 0,20 0 0,-21 0 15,-21 0-15,0 0 0,21 1 16,-21-1-16,0-42 31,0-1-15,0 1-16,0 0 0,0-21 16</inkml:trace>
  <inkml:trace contextRef="#ctx0" brushRef="#br0" timeOffset="105968.85">1778 16955 0,'0'-22'15,"-21"171"-15,42-276 0,-21 84 0,0 22 0,0 0 16,-21 21-16,0 0 16,-1 0-16,-20 21 0,21 0 0,-21 0 15,-1 22-15,1-22 0,21 21 16,-22 1-16,1-22 0,0 21 16,-22 22-16,22-43 0,21 21 15,0-21-15,-1 0 16,1 1-16,21-1 0,-21-21 15,21 21-15,42-21 16,-20 0 0,20-21-16,-21 0 0,21-1 15,1 1-15,20 0 0,-20 0 0</inkml:trace>
  <inkml:trace contextRef="#ctx0" brushRef="#br0" timeOffset="106604.49">2074 16912 0,'0'0'0,"0"21"32,0 1-32,0-1 0,0 0 0,0 0 15,0 21-15,0-20 0,0-1 16,0 21-16,0-21 0,0 22 0,0-22 16,0 0-16,0 0 0,0 0 15,-21 0-15,21 1 0,-21-1 16,21-42 31,0-1-47,0 1 0,0 0 0,0 0 15,0-21-15,0 20 16,0-20-16,0 0 0,21-1 0,-21 22 16,21-21-16,0 21 0,-21 0 15,22-1-15,-1 22 0,0 0 16,0 22-16,0-1 0,-21 21 15,21-21-15,-21 22 0,22-22 16,-22 21-16,0-21 0,0 22 0,21-22 16,-21 0-16,21 0 0,-21 0 15,0 0-15,0 1 0,21-22 16,0 0-16,0 0 0,1 0 16,-1-22-16,-21 1 15,21 0-15,0 0 0,0 0 16,0-22-16,1 22 0,-22-21 15,21 0-15,0-1 0,0 1 0,0 0 16,-21-22-16,21 22 0,1 21 16,-22-22-16,0 22 0,21 21 15,0 0-15,-21 21 16,0 22-16,0-22 0,0 21 16,0 0-16,0 1 0,0-1 0,0 0 15,0-20-15,0 20 0,0 0 16,-21-21-16,21 1 0,0-1 15,0 0-15,0 0 0,0 0 0,21-21 32,0 0-32,0 0 15,0-21-15,22 0 0,-22 0 16,21 0-16,1-1 0</inkml:trace>
  <inkml:trace contextRef="#ctx0" brushRef="#br0" timeOffset="107058.25">3154 16785 0,'0'-21'0,"0"42"0,0-21 32,0 21-32,0 1 15,0 20-15,0 0 0,-21-21 16,21 22-16,0-1 0,-22 0 16,22 1-16,-21-1 0,21 0 0,0-20 15,-21 20-15,0 0 0,0-21 16,0 22-16,21-22 0,-22 0 0,1 0 15,0 0-15,21 1 0,-21-22 16,21-22 0,0 1-1,0 0-15,0-21 0,0 21 16,0-1-16,0-20 0,21 21 0,-21-21 16,21 20-16,0 1 15,-21 0-15,0 0 0,22 21 0,-1 0 16,0 21-16,0 0 15,-21 0-15,0 1 0,21-1 16,0 0-16,-21 0 0,22 0 0,-22 0 16,21 1-16,0-1 0,-21 0 15,21-21-15,21 0 0,-20 0 16,-1 0-16,21 0 0,0 0 0,1 0 16,-1 0-16,0-21 0,1 21 15,-1-21-15,-21 21 0,22-22 0,-22 22 16,0-21-16,-21 0 15,0 0-15,0 0 16,0 0-16,0-1 0</inkml:trace>
  <inkml:trace contextRef="#ctx0" brushRef="#br0" timeOffset="108671.33">5207 17124 0,'0'0'0,"21"0"0,0 0 0,0-21 0,1 0 16,-1 21-16,0-22 0,21 1 15,-21 0-15,1-21 0,-1 21 0,0-1 16,-21-20-16,0 21 0,0-43 16,0 22-16,-21 21 15,0 0-15,-22 0 0,22-1 16,-21 22-16,21 0 0,-22 0 0,22 0 16,-42 43-16,20-1 0,22 0 15,-21 1-15,21-1 16,-1 22-16,22-22 0,0 21 0,-21-20 15,21-1-15,0 0 0,0 1 16,0-1-16,21-21 0,-21 0 0,22 1 16,-1-1-16,0-21 0,21 0 15,-21 0-15,1 0 0,20 0 16,-21-21-16,21 21 0,-20-22 16,20 1-16,-21 0 0,0 0 0,0-21 15,1 20-15,-1 1 0,0-42 16,-21 20-16,0 22 0,0-21 0,0 21 15,0 0-15,0-1 0,0 1 16,0 0-16,0 42 16,-21 0-1,21 1-15,0-1 0,0 21 0,0-21 16,0 22-16,0-22 0,0 21 16,21 0-16,-21-20 0,21 20 15,0-21-15,0 0 0,1 0 0,-1 1 16,0-22-16,21 0 0,-21 21 15,1-21-15,20 0 0,0 0 0,-21-21 16,22 21-16,-1-22 0,-21 1 16,22 0-16,-22 0 0,21-21 15,-21 20-15,0-20 0,1 21 16,-22-21-16,0-1 0,0-63 16,0 64-16,0-21 0,0 20 15,0 1-15,0 0 0,0-1 0,0 1 16,0 21-16,0 0 0,0 42 31,0 21-31,0 0 0,0 1 16,0-1-16,-22 22 0,22-1 0,0 1 15,0-22-15,0 21 0,0-20 16,0-1-16,0 0 0,0 1 16,0-22-16,22 21 0,-1-42 15,0 21-15,0 1 0,0-22 0,0 0 16,22 0-16,-22 0 0,0-22 15,21 1-15,-20 0 0,20 0 0,-21 0 16,0 0-16,22-22 0,-22 1 16,0 0-16,21-1 0,-21 1 0,1-22 15,-22 1-15,0 21 16,21-22-16,-21 22 0,0-1 0,0 1 16,0 0-16,0-1 0,0 22 15,-21 21-15,-1 21 16,22 1-1,-21 20-15,21 0 0,-21 1 0,21 20 16,0-21-16,0 22 0,0-22 16,0 22-16,0-22 0,0 0 0,0 1 15,0-1-15,0-21 0,0 22 16,0-22-16,0 0 0,21 0 0,0-21 16,1 0-16,-1 0 0,0 0 15,0 0-15,0 0 0,0 0 16,-21-21-16,22 21 0,-22-21 15,0-22-15,0 22 0,0 0 0</inkml:trace>
  <inkml:trace contextRef="#ctx0" brushRef="#br0" timeOffset="108875.22">5948 16955 0,'-43'0'0,"86"0"0,-107 21 0,43-21 16,0 0-16,42 0 15,0 0 1,22 0-16,-1 0 0,0-21 16,1 21-16,20-22 0,-21 22 0,22-21 15,-1 21-15,1-21 0,-1 0 16,1 21-16,-1-21 0,1 21 0,-22 0 16,22 0-16,-22 0 15</inkml:trace>
  <inkml:trace contextRef="#ctx0" brushRef="#br0" timeOffset="109430.41">7006 17060 0,'-21'0'0,"42"0"0,-63 0 16,21 0-16,-1 0 16,1 0-16,0 0 0,21-21 15,0 0 1,0 0-16,0 0 0,0 0 0,0-1 0,21 1 15,0 0-15,1 0 0,-1 0 16,21 0-16,-21-1 0,0 1 16,22 21-16,-22 0 0,0 0 15,43 0-15,-43 0 0,0 21 16,0 1-16,0-1 0,-21 21 16,0 22-16,0-22 15,0 21-15,0-41 0,0 20 16,0-21-16,0 0 0,0 0 15,0 1-15,-21-22 0,21 21 0,0-42 47,21 21-47,0-22 0,-21 1 16,22 0-16,-1 0 0,0 0 16,0 0-16,0-1 0,0-20 15,1 21-15,-1-21 0,0 20 0,0 1 16,0-21-16,0 21 0,1 21 15,-22-21-15,21 21 0,0 21 16,-21 0 0,0 21-16,0-21 0,0 1 0,0-1 15,-21 21-15,21-21 0,-21 0 16,21 1-16,0-1 0,0 0 16,0 0-16,0 0 0,0 0 15,0 1-15,21-44 47,-21 1-47,0 0 0</inkml:trace>
  <inkml:trace contextRef="#ctx0" brushRef="#br0" timeOffset="109599.32">7662 16722 0,'0'-43'15,"0"86"-15,0-107 0,0 43 0,-21 21 0,21-21 16,-21 21-16,0 0 0,0 0 15,42 0 32,0 0-47,0 0 16,21 0-16</inkml:trace>
  <inkml:trace contextRef="#ctx0" brushRef="#br0" timeOffset="111222.39">8318 16404 0,'-21'0'31,"0"0"-31,0 21 16,21 1-16,0-1 0,0 0 16,0 21-16,0 1 0,0-22 15,0 21-15,0 22 0,0 20 16,0-41-16,0-1 0,0 43 15,0-43-15,0 0 0,0-21 16,0 1-16,0-1 0,0 0 16,0 0-16,0-42 31,0 0-31,0 0 16,0-1-16,21 1 15,-21-21-15,21 21 0,0-22 0,-21 22 16,22-21-16,-1 21 0,0-22 15,0 22-15,0 0 0,0 0 0,1 21 16,-1 0-16,0 0 0,0 0 16,0 0-16,0 21 0,1 0 0,-1 0 15,0 22-15,-21-22 16,0 21-16,0-21 0,0 22 0,-21 20 16,0-42-16,-1 1 0,1-1 15,-21 0-15,21 0 0,-22 0 0,22 0 16,0-21-16,-21 0 0,21 0 15,-1 0-15,1 0 0,0 0 16,0 0-16,0 0 0,21-21 16,0 0-16,21 21 31,0 0-15,0 0-16,0 0 0,1 0 15,-1 21-15,0-21 0,0 21 0,21-21 16,-20 0-16,-1 0 0,21 0 15,43 0-15,-43 0 0,0-21 16,1 0-16,-1 21 16,-21-21-16,22 0 0,-22 21 0,21-21 0,-21-1 15,-21 1-15,21-21 16,-21 21-16,0 0 0,0-22 0,0 22 16,0 0-16,0-21 0,0 20 15,-21 22-15,0 22 31,21-1-31,0 0 0,0 21 0,0-21 16,0 22-16,0-22 0,0 42 16,0-41-16,0-1 0,21 0 15,0 0-15,1-21 0,-1 21 16,0-21-16,0 0 0,0 0 0,22 0 16,-22 0-16,0 0 0,21-21 15,1-21-15,-22 42 16,0-21-16,0-22 0,0 22 15,-21 0-15,21-21 0,-21-1 0,22 22 16,-22-21-16,0 21 0,0-22 16,21 22-16,-21 0 0,0 42 31,0 0-31,0 0 0,0 22 0,0-22 16,0 21-16,0-21 0,0 22 15,0-22-15,0 21 0,0 1 16,0-22-16,0 0 0,21 0 15,0 0-15,-21 0 0,42-21 0,-20 0 16,-1 0-16,21 0 16,-21 0-16,22 0 0,-22 0 0,21 0 15,-21 0-15,22-21 0,-22 0 16,0 0-16,21-21 0,-21 20 0,1-20 16,-1 0-16,0-1 0,-21 1 15,0-21-15,21 20 0,-21 1 0,21 0 16,-21-1-16,0 22 0,0 0 15,0-21-15,-21 63 32,0-21-32,21 21 0,0 21 0,-21-21 15,0 22-15,-1-1 0,22-21 16,0 22-16,0-1 0,-21 0 16,21 1-16,0-22 0,0 21 0,0-21 15,0 22-15,0-22 0,0 0 16,0 0-16,21 0 0,1-21 0,-22 21 15,21-21-15,0 0 0,21 0 16,-21 0-16,1 0 0,20 0 0,-21 0 16,0 0-16,22 0 0,-22-21 15,21 0-15,-21 0 0,0 21 16,1-21-16,-1 0 0,0-22 16,21 1-16,-21 21 0,-21-22 15,0 22-15,0 0 0,0 0 16,-21 21-1,0 0-15,0 0 16,0 21-16,0 0 0,-1 0 16,22 1-16,0-1 0,-21 21 0,21-21 15,0 0-15,0 1 0,0 20 16,0-21-16,0 0 0,0 0 16,21 1-16,1-22 0,-1 0 15,0 0-15,0 21 0,21-21 0,-20 0 16,20 0-16,0 0 15,-21-21-15,22-1 0,-1 22 0,-21-21 0,0 0 16,22 0-16,-22 0 16,0-22-16,21 22 0,-20 0 15,-1 0-15,0 0 0,-21 42 32,0 0-32,0 0 15,0 0-15,0 1 0,0-1 0,0 0 16,0 0-16,-21-21 0,21 21 15,0 0-15,-21-21 0,21 22 16,0-44 15,0 1-31,-22 0 16</inkml:trace>
  <inkml:trace contextRef="#ctx0" brushRef="#br0" timeOffset="111410.28">10012 16679 0,'0'0'0,"-21"0"0,-1-21 0,1 21 16,42 0 15,1 0-31,20-21 16,-21 21-16,21-21 15,-20 21-15,20-21 0,0 21 0,1-21 16,-1 21-16,0-22 0,1 22 15,-22-21-15</inkml:trace>
  <inkml:trace contextRef="#ctx0" brushRef="#br0" timeOffset="113936.63">12107 16743 0,'-21'0'0,"42"0"0,-42-21 0,0 0 16,0-1-16,21 1 0,-21 21 15,21-21-15,0 0 0,-22 0 16,22 0-16,0-1 0,0 1 15,22 21 1,-1 0-16,0 0 0,0 0 16,21 0-16,-20 21 15,-1 1-15,0-1 0,0 0 0,0 21 16,0-21-16,1 1 0,-22 20 16,0-21-16,0 21 0,0-20 0,0 20 15,0-21-15,0 0 0,0 0 16,-22 1-16,1-22 15,0 0 1,0 0-16,0-22 0,0 1 16,21 0-16,0-21 0,0 21 15,0-22-15,0 22 0,0-21 0,0-1 16,21 1-16,0 0 0,0-1 16,21 22-16,-20-21 0,-1 21 15,21 0-15,0-1 0,-20 22 0,-1 0 16,21 0-16,-21 0 0,0 0 15,1 22-15,20 20 0,-21 0 16,-21-21-16,0 22 0,0-1 16,0 0-16,0 1 0,0-1 0,0-21 15,0 22-15,0-1 0,0-21 16,0 0-16,0 0 0,0 1 16,0-44-1,0 1 1,0 0-16,0 0 15,21 0-15,-21-22 0,21 22 0,1-21 16,-1 0-16,0-1 0,-21 22 16,21-21-16,0-1 0,0 22 0,1 0 15,-22 0-15,21 0 0,0 0 16,0 21-16,0 0 16,0 21-16,-21 0 15,0 0-15,0 0 0,0 0 0,0 22 16,0-22-16,0 21 0,0 1 15,0 20-15,0-42 0,22 22 16,-1-22-16,-21 0 0,21 0 16,0 0-16,0-21 0,0 21 15,1-21-15,-1 0 0,21 0 16,-21 0-16,22 0 0,-22-21 0,21 21 16,0-21-16,-20 0 0,20 0 15,-21-22-15,21 22 0,-20-21 0,-1 21 16,0-22-16,0 1 0,0 21 0,-21-21 15,0-1-15,0 22 0,0-21 16,0 21-16,0-1 0,0 1 16,-21 21-1,21 21-15,0 1 0,0-1 16,-21 0-16,21 0 0,-21 0 16,21 22-16,0-22 0,0 0 15,0 21-15,0-21 0,0 1 16,0-1-16,21 21 0,0-42 0,-21 21 15,21 0-15,0-21 0,1 0 16,-1 0-16,0 0 0,21 0 0,-21 0 16,1 0-16,-1 0 0,0-21 15,21 0-15,-21 0 0,1 0 0,-22 0 16,21-22-16,0 22 0,-21 0 16,21-21-16,-21 20 0,0 1 0,0-21 15,0 21-15,0 0 0,0-1 16,0 44 15,0-1-31,0 21 16,0-21-16,0 0 0,0 22 0,0-22 15,0 0-15,0 21 0,0-20 16,0-1-16,0 0 0,0 0 0,0 0 16,21 0-16,0-21 0,1 0 15,20 0-15,-21 0 0,21 0 0,1 0 16,-1 0-16,0 0 0,1-21 15,41-21-15,-41 21 16,-1 0-16,0-22 0,-20 22 0,-1 0 16,21-21-16,-42 20 0,0 1 15,21-21-15,-21 21 0,0 0 16,0-1-16,-21 22 0,0 0 16,0 0-16,0 0 0,-1 0 0,1 0 15,21 22-15,-21-1 0,21 0 16,-21 0-16,21 0 0,0 0 0,0 22 15,0-22-15,0 0 0,0 0 16,21 0-16,0 1 0,-21-1 0,21 0 16,1 0-16,-1 0 15,0-21-15,-21-21 32,-21 0-17,0 0-15,-1 0 16,1-1-16,0 22 0,0 0 15,21 22 17,0-1-32,0 0 15,21 0-15,0-21 0,0 21 0,1-21 16,-1 21-16,21-21 0,-21 0 16,22 0-16,-1 0 0,0 0 15,-21 0-15,22 0 0,-1 0 16,0 0-16,-20-21 0,20 0 0,-21 0 0,21 0 15,-20 0-15,-1-1 16,0-20-16,0 21 0,0-21 0,-21 20 16,21-20-16,-21 0 0,22-1 15,-22 1-15,0 0 0,0 21 0,0-22 16,0 1-16,0 21 0,0 0 16,-22 42-1,1 0 1,21 21-16,0-21 0,0 22 0,-21-22 15,21 21-15,0-21 0,-21 22 0,21-1 16,0-21-16,0 22 0,0-22 16,0 21-16,0-21 0,21 22 0,0-22 15,0 0-15,1 0 16,-1 0-16,0-21 0,21 21 0,1-21 16,-1 0-16,0 0 0,1 0 15,-1 0-15,0 0 0,1-21 0,-1 21 16,0-21-16,-21 0 0,22 0 15,-22 0-15,0-22 0,0 22 0,0 0 16,-21-21-16,0 20 0,0 1 16,0 0-16,0 0 0,0 0 15,-21 21 1,0 21-16,0-21 0,21 21 16,0 0-16,-21 0 0,21 1 15,0 20-15,0-21 0,0 0 16,0 0-16,0 22 0,0-22 15,21 0-15,0 0 0,0 0 0,0 1 16,22-22-16,-22 21 0,21-21 16,1 0-16,-22 0 0,21 0 0,0 0 15,-20 0-15,20-21 16,-21 21-16,21-22 0,-20 1 0,20 0 16,-21 0-16,0-21 0,0 20 0,1 1 15,-22-21-15,0 21 0,0-43 16,0 43-16,0-21 0,0 21 15,-22-1-15,1 22 0,0 0 16,0 0-16,-21 0 0,20 22 16,1-22-16,0 21 0,0 0 15,0 21-15,21-21 0,-21 1 0,21 20 16,-22-21-16,22 0 0,0 22 16,0-22-16,0 0 0,0 0 0,0 0 15,0 0-15,0 1 0,22-22 16,-1 0-16,0 0 0,0 0 15,0 0-15,0-22 0,1 22 16,-1-21-16,-21 0 0,21-21 16,0 21-16,0-22 0,22-20 15,-22 20-15,0 1 0,-21 0 16,21-22-16,0 22 0,22-43 16,-43 43-16,21-22 15,0 22-15,-21 84 31,-21-20-31,0 20 0,-1 0 0,1 1 16,0-1-16,21 0 0,-21 1 16,0-1-16,0 0 0,21 1 0,0 20 15,0-21-15,0 1 16,0-22-16,0 21 0,0-21 16,0 1-16,0-1 0,21-21 15,0 0-15,0 0 0,0 0 16,0 0-16,1 0 0,-1-21 0,0-1 15,42-20-15,-41 0 16,-1 21-16,0-22 0,0 22 0</inkml:trace>
  <inkml:trace contextRef="#ctx0" brushRef="#br0" timeOffset="114162.53">14795 16171 0,'-42'0'16,"84"0"-16,-105 22 0,42-1 0,0-21 0,21 21 15,-22-21-15,22 21 16,22-21-16,-1 0 0,0 0 16,21 0-16,1 0 0,20 0 15,1 0-15,-1 0 0,22-21 0,-22 21 16,22-21-16,0 21 0,-22-21 0,1-1 15</inkml:trace>
  <inkml:trace contextRef="#ctx0" brushRef="#br0" timeOffset="115106.55">17674 15960 0,'0'0'0,"0"-21"0,0-1 0,0 1 15,0 0-15,0 0 0,0 42 32,0 21-17,0-20-15,0 20 0,0 0 16,0 1-16,0-1 0,-21 21 0,21-20 16,0-1-16,0 0 0,0 1 0,-21-1 15,21 0-15,0-20 0,-21 20 16,-1-21-16,22 21 0,-21-20 15,21-1-15,-21 0 16,0-21-16,21-21 31,0 0-31,0-1 16,0 1-16,0-21 0,21 21 0,0 0 16,-21-1-16,21-20 0,1 21 15,-1 0-15,0 0 0,0-1 0,0 22 16,0 0-16,1 0 0,20 0 15,-21 0-15,0 0 0,0 22 0,1-1 16,-1 0-16,0 0 0,0 0 16,-21 0-16,21 22 0,-21-22 15,0 0-15,0 0 0,0 0 16,0 1-16,-21-1 0,0 0 0,0 0 16,0 0-16,-1-21 0,1 0 15,0 21-15,0-21 0,0 0 16,0 0-1,21-21-15,0 0 16,0 0 15,21 21-15,0 0-16,21 0 16,-21 0-16,1 0 0,-1-21 15,21 21-15,-21 0 0,22-21 0,-1 21 16,-21-22-16,21 22 0,1-21 15,-1 21-15,0-21 0,-20 0 0,20 0 16,-21 21-16,21-21 0,-20-1 16,-22 1-16,0 0 0,0 0 15,0 0-15,0 0 0,0-1 0,-22 22 16,1 0 0,0 22-16,0-1 15,0 0-15,21 0 0,-21 0 0,21 0 16,0 1-16,0-1 0,0 0 15,0 0-15,0 0 0,0 0 16,21 1-16,0-1 0,0-21 16,21 0-16,-20 0 0,-1 0 15,21 0-15,-21 0 0,22 0 0,-22 0 16,21-21-16,0 21 0,1-22 0</inkml:trace>
  <inkml:trace contextRef="#ctx0" brushRef="#br0" timeOffset="116755.27">20341 16404 0,'-21'-42'16,"21"21"-1,0 0-15,0-1 0,0 1 16,0 0-16,0 0 0,-21 0 16,21 0-16,0-1 0,0-20 15,-21 21-15,-1 0 0,1 0 0,0-1 16,0 1-16,-21 21 15,20 0-15,1 0 0,0 0 0,-21 21 16,21 1-16,-1-1 0,-20 0 16,21 21-16,-21 1 0,20-22 0,1 21 15,0 0-15,0 1 0,0-22 16,0 21-16,21-21 0,0 22 16,0-22-16,0 0 0,0 0 0,21 0 15,0-21-15,0 0 0,0 0 16,22 0-16,-22 0 0,21 0 15,-21 0-15,0 0 0,22-21 16,-22 21-16,21-21 0,-21 0 0,1 0 16,-1 0-16,0-1 0,-21 1 15,0 0-15,21-21 0,-21 21 0,21-1 16,-21 1-16,0 0 0,0 0 0,0 42 31,0 0-31,0 22 16,0-22-16,0 21 0,-21-21 15,0 22-15,21-1 0,-21 0 0,0 22 16,-1-22-16,1 22 0,21-22 16,-21 21-16,0 1 0,0-1 15,21 1-15,0-22 0,-21 22 16,21-22-16,-22 0 0,22 1 16,0-1-16,0-21 0,0 0 0,0 1 15,22-22-15,-1 0 0,0 0 0,0 0 16,0 0-16,0 0 0,1-22 15,-1 1-15,0 0 0,21 0 0,-21-21 16,1-1-16,20 1 0,0-22 0,1 22 16,-1-43-16,0 22 15,1-1-15,-1 1 0,21-22 0,-20 22 16,-1-1-16,0 1 0,1-1 16,-1-20-16,-21 41 0,-21 22 15,21 0-15,-21 0 0,0 0 16,-21 21-16,0 0 15,0 21-15,0 0 0,0 0 16,-1 0-16,1 0 0,0 22 16,21-22-16,0 0 0,-21 0 0,21 22 15,0-22-15,0 0 0,0 0 16,0 0-16,21-21 0,-21 21 16,42-21-16,-20 0 0,-1 0 15,0 0-15,21 0 0,-21 0 0,22 0 0,-22 0 16,21-21-16,-21 21 0,22-21 15,-22 0-15,0 0 0,0 0 16,22-22-16,-22 22 0,0 0 16,-21 0-16,21 0 0,-21-1 0,21 1 15,-21 0-15,21 21 16,-42 0 0,21 21-1,-21 0-15,0 1 0,21-1 0,0 0 16,0 0-16,0 0 0,0 0 15,0 1-15,0-1 0,0 0 16,21-21-16,0 0 16,-21 21-16,43-21 0,-22 0 0,0 0 15,0 0-15,21 0 0,-20-21 16,20 0-16,-21 21 0,0-21 16,22-1-16,-22 1 0,0 0 0,0 0 15,-21-21-15,0 20 0,0 1 16,0 0-16,0 0 0,0 0 15,-21 21-15,0 0 16,0 0-16,-1 0 0,1 0 0,21 21 16,0 0-16,-21 0 0,21 0 15,0 1-15,0-1 16,21 0-16,0-21 0,1 21 16,-1-21-16,21 0 15,-21 0-15,0 0 0,1 0 16,20 0-16,-21 0 0,0 0 0,22 0 15,-22 0-15,0 0 0,0-21 0,0 21 16,-21-21-16,-21 42 31,21 0-31,-21 0 16,0 0-16,0 1 0,21-1 16,-22 0-16,22 0 15,0 0-15,0 0 0,0 1 16,22-1-16,-1-21 15,0 0-15,0 0 0,21 0 16,-20 0-16,20 0 0,0 0 16,-21 0-16,1 0 0,20-21 0,0-1 15,-42 1-15,0 0 0,21 0 16,-21 0-16,0 0 0,0-22 16,0 1-16,0 21 0,-21-22 0,0 22 15,0 0-15,-21-21 0,20 42 16,1-21-16,-21-1 0,21 22 15,-22 0-15,1 0 0,21 0 0,0 0 16,0 22-16,-1-1 0,1-21 0,21 21 16,-21 0-16,21 0 15,0 0-15,0 1 0,0-1 16,21-21-16,0 0 0,1 0 16,20 0-16,-21 0 0,21 0 0,-20 0 15,20 0-15</inkml:trace>
  <inkml:trace contextRef="#ctx0" brushRef="#br0" timeOffset="117003.13">22437 15981 0,'0'-42'0,"0"84"0,21-127 0,-21 64 15,0 0-15,0 0 0,0 0 16,-21 21 0,-1 0-16,1 42 0,21-21 15,-21 21-15,0 1 0,21-1 16,-21 22-16,21-22 0,-21 0 0,21 1 15,0-1-15,-22 0 0,22 1 16,0-22-16,0 21 0,0-21 0,0 0 16,0 1-16,0-1 15,0 0-15,22-21 0,-1 0 16,0 0-16,0 0 16,21-21-16,-20 21 0,-1-21 0,0-1 15</inkml:trace>
  <inkml:trace contextRef="#ctx0" brushRef="#br0" timeOffset="117338.94">22585 16277 0,'0'0'0,"21"0"47,0 0-47,0 0 0,0 0 16,1-21-16,-1 0 15,21 21-15,-21-21 0,0 21 0,1-21 16,-1 21-16,0-22 0,0 22 15,0-21-15,-42 21 16,0 0 0,0 0-16,-22 0 0,22 0 0,-21 21 15,21 1-15,-22-1 16,1 0-16,21 0 0,-21 0 0,20 0 16,1 1-16,0-1 0,21 0 0,0 0 15,0 0-15,0 0 16,0 1-16,0-1 0,21-21 0,22 0 15,-22 21-15,21-21 0,0 0 16,22 0-16,-1 0 0,1 0 0,-1 0 16,-20 0-16,20 0 0,64-21 15,-84 21-15</inkml:trace>
  <inkml:trace contextRef="#ctx0" brushRef="#br0" timeOffset="117801.67">23431 16320 0,'0'-22'15,"0"-41"1,0 42-16,0 127 0,0-233 0,-21 105 0,0 1 15,0 21-15,0 0 0,-22 0 16,22 0-16,0 21 0,-21 1 16,21-1-16,-1 0 0,-20 0 0,21 0 15,0 0-15,21 22 0,0-22 16,-21 0-16,21 0 0,0 0 16,0 1-16,0-1 0,21 0 0,0-21 15,0 0-15,0 21 0,0-21 16,1 0-16,-1 0 0,0 0 0,0 0 15,0-21-15,22 0 0,-22-22 16,0 22-16,0-21 0,0 21 16,0-22-16,1 1 0,-22-21 15,21-1-15,0 22 0,0-22 16,-21 1-16,21 20 0,0-20 0,-21 21 16,22-1-16,-22 1 0,21 21 0,-21 0 15,0-1-15,0 44 16,0-1-16,-21 0 15,-1 21-15,1 1 0,0-1 16,21 21-16,-21-20 0,0 20 0,0 1 16,21-22-16,0 22 0,0-22 0,-22 0 15,22 1-15,0-1 16,0-21-16,0 0 0,0 22 0,0-22 16,0 0-16,22-21 15,-1 0-15,0 0 0,0 0 0,0 0 16,0 0-16,1 0 0,20-21 15,-21 0-15,0-1 0,0 1 0,1 0 16</inkml:trace>
  <inkml:trace contextRef="#ctx0" brushRef="#br0" timeOffset="118022.55">22140 15960 0,'-42'0'16,"84"0"-16,-105 0 0,42 0 0,42 0 31,0 0-31,0 0 0,0 0 0,22-21 16,-1 21-16,0-22 0,1 1 16,-1 21-16,21-21 0,-20 0 15,20 21-15,-42-21 0,22 21 0</inkml:trace>
  <inkml:trace contextRef="#ctx0" brushRef="#br0" timeOffset="119078.94">6477 17949 0,'0'0'0,"0"22"0,21-22 0,0 0 16,0 0-16,1 0 0,-1-22 15,0 1-15,0 21 0,0-21 16,0 0-16,1 0 0,-1 0 0,-21-1 16,0 1-16,0 0 15,0 0-15,0 0 16,0 0-16,-21 21 0,-1 0 0,1 0 16,0 0-16,0 0 0,0 21 15,0 0-15,-1 0 0,1 0 0,0 22 16,21-22-16,0 21 0,0-21 15,0 22-15,0-22 0,0 21 16,0-21-16,0 0 0,0 1 0,21-1 16,0 0-16,1 0 0,-1-21 15,0 0-15,0 0 0,21 0 16,1 0-16,-1 0 0,0 0 0,-20-21 16,41 0-16,-42 21 15,22-21-15,-1-1 0,-21 1 0,21 0 16,-20 0-16,-22 0 0,0 0 15,0-1-15,0 1 0,0 0 0,0 0 16,0 42 15,0 0-31,0 0 0,0 1 16,0-1-16,0 0 0,0 0 16,0 0-16,0 0 0,0 1 15,0-1-15,0 0 0,0 0 0,0 0 16,21-42 15,-21 0-15,21 0-16,-21 0 0,21-1 15</inkml:trace>
  <inkml:trace contextRef="#ctx0" brushRef="#br0" timeOffset="119226.86">7133 17822 0,'-21'-190'46,"42"423"-46,-21-276 0,-42-147 0,21 190 16,21 21-16,0 0 16,0 0-16,0 1 15,21-22 1,0 0-16,0 0 0</inkml:trace>
  <inkml:trace contextRef="#ctx0" brushRef="#br0" timeOffset="119454.73">7620 17590 0,'0'0'0,"0"21"16,-21 0-1,0 21-15,21-21 16,-22 1-16,22 20 0,-21-21 0,21 21 16,-21-20-16,21 20 0,0-21 15,-21 21-15,0-20 0,21 20 16,-21-21-16,21 0 0,0 0 15,0 1-15,0-1 0,0 0 16,0 0-16,21-21 16,0 0-16,0-21 0,21 0 15</inkml:trace>
  <inkml:trace contextRef="#ctx0" brushRef="#br0" timeOffset="120215.3">8022 17695 0,'0'-21'0,"0"42"0,0-63 0,0 63 31,0 0-15,0 1-16,-21 20 0,21 0 0,-21-21 15,21 22-15,0-1 0,-21-21 16,21 22-16,0-22 0,0 21 0,0-21 16,0 0-16,-22 1 0,22-1 15,0 0-15,22-42 47,-1 0-47,0-1 0,0 1 0,0 0 16,0 0-16,-21 0 0,22 0 15,-1 21-15,-21-22 0,21 22 32,-21 22-32,0-1 15,0 0-15,0 0 0,0 0 16,0 0-16,0 1 15,0-1-15,21-21 0,-21 21 16,21-21-16,0 0 0,22 0 0,-22 0 16,21 0-16,-21 0 0,22 0 15,-1 0-15,0-21 0,1 0 0,-1 21 16,-21-22-16,22 1 0,-1 0 16,-21 0-16,0 0 0,0-22 15,1 22-15,-22 0 0,0 0 0,0 0 16,0 0-16,0-1 15,0 1-15,-22 21 0,1 21 16,21 1 0,-21-1-16,21 0 0,0 0 0,0 0 15,0 0-15,0 22 0,0-22 16,0 0-16,0 0 0,21 0 16,0 1-16,1-22 0,-1 0 15,0 0-15,21 0 0,-21 0 16,1 0-16,20 0 0,-21 0 15,21 0-15,-20-22 0,20 1 16,-21 21-16,0-21 0,22 0 0,-22 0 16,0 21-16,-21-21 0,21-1 15,0 1-15,-21 42 32,0 1-17,0-1-15,0 0 0,0 0 16,0 0-16,0 0 0,21 1 15,1-22 1,-1 0-16,0-22 16,-21 1-1,0 0-15,0 0 0</inkml:trace>
  <inkml:trace contextRef="#ctx0" brushRef="#br0" timeOffset="120410.7">7662 17822 0,'0'0'0,"-63"22"0,42-22 0,-22 0 15,22 0-15,21 21 16,21-21 0,22 0-16,-1 0 0,0 0 15,22 0-15,20 0 16,1-21-16,0-1 0,-22 1 0,22 0 15,21 0-15</inkml:trace>
  <inkml:trace contextRef="#ctx0" brushRef="#br0" timeOffset="120723.03">10329 17822 0,'-21'-21'15,"21"42"32,0 1-47,0-1 16,0 0-16,0 0 0,0 0 0,0 0 15,0 1-15,0-1 0,0 0 16,-21 0-16,21 0 0,0 0 16,21-21 15</inkml:trace>
  <inkml:trace contextRef="#ctx0" brushRef="#br0" timeOffset="121038.37">10795 17801 0,'0'0'0,"21"-42"0,0 21 16,0 0-16,-21-1 0,0 1 16,-21 21-1,-21 0-15,21 0 0,0 0 0,-22 0 16,22 21-16,0 1 0,-21-22 16,42 21-16,-22 0 0,22 0 15,0 0-15,0 0 0,0 1 0,0-1 16,0 0-16,22 0 15,-1 0-15,0-21 0,21 21 0,1-21 16,-22 22-16,21-1 0,-21-21 16,22 21-16,-22 0 0,-21 0 15,0 0-15,-43 1 16,22-22 0,-21 0-16,0 0 0,-1 0 0,1 0 15,0 0-15,-170-43 31,191 22-31</inkml:trace>
  <inkml:trace contextRef="#ctx0" brushRef="#br0" timeOffset="121195.28">10287 17526 0,'0'0'0,"21"0"15,0 0 1,0 21-1,1 0 1,-1-21-16,0 0 16,0 0-16</inkml:trace>
  <inkml:trace contextRef="#ctx0" brushRef="#br0" timeOffset="122054.78">12531 17801 0,'0'0'0,"-22"0"0,1 0 15,21-21 1,0 0-1,0 0-15,21 0 0,1-1 16,-1 1-16,-21 0 0,21-21 16,0 21-16,-21-1 0,21 1 0,-21 0 15,0 0-15,0 0 0,0 0 16,-21 21-16,0 0 0,0 0 0,-22 0 16,1 0-16,0 0 15,-1 0-15,1 21 0,0 0 0,-1 0 16,1 0-16,21 0 0,0 1 0,21-1 15,0 0-15,0 21 16,0-21-16,21 1 0,0 20 0,64 0 16,-64 1-16,21-22 15,1 0-15,-22 21 0,21-21 0,-21 1 16,0-1-16,-21 0 0,0 0 16,0 0-16,0 0 0,-21 1 15,-21-22-15,0 21 0,20-21 0,-41 0 16,21 0-16,-22 0 0,22 0 15,-1 0-15,-20 0 0,21-21 0,-1 21 16,1-22-16,21 1 0,-22 0 16,22 0-16,21-21 0,0 20 15,-21-20-15,21 0 0,0 21 16,0-22-16,0 22 0,21 0 16,-21 0-16,21 0 0,1 21 0,-1 21 15,0 0-15,0 0 16,-21 0-16,21 22 0,0-1 0,-21-21 15,22 21-15,-1 1 0,0-22 16,-21 21-16,21-21 0,21 1 16,-20-1-16,-1 0 0,21 0 0,0-21 15,1 0-15,-1 0 0,0 0 16,1 0-16,-1 0 0,22 0 16,-22-21-16,0 21 0,22-21 0,-22 0 15,0-22-15,1 22 16,-1 0-16,-21 0 0,22-22 0,-43 22 15,0-21-15,21 21 0,-21 0 16,0-1-16,0 1 0,-21 21 16,-1 0-16,22 21 15,-21 1-15,0-22 0,21 21 16,-21 0-16,21 0 0,-21 0 0,0 0 16,21 1-16,0-1 15,0 0-15,-22-21 0,22 21 16,22-42 15,-22 0-31</inkml:trace>
  <inkml:trace contextRef="#ctx0" brushRef="#br0" timeOffset="122215.7">12912 17632 0,'0'-42'15,"0"20"-15,-43 298 0,86-488 0,-43 170 31,0 63-15,0 0-16,0 0 0,0 0 16,0 0-16,42 1 15,-21-22-15,0 0 0</inkml:trace>
  <inkml:trace contextRef="#ctx0" brushRef="#br0" timeOffset="122866.32">13356 17822 0,'0'22'0,"0"-44"0,0 65 0,0-22 16,0 0-16,-21 0 0,21 0 16,0 1-16,-21-1 0,0 0 0,21 0 15,-22-21-15,22 21 0,22-42 63,-1 0-63,21 0 0,-21 0 0,0-1 15,1 1-15,-1-21 0,21 21 16,-21-22-16,0 22 0,1 0 0,-1 0 16,0 21-16,0 0 15,-21 21 1,0 0-16,0 0 0,0 1 0,0-1 16,0 21-16,0-21 0,0 0 15,0 1-15,21-1 0,0 0 16,1 0-16,-1-21 15,21 0-15,-21 0 0,22 0 16,-1 0-16,0 0 0,1 0 0,20 0 16,-21 0-16,1 0 0,-1-21 15,0 0-15,1 0 0,-22-1 0,0 1 16,0 0-16,-21 0 0,0-21 16,0 20-16,0-20 0,-21 21 0,0-21 15,0 20-15,-22 1 0,22 21 16,-21 0-16,21 0 0,-22 0 15,22 0-15,-21 21 0,21 1 0,0-1 16,-1 21-16,1-21 0,21 22 16,0-1-16,0 43 15,0-43-15,0 0 0,0 1 16,0 20-16,0-21 0,21 22 16,-21-22-16,0 22 0,0-1 0,0 1 15,0-22-15,0 22 0,-21-1 16,0-21-16,-21 22 0,21-22 0,-22-21 15,1 22-15,0-22 0,-22 0 16,22-21-16,-1 0 0,1 0 16,0 0-16,21 0 0,-22-42 0,22 21 15,0-22-15,21 1 0,0 0 16,0-22-16,0 1 0,42-22 16,-21 21-16</inkml:trace>
  <inkml:trace contextRef="#ctx0" brushRef="#br0" timeOffset="123086.19">14372 17463 0,'21'0'15,"-42"0"-15,42 21 16,-21 0-16,0 21 0,0 1 0,-21-1 16,0 0-16,21 22 0,-21-22 15,0 0-15,-1 1 0,22-1 16,0 0-16,-21-20 0,21 20 15,0-21-15,0 0 0,0 0 16,21-21 0,1 0-16,-1 0 0,0-21 15,21 21-15,-21-21 0</inkml:trace>
  <inkml:trace contextRef="#ctx0" brushRef="#br0" timeOffset="123399.02">14563 17844 0,'0'21'31,"0"0"-31,21-21 0,0 0 16,0 0-16,0 0 15,0 0-15,1 0 0,-1 0 0,0 0 16,0 0-16,21-21 0,-20 0 16,-1-1-16,21 1 0,-21 0 15,-21 0-15,0 0 0,0 0 16,-21 21-1,0 0-15,0 0 0,0 21 16,-1 0-16,1 0 0,0 0 16,21 22-16,0-22 0,-21 0 0,21 0 15,0 21-15,0-20 0,0-1 16,0 0-16,21 0 16,0-21-16,0 0 15,1 0-15,-1 0 0,21 0 16,0 0-16,1 0 0</inkml:trace>
  <inkml:trace contextRef="#ctx0" brushRef="#br0" timeOffset="123742.82">16192 17357 0,'0'0'0,"0"-21"0,0-1 0,0 1 16,-21 21-1,0 21 1,0 1-16,0-1 0,0 21 16,-1 0-16,1 22 0,0-22 0,-21 22 15,21-1-15,-22 22 0,1-22 16,0 1-16,-1-1 0,1 1 15,0-1-15,-22 1 0,22-1 0,-1 1 16,1-1-16,0-20 0,-1 20 16,22-20-16,-21-1 0,21-21 15,21 0-15,0 0 0,42-42 16,0 0 0,1 0-16,-1-21 0</inkml:trace>
  <inkml:trace contextRef="#ctx0" brushRef="#br0" timeOffset="124358.47">16827 17822 0,'0'-21'16,"22"0"-16,-22 0 16,21 21-16,-21-21 0,21 0 15,-21-1-15,0 1 0,0 0 0,0 0 16,0 0-16,-21 21 0,0 0 16,-1-21-16,-20 21 0,21 0 0,-21 0 15,20 21-15,-20 0 16,21 0-16,-21 0 0,20 22 0,1-22 15,-21 21-15,21-21 0,0 43 16,21-43-16,0 0 0,0 0 16,0 0-16,21 1 15,0-22-15,21 0 16,-21 0-16,22 0 0,-1 0 0,-21-22 16,22 1-16,-1 0 0,0 0 15,1-21-15,-1 20 0,-21-20 0,21 0 16,1-1-16,-22 1 0,0 0 15,0-22-15,0 22 0,1 0 0,-1-22 16,-21 22-16,0-1 0,0 1 16,0 21-16,0 0 0,0 0 15,0-1-15,-21 22 0,-1 22 16,22-1-16,-21 21 0,0-21 16,0 22-16,21 20 0,0-21 15,-21 22-15,21-22 0,-21 22 0,21-22 16,0 0-16,0 1 0,0-1 15,0 0-15,0-20 0,0-1 16,0 0-16,0 0 0,21 0 0,0-21 16,21 0-16,-21 0 0,22 0 15,-1 0-15,0 0 0,1-21 0,20 0 16,-20 0-16,20 0 16</inkml:trace>
  <inkml:trace contextRef="#ctx0" brushRef="#br0" timeOffset="124763.24">17738 17505 0,'0'-21'0,"-22"105"0,44-147 0,-44 42 16,1 42-16,0-21 16,-21 21-16,21 21 0,-22-20 0,22-1 15,0 21-15,-21-21 0,20 22 16,1-1-16,0-21 0,0 0 0,21 22 16,0-22-16,0 0 0,0 0 15,0 0-15,21 0 0,0-21 16,22 0-16,-22 22 0,21-22 15,0 0-15,1 0 0,-1 0 16,0-22-16,1 22 0,-22-21 0,21 0 16,-21 0-16,22-21 0,-22 20 15,-21-20-15,0 0 0,0-1 0,0 1 16,0 0-16,0-1 0,-21 22 16,21 0-16,-43 0 0,22 0 15,0 21-15,-21 0 0,21 0 0,-22 21 16,22 0-16,-21 0 0,21 0 15,-22 22-15,22-22 0,0 21 0,21-21 16,0 22-16,0-22 0,0 21 16,0-21-16,21-21 0,0 22 15,22-1-15,-22-21 0,21 0 16,0 0-16,1 0 0,-1 0 16,-21 0-16,22 0 0,-1-21 0,0-1 15,1 1-15,-22 0 0</inkml:trace>
  <inkml:trace contextRef="#ctx0" brushRef="#br0" timeOffset="125567.78">18119 17695 0,'42'-84'31,"-84"126"0,42 0-15,0-63-16,0 42 0,-22 1 0,22 20 0,0-21 16,0 0-16,0 0 15,0 1-15,0-1 0,0 0 16,22 0-16,-1-21 15,0 0-15,0 0 16,0-21-16,0 0 0,1 0 16,-1-1-16,0 1 0,0 0 15,0 0-15,0-21 0,1 20 0,-22 1 16,0-21-16,0 21 16,0 42-1,0 0-15,0 0 16,0 22-16,-22-22 0,22 21 0,-21-21 15,21 0-15,0 1 16,0 20-16,0-21 0,0 0 16,21 0-16,1-21 0,-1 0 15,0 0-15,0 0 0,21 0 16,1 0-16,-1-21 0,-21 21 0,22-21 16,-1 0-16,-21 0 0,21 0 15,-20-22-15,-1 1 0,21 0 0,-42-1 16,21 1-16,0 0 0,1-22 15,-22 22-15,0-1 0,0 1 0,0 0 16,0-1-16,0 22 0,0 0 16,0 0-16,-22 21 15,22 21-15,-21 0 16,0 22-16,0-1 0,0 0 0,21 1 16,0-1-16,-21 0 0,21 1 15,0-1-15,-22 0 0,22 1 16,0-1-16,0-21 0,0 0 0,0 22 15,0-22-15,0 0 16,0-42 15,0 0-15,22 21-16,-1-22 0,0 1 0,0 0 16,-21 0-16,42 0 0,-20 0 15,-1-1-15,0 1 0,21 21 16,-21 0-16,1 0 0,20 0 15,-21 0-15,0 0 0,0 21 0,1 1 16,-1-1-16,0 0 0,-21 0 16,0 0-16,0 0 0,0 1 15,-21-1-15,0-21 0,-1 21 0,-20 0 16,21-21-16,-21 0 0,-1 0 16,1 0-16,-22 0 0,22 0 15,0 0-15,21 0 0,-22 0 16,22 0-16,0 0 0,21-21 15,21 0-15,0 0 0,22-1 16,-22 1-16,21 0 16,0 0-16</inkml:trace>
  <inkml:trace contextRef="#ctx0" brushRef="#br0" timeOffset="125794.65">19389 17314 0,'21'-21'0,"-42"42"0,63-63 0,0 42 0,-42-21 16,21 21-16,-21 21 15,0 0-15,0 0 0,0 22 16,-21-1-16,0 0 0,0 1 16,0-1-16,-22 0 0,22 22 0,0-22 15,0-21-15,-21 22 0,42-1 16,-22-21-16,22 0 0,0 1 16,0-1-16,22-21 15,-1 0-15,0 0 16,21 0-16,-21 0 0,22-21 0,-22-1 15,21 1-15,-21 0 0</inkml:trace>
  <inkml:trace contextRef="#ctx0" brushRef="#br0" timeOffset="126083.48">19621 17568 0,'22'0'31,"-1"22"-31,0-22 16,0 0-1,0 0-15,0 0 0,1-22 16,-1 22-16,-21-21 0,21 0 16,-21 0-16,-21 21 15,0 0 1,-1 0-16,1 0 0,-21 21 16,21 0-16,0-21 0,-1 43 15,1-22-15,0 0 0,21 0 0,0 0 16,0 0-16,0 1 0,0-1 15,0 0-15,0 0 16,21 0-16,0-21 0,22 0 16,-22 0-16,21 0 0,1 0 15,-1 0-15</inkml:trace>
  <inkml:trace contextRef="#ctx0" brushRef="#br0" timeOffset="128058.35">21251 17484 0,'85'-21'31,"-64"21"-31,-21-22 0,21 1 16,-21 0-16,0 0 0,0 0 16,0 0-16,0-1 0,-21 1 15,0 21-15,0-21 0,0 21 0,-1 0 16,1 0-16,-21 0 0,21 0 15,-22 0-15,1 0 0,21 0 0,-21 21 16,20 0-16,-20 1 0,21-1 16,0 21-16,-22-21 0,43 22 0,-21-22 15,21 21-15,0-21 0,0 0 16,0 22-16,0-22 0,0 0 16,21 0-16,1-21 0,-1 21 0,21-21 15,-21 0-15,22 0 0,-22 0 16,21 0-16,0 0 0,1-21 15,-22 21-15,21-21 0,1 0 16,-22 0-16,21-22 0,-21 22 0,0-21 16,22 0-16,-22 20 0,0-20 15,0 0-15,22-1 0,-22 1 0,0 0 16,-21-1-16,21 22 0,0-21 16,0 21-16,-21 0 0,0-1 15,0 44 16,0-1-31,-21-21 16,21 21 0,0 0 202,0 0-218,0 0 16,0 1-16,0-1 0,-21 0 16,21 0-16,-21 0 0,21 22 15,0-22-15,-21 21 0,0-21 0,-1 22 16,22-1-16,-21 0 0,0-21 16,21 22-16,-21-22 0,21 21 15,-21-21-15,0 1 0,21-1 16,0 0-16,0 0 0,0 0 0,0 0 15,0 22 1,0-22 0,21-42 46,0 21-62,0-21 0,-21-1 16,21 1-16,0 0 0,1 0 15,20 0-15,-21-22 0,0 1 16,22 0-16,-1-1 0,0 1 0,1 0 16,-22-1-16,21 1 0,0 0 15,-20 21-15,20-22 0,-21 22 16,0 0-16,0 0 0,-21 0 16,0 42 15,0 0-16,-21 0-15,21 0 0,-21 0 16,21 1-16,0-1 0,0 0 16,0 0-16,0 0 15,0 0-15,0 1 16,21-22 0,0 0-1,1 0-15,-1 0 0,0 0 16,0 0-16,0-22 15,0 1-15,1 21 0,-1-21 0,0 0 16,0 0-16,-21 0 16,21-1-16,-21 44 31,0-1-15,0 0-16,0 0 0,-21 0 15,21 0 1,0 1-16,0-1 0,21-21 31,0 21-31,1-21 0,-1 0 0,0 0 16,0 0-16,0 0 0,0-21 15,1 0-15,20 21 0,-21-22 0,0 1 16,-21 0-16,21 0 0,-21 0 16,0 0-16,0-1 15,0 1-15,0 0 0,0 0 0,0 0 16,-21 21-16,0 0 15,0 0-15,0 0 16,42 0 15,0 0-31,0 0 0,22 0 16,-22 0-16,0 0 0,0 0 16,21 0-16,-20 0 0,-1 0 15,21 0-15,-21 0 0,-21 21 16,21-21-16,-21 21 15,0 0-15,-21-21 0,0 21 0,21 1 16,-21-1-16,0-21 0,-22 21 16,22 0-16,0 0 0,21 0 0,-21 1 15,21-1-15,0 0 16,0 0-16,21-21 16,0 0-16,0 0 15,22 0-15,-22 0 0,21 0 0,-21 0 16,22 0-16,-1-21 0,0 0 15,1 21-15,-22-43 0,0 22 16,0 0-16,0 0 0,1-21 0,-22 20 16,0-20-16,0 21 0,0-21 15,0 20-15,0 1 0,-22 0 0,1 0 16,0 21-16,-21 0 0,21 0 16,-22 0-16,22 0 0,-21 0 0,21 0 15,-22 0-15,22 21 0,0 0 16,0-21-16,21 21 0,0 1 15,0-1-15,21-21 16,0 0-16,0 0 0,22 0 0</inkml:trace>
  <inkml:trace contextRef="#ctx0" brushRef="#br0" timeOffset="128856.9">23495 17082 0,'0'-22'0,"0"44"0,0-65 15,-21 64 1,21 1 0,-21-1-16,-1 21 15,1-21-15,0 22 0,0-22 0,0 21 16,21-21-16,-21 22 0,-1-1 16,22-21-16,-21 21 0,21 1 15,0-1-15,0-21 0,0 0 16,21 1-16,1-22 0,20 0 15,-21 0-15,0 0 0,0 0 16,22 0-16,-22 0 0,0 0 16,21-22-16,-20 1 0,-1 0 0,0 0 15,0 0-15,0-22 0,0 22 16,-21 0-16,0 0 0,0 0 16,-21 21 30,21 21-46,0 0 0,0 0 16,0 0 0,21-21-16,1 0 0,-1 0 15,0 0-15,0 0 16,0 0-16,0 0 0,1-21 16,-1 0-16,21 21 0,-21-21 15,0 0-15,1 21 0,-22-21 0,21-1 16,-21-20-16,21 21 0,-21 0 15,0 0-15,0-1 16,-21 22 0,0 22-16,-1-1 0,22 0 15,-21 0-15,0 0 0,21 0 0,0 1 16,0-1-16,0 0 0,0 21 16,0-21-16,0 1 0,0-1 15,21-21 1,0 0-16,1 0 0,-1 0 15,0 0-15,21 0 0,-21 0 0,22-21 16,-22 21-16,0-22 0,0 1 16,0 21-16,1-21 0,-1 0 0,0 0 15,0 0-15,0 21 16,-21-22-16,0 44 31,-21-1-31,0 0 0,0 0 16,0 0-16,-1 0 0,1 1 0,0-1 15,0 0-15,0 0 0,21 0 16,0 0-16,0 1 0,0-44 47,0 1-47</inkml:trace>
  <inkml:trace contextRef="#ctx0" brushRef="#br0" timeOffset="129051.79">23241 16976 0,'0'0'0,"21"21"31,0-21-31,0 21 16,1-21-16,-1 21 0,21-21 15,0 0-15,1 0 0,-1 21 16,22-21-16,-22 0 0,21 0 0,1 0 15,-1 0-15,1 0 0,63 0 16</inkml:trace>
  <inkml:trace contextRef="#ctx0" brushRef="#br0" timeOffset="129256.67">25125 17272 0,'0'0'0,"-21"0"16,-1 0-16,22 21 0,-21-21 16,0 0-16,0 21 0,0-21 15,0 0 1,21-21 0,0 0-1,0-21-15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5:03:17.5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2032 339 0</inkml:trace>
  <inkml:trace contextRef="#ctx0" brushRef="#br0" timeOffset="1020.72">1947 360 0,'0'0'15,"-21"-21"-15,21 0 0,-21-1 16,21 1-16,0 0 0,-21 0 16,21 0-16,-21 21 15,21-21-15,21 42 31,0 0-31,0 21 0,0-21 16,0 22-16,22-1 0,-22 0 16,0 1-16,0-1 0,22 0 15,-22 1-15,0 20 0,0-20 0,0 20 16,0-21-16,1 22 0,-22-22 16,0 1-16,21-1 0,-21-21 15,21 21-15,-21-20 0,0-1 0,0 0 16,0-42 15,0 0-31</inkml:trace>
  <inkml:trace contextRef="#ctx0" brushRef="#br0" timeOffset="1330.54">2582 169 0,'0'-21'32,"0"42"-32,-21-21 0,0 22 0,-21 20 15,20-21-15,-20 21 0,21 1 16,-21-1-16,-22 0 0,22 1 16,-1 20-16,-20-20 0,21 20 0,-22-21 15,22 1-15,-1 20 0,-20-20 16,21-1-16,-1 0 0,22 1 0,-21-22 15,21 21-15,-22-21 16,43 0-16,-21-21 0,21 22 0,-21-22 16,42 0-1,0-22 1,0 22-16,1-21 0,-1 0 16,0 0-16,21 0 0</inkml:trace>
  <inkml:trace contextRef="#ctx0" brushRef="#br0" timeOffset="1620.38">2879 339 0,'0'-21'0,"-22"42"31,22 0-31,0 0 15,-21 21-15,0-20 0,0 20 16,21-21-16,-21 21 0,0 1 0,21-1 16,-22 0-16,1 1 0,21-1 15,-21-21-15,21 22 0,0-1 0,-21-21 16,21 21-16,0-20 0,-21-1 16,21 0-16,21-21 31,0 0-31,-21-21 0,21 0 15</inkml:trace>
  <inkml:trace contextRef="#ctx0" brushRef="#br0" timeOffset="1868.23">2857 318 0,'22'21'31,"-1"0"-31,-21 0 0,21 0 0,0 22 16,0-22-16,-21 21 0,21-21 16,1 22-16,-1-22 0,-21 21 15,0-21-15,21 0 0,-21 1 16,21-1-16,-21 0 0,0 0 0,0 0 16,21-21-1,0-21 1,1 0-1</inkml:trace>
  <inkml:trace contextRef="#ctx0" brushRef="#br0" timeOffset="2140.08">3641 233 0,'-106'63'31,"85"-41"-31,-1-1 0,-20 21 16,21-21-16,-21 22 0,20-22 16,-20 21-16,21 0 0,-21-20 0,20 20 15,-20-21-15,21 21 0,0-20 16,0-1-16,-1 0 0,22 0 16,22-42 15,-1 21-31,0-21 15,0 0-15,0-1 0,0 1 0,22-21 16,-22 21-16</inkml:trace>
  <inkml:trace contextRef="#ctx0" brushRef="#br0" timeOffset="2380.23">3619 254 0,'0'0'15,"0"21"1,0 0-16,0 1 0,0 20 0,0-21 15,0 21-15,-21-20 0,21 20 16,0-21-16,-21 21 0,21 1 16,-21-22-16,21 21 0,-21-21 15,21 22-15,0-22 0,-21 21 0,21-21 16,-22 1-16,22 20 0,0-21 16,0 0-16,0 0 0,0-42 46,22 0-46,-1 0 0</inkml:trace>
  <inkml:trace contextRef="#ctx0" brushRef="#br0" timeOffset="2940.13">4149 212 0,'0'0'0,"0"21"31,0 0-15,0 0-16,0 22 0,0-22 0,0 21 15,-22 0-15,22-20 0,-21 20 16,21 0-16,-21 1 0,0-1 0,0 0 16,0 1-16,21-22 0,-22 21 15,1 0-15,0-20 0,21 20 16,-21 0-16,21-21 15,-21 1-15,21-44 32,21 1-17,0 0-15,0 0 0,0-21 16,-21 20-16,22 1 0,-1-21 0,0 21 16,-21-22-16,21 22 0,0 0 15,-21 0-15,21 0 0,1 21 16,-1 0-1,-21 21-15,0 0 0,0 0 16,0 0-16,21 1 16,-21-1-16,0 0 0,0 0 0,21 21 15,0-20-15,-21-1 16,21 0-16,1-21 0,-1 21 16,0-21-16,0 0 15,0 0-15,0 0 0,-21-21 0,22 21 16,-1-21-16,0 0 0,0 21 15,-21-22-15,21 1 0,0 0 0,-21 0 16,0 0-16,0 0 16,22 21-16,-22-22 0</inkml:trace>
  <inkml:trace contextRef="#ctx0" brushRef="#br0" timeOffset="3752.82">6519 402 0,'0'0'0,"127"-63"31,-106 42-31,1 21 0,-1-22 16,0 1-16,0 0 0,0 0 0,0-21 15,1 20-15,-22 1 0,0 0 16,0 0-16,0 0 0,0 0 0,-22-1 15,1 22-15,0 0 16,-21 0-16,-1 0 0,1 0 0,0 22 16,-22-1-16,22-21 0,0 42 15,-1-21-15,22 0 0,-21 1 16,21-1-16,-1 0 0,1 21 16,0-21-16,21 1 0,0-1 0,0 0 15,0 0-15,0 0 16,21 0-16,0-21 0,1 22 0,-1-22 15,0 21-15,21-21 0,-21 21 16,22 0-16,-22-21 0,21 21 0,1-21 16,-22 21-16,21 1 0,-21-1 15,0 0-15,1-21 0,-1 21 0,-21 0 16,21 22-16,-21-22 16,-21 0-16,0 0 0,-22 0 0,22 0 15,-21 1-15,-22-1 0,22-21 16,0 21-16,-1-21 0,1 0 15,0 0-15,-1 0 0,22 0 16,0 0-16,-21 0 0,-1-21 16,22 0-16,21-1 0,-21 1 0,21 0 15,-21 0-15,21-21 16,0 20-16,0 1 0,0 0 0,0 0 16,0 0-16,21 0 15,0 21-15,0 0 16,22 0-16,-22-22 0,0 22 15,21 0-15,-21 0 0</inkml:trace>
  <inkml:trace contextRef="#ctx0" brushRef="#br0" timeOffset="4536.1">7281 402 0,'0'0'0,"0"-21"0,0 0 16,-21 0 0,0 21-16,0 0 0,0 0 15,-1 0-15,1 0 16,0 21-16,21 0 0,-21 0 16,0 22-16,0-22 15,21 21-15,0-21 0,-22 22 0,22-1 16,0-21-16,0 21 0,0-20 15,0 20-15,0-21 0,0 0 0,22 0 16,-1 1-16,0-1 0,0 0 16,0-21-16,0 0 0,22 0 0,-1 0 15,-21 0-15,22 0 0,-22-21 16,21 21-16,0-21 0,1-1 0,-1 1 16,-21 0-16,22 0 15,-22 0-15,21-22 0,-21 22 0,0-21 16,1 0-16,-1-1 0,-21 1 0,0 0 15,0-1-15,0 1 0,0-22 16,0 22-16,0 0 0,0-1 16,0 22-16,0 0 0,0 0 0,-21 0 15,21 42 1,0 0-16,0 21 16,0 1-16,0-1 0,-22 0 15,22 1-15,0 20 0,0-20 0,0-1 16,0 0-16,-21 1 0,21-1 0,-21 0 15,21-21-15,-21 22 16,21-22-16,0 0 0,0 0 0,0 22 16,0-65 31,0 1-47,21 0 0,0-21 15,-21 21-15,21-1 0,1-20 16,-1 21-16,0 0 0,0-22 0,21 22 15,-20 0-15,-1-21 0,0 42 16,21-21-16,-21-1 0,1 22 16,-1 0-16,0 0 0,0 0 0,-21 22 15,21-22-15,-21 21 0,21 21 16,-21 0-16,0-20 16,0-1-16,0 21 0,0-21 0,0 22 15,-21-22-15,0 0 0,21 0 16,-21 0-16,21 0 0,0 1 15,21-22 17,0-22-32</inkml:trace>
  <inkml:trace contextRef="#ctx0" brushRef="#br0" timeOffset="4968.42">8276 656 0,'0'0'0,"-21"0"0,21 21 15,21-21 17,0 0-32,0 0 0,1-21 0,-1 21 15,-21-21-15,21 0 0,0 21 16,0-21-16,0 0 0,1-1 0,-22 1 15,21 0-15,-21 0 16,0 0-16,0 0 16,-21 21-1,-1 0-15,1 0 0,0 0 16,0 21-16,-21 0 0,20 0 16,1 0-16,0 0 0,0 1 0,0-1 15,0 21-15,-1-21 0,22 0 16,0 1-16,0-1 0,0 0 0,0 0 15,0 0-15,0 0 0,0 1 16,22-1-16,-1-21 0,0 0 16,0 0-16,21 21 0,-20-21 0,20 0 15,0 0-15,-21-21 0,22 0 16,-1 21-16,0-22 0,1 1 0,-22 0 16,21 0-16,1 0 0,-1-22 15,-21 22-15</inkml:trace>
  <inkml:trace contextRef="#ctx0" brushRef="#br0" timeOffset="5636.04">8848 572 0,'0'0'0,"0"-43"0,21 1 15,-21 21-15,0 0 16,-21 21 0,-1 0-16,22 21 15,0 0-15,-21 0 0,21 0 16,-21 0-16,21 1 0,-21-1 0,21 0 16,0 21-16,0 1 15,-21-22-15,21 0 0,0 0 0,0 0 16,0 0-16,-21-21 0,21 22 15,0-1-15,21-21 47,-21-21-47,21-1 0,-21 1 16,21 0-16,0-21 0,-21 21 16,21-1-16,1-20 0,20-21 15,-21 41-15,0 1 0,0 0 16,1-21-16,-1 42 0,0-21 0,0-1 15,0 22-15,22 0 0,-22 0 16,0 0-16,0 22 0,0-22 16,0 21-16,1 0 0,-22 0 0,0 21 15,21-20-15,-21-1 0,0 21 16,0-21-16,0 22 0,0-22 0,0 0 16,0 21-16,0-21 0,21 1 15,-21-1-15,0 0 0,21-21 31,0 0-15,-21-21-16,0 0 0,21-1 16,1-20-16,-1 21 0,0 0 15,0-22-15,0 22 0,0-21 16,1 0-16,-1 20 0,21-20 0,22-21 16,-43 41-16,21 1 15,0 0-15,1 0 0,-22 21 0,21 0 16,-21 0-16,1 21 0,-1-21 15,0 21-15,-21 22 0,0-22 0,0 42 16,0-42-16,0 22 16,0-22-16,0 21 0,-21-21 0,0 1 15,21-1-15,0 0 0,-22 0 0,22 0 16,-21 0-16,21 1 16,21-22 15,1 0-31,-1 0 15,0-22-15,21 22 0,1 0 16,-1-21-16</inkml:trace>
  <inkml:trace contextRef="#ctx0" brushRef="#br0" timeOffset="6213.39">10774 487 0,'0'-21'0,"0"42"0,0-63 0,0-1 16,0 22-16,0 0 0,0 0 15,-21 0-15,-1-1 0,1 22 0,0-21 16,0 21 0,0 0-16,0 0 0,-22 21 0,22 1 15,0-1-15,-21 0 0,20 0 0,1 21 16,-21-20-16,21 20 0,-22-21 16,22 21-16,0-20 0,0 20 0,0-21 15,0 21-15,21-20 0,0-1 16,0 21-16,0-21 0,0 0 0,0 1 15,0-1-15,21 0 16,0-21-16,0 0 0,0 0 0,0 0 16,1 0-16,-1 0 15,21 0-15,-21-21 0,0 0 0,22-1 16,-22 1-16,0 0 0,21 0 16,-20-21-16,-1 20 0,0-20 0,42-43 15,-63 43-15,22 0 16,-1 21-16,0-22 0,-21 22 0,0 0 15,0 0-15,0 42 16,0 0 0,0 0-16,0 22 0,0-22 0,0 21 15,-21 0-15,0 1 0,21-22 16,-22 21-16,22 1 0,0-22 0,0 21 16,0 0-16,0-20 0,0-1 15,0 0-15,0 0 0,22 0 16,-1 0-16,0-21 0,0 0 0,0 0 15,22 0-15,-22 0 0,21 0 16,-21-21-16,22 0 0,-1 0 16,0 0-16,1 0 0,20-43 15,-21 43-15,1 0 0,-22-22 0,0 22 16,21 0-16,-20-21 16,-22 21-16,21-1 0</inkml:trace>
  <inkml:trace contextRef="#ctx0" brushRef="#br0" timeOffset="7032.92">1736 1439 0,'0'0'0,"-43"22"0,1-22 0,0 0 16,20 0-16,-20 0 0,0 0 0,21 0 15,-1 0-15,1 0 0,0 0 16,0 0-16,21 21 16,42-21-1,-21 0-15,43 0 16,-22 0-16,22 0 0,20 0 0,1 0 16,0 0-16,21 0 0,21 0 15,0 0-15,0 0 0,21 0 0,-21 0 16,0 0-16,0 0 0,0-21 15,0 21-15,127 0 0,-148 0 16,-1 0-16,-20 0 0,0 0 16,-22 0-16,107-22 15,-128 22-15,-21 0 0,0 0 16,0 0-16,1 0 31,-1 0 32</inkml:trace>
  <inkml:trace contextRef="#ctx0" brushRef="#br0" timeOffset="8016.44">6964 1397 0,'0'0'0,"-148"0"31,105-21-31,1 21 0,0 0 0,20 0 15,-20 0-15,0 0 0,-22 0 16,43-21-16,0 21 0,0 0 16,0 0-16,-1 0 0,1 0 31,42 0 31,1 0-62,-1 0 0,0 0 16,0 0-16,21 0 0,-20 0 16,20 0-16,0 0 0,22 0 0,-22 0 15,22 0-15,-1 0 0,1 0 16,-1 0-16,22 0 0,-22 0 0,22 0 16,0 0-16,20 0 0,1 0 15,0 0-15,0 0 0,21 0 0,0 0 16,-21 0-16,21 0 0,0 0 15,0 0-15,21 0 0,0 0 0,-21 0 16,21 0-16,-21 0 16,0 0-16,0 0 0,-21 0 0,21 0 15,-21 0-15,0 0 0,0 0 16,-22 0-16,1 0 0,0 0 0,-22 0 16,1-21-16,-1 21 0,-21 0 0,1 0 15,-22 0-15,21 0 0,-21 0 16,1 0-16,-1-22 0,0 22 15,-21-21 32,-21 21 16,0 0-48,-1 0-15,1 0 16,0 0-16</inkml:trace>
  <inkml:trace contextRef="#ctx0" brushRef="#br0" timeOffset="8176.35">10562 1291 0,'-21'0'109</inkml:trace>
  <inkml:trace contextRef="#ctx0" brushRef="#br0" timeOffset="15716.14">762 3408 0,'0'0'0,"0"21"47,0 0-47,0 0 0,0 1 0,0-1 15,0 21-15,-21 0 16,21 1-16,-21-22 0,-1 21 15,22 1-15,0-1 0,-21 0 0,0 1 16,0-1-16,21-21 0,-21 21 16,0 1-16,21-22 0,-22 0 15,22 0-15,0 0 0,0 1 16,0-1-16,22-42 31,-22-1-31</inkml:trace>
  <inkml:trace contextRef="#ctx0" brushRef="#br0" timeOffset="16035.96">741 3535 0,'0'0'0,"0"-21"0,0 0 0,0-1 15,0 1-15,0 0 0,21 21 16,-21-21-16,21 21 15,0 0-15,0 21 0,1 0 16,-1 0-16,0 1 0,0-1 16,0 21-16,0 0 0,1 1 15,-1-1-15,-21 0 0,21 1 0,-21-1 16,0 22-16,0-22 16,0 0-16,0 1 0,0-1 0,0 0 15,0-21-15,-21 1 0,21-1 16,-21 0-16,21 0 0,-22-21 15,22-21 1,0 0 0,0 0-16,-21-1 0</inkml:trace>
  <inkml:trace contextRef="#ctx0" brushRef="#br0" timeOffset="16841.15">593 3852 0,'21'0'32,"0"0"-32,0 0 0,0 0 15,0 0-15,22-21 0,-22 21 0,21 0 16,-21-21-16,22 21 0,-1-21 16,0 21-16,1-21 0,-1 21 0,0-21 15,-20 21-15,20 0 0,0-22 16,-21 22-16,22 0 0,-22 0 15,0 0-15,-21 22 32,0-1-17,-21 0-15,21 0 0,0 0 16,0 0-16,0 1 0,0-1 0,-21 0 16,21 0-16,0 21 0,-21-20 15,21 20-15,0-21 16,0 0-16,0 0 15,0-42 17,0 0-32,0-21 15,0 21-15,0-1 16,0 1-16,0 0 0,0-21 16,0 21-16,0-1 0,0-20 15,21 21-15,-21 0 0,21 0 0,0-1 16,21 22-16,-20-21 0,-1 21 15,21 0-15,-21 0 0,22 0 0,20 21 16,-42-21-16,0 22 16,22-1-16,-43 0 0,21 21 0,0-21 15,-21 1-15,0-1 0,0 21 16,0-21-16,0 0 0,0 1 0,0-1 16,0 0-16,0 0 0,0 0 15,0-42 32,0 0-47,21 0 0,0 0 0,-21-1 16,22 1-16,-1 0 0,0-21 15,0 21-15,0-1 0,0-20 16,-21 21-16,22 0 0,-1 0 0,0 21 16,0-22-16,0 22 0,0 0 15,-21 22-15,22-1 16,-1 0-16,-21 0 0,21 0 0,-21 22 15,0-22-15,0 21 0,0 0 16,0 1-16,0-22 0,0 21 16,0-21-16,0 22 0,-21-22 15,21 0-15,0 0 0,0 0 16,21-42 0,0 0-1,0 0-15</inkml:trace>
  <inkml:trace contextRef="#ctx0" brushRef="#br0" timeOffset="17348.86">2561 3768 0,'0'0'0,"0"-21"16,0-1-16,-21 22 15,0-21-15,0 21 0,-1 0 16,1-21-16,0 21 0,0 0 15,0 0-15,0 0 0,-1 0 0,1 0 16,0 0-16,0 21 0,0 0 16,21 1-16,-21-1 0,-1 0 0,1 21 15,21 1-15,0-22 0,-21 21 16,21 0-16,-21 1 0,21-22 0,0 21 16,0-21-16,0 1 0,0-1 15,0 0-15,0 0 0,21-21 16,0 0-1,0 0-15,1 0 0,-1-21 16,0 0-16,0 0 0,0-1 16,0 1-16,1-21 0,-1 21 0,-21-22 15,21 22-15,0-21 0,-21 21 16,21-22-16,-21 22 0,0 0 16,0 0-16,0 0 0,21 21 0,-21 21 31,0 0-31,0 0 0,0 0 15,0 1-15,0 20 0,0-21 16,0 0-16,0 22 0,0-22 16,0 0-16,0 0 0,0 0 15,22 0-15,-22 1 0,21-22 16,0 0-16,0 0 16,0 0-16,0 0 0,1 0 0,-1-22 15,21 1-15,-21 0 0</inkml:trace>
  <inkml:trace contextRef="#ctx0" brushRef="#br0" timeOffset="17916.09">2900 3747 0,'21'0'47,"0"0"-47,0 0 0,0 0 15,1 0-15,-1 0 0,0 0 16,0 0-16,0 0 0,0 0 16,1-22-16,-1 22 0,0 0 0,0-21 15,0 21-15,-21-21 0,21 21 16,-42 0 15,0 21-31,0 0 0,0 1 0,0-1 16,-43 42-16,43-42 15,-21 22-15,-1-1 0,22-21 16,-21 22-16,-22 20 0,43-42 16,0 0-16,0 1 0,0-1 15,-1 0-15,1-21 0,21 21 16,0-42 0,21 21-16,1-21 15,-22 0-15,21-1 0,0 1 16,0-21-16,-21 21 0,21 0 0,-21-1 15,21 1-15,-21 0 16,22 21-16,-1 0 31,-21 21-31,21 0 0,-21 1 16,21-1-16,-21 0 0,0 0 16,0 0-16,0 0 0,21-21 0,-21 22 15,21-1-15,1 0 16,-1-21-16,0 0 15,0 0-15,21 0 0,1 0 16,-22 0-16,0-21 0,21 0 16,-20-1-16,-1 1 0,21 0 0,-21 0 15</inkml:trace>
  <inkml:trace contextRef="#ctx0" brushRef="#br0" timeOffset="18612.84">3577 3768 0,'0'0'0,"0"-21"0,-21 21 15,0-22-15,0 22 16,-1 0-16,1 0 0,0 22 16,0-1-16,0-21 0,0 21 15,21 0-15,-22 0 0,1 0 0,21 1 16,-21-1-16,21 0 0,0 0 16,0 43-16,0-43 15,0 0-15,0 0 16,0 0-16,21-21 15,0 0-15,1 0 16,-1-21-16,-21 0 16,0 0-16,0 0 15,21-1-15,-21 1 0,0 0 16,0 0-16,0 0 0,0 0 0,0-22 16,0 22-16,21 0 0,0 0 15,0 0-15,-21-1 0,22 22 0,-1-21 16,0 21-16,0-21 0,0 21 15,0 0-15,1 0 0,-1 0 16,0 21-16,0 0 16,0 1-16,0-1 0,1 0 0,-1 0 15,0 0-15,-21 0 0,21 1 0,-21 20 16,0-21-16,0 0 0,0 0 16,0 1-16,0-1 0,0 0 15,0 0-15,0 0 16,-21-21-16,0 0 15,0 0-15,21-21 16,0 0-16,-22 21 0,22-21 16,0 0-16,0-1 0,0 1 15,0 0-15,0 0 0,22-21 16,-1 20-16,0 1 0,0-21 0,0 21 16,22 0-16,-22-1 0,21 1 15,-21 21-15,22-21 0,-1 21 0,-21 0 16,21 0-16,-20 0 0,41 21 15,-42 0-15,0 1 0,22 20 16,-43 0-16,21-21 16,-21 22-16,0-22 0,0 21 0,0-21 15,0 22-15,-21-22 0,0 0 0,-1 21 16,1-20-16,0-1 16,0 0-16,0 0 0,0-21 0,21 21 0,-22 0 15,1 1-15,0-1 16,0 0-16</inkml:trace>
  <inkml:trace contextRef="#ctx0" brushRef="#br0" timeOffset="19253.04">1164 4953 0,'0'0'0,"-21"-21"0,0 0 16,21 0-16,0-1 15,-21 22 1,21 43-16,0-22 0,0 21 16,0 1-16,0-1 0,0 21 15,0-20-15,0 20 0,0 22 16,0-22-16,0 22 0,21 0 0,-21 21 16,0-22-16,0 1 0,0 0 15,0-1-15,0 1 0,0 21 16,0-22-16,0 1 0,-21 0 15,-1 21-15,22-22 0,-21-20 0,0 20 16,21-20-16,-21 21 0,21-22 16,-21 1-16,0-22 0,21 21 0,0-20 15,0-1-15,0 0 16,-22-20-16,22-1 0,0 0 16,0-42-16,0-22 15,0 22-15,0-21 0,-21 0 16,21-1-16,0-63 15,0 43-15,0-1 0</inkml:trace>
  <inkml:trace contextRef="#ctx0" brushRef="#br0" timeOffset="20277.15">1058 4995 0,'0'0'16,"0"-21"-16,-21 21 0,21-21 16,21 21 15,0 0-31,22 0 15,-22 0-15,42 0 0,-20 0 16,41 0-16,1 0 0,84 0 16,-63 0-16,0 0 0,0 0 15,0 0-15,21 0 0,0 0 16,21 0-16,-21 0 0,21 0 0,-21 0 16,127 0-16,-106 0 0,-21 0 15,-21 0-15,21 0 0,-21 0 16,0 0-16,-22 0 0,-20 0 15,21-21-15,-22 21 0,-21 0 16,22 0-16,-22 0 0,1 0 0,-1-21 16,-21 21-16,0 0 0,0 0 15,1 0-15,-1-21 0,0 21 16,0 0-16,0 0 0,0 0 16,1 0-16,-22 21 15,0 0-15,0 0 16,0 0-16,0 22 15,0-22-15,-22 0 0,1 21 0,21 1 0,-21-1 16,0 0-16,21 1 0,-21-1 16,21 0-16,-21 1 0,21 20 15,0 1-15,-22-22 0,1 21 0,0 1 16,21-1-16,-21 1 0,0-1 16,21 1-16,0-1 0,0 1 0,-21-1 15,21-20-15,-22 20 0,22 1 0,-21-1 16,21 1-16,0-22 0,0 22 15,0-1-15,-21-21 0,21 22 0,0-22 16,-21 43-16,21-43 16,0 1-16,0-22 0,0 21 0,0-21 15,-21 0-15,21 1 0,0-1 16,-21 0-16,21 0 0,0 0 16,-22 0-16,1-21 31,0 0-16,0 0-15,0 0 0,0 0 16,-1 0-16,-20 0 0,0 0 0,-1 0 16,1 0-16,-21 0 0,-1 0 15,1 0-15,-22 0 0,0 0 0,1-21 16,-107 21-16,64 0 0,21-21 16,-21 21-16,0 0 0,0 0 15,21 0-15,-21 0 0,22 0 0,-1 0 16,0 0-16,-21 0 0,21 0 15,0 0-15,-21 0 0,21 0 16,22 0-16,-22 0 0,21-21 16,1 21-16,20 0 0,1-21 0,-1 21 15,1-21-15,20 21 0,22 0 16,-21 0-16,21 0 0,-1 0 16,1 0-16,42 0 31,1 0-16,-1 0-15,0 0 0,0 0 0,0 0 16,0 0-16,1 0 16,-1 0-16</inkml:trace>
  <inkml:trace contextRef="#ctx0" brushRef="#br0" timeOffset="21156.19">783 9504 0,'0'0'0,"-21"-21"0,21 0 16,0-1-1,0 1-15,-21 21 0,21 21 32,0 1-32,0-1 0,-21 21 0,21-21 15,0 22-15,0-1 0,0 0 16,0 22-16,0-22 0,0 0 0,0 1 16,0-1-16,0 0 0,-22 1 15,22-22-15,0 21 0,-21-21 16,21 1-16,0-1 0,0 0 15,0 0-15,0-42 32,21 0-32</inkml:trace>
  <inkml:trace contextRef="#ctx0" brushRef="#br0" timeOffset="21384.06">783 9525 0,'0'-21'16,"0"42"-16,0-63 0,21 42 16,-21-21-16,21 21 0,1 0 15,-1-22-15,0 22 0,0-21 16,21 21-16,-20 0 0,-1 0 16,21 0-16,-21 0 0,22 0 0,-22 0 15,0 0-15,0 0 0,0 0 16,0 0-16,-21 21 15,-21 1 1</inkml:trace>
  <inkml:trace contextRef="#ctx0" brushRef="#br0" timeOffset="21584.75">847 9779 0,'0'21'0,"0"-42"0,0 63 0,0-20 16,21-22 15,0 0-15,0 0-16,0-22 0,0 22 0,22-21 15,-22 0-15,0 21 0,21-21 16,-20 0-16,20 0 0,0-1 0,-21 1 16,22 0-16,-1-21 0</inkml:trace>
  <inkml:trace contextRef="#ctx0" brushRef="#br0" timeOffset="22012.51">1587 9377 0,'-42'0'15,"21"21"1,0 0-16,0 0 16,21 1-16,-22-1 0,1 21 0,21-21 15,0 22-15,0-22 0,-21 21 16,21 0-16,0 1 0,0-1 15,0-21-15,0 22 0,0 20 16,0-42-16,0 0 0,21 1 0,0-1 16,1-21-1,-1 21-15,0-21 0,0 0 0,0 0 16,0 0-16,22 0 0,-22-21 16,0 0-16,0 21 0,0-22 0,1 1 15,-1 0-15,0 0 0,0-21 16,-21 20-16,0 1 0,0-21 0,0 21 15,0 0-15,0-1 0,0 1 16,0 42 15,0 1-31,0-1 0,0 21 16,0-21-16,0 0 0,-21 1 16,21-1-16,0 0 0,0 0 15,0 0-15,0 0 0,21-42 47,-21 0-47</inkml:trace>
  <inkml:trace contextRef="#ctx0" brushRef="#br0" timeOffset="22177.41">1884 9525 0,'0'-21'0,"0"42"0,-21-42 16,21 0-16,-22 21 0,1 0 31,21 21-15,21-21-1,1 21-15</inkml:trace>
  <inkml:trace contextRef="#ctx0" brushRef="#br0" timeOffset="22462.25">2053 9567 0,'0'0'0,"0"22"0,0-1 16,0 0-16,0 21 0,0-21 0,0 64 15,0-43-15,0 1 16,-21-1-16,21 22 0,-21-22 16,21 0-16,0 22 0,-21-1 0,21 1 15,-22-1-15,22 1 0,-21-1 16,21 1-16,-21-1 0,21-20 0,0 20 15,0-21-15,-21 1 0,21-1 0,0-21 16,0 0-16,0 1 0,0-1 16,0 0-16,0-42 15,21 0 1,-21-1-16,21 1 0,0-21 16,-21 0-16,22-1 0,-22 1 0,0-22 15</inkml:trace>
  <inkml:trace contextRef="#ctx0" brushRef="#br0" timeOffset="22748.09">2032 9758 0,'0'0'0,"0"-42"0,0-1 0,0 22 0,0 0 15,0 0-15,0-22 0,21 22 16,0 0-16,0 0 0,1 21 16,-1 0-16,21 0 0,-21 0 15,22 0-15,-1 0 0,0 0 16,1 0-16,-22 21 0,21 21 15,-21-20-15,-21 41 0,0-21 16,0-20-16,0 20 0,-21-21 0,0 21 16,0-20-16,-22-1 0,22 0 15,-21 0-15,21-21 0,-22 21 0,22-21 16,0 0-16,0 0 0,0 0 16,0 0-16,21-21 15,0 0 1,0 0-16,0 0 0,0-1 0,21 1 15,0 0-15</inkml:trace>
  <inkml:trace contextRef="#ctx0" brushRef="#br0" timeOffset="22980.95">2603 9292 0,'0'0'0,"0"21"16,0 1-16,-21-1 0,21 0 15,-21 21-15,21-21 0,0 22 16,0-1-16,-21 0 0,21 1 0,-21-1 16,21 0-16,0 1 0,0-22 0,-21 21 15,21-21-15,-22 1 0,22-1 16,0 0-16,22-21 31,-1 0-31,0-21 0,0 0 16,0-1-16</inkml:trace>
  <inkml:trace contextRef="#ctx0" brushRef="#br0" timeOffset="24219.46">3027 9271 0,'-85'21'31,"64"-21"-31,-21 21 0,20 1 0,1-1 15,-21 0-15,21 0 0,-22 0 0,22-21 16,0 21-16,0 1 0,-21-1 16,20 0-16,1 0 0,0-21 31,21-21-15,0 0-1,21 21 1,-21 21-1,0 0-15,21 0 16,-21 0-16,22 1 0,-22 20 0,21-21 16,-21 0-16,21 0 15,0 1-15,-21-1 0,21 0 0,0-21 16,1 21-16,20-21 0,-21 0 0,0 0 16,22 0-16,-22 0 0,21 0 15,-21 0-15,22 0 0,-22 0 0,21 0 16,-21-21-16,0 0 0,22 21 15,-22-21-15,0-1 0,21 1 0,-20 0 16,-22-21-16,21 21 0,-21-1 0,21 1 16,-21-42-16,0 42 15,0-1-15,0 1 0,0 0 0,-21 21 16,0 0-16,-1 0 0,1 0 16,0 0-16,0 0 15,0 0-15,0 21 0,-1 0 0,1 1 16,0-1-16,0 21 0,21-21 15,0 22-15,-21-22 0,21 21 0,0-21 16,0 22-16,0-22 0,0 0 16,0 0-16,0 0 0,0 0 15,21-21-15,0 0 0,0 0 16,0 0-16,1 0 0,-1-21 16,-21 0-16,21 0 0,0 0 0,0 0 15,0-1-15,1 1 0,-1-21 16,-21 21-16,0-22 0,21 22 15,-21 0-15,0-42 0,21 41 16,-21 1-16,0 42 31,0 1-31,0 20 16,0-21-16,0 0 0,0 22 16,0-22-16,0 21 0,0-21 0,0 0 15,0 1-15,21-1 0,-21 0 16,21 0-16,1-21 0,-1 21 15,0-21-15,0 0 0,0 0 0,0 0 16,1-21-16,-1 0 0,0 0 16,0 21-16,0-21 0,0-22 0,1 22 15,-1 0-15,0-21 0,21-22 16,-21 43-16,-21 0 16,0 0-16,22-1 0,-22 1 15,0 42 1,0 1-1,0-1-15,0 0 0,0 0 0,0 0 16,0 22-16,0-22 0,0 0 16,0 0-16,0 0 0,0 0 0,0 1 15,21-1-15,0-21 0,0 21 16,0-21-16,0 0 16,1 0-16,-1 0 0,0 0 0,0-21 15,0 0-15,0 21 0,22-22 16,-22-20-16,0 21 0,0 0 0,0-22 15,1 22-15,-22-21 0,21 0 0,0-1 16,-21 1-16,0 0 0,0-1 16,0 1-16,0 0 0,0-1 0,0-20 15,0 42-15,0-1 16,0 44 0,0 20-16,0-21 0,0 21 15,0-20-15,-21 20 0,21 0 16,0 1-16,-21-1 0,21 0 0,0 1 15,0-1-15,0 0 0,0 1 16,0-22-16,0 21 0,0-21 16,0 0-16,0 1 0,0-1 0,0 0 15,21-21-15,0 0 0,0 0 16,0 0-16,0 0 0,1-21 16,-1 21-16,0-21 0,-21-1 15,21 1-15,0-21 0</inkml:trace>
  <inkml:trace contextRef="#ctx0" brushRef="#br0" timeOffset="24404.35">4149 9335 0,'0'0'0,"-22"0"15,44 0 17,-1 0-32,21 0 15,-21 0-15,0 0 0,22 0 16,-22 0-16,21 0 0,-21 0 0,22-22 15,-1 22-15,22 0 0,-43-21 16,21 21-16,-21 0 0,22 0 16,-22 0-16</inkml:trace>
  <inkml:trace contextRef="#ctx0" brushRef="#br0" timeOffset="24993.02">1566 10689 0,'0'0'0,"0"-21"16,0 0-16,-21 21 15,21 21 17,-21 21-32,21 1 0,0-1 0,0 0 15,0 22-15,0-1 0,0 22 16,0 0-16,0-1 0,0 1 0,0 0 15,0-1-15,0 1 0,0 0 16,0-1-16,0 86 0,0-107 16,0 1-16,-21-1 0,0 1 15,21-1-15,-22-20 0,22-1 16,0 0-16,0-21 0,0 22 16,0-22-16,0-42 31,0 0-31,0-1 0,22 1 0,-22-21 15</inkml:trace>
  <inkml:trace contextRef="#ctx0" brushRef="#br0" timeOffset="25856.52">1693 10795 0,'0'0'0,"0"-21"0,-21 21 15,21-21-15,-21 21 0,42 0 32,0 0-17,0 0-15,22 0 0,-1 0 16,0 0-16,1 0 0,20 0 0,1 0 16,-1 0-16,22 0 0,21 0 0,0 0 15,21 0-15,0 0 0,0 0 16,0 0-16,0 0 0,21 0 0,0 0 15,-21 0-15,0 0 0,0 0 16,0-21-16,-21 21 0,-22 0 16,1 0-16,0-22 0,-1 22 0,-20 0 15,-1-21-15,1 21 0,-1-21 16,1 21-16,-22 0 0,1 0 0,-1 0 16,0-21-16,-21 21 0,1 0 15,-22 21 1,0 0-1,0 0-15,0 1 0,0-1 16,0 0-16,0 0 0,0 0 0,0 22 16,-22-1-16,22-21 0,-21 21 0,21 1 15,0 20-15,-21 1 0,0-22 16,21 22-16,-21 63 16,21-64-16,0-21 0,-21 22 15,21-1-15,-22-20 0,22 20 0,0-20 16,-21 20-16,21-21 0,0 1 0,0 20 15,-21-20-15,21-1 0,-21 0 0,21 1 16,0-1-16,0-21 0,-21 21 16,21-20-16,0 20 0,-21-21 0,21 21 15,0-20-15,0-1 0,-22-21 16,22 21-16,-21 0 0,0 0 16,0 0-1,0-21-15,0 0 0,21 22 16,-22-22-16,1 0 0,0 0 15,0 21-15,0-21 0,0 0 16,-1 0-16,-20 0 0,21 21 0,-21-21 16,-1 0-16,1 0 0,-22 0 0,1 0 15,-22 0-15,1 0 0,-1 0 16,-21 0-16,-21 0 0,21 0 16,-21 0-16,0 0 0,-21 0 0,21 0 15,-21 0-15,21 0 0,0 0 0,-21 0 16,21 21-16,0-21 0,-21 0 0,21 0 15,21 0-15,-21 21 0,42-21 16,0 0-16,1 0 0,20 0 16,22 0-16,0 0 0,20 0 15,1 0-15,0 0 0,0 0 16,42 0 15,0 0-31,0 0 0,1 0 16,-1 0-16</inkml:trace>
  <inkml:trace contextRef="#ctx0" brushRef="#br0" timeOffset="26441.34">1249 13991 0,'0'0'0,"-21"0"0,-1 0 15,1 0-15,0 0 16,21 21-16,-21 22 16,21-22-16,-21 0 0,21 21 15,0 1-15,0-1 0,0 0 0,0 1 16,0-1-16,0 0 0,0 1 15,-21-1-15,21 0 0,0 1 0,0-22 16,0 21-16,0-21 0,0 1 16,0-1-16,0-42 31,-22 21-31</inkml:trace>
  <inkml:trace contextRef="#ctx0" brushRef="#br0" timeOffset="26948.49">847 14182 0,'0'0'16,"0"-21"-16,0-1 0,0 1 0,0 0 0,0 0 15,0 0-15,21 0 0,0-22 16,0 43-16,21 0 0,-20-21 16,20 21-16,-21 0 0,43 0 15,-22 21-15,0 0 0,1 1 16,20 20-16,-21-21 0,1 21 15,20-20-15,-42 20 0,22 0 0,-22 1 16,21 41-16,-42-41 16,0-1-16,0 0 0,0-21 15,0 1-15,0-1 0,0 0 0,-21 0 16,0-21-16,0 0 16,21-21-1,-21 0-15,21 0 0,0-1 16,0-20-16,0 21 0,0-21 0,0-1 15,21-20-15,0 20 0,-21 1 16,21 0-16,0-22 0,0 22 16,22 0-16,-22-1 0,0 22 0,21-21 15,1 21-15,-22-1 0,21 22 16,-21 0-16,22 0 0,-22 22 0,0 20 16,0-21-16,0 21 0,1 1 15,-22-1-15,0 0 0,21 1 0,-21 20 16,0-20-16,0-1 0,0 0 15,0 1-15,0-1 0,0 0 0,0-21 16,0 22-16,0-22 0,0 0 16,0 0-16,0-42 31,21 0-31,0 0 0,-21 0 16</inkml:trace>
  <inkml:trace contextRef="#ctx0" brushRef="#br0" timeOffset="27532.45">2328 14118 0,'0'21'15,"0"1"-15,0-1 16,0 0-16,0 0 0,0 0 16,-21 0-16,21 22 0,0-22 0,0 0 15,0 0-15,0 0 0,0 1 0,0-1 16,0 0-16,0 0 0,21-21 15,0 0 1,1 0-16,-1 0 0,0-21 16,0 21-16,21-21 0,-20 0 0,-1-22 15,21 22-15,-21 0 0,0-21 16,1 20-16,-1 1 0,0-21 0,0 21 16,0 0-16,-21-1 15,21 1-15,-21 42 31,0 1-31,0-1 16,-21 0-16,21 0 0,0 21 0,-21-20 16,21 20-16,0 0 15,0 1-15,0-1 0,0 21 0,0-20 16,0 20-16,0-20 0,0 20 0,0-21 16,0 1-16,21 20 0,-21-20 15,0-1-15,0 0 0,0 1 0,0-1 16,0 0-16,0 1 0,-21-22 15,21 0-15,-21 21 0,0-42 0,21 21 16,0 1-16,-21-22 0,-1 0 16,1 0-16,0 0 0,0 0 0,-21 0 15,20 0-15,-20 0 0,0-22 16,-1 22-16,1-21 0,0-21 16,-1 21-16,1 0 0,0-22 0,-1 22 15,22 0-15,0-21 0,0 20 16,0-20-16,21 21 0,0 0 0,0-22 15,0 22-15,0 0 0,0 0 16,21-21-16,0 20 0,0 1 0,22-21 16,-1 21-16</inkml:trace>
  <inkml:trace contextRef="#ctx0" brushRef="#br0" timeOffset="27988.35">3069 14097 0,'0'0'0,"0"-21"15,0 42 17,-21-21-32,21 21 0,0 0 15,0 1-15,0-1 0,0 21 0,0-21 16,0 22-16,0-22 0,0 21 16,0-21-16,-21 22 0,21-22 15,0 0-15,0 0 0,-21 0 0,21 0 0,0 1 16,0-44 15,0 1-15,0 0-16,0 0 0,21 0 0,-21-22 0,21 1 15,0 21-15,-21-21 16,21-1-16,0 1 0,1 0 0,-1-1 16,0 1-16,0 21 0,0 0 15,0-1-15,1 1 0,20 21 0,-21 0 16,0 0-16,0 0 0,1 21 0,-1 1 15,0-1-15,0 21 0,-21-21 16,0 22-16,0-22 0,0 21 0,0-21 16,0 22-16,0-22 0,0 21 0,-21-21 15,21 0-15,-21 1 16,21-1-16,21-21 31,0-21-31,0-1 16,0 1-16,1 0 0,-1 0 0</inkml:trace>
  <inkml:trace contextRef="#ctx0" brushRef="#br0" timeOffset="28205.3">3895 13843 0,'0'0'16,"-22"21"15,22 0-31,-21 1 0,0-1 0,21 21 0,-21-21 16,0 22-16,21-1 0,-21 0 15,21 1-15,0-22 0,-22 21 16,22 0-16,0-20 0,0 20 0,0-21 16,0 21-16,0-20 0,0-1 15,0 0-15,22-21 16,-1 0-16,-21-21 0,21 0 16,0 21-16</inkml:trace>
  <inkml:trace contextRef="#ctx0" brushRef="#br0" timeOffset="28404.28">3598 14118 0,'0'0'0,"-21"0"0,0 0 0,42 0 47,0 0-47,0 0 0,1 0 16,20 0-16,-21 0 0,21 0 0,-20-21 15,20 21-15,0 0 0,-21 0 0,22 0 16,-1 0-16,0-21 0,-20 21 16,20 0-16</inkml:trace>
  <inkml:trace contextRef="#ctx0" brushRef="#br0" timeOffset="28744.26">4170 14055 0,'0'0'0,"0"-21"31,0-1-31,0 1 15,21 21 17,0 0-32,0 21 15,-21 1-15,21-1 0,1 0 16,-22 0-16,0 0 0,21 0 16,-21 1-16,0-1 0,0 0 0,0 0 15,0 21-15,0-20 0,0-1 16,0 0-16,0 0 0,0 0 15,-21-21-15,21-21 47,0 0-47,0 0 0,0 0 16,0-1-16,0 1 0,0 0 16,0 0-16,21 0 0,0 0 0,0-1 15,0 1-15,-21 0 0,21 0 16,1 0-16,20 21 0,-21-21 0,21 21 15</inkml:trace>
  <inkml:trace contextRef="#ctx0" brushRef="#br0" timeOffset="29264.24">4995 14076 0,'21'0'15,"-21"-21"1,0 0-16,0-1 15,-21 1-15,0 21 16,0 0-16,0 0 0,21-21 0,-21 21 16,-1 0-16,1 0 0,0 0 15,0 21-15,0-21 0,0 21 16,-1 1-16,1-1 0,0 0 0,0 21 16,0-21-16,0 1 0,21 20 0,-22-21 15,22 21-15,-21-20 0,21-1 16,0 0-16,0 0 0,0 0 15,0 0-15,21-21 16,1 0-16,-1 0 0,0-21 16,0 0-16,0 21 0,0-21 15,1 0-15,-1 0 0,0-1 0,0 1 16,0 0-16,0 0 0,1 0 0,-1 0 16,-21-22-16,0 22 0,0 0 15,21 21-15,-21-21 0,0 42 31,0 0-31,0 0 16,0 0-16,0 1 0,0-1 0,0 21 16,0-21-16,0 0 0,0 1 15,21-1-15,0-21 0,-21 21 0,21-21 16,1 0-16,20 0 0,-21 0 0,0 0 16,0 0-16,22 0 0,-22-21 15,0 21-15,21-21 0,-20-1 16,-1 1-16,0 0 0,21-21 15,-42 21-15,0-1 16,0 1-16</inkml:trace>
  <inkml:trace contextRef="#ctx0" brushRef="#br0" timeOffset="29945.11">1820 15769 0,'0'-21'0,"0"42"0,-21-63 0,0 21 0,0 0 0,0-22 16,-1 22-16,1 0 16,0 0-16,0 0 0,0-1 0,0 22 15,-1-21-15,22 0 0,0 42 32,0 0-17,0 1-15,0 20 0,0 0 0,0 1 16,0 20-16,0 1 0,0-1 15,22 22-15,-1-1 0,-21 1 0,21 0 16,-21-1-16,21 1 16,0 0-16,-21 21 0,0-22 0,0 22 15,0-21-15,0 21 0,0-22 16,0 1-16,0 0 0,0-1 16,0 1-16,0 0 0,-21-22 0,21 1 15,0 20-15,0-41 0,-21 20 16,21-21-16,-21 1 0,21-22 0,0 21 15,-21-21-15,21-42 32,0 0-32,0-21 15,0-1-15,0 1 16,0-21-16,0-1 0,0 1 0,0-1 16</inkml:trace>
  <inkml:trace contextRef="#ctx0" brushRef="#br0" timeOffset="31058.04">1884 15706 0,'0'0'0,"0"-21"16,-21 21-16,21-22 0,-22 22 0,1-21 15,21 0-15,-21 21 16,0 0-16,0 0 0,21-21 16,-21 21-16,42 0 47,0 0-47,0 0 0,0 0 15,0 0-15,22 0 0,-1 0 0,-21 0 16,22 0-16,-1 0 0,21 0 15,1 0-15,-1 0 0,1 0 0,21 0 16,20 0-16,1 0 0,0 0 16,0 0-16,21 0 0,0 0 15,0 0-15,0 0 0,21 0 0,-21 0 16,21 0-16,-42 0 0,21 0 16,-21 0-16,0 0 0,0 0 0,84 0 15,-105 0-15,-1 0 16,-20 0-16,-22 0 0,1 0 0,-1 0 15,0 0-15,-21 0 0,-21 21 16,22-21-16,-22 21 16,0 0-1,0 1-15,0-1 16,0 0-16,-22 0 0,22 0 16,0 0-16,0 1 0,-21-1 15,21 21-15,-21 0 0,0 1 0,21-1 16,0 0-16,0 1 0,-21 20 15,0-20-15,21 20 0,-22 1 0,1-1 16,21 1-16,-21-1 0,0 1 0,21 20 16,-21-20-16,0 20 0,21 1 15,-22-21-15,22-1 0,0 22 0,-21-22 16,21 1-16,0-22 0,0 22 16,0-1-16,0-21 0,-21 1 0,21 20 15,0-20-15,0-22 16,0 21-16,0 0 0,0-20 0,0-1 15,0 21-15,0-21 0,0 0 16,0 1-16,0-1 0,0 0 16,0 0-16,0 0 15,0 0-15,-21-21 16,21 22-16,-21-22 16,21 21-16,-21-21 15,-1 0-15,1 21 16,0-21-16,0 0 0,0 21 0,0 0 15,-1-21-15,1 0 0,-21 21 16,21-21-16,-22 0 0,1 0 16,0 22-16,-1-22 0,-20 0 15,-22 0-15,22 0 0,-22 0 0,-21 0 16,0 0-16,22 0 0,-43 0 16,21-22-16,0 22 0,-21 0 15,0 0-15,0-21 0,-21 21 0,42 0 16,-21 0-16,0 0 0,21 0 15,0-21-15,1 21 0,20 0 0,-21 0 16,21 0-16,1 0 0,20 0 16,1 0-16,-1-21 0,22 21 15,0 0-15,20 0 0,1 0 16,0 0-16,21 21 31,0 0-15,21-21-16,0 0 15,1 0 1,-1 0 0,-21-21 15</inkml:trace>
  <inkml:trace contextRef="#ctx0" brushRef="#br0" timeOffset="36874.11">16023 7853 0,'0'-21'15,"-21"21"-15,21-21 16,0-1 15,0 44 16,0-1-47,-21 0 16,21 21-16,0-21 15,-21 1-15,21 20 0,0-21 0,0 21 16,0 1-16,0-1 0,-22 0 0,22 1 15,0-1-15,0 0 16,0 1-16,0-1 0,0 0 0,0 1 16,0-1-16,0 0 0,0 1 0,0 20 15,0-20-15,0 20 0,0 1 16,0-1-16,0 1 0,0-1 16,0 1-16,0-1 0,0 1 0,0-1 0,0 22 15,0-22-15,0 22 16,0-22-16,0 22 0,0 0 0,0-1 15,0-20-15,0 21 0,0-1 0,0-20 0,0 20 16,0 1-16,0 21 16,0-21-16,0-1 0,0 1 0,0 0 15,0-22-15,0 22 0,0-1 0,0-20 16,0-1-16,-21 22 0,21-21 0,0-1 16,0-21-16,0 1 0,0-1 15,0 0-15,0 1 0,0-22 0,-21-21 16,21-21-1</inkml:trace>
  <inkml:trace contextRef="#ctx0" brushRef="#br0" timeOffset="38921.12">16002 7747 0,'21'0'0,"0"0"31,0 0-16,1 0-15,-1 0 16,0 0-16,0 0 0,0 0 0,22 0 16,-22-21-16,21 21 0,0 0 15,1 0-15,20 0 0,-20 0 0,20 0 16,-21-21-16,22 21 0,-1 0 16,22 0-16,-21 0 0,41 0 15,-20 0-15,21-21 0,0 21 0,0 0 16,21 0-16,-22 0 0,22 0 0,-21 0 15,21 0-15,0 0 0,21 0 0,-21 0 16,0 0-16,0 0 16,0 0-16,0 0 0,0 0 0,0 0 15,-21 0-15,21 0 0,-21 0 0,0 0 16,-21 0-16,20 0 0,65 0 16,-107 0-16,1 0 0,63 0 15,-64 0-15,-20 0 16,20 0-16,-42 0 0,22 0 0,-1 0 15,21 0-15,-41 0 0,-1 0 16,0 0-16,0 0 16,-21 21 31,0 0-47,0 0 15,0 0 1,0 0-16,0 1 0,0-1 15,0 0-15,-21 0 0,21 21 16,-21-20-16,21 20 0,-21-21 16,21 21-16,-22 1 0,1-1 0,21 0 15,-21 1-15,0-1 0,21 0 16,0 1-16,-21-1 0,21 0 0,-21 22 16,21-22-16,0 1 0,-22 20 0,22-21 15,-21 22-15,21-1 16,-21 1-16,21-1 0,0 1 0,-21-1 15,21-20-15,-21 20 0,21 1 0,-21-1 16,21 1-16,0-1 0,0 1 16,-22-1-16,22 22 0,0-22 0,-21 1 15,21-1-15,0 1 0,0-1 0,0 1 16,0-1-16,0 1 0,0-1 0,0-20 16,0 20-16,0 1 0,0-1 15,0-20-15,0 20 0,0-21 16,0 1-16,0-1 0,0 0 0,0 43 15,0-64-15,0 22 16,0-22-16,0 21 0,0-21 0,0 22 16,0-22-16,0 21 0,0-21 15,0 0-15,0 1 0,0-1 16,0 0-16,0 0 0,0 0 0,0 0 16,0 1-16,0-1 0,0 0 0,0 0 15,0 0-15,0 0 16,0 1-16,0-1 15,0 0 1,-21-21 15,0 0-31,21 21 16,-21-21-16,0 0 0,-1 0 16,1 0-16,0 21 15,0-21-15,0 0 0,0 0 0,-1 21 16,-20-21-16,21 0 0,-21 0 0,-1 22 15,1-22-15,0 21 0,-1-21 16,1 0-16,0 0 0,-22 0 0,22 0 16,-22 0-16,1 21 0,-1-21 0,1 0 15,-1 0-15,1 0 0,-22 0 16,0 0-16,1 0 0,-1 0 0,-84 0 16,84 0-16,-21 0 15,22 0-15,-1 0 0,0 0 0,22 0 16,-22 0-16,0 0 0,22 0 15,-22 0-15,1-21 0,-1 21 0,0-21 16,1 21-16,-86 0 0,86-22 16,-1 22-16,0 0 0,22 0 15,-1 0-15,1-21 0,-1 21 0,22 0 16,-22 0-16,22 0 0,-21 0 16,20 0-16,1 0 0,-22 0 0,22 0 15,-21 0-15,20 0 0,-20 0 16,-1 0-16,22 0 0,-22 0 0,22 0 15,0 0-15,-1 0 0,22 0 16,-21 0-16,21 0 0,0 0 0,-1 0 16,1 0-1,0 0-15,0 0 32,0 0-32,21-21 62,0 0-62,0 0 16,0 0-16,0-1 0,0 1 0,0 0 15,21 0-15</inkml:trace>
  <inkml:trace contextRef="#ctx0" brushRef="#br0" timeOffset="39836.32">16764 6900 0,'0'0'0,"0"22"16,21-22 15,0 0-31,0 0 0,1-22 16,-1 1-16,0 0 15,0 0-15,0 21 0,0-21 16,-21 0-16,22-1 0,-22 1 15,0 0-15,-22 0 16,1 21-16,0 0 16,0 0-16,-21 0 0,-1 0 15,22 21-15,-21-21 0,-1 21 0,1 0 16,0-21-16,21 22 0,-1-1 0,1 0 16,0 0-16,21 0 15,0 0-15,0 1 0,21-1 16,0-21-16,1 21 0,20-21 0,-21 21 15,21-21-15,1 21 16,-22 0-16,21-21 0,1 22 0,-22-22 16,21 21-16,-21 0 0,22-21 0,-22 21 15,0 0-15,-21 0 0,0 1 16,0-1-16,0 0 0,-21-21 16,-22 21-16,22 0 0,-21-21 15,0 21-15,-22 1 0,22-22 0,-1 0 16,-20 0-16,21 0 0,-1 0 0,1 0 15,0 0-15,20 0 0,1 0 16,0 0-16,0-22 0,0 22 16,21-21-16,0 0 0,0 0 0,0 0 15,21 0 1,0 21-16,0-22 0,0 1 0,1 21 16,41-42-16,-21 21 0,1 21 15</inkml:trace>
  <inkml:trace contextRef="#ctx0" brushRef="#br0" timeOffset="40072.19">17272 6773 0,'0'64'16,"0"-43"-1,0 0-15,0 22 16,0-22-16,0 0 0,0 0 0,-21 0 15,21 0-15,0 22 0,-21-22 0,21 0 16,0 0-16,0 0 0,-22 22 16,22-22-16,0 0 0,0 0 15</inkml:trace>
  <inkml:trace contextRef="#ctx0" brushRef="#br0" timeOffset="40628.96">17230 6773 0,'0'0'0,"0"-21"0,0 0 16,0 0-16,21 0 16,0 21-16,0 0 0,0-21 0,0 21 15,1 0-15,20 0 0,0 0 16,-21 0-16,22 0 0,-1 0 0,-21 21 15,22 0-15,-22 0 0,21 0 16,-21 0-16,0 1 0,-21-1 16,0 0-16,0 0 0,0 0 0,0 0 15,-21 1-15,-21-1 0,21 0 16,-22 0-16,1 0 0,0 0 0,-1-21 16,22 0-16,-21 22 0,21-22 0,0 0 15,-1 0-15,1 0 0,21-22 16,21 1-1,1 21-15,20 0 16,-21-21-16,21 21 0,-20-21 16,20 21-16,-21 0 0,21 0 0,1 0 15,-22 0-15,21 0 0,-21 0 0,1 21 16,-1 0-16,21-21 16,-21 21-16,0-21 0,-21 22 0,22-1 15,-22 0-15,0 0 0,0 0 0,0 0 16,0 1-16,-22-1 15,1 0-15,0 0 0,-21 0 0,21-21 16,-22 21-16,1 1 0,0-22 0,-1 0 16,1 0-16,0 0 0,20 0 15,-20 0-15,0 0 0,21 0 0,-1 0 16,1 0-16,0 0 0,0-22 0,0 22 16,21-21-16,-21 21 0,21-21 15,0 0 1,0 0-16,21 0 0,0 21 15,0-22-15,21 1 0</inkml:trace>
  <inkml:trace contextRef="#ctx0" brushRef="#br0" timeOffset="40935.79">18373 6752 0,'0'-21'32,"0"42"-1,0 0-31,0 1 0,0 20 16,0-21-16,0 0 0,-22 22 0,22-22 15,-21 21-15,21-21 0,-21 0 0,21 22 16,0-22-16,-21 0 0,21 0 15,-21 0-15,21 1 0,0-1 0,0 0 16,0 0-16,0-42 47</inkml:trace>
  <inkml:trace contextRef="#ctx0" brushRef="#br0" timeOffset="41214.62">18076 7218 0,'0'0'0,"0"21"0,0 0 0,0 0 0,0 1 16,0-1-16,0 0 16,0 0-16,21-21 15,22 0-15,-22 0 0,0 21 16,21-21-16,-20 0 0,20 0 15,0 0-15,-21 0 0,22 0 0,-22-21 16,21 21-16,1 0 0,-22-21 0,0 21 16,0-21-16,21 0 0,-20 21 15,-1-22-15,0 1 0,0 0 16,-21 0-16,0 0 0,0 0 16,0-1-16,0 1 15,0 0-15</inkml:trace>
  <inkml:trace contextRef="#ctx0" brushRef="#br0" timeOffset="41484.39">18055 6625 0,'-42'0'16,"84"0"-16,-105 0 0,63-21 0,0 0 15,0 0 1,42 21-16,-21-21 0,0 21 15,22-22-15,-1 22 0,0 0 0,1-21 16,-1 21-16,0 0 0,1 0 16,-1 0-16,0 0 0,1 0 0,-22 0 15,0 0-15,0 0 16,-42 0 0,0 0-1,0 0-15,-1 0 16,1 0-16,0 0 0</inkml:trace>
  <inkml:trace contextRef="#ctx0" brushRef="#br1" timeOffset="99312.69">17970 8192 0,'0'-22'0,"0"1"15,0 0 1,-21 21 0,0 0-1,21-21-15,-21 21 0,0 0 16,0 0-16,-1 0 0,1 0 0,0 0 15,0 0-15,0 0 0,0 0 16,-22 0-16,22 0 0,0 0 0,-21 21 16,20-21-16,1 0 0,-21 0 15,21 21-15,0-21 0,-22 0 0,22 21 16,0-21-16,0 22 0,0-22 16,-22 21-16,22 0 0,0-21 0,0 21 15,-22 0-15,22-21 0,0 21 16,-21 1-16,21-22 0,-1 21 0,-20 0 15,21-21-15,0 21 0,0 0 0,-1-21 16,1 21-16,21 1 16,-21-22-16,0 21 0,0 0 0,21 0 15,-21 0-15,-1 0 16,1 1-16,21-1 0,-21 0 0,0 0 16,21 0-16,-21 0 0,21 1 15,-21 20-15,-1-21 0,22 0 16,0 22-16,0-22 0,-21 21 0,21-21 0,-21 22 15,21-22-15,0 21 0,0-21 16,0 22-16,-21-22 0,21 0 0,0 21 16,0-21-16,-21 1 0,21 20 15,0-21-15,0 0 0,0 0 0,0 43 16,0-43-16,0 0 16,0 0-16,0 1 0,0 20 15,0-21-15,0 0 0,0 22 0,0-22 16,0 0-16,0 42 0,0-41 15,0-1-15,21 21 0,-21-21 16,0 0-16,0 1 0,21-1 0,-21 0 16,21 0-16,-21 0 0,0 0 0,21 1 15,-21-1-15,22 0 0,-1 0 16,-21 0-16,21-21 0,-21 21 0,21 1 16,-21-1-16,21-21 0,0 21 15,-21 0-15,22 0 0,-1-21 16,-21 21-16,21 1 0,0-1 0,0 0 15,0-21-15,1 21 0,-1 0 16,0 0-16,0 1 0,0-22 0,22 21 16,-22 0-16,0-21 0,21 21 0,1 0 15,-22-21-15,21 21 0,0 1 16,-20-22-16,20 21 0,0-21 0,-21 21 16,22-21-16,-1 0 0,-21 21 0,0-21 15,22 0-15,-22 21 0,21-21 16,-21 0-16,22 0 0,-22 21 0,0-21 15,21 0-15,-20 0 0,20 0 0,-21 0 16,0 0-16,22 0 0,-22 0 16,21 0-16,-21 0 0,0 0 15,22 0-15,-22 0 0,0 0 0,21 0 16,-20 0-16,20 0 0,0 0 16,1 0-16,-22 0 0,21 0 0,0 0 15,1 0-15,-22 0 0,21 0 0,1 0 16,-22 0-16,21 0 0,-21 0 15,22 0-15,-22 0 0,0 0 0,0 0 16,21 0-16,-20 0 0,-1-21 0,21 21 16,-21 0-16,0-21 0,1 21 15,20-21-15,-21 0 0,0 21 16,0-21-16,1-1 0,-1 22 0,0-21 0,0 0 16,0 0-16,0 0 15,1 0-15,-1-1 0,0 1 0,21 0 16,-21 0-16,1 0 0,-1 0 0,0-1 15,-21 1-15,21 0 0,0 0 16,0 21-16,-21-21 0,22 0 0,-22-1 16,21 1-16,-21 0 0,0 0 0,0 0 15,0-22-15,0 22 0,0 0 16,21 0-16,-21-21 0,0 20 0,21-20 16,-21 21-16,0 0 0,0-22 15,21 22-15,0-21 0,-21 21 16,22-22-16,-22 22 0,0 0 0,0 0 15,0 0-15,21 0 0,-21-1 16,0 1-16,0 0 0,21-21 0,-21 21 16,0-1-16,0 1 0,0 0 15,0 0-15,0 0 0,0-22 0,0 1 16,0 21-16,0 0 0,0-22 16,0 22-16,0 0 0,0 0 15,0 0-15,0 0 0,-21-1 0,0 1 16,-1 0-16,22-21 0,0 21 15,-42-22-15,21 22 0,21 0 16,-21 0-16,0 0 0,-1-1 16,22 1-16,-21 21 0,0-21 15,0 0-15,0 21 0,21-21 0,-21 0 16,-1 21-16,1-22 0,0 22 16,0-21-16,0 0 0,0 21 15,-1-21-15,1 0 16,0 0-16,0 21 15,0-22-15,0 1 0,-1 21 16,1-21-16,0 0 16,0 21-16,0 0 0,0-21 0,-1 21 15,1-21-15,0 21 16,0 0-16,0 0 0,21-22 16,-21 22-16,-1-21 0,1 21 15,0-21-15,0 21 16,0 0-16,0-21 0,-1 21 15,1-21-15,0 21 16,21-21-16,-21 21 0,0 0 16,0-22-16,-1 22 0,1 0 15,0-21-15,0 21 0,0 0 16,0 0-16,-1 0 16,22-21-16,-21 21 0,0 0 0,0 0 15,0 0-15,0 0 0,-22-21 16,22 21-16,0 0 15,0 0-15,0 0 0,-1 0 16,1 0 0,0-21-16,0 21 0,0 0 15,0 0-15,-1 0 0,1 0 16,0 0-16,0 0 16,0 0-16,0 0 0,-1 0 0,1 0 15,0 0-15,0 0 0,0 0 16,0 0-16,-1 0 0,1-21 15,0 21-15,0 0 0,0 0 16,0 0-16,-1 0 16,1 0-1,0 0-15,0 0 0,-21 21 0,20 0 16,-20-21-16,0 21 0</inkml:trace>
  <inkml:trace contextRef="#ctx0" brushRef="#br1" timeOffset="124168.04">14880 12129 0,'21'-22'31,"-21"1"1,21 21-32,1-21 15,-22 0 16,0 42 48,0 0-79,-22-21 15,1 21-15,21 1 0,-21-1 16,0 0-16,0 0 0,0 0 15,-1 0-15,1 1 16,0-1-16,0 0 0,0 0 0,-22 0 16,22 0-16,0 1 0,0-1 15,-21 0-15,-1 21 0,22-21 16,0-21-16,0 22 0,0-1 0,-1-21 16,1 0-16,0 0 0,0 21 31,21-42 16,0 0-32,21 21 1,0-22 0,0 22-16,1 0 0,-1 0 15,0 0-15,0 0 0,0 0 16,0 0-16,1 0 0,-1 0 0,0 0 15,21 0-15,-21 0 0,1 0 0,-1 22 16,0-22-16,0 21 0,0-21 16,0 21-16,1-21 0,-1 21 0,0-21 15,0 21-15,-21 0 16,21-21-16,0 0 0,-21 22 16,22-22 62,-22-22-78,21 1 15</inkml:trace>
  <inkml:trace contextRef="#ctx0" brushRef="#br1" timeOffset="124484.1">15155 12213 0,'0'21'15,"21"-21"-15,-21 22 0,22-22 16,-1 21-16,0 0 0,0 0 0,0 0 15,0 0-15,1 1 0,-22-1 0,21 0 16,0-21-16,0 21 16,-21 0-16,21 0 0,0 1 0,1-1 31,-1-21-31</inkml:trace>
  <inkml:trace contextRef="#ctx0" brushRef="#br1" timeOffset="124791.92">15579 12256 0,'0'0'0,"-22"21"16,-20-21-16,21 21 0,0 0 0,-22 0 16,22 0-16,-21 1 0,21-1 0,-22 0 15,22 0-15,-21 0 0,21 0 16,0 1-16,-1-1 0,1-21 0,-21 42 16,21-42-1,21 21-15,21-21 47,0-21-31,0 0-16,0 21 15,1-21-15</inkml:trace>
  <inkml:trace contextRef="#ctx0" brushRef="#br1" timeOffset="125084.41">15706 12234 0,'0'0'16,"0"22"-16,0-1 0,-22 21 16,1-42-16,21 21 15,-21 0-15,21 1 0,0-1 0,0 0 16,-21 0-16,21 0 0,-21 0 15,21 1-15,-21-22 0,21 21 0,-22 0 16,22 0-16,0 0 31,0-42-15,0 0 0,0 0-16,22 0 15</inkml:trace>
  <inkml:trace contextRef="#ctx0" brushRef="#br1" timeOffset="125345.26">15642 12213 0,'21'0'16,"0"21"-16,1 1 16,-22-1-16,21-21 0,0 21 0,-21 0 15,21 0-15,-21 0 0,21 1 16,-21-1-16,21 0 0,1 0 15,-22 0 1,21-21 0,0 0-1,-21-21 1,21 0 0,-21 0-16,21 0 15,0-1-15</inkml:trace>
  <inkml:trace contextRef="#ctx0" brushRef="#br1" timeOffset="125608.11">16192 12171 0,'0'0'0,"-21"0"16,0 21-16,0 0 0,21 0 15,-21 1-15,0-1 0,-1-21 0,1 21 16,-21 0-16,21 0 0,0 0 15,21 1-15,-22-1 0,1 0 0,0-21 16,0 21-16,21 0 16,-21 0-16,21-42 47,21 0-47,-21 0 15,21 21-15,0-21 16,0 0-16,1-1 0</inkml:trace>
  <inkml:trace contextRef="#ctx0" brushRef="#br1" timeOffset="125860.97">16214 12150 0,'0'21'16,"0"0"-16,0 0 0,-22 0 15,22 1-15,-21-1 0,21 0 0,-21 0 16,21 0-16,0 0 0,-21 1 15,21-1-15,-21 0 0,21 0 0,0 0 16,0 0-16,-21-21 0,21 22 16,0-1-16,-22-21 15,22 21-15,22-42 47,-1 21-47,-21-21 16,21-1-16,0 1 0</inkml:trace>
  <inkml:trace contextRef="#ctx0" brushRef="#br1" timeOffset="126400.34">16573 12086 0,'0'0'0,"0"21"31,0 1-15,0-1-16,0 0 16,0 0-16,0 0 0,0 22 0,-21-22 15,21 0-15,-21 21 0,21-21 16,0 1-16,-21-1 0,0 0 16,21 21-16,-21-21 0,-1-21 0,22 22 15,-21-1-15,21 0 0,-21 0 0,0-21 16,21 21-16,0-42 62,0 0-62,21 0 0,0 0 16,-21-1-16,21 1 0,1 0 0,-22 0 16,21 0-16,0 21 0,-21-21 15,21 21-15,0 0 0,0 0 16,-21 21-1,22 0-15,-22 0 0,21 0 16,-21 0-16,21 1 16,-21-1-16,0 0 15,21-21-15,0 0 0,-21 21 16,21-21-16,1 0 16,-1 0-16,0 0 31,0 0-31,0-21 15,0 0-15,-21 0 16,22 21-16,-1-22 0,-21 1 16</inkml:trace>
  <inkml:trace contextRef="#ctx0" brushRef="#br1" timeOffset="126932.61">17208 12002 0,'0'0'0,"-21"0"0,21 21 47,0 0-32,21 0-15,1 0 0,-1 0 16,0 1-16,0-1 15,0 0-15,22 0 0,-22-21 0,0 21 16,21 0-16,-21-21 0,22 22 16,-22-22-16,21 0 0,-21 0 0,22 0 15,-22 0-15,0 0 0,0 0 0,0 0 16,1 0-16,-1 0 0,0 0 16,-42 0 15,0 21-16,-1-21-15,1 21 0,0-21 16,0 21-16,0 0 0,0 0 0,-22 22 16,1-22-16,21 0 15,0 0-15,-22 0 0,22 1 16,0-22-16,0 21 0,0 0 0,-1-21 16,1 21-16,0-21 0,21 21 15,-21-21 1,21-21 31,0 0-32</inkml:trace>
  <inkml:trace contextRef="#ctx0" brushRef="#br1" timeOffset="127806.11">14414 13145 0,'0'0'0,"22"-22"16,-1 1-16,0 21 0,0-21 0,0 0 16,-42 21 15,0 21-16,0-21-15,0 21 0,-1 0 0,1 1 16,0-1-16,-21 0 0,21 0 16,-22 0-16,22 0 0,-21 1 0,21-1 15,-43 0-15,43 0 0,0 0 16,0-21-16,-1 21 0,1-21 16,0 0-1,21-21 16,21 21-31,0 0 16,1-21-16,-1 21 16,0 0-16,0 0 0,0 0 15,0 0-15,1 0 16,-1 21-16,0-21 0,0 21 0,0 1 16,0-22-16,-21 21 0,22 0 15,-1-21-15,0 21 0,0 0 0,-21 0 16,21-21-16,0 22 0,1-22 15,-1 21-15,0-21 16,0 0-16,0 0 16,0 0-16,1-21 15,-1-1-15,0 22 0,0-21 0,-21 0 16</inkml:trace>
  <inkml:trace contextRef="#ctx0" brushRef="#br1" timeOffset="128308.55">14965 13060 0,'0'0'0,"-21"21"31,21 0-15,-22-21-16,1 21 16,21 1-16,0-1 0,-21 21 0,21-21 15,-21 0-15,0 1 0,21 20 16,-21-21-16,21 0 0,-22 22 15,22-22-15,0 0 16,0 0-16,0-42 47,0 0-47,0 0 0,22-1 16,-22 1-16,0 0 0,21 0 15,0-21-15,0 20 0,-21 1 16,21-21-16,0 21 0,1-22 15,-22 22-15,21 0 0,0 0 0,0 0 16,0 21-16,0 0 16,1 21-1,-22 0-15,21 0 0,-21 0 0,0 22 16,0-22-16,0 0 0,0 21 16,0-20-16,0-1 0,0 21 0,0 0 15,0-20-15,0-1 16,0 0-16,0 0 0,0 0 15,0 0-15,0 1 16,0-44 15,0 1-31,0 0 0,0 0 16</inkml:trace>
  <inkml:trace contextRef="#ctx0" brushRef="#br1" timeOffset="128500.45">14774 13335 0,'0'0'0,"21"0"31,1 0-15,20 0-16,-21 0 0,0 0 16,0 0-16,22 0 0,-22 0 15,21 0-15,-21-21 0,1 21 0,20 0 16,-21-21-16,0 21 0,43-21 15,-43-1-15</inkml:trace>
  <inkml:trace contextRef="#ctx0" brushRef="#br1" timeOffset="128816.26">15663 13081 0,'0'-42'31,"-21"42"-15,0 0-16,0 0 0,0 0 16,-1 21-16,1 0 0,0-21 15,0 21-15,0 0 0,0 1 16,-1-1-16,1 0 0,0 0 0,0 0 16,21 0-16,0 1 0,0-1 15,0 0-15,0 0 0,0 0 0,0 0 16,0 1-16,21-22 0,0 21 15,0-21-15,1 0 16,-1 0-16,0 0 0,0 0 0,21 0 16,1 0-16,-22 0 0,21 0 0,-21 0 15,22-21-15,-22 21 0,21-22 16,-21 1-16,22 0 0,-22 0 0</inkml:trace>
  <inkml:trace contextRef="#ctx0" brushRef="#br1" timeOffset="129074.74">16087 13145 0,'0'-22'15,"0"44"-15,0-65 0,-22 43 16,1 0 0,0 0-16,0 0 0,0 0 15,0 21-15,-1 1 0,1-1 16,0 0-16,21 0 16,-21 0-16,21 0 0,0 1 0,0-1 15,-21 0-15,21 0 16,0 0-16,0 0 0,0 1 15,21-22 1,0 21-16,0-21 0,22 0 16,-22 0-16,0 0 0,0 0 0,0 0 15,0-21-15,22 21 0,-22-22 16,42 1-16,-41 0 16,-1 21-16</inkml:trace>
  <inkml:trace contextRef="#ctx0" brushRef="#br1" timeOffset="129324.6">16637 13081 0,'-21'0'16,"0"21"0,21 0-16,-22-21 0,22 22 0,-21 20 15,21-21-15,0 0 0,-21 0 16,21 1-16,0-1 0,-21 0 15,21 0-15,0 0 0,0 0 16,0 1-16,0-1 16,21-42 31</inkml:trace>
  <inkml:trace contextRef="#ctx0" brushRef="#br1" timeOffset="129604.44">16573 13123 0,'0'-21'0,"22"21"31,-1 21-31,0-21 16,-21 22-16,0-1 0,21 0 15,0 0-15,-21 0 0,21 0 0,1-21 16,-22 22-16,21-1 0,0 0 0,-21 0 15,21 0-15,-21 0 16,21-21-16,-21 22 0,0-44 63,0 1-48,0 0-15,21 21 0,-21-21 0,22 0 16</inkml:trace>
  <inkml:trace contextRef="#ctx0" brushRef="#br1" timeOffset="129872.28">16976 12975 0,'0'-21'16,"0"42"15,0 0-31,0 1 16,0-1-16,0 0 0,0 0 0,-22 0 15,22 22-15,-21-22 0,21 0 16,0 21-16,0-21 0,-21 1 16,21-1-16,-21 0 0,21 0 0,0 0 0,0 0 15,0 1 1,-21-22-16,42 0 31,0-22-15,0 22-16,-21-21 0,21 0 15</inkml:trace>
  <inkml:trace contextRef="#ctx0" brushRef="#br1" timeOffset="130277.06">17208 13187 0,'-21'0'31,"0"21"-31,0 0 0,21 0 16,0 1-16,0-1 0,-21-21 16,21 21-16,0 0 0,0 0 15,0 0 1,21-21-16,0 0 16,0 0-16,0 0 0,1 0 15,-1 0-15,0 0 16,0 0-16,0 0 0,0-21 15,1 0-15,-22 0 0,21 0 16,-21 0-16,0-1 0,0 1 0,0 0 16,0 0-16,0 0 0,-21 0 15,-1 21-15,22-22 0,-21 22 0,0 0 16,0 0-16,0 0 16,0 0-16,-1 22 15,1-1-15,21 0 16,0 0-1,21-21-15,1 0 0,-1 0 16,0 0 0,0 0-16</inkml:trace>
  <inkml:trace contextRef="#ctx0" brushRef="#br1" timeOffset="130713.48">17695 12912 0,'0'0'15,"-21"0"1,21 21 0,0 0-1,0 0-15,21 0 0,0-21 16,1 22-16,-1-1 0,0 0 16,0 0-16,21-21 0,-20 21 0,-1-21 15,21 0-15,-21 0 0,43 21 16,-43-21-16,0 0 0,21 0 15,-20 0-15,-1 0 0,0 0 16,0-21-16,-42 21 31,0 0-15,0 0-16,-1 0 0,1 21 16,0-21-16,0 22 0,-21-1 0,20 0 15,1 0-15,0 0 0,0 0 16,0 22-16,0-22 0,-22 0 15,22 0-15,0 0 0,0 1 0,21-1 16,-21 0-16,-1 0 0,1 0 16,21 0-16,0-42 47,21 21-47,-21-21 15</inkml:trace>
  <inkml:trace contextRef="#ctx0" brushRef="#br1" timeOffset="132288.21">18732 12975 0,'-21'21'15,"0"-21"1,0 0-16,0 0 0,0 0 16,-1 0-16,1 0 0,0 0 15,0 0-15,0 0 0,21-21 0,-21 21 16,21-21-16,-22 21 0,22-21 15,0 0-15,0 0 0,0-1 16,0 1-16,22 0 16,-1 0-16,0 0 0,21 0 15,-21 21-15,1-22 0,20 1 16,-21 21-16,21-21 0,-20 21 0,20-21 16,-21 21-16,0 0 15,0 0-15,-21 21 16,0 0-16,0 0 15,-21 1-15,0 20 0,-21-21 0,21 0 16,-22 22-16,22-1 0,-21-21 0,-1 21 16,22-20-16,-21 20 0,21-21 15,-22 21-15,43 1 0,0-22 16,0 0-16,0 0 16,22 0-16,-1-21 15,0 0-15,21 0 0,-21 0 16,1 0-16,20 0 0,-21 0 15,0-21-15,22 21 0,-22-21 0,0 21 16,0-21-16,0 0 0,0 21 16,-21-21-16,0-1 0,0-20 15,0 21-15,0 0 0,-21 21 16,0-21-16,0-1 0,0 1 0,-22 21 16,22 0-16,0 0 0,0 0 15,0 0-15,0 0 0,-1 0 0,1 0 16,21 21-1,0 1-15,0-1 16,21-21-16,1 21 0,-1-21 0,0 0 16,0 0-16,21 21 0,-20-21 15</inkml:trace>
  <inkml:trace contextRef="#ctx0" brushRef="#br1" timeOffset="133017.37">19431 12975 0,'21'0'0,"-42"0"0,42-21 0,-21 0 16,0 0 0,-21 0-16,0-1 15,0 22-15,-1 0 0,1 0 16,0 0-16,0 0 0,0 0 16,0 0-16,-1 0 0,1 0 0,0 22 15,0-1-15,21 0 0,-21 0 16,0 0-16,-1 0 0,1 1 0,21 20 15,0-21-15,-21 0 0,21 0 16,0 1-16,0-1 0,0 0 0,0 0 16,0 0-16,0 0 15,21-21-15,0 0 0,1 0 16,-1 0-16,0 0 0,0 0 0,0 0 16,0-21-16,22 0 0,-22 0 15,0 21-15,0-21 0,0 0 16,1-22-16,-1 22 0,0-21 15,0 21-15,0-22 0,0 1 0,1 0 16,-22-1-16,0 1 0,21 0 16,-21-1-16,21 1 0,-21 21 0,0 0 15,0-1-15,0 1 0,-21 42 32,0 1-17,21 20-15,0 0 0,-22-21 16,22 22-16,-21-1 0,21 0 0,0 1 15,0-1-15,0 0 0,0 22 16,0-43-16,0 0 16,0 0-16,21-21 0,1 22 15,-1-22-15,0 0 0,0 0 16,0 0-16,0 0 0,1 0 0,-1 0 16,0-22-16,0 1 0,0 0 15,0 0-15,1 0 0,-1 0 0,0-1 16,0 1-16,0 0 0,-21 0 15,0 0-15,0 42 32,0 0-32,0 0 0,0 0 0,0 1 15,-21-1-15,21 0 0,0 0 16,-21 0-16,21 0 0,-21 1 16,21-1-16,0 0 0,0 0 31,21-21-16,0-21-15,0 0 16,0 0-16,1 21 0</inkml:trace>
  <inkml:trace contextRef="#ctx0" brushRef="#br1" timeOffset="133188.79">20024 12742 0,'0'-21'0,"0"42"0,-22-42 16,1 21-16,0 0 15,0 0-15,21 21 16,0 1-16,0-1 16,0 0-1,21-21-15,0 0 0,0 21 0,1-21 16</inkml:trace>
  <inkml:trace contextRef="#ctx0" brushRef="#br1" timeOffset="133854.41">20468 12933 0,'0'0'0,"0"-21"15,0 0 1,0-1 0,-21 22-16,0 0 15,0 0-15,-1 0 0,1 0 16,0 0-16,-21 22 0,21-1 0,-1 0 15,-20 0-15,21 0 0,0 0 16,0 1-16,21-1 0,-22 0 16,22 0-16,0 0 0,0 0 0,0 1 15,0-1-15,22-21 16,-1 0-16,0 0 0,0 0 16,0 0-16,0 0 15,1-21-15,-1 21 0,21-22 0,-21 1 16,0 0-16,1 21 0,-1-21 15,0 0-15,-21 0 0,0-1 0,21 22 16,-21-21-16,0 0 16,0 42 15,-21 0-31,21 1 16,-21-1-16,21 0 0,0 0 15,0 0-15,0 22 0,-21-22 0,21 0 16,0 21-16,0 1 15,0-1-15,0-21 0,0 21 0,0 1 16,0-22-16,0 21 0,0-21 16,0 22-16,0-1 0,0-21 0,0 22 15,0-22-15,0 21 0,0-21 16,0 0-16,0 1 0,-22-1 0,1 0 16,0 0-16,0-21 0,0 21 0,0-21 15,-22 0-15,22 0 0,-42 0 16,20 0-16,22 0 0,0 0 15,-21 0-15,20-21 0,-20 0 16,21 0-16,21 0 16,0-1-16,0 1 0,0 0 15,0 0-15,0 0 0,0 0 16,0-1-16,21 1 0,0 0 16,0 0-16,1 0 0,20 0 15,-21-1-15,21 1 0,1 0 0,-1-21 16</inkml:trace>
  <inkml:trace contextRef="#ctx0" brushRef="#br1" timeOffset="134113.51">20828 12954 0,'0'0'0,"0"21"47,-21 0-47,21 1 0,-21-1 0,21 0 15,0 0-15,0 0 0,0 0 16,-22 1-16,22-1 0,-21-21 0,21 21 16,0 0-16,-21-21 15,21 21-15,0-42 47,21 21-47,-21-21 0,21 0 16,1 0-16,-22-1 0</inkml:trace>
  <inkml:trace contextRef="#ctx0" brushRef="#br1" timeOffset="134293.41">20828 12806 0,'0'0'0,"-42"-21"32,20 21-32,1 0 15,42 0 16,1 0-15,-1 0-16,0 0 0,0 0 16,0 0-16,0 0 0,1 0 15</inkml:trace>
  <inkml:trace contextRef="#ctx0" brushRef="#br1" timeOffset="134536.26">21103 12721 0,'0'0'0,"0"-21"0,0 42 31,0 0-15,0 1-16,0-1 0,0 0 15,0 21-15,0-21 0,0 22 16,0-22-16,-21 21 0,21-21 0,0 22 16,0-22-16,-21 0 0,21 0 15,0 0-15,0 1 0,0-1 0,0 0 16,0 0-16,21-21 31,0 0-31,0 0 16,-21-21-16,21 0 0,1 21 0</inkml:trace>
  <inkml:trace contextRef="#ctx0" brushRef="#br1" timeOffset="134716.17">21018 12933 0,'0'0'0,"-21"0"0,42 0 32,1 0-17,-1 0-15,0 0 16,0 0-16,0 0 0,0 0 0,1 0 16,-1-21-16,0 21 0,0 0 15,0-21-15</inkml:trace>
  <inkml:trace contextRef="#ctx0" brushRef="#br1" timeOffset="135151.92">21780 12700 0,'0'-21'31,"0"42"-16,-21 0-15,21 0 16,0 1-16,-21-1 0,0 0 0,0 21 16,0-21-16,-1 22 0,1-22 15,-21 0-15,21 21 0,-22-20 16,22-1-16,-21 0 0,21 0 0,0 0 16,-22 0-16,22 1 15,0-22-15,42 0 31,0-22-15,0 22-16,1 0 0,-1 0 16,0-21-16,0 21 0,0 0 0,0 0 15,1 0-15,-1 0 0,0 21 16,0-21-16,0 22 0,0-22 16,1 21-16,-1-21 0,0 0 0,0 21 15,0-21 1,0 0-16,1 0 15,-1 0-15,0 0 16,0 0-16,0 0 16,-21-21-16</inkml:trace>
  <inkml:trace contextRef="#ctx0" brushRef="#br1" timeOffset="135444.75">22331 12573 0,'0'-21'16,"0"42"-16,-21-63 0,-1 42 16,1 21-1,0 0-15,0 0 0,21 22 16,-21-1-16,0 0 0,-1 1 16,1-1-16,0 0 0,0 22 0,-21-22 15,20 0-15,-20 1 0,21-1 16,-21 0-16,20 1 0,-20-22 0,21 21 15,0-21-15,0 1 0,-1-1 0,1 0 16,21 0-16,-21-21 0,21 21 16,21-21-1,0 0-15,22 0 16,-22 0-16,0-21 0,21 21 16</inkml:trace>
  <inkml:trace contextRef="#ctx0" brushRef="#br1" timeOffset="135940.47">22352 12827 0,'0'0'0,"0"-21"0,-21 42 47,21 0-47,0 0 0,0 1 0,-21-1 15,21 21-15,-22-21 0,22 0 16,-21 22-16,21-22 0,0 0 15,0 0-15,-21 0 0,21 1 16,-21-1-16,21 0 0,0-42 47,0 0-47,0-1 16,0 1-16,21 0 15,0-21-15,-21 21 0,21-1 0,-21-20 16,22 21-16,-22-21 15,21 20-15,0-20 0,-21 21 0,0 0 16,21 21-16,-21-21 0,0-1 16,21 22-16,0 0 15,-21 22-15,0-1 16,0 0-16,0 0 0,0 21 0,0-20 16,22 20-16,-22-21 0,0 21 0,0-20 15,0 20-15,0-21 0,0 0 16,0 0-16,0 1 0,0-1 0,0 0 15,0 0-15,21-21 32,-21-21-1,0 0-31</inkml:trace>
  <inkml:trace contextRef="#ctx0" brushRef="#br1" timeOffset="136131.35">22267 13018 0,'-21'0'0,"42"0"0,-42 21 47,42-21-47,0 0 0,1 0 16,-1 0-16,0 0 0,0 0 16,0 0-16,0 0 0,22-21 15,-22 21-15,0 0 0,0-22 16,0 22-16,1-21 0,-1 21 15,21-21-15,-21 21 0,0-21 0</inkml:trace>
  <inkml:trace contextRef="#ctx0" brushRef="#br1" timeOffset="136404.21">22860 12806 0,'0'-21'15,"-21"21"1,0 0-16,-1 0 15,1 21-15,21 0 16,-21-21-16,0 21 0,0 0 0,0 1 16,21-1-16,-22 0 0,1 21 15,0-21-15,21 1 0,0-1 16,-21 0-16,21 0 0,-21 0 16,21 0-16,0 1 0,0-1 15,21-21-15,0 0 16,0 0-16,0 0 0,1 0 0,-1 0 15,0 0-15,0 0 16,21 0-16,-20 0 0,-1 0 0,21 0 16,-21-21-16,0-1 0</inkml:trace>
  <inkml:trace contextRef="#ctx0" brushRef="#br1" timeOffset="136641.07">23135 12933 0,'0'-21'15,"0"42"-15,0-63 0,0 20 0,0 1 16,-21 21-1,0 0 1,0 0-16,-1 21 0,1 1 16,0-1-16,21 0 0,0 0 0,-21 0 15,21 0-15,-21 1 0,21-1 16,0 21-16,0-21 0,0 0 16,0 1-16,21-22 31,0 21-31,0-21 15,0 0-15,1 0 0,-1 0 0,0 0 16,0-21-16,0 21 0</inkml:trace>
  <inkml:trace contextRef="#ctx0" brushRef="#br1" timeOffset="136880.94">23326 12869 0,'-43'22'15,"43"-1"1,0 0-16,0 0 16,0 0-16,-21 0 0,21 1 0,-21-1 15,21 0-15,0 0 16,0 0-16,-21-21 0,21 21 0,0 1 16,0-1-1,21-21 16,-21-21-31</inkml:trace>
  <inkml:trace contextRef="#ctx0" brushRef="#br1" timeOffset="137152.78">23283 12954 0,'0'-21'0,"0"42"0,0-63 16,0 21-16,0 42 46,0 0-46,0 0 16,0 0-16,21-21 0,-21 21 0,0 1 16,0-1-16,0 0 0,0 0 15,0 0-15,22 0 0,-22 1 16,21-22-16,0 21 16,-21 0-16,21-21 15,0 0-15,0 0 31,1-21-31,-22 0 0,0-1 16,21 1-16,0 0 16,-21 0-16</inkml:trace>
  <inkml:trace contextRef="#ctx0" brushRef="#br1" timeOffset="137372.66">23580 12785 0,'0'-21'0,"0"42"0,0-64 0,0 22 15,0 0-15,0 42 31,-22 0-31,22 1 16,-21-1-16,21 21 0,0-21 0,0 0 16,-21 22-16,21-22 15,-21 21-15,21-21 0,-21 1 0,21-1 16,0 0-16,0 0 0,-21-21 16,21 21-16,0 0 0,0 1 15,21-22 16,0 0-31</inkml:trace>
  <inkml:trace contextRef="#ctx0" brushRef="#br1" timeOffset="137729.23">23685 12996 0,'0'0'0,"-21"22"31,0-22-31,21 21 0,-21-21 15,21 21-15,0 0 0,-21-21 16,21 21-16,0 0 0,0 1 16,0-1-16,0 0 15,21-21 1,0 0-16,0 0 0,0 0 16,1 0-16,-1 0 15,0 0-15,0-21 0,0 0 16,0-1-16,-21 1 15,0 0-15,0 0 16,0 0-16,0 0 0,-21-1 16,0 22-16,0 0 0,0 0 15,0 0-15,-1 0 16,1 0 0,21 22-16</inkml:trace>
  <inkml:trace contextRef="#ctx0" brushRef="#br1" timeOffset="138136.65">23918 12658 0,'-21'0'0,"42"0"0,-63 0 16,42 21-1,0 0 1,0 0-16,21 0 16,0 1-16,-21-1 0,21-21 15,1 21-15,-1 0 0,-21 0 16,21-21-16,0 21 0,0 1 16,0-1-16,1 0 0,-1-21 15,-21 127 48,-21-127-63,-1 21 0,1-21 0,-21 21 15,21-21-15,0 21 0,-22 1 0,22-1 16,-21-21-16,21 21 16,-1 0-16,-20 0 0,21-21 0,0 0 15,21 21 1,-21-21-1</inkml:trace>
  <inkml:trace contextRef="#ctx0" brushRef="#br1" timeOffset="139300.99">14033 14076 0,'22'0'16,"-22"-21"0,21 21-1,0 0 1,-21-21 0,21 21-16,0 0 15,-21-22 1,-21 22 46,0 22-46,21-1-16,-21-21 0,21 21 16,-21 0-16,-1 0 0,1 0 0,0 1 15,0-1-15,0 0 0,-22 0 16,22 0-16,-21 0 0,21 1 0,-22-1 15,22 0-15,0 0 0,-21 0 16,21 0-16,21 1 0,-22-22 0,1 0 16,0 0-16,21-22 31,0 1-31,0 0 16,0 0 15,21 21-31,0 0 0,1 0 15,-1 0-15,0 0 0,0 21 16,0-21-16,0 21 0,1 0 16,-1-21-16,0 22 0,21-1 15,-21 0-15,1-21 16,-22 21-16,21 0 16,-21 0-1,21-21 16,0 0-15,-21-21 0,0 0-16,21 21 15,-21-21-15,21 0 0,1 21 0</inkml:trace>
  <inkml:trace contextRef="#ctx0" brushRef="#br1" timeOffset="140833.13">14584 14139 0,'21'-21'46,"0"21"-46,0 0 16,-21-21-16,21 21 0,1-21 16,-1 21-16,0 0 0,-21-21 0,21 21 15,0 0-15,-21-21 16,21-1-16,-21 1 16,-21 21-1,0 0 1,0 0-16,0 0 15,0 0-15,-1 21 0,1-21 0,0 22 16,0-22-16,0 21 0,0 0 16,21 0-16,-22-21 0,22 21 15,0 0-15,0 1 16,22-22 0,-1 0-1,0 0 1,0 0-16,-42 0 47,0 21-47,0-21 15,-1 0-15,1 0 0,0 21 16,0 0-16,0-21 0,0 21 0,-1-21 16,22 21-16,0 1 0,0-1 15,0 0-15,-21 0 0,21 0 0,0 0 16,0 1-16,0-1 0,0 0 15,21 0-15,1 0 0,-1-21 16,0 0-16,0 0 0,0 0 16,0 0-16,1 0 0,20 0 15,-21 0-15,0 0 0,0 0 0,22-21 16,-1-21-16,-21 21 16,0-1-16,1 1 0,-1 0 0</inkml:trace>
  <inkml:trace contextRef="#ctx0" brushRef="#br1" timeOffset="141048.25">14922 14161 0,'0'21'15,"0"0"1,22 0-16,-22 0 16,21 0-16,0 1 0,-21-1 15,21 0-15,0 0 0,-21 0 16,0 0-16,21-21 15,1 0-15,-22 22 16,21-22 0,0-22-16,0 1 0,-21 0 15,21 0-15</inkml:trace>
  <inkml:trace contextRef="#ctx0" brushRef="#br1" timeOffset="141269.13">15219 14182 0,'0'0'0,"-21"0"15,-1 0 1,1 0-16,0 21 0,0 0 16,-21-21-16,20 21 0,1 0 0,0 1 15,0-1-15,0 0 0,0 0 0,-1 0 16,1-21-16,0 21 0,21 1 16,0-1-16,0 0 0,21-21 46,0 0-46,1 0 0,-1 0 0,0-21 0,0 0 16,0 21-16</inkml:trace>
  <inkml:trace contextRef="#ctx0" brushRef="#br1" timeOffset="141576.47">15452 14182 0,'0'0'0,"-22"0"31,22 21-31,-21 0 16,0 0-16,21 0 0,0 1 16,-21-1-16,21 21 0,-21-21 15,21 22-15,0-1 0,-21 0 0,-1-21 16,1 22-16,21-1 0,-21 0 0,0 1 16,0-22-16,0 21 0,-1 22 15,1-43-15,0 0 0,21 0 16,0 0-16,-21 1 0,21-1 15,0 0-15,21-42 32,0 0-17,0-1-15,1 1 0,-22 0 16,21-21-16,0 21 0,0-22 16,0 1-16</inkml:trace>
  <inkml:trace contextRef="#ctx0" brushRef="#br1" timeOffset="141869.29">15325 14245 0,'0'-21'0,"0"42"0,0-63 0,0 21 16,0 0-16,21 21 15,0 0-15,0-22 16,0 22-16,0 0 0,1 0 0,20 0 16,-21 0-16,0 0 0,0 0 15,22 0-15,-22 0 0,0 22 0,0-22 16,0 21-16,-21 0 0,0 0 15,0 0-15,0 0 0,-21 1 16,0-1-16,-21 0 0,21-21 16,-22 21-16,22 0 0,-21-21 15,-22 21-15,43-21 0,0 0 16,0 0-16,21-21 31,21 21-31,0-21 16,21 0-16,-20 21 0,-1-21 0,21 0 15</inkml:trace>
  <inkml:trace contextRef="#ctx0" brushRef="#br1" timeOffset="142420.5">16192 14139 0,'0'0'0,"0"-21"0,-21 21 0,0 0 16,0 0-16,0 0 15,0 0-15,-1 0 0,1 0 16,0 0-16,-21 0 0,21 21 16,-1 1-16,1-22 0,0 21 0,-21 0 15,21 0-15,-1 0 0,22 0 16,-21 22-16,21-22 15,-21 0-15,21 0 0,0 0 0,0 1 16,21-1 0,0-21-16,1 0 0,-1 0 0,0 0 15,0 0-15,0 0 0,0-21 16,1-1-16,-1 1 0,0 21 0,0-21 16,0 0-16,0-21 0,1 20 15,20 1-15,-21 0 0,0-42 16,0 41-16,-21 1 0,0 0 15,0 0-15,0 0 0,0 0 0,0-1 16,0 1-16,0 42 31,-21 1-15,21 20-16,0-21 0,-21 0 16,21 0-16,0 1 0,0 20 0,0-21 15,0 0-15,0 22 0,0-22 16,0 0-16,0 0 0,0 0 0,0 0 15,0 1-15,21-22 16,0 0-16,1 0 16,-1 0-16,0 0 0,0-22 15,21 22-15</inkml:trace>
  <inkml:trace contextRef="#ctx0" brushRef="#br1" timeOffset="142881.25">16679 14161 0,'-21'-22'16,"0"22"-16,0 0 16,0 0-16,-1 0 0,1 0 15,0 0-15,-21 0 0,21 22 0,-1-22 16,1 21-16,0 0 0,0 0 16,21 0-16,-21 0 0,21 1 15,-21 20-15,21-21 0,0 0 16,0 0-16,0 1 0,21-22 31,0 0-31,21 0 0,-21 0 16,1 0-16,-1-22 0,0 22 15,0-21-15,0 0 0,0 0 0,1 0 16,-1 0-16,0-1 0,-21 1 16,21 21-16,-21-21 0,0 0 0,0 0 15,0 0-15,0 42 31,0 0-15,-21-21-16,21 21 0,-21 0 0,21 0 16,0 1-16,0-1 0,0 0 15,0 0-15,0 0 0,0 0 0,0 1 16,0-1-16,21 0 16,0-21-1,0 0-15,0 0 16,-21-21-16,22 0 0,-1 21 0,0-22 15,0 1-15,0 0 0</inkml:trace>
  <inkml:trace contextRef="#ctx0" brushRef="#br1" timeOffset="143117.26">17018 13991 0,'0'0'0,"0"-21"0,-21 21 31,21 21-31,-21 0 0,21 1 15,0-1-15,0 0 0,0 0 0,-22 0 16,22 22-16,-21-22 0,21 0 16,0 21-16,0-21 0,0 1 0,0-1 15,0 0-15,0 0 0,0 0 16,0 0-16,0 1 0,21-22 31,1 0-31,-1 0 16,-21-22-16,21 22 0,0-21 0,0 0 15</inkml:trace>
  <inkml:trace contextRef="#ctx0" brushRef="#br1" timeOffset="143485.04">17187 14224 0,'21'0'31,"1"0"-31,-1 0 15,0 0-15,0 0 16,0-21-16,0 21 0,1 0 0,-22-21 16,21 21-16,0 0 0,0-21 15,0-1-15,0 1 0,-21 0 32,-21 21-32,0 0 0,0 0 15,0 0-15,0 0 0,21 21 16,-22-21-16,1 21 0,0 1 0,0-22 15,0 21-15,21 0 0,0 0 0,-21 0 16,21 0-16,0 1 16,0-1-16,0 0 0,0 0 0,0 0 15,0 0-15,0 1 16,21-22-16,0 0 16,0 0-16,0 0 0,0 0 15,1 0-15,-1 0 0,0-22 0,0 1 16,0 21-16,0-21 0</inkml:trace>
  <inkml:trace contextRef="#ctx0" brushRef="#br1" timeOffset="143733.42">17018 13949 0,'0'0'0,"-42"0"0,20 0 0,1 0 15,21 21 1,21 0 15,1-21-31,-1 0 0,0 0 16,0 0-16,0 0 0,0 0 0,1 0 16,-1 0-16,0 0 0,0 0 0,0 0 15,0 0-15,22 0 0,-22 0 16,0-21-16</inkml:trace>
  <inkml:trace contextRef="#ctx0" brushRef="#br1" timeOffset="144236.14">17949 13907 0,'-21'0'0,"21"21"47,21 0-47,0 0 16,1 0-16,-1-21 0,0 21 15,-21 1-15,21-22 0,0 21 16,0-21-16,1 21 0,20-21 0,-21 21 15,0-21-15,0 0 0,1 0 16,-1 0-16,0 0 16,-42 0 15,0 0-15,-1 0-16,1 21 15,0-21-15,0 21 0,21 1 16,-21-22-16,0 21 0,-1 0 0,1 0 15,0 21-15,0-20 0,0-1 16,0 21-16,-1-21 0,1 0 16,0 1-16,0 20 0,0-21 0,0 0 15,21 0-15,-22 1 0,22-1 16,-21-21 0,21-21-1,21 21-15,1-22 16,-22 1-16</inkml:trace>
  <inkml:trace contextRef="#ctx0" brushRef="#br1" timeOffset="146457.29">18542 14076 0,'0'0'0,"0"-21"0,0 0 16,0 42 47,-21 0-63,0 0 15,21 0-15,0 0 0,0 1 0,-22-22 16,22 21-16,0 0 0,-21-21 0,21 21 15,0 0-15,0 0 16,0-42 47,0 0-63</inkml:trace>
  <inkml:trace contextRef="#ctx0" brushRef="#br1" timeOffset="146817.18">18436 14034 0,'0'0'0,"0"-22"0,-21 22 15,21-21 17,21 21-17,0 0-15,0 0 0,1 0 16,-1 0-16,0 0 0,0 0 0,0 0 15,22 0-15,-22 0 0,0 21 16,0 1-16,21-22 0,-20 21 0,-1 0 16,0 0-16,0-21 0,-21 21 15,0 0-15,0 1 0,0-1 0,0 0 16,-21 0-16,0 0 0,0 0 16,-22-21-16,1 22 0,21-1 0,-22-21 15,1 21-15,21-21 0,0 0 16,0 0-16,-1 0 0,1 0 0,42 0 62,1-21-62,-1 21 0,0 0 16,0-21-16,0 21 0,0 0 0</inkml:trace>
  <inkml:trace contextRef="#ctx0" brushRef="#br1" timeOffset="147076.54">18944 13991 0,'0'0'0,"0"21"32,0 1-32,0-1 15,0 0-15,0 0 0,0 0 0,0 0 16,0 1-16,0-1 15,0 0-15,0 0 0,0 0 0,0 0 16,0 1-16,0-1 0,0 0 16,0 0-16,0 0 15,0-42 17</inkml:trace>
  <inkml:trace contextRef="#ctx0" brushRef="#br1" timeOffset="147424.53">18923 14097 0,'0'0'0,"0"-21"0,0 0 15,0 0-15,21 21 16,0-22-16,0 22 16,1 0-16,-1 0 0,0 0 15,0 0-15,0 0 0,0 0 0,1 0 16,-1 22-16,0-1 0,0 0 15,0-21-15,0 21 0,1 0 0,-1 0 16,-21 1-16,0-1 0,0 0 16,0 0-16,0 0 0,-21 0 15,-22-21-15,22 22 0,0-1 16,-21 0-16,-1-21 0,22 21 0,-21 0 16,21-21-16,-1 0 0,1 0 15,0 0-15,0 21 0,0-21 16,42-21 31,0 21-47,-21-21 0,21 21 15,0-21-15,1 0 0</inkml:trace>
  <inkml:trace contextRef="#ctx0" brushRef="#br1" timeOffset="147656.6">19473 14076 0,'0'21'94,"21"-21"-94,-21 21 16,22-21-16</inkml:trace>
  <inkml:trace contextRef="#ctx0" brushRef="#br1" timeOffset="147845.62">19367 14288 0,'0'0'0,"-21"21"0,0-21 15,21 21 1,-21-21 0,42 0 31,0-21-47,0 0 15,1 21-15</inkml:trace>
  <inkml:trace contextRef="#ctx0" brushRef="#br1" timeOffset="148092.99">19664 14097 0,'0'-21'15,"0"42"1,0 0-16,0 0 0,0 1 15,0-1-15,0 0 0,0 0 16,0 0-16,0 0 0,0 1 16,0-1-16,0 0 0,0 0 15,-21-21-15,21-21 47</inkml:trace>
  <inkml:trace contextRef="#ctx0" brushRef="#br1" timeOffset="148300.87">19706 14097 0,'0'0'15,"0"-21"-15,21 21 16,0 0 0,-21 21-16,0 0 0,22 0 15,-1 1-15,-21-1 16,21 0-16,-21 0 0,0 0 15,21-21-15,-21 21 0,21-21 16,0 0 0,1 0-16,-1 0 15,0 0-15</inkml:trace>
  <inkml:trace contextRef="#ctx0" brushRef="#br1" timeOffset="148524.75">20129 14097 0,'-63'0'16,"42"0"-16,0 21 16,-1-21-16,22 21 0,-21-21 15,0 22-15,0-22 0,0 21 16,0-21-16,-1 21 0,22 0 0,-21-21 16,21 21-1,21-21 1,1 0-1,-1-21-15,0 0 0,0 21 16,0-21-16,0 0 16</inkml:trace>
  <inkml:trace contextRef="#ctx0" brushRef="#br1" timeOffset="148716.63">20066 14076 0,'21'0'0,"-42"21"0,21-42 0,21 42 31,-21 0-31,0 0 0,0 1 16,-21-1-16,21 0 15,0 0-15,0 0 0,0 0 16,0 1-16,-21-22 0,21 21 0,0 0 16,0 0-16,0 0 15,21-42 17,0 21-32,0-21 15,-21 0-15</inkml:trace>
  <inkml:trace contextRef="#ctx0" brushRef="#br1" timeOffset="148929.51">20235 14097 0,'0'0'15,"0"21"1,0 0-16,0 1 0,0-1 16,0 0-16,0 0 0,0 0 15,0 22-15,-21-22 0,21 0 16,0 0-16,0 0 0,0 0 15,-21-21-15,21 22 16,21-44 15,0 1-31,-21 0 16</inkml:trace>
  <inkml:trace contextRef="#ctx0" brushRef="#br1" timeOffset="149141.39">20278 14118 0,'0'0'15,"21"0"1,0 0 0,-21 21-16,21-21 15,-21 22-15,0-1 0,21-21 0,-21 21 16,21-21-16,-21 21 0,0 0 16,22-21 15,-1 0-16,-21-21 1,21 21-16</inkml:trace>
  <inkml:trace contextRef="#ctx0" brushRef="#br1" timeOffset="149340.26">20574 14076 0,'0'0'0,"-21"0"15,0 0-15,-1 21 0,1-21 16,21 21-16,-21 0 0,0-21 15,0 22-15,21-1 0,-21-21 16,21 21-16,-22-21 0,22 21 16,22-21 15,-1 0-31,0-21 16,0 21-16,0-21 0,0 21 15,1-21-15</inkml:trace>
  <inkml:trace contextRef="#ctx0" brushRef="#br1" timeOffset="149548.16">20595 14055 0,'0'0'16,"0"21"0,0 0-1,0 0 1,0 0-16,0 1 0,-21-1 0,21 0 16,0 0-16,-21 0 0,21 0 15,0 1-15,0-1 0,0 0 0,0 0 16,0 0-16,0 0 0,21-21 31,0 0-15,0 0-16,-21-21 0,21 0 15,1 21-15,-1-21 0</inkml:trace>
  <inkml:trace contextRef="#ctx0" brushRef="#br1" timeOffset="149736.57">20828 14097 0,'0'-21'0,"0"42"79,0 0-79,0 0 31</inkml:trace>
  <inkml:trace contextRef="#ctx0" brushRef="#br1" timeOffset="149916.46">20764 14309 0,'0'0'0,"-21"21"16,0-21-1,21-21 32,21 21-47,0 0 0,1-21 16,-1 21-16,0-22 15</inkml:trace>
  <inkml:trace contextRef="#ctx0" brushRef="#br1" timeOffset="150388.72">21040 14012 0,'0'0'0,"0"22"47,0-1-47,0 0 16,0 0-16,0 0 0,0 0 15,0 1-15,0-1 16,21-21-1,-21 21-15,21-21 16,0 0-16,0 0 16,0 0-16,1 0 0,-22-21 15,21 21-15,-21-21 0,21 21 16,-21-22-16,21 1 0,0 21 0,-21-21 16,0 0-16,21 0 15,-21 0-15,0 42 31,0 0-15,0 0-16,0 0 0,-21 0 16,0 1-16,21-1 15,-21 0-15,21 0 0,0 0 0,-21 0 16,21 1-16,0-1 0,-21 0 16,21 0-16,0 0 0,0 0 15,21-21 16,0-21-31,-21 0 0,21 21 16,0-21-16</inkml:trace>
  <inkml:trace contextRef="#ctx0" brushRef="#br1" timeOffset="150836.98">21505 13991 0,'-21'21'16,"0"1"-16,21-1 16,0 0-16,0 0 0,0 0 15,0 0 1,0 1-16,21-22 16,0 0-1,0 0-15,1 0 16,-1 0-16,0 0 0,0 0 0,0-22 15,0 22-15,1-21 0,-1 21 16,0-21-16,0 0 0,0 21 16,-21-21-16,0 0 15,0 42 1,-21 0 0,0 0-16,21 0 0,-21-21 15,0 21-15,-1 1 0,22-1 16,-21 0-16,0 0 0,21 0 0,-21 0 15,0 1-15,21-1 16,0 0-16,-21 0 0,21 0 16,-22-21-16,22 21 0,0 1 15,22-44 17,-1 22-32,0-21 0,0 0 15</inkml:trace>
  <inkml:trace contextRef="#ctx0" brushRef="#br1" timeOffset="151264.73">22077 14012 0,'0'0'0,"21"0"0,-21 22 47,-21-1-47,0 0 15,21 0-15,-22 0 0,1 0 0,21 1 16,-21-1-16,0 0 0,0-21 16,0 21-16,-1 0 0,1 0 0,-21 1 15,21-22-15,0 21 0,21 0 16,-22-21-16,1 0 0,42-21 47,1 21-32,-1 0 1,0 0-16,0 0 0,0 0 16,0 0-16,-21 21 15,22-21-15,-1 0 0,0 21 16,0-21-16,0 0 16,0 0-16,1 0 15,-1 0 1,0-21-1,0 21-15,-21-21 0,21 21 16,0-21-16</inkml:trace>
  <inkml:trace contextRef="#ctx0" brushRef="#br1" timeOffset="151568.07">22394 13864 0,'0'0'15,"0"-21"1,0 42 0,0 0-16,0 1 15,0-1-15,0 0 0,-21 21 16,0-21-16,0 22 0,0-1 0,21 0 16,-43 1-16,22-1 0,-21 43 15,21-43-15,-1 0 0,1 1 16,-21-1-16,21-21 0,0 22 15,-1-22-15,22 0 0,-21 0 0,21 0 16,-21 0-16,21 1 0,21-22 31,0 0-15,1-22-16,-1 22 0,21-21 0</inkml:trace>
  <inkml:trace contextRef="#ctx0" brushRef="#br1" timeOffset="152124.75">22458 14161 0,'0'0'0,"21"0"31,0-22-16,0 22-15,0 0 0,1 0 0,-1-21 16,0 21-16,0-21 16,0 21-16,0 0 0,-21-21 15,22 21-15,-1 0 0,-21-21 16,-21 21 0,-1 0-16,1 0 15,0 0-15,0 0 0,0 0 16,0 0-16,-1 21 0,1 0 0,0-21 15,21 21-15,0 0 0,-21-21 0,21 22 16,0-1-16,0 0 16,0 0-1,21-21-15,0 0 16,0 0 0,1 0-16,-44 0 46,1 0-30,21 21-16,-21 0 0,0-21 0,21 22 16,-21-1-16,21 0 0,-21-21 15,21 21-15,-22 0 0,22 0 0,0 1 16,0-1 0,22-21-1,-1 0-15,0 0 16,0 0-16,0 0 0,0 0 15,1-21-15,-1 21 0</inkml:trace>
  <inkml:trace contextRef="#ctx0" brushRef="#br1" timeOffset="152344.64">22733 14182 0,'0'21'31,"0"0"-16,21 0-15,-21 0 16,0 1-16,0-1 16,21-21-16,-21 21 15,21-21-15,1 0 16,-1 0-16,0 0 16,0 0-16,0-21 15,-21 0-15</inkml:trace>
  <inkml:trace contextRef="#ctx0" brushRef="#br1" timeOffset="152556.51">22945 14182 0,'-22'0'31,"1"0"-31,0 21 0,21 0 16,-21-21-16,0 21 16,0-21-16,-1 21 0,1 1 0,0-1 15,0 0-15,0 0 0,0-21 16,-1 21-16,22 0 0,-21 1 0,0-1 15,0-21-15,21 21 16,21-21 0,0 0-1,0 0-15,1 0 0,-1-21 0,0 21 16</inkml:trace>
  <inkml:trace contextRef="#ctx0" brushRef="#br1" timeOffset="152897.32">23008 14245 0,'0'21'31,"-21"-21"-15,21 22-16,-21-1 0,21 0 16,0 0-16,0 0 0,-21 0 0,21 22 15,-22-22-15,22 21 0,-21-21 16,0 22-16,21-22 0,0 21 0,-21-21 15,0 22-15,0 20 16,-1-42-16,1 1 0,0-1 16,0 21-16,21-21 0,-21 0 0,0-21 15,21 22-15,-22-1 0,22 0 16,-21 0-16,0-21 16,21-21 30,0 0-46,21 0 16,-21-1-16,21 1 0,1 0 0</inkml:trace>
  <inkml:trace contextRef="#ctx0" brushRef="#br1" timeOffset="153181.17">22923 14288 0,'0'-22'16,"0"44"-16,0-65 0,0 22 15,22 21-15,-1 0 0,-21-21 16,21 21-16,0 0 0,0-21 16,0 21-16,1 0 0,-1 0 15,0 0-15,0 0 16,-21 21-16,0 0 0,0 0 16,0 0-16,0 1 0,-21-1 15,0-21-15,0 21 16,-1-21-16,1 21 0,0-21 0,0 0 15,0 21-15,21 0 0,-21-21 16,42 0 15,-21-21-31,21 21 16</inkml:trace>
  <inkml:trace contextRef="#ctx0" brushRef="#br1" timeOffset="153693.88">23304 14224 0,'0'-42'31,"0"21"-31,-21 21 16,0 0-1,0 0-15,0 21 16,21 0-16,-21-21 0,21 21 15,-22 0-15,22 0 0,-21-21 16,21 22-16,0-1 0,0 0 16,0 0-1,21-21-15,1 0 16,-1 0 0,0 0-16,0-21 0,0 0 15,-21 0-15,21-1 0,-21 1 16,22 0-16,-22 0 0,0 0 15,0 0-15,21-1 0,-21 1 0,21 0 16,-21 0-16,0-21 0,0 20 16,0 1-16,0 0 0,0 42 31,0 0-15,0 1-16,0-1 15,0 21-15,-21-21 0,21 0 16,-21 1-16,21-1 0,0 0 0,0 21 15,-22-21-15,22 1 0,0-1 16,0 0-16,0 0 16,0 0-16,22-21 15,-1 0-15,0 0 16,0 0-16,-21-21 0</inkml:trace>
  <inkml:trace contextRef="#ctx0" brushRef="#br1" timeOffset="154136.62">23580 14161 0,'0'0'0,"-22"0"16,1 0 0,0 21-16,21 0 15,-21-21 1,21 21-16,-21-21 0,21 21 0,0 0 15,0 1 1,0-1 0,21-21 15,0 0-31,-21-21 16,0-1-16,21 22 15,-21-21-15,21 21 0,-21-21 0,22 0 16,-22 42 31,0 0-47,-22-21 15,22 21-15,0 1 0,0-1 16,0 0-16,0 0 16,22-21 30,-1 0-46,-21-21 0,21 21 16,0-21-16</inkml:trace>
  <inkml:trace contextRef="#ctx0" brushRef="#br1" timeOffset="154404.47">23812 13991 0,'-42'0'15,"21"21"1,21 1-16,-21-1 0,21 0 16,-21 0-1,21 0-15,0 0 0,0 1 16,0-1-16,-22 0 0,22 0 16,0 0-16,0 0 0,0 1 15,0-1-15,0 0 16,22-21 15,-1 0-31,0 0 16,0 0-16</inkml:trace>
  <inkml:trace contextRef="#ctx0" brushRef="#br1" timeOffset="154780.25">23855 14224 0,'21'0'62,"0"0"-62,0 0 16,0 0-16,-21-21 16,0 0-1,22 21-15,-22-21 16,-22 21 15,22 21-31,-21 0 16,0-21-16,0 21 0,21 0 0,-21-21 15,21 21-15,-21 1 16,21-1-16,-22-21 16,22 21-16,0 0 0,22-21 46,-1 0-46,0 0 16,0 0 0,0-21-16</inkml:trace>
  <inkml:trace contextRef="#ctx0" brushRef="#br1" timeOffset="155063.09">23601 14055 0,'0'0'0,"-21"0"16,42 0 31,0 0-32,0 0-15,0 0 16,0 0 0,1 0-1,-1 0 1</inkml:trace>
  <inkml:trace contextRef="#ctx0" brushRef="#br1" timeOffset="155569.37">24045 13991 0,'0'0'0,"0"21"47,0 1-31,21-1-16,-21 0 15,22-21-15,-22 21 16,21-21-16,-21 21 0,0 170 156,-21-170-156,-1 0 0,22 0 16,-21 0-16,0-21 0,0 22 0,21-1 15,-21 0-15,0-21 16,21 21-16,-22-21 16</inkml:trace>
  <inkml:trace contextRef="#ctx0" brushRef="#br1" timeOffset="156612.37">14753 15028 0,'21'0'15,"0"-21"-15,1 21 16,-22-21-16,0 42 47,-22 0-47,1 1 16,0-1-16,0 0 0,0 21 0,0-21 15,-1 1-15,1 20 0,-21-21 16,21 0-16,-22 22 0,22-22 0,-21 0 15,21 0-15,-22 0 0,22 0 16,0-21-16,0 22 0,0-22 0,21-22 47,0 1-47,21 21 16,-21-21-16,21 21 15,0-21-15,0 21 0,1 0 0,-1 0 16,0 0-16,0 0 0,0 21 15,0-21-15,1 21 0,-22 0 0,21-21 16,0 22-16,-21-1 0,21-21 0,-21 21 16,0 0-16,21-21 0,-21 21 15,0 0-15,21-21 0,-21 22 16,22-22-16,-1 0 16,0 0-1,0 0-15,0-22 16,0 1-16</inkml:trace>
  <inkml:trace contextRef="#ctx0" brushRef="#br1" timeOffset="156896.21">15388 14986 0,'0'0'0,"-21"0"15,0 21 1,0 0-16,-22 1 0,22-1 15,0 21-15,-21-21 0,-1 22 16,22-1-16,-21 0 0,-1 1 16,22-22-16,-21 21 0,21 0 0,-22-20 15,22 20-15,0-21 0,0 0 16,0 0-16,0 1 0,-1-1 0,22 0 16,-21-21-16,21 21 15,0-42 16,0 0-31,21 0 0,1 21 16,-1-22-16,0 1 0,0 0 0</inkml:trace>
  <inkml:trace contextRef="#ctx0" brushRef="#br1" timeOffset="157125.07">15409 15155 0,'21'0'0,"-42"0"0,64 22 15,-22-1-15,-21 0 0,0 0 16,0 0-16,21 0 0,0 1 16,-21-1-16,21 0 0,0 0 0,-21 0 15,22 0-15,-1 1 0,-21-1 16,21-21-16,-21 21 0,21-21 0,0 0 16,0 0-1,1 0 1,-22-21-1,21 0-15</inkml:trace>
  <inkml:trace contextRef="#ctx0" brushRef="#br1" timeOffset="157361.94">15790 15134 0,'-21'21'15,"0"1"1,0-22-16,0 21 0,-1 0 0,1 0 15,0 0-15,-21 22 0,21-22 16,-1 0-16,-20 0 0,21 0 16,0 0-16,-22 1 0,22-1 0,0 0 15,0-21-15,21 21 0,21-21 47,0 0-47,0-21 0,1 21 0,20-21 16,-21 0-16,21-1 0</inkml:trace>
  <inkml:trace contextRef="#ctx0" brushRef="#br1" timeOffset="158041.26">16087 15071 0,'-43'63'15,"43"-42"1,-21 1-16,21-1 0,-21 0 15,21 21-15,-21-21 0,21 1 0,0 20 16,0-21-16,0 0 16,0 0-16,0 1 0,-21-22 0,21 21 15,0-42 32,0-1-47,0 1 16,0 0-16,0 0 0,0 0 15,0 0-15,21-1 0,-21 1 16,0-21-16,0 21 0,21 0 0,0-22 16,-21 22-16,21 0 0,0 0 15,1 21-15,-1 0 16,0 0-16,-21 21 16,21 0-16,-21 0 0,0 0 15,0 1-15,0-1 0,21 0 0,-21 21 16,0-21-16,0 1 0,0-1 15,0 0-15,0 0 0,21-21 16,1 0 0,-1 0-1,0 0-15,0-21 16,-21 0-16,21 21 0,-21-21 16,21-1-16,-21 1 0,22 0 0,-22 0 15,21 0-15,0 0 0,-21-1 16,0 1-16,21 0 0,0 0 15,-21 0-15,21 21 16,1 0-16,-22 21 16,0 0-16,0 0 15,0 0-15,0 22 0,0-22 16,0 0-16,0 0 0,-22 0 0,22 1 16,-21-1-16,21 0 0,0 0 15,-21 0-15,21 0 0,-21-21 16,42 0 15,0 0-15,-21-21-16,21 0 0,1 21 0,-22-21 15</inkml:trace>
  <inkml:trace contextRef="#ctx0" brushRef="#br1" timeOffset="158493.01">16764 15050 0,'0'21'16,"0"0"-1,0 0-15,0 0 0,-21 0 16,21 1-16,0-1 0,-21 21 0,21-21 16,-22 0-16,22 1 0,0-1 15,-21 21-15,0-42 0,21 21 0,-21 0 16,21 1-16,-21-22 0,21 21 15,0-42 17,0-1-17,0 1-15,0 0 16,0 0-16,21 21 16,0 0-1,0 0 1,0 0-16,-21 21 15,0 0-15,22-21 16,-1 21-16,0 1 16,0-22-1,0 0-15,0 0 16,1 0 0,-1 0-1,0 0-15,-21-22 16,21 1-16,-21 0 0,21 21 15</inkml:trace>
  <inkml:trace contextRef="#ctx0" brushRef="#br1" timeOffset="158912.76">17230 14944 0,'0'0'0,"-43"0"15,43 21 16,0 0-31,0 0 16,0 0-16,0 1 0,21-22 16,1 21-16,-1 0 0,0-21 15,0 21-15,0 0 0,22-21 0,-22 0 16,21 21-16,0-21 0,1 0 16,-1 0-16,-21 0 0,22 0 0,-22 0 15,21 0-15,-21 0 16,0 0-16,-42 0 31,0 0-31,0 0 16,0 22-16,0-22 0,-22 21 15,22 0-15,0 0 0,0 0 0,0 0 16,-1 1-16,1 20 0,-21-21 0,21 0 16,0 0-16,-1 1 0,1-1 15,0 0-15,0 0 0,0 0 0,0 0 16,21 1-16,-22-22 15,1 0-15</inkml:trace>
  <inkml:trace contextRef="#ctx0" brushRef="#br1" timeOffset="165908.6">4297 6160 0,'0'-22'16,"21"22"93,0 0-109,0 0 16,0 0-16,1 22 16,-1-22-16,0 0 0,0 0 0,0 21 15,0-21-15,1 0 0,20 0 0,-21 21 16,21-21-16,1 0 0,-1 0 16,22 21-16,-22-21 0,21 0 0,-20 21 15,20 0-15,1-21 0,-22 22 16,22-22-16,-1 21 0,1-21 15,-1 21-15,1 0 0,-1-21 0,1 21 16,20 0-16,1 1 0,-22-22 16,22 21-16,-21 0 0,20 0 0,-20 0 15,20 0-15,-20 1 0,-1-1 16,86 0-16,-65 0 0,1 0 16,0 0-16,20 1 0,-20-1 15,0 0-15,21 0 0,-22 0 0,1 0 16,0 22-16,-1-22 0,1 0 0,0 0 15,-1 0-15,22 1 0,-21-1 16,-1 0-16,22 0 0,-21 0 16,0 0-16,-1 1 0,1 20 0,0-21 15,-1 0-15,1 22 0,21-22 0,0 21 16,-22-21-16,22 22 0,0-22 16,-21 21-16,-1-21 0,22 22 15,-21-22-15,-1 21 0,22-21 0,0 22 16,-21-22-16,21 0 0,-1 21 15,1-21-15,-21 1 0,21-1 0,-22 21 16,22-21-16,-21 0 0,21 1 16,21-1-16,-21 21 0,21-21 0,84 22 15,-105-1-15,0-21 0,0 0 16,0 22-16,21-22 0,-22 21 16,1-21-16,0 0 0,0 22 0,0-22 15,0 0-15,-1 0 0,1 0 0,-21 22 16,21-22-16,21 0 15,-21 0-15,-1 0 0,1 1 0,0-1 16,-21 0-16,21 0 0,-22 0 16,1-21-16,0 21 0,-1 1 0,22-1 15,-21 0-15,-1-21 0,1 21 0,0 0 16,-22 0-16,22-21 0,-22 22 16,1-1-16,-1 0 0,22 0 15,-21-21-15,-1 21 0,1 0 0,-22 1 16,21-22-16,1 21 0,42 0 15,-64-21-15,0 0 0,1 21 16,-1-21-16,0 0 0,-20 21 0,-1-21 16,0 0-16,0 0 0,0 0 15,0 0-15,-21 21 0,22-21 16,-1 0-16,-21-21 62,0 0-46,-21 0-16,-1 0 16</inkml:trace>
  <inkml:trace contextRef="#ctx0" brushRef="#br1" timeOffset="166409.66">15557 8551 0,'0'0'0,"-21"0"16,0 0 0,21 22-1,0-1 1,0 0-16,21 0 15,0 0-15,1 0 0,-22 1 16,21-1-16,21 0 0,-21 0 0,0 0 16,1 22-16,-1-22 0,21 0 15,-21 21-15,0-21 0,22 1 0,-22-1 16,0 0-16,0 0 0,0 0 16,1 0-16,-1-21 0,0 22 0,0-22 15,0 0-15,0 21 0,1-21 16,-44 21 15,1-21-31,0 0 16,0 0-16,0 21 0,-22-21 15,22 21-15,-21 0 0,21 1 16,-22-22-16,1 21 0,0 0 0,-1 0 16,1 0-16,0-21 0,-1 21 0,1 1 15,0-1-15,-1-21 0,1 21 16,21-21-16,0 0 0,-22 21 0,22-21 15,0 0-15,0 0 0,0 21 16,0-21-16,-1 0 0,1 0 16,0 0-16,-21 0 0</inkml:trace>
  <inkml:trace contextRef="#ctx0" brushRef="#br1" timeOffset="167450.57">5016 11388 0,'22'0'47,"-1"0"-31,0 0-16,0 0 0,0 0 16,0 0-16,1 0 0,-1 0 15,21 0-15,-21 0 0,22 0 0,-1 0 16,0 0-16,1 0 0,20 0 0,1 0 15,-1 0-15,1 0 0,20 0 0,1 0 16,0 0-16,20 0 0,86 0 16,-85 0-16,21 0 0,-21 0 15,42 0-15,-21 0 0,0 0 16,21-21-16,-21 21 0,21 0 0,148-22 16,-147 22-16,-1 0 0,0-21 15,21 0-15,-21 21 16,22-21-16,-22 21 0,21-21 0,1 0 15,-22 21-15,21-22 0,22 22 0,-22-21 16,0 0-16,1 21 0,-1-21 16,21 0-16,-20 21 0,-1-21 0,0-1 15,1 22-15,-1-21 0,0 0 16,-20 21-16,20-21 0,0 21 16,-21-21-16,1 0 0,-1 21 0,148-22 15,-148 22-15,0-21 0,1 21 16,-22-21-16,0 21 0,127 0 15,-149-21-15,1 21 0,21-21 0,-21 21 16,0 0-16,0 0 16,0 0-16,-22 0 0,1 0 0,0 0 15,-22 0-15,22 0 0,-22 0 16,1-21-16,-1 21 0,1 0 0,-1 0 16,-20 0-16,20 0 0,-21 0 0,1 0 15,-1 0-15,-21 0 0,0 0 16,1 0-16,-1-22 0,0 22 0,0 0 15,-21-21 17,0 0-1,-21 21-31,0-21 16</inkml:trace>
  <inkml:trace contextRef="#ctx0" brushRef="#br1" timeOffset="167900.32">15219 10499 0,'-21'63'31,"21"-42"-31,21 1 16,0-1-16,0 0 16,0-21-16,22 21 0,-22-21 15,0 0-15,42 21 0,-20-21 16,-22 21-16,21-21 0,-21 0 0,22 0 16,-22 0-16,21 22 15,-21-22-15,-21 21 47,-42-21-47,21 0 0,0 21 0,0-21 16,-22 21-16,1-21 0,0 21 15,-1-21-15,1 21 0,0 1 0,-1-22 16,1 21-16,0 0 0,-1 0 16,1 0-16,21-21 0,-22 21 0,1 1 15,0-1-15,21-21 0,-22 21 0,22 0 16,-21-21-16,21 21 0,-1-21 15,1 0-15,21 21 0,-21 1 16</inkml:trace>
  <inkml:trace contextRef="#ctx0" brushRef="#br1" timeOffset="169112.58">5292 16912 0,'0'0'15,"-22"21"-15,1-21 0,0 22 0,0-22 16,21 21-16,0 0 31,0-42 16,21 0-47,0 21 16,0-22-16,-21 1 0,22 21 15,20-21-15,-21 0 0,21 0 0,22-43 16,-22 43-16,1-21 16,20 21-16,-21-1 0,22-20 0,-1 0 15,1 21-15,-1-22 0,22 1 0,-21 0 16,20-1-16,1 1 15,0-22-15,-1 22 0,1-21 0,21-1 16,0 22-16,-1-22 0,22 1 16,-21-1-16,0 22 0,0-22 0,0 1 15,0 21-15,105-85 16,-105 63-16,21 1 0,-21-1 16,0 1-16,0-1 0,-1 1 0,1-1 15,21 1-15,-21-1 0,0 1 16,21-1-16,-21 1 0,0-1 0,126-63 15,-126 42-15,0 22 0,0-1 16,0 1-16,0 21 0,21-22 16,-22 1-16,1-1 0,0 1 0,0 20 0,0-20 15,21-1-15,-21 1 16,21-1-16,-22 1 0,22-1 0,-21 1 16,127-64-16,-127 84 0,21-20 15,-21 21-15,21-22 0,-21 1 16,21-1-16,-22 22 0,1-22 15,-21 1-15,105-43 0,-84 42 16,-21 1-16,0 21 0,20-22 0,-20 22 16,21-22-16,-21 22 0,-1-22 0,22 22 15,-42-21-15,20 20 16,1 1-16,-22-22 0,22 22 0,-21 0 16,63-43-16,-85 43 0,21 21 15,1-22-15,-22 22 0,1-21 16,-1 21-16,0-22 0,1 22 0,-22 0 15,21 0-15,-21 0 0,22-1 16,-22 1-16,0 0 0,0 0 0,-21 0 16,21 0-16,0 21 15,-21-22-15,0 1 47</inkml:trace>
  <inkml:trace contextRef="#ctx0" brushRef="#br1" timeOffset="169564.33">14478 11388 0,'21'0'31,"0"0"-15,0 0-16,1 0 15,20 0-15,-21 0 0,0 0 0,0 0 16,1 0-16,-1 0 0,0 0 15,0 0-15,0 0 0,0 0 0,1 0 16,-1 0 0,-21 21 15,0 0-31,-21-21 0,-1 21 0,22 22 16,-21-22-16,0 0 0,0 21 15,0-21-15,0 22 0,21-22 16,-22 21-16,1-21 0,0 22 0,0-22 15,0 0-15,0 0 0,-1 0 16,22 1-16,0-1 0,-21 0 0,21 0 16,-21-21-16,21 21 0,-21-21 15,0 0-15,0 0 16,-1 0-16</inkml:trace>
  <inkml:trace contextRef="#ctx0" brushRef="#br2" timeOffset="175460.4">5482 3768 0</inkml:trace>
  <inkml:trace contextRef="#ctx0" brushRef="#br2" timeOffset="176868.37">6985 3577 0,'0'0'0,"0"-21"16,0 0-16,0 0 15,0 0-15,0-1 16,0 1-16,0 42 47,0 1-47,0-1 0,0 0 15,0 21-15,-21-21 0,0 22 0,-1-1 16,22 0-16,-21 1 0,0 20 16,0 1-16,0-1 0,0 1 0,-1 20 15,1-20-15,-21-1 16,21 22-16,0-21 0,21-1 0,-22 22 0,1-22 15,0 22-15,21 0 16,0-1-16,-21 1 0,0 0 0,0-1 16,21 1-16,0 0 0,-22 20 0,1-20 15,0 0-15,0-1 0,21 22 16,-21-21-16,0 0 0,21-22 0,-22 22 16,22-1-16,-21-20 0,21 21 15,-21-1-15,21-20 0,0 20 0,-21-20 16,0 21-16,0 42 15,21-64-15,-22 1 0,22-22 0,0 21 16,-21-20-16,21-1 0,-21 22 16,21-22-16,-21-21 0,21 21 0,0-20 15,0 20-15,0-21 0,0 0 16,0-42 0,0 0-16,0 0 15,0 0-15,21-22 0,0 1 0,0 0 16,-21-1-16,22-20 0,-1 20 15</inkml:trace>
  <inkml:trace contextRef="#ctx0" brushRef="#br2" timeOffset="178622.16">7006 3535 0,'0'-21'16,"-21"0"0,0 21-16,21-22 15,0 1 17,21 21-17,0 0-15,21 0 0,-20-21 16,20 21-16,-21 0 0,21 0 0,22 0 15,-22 0-15,22-21 0,-1 21 0,22 0 16,0 0-16,20 0 0,1 0 16,106 0-16,-106 0 0,0 0 15,21 0-15,0 0 16,0 0-16,0 0 0,21 0 0,-21 0 16,0 0-16,21 0 0,-21 0 15,21 0-15,0 0 0,22 0 0,-22 0 16,0 0-16,0 0 0,0 0 15,0 21-15,1-21 0,-22 0 0,21 21 16,-21-21-16,0 0 0,-21 21 16,21-21-16,-22 0 0,1 0 0,0 0 15,-21 22-15,21-22 0,-22 0 16,1 0-16,0 0 0,-22 0 0,1 0 16,-1 0-16,1 0 0,-22 0 15,21 0-15,-20 0 0,-22 0 16,21 0-16,-21 0 0,1 0 0,-1 0 15,0 0-15,0 0 0,0 21 63,-21 0-63,0 0 16,0 0-16,0 0 0,0 1 15,0-1-15,0 0 0,0 0 16,0 21-16,0-20 0,0-1 0,-21 21 15,21-21-15,0 22 0,-21-1 16,0 0-16,0 1 0,21 20 0,-22 1 16,1-22-16,0 21 0,21 1 15,-21-1-15,21 22 0,-21-21 16,0-1-16,21 22 0,0-22 0,0 22 16,-22 0-16,22-1 0,-21 1 0,21 0 15,0-1-15,0 1 0,-21 0 16,21-1-16,-21 1 0,21 0 0,-21-1 15,21 1-15,0-22 0,-21 22 0,21 0 16,-22-22-16,22 22 0,-21 0 16,21 63-16,-21-64 15,0-20-15,0 21 0,21-22 0,-21 1 16,-1-1-16,22 1 0,-21-1 16,0 1-16,0-1 0,0 64 15,0-85-15,21 22 0,-22-22 16,22 22-16,-21-22 0,0 43 15,0-43-15,21-21 0,0 43 16,-21-43-16,21 0 0,-21 0 0,21 0 16,0 1-16,0-1 0,0 0 15,0 0-15,-22-21 0,22 21 16,-21 0-16,0-21 16,0 0-1,0 0 1,0 0-16,-1 0 0,1 0 15,0 0-15,-21 0 16,21 0-16,-1 0 0,-20 0 0,0 0 16,21 0-16,-43 0 0,22 0 0,-1 0 15,-20 0-15,-1 0 0,-20 0 0,20-21 16,-20 21-16,-1 0 0,0 0 16,1 0-16,-1-21 0,-21 21 15,21 0-15,-20 0 0,-107-21 0,106 21 16,-21-21-16,21 21 0,0 0 15,1 0-15,-1-21 0,21 21 16,-21-22-16,0 22 0,22 0 0,-107-21 16,85 21-16,1 0 15,20-21-15,-21 21 0,0 0 0,0 0 16,1-21-16,-1 21 0,-21 0 0,21 0 16,-21 0-16,21-21 0,0 21 15,0 0-15,22 0 0,-1 0 0,22 0 16,-86 0-16,86 0 0,21-21 15,-22 21-15,1 0 0,-1 0 16,1 0-16,-1 0 0,1 0 0,-1-22 16,1 22-16,20 0 0,-20 0 0,20 0 15,1-21-15,0 21 16,-1-21-16,22 21 0,-21 0 0,0 0 16,20-21-16,1 21 0,-21 0 0,21 0 15,0-21-15,-22 21 0,22 0 16,0 0-16,0 0 0,0 0 0,-1 0 15,-20 0-15,21 0 0,0 0 16,0 0-16,21-21 16,0-1 62,21 1-78,0 21 15,0-21-15</inkml:trace>
  <inkml:trace contextRef="#ctx0" brushRef="#br2" timeOffset="180341.41">7366 3874 0,'0'-22'15,"21"22"-15,0 0 16,0-21 0,1 21-16,-22-21 15,21 21-15,-21-21 16,21 21-16,-42 21 47,0 0-47,-1-21 0,1 21 15,0 1-15,0-1 0,-21 0 16,20 0-16,1 0 0,-21 0 0,21 1 16,-22-1-16,22 0 0,-42 0 15,42 0-15,-1-21 16,1 0-16,0 0 15,21-21 1,0 0 0,0 0-1,21 21-15,0 0 0,1 0 16,-1 0-16,0 0 16,0 0-16,0 0 0,0 21 15,1 0-15,-1 0 0,0 0 16,0 1-16,0-1 0,0 0 0,1 0 15,-1 0-15,-21 0 16,21 1-16,-21-1 0,21-21 16,0 21-16,0-21 31,1 0-31,-1 0 16,-21-21-16,21 0 15</inkml:trace>
  <inkml:trace contextRef="#ctx0" brushRef="#br2" timeOffset="180596.27">7726 3831 0,'0'0'0,"21"0"15,-21 21-15,21-21 0,0 22 16,-21-1-16,21 0 0,1 0 15,-1 0-15,0 0 0,0 1 0,-21 20 16,21-21-16,0 0 0,1 0 16,-22 1-16,21-1 0,-21 0 0,21 0 15,-21 0-15,21-21 32,0-21-17</inkml:trace>
  <inkml:trace contextRef="#ctx0" brushRef="#br2" timeOffset="180834.13">8128 3874 0,'-21'21'16,"0"-21"-16,-1 21 15,1 0-15,0 21 0,-21-20 16,21-1-16,-22 21 0,22-21 15,-21 22-15,21-22 0,-22 0 0,22 21 16,-21-21-16,21 1 0,-1-1 16,1-21-16,42 0 31,1 0-31,-1-21 16,0-1-16,21 1 0,-21 0 0</inkml:trace>
  <inkml:trace contextRef="#ctx0" brushRef="#br2" timeOffset="181300.14">8276 3895 0,'-21'84'16,"0"-62"-16,0-1 15,21 21-15,-22-21 0,1 0 0,21 1 16,0 20-16,-21-21 0,0 0 0,21 0 15,-21-21-15,21 22 0,21-44 47,0 22-47,-21-21 16,21 0-16,-21 0 0,0-21 16,21 20-16,1 1 0,-22-21 0,0 21 15,0 0-15,21-22 0,-21 22 16,21 0-16,-21 0 0,0 0 15,21 21 1,0 0 0,-21 21-16,21 0 0,-21 0 15,0 21-15,22-20 0,-22-1 16,21 0-16,-21 0 0,0 0 0,0 0 16,0 1-16,21-1 0,-21 0 15,0 0-15,21-21 0,-21 21 16,0-42 15,21 0-31,-21 0 16,21 0-16,1-1 0,-22 1 15,21 0-15,0 0 0,0-21 0</inkml:trace>
  <inkml:trace contextRef="#ctx0" brushRef="#br2" timeOffset="181513.63">8699 3852 0,'0'22'15,"-21"-1"-15,0 0 16,0 0-16,0 0 0,0 0 16,-1 1-16,1-1 0,0 0 15,21 0-15,-21 0 0,0 0 0,0 1 16,-1-1-16,22 0 16,22-42 15,-1 0-31,0-1 15,0 1-15,0-21 16,0 21-16</inkml:trace>
  <inkml:trace contextRef="#ctx0" brushRef="#br2" timeOffset="181732.51">8763 3810 0,'0'0'15,"0"21"-15,0 0 0,0 1 0,-21-1 16,21 0-1,-21 0-15,21 21 0,0-20 0,-22-1 16,22 0-16,-21 0 0,21 0 16,0 0-16,0 22 0,-21-22 15,21 0-15,0-42 47,21 21-47,0-21 16,-21 0-16</inkml:trace>
  <inkml:trace contextRef="#ctx0" brushRef="#br2" timeOffset="182161.26">9186 3789 0,'0'21'15,"0"0"-15,-21 0 16,0 22-16,0-22 0,21 0 15,-21 21-15,-1-20 0,1 20 16,0 0-16,0-21 0,0 22 0,21-22 16,-21 0-16,-1 0 0,1 0 15,21 1-15,0-1 16,-21-21-16,21-21 31,21-1-31,-21 1 16,21 0-16,-21-21 0,22 21 15,-1-1-15,-21 1 0,21-21 0,0 21 16,-21 0-16,21 21 16,0 0-16,-21 21 15,0 0-15,0 0 0,0 0 16,0 22-16,22-22 0,-22 0 16,0 0-16,21 0 0,-21 0 15,0 1-15,21-1 16,0-21-16,0 0 0,-21 21 0,21-21 15,1 0-15,-1 0 0,0 0 16,0 0-16,0 0 0,0-21 16,1 0-16,-1 21 0,0-22 0</inkml:trace>
  <inkml:trace contextRef="#ctx0" brushRef="#br2" timeOffset="182527.87">9631 3768 0,'0'0'0,"0"21"31,0 0-15,0 0-16,0 0 0,0 1 15,21-22-15,0 21 0,0 0 16,0 0-16,1-21 0,-1 21 0,21 0 16,0-21-16,1 0 0,-1 22 15,0-22-15,1 0 0,-1 0 0,0 0 16,1 0-16,-1 0 0,-21 0 15,0 0-15,1 0 0,-1 0 0,-42 21 32,-1-21-32,-20 21 15,21 0-15,-21 0 0,-1 0 16,22 1-16,-21-1 0,-1 21 16,1-21-16,0 0 0,21 1 0,-22 20 15,1-21-15,21 0 0,0-21 16,-1 21-16,1 1 0,-21-1 15,21-21-15,0 21 16,-1-21-16,1 0 16</inkml:trace>
  <inkml:trace contextRef="#ctx0" brushRef="#br2" timeOffset="183193.49">7197 4847 0,'0'0'0,"42"-42"31,-63 63 0,0 21-31,-1-20 0,1-1 0,-21 21 16,21 0-16,-22-20 0,1 20 16,0-21-16,-1 21 0,1-20 15,0-1-15,21 0 0,-22 0 16,22 0-16,0 0 0,0-21 0,0 0 15,21 22-15,-22-22 0,22-22 32,0 1-32,22 21 0,-1-21 0,0 0 15,0 21-15,0-21 0,0 21 16,1 0-16,-1 0 0,0 0 16,0 0-16,0 0 0,0 0 15,1 21-15,-1 0 0,0 0 16,-21 0-16,21 1 0,0-1 0,0 0 0,-21 0 15,22 0 1,-1 0-16,0-21 16,0 0-1,0 0-15,0 0 0,1 0 16,-1-21-16,-21 0 0,21 21 0</inkml:trace>
  <inkml:trace contextRef="#ctx0" brushRef="#br2" timeOffset="183625.24">7556 4868 0,'-42'43'31,"21"-22"-31,21 0 0,-21 21 0,0 1 0,21-22 16,-22 21-16,1 1 0,0-22 15,21 21-15,-21-21 0,21 0 16,-21 1-16,21-1 0,0 0 0,0 0 0,-21-21 15,21 21-15,0-42 32,21 21-32,0-21 0,0 0 15,-21 0-15,21-1 0,0 1 16,1-21-16,-22 21 0,21-22 0,0 22 16,-21-21-16,0 0 15,21-1-15,0 1 0,-21 21 0,0-22 0,0 22 16,21 0-16,1 21 15,-1 0-15,-21 21 0,0 0 16,21 1-16,-21 20 0,21-21 16,-21 21-16,0 1 0,0-1 0,0 0 15,0-20-15,0 20 0,0-21 0,0 21 16,0-20-16,0-1 0,0 0 16,0 0-16,0 0 0,0-42 46</inkml:trace>
  <inkml:trace contextRef="#ctx0" brushRef="#br2" timeOffset="183797.14">7345 5165 0,'21'0'31,"0"0"-31,0 0 15,0 0-15,1-21 0,-1 21 0,0 0 16,21 0-16,-21-22 0,22 22 16,-1-21-16,-21 21 0,22-21 15,-22 21-15,21-21 0</inkml:trace>
  <inkml:trace contextRef="#ctx0" brushRef="#br2" timeOffset="184037.62">8064 4847 0,'-21'0'16,"0"0"-16,0 0 0,0 0 16,0 0-16,-1 21 0,1 1 15,0-1-15,0 0 0,21 21 16,-21-21-16,-22 43 0,22-43 16,21 21-16,0-20 0,-21-1 0,21 0 15,-21 0-15,21 21 16,0-20-16,21-22 15,0 0-15,22 0 16,-22 0-16,21 0 0,-21 0 0,22 0 16,-22-22-16,21 22 0,0-21 0</inkml:trace>
  <inkml:trace contextRef="#ctx0" brushRef="#br2" timeOffset="184262.49">8382 4932 0,'0'-21'0,"0"42"0,-21-42 31,0 21-31,-1 21 0,1 0 16,0 0-16,0 0 0,0 1 15,0-1-15,21 21 0,-22-21 0,1 0 16,0 22-16,21-22 0,0 0 16,0 0-16,0 0 0,0 1 15,0-1-15,0 0 0,0 0 16,21-21-16,22 0 15,-22 0-15,0 0 0,21 0 0,-21 0 16,22-21-16</inkml:trace>
  <inkml:trace contextRef="#ctx0" brushRef="#br2" timeOffset="184483.36">8763 4974 0,'0'0'0,"-21"21"31,21 1-31,-21-1 0,-1 0 0,1 0 16,21 21-16,-21-20 0,0-1 16,0 0-16,21 0 0,0 0 0,-21 0 15,21 1-15,-22-1 0,22 0 16,0 0-16,0-42 31,0 0-15</inkml:trace>
  <inkml:trace contextRef="#ctx0" brushRef="#br2" timeOffset="184692.24">8678 4974 0,'0'-21'0,"0"42"0,21-42 32,-21 42-32,0 0 0,22 1 15,-22-1-15,0 0 0,0 0 16,21 21-16,-21-20 0,21-1 0,-21 0 15,0 0-15,0 0 0,21 0 0,-21 1 16,21-1-16,0 0 16,1-21-16,-1 0 0,0 0 15,0-21 1,0 21-16,-21-21 0</inkml:trace>
  <inkml:trace contextRef="#ctx0" brushRef="#br2" timeOffset="184913.12">9059 4826 0,'0'0'16,"0"21"-1,-21 0-15,0 22 16,21-22-16,-21 21 0,21-21 0,0 22 16,-21-1-16,-1-21 0,22 22 15,-21-22-15,21 0 0,0 0 0,0 0 16,0 0-16,0 1 0,0-1 15,21-21 1,1 0 0,-1-21-16,0-1 0</inkml:trace>
  <inkml:trace contextRef="#ctx0" brushRef="#br2" timeOffset="185232.94">9207 5017 0,'0'21'0,"0"0"0,-84 85 32,84-85-32,-21 0 15,21 0-15,0 0 0,0 1 16,0-1 0,21-21-16,0 0 0,0 0 0,0 0 15,0 0-15,1 0 0,-1 0 16,0-21-16,0 21 0,0-22 15,0 1-15,-21 0 0,0 0 0,22 0 16,-22 0-16,0-1 0,0 1 16,0 0-16,0 0 0,0 0 0,-22 0 15,1-1-15,0 22 0,0 0 16,0 0-16,42 0 47</inkml:trace>
  <inkml:trace contextRef="#ctx0" brushRef="#br2" timeOffset="185600.73">9588 4826 0,'0'0'0,"0"-21"16,-21 21-1,0 0-15,21 21 16,0 0-1,0 0-15,0 1 0,21-1 16,0 0-16,1 0 0,-1-21 16,21 21-16,-21 0 0,0-21 15,1 0-15,20 0 0,-21 0 16,0 0-16,0 0 0,1 0 16,-1 0-16,-21 22 15,-21-1 1,-1 0-16,-20-21 0,21 21 15,0 0-15,-22 0 0,22 1 16,-21-1-16,21 21 0,0-21 0,-1 0 16,-20 1-16,21-1 0,21 0 15,-21 0-15,0 0 0,-1 0 16,22 1-16,22-22 31,-1 0-31,0 0 0,0-22 16</inkml:trace>
  <inkml:trace contextRef="#ctx0" brushRef="#br2" timeOffset="185852.75">10266 4826 0,'-21'0'0,"-1"21"16,1-21-16,21 43 0,0-22 0,-21 0 15,0 21-15,21-21 0,0 22 16,-21-1-16,0-21 0,21 22 0,-22-22 16,1 21-16,21-21 15,0 0-15,0 1 0,-21-1 0,21 0 16,0 0 0,21-21-1,0 0-15,1 0 0,-1-21 0,0 0 16</inkml:trace>
  <inkml:trace contextRef="#ctx0" brushRef="#br2" timeOffset="186244.84">10456 4932 0,'0'0'0,"0"-21"0,43-22 31,-22 43-31,0-21 15,0 21-15,0 0 0,0 0 16,1 0-16,-1 21 0,-21 1 16,0 20-16,0-21 0,0 0 15,0 0-15,0 22 0,0-22 16,0 0-16,-21 0 0,-1 0 0,-20 1 16,21-1-16,0 0 0,0-21 15,-22 21-15,22 0 0,0-21 0,0 0 16,0 0-1,42 0 1,0 0 0,0 0-16,0 0 0,0 0 15,1 0-15,-1 0 0,0 0 0,0 0 16,0 0-16,0 0 0,1 0 16,-1 0-16,0 0 15,0 0-15,-21-21 16,21 21-16,-21-21 0</inkml:trace>
  <inkml:trace contextRef="#ctx0" brushRef="#br2" timeOffset="186721.57">10964 4868 0,'-21'-21'0,"0"0"31,42 21 1,0 0-17,-21 21-15,21 0 0,-21 1 16,0-1-16,0 0 0,0 0 16,0 0-16,0 0 0,0 1 15,-21-1-15,0 0 0,0 0 16,0-21-16,0 21 0,-1 0 0,1-21 15,0 22-15,0-22 16,42 0 15,0 0-31,0 0 0,1 0 16,-1 0-16,0 0 16,0 0-16,0 0 0,-21 21 15,21 0-15,-21 0 16,0 0-16,0 0 15,-21 1 1,0-22-16,0 0 0,0 21 16,0-21-16,-1 0 0,1 0 0,0 21 15,0-21-15,21-21 32,21 21-17,0-21-15,0-1 0</inkml:trace>
  <inkml:trace contextRef="#ctx0" brushRef="#br2" timeOffset="187121.34">11324 4805 0,'0'0'0,"0"21"31,0 0-31,-21 22 16,0-22-16,21 0 0,0 21 15,-21-21-15,21 1 0,-22 20 0,22-21 16,-21 0-16,21 0 0,0 1 16,0-1-16,0 0 0,0 0 15,21-21-15,1 0 16,-1 0-16,0 0 0,0 0 16,0-21-16,0 21 0,1-21 15,-1 0-15,0-1 16,0 1-16,-21 0 0,21 21 0,-21-21 15,0 42 1,0 0 0,-21 0-16,0-21 0,0 22 0,21-1 15,-21 0-15,-1 0 0,22 0 16,0 0-16,-21 1 0,21-1 0,-21-21 16,21 21-16,21-21 31,0 0-31,1 0 0,-1-21 15</inkml:trace>
  <inkml:trace contextRef="#ctx0" brushRef="#br2" timeOffset="187592.07">11705 4932 0,'0'0'0,"0"-21"16,21 21 15,0 0-31,1-21 0,-1 21 16,0 0-16,0 0 0,0-22 15,0 22-15,1 0 0,-1 0 0,0 0 16,-21-21-16,-21 21 31,0 0-31,-22 21 16,22 1-16,0-22 0,-21 21 15,20 0-15,1 0 0,0 0 0,21 0 16,-21 1-16,21-1 16,0 0-16,0 0 15,21 0-15,0-21 16,0 0-16,1 21 16,-1-21-16,0 0 0,0 0 15,0 22-15,-21-1 16,0 0-16,0 0 15,0 0-15,-21-21 16,0 21-16,0-21 16,0 22-16,-1-22 0,1 0 15,0 0 1,21 21-16,0-42 31</inkml:trace>
  <inkml:trace contextRef="#ctx0" brushRef="#br2" timeOffset="187948.38">12298 4826 0,'-85'85'31,"64"-64"-31,0 21 0,-22-21 0,22 22 15,0-22-15,0 0 0,0 21 16,0-20-16,-1-1 0,22 21 0,0-21 16,0 0-16,0 1 0,0-1 15,22-21-15,-1 21 16,0-21-16,21 0 0,-21 0 0,1 0 16,-1 0-16,0 0 0,21-21 15,-21 0-15,1 21 0,-22-22 16,0 1-16,0 0 15,0 0-15,-22 21 0,22-21 16,-21 21-16,0 0 0,0 0 0,0 0 16,0 0-16,-1 0 0,1 0 15,42 0 17</inkml:trace>
  <inkml:trace contextRef="#ctx0" brushRef="#br2" timeOffset="188232.22">12467 4890 0,'21'-43'32,"-42"86"-32,63-107 0,-20 64 0,-1 0 15,0 0-15,0 0 0,0 0 16,0 0-16,-21 21 0,0 0 15,0 1-15,0-1 0,0 21 0,0-21 16,0 22-16,0-22 0,0 0 16,0 21-16,0-21 0,-21 22 0,0-22 15,0 0-15,21 0 0,0 0 16,-21 1-16,0-22 16,21 21-16,0-42 31</inkml:trace>
  <inkml:trace contextRef="#ctx0" brushRef="#br2" timeOffset="188394.13">12425 5101 0,'0'0'0,"0"-21"16,21 0 15,0 21-31,0 0 0,0-21 0,1 0 16,-1 21-16,21-22 0,-21 22 0,0-21 15,22 21-15,-1-21 0,-21 0 16,43 21-16</inkml:trace>
  <inkml:trace contextRef="#ctx0" brushRef="#br2" timeOffset="188785.47">12954 4868 0,'0'0'15,"0"-21"-15,0 0 16,21 0-16,-21 0 0,21 21 15,0-21-15,1 21 0,-1 0 0,0 0 16,0 0-16,0 0 16,-21 21-1,0 0-15,0 0 0,0 0 16,0 0-16,0 1 0,-21-1 0,0 0 16,0 21-16,-22-21 0,22 1 15,0-1-15,0 21 0,21-21 16,-21 0-16,21 1 0,-21-1 0,21 0 15,0 0-15,0 0 16,21-21-16,0 0 16,0 0-16,0 0 0,0 0 15,1 0-15,-1-21 16,-21 0-16,0 0 0,0 0 0,0-1 16,0 1-16,-21 0 0,-1 0 15,22 0-15,-21 0 0,0-1 16,0 22-16,0-21 15,0 21-15,42 0 32,0 0-32</inkml:trace>
  <inkml:trace contextRef="#ctx0" brushRef="#br2" timeOffset="189172.74">13885 4699 0,'0'0'0,"-21"0"31,0 21-31,0 0 16,0 1-16,21-1 0,-43 21 15,22-21-15,0 0 0,-21 22 0,-1-22 16,22 0-16,-21 0 0,-1 0 15,1 1-15,0-1 0,21 0 0,-1-21 16,1 0-16,21 21 16,21-21-1,1 0-15,-1 0 16,0 0-16,21 0 0,-21 0 0,1 0 16,20 21-16,-21 0 0,0-21 15,0 0-15,22 22 0,-22-22 16,0 0-16,0 21 0,0 0 15,1-21-15,-22-21 47,0 0-47</inkml:trace>
  <inkml:trace contextRef="#ctx0" brushRef="#br2" timeOffset="189713.43">14584 4614 0,'0'0'0,"21"-21"16,-42 42 15,0 1-31,-22-1 0,22 21 16,-21-21-16,-1 22 0,1 20 15,-21-21-15,20 1 0,-20 20 16,20-20-16,-20 20 0,21-21 15,-1 1-15,1-1 0,0-21 0,-1 22 16,22-22-16,0 0 0,0 0 16,0 0-16,-1-21 0,22 21 15,22-21 1,-1 0-16,-21-21 16,42 0-16,-21 0 0,0 0 0,22 0 15</inkml:trace>
  <inkml:trace contextRef="#ctx0" brushRef="#br2" timeOffset="190164.18">14457 4847 0,'0'0'0,"21"-21"15,-21 42 1,-21 0-16,21 1 16,-21-1-16,-1 21 0,1-21 15,0 22-15,0-22 0,0 21 0,21-21 16,-21 0-16,-1 22 0,1-22 0,0 0 15,0 0-15,0 0 0,0 1 16,-1-1-16,22-42 47,22-1-47,-22 1 16,21 21-16,0-42 0,0 21 0,0 0 15,0-22-15,1 22 0,-1-21 0,0-1 16,0 1-16,-21 0 0,21 21 15,0-22-15,1 22 0,-22 0 0,0 0 16,21 0-16,0 21 16,0 0-16,-21 21 15,0 0-15,21 0 0,-21 21 16,0-20-16,0 20 0,0 0 0,0-21 16,0 22-16,0-22 0,0 21 15,0-21-15,0 1 0,0-1 16,0 0-16,0 0 0,-21-21 47,0 0-47,0-21 0,21 0 15</inkml:trace>
  <inkml:trace contextRef="#ctx0" brushRef="#br2" timeOffset="190337.08">14160 5059 0,'127'42'0,"-254"-84"0,106 42 0,42 0 47,1 0-47,20 0 16,-21-21-16,21 21 0,-20 0 0,20 0 15,0 0-15,1 0 0,-1-21 16,0 21-16,1-22 0,-1 22 0,0-21 16,-21 21-16,22-21 0,-1 21 15</inkml:trace>
  <inkml:trace contextRef="#ctx0" brushRef="#br2" timeOffset="190557.95">14880 4847 0,'0'-21'16,"0"63"-16,0-63 0,-21 0 16,0 21-16,0 0 15,-1 21-15,1 0 0,0 1 16,0-1-16,0 0 16,0 21-16,-1-21 0,1 1 0,0-1 15,0 0-15,21 0 0,-21 0 16,21 0-16,0 1 0,0-1 15,0 0 1,21-21-16,21 0 0,-21 0 0,1 0 16,-1 0-16,21 0 0,-21 0 0,22-21 15,-22 21-15,21 0 0</inkml:trace>
  <inkml:trace contextRef="#ctx0" brushRef="#br2" timeOffset="190791.82">15092 4911 0,'0'0'0,"-21"0"16,-1 0 0,1 0-16,0 21 0,0-21 0,0 21 15,0 0-15,-1 0 0,1 22 0,0-22 16,0 0-16,21 0 0,0 0 16,-21 1-16,21-1 0,0 0 15,0 0-15,0 0 16,21-21-16,0 0 15,0 0-15,0 0 0,1 0 16,-1 0-16,0 0 0,21 0 16,-21 0-16,1-21 0,20 0 0</inkml:trace>
  <inkml:trace contextRef="#ctx0" brushRef="#br2" timeOffset="191005.87">15473 4911 0,'-85'21'16,"64"0"-16,0 0 16,0 0-16,21 1 0,-22-1 15,1 0-15,0 0 0,0 0 16,21 0-16,0 1 0,0-1 16,-21-21-16,21 42 0,21-42 46,0 0-46,0-21 0,0 21 0</inkml:trace>
  <inkml:trace contextRef="#ctx0" brushRef="#br2" timeOffset="191228.74">15430 4890 0,'22'0'0,"-44"0"0,44 21 31,-22 0-31,0 0 0,21 0 15,-21 0-15,0 1 0,0-1 16,0 0-16,0 0 0,0 0 0,0 0 16,0 1-16,0-1 0,0 0 15,21 0-15,-21 0 0,21-21 32,0 0-32,0 0 15,1-21-15,-1 0 16</inkml:trace>
  <inkml:trace contextRef="#ctx0" brushRef="#br2" timeOffset="191444.62">15854 4763 0,'0'0'0,"0"42"16,-21-42-1,-1 42-15,1-21 0,0 1 0,21 20 16,-21-21-16,0 0 0,0 22 15,-1-22-15,1 0 0,0 21 16,0-21-16,0 1 0,0-1 0,21 0 16,0 0-16,21-21 31,0 0-31,0 0 0,0 0 0</inkml:trace>
  <inkml:trace contextRef="#ctx0" brushRef="#br2" timeOffset="191760.64">15960 5080 0,'-22'0'16,"1"0"-1,0 0-15,0 0 0,0 42 16,0-42-16,-1 22 0,22-1 16,0 0-16,-21-21 0,21 21 15,0 0-15,0 0 16,21-21-16,1 0 15,-1 0-15,0 0 16,0 0-16,0 0 0,0 0 0,1 0 16,-1-21-16,0 0 15,0 21-15,-21-21 0,0 0 0,21 0 16,-21-1-16,0-20 0,0 21 16,0 0-16,0 0 0,0-1 15,-21 22-15,21-21 16,-21 21-16,21-21 15</inkml:trace>
  <inkml:trace contextRef="#ctx0" brushRef="#br2" timeOffset="192122.43">16489 4763 0,'-64'0'31,"64"21"-31,0 0 16,0 0-16,21 0 0,1 0 15,-1 1-15,21-1 0,0 0 16,1-21-16,-22 21 0,21 0 16,1-21-16,-1 21 0,0-21 15,1 0-15,-22 0 0,21 22 0,-21-22 16,0 0-16,-21 21 15,0 0 1,-21-21-16,0 21 0,0-21 16,0 21-16,-22 0 0,1 1 0,0-1 15,-1 0-15,-20 0 0,21 0 16,-1 0-16,1 1 0,0-1 0,-1-21 16,22 21-16,-21 0 0,21-21 0,-22 21 15,22-21-15,0 0 0,-21 21 16,20-21-16,1 0 0,-21 0 15</inkml:trace>
  <inkml:trace contextRef="#ctx0" brushRef="#br2" timeOffset="193212.43">7070 5779 0,'0'0'0,"0"-22"16,21 22-16,0 0 15,-21-21 1,0 42-1,-21-21-15,0 22 16,-1-1-16,1-21 0,0 21 16,-21 0-16,21 0 0,-22 22 0,1-22 15,0 0-15,-1 0 0,1 0 16,0 0-16,-1 1 0,1-1 16,21 0-16,-64 0 0,64-21 15,0 0-15,0 21 0,-1-21 16,1 0-16,21-21 31,0 0-15,21 21-16,1 0 15,-1 0-15,0 0 0,0 0 16,0 0-16,0 0 0,1 0 16,-1 0-16,0 21 0,0-21 0,21 42 15,-20-42-15,-1 22 16,0-1-16,0-21 0,0 21 0,-21 0 15,21-21-15,1 0 16,-22 21-16,0-42 63,21 0-63,-21 0 0,21 21 15</inkml:trace>
  <inkml:trace contextRef="#ctx0" brushRef="#br2" timeOffset="193974.39">7112 5927 0,'0'21'16,"21"-21"0,0 0-16,0 0 15,1 0 1,-1 0-16,0 0 15,-21-21 17,-21 21-17,0 0-15,-1 0 16,1 0-16,0 21 0,0-21 0,0 21 16,0-21-16,21 21 0,-22-21 0,22 21 15,-21-21-15,21 22 16,0-1-16,21-21 31,1 0-31,-1 0 0,0 0 16,0 0-16,0 0 15,-42 0 17,0 21-17,0 0-15,-22-21 0,22 21 0,-21-21 16,21 21-16,0 1 0,-1-22 15,1 21-15,0 0 0,0-21 0,21 21 16,0 0-16,0 0 16,21-21-1,0 0-15,0 0 0,1 0 16,-1 0-16,0 0 0,0 0 16,0 0-16,0 0 0,1 0 15,-1-21-15,0 21 0,0-21 0</inkml:trace>
  <inkml:trace contextRef="#ctx0" brushRef="#br2" timeOffset="194200.38">7260 6075 0,'0'42'32,"0"-21"-17,21-21-15,-21 22 0,21-22 16,-21 21-16,0 0 15,22-21-15,-22 21 16,21-21 0,0 0-1,0 0 1,-21-21-16,0 0 16,21 21-16</inkml:trace>
  <inkml:trace contextRef="#ctx0" brushRef="#br2" timeOffset="194393.27">7429 6096 0,'0'0'15,"-21"0"17,0 21-32,0 0 0,0 1 15,0-1-15,-1 0 0,1-21 16,0 21-16,0 0 0,0 0 0,0 1 16,-1-22-1,22 21-15,22-21 31,-1 0-31,0-21 16,0 21-16,0-22 0</inkml:trace>
  <inkml:trace contextRef="#ctx0" brushRef="#br2" timeOffset="194681.11">7578 6096 0,'0'21'15,"0"0"-15,-22 1 16,22-1-16,0 0 0,0 0 0,-21 21 16,0-20-16,21-1 0,0 21 15,-21 0-15,0-20 0,0 20 0,21 0 16,-22 1-16,1-1 0,0 0 16,21 1-16,-21-1 0,0 0 0,0-21 15,21 22-15,-22-22 0,22 0 16,-21 0-16,21 0 0,-21 1 15,42-22 17,0-22-32,1 1 0,-22 0 15,21 0-15,0 0 0,-21 0 0,21-22 16</inkml:trace>
  <inkml:trace contextRef="#ctx0" brushRef="#br2" timeOffset="194968.61">7451 6244 0,'0'0'15,"0"-42"-15,0 21 0,0 0 0,0-1 16,0 1-16,0 0 16,0 0-16,21 21 0,0 0 15,0 0 1,0 0-16,0 0 0,1 0 16,-1 21-16,0 0 0,0-21 15,0 21-15,0 1 0,-21-1 16,0 0-16,0 0 0,0 0 0,-21-21 15,21 21-15,-21-21 0,0 22 16,0-22-16,0 0 0,-1 21 0,-20-21 16,42-21 31,0-1-47,21 22 15,0-21-15,1 21 0</inkml:trace>
  <inkml:trace contextRef="#ctx0" brushRef="#br2" timeOffset="195441.34">8043 6096 0,'0'0'0,"0"-21"16,0 0-16,-21 21 31,0 0-31,0 0 0,0 0 0,-1 0 16,1 0-16,0 21 0,-21-21 15,21 21-15,-1 0 0,1 0 16,0-21-16,21 22 0,-21-1 0,21 0 16,-21-21-16,21 21 0,0 0 15,0 0-15,21-21 16,0 0-16,0 0 16,22 0-16,-22 0 0,0 0 15,0 0-15,0-21 0,22 0 0,-22 21 16,0-21-16,0 0 0,0 0 15,0-1-15,1-20 16,-22 0-16,21 21 0,-21-22 0,21 22 16,-21-21-16,0 21 0,0-22 15,0 22-15,0 0 0,0 0 16,0 42 0,0 0-16,0 0 0,0 0 15,-21 1-15,0-1 0,21 21 16,-22-21-16,22 0 0,0 22 0,-21-22 15,21 0-15,0 0 0,-21 0 0,21 1 16,0-1-16,21-21 16,0 21-16,1-21 15,-1 0 1,0 0-16,0 0 0,0-21 0</inkml:trace>
  <inkml:trace contextRef="#ctx0" brushRef="#br2" timeOffset="195874.09">8467 5990 0,'0'0'0,"-43"0"31,22 0-31,21 21 0,-21-21 0,0 22 16,0-1-16,-1 0 0,22 0 0,-21 0 15,0 0-15,21 1 16,-21-1-16,21 0 0,0 0 15,0 0-15,21-21 32,0 0-32,0 0 15,1 0-15,-1 0 0,0-21 16,0 0-16,0 0 0,-21 0 16,21-1-16,-21 1 0,0 0 0,22 0 15,-22 0-15,0 0 16,0-1-16,0 44 31,0-1-15,-22 0-16,22 0 0,0 0 15,0 0-15,0 1 0,0-1 16,0 0-16,0 0 0,0 0 16,22-21 15,-1 0-31,0-21 0,0 0 15,0 21-15</inkml:trace>
  <inkml:trace contextRef="#ctx0" brushRef="#br2" timeOffset="196109.96">8763 5800 0,'0'0'15,"0"21"1,0 0-16,0 0 0,0 0 0,0 1 15,0 20-15,-21-21 0,0 0 16,21 0-16,-22 1 0,22 20 16,-21-21-16,21 0 0,-21 0 0,21 1 15,-21-22-15,21 21 0,0 0 0,0 0 16,21-21 15,0 0-31,0 0 16,1-21-16,-1 21 0</inkml:trace>
  <inkml:trace contextRef="#ctx0" brushRef="#br2" timeOffset="196463.87">8890 6075 0,'0'0'0,"0"21"16,-21-21-16,21 21 15,21-21 1,0 0-1,0 0-15,0 0 16,1 0-16,-1 0 0,0 0 16,0-21-16,0 21 0,0-21 15,1 21-15,-22-21 0,0 0 16,0-1-16,0 1 16,-22 21-1,1 0-15,0 0 16,0 21-16,0 1 0,0-1 0,-1-21 15,22 21-15,-21 0 0,21 0 16,-21 0-16,21 1 0,0-1 0,0 0 16,0 0-16,0 0 15,21-21 1,0 0 0,1 0-16,-1 0 0,-21-21 15,21 0-15</inkml:trace>
  <inkml:trace contextRef="#ctx0" brushRef="#br2" timeOffset="196685.61">8699 5842 0,'0'0'15,"-21"0"-15,0 0 0,0 0 0,21 21 0,0 0 16,0 1 15,21-22-31,0 0 0,0 0 0,1 0 16,20 0-16,-21 0 0,21 0 0,-20 0 15,20 0-15,0 0 0,-21 0 16,22 0-16</inkml:trace>
  <inkml:trace contextRef="#ctx0" brushRef="#br2" timeOffset="197092.42">9525 5779 0,'0'21'0,"0"-42"0,0 63 16,21-21-16,0 0 15,0-21-15,1 21 16,-1-21-16,0 0 0,0 0 0,21 22 16,1-22-16,-22 0 15,0 0-15,0 0 0,0 0 0,1 0 16,-1 0-16,-21 21 31,0 0-31,-21-21 16,21 21-16,-43 0 0,22-21 0,0 21 15,0 1-15,-22-1 0,22 0 16,0 21-16,0-21 0,0 1 0,-22-1 16,22 0-16,0 0 0,21 0 15,-21-21-15,0 21 0,21 1 0,0-1 16</inkml:trace>
  <inkml:trace contextRef="#ctx0" brushRef="#br2" timeOffset="198916.69">10350 5800 0,'0'0'0,"0"-21"31,0 42 0,-21 0-31,21 0 16,-21 21-16,21-20 15,0-1-15,-21 0 0,0 21 0,21-21 16,0 1-16,0-1 0,-21 0 16,21 0-16,-22 0 0,1 0 15,21 1-15,21-22 63,-21-22-63,22 22 0,-1-21 15</inkml:trace>
  <inkml:trace contextRef="#ctx0" brushRef="#br2" timeOffset="199348.4">10583 5927 0,'21'-21'0,"-42"42"0,42-64 0,-42 43 47,21 22-31,-21-1-16,0-21 0,21 21 0,-21 0 16,0 0-16,21 0 0,0 1 15,0-1-15,-22 0 0,22 0 0,0 0 16,0 0-16,0 1 0,22-1 31,-1-21-31,0 0 0,0 0 16,0 0-16,0 0 0,1 0 0,-1 0 15,0-21-15,0 21 0,21-22 16,-20 1-16,-1 21 0,0-21 0,-21 0 16,21 0-16,-21 0 0,0-1 15,0 1-15,0-21 0,0 21 16,0 0-16,-21-1 0,0 1 15,21 0-15,-21 21 0,-1 0 16,1 0-16,0 0 0,0 0 0,0 0 16,0 21-16,21 0 0,-22 1 15,1-1-15,21 0 0,0 0 16,0 0-16,0 0 0,0 22 16,0-22-16,21-21 15,1 0-15,-1 0 0</inkml:trace>
  <inkml:trace contextRef="#ctx0" brushRef="#br2" timeOffset="200120.96">11112 5927 0,'-21'0'15,"21"21"79,0 0-78,0 0-1</inkml:trace>
  <inkml:trace contextRef="#ctx0" brushRef="#br2" timeOffset="200309.37">11049 6160 0,'0'0'0,"0"21"15,0-42 79</inkml:trace>
  <inkml:trace contextRef="#ctx0" brushRef="#br2" timeOffset="201537.18">11705 5757 0,'0'-21'0,"-21"21"31,0 21-31,0 1 0,-1-1 15,1 0-15,0 0 16,21 0-16,-21 22 0,0-22 16,0 0-16,21 0 0,-22 0 0,22 22 15,0-22-15,0 0 16,0 0-16,0 0 0,0 0 16,22-21-16,-1 0 15,0 0-15,0 0 0,21 0 16,-20 0-16,-1 0 15,0 0-15,0-21 0,0 0 16,0 0-16,-21 0 16,0 0-16,0-1 0,0 1 15,0 0-15,0 0 16,0 0-16,-21 0 0,0-1 0,21 1 16,-21 0-16,0 21 15,21-21-15,-21 21 0,21 21 31,21-21 1</inkml:trace>
  <inkml:trace contextRef="#ctx0" brushRef="#br2" timeOffset="201758.06">11980 5800 0,'21'0'16,"1"0"-16,-1 0 15,0 0-15,0-21 0,0 21 16,0 0-16,1 0 0,-1 0 16,21 0-16,-21 0 0,0 0 0,1 0 15,-1 0-15,-21-22 31,-21 22-31,-1 0 0,1 0 0</inkml:trace>
  <inkml:trace contextRef="#ctx0" brushRef="#br2" timeOffset="202169.37">11938 5842 0,'0'0'15,"-21"0"-15,21 21 0,-21 0 16,42-21 46,0 0-46,0 0-16,0 0 0,0-21 16,1 21-16,-1 0 15,0 0-15,0 0 0,0 0 16,0 0-16,1 21 0,-1 1 0,0-22 15,-21 21-15,21 0 0,0-21 16,-21 21-16,0 0 0,0 0 0,0 1 16,0-1-16,-21 0 15,0 0-15,0-21 0,-22 21 0,22-21 16,-21 0-16,21 21 0,-22-21 0,22 0 16,0 0-16,0 0 0,0 0 15,0 0-15,-1 0 0,1 0 16,21-21 15,0 0-31,0 0 16,21 0-16,1 21 15,-1-21-15</inkml:trace>
  <inkml:trace contextRef="#ctx0" brushRef="#br2" timeOffset="202376.25">12488 5863 0,'0'-21'15,"0"42"32,0 0-31,21-21-1,-21 22-15</inkml:trace>
  <inkml:trace contextRef="#ctx0" brushRef="#br2" timeOffset="202544.15">12425 6096 0,'84'-106'0,"-168"212"0,63-106 0,21 21 15,-22-21-15,1 0 16,0 0-16,42 0 31,0 0-15,1-21-16,-1 21 0,-21-21 15,21 21-15</inkml:trace>
  <inkml:trace contextRef="#ctx0" brushRef="#br2" timeOffset="202912.46">12679 5863 0,'0'0'16,"21"-21"-1,0 21-15,-21-21 0,21 21 16,0-21-16,1 21 0,-1 0 16,0 0-16,0 0 0,0 0 15,0 0-15,1 0 0,-1 21 0,0 0 16,-21 0-16,0 0 15,0 1-15,0-1 0,0 0 16,0 0-16,-21-21 0,0 21 0,-1 0 16,1 1-16,-21-22 0,21 21 15,0-21-15,-1 0 0,1 21 0,0-21 16,21 21-16,-21-21 0,42 0 47,0 0-47,0 0 15,1 0-15,-1-21 0,0 21 0,0-21 16,0 21-16,0 0 0,22-21 16,-22 21-16,0 0 0,0-22 15</inkml:trace>
  <inkml:trace contextRef="#ctx0" brushRef="#br2" timeOffset="203269.25">13271 5906 0,'-42'21'16,"21"0"-16,0 0 0,0 0 16,-1-21-16,22 21 0,-21 1 0,0-1 15,0 0-15,21 0 16,0 0-16,21-21 16,0 0-1,0 0-15,1 0 0,-1 0 0,21 0 16,-21 0-16,0 0 0,22 0 0,-22 0 15,21 0-15,-21-21 0,1 0 16,-1 21-16,0-21 0,0 21 0,-21-21 16,0-1-16,0 1 0,0 0 15,-21 0-15,0 0 0,0 21 16,-1-21-16,1 21 0,0 0 16,0 0-16,0 0 0,0 0 0,-1 0 15,1 0-15,0 0 0,42 0 47,0 0-47,1 0 0,20 0 0</inkml:trace>
  <inkml:trace contextRef="#ctx0" brushRef="#br2" timeOffset="203621.75">13610 5906 0,'0'0'0,"0"-22"15,0 1 17,21 21-32,0 0 0,1 0 15,-1 0-15,0 0 0,0 0 16,-21 21-16,21-21 0,-21 22 16,0-1-16,0 0 15,0 0-15,0 0 0,-42 0 16,21 1-16,0-22 0,-1 21 15,1-21-15,0 21 0,0-21 0,0 0 16,-22 21-16,22 0 16,42-21 15,1 0-31,-1 0 16,0 0-16,0 0 0,0 0 15,0 0-15,1-21 0,20 21 0,-21 0 16,0-21-16,0 21 0,1 0 15,-1-21-15</inkml:trace>
  <inkml:trace contextRef="#ctx0" brushRef="#br2" timeOffset="204085.1">14012 5884 0,'0'-21'31,"21"21"-31,1 0 16,-1 0-16,0 0 0,0 0 16,0 0-16,0 0 0,1 0 15,-22 21 1,0 1-16,0-1 0,-22 0 16,1 0-16,0-21 0,0 0 15,21 21-15,-21-21 0,0 0 16,-1 21-16,1-21 0,42 0 47,1 0-32,-1 0-15,0 0 16,0 0-16,-21 22 0,21-22 16,0 0-16,-21 21 15,22-21-15,-22 21 0,0 0 16,-22 0-1,1-21-15,0 0 0,0 0 16,0 21-16,0-21 0,-22 0 0,22 0 16,0 0-16,0 0 0,0 0 15,-1 0-15,44-21 32,-1 21-32</inkml:trace>
  <inkml:trace contextRef="#ctx0" brushRef="#br2" timeOffset="204500.86">14838 5757 0,'0'0'0,"-21"0"15,-1 0 1,1 22-16,0-1 0,21 0 15,-21 0-15,0 0 0,0 22 16,-22-22-16,1 21 16,0 0-16,-1-20 0,22-1 15,-21 0-15,-1 0 0,-20 21 16,42-42-16,0 22 0,-1-22 16,22 21-1,22-21 1,-1 0-16,0 0 15,0 0-15,0 0 0,0 21 0,1-21 16,-1 0-16,0 0 0,0 0 0,0 0 16,0 0-16,1 0 0,-1 0 15,0 0-15,0 0 0,0 0 0,0 0 16,1 0-16,-1 0 0,0 0 16,0 0-16,0 0 15,0 0-15,-21-21 16,0 0-1</inkml:trace>
  <inkml:trace contextRef="#ctx0" brushRef="#br2" timeOffset="205657.05">14944 5884 0,'-22'0'15,"22"22"1,22-22 15,-1 0-31,0 0 0,0 0 0,0 0 16,0-22-16,1 22 0,-1-21 16,0 21-16,0 0 15,-21-21-15,0 0 0,-21 21 16,0 0-1,0 0-15,-22 0 0,22 0 0,0 0 16,-21 0-16,20 21 0,-20 0 16,21-21-16,21 21 0,0 1 15,0-1 1,21 0 0,0-21-1,0 0-15,1 0 0,-1 0 16,0 0-16,0 0 15,-42 0 17,0 0-32,0 0 0,-1 0 15,1 21-15,0-21 0,0 21 0,0 0 16,0-21-16,21 22 0,-22-22 0,22 21 16,-21 0-16,21 0 0,-21-21 15,21 21-15,0 0 16,0 1-1,21-22-15,0 0 16,1 0-16,-1 0 0,21 0 0,-21 0 16,0 0-16</inkml:trace>
  <inkml:trace contextRef="#ctx0" brushRef="#br2" timeOffset="205860.93">15134 5969 0,'0'-21'16,"0"127"-16,0-191 0,0 85 31,0 21-15,0 0-16,0 1 0,21-22 15,-21 21-15,21-21 0,1 21 0,-1 0 16,0-21 0,0 0-1,0 0 1</inkml:trace>
  <inkml:trace contextRef="#ctx0" brushRef="#br2" timeOffset="206060.82">15388 5990 0,'0'-21'0,"-21"21"32,0 0-32,0 21 15,-1 0-15,1-21 0,-21 22 0,21-1 16,0 0-16,-1-21 0,1 21 15,-21 0-15,21-21 0,0 21 0,-1-21 16,22 22-16,0-1 16,22-21-1,-1 0-15,0 0 0,0 0 16,21-21-16</inkml:trace>
  <inkml:trace contextRef="#ctx0" brushRef="#br2" timeOffset="206348.69">15621 5990 0,'0'0'0,"-21"0"16,0 21-1,-1 1-15,1-1 0,0-21 16,21 21-16,-21 0 0,0 0 16,21 0-16,-21 1 0,-1 20 0,22-21 15,-21 0-15,0 22 0,21-1 0,-21 0 16,0-21-16,21 22 0,-21-1 15,-1 0-15,1 1 0,21-1 16,0 0-16,-21-20 0,21 20 0,-21-21 16,21 0-16,0 0 0,-21 1 15,21-1-15,21-21 32,0 0-32,0-21 0,-21-1 15,21 1-15,22 0 0,-22 0 0</inkml:trace>
  <inkml:trace contextRef="#ctx0" brushRef="#br2" timeOffset="206621.71">15600 6011 0,'0'0'0,"42"-63"31,-21 63-31,0 0 0,1 0 16,-1 0-16,0 0 15,-21 21 1,0 0-16,0 0 16,-21 1-16,0-22 15,-1 0-15,1 21 0,0-21 16,0 0-16,0 21 0,0-21 0,-1 0 16,1 0-1,21 21-15,21-21 16,1 0-16,-1 0 15,0 0-15</inkml:trace>
  <inkml:trace contextRef="#ctx0" brushRef="#br2" timeOffset="207052.74">16002 5948 0,'0'0'0,"0"-42"31,-21 42-31,0 0 0,-1 0 15,1 0-15,21 21 16,-21 0-16,0 0 0,0 0 0,21 0 16,-21 1-16,21-1 15,0 0 1,21-21 0,0 0-1,0 0-15,0 0 0,0-21 16,1 21-16,-22-21 0,21 21 15,0-22-15,-21 1 0,21 0 0,-21 0 16,21-21-16,-21 20 0,21 1 16,-21-21-16,0 21 0,0 0 15,0-22-15,0 64 32,0 1-32,-21-1 0,21 0 15,-21 21-15,0-21 0,21 1 16,0-1-16,0 21 0,0-21 15,0 0-15,0 1 0,0-1 16,21-21 0,0 0-1,0 0-15,1 0 0,-1 0 0</inkml:trace>
  <inkml:trace contextRef="#ctx0" brushRef="#br2" timeOffset="207456.69">16425 5863 0,'0'0'0,"-63"0"16,42 0-1,-22 21-15,22 1 0,0-22 16,0 21-16,0 0 0,-1 0 16,1-21-16,21 21 0,0 0 0,0 1 15,0-1 1,21-21-1,1 0-15,-1 0 16,0 0-16,0 0 16,0-21-16,0 21 0,1-22 0,-1 1 15,0 0-15,0 21 0,-21-21 16,21 0-16,0 0 0,-21-1 0,22 1 16,-22 0-16,0 42 31,-22 0-31,1 1 15,0-1-15,21 0 0,0 0 0,-21 0 16,0 0-16,21 1 0,0-1 16,0 0-1,21-21 1,0 0-16,0 0 16,0 0-16,-21-21 0,22 21 0</inkml:trace>
  <inkml:trace contextRef="#ctx0" brushRef="#br2" timeOffset="207660.67">16722 5673 0,'-22'63'32,"22"-20"-32,-21-22 15,21 0-15,-21 0 0,0 0 0,21 0 0,0 1 16,0-1-16,0 0 0,-21 0 15,21 0-15,21-21 32,0 0-32</inkml:trace>
  <inkml:trace contextRef="#ctx0" brushRef="#br2" timeOffset="207971.7">16870 5927 0,'21'0'0,"-21"-21"0,42-1 31,-21 22-31,1-21 0,-22 0 16,-22 21 15,1 0-31,0 0 0,0 0 15,0 21-15,0 0 0,-1 1 16,1-1-16,21 0 0,-21 0 16,21 0-16,0 0 15,0 1-15,21-22 32,0 0-32,1 0 0,-1 0 15,0-22-15,0 22 0</inkml:trace>
  <inkml:trace contextRef="#ctx0" brushRef="#br2" timeOffset="208180.63">16743 5736 0,'-21'0'0,"42"0"0,-64 0 16,1 0-16,21 0 0,0 0 15,42 0 16,0 0-15,0 0-16,0 0 0,1 0 16,-1 0-16,0 0 0,0 0 0,0 0 15,0 0-15,1 0 0,-1 0 16</inkml:trace>
  <inkml:trace contextRef="#ctx0" brushRef="#br2" timeOffset="208516.55">17124 5609 0,'-21'0'0,"42"0"0,-64 0 0,43 21 16,0 1-1,0-1 1,22 0 0,-1 0-16,0-21 0,0 0 15,0 0-15,0 0 0,1 0 0,-1 0 16,0 0-16,0 0 0,0 0 15,0 0-15,1 0 0,-44 0 32,22 21-17,-21 0-15,0 1 0,0-1 16,0 0-16,0 0 0,-1 0 0,1 0 16,0 1-16,0-1 0,0 0 15,0-21-15,-1 21 0,1 0 16,0-21-16,21 21 0,-21-21 0,0 0 15,0 22-15,-1-22 0,-20 0 16,21 0-16</inkml:trace>
  <inkml:trace contextRef="#ctx0" brushRef="#br2" timeOffset="209456.68">7048 7006 0,'0'0'0,"0"21"31,-21-21-31,0 22 16,0-22-16,-21 21 0,20 0 0,-20 0 15,0 0-15,-1 0 0,1 1 0,-21-22 16,20 21-16,1 0 0,0 0 15,20 0-15,-20-21 0,21 21 0,-21-21 16,20 0-16,44 0 31,-1 0-15,0 0-16,0 0 0,21 0 16,-20 0-16,20 0 0,0 22 0,-21-1 15,22-21-15,-1 21 0,0 0 16,1-21-16,-22 21 0,21 0 0,-21-21 15,22 22-15,-22-22 0,-21 21 16,21-21-16,-21 21 0,21-42 47,-21 0-47,21 21 16,1-22-16,-1 1 0</inkml:trace>
  <inkml:trace contextRef="#ctx0" brushRef="#br2" timeOffset="209725.07">7620 6943 0,'0'0'16,"-21"0"0,0 0-16,-1 21 0,22 0 0,-21 0 15,0 0-15,0 22 0,-21 20 16,-1-20-16,22-1 15,0 0-15,0 1 0,-22-1 0,1 43 16,0-64-16,21 21 0,-22-21 16,22 22-16,0-22 0,-21 0 15,20-21-15,22 21 0,-21-21 16,42 0 0,1 0-16,-1-21 15,0 0-15,21 0 0,-21-1 0</inkml:trace>
  <inkml:trace contextRef="#ctx0" brushRef="#br2" timeOffset="210100.86">7683 7049 0,'0'-22'0,"0"44"31,0-1-31,0 0 16,-21 0-16,21 0 15,-21 22-15,0-22 0,21 0 0,0 21 16,-21-21-16,0 22 0,21-22 0,0 0 16,-22 0-16,22 0 0,0 1 15,-21-22-15,21 21 0,0-42 125,0-1-109,0 1 0,0 0-1,0 0-15</inkml:trace>
  <inkml:trace contextRef="#ctx0" brushRef="#br2" timeOffset="210388.9">7472 7112 0,'0'-21'31,"21"42"-15,0 0-16,0-21 0,-21 21 15,21 1-15,1-1 0,-1 0 16,0 0-16,0 0 0,0 0 0,0 1 16,1-1-16,-22 0 15,21-21-15,0 0 31,0 0-31,0-21 16</inkml:trace>
  <inkml:trace contextRef="#ctx0" brushRef="#br2" timeOffset="210684.93">8149 7049 0,'-21'0'31,"0"21"-31,0 0 16,21 0-16,0 0 15,-22 0-15,22 1 0,-21-1 0,21 0 16,-21 0-16,21 0 0,-21 0 16,0 1-16,0-1 0,-1 0 0,1-21 15,0 21-15,0 0 0,0-21 16,0 21-16,21-42 47,21 0-32,0 0-15,0 0 0,0 0 16</inkml:trace>
  <inkml:trace contextRef="#ctx0" brushRef="#br2" timeOffset="210893.03">8128 7049 0,'-42'63'16,"84"-126"-16,-42 84 16,21-21-16,-21 21 0,0 0 15,0 0-15,0 0 0,21 1 0,-21-1 16,21 0-16,-21 0 0,22-21 16,-22 21-16,0 0 0,21-21 15,-21 22-15,21-22 0,0 0 31,0 0-31,0-22 0,-21 1 16,22 21-16</inkml:trace>
  <inkml:trace contextRef="#ctx0" brushRef="#br2" timeOffset="211100.96">8551 7049 0,'-21'0'16,"0"21"-16,0-21 0,0 21 0,-1 0 15,1 0-15,0 0 0,0-21 16,0 22-16,0-1 0,-1 0 16,1-21-16,0 21 0,42-21 31,0 0-15,1 0-16,-1-21 0,0 0 15,0 0-15,0-1 0,0 1 16</inkml:trace>
  <inkml:trace contextRef="#ctx0" brushRef="#br2" timeOffset="211311.97">8572 6985 0,'0'21'15,"0"0"1,0-42-16,0 64 0,0-107 0,0 149 0,0-64 0,0 0 16,-21 21-16,21-20 0,-21-1 15,0 21-15,21-21 0,0 0 0,0 1 16,-21-1-16,21 0 0,-21 0 15,21 0-15,21-21 47,0-21-47,0 0 0,0 0 16,0 0-16</inkml:trace>
  <inkml:trace contextRef="#ctx0" brushRef="#br2" timeOffset="211573.39">8911 7027 0,'0'0'0,"0"-21"0,21 21 16,-21 21 0,0 1-1,-21-1-15,21 0 0,-21 0 16,0 0-16,0 0 16,21 22-16,-22-22 0,1 0 0,21 0 15,-21 22-15,21-22 0,-21 0 16,21 0-16,-21-21 0,21 21 0,0 0 15,0 1-15,21-22 16,0 0-16,0 0 16,0 0-16,1 0 0,20 0 15,-21 0-15,0-22 0,0 1 16,22 21-16,-22-21 0,0 0 0,21 0 16</inkml:trace>
  <inkml:trace contextRef="#ctx0" brushRef="#br2" timeOffset="211917.22">9313 6816 0,'0'0'0,"-21"21"31,21 0-31,0 0 16,0 0-16,0 1 0,0-1 15,21 0-15,0 0 0,-21 0 16,22 0-16,-1-21 0,0 22 15,0-22-15,21 21 0,-20-21 16,-1 21-16,21-21 0,-21 0 0,0 0 16,1 0-16,-1 0 0,0 0 15,0 0-15,-42 21 32,0-21-32,0 21 15,-1 0-15,1 1 0,0-1 0,0 0 16,0 0-16,0 0 0,-1 22 15,-20-22-15,21 0 0,0 0 0,0 21 16,-1-20-16,-20-1 0,21 0 0,0 0 16,0 0-16,-1 0 15</inkml:trace>
  <inkml:trace contextRef="#ctx0" brushRef="#br2" timeOffset="212628.33">7726 10435 0,'0'-42'0,"0"84"0,0-126 15,0 62-15,0 1 0,0 0 0,0 0 16,0 0-16,0 0 0,0-1 16,-21 22-1,-1 0-15,22 22 16,0 20-16,0 0 0,0 1 16,-21 20-16,21 22 0,0-22 0,0 22 15,0 0-15,-21-1 0,21 1 0,0 0 16,0 20-16,0-20 0,-21 21 15,21-21-15,-21-1 0,21 1 0,0 0 16,0-1-16,0 1 16,0 0-16,-21-1 0,21 1 0,-22-22 15,22 22-15,-21-21 0,21-22 0,0 21 16,0-20-16,-21-1 0,21-21 0,0 0 16,0 1-16,0-1 0,0-42 31,0-1-31,21 1 0,0-21 0,-21 0 15,22-1-15,-1-20 0</inkml:trace>
  <inkml:trace contextRef="#ctx0" brushRef="#br2" timeOffset="213330.44">7853 10287 0,'-43'-21'0,"86"42"0,-128-63 16,64 42-16,0-21 0,0 21 0,21-22 16,21 22-1,0-21-15,21 21 0,22 0 16,-1 0-16,22 0 0,-22 0 16,43 0-16,-21 0 0,21-21 0,0 21 15,21 0-15,0 0 0,0-21 16,0 21-16,0 0 0,0 0 0,0 0 15,-22 0-15,22-21 0,0 21 0,-21 0 16,0 0-16,-21 0 0,-1 0 16,-20 0-16,-1 0 0,-20 0 15,-1 0-15,0 0 0,-20 0 0,-22 21 16,21 0-16,-21 0 0,0 0 16,0 22-16,0-22 0,0 21 15,0 1-15,0 20 0,0-21 16,0 22-16,0-22 0,0 22 0,0-22 15,0 22-15,0-1 0,0-21 16,21 22-16,-21-1 0,0 1 0,0-1 16,0 1-16,0-1 0,0 64 15,0-63-15,0-1 16,0 1-16,0-1 0,0 1 0,0 42 16,0-64-16,0 0 0,0 22 15,0-22-15,0 1 0,0 20 0,0-21 16,-21-20-16,0 20 0,-1 21 15,1-41-15,-21 20 16,21-21-16,-22 0 0,1-21 0,-64 43 16,43-22-16,-22-21 0,22 21 15,-107-21-15,64 0 16,-21 0-16,22 0 0,-44 0 0,22 0 16,-21 0-16,0 0 0,0 0 0,-21 0 15,20 0-15,1-21 0,0 21 16,21 0-16,21 0 0,0 0 0,43 0 15,-22 0-15,22 0 0,20 0 16,-20 0-16,21 0 0,20 0 0,-20-21 16,21 21-16,21-22 0,0 1 15,0 0-15,0 0 0,63-21 16,-20-1-16,-1 1 0,22-22 16,-22 22-16,21-21 0</inkml:trace>
  <inkml:trace contextRef="#ctx0" brushRef="#br2" timeOffset="213697.23">8361 10689 0,'-43'-21'0,"86"42"0,-128-42 0,43 0 16,-1 21-16,1 0 0,21 0 15,0 0-15,0 0 0,42 0 16,0 0-16,21-21 16,22 21-16,-1 0 0,1 0 15,20 0-15,22 0 0,0 0 0,0 0 16,21 0-16,0 0 0,-21 0 16,0 0-16,-1 0 0,-20 0 0,0 0 15,-1 0-15,1 0 0,-21 21 16,-22-21-16,0 0 0,-21 0 0,-21 21 15,-21 0 1,-21-21-16,21 0 16,-22 0-16,22 0 0,-21 21 0,0-21 15,-1 0-15,1 0 0,-22 22 0,1-22 16,-1 0-16,1 21 0,-22 0 16</inkml:trace>
  <inkml:trace contextRef="#ctx0" brushRef="#br2" timeOffset="213944.09">8297 11134 0,'85'-127'0,"-170"254"0,85-106 16,21-21-16,1 0 0,-1 0 15,21 0-15,22 0 0,-1 0 16,1 0-16,20 0 0,1 0 0,0 0 16,20 0-16,-20 0 0,0 0 15,-1 0-15,1 0 0,-21 0 0,-1 0 16,1 0-16,-1 0 0,-21 0 15,1 0-15,-22 0 0,0 0 0,0 0 16,-42 21 0,-21-21-16,21 0 15,-22 0-15,-20 21 0,-1-21 16,1 21-16,-22-21 0,0 22 16</inkml:trace>
  <inkml:trace contextRef="#ctx0" brushRef="#br2" timeOffset="214148.97">8213 11557 0,'-85'64'16,"85"-43"-16,127-127 0,-169 127 0,-43 85 0,127-106 16,-21 0-16,22 0 15,20 0-15,-20 0 0,20 0 0,22 0 16,-1 0-16,1 0 0,0 0 0,21 0 16,-22 0-16,22 0 0,-21-21 15,-22 21-15,22 0 0,0 0 16,-43 0-16,-21 0 0,0 0 15,-63 21 1,21-21-16,-43 0 0,22 21 16</inkml:trace>
  <inkml:trace contextRef="#ctx0" brushRef="#br2" timeOffset="214321.88">8551 11875 0,'-106'84'15,"255"-190"-15,-192 128 0,-63 83 0,106-83 16,43-22-16,-22 0 15,21 0-15,1 0 0,-1 0 16,21 0-16,22 0 0,-21 0 16,20-22-16,1 22 0,0-21 0,-1 21 15,-20-21-15,20 21 0,-20-21 16,-22 21-16,22 0 0,20-21 16</inkml:trace>
  <inkml:trace contextRef="#ctx0" brushRef="#br2" timeOffset="-214520.23">8678 13949 0,'-21'-21'0,"42"42"0,-63-63 0,21 20 15,0 22-15,21-21 0,0 0 0,-22 21 16,1-21-16,0 42 31,21 0-31,0 0 16,0 1-16,0 20 0,0 0 15,0 1-15,0-1 0,0 21 0,21 1 16,-21-1-16,21 1 0,1 21 16,-22-1-16,0 1 0,21 84 15,-21-84-15,0 0 0,0 20 16,0-20-16,-21 21 0,21-21 0,-22-1 15,1-20-15,0 20 0,0-20 0,0-1 16,0 1-16,21-1 0,-22-20 16,22-1-16,0 0 0,0 1 15,0-1-15,0-21 0,0 0 0,0 1 16,0-44 0,0 1-16,0-21 15,0 0-15,0-1 0,22 1 16</inkml:trace>
  <inkml:trace contextRef="#ctx0" brushRef="#br2" timeOffset="-213805.64">8530 14224 0,'-21'-42'0,"42"84"0,-63-105 16,-1 20-16,22 22 0,0 0 15,0 0-15,21 0 0,0-1 16,-21 1-16,21 0 0,0 0 0,21 0 15,0 21 1,0 0-16,22-21 0,-1 21 0,21-22 16,22 22-16,0 0 0,21-21 15,-1 0-15,1 21 0,21-21 0,0 0 16,0 21-16,0-21 0,21-1 16,1 1-16,-22 0 0,0 0 0,0 0 15,-22 0-15,107-1 16,-127 1-16,-22 0 0,1 21 15,-1-21-15,-20 21 0,-1 0 0,-21 0 16,0 0-16,22-21 16,-22 21-16,-21 21 0,21 0 15,-21 0-15,0 22 0,21-22 16,-21 21-16,21 22 0,-21-22 0,21 21 16,1 1-16,-22-1 0,21 1 15,0-1-15,-21 22 0,21-21 0,-21 20 16,21 1-16,-21-22 0,0 22 0,0-21 15,0 20-15,0-20 0,0-1 16,0 22-16,0-22 0,0 22 0,-21 42 16,21-63-16,-21-1 0,21 1 15,0-1-15,0 1 16,-21-22-16,21 0 0,0 1 0,0-1 16,-21 0-16,21 1 0,0-22 0,0 21 15,-22-21-15,1 0 0,0 1 16,0-1-16,21 0 0,-21 0 0,0 0 15,-1-21-15,1 21 0,0-21 0,0 0 16,0 22-16,0-22 0,-22 0 16,22 21-16,-21-21 0,-1 0 15,1 21-15,-21-21 0,-1 21 0,-84-21 16,63 21-16,-21-21 0,1 0 16,-1 0-16,0 21 0,-21-21 0,21 0 15,-21 0-15,21 0 0,0 0 16,1 0-16,20 0 0,0 0 15,22 0-15,-1 0 0,1-21 0,20 21 16,22-21-16,-21 0 0,21 0 0,21-22 16,0 22-16,0-21 0,0 21 15,21-22-15,0 1 0,0 0 0,0-22 16,22 22-16,-22 0 0</inkml:trace>
  <inkml:trace contextRef="#ctx0" brushRef="#br2" timeOffset="-213455.84">9250 14288 0,'-21'0'0,"42"0"0,-64 0 0,1 0 16,42-22-16,-21 22 0,21-21 15,21 21-15,21 0 16,-20-21-16,41 21 0,-21 0 16,22-21-16,21 21 0,-1 0 0,1-21 15,21 21-15,0-21 0,-22 21 16,22 0-16,-21 0 0,-1 0 16,1 0-16,-21 0 0,-1 0 0,1 0 15,-22 0-15,0 0 0,-21 0 16,1 0-16,-44 21 15,1-21-15,0 0 16,0 21-16,-21 0 0,20-21 16,-20 21-16,0-21 0,-1 21 0,-20 1 15</inkml:trace>
  <inkml:trace contextRef="#ctx0" brushRef="#br2" timeOffset="-213191.08">9377 14626 0,'0'0'15,"-43"21"-15,1 1 0,0-22 0,21 21 0,-1-21 16,44 0 0,20 0-16,-21 0 15,21 0-15,22 0 0,-1 0 0,1-21 16,21 21-16,20-22 0,1 1 16,-21 21-16,21-21 0,0 21 0,-1 0 15,-20-21-15,0 21 0,-1 0 0,-20 0 16,-22 0-16,22 0 0,-43 0 15,21 0-15,-84 0 32,21 0-32,-22 21 0,1-21 15,0 0-15,-1 21 0,-20-21 0,-1 21 16</inkml:trace>
  <inkml:trace contextRef="#ctx0" brushRef="#br2" timeOffset="-212952.21">9440 14901 0,'-21'22'16,"42"-44"-16,-63 44 0,42-1 0,21-21 16,21 0-1,-20-21-15,20 21 0,0 0 16,1-22-16,20 22 0,1 0 0,-1-21 16,22 0-16,-22 21 15,22 0-15,0 0 0,-22-21 0,22 21 16,-22 0-16,-20 0 0,20 0 0,-21 0 15,-20 0-15,-1 0 0,0 0 16,-21 21-16,0 0 16,-21-21-16,21 21 15,-21-21-15</inkml:trace>
  <inkml:trace contextRef="#ctx0" brushRef="#br2" timeOffset="-212688.37">9334 15346 0,'-21'21'0,"42"-42"0,-63 42 0,63-21 15,22 0-15,-22 0 0,21-21 16,0 21-16,22-21 0,-1 0 16,1 21-16,21-22 0,-1 1 0,1 21 15,0-21-15,20 0 0,-20 0 0,0 21 16,-22-21-16,22-1 0,-22 22 15,1 0-15,-1-21 0,-20 21 16,-1 0-16,22 0 0,-43 0 16,-42 0-1,-1 0-15,1 0 0,-21 21 16,0-21-16</inkml:trace>
  <inkml:trace contextRef="#ctx0" brushRef="#br2" timeOffset="-212216.54">8848 16150 0,'-22'0'16,"22"21"0,0 1-16,0-1 15,0 0-15,22-21 31,-1 0-15</inkml:trace>
  <inkml:trace contextRef="#ctx0" brushRef="#br0" timeOffset="-180029.36">8043 17293 0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5:07:29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360 0,'0'0'0,"0"-21"16,-21 21-16,21-21 0,0-1 15,0 1-15,0 42 47,21 1-47,-21-1 16,21 0-16,0 21 0,1-21 15,-1 22-15,0-1 0,0 0 0,21 1 16,-20-1-16,20 0 0,-21 1 16,21 20-16,-20-20 0,-1-1 15,0 0-15,0 1 0,0-1 0,0-21 16,-21 0-16,0 0 16,0 1-16,0-1 0,0 0 0,0-42 46,-21 0-46,21-1 0,-21-20 16,21 21-16,0-21 0</inkml:trace>
  <inkml:trace contextRef="#ctx0" brushRef="#br0" timeOffset="319.81">1651 339 0,'0'0'0,"-42"21"32,-1 0-32,22 0 0,0 0 15,-21 1-15,20-1 0,-20 21 0,0 0 16,-22-20-16,22 20 0,0 0 16,-1 22-16,1-22 0,-43 43 15,43-43-15,21 0 0,0 1 16,-1-1-16,1-21 0,0 0 15,0 1-15,21-1 0,0 0 0,0 0 16,21-21 15,0-21-15,-21 0-16,21 0 0,1-1 16,-1 1-16,0-21 0,0 21 0,21-22 15</inkml:trace>
  <inkml:trace contextRef="#ctx0" brushRef="#br0" timeOffset="587.25">1714 487 0,'0'0'0,"0"21"16,0 0-1,0 22-15,0-1 16,0 21-16,0-41 0,0 20 15,0 0-15,-21 1 0,21-1 16,-21 0-16,21-21 0,0 22 16,0-22-16,0 21 0,0-21 0,0 1 15,0-1-15,0 0 16,0-42 0,21 0-1,-21-1-15,21 1 0,-21 0 16,0-21-16</inkml:trace>
  <inkml:trace contextRef="#ctx0" brushRef="#br0" timeOffset="823.76">1714 487 0,'22'0'16,"-1"21"-16,-21 0 0,21 0 15,0 1-15,0-1 0,-21 21 0,21-21 16,1 0-16,-22 22 0,21-22 15,-21 21-15,21-21 0,-21 1 16,0-1-16,0 21 0,0-21 0,0 0 16,0 1-1,21-1-15,0-21 32,-21-21-32,0-1 15,21 1-15,1-21 0</inkml:trace>
  <inkml:trace contextRef="#ctx0" brushRef="#br0" timeOffset="1092.6">2286 550 0,'-21'0'0,"42"0"0,-63 22 0,20 20 15,1-21-15,0 0 0,0 0 16,0 22-16,0-22 0,-1 21 0,-20 1 15,21-22-15,0 0 0,0 21 16,-1-21-16,1 1 0,21-1 0,-21 0 16,0 0-16,21-42 47,21 0-47,0 0 15,-21-1-15,21 1 0,1-21 16,-1 21-16,0 0 0</inkml:trace>
  <inkml:trace contextRef="#ctx0" brushRef="#br0" timeOffset="1392.44">2286 529 0,'0'0'16,"0"21"-1,0 1-15,0-1 16,0 0-16,0 0 15,0 0-15,0 22 0,0-22 0,-21 21 16,21 0-16,-21-20 16,-1 20-16,22 0 0,0-21 0,-21 22 15,21-22-15,-21 21 0,21-21 16,0 1-16,0-1 0,0 0 16,0 0-16,0-42 46,0 0-30,21 0-16,0-1 0,1 1 0,-1 0 16,0-21-16,0 21 0</inkml:trace>
  <inkml:trace contextRef="#ctx0" brushRef="#br0" timeOffset="1783">2773 572 0,'0'-22'16,"0"44"0,0-1-1,0 0-15,0 0 16,-21 0-16,-1 22 0,1-22 16,21 21-16,-21-21 0,0 22 15,21-1-15,-21 0 0,0 1 16,21-22-16,-22 21 0,22-21 0,0 22 15,0-22-15,0 0 0,-21 0 16,21 0-16,0 0 0,0 1 0,0-1 16,21-21 15,1-21-31,-1 21 16,0-22-16,0 22 0,0-21 15,0 21-15,1-21 16,-1 21-16,0 0 0,0 0 15,0-21-15,0 21 0,1 0 16,-22-21-16,21 21 16,-21-21-16,0-1 15,21 1-15</inkml:trace>
  <inkml:trace contextRef="#ctx0" brushRef="#br0" timeOffset="2623.52">4360 487 0,'0'0'0,"21"0"0,1 0 15,-1-21-15,0 0 16,0 21-16,0-22 0,0 1 0,1 21 16,-1-21-16,21 0 0,-21 0 15,0 21-15,-21-21 0,22-1 0,-22 1 16,0 0-16,0 0 15,-22 21 1,1 0-16,-21 0 0,0 0 16,-1 0-16,-63 42 0,64-21 15,-43 1-15,43-1 16,21 0-16,-21 0 0,20 0 16,1 0-16,0 1 0,21-1 0,0 0 15,0 0 1,21-21-16,0 21 0,1 0 0,20-21 15,-21 22-15,21-22 0,-20 21 16,20-21-16,0 21 0,1 0 0,-1-21 16,-21 21-16,21 0 0,1 1 15,-22-1-15,0 0 0,0 0 16,-21 21-16,0-20 0,0 41 16,-42-21-16,21-20 0,-22 20 15,1-21-15,0 0 0,-1 0 16,-20 1-16,21-1 0,20 0 0,-20-21 15,0 0-15,-1 0 0,22 0 16,0 0-16,-21 0 0,21-21 0,-1 0 16,1 21-16,0-22 0,0 1 15,21 0-15,-21-21 0,0 21 0,21-1 16,-22 1-16,22 0 0,0 0 16,0 0-16,0 0 0,0-1 15,0 1-15,0 0 16,22 21-16,-1 0 15,0 0-15,0 0 0,0-21 16,22 21-16,-1 0 0,-21 0 0</inkml:trace>
  <inkml:trace contextRef="#ctx0" brushRef="#br0" timeOffset="3423.58">5101 572 0,'0'-22'15,"0"1"-15,0 0 16,0 0-16,-21 21 16,0 0-16,0-21 0,-1 21 15,1 0-15,0 0 0,0 0 0,0 0 16,0 21-16,-1-21 0,1 21 16,0 0-16,0 0 0,21 22 0,-21-22 15,21 21-15,-21-21 16,-1 22-16,22-1 0,0 0 0,0 1 15,0-22-15,0 21 0,0 1 16,0-22-16,0 0 0,0 0 0,22 0 16,-1 0-16,0 1 0,21-22 0,-21 0 15,22 0-15,-1 0 0,-21 0 16,22 0-16,-1 0 0,0-22 16,1 1-16,-1 0 0,0-21 0,1 21 15,-1-22-15,0 1 0,-21 0 16,22-1-16,-22 1 0,0 0 0,0-1 15,-21 1-15,0 0 0,0-1 16,0 22-16,0-21 0,0-1 0,-21 1 16,21 21-16,-21 0 0,21 0 15,-21-1-15,21 44 16,0-1 0,0 0-16,0 0 0,0 21 15,0 1-15,0-1 0,0-21 16,0 22-16,0-1 0,0 0 15,0 22-15,0-22 0,0 43 16,0-64-16,0 21 0,0 1 16,0-22-16,0 0 0,0 0 0,0 0 15,0 0-15,0 1 0,-21-22 32,21-22-17,0 1-15,0 0 0,0 0 0,0 0 16,0-22-16,0 22 0,0-21 15,0 0-15,21 20 0,0-20 0,0 21 16,0-21-16,0 20 0,1 1 16,-1 0-16,21 21 0,-21 0 15,0 0-15,22 0 0,-22 0 16,0 0-16,0 21 0,0 0 0,1 1 16,-22-1-16,0 0 0,0 21 15,0-21-15,0 1 0,0 20 0,0-21 16,0 0-16,0 0 0,-22 1 15,22-1-15,0 0 0,-21-21 0,21 21 16,-21-21-16,21-21 31,21 0-15,0 0-16,1-1 0,-1 1 16</inkml:trace>
  <inkml:trace contextRef="#ctx0" brushRef="#br0" timeOffset="4487.72">5969 783 0,'0'21'16,"21"-21"0,0 0-16,0-21 15,1 0-15,-1 21 16,0-21-16,0 0 0,0 21 15,-21-21-15,21-1 0,-21 1 16,22 21-16,-22-21 0,0 0 0,0 0 16,-22 21-1,1 0-15,0 0 16,0 21-16,0-21 0,0 21 16,-22 0-16,22 0 0,0 22 0,0-22 15,0 0-15,-1 21 0,22-20 16,-21 20-16,21-21 0,0 0 0,0 22 15,0-22-15,0 0 16,0 0-16,21-21 0,1 21 0,20-21 16,-21 0-16,21 0 0,-20 0 15,20 0-15,0 0 0,1 0 0,-1-21 16,0 0-16,1 0 0,-1 0 16,0-1-16,-21 1 0,22-21 0,-22 21 15,42-43 1,-41 22-16,-1 21 0,-21 0 0,0-22 15,0 22-15,0 0 0,0 0 16,0 0-16,0 42 16,0 0-1,0 0-15,-21 0 0,21 0 16,-22 1-16,22-1 0,-21 21 16,21-21-16,0 0 0,0 22 0,-21-22 15,21 21-15,-21-21 0,21 1 16,0-1-16,0 0 0,0 0 0,-21 0 15,21 0 1,0-42 15,0 0-31,0 0 0,0 0 0,0 0 16,0-1-16,0-20 0,0 0 16,0 21-16,21-22 0,0 22 0,-21-21 15,21 21-15,0-22 16,1 22-16,-1 0 0,0 21 0,0-21 15,0 21-15,0 0 0,1 0 16,-1 0-16,0 21 0,0-21 16,0 21-16,-21 0 0,0 22 15,21-22-15,-21 0 0,22 21 0,-22-21 16,0 22-16,0-22 0,0 21 16,0-21-16,0 1 0,0-1 0,0 0 15,0 0-15,0-42 47,0 0-47,21 0 16,0-1-16,-21 1 0,21-21 15,0 21-15,0-22 0,1 1 0,-1 21 16,21-21-16,-21-1 0,22 22 16,-1-21-16,21-1 0,-20 22 15,-22 21-15,21 0 16,-21 0-16,22 0 0,20 64 15,-42-43-15,1 0 0,-22 0 16,0 22-16,0-1 0,0-21 0,0 21 16,0-20-16,0 20 0,0-21 15,0 21-15,0-20 0,0-1 16,-22 0-16,22 0 16,-21 0-16,42-42 31,1 0-31,-1 0 15,0 0-15,21-1 0,-21 1 16</inkml:trace>
  <inkml:trace contextRef="#ctx0" brushRef="#br0" timeOffset="5047.41">8128 677 0,'0'0'0,"0"-21"15,0 0-15,0 0 0,0 0 16,0 0-16,0-1 15,-21 1-15,21 0 0,-21 21 0,-1-21 16,1 21-16,0 0 0,0 0 16,0 0-16,0 0 0,-1 21 15,-20-21-15,21 21 0,0 22 16,-22-22-16,22 0 0,0 21 0,0-21 16,-21 22-16,42-22 0,-22 21 15,1-21-15,0 22 0,21-22 0,0 21 16,0-21-16,0 1 15,0-1-15,0 0 0,0 0 0,0 0 16,21-21-16,0 0 16,1 0-16,-1 0 0,0 0 15,0-21-15,0 0 0,22 0 16,-22 0-16,0-1 0,21-20 16,-21 0-16,1 21 0,-1-22 0,0 1 15,21 0-15,-42 20 0,21-20 0,1 21 16,-22 0-16,21 0 0,-21-1 15,0 44 1,0-1-16,-21 0 16,21 21-16,-22-21 0,1 22 15,21-1-15,0-21 0,0 22 16,0-1-16,0 0 0,0-21 0,0 22 0,0-22 16,0 0-16,21 0 15,1 0-15,-1 1 0,21-22 0,64 21 16,-64-21-1,22 0-15,-22 0 0,22-21 0,-22-1 16,21 1-16,-20 0 0,-1 0 16,0-21-16,1 20 0,-1 1 0,-21 0 15,22-42-15,-43 41 16,0 1-16,0 0 0</inkml:trace>
  <inkml:trace contextRef="#ctx0" brushRef="#br0" timeOffset="6091.81">1397 1482 0,'0'0'0,"-42"0"0,20 21 15,1-21-15,0 0 0,0 0 0,0 0 16,42 0 46,0 0-62,21 0 0,-20 0 0,20 0 16,0 21-16,1-21 0,20 0 16,-21 0-16,22 0 0,21 0 0,-22 0 15,22 0-15,-1 0 0,1 0 16,21 0-16,0 0 0,21 0 16,21 0-16,-21 0 0,21-21 0,0 21 15,0 0-15,22 0 0,20-21 16,-20 21-16,-1 0 0,21 0 0,1 0 15,-1 0-15,1-21 0,-1 21 16,-20 0-16,20 0 0,1 0 16,-1 0-16,-20 0 0,-1 0 15,0 0-15,1 0 0,-1 0 0,21 0 16,-20 0-16,-22 0 0,21 0 16,-21 0-16,1 0 0,-1 0 0,0 0 15,-21 0-15,21 0 0,-21 0 16,-21 0-16,0 0 0,-22 0 15,1 0-15,0 0 0,-22 0 0,1 0 16,-22 0-16,0 0 0,22 0 16,-43 0-16,0 0 0,0 0 31,-21-22 125</inkml:trace>
  <inkml:trace contextRef="#ctx0" brushRef="#br0" timeOffset="6267.16">8826 1439 0</inkml:trace>
  <inkml:trace contextRef="#ctx0" brushRef="#br0" timeOffset="10075.84">825 2413 0,'22'0'1312,"-22"-21"-1280,0 0 765,-22 0-766,1-1-16,21 1-15,-21 21 16,21-21-16,0 42 63,0 0-63,0 1 15,21-1-15,0 21 0,-21 0 16,22 1-16,-1-22 0,-21 21 0,21 1 15,-21-1-15,21 0 0,-21-21 16,0 22-16,21-22 0,-21 0 0,0 0 16,21 0-16,-21 1 0,0-1 15,0-42 32,0-1-47,0-20 0</inkml:trace>
  <inkml:trace contextRef="#ctx0" brushRef="#br0" timeOffset="10351.42">1143 2328 0,'0'0'15,"0"-21"-15,0 0 0,21 21 16,-42 0 0,0 21-1,0 0-15,-1 1 0,1-1 16,-21 21-16,21 0 0,-22-20 15,1 20-15,0 0 0,-1 1 16,1-22-16,0 21 0,-1 0 16,22-20-16,-21-1 0,21 0 0,0 0 15,-22 0-15,43 0 16,21-42 15,22 0-31,-22 21 16,21-21-16,1 0 0,-22-22 0,21 22 0,0 0 15</inkml:trace>
  <inkml:trace contextRef="#ctx0" brushRef="#br0" timeOffset="10799.16">1291 2328 0,'0'0'0,"21"-21"0,0 21 0,-21-21 16,0 42 15,0 0-31,0 1 0,0-1 15,0 21-15,0 0 0,-21-20 16,21 20-16,0 0 0,-21 1 16,21-22-16,-21 21 0,21-21 0,-21 0 15,21 1-15,0-1 0,0 0 16,0 0-16,21-42 31,-21 0-15,21 0-16,-21-1 0,21-20 15,0 21-15,-21-21 0,0-1 16,22 22-16,-22-21 0,21-1 0,-21 1 16,0 21-16,0-43 15,21 43-15,0 21 16,0 0-16,0 0 16,1 0-16,-1 21 0,-21 22 15,21-22-15,0 21 0,0-21 0,0 22 16,-21-22-16,0 21 0,22 1 15,-22-22-15,21 0 0,-21 21 16,0-21-16,21-21 0,-21 22 16,0-1-16,21-21 15,0 0-15,0 0 16,1-21-16,-1 21 0,0-22 16</inkml:trace>
  <inkml:trace contextRef="#ctx0" brushRef="#br0" timeOffset="11271.7">2011 2223 0,'0'63'16,"-21"-42"-16,-1 0 16,1 22-16,0-22 0,0 21 0,0 1 15,0-22-15,-22 21 0,22-21 16,0 0-16,0 1 0,0-1 15,-1 0-15,22 0 0,-21-21 16,21-21 0,21 21-16,1-21 15,-1 0-15,0-1 0,0-20 16,0 21-16,0 0 0,1-22 16,-1 22-16,0 0 0,0-21 0,-21 21 15,21-1-15,0 1 16,-21 0-16,0 0 0,22 21 15,-1 0 1,-21 21-16,0 0 16,0 22-16,0-22 0,0 21 15,0-21-15,0 22 0,0-1 0,0-21 16,0 21-16,0 1 0,0-22 16,-21 0-16,21 21 0,0-20 15,0-1-15,0 0 0,0 0 0,0 0 16,0-42 31,0 0-47,0 0 0,21-22 15,0 22-15</inkml:trace>
  <inkml:trace contextRef="#ctx0" brushRef="#br0" timeOffset="11579.53">2392 2201 0,'0'0'0,"21"0"16,-21 22 0,0-1-16,0 0 0,0 21 15,0-21-15,-21 22 16,0-22-16,21 21 0,-22 1 0,1-1 16,0-21-16,0 21 0,0 1 15,0-1-15,21-21 0,-22 22 16,22-22-16,-21 0 0,21 0 0,0 0 15,0 0 1,21-21-16,1 0 0,20 0 0,-21 0 16,0 0-16,22 0 0,-1-21 15,0 0-15,-21 21 0,22-21 0,-1 0 16,-21 21-16,0-21 0,1 21 16,-1-22-16,0 1 0,-21 0 15,0 0-15</inkml:trace>
  <inkml:trace contextRef="#ctx0" brushRef="#br0" timeOffset="12378.52">3598 2646 0,'0'0'0,"-21"0"0,21 21 15,21-21 17,0-21-32,1 0 15,-1 0-15,0-1 0,21 1 16,-21-21-16,22 21 0,-1-22 16,-21 1-16,22 21 0,-22-21 0,21-1 15,-21 1-15,0 0 0,1-1 16,-1-20-16,-21 20 0,0 1 15,0 21-15,0-21 0,0-1 0,0 22 16,0 0-16,-21 21 16,-1 0-16,1 0 0,0 21 15,0 0-15,21 22 0,-21-22 16,21 21-16,-21 0 0,-1 1 16,22-1-16,0 64 0,-21-64 15,21 22-15,-21-22 0,21 0 16,-21 1-16,21-1 0,0 0 0,0-20 15,0 20-15,0-21 0,0 0 16,0 0-16,0-42 31,0 0-31,0 0 0,21 0 16,0 0-16,-21-1 0,21-20 16,-21 21-16,22-21 0,-1 20 15,-21-20-15,21 21 0,0 0 0,-21 0 16,21-1-16,-21 1 0,21 21 0,1 0 15,-1 0-15,0 0 16,-21 21-16,21 1 0,-21-1 16,21 0-16,-21 0 0,0 0 15,21 22-15,1-1 0,-22-21 16,0 21-16,21-20 0,-21-1 16,21 0-16,0-21 0,-21 21 0,21-21 15,0 0-15,1 0 0,-1 0 16,0 0-16,42-21 15,-41 0-15,-1 0 16,0-1-16,0 1 0,0 0 0,0 0 0</inkml:trace>
  <inkml:trace contextRef="#ctx0" brushRef="#br0" timeOffset="12780.29">4572 2307 0,'0'21'16,"0"1"-16,0-1 15,21-21 17,0 0-32,0 0 0,1 0 0,-1 0 15,0-21-15,21 21 0,-21-22 16,1 22-16,-1-21 0,0 0 16,0 21-16,0-21 0,-21 0 15,0 0-15,0-1 0,0 1 16,-21 21-1,0 0-15,0 0 0,-22 0 0,22 0 16,-21 21-16,21 1 0,-22-1 16,22 0-16,0 0 0,0 0 0,0 22 15,0-22-15,-1 21 0,22-21 16,-21 22-16,21-22 0,0 21 0,0 0 16,0-20-16,21-1 0,1 0 15,-1-21-15,0 21 0,0-21 16,0 0-16,0 0 0,1 0 0,20 0 15,0 0-15,1 0 16,-22-21-16,21 21 0,0-21 0,1 0 16,-1-22-16,-21 22 0,22-21 15,-1 21-15,-21-22 0,21 1 0</inkml:trace>
  <inkml:trace contextRef="#ctx0" brushRef="#br0" timeOffset="13344.42">5313 2074 0,'0'-21'16,"0"42"-16,0-63 0,0 21 15,0 42 1,0 0 0,-21 0-16,-1 1 0,22 20 15,-21-21-15,0 0 0,0 22 16,21-22-16,-21 21 0,0-21 16,-1 22-16,22-1 0,0-21 0,0 0 15,0 43-15,0-43 16,0 0-16,0 0 0,22-21 15,20 0-15,-21 0 0,0 0 16,22 0-16,-1 0 0,-21-21 0,21 0 16,1 21-16,-1-21 0,-21 0 15,22-1-15,-22 1 0,0 0 0,0-21 16,0 21-16,0-1 0,-21 1 16,0 0-16,22 0 0,-22 0 0,0 0 15,0-1-15,0 1 16,-22 21-1,22 21-15,0 1 16,-21-1-16,21 0 0,0 0 16,0 21-16,0 1 0,0-1 0,-21 0 15,21 1-15,-21-1 0,21 22 16,-21-22-16,21 21 0,0 1 0,-21-1 16,21 1-16,-22-1 0,1 22 0,21-21 15,-21 20-15,0 1 0,21 0 16,-21-1-16,0-20 0,-1 20 0,22-20 15,0-1-15,0-20 0,-21 20 16,21-20-16,0-22 0,0 21 0,-21-21 16,21-42 15,0 0-31,0-21 0,0 20 16,0-20-16,0 0 0,21-1 0,0 1 15,1-21-15,-1 20 0,-21-20 16,21-1-16,0 1 0,0-22 0</inkml:trace>
  <inkml:trace contextRef="#ctx0" brushRef="#br0" timeOffset="13636.26">5567 2540 0,'0'0'0,"0"-190"16,21 168 0,-21 1-16,21 0 0,-21 0 15,21 0-15,0 21 0,1-21 0,41 21 16,-42 0-16,22 0 15,-22 0-15,21 0 0,-21 0 0,22 21 16,-22 0-16,0-21 0,-21 42 0,0-21 16,0 1-16,0-1 0,0 21 15,-21-21-15,-22 22 0,22-22 0,-21 0 16,21 0-16,-22 0 0,1 0 16,-21 22-16,41-43 0,1 0 15,0 21-15,21-42 31,21 0-31,0-1 0,22 1 16,-22 0-16,21 0 0,-21-21 16,22 20-16,-1 1 0</inkml:trace>
  <inkml:trace contextRef="#ctx0" brushRef="#br0" timeOffset="13960.07">6286 2244 0,'0'0'0,"22"0"0,-22-21 16,-22 21-1,1 0-15,0 0 0,-21 0 16,21 0-16,-1 0 16,-20 21-16,21-21 0,0 21 15,0-21-15,21 21 0,0 0 16,0 0-16,21 1 16,0-22-16,21 21 0,-21-21 15,1 21-15,20 0 0,-21-21 16,0 21-16,0 0 0,1 1 0,-1-1 15,-21 0-15,21 0 0,-21 0 16,0 0-16,0 1 0,-21-1 16,-22-21-16,22 21 0,-21-21 0,0 0 15,-1 21-15,1-21 16,0 0-16,20 0 0,-20 0 0,0 0 16,21 0-16,-1 0 0,1 0 15,21-21-15,0 0 16,0 0-16</inkml:trace>
  <inkml:trace contextRef="#ctx0" brushRef="#br0" timeOffset="14972.19">7387 2138 0,'0'-42'15,"0"84"-15,21-106 0,-21 43 0,21-21 16,-21 21-16,22 0 0,-22-1 0,0-20 15,0 63 17,0 22-17,0-22-15,0 21 0,0 0 16,0 1-16,-22-1 0,22 0 0,-21 22 16,21-22-16,-21 1 0,21 20 15,-21-21-15,21 1 0,0-22 0,0 21 16,0-21-16,0 1 0,0-1 15,0 0-15,21-21 0,0 0 0,0 0 16,1 0-16,-1 0 0,21-21 16,-21 0-16,22-1 0,-1-20 15,0 21-15,1-21 0,-1-1 0,0 22 16,1-21-16,-1-22 0,0 22 16,-21 0-16,1-1 0,-1 1 0,0 0 15,-21-1-15,21 1 0,-21 0 16,0 20-16,0-20 0,0 21 0,0 0 15,-21 21-15,0 0 16,0 0-16,21 21 0,-22 0 0,1 0 16,21 22-16,0-22 0,-21 21 15,21 0-15,-21 1 0,21-1 0,-21 0 16,0 43-16,-1-43 0,22-20 16,-21 20-16,21 0 15,0 1-15,0-22 0,0 0 0,0 0 16,0 0-16,0 0 0,21-21 15,1 0-15,-1 0 0,0 0 16,21 0-16,-21-21 0,22 0 16,-1 0-16,0 0 0,1-22 0,-1 22 15,0 0-15,1-21 0,-22 21 0,21-22 16,1 22-16,-22 0 0,0-21 16,0 20-16,0 22 0,0-21 0,-21 0 15,-21 21 16,0 21-31,0 0 0,0-21 16,-22 22-16,43-1 0,-21-21 16,0 21-16,21 0 0,0 0 0,0 0 15,0 1-15,21-1 16,0-21-16,1 21 0,-1 0 16,0-21-16,0 21 0,0-21 15,0 21-15,1 1 0,-1-1 16,-21 0-1,0 0-15,-21-21 16,-22 0-16,22 21 0,0-21 16,-21 0-16,20 0 0,-20 0 0,21 0 15,-21 0-15,20 0 0,1 0 16,0 0-16,0 0 0,21-21 16,0 0-1,0 0-15,21 21 0,0-21 16,22-1-16,-1 1 0,-21-21 0,21 21 15</inkml:trace>
  <inkml:trace contextRef="#ctx0" brushRef="#br0" timeOffset="15255.65">9165 1884 0,'21'-21'0,"-42"42"0,42-63 0,0 42 15,-21 21 16,-21 0-31,0 21 0,21-21 16,-21 22-16,21-1 0,-21 0 0,0 1 16,21-22-16,-22 21 0,1 1 15,0-1-15,21 0 0,-21 1 0,0-1 16,0-21-16,21 21 0,0-20 0,-22-1 16,22 0-16,0 0 0,0 0 15,22-21 1,-1 0-16,21-21 15,-21 0-15,0 0 0,22 0 0,-1-1 16,-21 1-16,22-21 0,-22 21 16</inkml:trace>
  <inkml:trace contextRef="#ctx0" brushRef="#br0" timeOffset="15608.6">9483 2117 0,'0'0'0,"21"0"0,-21 21 31,0 0-31,0 0 0,0 22 15,-21-22-15,-1 0 0,22 0 16,0 21-16,-21-20 0,21 20 0,-21-21 16,21 0-16,0 22 0,0-22 15,0 0-15,0 0 16,21-21-16,0 0 0,1 0 0,-1 0 16,0 0-16,0 0 0,0-21 15,0 21-15,1-21 0,20 0 0,-21-1 16,0-20-16,22 21 0,-22 0 15,0-22-15,0 22 0,-21-21 0,0 21 16,0-43-16,0 43 16,0 0-16,-21 21 0,0-21 0,0 21 15,-1-21-15,-20 21 0,21 0 0,0 0 16,-22 0-16,22 0 0,-21 21 16,21-21-16,0 0 0,-1 21 0,1-21 15,0 21-15,0-21 16,0 0-1,21-21-15</inkml:trace>
  <inkml:trace contextRef="#ctx0" brushRef="#br0" timeOffset="15792.5">8869 1990 0,'63'0'31,"-20"0"-31,-22 0 0,21 0 16,-21 0-16,22 0 0,-1 0 0,0 0 16,1 0-16,-22 0 0,21 0 15,-21 0-15,22 0 0,-22-21 16,0 21-16</inkml:trace>
  <inkml:trace contextRef="#ctx0" brushRef="#br0" timeOffset="16447.58">10964 2011 0,'0'0'0,"43"0"0,-1-21 0,21 0 16,-20-1-16,-1 22 0,0-21 15,1 0-15,-22 0 16,0 0-16,0-22 0,-21 22 0,0 0 16,-21 0-16,-21 21 0,-1 0 15,-20 0-15,21 0 0,-22 0 0,1 0 16,20 0-16,-20 21 0,20 0 16,1-21-16,0 43 0,21-22 0,-22 21 15,43-21-15,0 22 16,0-22-16,0 0 0,0 0 0,64 43 15,-43-43-15,21 0 16,1 0-16,-1 21 0,21-20 16,-20-1-16,-1 0 0,0 0 0,1 0 15,-1 0-15,-21 1 0,0-1 16,-21 0-16,0 0 0,0 0 0,0 0 16,-42 1-16,-43-1 0,43-21 15,-21 0-15,-1 0 0,1 0 16,-1 0-16,1 0 0,-1 0 0,22 0 15,-1 0-15,1-21 0,0-1 16,21 1-16,-1 0 0,1 0 16,21 0-16,0 0 0,0-1 0,0 1 15,0 0-15,21 0 0,22-21 16,-22 20-16,21 1 0,1 0 16,-1 0-16,0 0 0,64 0 15,-42-1-15</inkml:trace>
  <inkml:trace contextRef="#ctx0" brushRef="#br0" timeOffset="16712.05">11684 1715 0,'0'21'16,"0"21"-16,-21-21 15,21 22-15,-21-22 16,-1 21-16,22 0 0,0 1 0,-21-1 15,21 0-15,-21 1 0,0-1 16,21-21-16,-21 22 0,21-1 0,-21-21 16,21 21-16,0-20 0,0-1 15,0 0-15,0 0 0,0 0 0,21-21 16,0 21-16,0-21 16,0 0-16,0 0 0,1-21 15,-22 0-15,0 0 0,21 0 0,-21 0 16</inkml:trace>
  <inkml:trace contextRef="#ctx0" brushRef="#br0" timeOffset="17232.78">11430 2180 0,'0'0'0,"0"-21"16,21 21 0,0 0-1,0-21-15,43 21 0,-22 0 16,1-21-16,-1 0 0,0 21 15,22 0-15,-22 0 0,0-22 16,1 22-16,-1 0 0,0 0 0,1 0 16,-22 0-16,0 0 0,-21 22 15,0-1-15,0 0 16,0 0-16,-21 0 16,0 0-16,0-21 0,-1 22 0,-20 20 15,42-21-15,0 0 16,-21 0-16,21 1 0,0-1 0,0 0 15,0 0-15,0 0 16,21-21-16,0 0 0,0 0 16,22 0-16,-1 0 0,0 0 0,1-21 15,-1 0-15,22 21 0,-22-21 16,21 0-16,-20-1 0,-1 1 0,0 0 16,1 0-16,-22 0 0,0-22 15,0 22-15,-21 0 0,0-21 16,0 21-16,-21-1 0,0 1 0,0 0 15,-22 0-15,1 0 0,21 21 16,-21 0-16,-1 0 0,1 0 0,-22 0 16,22 21-16,0 0 0,-1-21 15,22 21-15,-21 0 0,21 1 0,0-1 16,-1 0-16,22 0 0,0 0 16,0 0-16,0 1 0,0-1 15,22 0-15,-1-21 0,21 0 0,-21 0 16,22 0-16,-1 0 0,0 0 15,1 0-15,-1 0 0</inkml:trace>
  <inkml:trace contextRef="#ctx0" brushRef="#br0" timeOffset="17635.75">12848 2053 0,'-42'-42'31,"42"21"-31,0 0 16,21 21-16,0 0 16,21 0-16,-20 0 15,-1 0-15,21 21 0,-21-21 0,0 21 0,22 0 16,-22 0-16,0 0 16,0 1-16,0-1 0,1 0 0,-1 0 15,-21 0-15,0 0 0,0 1 0,0-1 16,0 0-16,-21 0 0,-1-21 15,1 21-15,0 0 0,0-21 0,0 22 16,0-22-16,21-22 31,0 1-31,0 0 16,0 0-16,21 0 16,0 0-16,0-1 0,0 1 15,0 0-15,1 0 0,-1 0 0,0 0 16,0-1-16,0 1 0,0 0 15,1 21-15,-1 0 0,0-21 0,0 21 16,0 0-16,0 0 0,1 0 16,-1 0-16</inkml:trace>
  <inkml:trace contextRef="#ctx0" brushRef="#br0" timeOffset="17992.87">13504 2223 0,'0'0'0,"21"0"0,-21 21 0,22-21 16,-1 0-16,0 0 0,0 0 16,0 0-16,0 0 0,22-21 15,-22 21-15,0-22 0,0 22 0,0-21 16,22 0-16,-22 21 0,-21-21 16,21 0-16,0 0 0,-21-1 0,0 1 15,0 0-15,0 0 16,-21 21-16,0 0 15,0 0-15,0 0 0,-1 0 0,1 21 16,-21 0-16,21 22 0,0-22 16,21 0-16,-22 0 0,22 21 0,-21-20 15,21-1-15,0 0 0,0 0 16,0 0-16,0 0 0,21 1 16,1-22-16,-1 21 0,0-21 15,0 0-15,0 0 0,0 0 0,22 0 16,-22 0-16,21-21 0,-21-1 0,22 22 15,-22-21-15,0 0 0,21 0 16,-20 21-16</inkml:trace>
  <inkml:trace contextRef="#ctx0" brushRef="#br0" timeOffset="19123.71">15155 2201 0,'0'0'0,"21"0"15,1 0-15,-1 0 0,0 0 0,21 0 16,-21 0-16,1 0 0,20 0 0,-21 0 16,21 0-16,-20 0 15,-1-21-15,21 0 0,-21 21 0,0-21 16,1 21-16,-1-21 0,0 0 16,-21-1-16,0 1 0,0 0 15,0-21-15,0 21 0,0-1 0,-21 1 16,0 0-16,-22 21 0,22-21 15,0 21-15,-21 0 0,20 0 0,-20 0 16,0 21-16,-1-21 16,1 21-16,0 0 0,-1 1 0,1 20 15,0-21-15,-1 21 0,22-20 0,-21 20 16,21-21-16,0 0 0,21 22 16,0-22-16,0 0 0,0 0 0,0 0 15,0 0-15,0 1 0,21-22 16,0 21-16,0-21 0,21 0 0,-20 0 15,20 0-15,0 0 0,22 0 16,-22-21-16,0 21 0,1-22 0,-1 1 16,0 0-16,1 21 0,-22-21 15,21 0-15,-21 0 0,1-1 0,-22-20 16,0 21-16,21 0 0,-21-22 16,0 22-16,0 0 0,0 0 0,0 0 15,-21 42 16,21 0-31,0 0 0,0 0 0,-22 1 16,22-1-16,-21 21 0,21-21 0,0 0 16,0 1-16,0-1 0,0 0 15,0 0-15,0 0 0,0 0 0,21-21 16,1 0-16,-1 22 0,0-22 16,0 0-16,0 0 0,22 0 0,-22 0 15,21-22-15,0 22 0,-20-21 16,20 0-16,-21 0 0,0 0 0,22 0 15,-43-1-15,21 1 0,0 0 16,-21 0-16,0-21 0,0 20 0,0 1 16,0 0-16,0 42 31,0 0-31,-21 1 16,21-1-16,-21 0 0,21 0 15,0 0-15,0 0 0,-22 1 0,22-1 16,-21 0-16,21 0 0,0 0 15,0 0-15,0 1 0,-21-22 0,21 21 16,0-42 15,0-1-31,0 1 16,0 0-16,21 0 0,-21 0 16,21 0-16,1-1 0,-22 1 0,21 0 15,0-21-15,21 21 0,-21-1 16,1 1-16,20 0 0,0 0 0,1 0 15,-1 21-15,0 0 0,22 0 16,-22 0-16,0 21 0,-20 0 0,20 0 16,-21 0-16,0 1 0,0 20 15,-21-21-15,0 0 0,0 0 0,0 22 16,-21-22-16,0 0 0,0 0 16,0 0-16,-22 1 0,22-1 15,0-21-15,0 21 0,0-21 0,42 0 31,0 0-31,21 0 0,-20-21 16,20 21-16,21-21 0</inkml:trace>
  <inkml:trace contextRef="#ctx0" brushRef="#br0" timeOffset="19617.68">17208 2138 0,'0'0'16,"0"-21"-16,0 0 0,-21-1 15,0 1-15,0 21 0,21-21 16,-21 21-16,0 0 0,-1 0 16,1 0-16,-21 0 0,21 0 15,0 21-15,-1-21 0,1 21 0,-21 1 16,21 20-16,-22-21 0,22 0 16,0 22-16,0-22 0,0 0 0,0 21 15,21-21-15,-22 22 0,22-22 16,0 0-16,0 0 0,22 0 0,-1 1 15,0-1-15,0-21 0,21 0 16,-20 0-16,-1 0 0,21 0 16,-21-21-16,22-1 0,-22 1 0,21 0 15,0 0-15,-20 0 0,20-22 16,-21 1-16,21 21 0,-20-21 0,-1-1 0,21-20 16,-21 20-16,0-20 15,1-1-15,-1 22 0,0-21 0,0-1 16,0 1-16,-21 20 0,0 22 15,0-21-15,0 21 0,-21 21 16,0 21 0,0 21-16,0 0 0,-22 1 0,22-1 15,0 22-15,21-1 0,-21-21 16,21 22-16,0-1 0,0-20 0,0-1 16,0 22-16,0-22 0,0-21 0,21 21 15,0 1-15,0-22 16,22 0-16,-22 0 0,0-21 0,21 0 15,-21 0-15,1 0 16,20 0-16,-21-21 0</inkml:trace>
  <inkml:trace contextRef="#ctx0" brushRef="#br0" timeOffset="20003">18457 1757 0,'21'0'31,"22"0"-31,-22 0 0,21 0 0,1 0 16,20 0-16,-21 0 16,22 0-16,-1 0 0,1 0 0,-22 0 15,22 0-15,-22 0 0,0 0 16,1 0-16,-1 0 0,-21 0 0,-42 0 31,0 0-31,-21 0 16</inkml:trace>
  <inkml:trace contextRef="#ctx0" brushRef="#br0" timeOffset="20224.88">18859 1778 0,'0'0'0,"0"21"0,-21-21 0,21 21 16,0 1-16,0-1 15,0 0-15,0 0 0,-21 21 0,21-20 16,0 20-16,-21-21 0,21 21 16,0 1-16,0-22 0,-21 0 0,0 21 15,21-20-15,-22-1 0,22 0 0,0 21 16,0-21-16,-21 1 0,21-1 16,0 0-16,21-21 31,1-21-31,-1 21 15</inkml:trace>
  <inkml:trace contextRef="#ctx0" brushRef="#br0" timeOffset="20609.75">19029 2117 0,'0'0'0,"0"-21"0,0-1 0,0 1 15,0 0-15,0 0 16,21 0-16,0 21 15,0 0-15,0-21 0,1 21 16,-1 0-16,21 0 0,-21 0 16,0 21-16,22 0 0,-22 0 15,0 0-15,0 0 0,0 1 16,1 20-16,-22-21 0,0 0 0,0 0 16,0 1-16,0 20 0,0-21 0,0 0 15,-22 0-15,1-21 0,0 22 16,0-1-16,0-21 0,0 0 15,21-21 1,0-1 0,0 1-16,0 0 0,0 0 15,0 0-15,0 0 0,21-1 0,0 1 16,-21-21-16,21 21 16,0 0-16,0-1 0,1 1 0,-1 0 0,0 21 15,0-21-15,0 21 0,22 0 16,-22 0-16,42 0 15,-42 0-15,1 0 0,-1 0 0</inkml:trace>
  <inkml:trace contextRef="#ctx0" brushRef="#br0" timeOffset="21131.97">20256 2180 0,'0'0'0,"0"-21"15,22 21-15,-22-21 0,0 0 16,0-22-16,-22 22 0,1 0 0,0 0 16,0 0-16,0 0 15,0-1-15,-1 22 0,1 0 0,-21-21 16,21 21-16,0 0 0,-22 0 16,22 21-16,-21 1 0,-1-1 0,22 0 15,-21 0-15,21 0 0,-22 22 16,22-22-16,-21 42 15,21-42-15,21 22 0,0-22 16,0 0-16,0 0 0,0 0 0,0 1 16,21-22-16,0 21 0,21-21 15,-20 0-15,20 0 0,0 0 0,22 0 16,-22-21-16,0 21 16,1-22-16,-22 1 0,21 21 0,1-42 15,-22 21-15,0 0 0,0-22 16,-21 22-16,0 0 0,0 0 15,0 0-15,0-1 0,0 1 0,-21 42 47,21 1-47,-21-1 0,21 0 16,0 0-16,0 0 0,0 0 0,0 1 16,0-1-16,0 0 0,0 0 15,0 0-15,0 0 0,0 1 16,21-22-16,0 0 15,0 0-15,0 0 0,1 0 0,-1 0 16,21 0-16,-21-22 0,22 22 0,-22-21 16</inkml:trace>
  <inkml:trace contextRef="#ctx0" brushRef="#br0" timeOffset="21543.73">20553 2159 0,'0'-21'0,"0"42"0,21-63 16,-21 21-16,0 42 46,-21 0-46,21 0 0,-21 0 16,21 0-16,-22 1 0,22-1 16,-21 21-16,21-21 15,-21 0-15,0 1 16,21-44 31,0 1-47,0 0 15,0 0-15,0 0 0,21 0 0,0-1 16,0 1-16,1 0 16,20 0-16,-21 0 0,64 0 15,-64-1-15,21 22 0,1 0 16,-1 0-16,0 0 0,-21 0 0,22 22 16,-22-1-16,0 0 0,0 0 15,-21 0-15,0 0 0,0 1 0,0-1 16,0 0-16,0 0 0,0 0 0,-21-21 15,0 21-15,21 1 0,-21-22 16,0 21-16,-1-21 0,44-21 47,-1-1-47</inkml:trace>
  <inkml:trace contextRef="#ctx0" brushRef="#br0" timeOffset="21919.52">21505 2032 0,'0'0'0,"21"0"0,-21-21 16,-21 21-1,0 0-15,-21 0 16,21 0-16,-22 0 0,22 21 0,-21-21 16,21 21-16,-1-21 0,-20 21 15,21-21-15,21 22 0,-21-1 16,21 0-16,0 0 15,21 0-15,0-21 16,0 21-16,0-21 0,1 0 16,20 22-16,-21-22 0,0 21 15,0-21-15,1 21 0,-22 0 0,0 0 16,0 0 0,-22 1-16,1-22 15,0 0-15,-21 21 0,21-21 16,-22 0-16,22 0 0,-21 0 0,21 0 15,-1 0-15,1 0 16,0 0-16,0 0 0,21-21 31,21 21-31,0-22 0,22 1 16,-22 21-16,21-21 0,0 0 0</inkml:trace>
  <inkml:trace contextRef="#ctx0" brushRef="#br0" timeOffset="22469.44">22077 1736 0,'0'0'0,"0"-21"0,0-1 15,0 1-15,-21 21 16,-1 0 0,1 0-16,0 21 0,0 1 15,0-1-15,0 21 0,-1-21 16,1 22-16,0-1 0,0 0 0,0 1 15,-22-1-15,22 0 0,0 22 16,0-22-16,0 22 0,-22-1 0,22 1 16,-21-1-16,21 22 0,-22-22 15,22 22-15,0 0 0,-21-22 0,21 1 16,-1 20-16,-20-20 0,21 20 16,0-20-16,0-1 0,-22 1 0,22 21 15,0-43-15,21 21 0,0 1 0,-21-22 16,21 1-16,0-22 0,0 21 15,0-21-15,21 0 0,0-21 16,0 0-16,22 0 0,-22 0 0,21-21 16,0 0-16,22 0 0,-1 0 15,-20-22-15,41 1 0,-20 0 0,-1-1 16,-20 1-16,20-21 0,-20-1 16,-1 22-16,0-22 0,-21 1 0,1-1 15,-22-63-15,0 43 16,-22 20-16,-20 1 0,21-1 0,-21 1 15,-1-1-15,-20 1 0,20 20 16,-20 1-16,21 21 0,-1 0 16,22-1-16,0 1 0,-21 0 15,20 21 1,44 0 0,-1 0-16,0 0 15,21 0-15,-21-21 0,1 21 0,20 0 16,-21-21-16,0 21 0,22 0 0</inkml:trace>
  <inkml:trace contextRef="#ctx0" brushRef="#br0" timeOffset="22832.24">22098 2074 0,'0'0'0,"21"0"63,0 0-63,0 0 0,1 0 15,-22-21-15,21 21 0,0-21 16,0 21-16,-21-21 0,21 21 16,-21-21-16,21 21 15,-21-21-15,-21 21 16,0 0-1,0 0-15,0 21 0,0 0 16,-1-21-16,1 21 0,0 0 0,0 0 16,21 1-16,0-1 0,0 0 15,0 0-15,0 0 0,0 0 16,21 1 0,0-22-16,0 0 0,1 0 0,-1 0 15,0 0-15,21 0 0,-21 0 16</inkml:trace>
  <inkml:trace contextRef="#ctx0" brushRef="#br0" timeOffset="23219.87">22521 2096 0,'0'-22'0,"0"44"0,0-65 0,0 22 16,0 0-16,0 0 0,0 0 16,0-1-1,21 22-15,1-21 0,-1 21 16,0-21-16,0 21 0,0 0 15,0 0-15,1 0 0,-1 21 0,21 0 16,-21-21-16,0 22 0,1 20 16,-22-21-16,0 0 0,21 0 0,-21 22 15,0-22-15,0 0 0,0 0 16,-43 43-16,22-43 16,0 0-16,0-21 0,0 0 15,0 0-15,-1 0 16,22-21-1,0 0-15,0 0 0,0-1 16,0 1-16,0 0 0,22 0 0,-22 0 16,42-22-16,-21 22 0,0 0 15,0-21-15,22 21 0,-1-1 0,-21 1 16,22 0-16,-22 0 0,21 21 16,-21 0-16,0 0 0,1 0 0,-1 0 15,0 0-15,0 0 0,-21 21 16,0 0-16</inkml:trace>
  <inkml:trace contextRef="#ctx0" brushRef="#br0" timeOffset="24164.33">1630 3620 0,'0'-22'0,"0"44"0,0-65 15,0 22-15,0 42 47,0 0-47,0 1 0,0-1 0,0 0 16,0 21-16,0-21 0,0 22 16,0-1-16,0-21 0,-21 22 15,21-1-15,0-21 0,-22 21 16,22-20-16,-21 20 0,21-21 15,-21 0-15,21 0 0,0 1 16,0-1-16,-21-21 31,21-21-31,-21 21 0,21-22 16,0 1-16</inkml:trace>
  <inkml:trace contextRef="#ctx0" brushRef="#br0" timeOffset="24963.87">1291 3916 0,'0'0'15,"-21"0"-15,42 0 47,21 0-47,-20-21 0,20 21 16,0 0-16,1-21 0,-1-1 16,21 22-16,1-21 0,-22 0 0,22 21 15,-22-21-15,0 0 0,1 0 16,-1 21-16,-21-22 0,22 1 15,-22 0-15,0 21 0,-21-21 16,0 0-16,0 0 0,0-1 16,0 44 15,0-1-15,0 0-16,0 0 0,0 0 15,0 0-15,0 22 0,0-22 0,0 21 16,0-21-16,0 22 0,-21-22 15,21 21-15,0-21 0,0 1 16,-21 20-16,21-21 0,-22-21 16,22 21-16,0-42 31,0 0-31,0 0 0,0 0 16,22-1-16,-1 1 0,0-21 0,-21 21 15,21 0-15,0-22 16,0 22-16,22 0 0,-22-21 0,21 20 15,-21 1-15,22 0 0,-1 21 16,0 0-16,-20 0 0,20 0 16,-21 0-16,0 0 0,0 21 15,22 22-15,-43-22 0,0 0 0,0 0 16,0 21-16,0 1 16,0-1-16,0-21 0,0 0 15,0 22-15,0-22 0,0 0 0,0 0 16,21-21-16,0 21 15,0-21-15,22 0 0,-22 0 0,21 0 16,-21-21-16,22 0 0,-1 0 16,-21 0-16,21 0 0,1-1 15,-22 1-15,21 0 0,-21-21 16,43-1-16,-43 22 0,-21 0 16,0 0-16,0 0 0,0 0 15,0-1-15,-21 44 31,0-22-31,21 21 0,0 0 16,-21 0-16,21 0 0,-22 0 16,22 1-16,0-1 0,0 0 15,0 0-15,0 0 0,0 22 0,0-22 16,0 0-16,0 0 16,0 0-16,0 0 0,22-21 0,-1 0 15,0 0-15,0 0 16,21 0-16,-20 0 0</inkml:trace>
  <inkml:trace contextRef="#ctx0" brushRef="#br0" timeOffset="25564.15">4403 3916 0,'0'-21'0,"0"0"0,0-1 15,0 1-15,0 0 16,-22 0-16,1 0 0,0 21 0,0-21 16,0-1-16,0 22 0,-1 0 15,1-21-15,0 21 0,0 0 0,0 0 16,0 21-16,-1-21 16,1 22-16,0-1 0,0 0 0,21 0 15,-21 0-15,0 22 0,-1 20 16,22-42-16,-21 22 0,21 20 15,0-21-15,0-20 16,0-1-16,0 0 0,0 0 16,21 0-16,1-21 0,-1 0 15,0 0-15,0 0 0,0 0 16,0-21-16,1 0 0,20 0 0,-21 0 16,21-1-16,-20-20 0,-1 21 15,21-21-15,-21 20 0,0-20 0,22 0 16,-22-1-16,-21 1 15,21 21-15,0-21 0,-21-43 0,0 43 16,0-1-16,0 22 0,0-21 16,0 21-16,0-1 15,0 44 1,-21-1-16,21 0 0,0 0 16,-21 21-16,21 1 0,0-22 0,0 21 15,0 1-15,0-1 0,0 0 16,0 1-16,-21-22 0,21 21 0,0-21 15,0 22-15,0-22 0,0 0 16,0 0-16,0 0 0,0 0 0,21 1 16,0-22-16,0 0 15,0 0-15,22 0 0,-22 0 0,21-22 16,-21 22-16,22-21 0,-1 21 16,0-21-16,-20 0 0,20 0 0</inkml:trace>
  <inkml:trace contextRef="#ctx0" brushRef="#br0" timeOffset="26320.29">5249 3768 0,'21'0'0,"-42"0"0,42-21 16,-21-1-16,0 1 0,0 0 15,0 0-15,-21 21 16,0 0-16,0 0 0,0 0 16,0 0-16,-1 0 0,1 0 15,0 21-15,-21 0 0,21 0 0,-22 22 16,22-22-16,0 0 0,0 21 15,21-20-15,-21-1 16,-1 42-16,22-20 0,0-22 16,0 0-16,0 0 0,0 0 15,0 0-15,22 1 0,-1-22 0,0 0 16,21 0-16,-21 0 0,1 0 16,-1 0-16,21 0 0,-21-22 0,0 1 15,1 0-15,41-21 0,-42 21 16,0-1-16,-21 1 0,22-21 15,-22 21-15,21 0 0,-21-22 16,0 22-16,0 0 0,0-21 16,0 20-16,0 1 0,0 0 15,0 42 1,0 0 0,0 1-16,0-1 0,0 0 15,0 21-15,0-21 0,0 1 16,0 20-16,0-21 0,0 0 0,0 0 15,0 1-15,0-1 0,0 0 16,21 0-16,-21 0 0,21-21 0,0 0 16,0 0-16,1 0 15,20 0-15,0 0 0,-21-21 16,1 0-16,20 0 0,-21 0 0,0-1 16,0 1-16,22-21 15,-22 21-15,0 0 0,0-22 0,0 22 16,1-21-16,-22-1 0,21 1 15,-21 0-15,21-1 0,-21 1 0,0 21 16,0-21-16,0 20 0,0-20 16,0 21-16,0 42 15,-21-21 1,21 21-16,-21 22 0,-1-22 0,22 21 16,0-21-16,0 22 0,-21-1 0,21-21 15,-21 21-15,21-20 0,0 20 16,0-21-16,0 21 0,0-20 0,0 20 15,0-21 1,0 21-16,0-20 0,0-1 16,0 0-16,21-21 0,0 21 0,1-21 15,-1 0-15,21 0 0,-21 0 16,22 0-16,-1 0 0,0 0 0,-21 0 16,22 0-16,-1-21 0,0 21 15,1-21-15</inkml:trace>
  <inkml:trace contextRef="#ctx0" brushRef="#br0" timeOffset="26809.01">6625 3768 0,'0'-21'0,"0"42"0,0-64 0,0 22 15,0 0-15,0 0 16,-21 21-16,0 0 0,0 0 16,-1 0-16,1 0 0,0 0 15,0 0-15,0 0 0,0 21 0,-1 0 16,1 0-16,0 1 0,0-1 15,0 0-15,21 0 0,-21 21 0,21-20 16,-22-1-16,22 0 0,0 21 16,0-21-16,0 1 0,0-1 0,0 0 15,22-21-15,-1 0 16,0 0-16,0 0 0,0 0 16,22 0-16,-1-21 15,-21 21-15,0-21 0,0-1 16,1 1-16,-1 0 0,0 0 0,-21 0 15,21 0-15,21-22 16,-42 22-16,0-21 0,22-1 16,-22 22-16,0 0 15,0 42 1,0 0-16,-22 1 16,1-1-16,21 21 0,0-21 15,0 0-15,-21 1 0,21-1 0,0 0 16,0 0-16,0 0 0,0 0 15,0 1-15,0-1 0,0 0 0,21-21 16,0 21-16,1-21 16,-1 0-16,0 0 0,0 0 15,0 0-15,22-21 0,-22 0 0,0 21 16,0-21-16,0-1 0,0 1 16,1 21-16,-1-21 0</inkml:trace>
  <inkml:trace contextRef="#ctx0" brushRef="#br0" timeOffset="27191.5">5863 3620 0,'0'0'16,"-21"0"-16,0 0 0,0 0 0,-1 21 15,1-21-15,42 0 32,1 0-32,-1 0 0,21 0 0,-21 0 15,22-21-15,-1 21 0,0 0 16,1 0-16,-22-22 0,21 22 0,0 0 16,-20 0-16,20 0 0,-21 0 15,21 0-15,-20 0 16,-1 0-1,0-21 1,0 21 31</inkml:trace>
  <inkml:trace contextRef="#ctx0" brushRef="#br0" timeOffset="28747.23">360 5800 0,'0'0'0,"-170"0"31,128 0-31,21 0 0,0 0 16,0 0-16,-1 0 0,1 0 16,42 0-1,1 0 1,20 0-16,21 0 0,1 0 0,21 0 16,-1 0-16,22 0 0,-21 0 15,-1 0-15,1 0 0,0 0 16,-1 0-16,-20 0 0,-1 0 0,1-21 15,-1 21-15,-20 0 0,-22 0 16,21 0-16,-42-22 16,-21 1-1,0 21-15,0-21 0,-22 21 16,22 0-16,-21 0 0,0-21 0,20 0 16,1 21-16,0 0 0,0-21 15,0 21-15,21-22 16,21 22 15,0 0-31,21 0 16,-20 0-16,-1 0 0,0 22 0,0-1 15,-21 0-15,0 21 0,0-21 16,0 1-16,-21 20 0,0 0 0,0-21 16,-22 1-16,22 20 0,-21-21 15,-1 0-15,22 22 0,-21-22 16,21-21-16,-22 21 0,22 0 0</inkml:trace>
  <inkml:trace contextRef="#ctx0" brushRef="#br0" timeOffset="29531.54">1693 5461 0,'0'0'0,"0"21"31,0 0-31,0 1 0,0-1 16,0 21-16,-21-21 0,21 22 0,-21-1 15,0-21-15,21 21 16,0-20-16,-21 20 0,21-21 0,-22 0 15,22 22-15,0-22 16,0 0-16,22-42 31,-1 0-15,21-1-16,-21 1 0,0 0 0,1-21 16,-1 21-16,0-1 0,21-20 15,-42 21-15,21-21 0,1 20 16,-1 1-16,-21 0 0,0 0 0,0 42 31,0 0-15,0 0-16,0 22 0,0-22 15,0 0-15,0 21 0,0-20 0,0 20 16,0-21-16,0 0 0,21 0 16,0 1-16,0-1 0,0-21 15,1 0-15,-1 0 0,21 0 16,-21 0-16,22 0 0,-1-21 15,-21 21-15,21-43 0,-20 22 16,-1 0-16,0 0 0,0-22 16,0 1-16,-21 21 0,0-21 15,0-1-15,0 1 0,-21 21 16,0-22-16,0 1 0,0 21 0,-1-21 16,1 20-16,0 1 0,0 21 15,0 0-15,-22 0 0,22 0 0,-21 0 16,21 0-16,21 21 15,-21-21-15,-1 22 0,22-1 0,0 0 16,0 0-16,22 0 16,-1-21-16,0 0 0,21 0 15,1 0-15,-22 0 0</inkml:trace>
  <inkml:trace contextRef="#ctx0" brushRef="#br0" timeOffset="29995.95">2857 5165 0,'0'-21'0,"0"42"0,-21-42 0,0-1 16,0 22-16,0 0 15,0 0-15,-1 22 0,1-1 16,21 0-16,-21 21 0,0-21 0,21 22 16,-21-1-16,21 0 0,0 43 15,0-43-15,0 1 0,0 20 16,0-20-16,0-1 0,0 0 0,0-21 15,0 22-15,0-22 16,0 0-16,-21 0 0,21 0 16,0-42-1,0 0 1,0 0-16,0 0 0,0 0 16,0-22-16,0 1 0,21 21 0,-21-22 15,21 1-15,0 21 0,0-21 16,22-1-16,-22 22 0,0 0 15,21 0-15,-21 21 0,22 0 0,-22 0 16,0 0-16,0 0 0,0 0 16,1 21-16,-22 21 0,0-21 15,21 1-15,-21-1 0,0 21 0,0-21 16,0 22-16,0-22 0,0 0 16,-21 21-16,21-21 0,0 1 0,-22-1 15,44-42 16,-1-1-15,0 1-16</inkml:trace>
  <inkml:trace contextRef="#ctx0" brushRef="#br0" timeOffset="30743.52">3090 5609 0,'0'21'31,"21"-21"-31,1 0 0,-1 0 15,0 0-15,21 0 16,-21 0-16,22 0 0,-1 0 0,-21 0 16,22-21-16,-1 0 0,0 21 15,-21-21-15,22 0 0,-22 21 0,0-21 16,-21-1-16,0 1 16,0 0-16,0 0 0,-21 0 15,0 21-15,-22 0 16,22 0-16,0 0 0,-21 21 0,21 0 15,-1 0-15,-20 0 0,21 1 16,0-1-16,0 21 0,-1-21 16,22 22-16,0-1 0,0-21 15,0 43-15,0-43 0,0 0 16,22 0-16,-1 0 0,21-21 16,-21 0-16,22 0 0,-1 0 0,0 0 15,22 0-15,-22 0 0,22-21 16,-22 0-16,21 21 0,-20-21 0,-1 0 15,0-22-15,1 22 0,-22 0 16,0 0-16,21-43 16,-42 22-16,22 21 0,-22 0 0,0-1 15,0 1-15,-22 21 16,1 0-16,0 0 16,21 21-16,0 1 15,0-1-15,0 21 0,0-21 0,0 22 16,0-22-16,0 21 0,-21 0 15,21 1-15,0-22 0,0 0 16,0 0-16,0-42 47,0 0-47,0 0 0,0 0 16,0-22-16,0 22 0,21 0 15,-21-21-15,21 20 0,0-20 0,1 21 16,-1-21-16,0 20 0,21-20 15,-21 21-15,1 0 0,20 0 16,-21 21-16,21 0 0,-20 0 0,-1 0 16,21 21-16,-21 0 15,0 0-15,1 21 0,-1-20 0,-21 62 16,0-63-16,0 22 0,0-1 16,-21-21-16,-1 22 0,1-22 0,0 0 15,0 0-15,21 0 0,-21 0 16,0-21-16,21-21 31</inkml:trace>
  <inkml:trace contextRef="#ctx0" brushRef="#br0" timeOffset="32156.66">5397 5800 0,'0'-21'31,"0"-1"-31,0 1 16,0 0-16,22 0 15,-22 0-15,21-22 0,0 22 0,21-21 16,-21 21-16,1-22 0,20 22 15,0-21-15,-21 0 0,22-1 16,-22 1-16,21 21 0,-21-22 0,1 22 16,-22-21-16,0 21 15,-22 21-15,1 0 0,-21 0 16,0 21-16,20-21 0,-41 63 16,21-41-16,20-1 0,1 21 15,21-21-15,0 0 0,0 43 16,21-43-16,1 21 0,20-20 15,-21-1-15,21 21 0,-20-21 16,62 22-16,-63-22 0,1 0 16,-1 0-16,0 0 0,-21 0 15,0 1-15,-21-22 0,0 0 16,-22 0-16,22 0 0,-21 0 16,-22 0-16,22 0 0,0-22 15,20 1-15,1 0 0,0 0 16,0 0-16,0 0 0,0-1 0,21-20 15,-22 21-15,22 0 0,0 0 16,-21-1-16,21-20 16,0 63-1,0 0 1,0 1-16,0-1 0,21 0 0,-21 0 16,22 21-16,-1-20 0,-21-1 15,21 0-15,0 21 0,0-21 0,0 1 16,1-22-16,-1 21 0,0 0 15,0-21-15,21 0 0,-20 0 0,20 0 16,0 0-16,1-21 0,-1 0 16,0 21-16,1-22 0,20-20 0,-21 21 15,1 0-15,-1-22 0,0 22 16,1-21-16,-22 21 0,0-22 0,0 22 16,0-21-16,-21 21 0,0-22 0,0 22 15,0 0-15,0 0 16,-21 0-16,0 21 15,0 0-15,0 21 16,0-21-16,-1 21 0,22 0 16,0 0-16,-21 22 0,0-22 0,21 0 15,0 21-15,0-20 0,0 20 0,0-21 16,0 0-16,0 0 0,21 22 16,0-43-16,1 21 0,-1 0 0,21-21 15,-21 0-15,0 0 0,22 0 0,-22 0 16,21 0-16,1-21 0,-1 0 15,0 0-15,1-1 0,-1 1 16,0 0-16,1 0 0,-22-21 16,42-1-16,-63 22 0,21-21 15,-21 21-15,0-1 0,0 1 16,0 0-16,0 0 0,-21 21 16,21 21-1,0 0-15,-21 0 16,21 1-16,-21-1 0,21 0 0,0 21 15,-21-21-15,21 1 0,0-1 16,0 0-16,-21 21 0,-1-21 16,22 1-16,0-1 15,0-42 17,0-1-32,22 1 15,-1 0-15,0 0 0,0-21 0,21 20 16,-20 1-16,-1 0 0,0-21 15,21 21-15,-21-1 0,1 1 16,-1 21-16,21-21 0,-21 21 0,0 0 16,22 0-16,-22 0 0,21 0 0,-21 21 15,1 0-15,-1 1 0,0-1 16,0 0-16,-21 0 0,0 0 0,0 0 16,21 1-16,-21-1 0,0 0 0,0 0 15,0 0-15,0 0 0,0 1 16,0-1-16,-21-21 0,21 21 15,0-42 17,21 0-17,0-1-15,1 22 0</inkml:trace>
  <inkml:trace contextRef="#ctx0" brushRef="#br0" timeOffset="32889.24">7937 5440 0,'43'-21'0,"-86"42"0,107-63 16,-64 20-16,21 22 0,-21-21 16,0 0-16,0 0 0,-21 0 15,21 0-15,-21 21 0,0 0 16,-1-22-16,-20 22 0,21 0 16,0 0-16,-22 0 0,22 22 0,-21-22 15,21 21-15,0 0 0,-22 0 0,22 0 16,-42 43-16,41-43 15,1 21-15,0 22 0,21-43 16,0 21-16,0-21 16,0 1-16,0-1 0,0 21 15,0-21-15,21-21 0,0 0 0,22 0 16,-22 0-16,64 0 16,-43 0-16,0-21 0,1 0 15,-1-21-15,-21 20 0,64-41 16,-64 21-16,21 20 0,-21-20 15,1 0-15,20-1 0,-42 1 16,21 0-16,0-1 0,-21-20 0,21 21 16,-21-1-16,0 1 0,0 0 15,0 20-15,0-20 0,0 21 0,0 42 32,0 0-32,-21 0 15,21 1-15,0 20 0,-21 0 0,21 1 16,-21-1-16,0 0 0,21 1 15,0-1-15,-21 43 0,21-64 16,0 21-16,0 0 0,0-20 16,0-1-16,0 0 0,0 0 0,21 0 15,0 0-15,0 1 0,0-22 16,22 0-16,-22 0 0,21 0 0,-21 0 16,22-22-16,-22 1 0,21 0 15,-21 21-15,22-21 0,-22 0 0,0 0 16,0-1-16,0 1 0,0 0 0,-21 0 15,0 0-15,0 0 16,0-1-16,0 44 31,-21-1-15,21 0-16,-21 0 0,21 0 0,0 0 16,0 1-16,0-1 15,0 0-15,21-21 16,0 0-1,1 0-15,-1-21 16,-21 0-16,21-1 16,0 1-16</inkml:trace>
  <inkml:trace contextRef="#ctx0" brushRef="#br0" timeOffset="33057.14">8699 5207 0,'0'-21'0,"0"42"0,0-63 0,0 21 16,-21 21-16,21-22 15,-21 22-15,21 22 32,0-1-17,0 0-15,0 0 16,21-21-16,0 0 0,1 21 16,-1-21-16</inkml:trace>
  <inkml:trace contextRef="#ctx0" brushRef="#br0" timeOffset="33535.66">9059 5271 0,'-21'0'31,"0"0"-15,21 21 0,-21 0-16,21 0 0,-21 0 15,21 0-15,0 1 0,0-1 16,0 0-16,-22 0 0,22 0 0,0 0 15,0 1-15,0-1 0,0 0 16,-21-21-16,21 21 0,0 0 16,-21-21-16,21 21 0,0-42 31,0 0-31,0 0 16,0 0-16,21 0 15,0-1-15,1 1 0,-1 0 0,0 0 16,0 0-16,43-43 0,-22 43 15,-21-21-15,21 21 0,-20-1 16,20 1-16,0 21 16,1 0-16,-22 0 15,0 0-15,0 0 0,-21 21 0,21 22 16,-21-22-16,0 21 16,0-21-16,0 1 0,0-1 0,0 0 15,0 0-15,0 0 0,-21 22 16,21-22-16,0 0 0,-21-21 15,21 21-15,-21-21 0,21 21 16,21-21 0,0-21-1,0 21-15,0-21 0,22 21 16</inkml:trace>
  <inkml:trace contextRef="#ctx0" brushRef="#br0" timeOffset="34225.81">10223 5292 0,'0'-21'16,"0"42"-16,0-64 0,0 22 16,-21 21-16,0 0 0,0 0 15,0 0-15,-22 0 0,1 0 0,0 0 16,-1 0-16,1 21 0,0 1 0,-1-1 16,1 0-16,0 0 0,21 0 15,-22 0-15,22 1 0,-21 20 16,21 0-16,21-21 0,0 1 15,0-1-15,0 0 0,0 0 16,21-21-16,0 0 0,21 0 16,-21 0-16,22 0 0,-22 0 15,21 0-15,1 0 0,-1 0 0,-21-21 16,21 0-16,1 0 0,-22 21 16,21-22-16,-21 1 0,1 0 0,-1 0 15,-21 0-15,21 0 0,-21-1 16,21 1-16,-21 0 0,0 0 15,0 0-15,0 0 0,21 21 16,-21 21 0,0 0-16,-21 0 0,21 0 15,-21 0-15,21 1 16,-21 20-16,21 0 0,-21 1 0,21 20 16,-22-21-16,22 22 0,0-1 0,0 1 15,0-1-15,-21 22 0,21-21 16,-21-1-16,21 1 0,0 20 0,-21 64 15,21-63-15,-21-21 0,21 20 16,0 1-16,0-22 0,0 1 16,0 21-16,0-22 0,-21 1 0,21-1 15,0-21-15,0 22 0,0-22 0,-22 1 16,1 20-16,0-42 16,0 0-16,0-21 0,0 0 15,-1 0-15,1-21 0,0 0 0,0 0 16,0-64-16,0 43 15,21 0-15,0-22 0,0 22 16,0-22-16,0 1 0,0-1 0,0-20 16,0-1-16,0 21 0,21-20 15,0-1-15,0 0 0,0 22 0,22-22 16,-22 22-16,0-1 0,21-20 0,-21 20 16,22 1-16,-22 20 0,21-20 15,-21 20-15,22 1 0,-22 0 0,0-1 16,21 1-16,-20 21 0,-1 0 15,0-22-15</inkml:trace>
  <inkml:trace contextRef="#ctx0" brushRef="#br0" timeOffset="34631.12">11663 5228 0,'0'0'15,"0"-21"-15,21 0 0,-21 0 0,0 42 47,0 0-47,0 0 0,-21 0 16,0 1-16,21-1 0,0 0 0,-22 0 16,22 0-16,-21-21 0,21 21 0,0 1 15,0-1 1,0-42 15,21-1-15</inkml:trace>
  <inkml:trace contextRef="#ctx0" brushRef="#br0" timeOffset="34943.94">11705 4890 0,'0'0'0,"-21"0"15,0 0-15,0 0 16,42 0 15,0 0-31,0 0 16,0-22-16,0 22 0,22-21 0,-22 21 16,-21-21-16,21 21 0,-21-21 15,0 0-15,0 0 0,-21-1 16,0 22-1,0 0-15,-1 0 0,1 0 0,0 0 16,0 0-16,0 22 0,0-22 16,21 21-16,0 0 0,0 0 15,0 0-15,0 0 0,0 1 0,0-1 16,0 0-16,21 0 0,0 0 16,0-21-16,21 0 0,-20 0 0,62 0 15</inkml:trace>
  <inkml:trace contextRef="#ctx0" brushRef="#br0" timeOffset="35231.79">12509 4784 0,'0'-21'0,"0"42"0,0-64 0,22 43 15,-22-21-15,0 0 0,0 0 16,-22 21 0,1 21-1,0 0-15,0 0 0,0 22 0,21-1 16,-21 0-16,-1 1 0,1-1 15,0 22-15,0-22 0,0 0 16,0 1-16,-1 20 0,1-42 0,0 22 16,21-1-16,0-21 0,0 0 15,0 0-15,0 1 0,0-1 0,0 0 16,21-21-16,0 0 0,1 0 16,20 0-16,-21 0 0,0 0 15,0-21-15,1 0 0,20 21 0,-21-22 16,0 1-16,0 0 15,1-21-15,-22 21 0,0-1 0</inkml:trace>
  <inkml:trace contextRef="#ctx0" brushRef="#br0" timeOffset="35393.69">12234 5017 0,'-21'0'0,"42"0"0,-63 0 0,21 0 16,0 0-16,21 21 15,21-21 1,21 21-16,-21-21 0,22 0 15,-1 0-15,0 0 0,1 0 0,-1 0 16,21 0-16,-20 0 0,-1 0 16,22 0-16,-1 0 0</inkml:trace>
  <inkml:trace contextRef="#ctx0" brushRef="#br0" timeOffset="35663.54">13843 5017 0,'0'0'0,"0"-22"16,0 44-1,0-1 1,-21 0-16,21 0 16,-21 0-16,21 22 0,-22-22 15,22 0-15,0 0 0,-21 21 0,0-20 16,21-1-16,-21 0 0,21 0 15,0 0-15,0 0 16,21-21 0,0 0-1,22 0-15,-22-21 0,0 21 16,21-21-16</inkml:trace>
  <inkml:trace contextRef="#ctx0" brushRef="#br0" timeOffset="36004.35">14393 5059 0,'0'0'15,"21"0"-15,-21-21 0,0 0 0,-21 21 16,-21 0 0,21 0-16,-22 0 0,22 0 15,-21 21-15,0-21 0,-1 21 0,1 0 16,21-21-16,0 21 0,-1 0 16,22 1-16,0-1 0,22 0 15,-1-21-15,0 21 0,21-21 16,-21 0-16,22 0 0,-1 21 15,0-21-15,-20 0 0,20 0 0,-21 21 16,21-21-16,-20 22 0,-1-22 16,0 21-16,-21 0 0,0 0 15,0 0-15,-21-21 16,-22 0-16,22 21 0,-21-21 16,0 0-16,20 0 0,-41 22 0,21-22 15,20 0-15,-20 0 0,0 0 16,21 0-16,-1 0 0,1 0 0,0 0 15,0 0-15,21-22 0,0 1 16,0 0-16,0 0 16</inkml:trace>
  <inkml:trace contextRef="#ctx0" brushRef="#br0" timeOffset="36179.25">13885 4699 0,'0'0'0,"-21"0"16,0 0 0,21 21 15</inkml:trace>
  <inkml:trace contextRef="#ctx0" brushRef="#br0" timeOffset="38575.87">15557 5271 0,'0'0'0,"-21"0"0,21 21 16,-21-21-16,42 0 31,0-21-31,1 21 16,-1-22-16,0 1 0,21 0 0,-21-21 15,22 21-15,-1-22 0,-21 1 16,22 0-16,-1-1 0,-21 1 0,0-22 16,0 22-16,1 0 0,-22 21 15,0-1-15,0 1 0,0 0 0,0 0 16,-22 21-16,1 0 16,-21 21-16,21 0 0,0 0 15,-1 1-15,1-1 0,0 21 16,21 0-16,-21 1 0,0-22 15,0 21-15,21 1 0,0-22 0,0 21 16,0-21-16,0 22 0,0-22 16,0 0-16,0 0 0,21 21 15,0-20-15,0-22 16,0 0-16,0 0 0,22 0 0,-22 0 16,21 0-16,-21-22 0,22 1 15,-1 21-15,22-21 0,-22-21 0,21 21 16,1-1-16,-22-20 0,22 0 0,-1-1 15,-20 1-15,-22 0 0,21-1 16,-21 22-16,-21-21 0,0 21 16,0 0-16,0-1 0,-21 22 15,0 0-15,0 0 0,-22 0 16,22 22-16,0-1 0,0 0 16,0 0-16,0 0 0,21 22 0,0-22 15,0 21-15,0-21 0,0 22 16,0-22-16,21 21 0,0-21 0,-21 0 15,42 1-15,-21-1 0,1 0 16,-1-21-16,0 21 0,-21 0 0,21-21 16,-42 0 15,0 0-31,0 0 0,-1 0 16,1-21-16,0 0 0,0 21 15,-21-21-15,20 0 0,1-1 0,0 22 16,0-21-16,21 0 0,-21 21 15,21-21-15,-21 21 16,21 21-16,0 0 16,0 0-16,-22 1 15,22-1-15,0 0 0,0 0 0,0 0 16,0 0-16,0 1 16,22-22-16,-1 21 0,0-21 0,0 21 15,43-21-15,-22 0 16,0 0-16,1 0 0,-1 0 15,-21-21-15,64 0 0,-43-1 16,0 1-16,1 0 0,-1 0 16,0-21-16,1-1 0,20-20 15,-20 20-15,-22 1 16,21 0-16,-21-1 0,-21 1 0,0 21 0,0 0 16,0 0-16,0-1 15,-21 22-15,0 0 0,0 0 0,0 22 16,-1-1-16,1 21 0,0-21 15,21 22-15,0-22 0,0 63 16,0-62-16,0 20 0,0-21 16,0 21-16,0-20 0,21-1 15,22 21-15,-43-21 0,21 0 16,-21 1-16,21-22 0,-21 21 16,-21-21 15,0 0-31,-1 0 0,22-21 15,-21 21-15,0-22 0,0 22 16,0-21-16,0 21 0,-1-21 0,1 21 16,0 0-1,21 21 17,0 0-17,0 1-15,21-22 0,0 21 0,-21 0 16,22-21-16,-1 21 0,0-21 15,0 0-15,21 0 0,-20 0 0,41 21 16,-21-21-16,1 0 0,-1 0 16,0 0-16,22-21 0,-22 21 15,22-21-15,-22 21 0,0-21 0,1 0 16,-1-1-16,-21 1 0,22-21 16,-22 21-16,0-22 0,-21 22 0,0-21 15,0 0-15,0-1 0,0 22 16,0-42-16,0 41 15,-21 22 1,0 0-16,-1 22 0,1-1 16,0 0-16,0 21 0,0-21 15,0 22-15,-1-1 0,22 0 16,0-20-16,0 20 0,0-21 0,0 21 0,0-20 16,0-1-16,22 0 0,-1-21 15,0 21-15,21-21 0,-21 0 0,1 0 16,20 0-16,0 0 0,-21 0 15,22 0-15,-1 0 0,0 0 0,-20-21 16,20 0-16,-21 21 0,0-21 16,0-1-16,1 1 0,-22-21 15,0 21-15,21 0 0,-21-22 0,0 22 16,21-21-16,-21 21 0,0-1 16,0 1-16,0 42 15,0 1 1,0 20-16,-21-21 0,21 0 0,-21 0 15,-1 22-15,22-22 0,0 0 16,0 21-16,-21-20 0,21-1 0,-21-21 16,21 21-16,0 0 15,-21-21-15,42 0 32,0 0-32,0-21 0,1 0 15,-22 0-15,21-1 0,0 1 0,0 0 16,0 0-16,0-21 0,1 20 15,20-20-15,-21 21 0,0 0 0,0 0 16,-21-1-16,0 44 16,0-1-1,0 0-15,0 0 0,0 0 16,0 0-16,0 1 0,0 20 0,0-21 16,0 0-16,0 0 0,0 1 0,0-1 15,0 0-15,22 0 16,20-21-16,-21 0 0,0 0 0,22 0 15,-22 0 1,0 0-16,21 0 0,1 0 0,-22 0 0,21 0 16,-21-21-16,22 0 0,-22 0 15,21-1-15,-21-20 0,0 0 0,1 21 16,-1-22-16,0 1 0,0-22 16,-21 22-16,0-21 0,21 20 15,-21 1-15,21 0 0,-21-1 0,0 1 16,0 21-16,0 0 0,0-22 15,0 64 1,-21 1-16,0-1 0,0 0 16,0 21-16,21 22 0,-21-22 0,-1 0 15,22 22-15,-21-22 0,21 1 16,0-1-16,0 0 0,0 1 0,0-22 16,0 21-16,0-21 0,21 0 15,1-21-15,-1 22 0,0-22 16,0 0-16,0 0 0,22 0 0,-22 0 15,0 0-15,21 0 0,-21 0 0,1-22 16,20 22-16,0-42 0,-21 21 16,1-21-16,-1 20 15,-21-20-15,21 21 0,-21 0 16,0 0-16,0 42 31,-21 0-31,21 0 0,-21 0 16,21 0-16,-22 22 0,22-22 0,0 0 15,0 0-15,0 0 0,0 1 0,0-1 16,0 0-16,0 0 16,22-21-16,-1 0 15,0 0-15,21 0 16,-21 0-16,-21-21 0,22 21 0,-1-21 16,-21 0-16,0-1 0,21 1 0,0-21 15,-21 21-15</inkml:trace>
  <inkml:trace contextRef="#ctx0" brushRef="#br0" timeOffset="38731.78">19346 4763 0,'0'-22'16,"0"44"-16,0-65 0,0 22 0,-21 21 15,21-21-15,-21 21 16,21 21 15,0 0-15</inkml:trace>
  <inkml:trace contextRef="#ctx0" brushRef="#br0" timeOffset="38929.66">18584 4868 0,'0'0'16,"-21"22"-16,-21-22 0,21 21 15,42-21 1,0 0 0,0 0-16,21 0 0,1 0 15,-1 0-15,0 0 0,1 0 16,20-21-16,-20 21 0,-1-22 0,0 22 16,1 0-16</inkml:trace>
  <inkml:trace contextRef="#ctx0" brushRef="#br0" timeOffset="39713.19">19960 5059 0,'0'-21'16,"0"0"-16,0-1 15,0 1-15,0 0 16,-21 0-16,0 0 0,0 0 0,21-1 15,-22 22-15,1 0 0,0 0 16,0 0-16,0 0 0,0 0 16,-1 0-16,-41 43 15,21-22-15,-1 21 0,22-21 0,-21 1 16,21 20-16,-22-21 0,22 21 0,-21-20 16,21-1-16,-1 0 0,22 0 15,0 0-15,0 0 0,0 1 0,22-22 16,-1 21-16,0-21 0,21 0 15,-21 0-15,1 0 0,20 0 16,0-21-16,-21 21 0,22-22 16,-22 1-16,21 0 0,-21 0 15,22 0-15,-22 0 0,0-1 0,0-20 16,22-21-16,-22 41 16,-21 1-16,21 0 0,-21 0 0,0 0 15,0 0-15,0 42 16,0 0-16,0 0 15,-21 0-15,0 0 0,21 22 16,-22-22-16,22 21 0,0-21 0,0 1 16,0 20-16,0-21 0,0 0 15,0 0-15,0 1 0,0-1 16,43 0-16,-22-21 0,0 0 16,0 0-16,22 0 0,-22 0 0,21 0 15,-21 0-15,22 0 0,-22-21 16,21 0-16,-21-1 0,22 1 0,-1-21 15,0 0-15,-21 20 16,1-20-16,-1-21 0,0 20 0,21-20 16,-21 20-16,1 1 0,-1-21 0,21 20 15,-21 1-15,-21 21 0,0-22 16,0 22-16,0 0 0,-21 21 16,0 0-16,0 21 15,-22 0-15,22 1 0,0 20 16,0 0-16,0 1 0,0-1 0,21 0 15,0 22-15,0-22 0,0 0 16,0 1-16,0-1 0,0 0 0,21-20 16,0 20-16,0-21 0,21 0 15,1-21-15,-1 21 0,0-21 16,1 0-16,-1 0 0,0 0 0,43 0 16,-43-21-16,1 21 0,20-42 15,-20 21-15,-22 0 0,0-1 0,0 1 16,0 0-16</inkml:trace>
  <inkml:trace contextRef="#ctx0" brushRef="#br0" timeOffset="40559.21">1249 6562 0,'0'0'0,"0"-43"0,0 22 0,-21 0 15,21 0-15,0 0 16,0 0-16,0-1 0,0 44 31,0-1-31,0 21 0,-22 0 0,22 1 16,0 20-16,-21 1 0,21-22 15,0 22-15,-21-22 0,0 0 0,0 22 16,0-22-16,-1 0 0,1 1 16,0-1-16,21-21 0,0 22 0,0-22 15,0 0-15,0-42 32,-21 0-32</inkml:trace>
  <inkml:trace contextRef="#ctx0" brushRef="#br0" timeOffset="41767.97">635 6943 0,'0'0'16,"-42"0"-16,-1-21 0,22 21 0,0 0 15,0 0-15,42 0 16,21 0 0,-21 0-16,22 0 0,-1 0 15,22 0-15,-1-22 0,1 22 0,-1-21 16,22 21-16,-22-21 0,22 0 15,0 0-15,-22 0 0,1-1 0,-1 1 16,1 0-16,-22 0 0,0-21 16,1 20-16,-22 1 0,-21 0 0,0-21 15,0 21-15,-21 21 16,-1 0 0,1 0-16,0 0 0,0 21 0,0 0 15,0 0-15,21 21 0,-22-20 0,22 20 16,-21 0-16,0 22 0,21-22 15,0 0-15,0 1 0,0-22 16,-21 21-16,0 22 16,21-22-16,0-21 0,-21 0 0,21 1 15,0-1-15,0-42 32,21 21-32,-21-22 15,21 1-15,0 0 0,0 0 16,0 0-16,1 0 0,-1-22 0,0 22 15,-21 0-15,0 0 0,21 0 16,0 21-16,0-22 0,1 22 16,-1 0-16,0 0 15,0 22-15,0-1 0,-21 0 0,21 0 16,1 0-16,-22 0 0,21 1 16,0-1-16,-21 21 0,21-21 0,0 0 15,0 1-15,1-1 0,-1 0 16,42 0-16,-20-21 15,-1 0-15,43 0 0,-43 0 16,64-21-16,-64 0 16,0 0-16,22-1 0,-22 1 0,1 0 15,-1 0-15,0-21 16,-21 20-16,-21-20 0,0 21 16,0 0-16,0-22 0,-21 1 15,0 21-15,0 0 0,0 0 0,-22-1 16,22 22-16,0 0 0,-21 0 15,21 22-15,-22-1 0,22-21 16,0 42-16,0-21 0,0 0 16,-22 43-16,43-22 0,0-21 15,0 43-15,0-22 16,0-21-16,0 1 0,0-1 0,0 0 16,43-21-16,-22 0 15,0 0-15,0 0 0,21 0 0,-20-21 16,41-22-16,-42 22 15,22 0-15,-22 0 0,0 0 16,0 0-16,0-1 0,0 1 0,-21 0 16,0-21-16,0 21 0,0-1 15,0 1-15,0 0 0,-21 21 32,21 21-32,0 0 0,0 1 15,-21-1-15,21 0 0,0 0 16,-21 0-16,21 0 0,0 22 0,0-22 15,0 0-15,0 0 0,21 0 16,0 1-16,0-1 0,1-21 0,-1 0 16,21 0-16,-21 0 0,64 0 15,-43 0-15,1-21 0,-1-1 16,-21 1-16,21 0 0,1 0 16,-22 0-16,21 0 0,-21-1 0,1-20 15,20-21-15,-21 20 16,-21 1-16,0 0 0,0-1 15,0 1-15,0-43 0,0 64 16,0-21-16,0 21 0,0-1 16,-21 44-16,0-1 15,21 0-15,-21 21 0,21 1 16,-22-1-16,1 0 0,21 22 0,0-22 16,0 0-16,0 22 15,0-22-15,0-21 0,0 43 16,0-43-16,43 0 15,-22-21-15,0 0 0,0 0 0,0 0 16,0 0-16,1 0 16,-1 0-16,0-21 0,-21 0 0,21 0 15</inkml:trace>
  <inkml:trace contextRef="#ctx0" brushRef="#br0" timeOffset="41935.87">3027 6879 0,'0'0'0,"-43"0"31,65 0-31,-1 0 16,0 0-16,0 0 0,0 0 15,22 0-15,-22 0 0,21 0 0,0-21 16,-20 0-16,20 21 16,0-21-16,-21 21 0,22-21 0</inkml:trace>
  <inkml:trace contextRef="#ctx0" brushRef="#br0" timeOffset="42627.96">4847 6731 0,'0'0'0,"0"-42"16,0 21-16,0-1 0,0-20 0,0 21 15,0-21-15,0 20 0,0 1 0,0-21 16,0 21-16,0 0 0,0-1 15,0 44 1,0-1-16,0 21 16,0-21-16,0 22 0,0-1 15,0 0-15,0 22 0,0-22 0,0 0 16,0 1-16,0-1 0,-21 0 16,21-20-16,-21 20 0,0 0 0,21-21 15,-43 22-15,43-22 16,-21 0-16,21 0 0,-21-21 15,21-21 1,0 0-16,-21 0 16,21 0-16,0-1 0,0 1 15,0-21-15,0 21 16,21 0-16,0-22 0,21 22 0,-20 0 16,-1 0-16,21-22 0,0 43 0,1-21 15,-1 21-15,0 0 0,1 0 16,-1 0-16,0 21 0,-20 1 0,20-1 15,-21 0-15,0 21 0,0 1 16,-21-1-16,0-21 0,0 21 16,-21-20-16,0 20 0,-21-21 15,21 0-15,-22-21 0,22 21 16,-21-21-16,-1 0 0,22 0 16,-21 0-16,21 0 0,-22 0 0,22 0 15,0 0-15,21-21 0,0 0 16,0 0-16,0 0 15,0 0-15,21-1 0,0 22 16,22-21-16,-22 0 0,21 0 0,-21 0 16</inkml:trace>
  <inkml:trace contextRef="#ctx0" brushRef="#br0" timeOffset="43036.73">5630 6689 0,'0'-21'0,"0"42"31,-21-21-31,0 21 0,0 0 0,21 0 16,-21 0-16,-1 1 0,1 20 16,0-21-16,0 0 0,21 22 15,-21-22-15,0 0 0,21 21 0,-22-21 16,22 1-16,0-1 0,0 21 16,0-21-16,0 0 0,22 1 15,20-22-15,-21 0 0,21 0 0,1 0 16,-1 0-16,0-22 0,1 22 15,-1-21-15,0 0 0,1 0 0,-1 0 16,-21 0-16,0-1 0,1 1 16,-1 0-16,-21 0 0,0-21 0,0 20 15,0-20-15,-21 21 0,21-21 16,-43-1-16,22 22 0,0 0 16,0-21-16,-22 42 0,22-22 0,-21 22 15,21 0-15,0 0 0,-22 22 16,22-22-16,0 21 0,0 0 0,0 0 15,21 21-15,0-20 0,0-1 0,0 0 16,0 0-16,0 0 0,0 0 16,21 1-16,0-22 0,21 0 0,1 0 15,-22 0-15,21 0 0,0 0 16</inkml:trace>
  <inkml:trace contextRef="#ctx0" brushRef="#br0" timeOffset="43296.58">6329 6604 0,'0'-21'0,"0"42"0,0-84 0,0 20 16,0 22-16,0-21 0,0 21 16,0-1-16,0 1 0,0 42 15,0 1 1,0-1-16,0 21 0,0-21 0,-21 22 16,21 20-16,-22-21 0,22 1 15,-21-1-15,21 0 0,0 1 0,-21-22 16,21 21-16,-21 1 0,21-22 15,-21 0-15,21 0 0,0 0 16,0 0-16,0 1 0,21-22 31,0 0-31,0-22 0,0 1 16,22 0-16,-22 0 0</inkml:trace>
  <inkml:trace contextRef="#ctx0" brushRef="#br0" timeOffset="43768.09">6710 6414 0,'0'0'0,"0"-22"16,0 44-1,-21-1 1,21 0-16,-22 21 0,22-21 0,0 22 16,0-1-16,-21 0 0,21 1 15,0-1-15,0 0 0,-21 1 0,0 20 16,21-42-16,0 1 15,0-1-15,0 21 0,-21-42 0,21 21 16,-21 0-16,21 1 0,0-44 47,0 1-47,0 0 0,0 0 16,0 0-16,21 0 15,-21-22-15,21 22 0,21-21 0,-21-1 16,1 22-16,20-21 0,-21 21 15,0-22-15,22 43 0,-22-21 0,21 21 16,-21 0-16,22 0 0,-22 21 16,-21 1-16,21 41 15,-21-42-15,0 22 0,21-22 16,-21 21-16,0-21 0,0 0 0,0 22 16,0-22-16,0 0 0,-21 0 0,0 0 15,21 1-15,-21-22 0,-1 42 16,22-63 31,0 0-47,0-1 0,-21 22 15</inkml:trace>
  <inkml:trace contextRef="#ctx0" brushRef="#br0" timeOffset="44071.92">6138 6625 0,'-21'0'0,"42"0"0,-63 0 0,63 0 47,0 0-31,0 0-16,1 0 0,-1 0 15,0 0-15,0 0 0,0 0 0,0 0 16,1 0-16,-1 0 0,0 0 15,0 0-15,-21 21 47,0 1-47,-21-22 16,0 0-16,21 21 16,-21-21-16</inkml:trace>
  <inkml:trace contextRef="#ctx0" brushRef="#br0" timeOffset="48711.26">8276 6837 0,'0'0'0,"21"0"15,0 0-15,1 0 16,-1 0-16,0 0 16,-21-21-16,21 21 0,0-21 0,0-1 15,1 22-15,-22-21 0,21 0 16,-21 0-16,21 0 0,-21 0 0,0-1 16,0 1-16,0 0 15,-21 0-15,-22 0 0,22 0 0,-21 21 16,-43-43-16,43 43 15,0 0-15,-22 0 0,22 0 16,-1 21-16,1 1 0,0-1 0,21 0 16,-22 0-16,22 21 0,0 1 15,0-1-15,0 0 0,21 1 0,-22-22 16,22 21-16,0 1 0,0-22 16,0 0-16,22 0 0,20 21 15,-21-20-15,0-22 0,22 0 16,-22 0-16,21 0 0,-21 0 0,22 0 15,-1-22-15,-21 1 0,21 21 16,1-21-16,-22 0 0,21 0 16,-21-22-16,1 22 0,20 0 0,-21 0 15,-21-21-15,0 20 0,21 1 0,-21 0 16,0-21-16,0 21 0,0-1 16,0 44 15,0-1-31,0 0 0,0 0 0,0 0 15,0 22-15,0-22 0,0 0 16,0 0-16,0 0 0,0 0 0,21 1 16,1-1-16,-1 0 0,0-21 15,0 0-15,0 0 0,0 0 0,22 0 16,-22 0-16,21 0 0,1-21 16,-1 21-16,-21-21 0,21-1 15,1 1-15,-22 0 0,42-21 16,-41 21-16,-1-1 0,-21-20 0,0 21 15,0 0-15,0 0 0,0-22 16,0 22-16,0 0 0,-21 21 31,21 21-31,0 0 0,-22 0 0,22 22 16,-21-1-16,21 0 0,-21 1 16,21-1-16,0 0 0,-21 22 15,0-1-15,0 1 0,21 21 0,-22-22 16,1 22-16,21-1 0,-21-20 15,0 21-15,21-22 0,0 22 0,-21-22 16,0 1-16,-1 63 0,22-85 16,-21 0-16,21 1 0,0-22 15,0 0-15,0-42 16,0 0-16,21 0 0,-21-22 16,22 22-16,-1-21 0,-21-22 15,0 22-15,0-22 0,21 1 0,0-1 16,-21-20-16</inkml:trace>
  <inkml:trace contextRef="#ctx0" brushRef="#br0" timeOffset="49005.1">8848 6837 0,'0'-21'15,"0"42"-15,0-85 0,21 22 0,-21 21 16,0 0-16,0 0 0,21-1 0,0 1 16,0 0-16,0 0 0,1 21 15,-1 0-15,21-21 0,0 21 0,-20 0 16,20 0-16,0 0 0,1 21 0,-1 0 15,-21-21-15,21 42 0,-20-20 16,-1-1-16,-21 0 0,0 21 16,0-21-16,0 1 0,0 20 0,-21-21 15,-1 0-15,1 0 0,-21 1 16,0-1-16,-1 0 0,1 0 0,21-21 16,-22 21-16,1-21 0,21 0 15,0 0-15,0 0 0,42 0 31,0-21-31,21 21 16,-21-21-16,22 21 0,-1-21 0,0 21 16</inkml:trace>
  <inkml:trace contextRef="#ctx0" brushRef="#br0" timeOffset="49287.85">9779 6646 0,'0'-21'0,"-21"21"15,0 0 1,-1 0-16,22 21 0,0 1 0,-21-1 16,0 0-16,21 42 0,0-20 15,0-1-15,0 0 0,-21 22 16,21-22-16,0 22 0,-21 42 16,0-43-16,21 1 0,-22 20 15,1-20-15,21-1 0,-42 43 16,21-42-16,0-22 0,-22 64 15,22-64-15,21-21 0,0 0 0,0 1 16,0-1-16,0-42 16,0-1-16,0 1 15,21 0-15,0 0 0,1-21 0,-1-1 16,0 1-16</inkml:trace>
  <inkml:trace contextRef="#ctx0" brushRef="#br0" timeOffset="50067.43">9800 6731 0,'0'-21'0,"0"42"0,21-63 0,-21-1 0,0 22 16,0 0-16,21 0 0,1 0 15,-1 21-15,0-21 16,21 21-16,1 0 16,-1 0-16,-21 0 0,21 0 15,-20 21-15,20-21 0,0 63 16,-21-42-16,-21 1 0,0-1 0,0 21 15,0-21-15,0 0 0,-21 1 16,0-1-16,-21 0 0,-1 0 0,1 0 16,21-21-16,-21 21 0,-1-21 15,1 0-15,0 22 0,20-22 0,1 0 16,0 0-16,0 0 0,21 21 16,21-21-1,0 0 1,22 0-16,-22 0 0,21 0 0,-21 0 15,22 0-15,-1 0 0,0 0 16,1 0-16,-1 0 0,0-21 0,1 21 16,-1-22-16,43-20 0,-64 21 15,21 0-15,0 0 0,1-22 16,-22 22-16,21-21 0,-21-1 16,1 1-16,-22 0 0,21-1 0,-21 22 15,21-21-15,-21 0 0,0 20 16,0 1-16,0 42 15,0 1 1,0-1-16,-21 21 0,0-21 16,21 22-16,-22-1 0,1 21 15,21-20-15,0-22 0,0 21 16,0-21-16,0 1 0,0-1 0,0 0 16,0 0-16,21-21 15,1 21-15,-1-21 0,0 0 16,21 0-16,-21-21 15,22 0-15,-22 21 0,0-21 0,0 0 16,0-1-16,22-20 0,-22 0 16,0 21-16,0-1 0,0-20 15,-21 21-15,0 0 0,0 42 32,0 0-32,-21 0 15,21 0-15,-21 1 0,0 20 0,21-21 16,0 0-16,0 0 0,-21 1 15,21-1-15,-21 0 0,21 0 0,0 0 16,0 0-16,21-21 47,0-42-31,0 21-16,-21 0 15,21-22-15</inkml:trace>
  <inkml:trace contextRef="#ctx0" brushRef="#br0" timeOffset="50236.33">11007 6371 0,'0'0'0,"0"-21"15,-22 21-15,1 0 16,21 21 15,0 0-15,21-21-1,1 0-15,-1 0 16</inkml:trace>
  <inkml:trace contextRef="#ctx0" brushRef="#br0" timeOffset="50514.18">11578 6392 0,'0'-21'0,"-21"21"31,0 0-31,-22 0 0,22 0 16,0 21-16,0 1 0,0-1 16,0 0-16,-1 21 0,1-21 0,0 22 15,0-1-15,0-21 0,21 22 16,0-22-16,0 21 0,0-21 16,0 0-16,0 1 0,0-1 0,0 0 15,21 0-15,0-21 0,0 21 16,22-21-16,-22 0 0,21 0 0,0 0 15,1 0-15,-1 0 0,0 0 0,1 0 16,-1-21-16,0 0 0,1 21 16,-1-21-16,22 0 0</inkml:trace>
  <inkml:trace contextRef="#ctx0" brushRef="#br0" timeOffset="52075.59">12107 6604 0,'0'-42'16,"-63"169"-16,126-212 0,-63 22 0,0 20 0,0 1 0,0-22 15,-21 43-15,21 0 16,-21 21-16,0-21 0,0 21 0,-1 0 15,1 0-15,0 0 0,0 0 16,0 21-16,0 0 0,-1 0 0,1 22 16,21-22-16,-21 21 0,0 1 15,0-1-15,21 21 0,0-20 16,0-22-16,0 0 0,0 0 16,0 0-16,0 1 0,0-1 0,21-21 15,0 0-15,0 0 0,0 0 0,1 0 16,-1 0-16,0 0 0,0 0 0,0-21 15,22-1-15,-22 1 16,0 0-16,0 0 0,0 0 0,0 0 16,-21-22-16,22 22 0,-22-21 15,21-1-15,-21 22 0,0-21 0,0 21 16,0 0-16,0-1 0,0 44 16,0-1-1,0 0-15,0 0 0,0 21 0,-21 1 16,21-1-16,0-21 0,0 22 15,0-1-15,0-21 0,0 21 0,0-20 16,0-1-16,0 0 0,21 0 16,0-21-16,0 0 15,21 0-15,-20 0 0,-1 0 0,21 0 16,-21-21-16,22 0 16,-22 21-16,21-21 0,-21-22 0,0 22 15,22 0-15,-22-21 0,0-1 16,0 1-16,0-22 0,1 22 0,-22 0 15,21-22-15,0 22 0,-21 0 0,0-1 16,0 22-16,0-21 0,0 21 16,0-1-16,0 44 31,-21 20-31,0-21 0,-1 21 0,22 1 16,0-1-16,-21 0 0,0 22 15,21-22-15,0 1 0,-21-1 16,21 0-16,0 1 0,0-22 0,0 21 15,0-21-15,0 0 0,21 1 16,0-22-16,0 21 0,1-21 16,-1 0-16,21 0 0,-21 0 0,0 0 15,22 0-15,-22-21 16,0-1-16,21 1 0,-20 0 0,-1 0 16,0 0-16,21 0 0,-21-22 0,1 1 15,-1 21-15,-21-22 0,21 22 0,-21-21 16,21 21-16,-21 0 0,0 42 31,0 0-31,0 0 0,-21 0 16,0 0-16,21 22 0,0-22 15,-21 21-15,21-21 0,-22 1 0,22 20 16,0-21-16,0 0 0,0 0 16,0 1-16,0-1 0,22-21 15,-1 0-15,0 0 0,21 0 16,-21 0-16,1 0 0,20 0 15,0-21-15,1-1 0,-22 22 0,21-21 16,-21 0-16,22-21 0,-22 21 16,0-22-16,0 22 0,21-21 15,-20 21-15,-22-22 0,21 22 0,0 0 16,-21 0-16,0 0 16,0 42-16,0 0 15,-21 0-15,21 0 0,-21 0 16,21 1-16,0-1 0,-22 21 0,22-21 15,-21 0-15,21 22 0,0-22 16,0 0-16,0 0 0,0 0 16,21-21-1,1 0-15,-1 0 0,0 0 16,0 0-16,0-21 16,-21 0-16,21 21 0,-21-21 0,0 0 15,0 0-15,0-22 0,0 22 0,0-21 16,0 21-16,0-22 15,0 22-15,-21 0 0,0 0 0,21 0 16,-21-1-16,0 22 0,0 0 16,21-21-16,21 21 31,0 0-31,0 0 0,21 0 16,-20-21-16,-1 21 0,21 0 15,-21 0-15,22 0 0,-22 0 0,21 0 16,-21 21-16,0 0 0,22 1 15,-22-1-15,0 0 0,-21 0 16,0 0-16,0 22 0,0-22 0,0 0 16,0 21-16,0-21 0,-21 1 15,21 20-15,0-21 0,0 0 0,-21 0 16,21 1-16,-21-1 16,21 0-1,-22-21 1,22-21-16,0 0 15,0-1-15,0 1 0,22 0 0,-1 0 16,0-21-16,0 20 0,0-20 16,22 0-16,41-43 0,-41 22 15,-1 41-15,64-41 0,-85 42 16,21 0-16,1 21 16,-22 0-16,0 0 0,0 21 0,0 0 15,-21 0-15,0 21 0,0 1 16,0-1-16,0 0 0,0 1 0,-21 20 15,0-20-15,0-1 16,0-21-16,-1 0 0,1 22 0,-21-22 16,42 0-16,0 0 0,-21-21 15,0 0 1,21-21 0,0 0-16,0 0 15,0-1-15,0 1 0</inkml:trace>
  <inkml:trace contextRef="#ctx0" brushRef="#br0" timeOffset="52256.49">13822 6033 0,'-21'0'0,"42"0"0,-64 0 0,22 0 16,0 0-1,0 0 32,0 0-47,0 0 16,-1 0-16</inkml:trace>
  <inkml:trace contextRef="#ctx0" brushRef="#br0" timeOffset="52439.38">12382 6329 0,'0'0'16,"0"21"-16,43-21 16,-22 0-16,21 0 0,-21 0 15,22 0-15,-1-21 0,0 21 16,1-21-16,-1 0 0,0 21 16,22-22-16,-22 1 0,1 21 0</inkml:trace>
  <inkml:trace contextRef="#ctx0" brushRef="#br0" timeOffset="55164.55">15748 6689 0,'0'21'0,"0"-42"0,0 63 16,0-63 31,0 0-47,21 0 15,-21-1-15,21 1 0,0-21 0,1 21 16,-1-22-16,0 1 0,0 0 15,21-1-15,-20 1 0,20 0 0,-21-1 16,0 1-16,0 0 0,1-1 0,-22 22 16,0-21-16,0 21 0,0 0 15,-22-1-15,1 1 0,0 21 16,-21 0-16,21 0 0,-1 0 16,-20 21-16,21 1 0,-21 20 15,42 0-15,0-21 0,0 22 16,0-22-16,0 21 0,0 1 0,21-1 15,0 0-15,0 1 0,0-1 0,0 0 16,1-21-16,-22 22 0,21-22 16,-21 0-16,0 0 0,0 0 0,0 1 15,-21-22-15,-1 0 0,-20 0 16,21 0-16,0 0 0,0-22 16,-1 22-16,1-21 0,0 0 15,0 0-15,0 0 0,21-22 16,0 22-16,-21-21 0,21 21 0,-22-22 15,22 22-15,0 0 0,0 42 32,0 0-17,0 22-15,22-22 0,-22 21 0,21 1 16,-21-22-16,21 0 0,0 21 16,0-21-16,0 1 0,1-1 15,-1-21-15,0 21 0,0-21 0,0 0 16,22 0-16,-1 0 0,21-21 15,-20 0-15,-1-1 0,64-20 16,-64 0-16,64-43 16,-64 43-16,-20-1 0,20 1 15,-21 0-15,21 21 0,-42-22 16,22-41-16,-22 62 0,0-20 16,0 21-16,0 0 0,-22 21 15,1 0 1,0 21-16,0 21 0,21-21 15,-21 22-15,0-22 0,21 21 16,-22 22-16,22-22 0,0 0 0,-21 1 16,21-1-16,0 0 15,0 1-15,0-1 0,-21-21 0,21 0 16,0 1-16,0-1 0,0 0 16,21-21-16,0 0 15,1 0-15,-1-21 0,0 0 16,0-1-16,0 1 0,0 0 15,1-21-15,-1 21 0,0-22 0,0 1 16,0 21-16,0-22 0,-21 1 16,0 21-16,22 0 0,-1 21 15,-21 21-15,0 0 16,0 0-16,0 0 0,0 22 16,0-22-16,0 21 0,0 1 0,21-22 15,-21 21-15,21-21 16,-21 0-16,21 22 0,0-22 0,-21 0 15,22-21-15,-1 21 0,0-21 16,0 0-16,0 0 0,0 0 0,22 0 16,-22 0-16,0 0 0,21 0 15,-20-21-15,62-21 16,-63 21-16,1-1 0,20 1 0,-21 0 16,0-21-16,0-1 0,1 22 0,-22-21 15,0 0-15,0 20 0,21 1 16,-21 0-16,0 0 0,0 0 0,0 42 15,-21 21 1,21-21-16,0 1 0,-22 20 16,22 0-16,0 1 0,0-22 15,0 21-15,0 0 0,0-20 0,0-1 16,0 0-16,22 0 0,-1 0 16,0 0-16,0-21 0,0 0 0,0 0 15,22 0-15,-1 0 0,-21 0 16,22 0-16,-1-21 0,0 21 0,1-21 15,-22 0-15,21 0 0,-21-22 16,0 22-16,-21-42 0,0 20 16,0 1-16,0 0 0,0-1 15,0 1-15,0 0 0,-21 21 0,-21-22 16,21 22-16,-43 0 16,22 21-16,21 0 0,-22 0 15,1 0-15,0 0 0,-22 42 16,22-21-16,21 22 0,-22-1 15,22 0-15,0 1 0,0-1 0,21 0 16,0 1-16,0-1 0,0 0 0,21-20 16,0 20-16,22-21 0,-1 0 15,0-21-15,1 21 0,-1-21 16,0 0-16,1 0 0,-1 0 0,21 0 16,-20 0-16,-1-21 0,0 0 0,1 0 15,-1 0-15,0 0 0,-20-1 16,20 1-16,-21 0 0,0-21 15,0-1-15,1 22 0,-22-21 0,0 0 16,21 20-16,-21 1 0,0 0 16,0 0-16,0 42 15,0 0 1,-21 22-16,21-22 0,-22 21 0,22 0 16,0 1-16,0-22 0,0 21 15,0 1-15,0-22 0,0 0 0,0 0 16,22 0-16,-22 0 0,21 1 0,0-22 15,0 0-15,0 0 16,22 0-16,-22 0 0,0 0 0,21-22 16,1 22-16,-22-21 15,0 0-15,-21 0 0,21 0 0,0-43 16,-21 22-16,0 0 16,0-1-16,21 22 0,-21-21 0,0-1 15,0 1-15,0 63 31,0 0-31,0 1 0,0 20 16,0-21-16,0 21 0,0 1 16,0-22-16,0 21 0,0-21 15,0 1-15,0-1 0,0 0 16,22 0-16,-1 0 0,0-21 0,0 0 16,0 21-16,22-21 0,-22 0 15,21 0-15,0 0 0,-20 0 0,20-21 16,0 0-16,-21 21 0,22-21 0,-1 0 15,-21-22-15,0 22 0,22-21 16,-22 21-16,-21-22 0,21-41 16,-21 41-16,0 1 0,0 0 15,0-1-15,0 1 0,0 0 0,0-22 16,0 43-16,0 0 16,0 0-16,-21 42 15,21 0-15,0 0 16,0 0-16,0 1 0,-21 20 15,21-21-15,0 21 0,-21 1 0,21-1 16,0 0-16,0 1 0,0-1 16,0 0-16,0 22 0,0-43 15,21 0-15,0 22 0,0-22 16,0 0-16,0-21 0,22 21 0,-1-21 16,0 0-16,1 0 0,-1 0 15,0 0-15,22 0 0,42 0 16,-64-21-16,0 21 0,1-21 15,-1 0-15,0-1 0,-20-20 16,20 21-16,-21-21 0,-21 20 0,0-20 16,21 21-16,-21-21 0,0 20 15,0 1-15,0 0 0,-21 0 0,0 21 16,0 0-16,0 0 0,-1 0 16,-20 0-16,21 21 0,-21-21 0,-1 42 15,1-20-15,0-1 0,20 0 16,-20 21-16,21-21 0,0 1 0,21 20 15,0 0-15,0-21 16,0 1-16,0-1 0,0 0 16,21-21-16,0 0 0,21 21 0,-20-21 15,-1 0-15,21 0 16,-21 0-16,22-21 0,-1-21 16,-21 20-16,21 1 0,-20-21 15,-1 21-15,0-22 0,0-41 16,0 41-16,0 1 0,-21 0 15,22-1-15,-22 1 0,21 0 0,-21-1 16,0 1-16,0 0 0,0 21 16,0-22-16,0 22 0,0 0 0,-21 42 31,-1 21-31,22-20 16,-21 20-16,0 0 0,21 1 15,0-1-15,0 0 0,-21 1 16,21-1-16,0 21 0,0-20 0,0-1 15,0-21-15,0 22 0,0-22 16,0 21-16,0-21 0,21 0 16,0-21-16,0 0 15,22 0-15,-22 0 0,0 0 0,21 0 16,-20-21-16</inkml:trace>
  <inkml:trace contextRef="#ctx0" brushRef="#br0" timeOffset="56784.29">20637 6583 0,'0'0'0,"-21"21"0,21 0 15,21-21 17,1 0-32,-1 0 15,0 0-15,0-21 0,21 21 16,1-21-16,-22 0 0,21 0 0,-21-22 15,22 22-15,-22-21 0,21-1 16,-21 1-16,1 0 0,-1-1 0,-21 1 16,21 0-16,-21-1 0,21 1 15,-21 0-15,0-1 0,0 1 16,0 21-16,0 0 0,0 0 16,-21 21-1,0 21-15,0 21 0,21-21 16,-22 22-16,1-22 0,0 21 0,0 0 15,21 1-15,-21-1 0,0 0 0,-1 1 16,22-1-16,0 0 0,-21 1 16,21-1-16,-21-21 0,21 0 0,0 22 15,0-22-15,0 0 16,21-21 15,0-21-31,-21 0 0,22 0 16,-1-1-16,0 1 0,0-21 15,0 21-15,0 0 0,-21-22 0,22 22 16,-1 21-16,-21-21 0,0 0 16,21 21-16,0 0 0,-21 21 15,0 0 1,21 0-16,-21 0 0,0 1 0,0-1 16,0 0-16,21 0 0,1 0 15,-22 0-15,21 1 0,0-1 16,0 0-16,0-21 0,0 21 0,1-21 15,20 0-15,-21 0 0,21 0 0,1 0 16,-1 0-16,0 0 0,1-21 0,-22 0 16,21 0-16,1-1 15,-22 1-15,21-21 0,-21 21 0,0-22 16,1 1-16,-22 0 0,0 21 0,0-22 16,0 22-16,0-21 0,0 21 15,0-1-15,-22 22 0,1 0 0,-21 0 16,21 0-16,-22 0 0,1 0 15,0 0-15,21 43 0,-22-22 0,22 0 16,-21 21-16,21-20 0,21 20 16,-22-21-16,22 21 0,-21 1 15,21-22-15,0 21 0,0-21 16,0 1-16,0-1 0,0 0 0,21 0 16,1-21-16,-1 0 0,21 0 15,-21 0-15,22 0 16,-22-21-16,0 21 0,0-21 0,0 0 15,-21-1-15,21-20 0,22-21 16,-22 41-16,-21-20 0,21 21 16,-21 0-16,21 0 0,0-22 15,-21 64 17,0 1-32,0-1 0,-21 0 0,21 0 15,0 0-15,-21 22 0,21-22 16,0 0-16,0 21 0,0-21 0,0 1 15,0-1-15,0 0 0,21 0 16,0-21-16,1 21 0,-1-21 16,0 0-16,21 0 0,-21 0 0,1 0 15,-1 0-15,21 0 0,-21-21 16,0 21-16,1-21 0,-1 0 16,21 0-16,-21-22 0,0 22 15,1-21-15,-1 21 0,-21-1 0,21-20 16,0 21-16,-21 0 0,21 21 0,-21-21 15,0 42 1,0 0 0,0 0-16,0 0 0,0 0 15,-21 1-15,21-1 0,0 21 0,-21-21 16,21 0-16,0 1 0,0-1 16,0 0-16,0 0 0,21 0 15,0-21-15,0 21 16,1-21-16,-1 0 0,0 0 15,0 0-15,0 0 0,22-21 16,-22 21-16,0-21 0,0 0 0,0 0 16,22 0-16,-22-22 0,0 22 15,21-21-15,-21 21 0,1-1 16,-1 1-16,0 0 0,-21 0 16,0 42-1,-21-21-15,21 21 16,-21 0-16,-1 1 0,22-1 15,0 0-15,0 0 0,0 0 0,0 0 16,0 1-16,0-1 0,0 0 16,22-21-1,-1 0-15,21 0 0,-21 0 16,0 0-16,1 0 0,-1 0 0,21 0 16,-21-21-16,0 0 0,1-1 15,-1 1-15,0-21 0,0 21 16,0-43-16,-21 43 0,21-21 15,-21 21-15,0-1 0,-21 22 16,0 0-16,-21 0 16,42 22-16,-21-1 15,-1 0-15,1 0 0,0 21 16,21-20-16,0 20 0,0-21 16,0 21-16,0-20 0,0-1 0,0 0 15,0 0-15,21 0 0,0 0 0,1-21 16,20 0-16,-21 22 0,0-22 0,22 0 15,-22 0-15,21 0 16,-21 0-16,22-22 0,-22 22 0,0-21 16,0 0-16,0 21 0,0-21 0,1 0 15,-1 0-15,-21-1 0,21 22 16</inkml:trace>
  <inkml:trace contextRef="#ctx0" brushRef="#br0" timeOffset="57905.18">1524 8446 0,'-21'0'0,"42"0"31,0-22-15,0 22-16,0-21 0,22 0 16,-22 0-16,21 0 0,-21 0 0,22-22 15,-22 22-15,21 0 0,-21 0 16,-21-22-16,0 22 0,0 0 16,0 0-16,0 0 0,-21 21 15,-21 0 1,21 0-16,-22 0 0,22 0 0,-21 21 15,0 0-15,-1 0 0,22 0 16,0 1-16,0-1 0,0 0 0,21 0 16,0 21-16,0-20 0,0-1 15,21 0-15,0 0 0,0 0 0,21 0 16,-20 22-16,20-22 0,0 0 16,-21 0-16,22 0 0,-22 1 15,0-1-15,21 0 0,-42 0 16,22 0-16,-22 0 0,0 1 15,0-1-15,-22 0 0,1-21 16,0 21-16,-21-21 0,-1 0 16,-20 21-16,21-21 0,-22 0 0,22 0 15,-22 0-15,22 0 0,0-21 16,-1 21-16,1-21 0,21 0 0,-22 0 16,22-1-16,0 1 0,0 0 15,21 0-15,0 0 0,-21 0 16,21-1-16,0 1 0,0 0 15,21 21-15,0 0 16,0 0-16,22 0 0,-22 0 0,21 0 16,0 0-16,22 0 0,-22 0 15,22 0-15,-22 21 0</inkml:trace>
  <inkml:trace contextRef="#ctx0" brushRef="#br0" timeOffset="59200.32">2265 8551 0,'42'0'15,"-84"0"-15,105 0 0,-20 0 0,-22-21 0,0 0 16,0 21-16,-21-21 0,0 0 16,0 0-16,0-1 0,0 1 15,0 0-15,-21 0 0,0 0 16,0 0-16,-1-1 0,-20 1 0,21 21 16,0 0-16,0 0 0,-22 0 15,22 21-15,0 1 0,0-1 16,-22 0-16,22 21 0,0-21 15,0 22-15,0-1 0,0-21 0,21 22 16,0-22-16,-22 21 0,22 0 16,0-20-16,0-1 0,0 0 15,0 0-15,0 0 0,22-21 16,-1 0-16,0 0 0,0 0 16,0-21-16,0 0 0,1 21 0,-1-21 15,21 0-15,-21-1 0,0-20 16,22 21-16,-22 0 0,0 0 0,0-22 15,0 22-15,1 0 0,-1 0 16,0-22-16,-21 22 0,0 0 16,0 0-16,0 42 31,0 0-31,0 0 0,0 1 0,0-1 16,0 21-16,0-21 0,0 0 15,0 1-15,0-1 0,0 0 0,21 0 16,0 0-16,0 0 0,-21 1 15,22-22-15,-1 0 0,0 0 16,0 0-16,0 0 0,0 0 0,22 0 16,-22 0-16,0 0 0,0-22 15,0 1-15,1 0 0,-1 21 16,0-21-16,0 0 0,0-43 16,-21 43-16,0 0 15,0 0-15,0 0 0,0-1 0,0 1 0,0 42 31,0 1-15,0-1-16,0 21 0,0-21 16,0 0-16,0 1 0,0-1 0,0 0 15,0 0-15,0 0 0,0 0 16,0 1-16,0-44 47,21 22-47,1-21 15,-22 0-15,21 0 0,-21 0 0,0 0 16,21-1-16,0 1 0,-21-21 16,0 21-16,21 0 0,0-1 0,-21 1 15,0 0-15,22 21 0,-1 0 16,0 0-16,-21 21 16,0 0-16,0 1 0,21-1 0,-21 21 15,21-21-15,-21 0 0,0 1 16,0 20-16,0-21 0,21 0 15,-21 0-15,0 1 0,22 20 16,-1-42-16,-21 21 16,21-21-16,0 0 15,0 0-15,0-21 0,1 0 0,-1 0 16,0-1-16,0 22 0,0-21 16,0 0-16,1-21 0,-1 21 0,0-1 15,0 1-15,0-21 0,0 21 16,1-22-16,-1 22 0,-21 0 15,21 0-15,-21 0 0,0 42 32,0 0-32,0 0 0,0 0 15,0 1-15,0 20 0,0-21 16,0 0-16,0 0 0,0 1 0,0-1 16,0 0-16,42 21 15,-21-21-15,1-21 0,-1 0 0,21 22 16,-21-22-16,22 0 0,-1 0 15,-21 0-15,21 0 0,1-22 0,-22 1 16,21 21-16,1-21 0,-22 0 16,0 0-16,21 0 0,-21-1 0,-21 1 15,22 0-15,-22 0 0,0-21 0,0 20 16,0 1-16,0 0 0,0-21 16,-22 42-1,1 0-15,0 21 16,0-21-16,0 21 0,21 0 0,0 22 15,-21-22-15,21 0 0,0 0 16,0 0-16,0 0 0,0 1 0,0-1 16,0 0-16,21 0 0,0-21 15,0 0-15,0 0 0,0 0 16,1 0-16,-1 0 16,0 0-16,0 0 0,21 0 0,-20-21 15,-1 0-15,21 21 0</inkml:trace>
  <inkml:trace contextRef="#ctx0" brushRef="#br0" timeOffset="60439.34">4847 8509 0,'0'0'0,"21"0"16,0 0-1,1 0-15,-1 0 0,21 0 0,-21 0 16,0-21-16,22 0 0,-22 0 16,21-1-16,-21 1 0,22 0 0,-1-21 15,-21 21-15,0-22 16,1 22-16,-22-21 0,21 21 0,-21-43 16,0 22-16,0 21 15,0-1-15,-21 22 0,-1 0 16,1 0-16,0 0 0,0 22 15,0-1-15,21 0 0,-21 21 16,-1 1-16,22-1 0,0 0 0,0 1 16,0-1-16,0 0 0,0-21 15,0 22-15,0-22 0,0 0 0,0 0 16,0 0-16,43-21 16,-22 22-16,0-22 0,0 0 15,0 0-15,1-22 0,-1 22 0,0-21 16,0 0-16,0 0 0,0 0 15,1 0-15,-1-1 0,0 1 16,0-21-16,0 21 0,22-22 0,-22 1 16,0 21-16,21-21 0,-21 20 15,22 1-15,-1 21 0,-21 0 0,22 0 16,-22 0-16,0 0 0,0 0 16,0 21-16,0 22 0,-21-22 0,0 0 15,0 43-15,0-43 0,0 21 16,-21-21-16,21 0 0,-21 22 15,-21-1-15,21-21 0,21 0 16,-22-21-16,22-21 31,22 21-31,-22-21 16,21 0-16,0 0 0,0 0 16,0-1-16,0-20 0,1 21 15,-1 0-15,-21-22 0,21 22 0,-21 0 16,21 0-16,-21 0 15,-21 21 1,0 21 0,21 0-16,0 0 0,0 0 0,-21 1 15,21-1-15,0 0 0,0 0 0,0 0 16,0 0-16,0 1 0,0-1 16,21 0-16,-21 0 0,21-21 0,21 21 15,-21-21-15,1 21 16,62-21-16,-63 0 0,22 0 0,-1 0 15,0 0-15,-20-21 0,20 0 16,0 21-16,-21-21 0,22 0 16,-22 0-16,42-22 0,-41 1 15,-22 21-15,21-22 0,-21 1 0,21 21 16,-21-21-16,0-1 0,0 22 16,0 0-16,0 0 0,0 0 15,-21 21-15,0 0 16,21 21-16,0 0 0,0 0 0,-22 21 15,22-20-15,0 20 0,-21 21 16,21-20-16,0 20 0,-21-20 16,21 20-16,0 1 0,0 20 0,-21 1 15,0 0-15,21-1 0,-21 22 0,21-21 16,-22-1-16,1 22 0,0-21 16,0 21-16,0-22 0,0 22 0,-1-21 15,-20 63-15,21-84 0,0-22 16,0 0-16,-1 1 0,22-22 15,-21 0-15,21-42 16,21 0 0,1-22-16,-1 1 0,0 0 15,0-1-15,0-20 0,0-1 16,22-20-16,-22-1 0,0 0 0,21 1 16,-20-22-16,20 0 0,-21 0 0</inkml:trace>
  <inkml:trace contextRef="#ctx0" brushRef="#br0" timeOffset="60720.04">6477 8170 0,'0'0'0,"-21"-105"16,21 83-16,0 1 0,21 21 31,21 0-31,-21 0 0,64 21 16,-43 1-16,1-1 15,-1 21-15,0-21 0,1 22 16,20 20-16,-42-42 0,-21 22 15,0-22-15,0 21 0,0-21 16,-21 0-16,-42 22 0,42-22 16,-22 0-16,1-21 0,0 21 0,-1-21 15,22 0-15,-21 0 16,21 0-16,-1 0 0,1 0 0,0 0 16,42-21-1,22 21 1,-22-21-16,21 0 0,-21 0 0,22 21 0</inkml:trace>
  <inkml:trace contextRef="#ctx0" brushRef="#br0" timeOffset="61060.51">7133 8361 0,'0'0'0,"0"21"16,21-21 30,0 0-46,-21-21 0,22 0 0,-1 21 16,0-21-16,0-1 0,0 1 0,0 0 16,-21 0-16,22 0 15,-22 0-15,0-1 16,-22 22 0,1 0-16,0 0 0,0 22 15,0-1-15,0 0 0,-1 0 0,-20 0 16,21 0-16,-21 43 15,20-43-15,22 0 0,0 0 0,0 1 16,0-1-16,0 0 0,0 0 16,0 0-16,22-21 0,-1 0 0,21 21 15,0-21-15,-20 0 0,20 0 16,-21 0-16,21 0 0,43-42 16,-43 42-16</inkml:trace>
  <inkml:trace contextRef="#ctx0" brushRef="#br0" timeOffset="61512.25">7789 8213 0,'0'-21'0,"0"42"0,-21-42 31,0 21-31,0 21 0,0 0 16,21 0-16,-22 0 0,22 22 16,-21-22-16,21 0 0,0 21 0,-21-21 15,21 1-15,0 20 0,0-21 16,0 0-16,0 0 0,0 1 15,21-1-15,0-21 0,22 0 16,-22 0-16,21 0 0,1 0 16,-1 0-16,0 0 0,1-21 15,-1 21-15,0-22 0,1 1 0,-1 0 16,0 0-16,1-21 0,-22 20 0,21-20 16,-21 0-16,0-1 0,1-20 15,-1-22-15,-21 22 0,21 20 16,-21 1-16,0 0 0,0 21 15,0-1-15,0 44 16,-21-1 0,0 21-16,21 0 0,-22 1 0,1-1 15,21 22-15,-21-22 0,21 0 16,-21 1-16,21-1 0,-21 0 16,21 1-16,0-22 0,0 21 0,0-21 15,0 0-15,21-21 0,0 22 0,0-22 16,0 0-16,1 0 0,-1 0 15,0 0-15,0 0 0,0 0 0,0-22 16,1 1-16,-1 21 0,0-21 0,-21 0 16,0 0-16</inkml:trace>
  <inkml:trace contextRef="#ctx0" brushRef="#br0" timeOffset="61677.16">8191 8234 0,'0'0'0,"-21"0"0,21 21 15,21-21 1,1 0-16,-1 0 0,21 0 0,-21 0 16,22 0-16,-22 0 0,21 0 0,0 0 15,1 0-15,-1 0 0,0 0 16,1 0-16,-1 0 0,0 0 0,1 0 16</inkml:trace>
  <inkml:trace contextRef="#ctx0" brushRef="#br0" timeOffset="63575.36">9165 8382 0,'21'0'0,"43"21"31,-64-42-15,21 21-16,-21-21 0,21 0 16,-21 0-16,0-22 0,0 22 15,0 0-15,0-21 0,0 20 16,-21 1-16,0-21 0,0 21 0,-1 21 15,-20-21-15,21 21 16,-43 21-16,43 0 0,0 0 16,-21 0-16,21 22 0,-22-22 15,22 21-15,0 0 0,-21 1 0,20-22 16,1 21-16,0-21 0,21 22 16,0-22-16,0 0 0,0 0 0,0 0 15,0 1-15,21-22 0,0 0 16,1 21-16,-1-21 0,42 0 15,-20 0-15,-22 0 0,21-21 0,-21 21 16,22-22-16,-22 1 0,21 0 16,-21 0-16,0 0 0,22 0 0,-22-1 15,0 1-15,0-21 0,-21 21 16,21-22-16,-21 1 0,0 21 0,22 0 16,-22 0-16,0-1 0,-22 44 31,22-1-31,-21 0 0,21 21 15,-21-21-15,21 1 0,0 20 16,0-21-16,0 21 0,0-20 0,0-1 16,0 0-16,0 0 0,21 0 0,0-21 15,1 21-15,-1-21 0,0 22 16,0-22-16,0 0 0,0 0 0,22 0 16,-22 0-16,0 0 0,21-22 15,-20 1-15,-1 0 0,0 0 16,0 0-16,0 0 0,0-1 0,1-20 15,-1 0-15,0-1 0,0 1 0,0 0 16,-21-22-16,21 22 0,22-64 16,-43 64-16,0-1 0,21 1 15,-21 21-15,0 0 16,0 42 0,-21 0-16,21 21 0,-21-20 0,21 20 15,-22 0-15,22 1 0,-21 20 16,0 22-16,21-43 0,0 0 15,0-20-15,0 20 0,0-21 16,0 43-16,0-43 0,0 0 16,21-21-16,0 0 15,1 0-15,-1 0 0,0 0 16,0 0-16,21 0 0,-20 0 0,20-21 16,-21 21-16,0-21 0,22-1 15,-22 1-15,0 0 0,21-42 16,-21 41-16,1-20 0,-1 21 0,0 0 15,-21 0-15,21-1 0,-21 1 16,0 42 0,0 1-16,0-1 0,0 21 15,0-21-15,-21 0 0,21 1 16,-21-1-16,21 0 0,0 0 0,0 21 16,0-20-1,0-1-15,0 0 0,21 0 16,0-21-16,0 0 0,0 0 15,1 0-15,-1 0 0,0 0 16,0 0-16,21-21 0,-20 0 0,-1 0 16,21 21-16,-21-22 0,0 1 0,1-21 15,-22 21-15,21 0 0,0-1 16,-21 1-16,0-21 0,0 21 16,0 42-1,0 0-15,0 0 16,0 22-16,-21-22 15,21 0-15,0 0 0,-21 0 16,21 0-16,0 1 0,0-1 16,0 0-16,21-21 15,0 0 1,0 0 0,-21-21-16,0 0 0,0-1 15,0 1-15,0 0 0,0 0 16,0 0-16,0 0 0,0-1 0,0 1 15,0 0-15,-21 0 0,21 0 0,0 0 16,-21 21-16,21-22 0,0 1 16,21 0-1,0 21-15,0-21 16,0 21-16,1-21 0,-1 21 16,0 0-16,21 0 0,-21 0 15,1 0-15,-1 21 16,-21 0-16,0 0 0,0 0 0,0 1 15,0-1-15,0 21 0,0-21 16,0 0-16,0 1 0,0-1 0,0 0 16,0 0-16,0 0 0,0 0 15,0 1 1,-21-22-16,-1 0 16,22-22 15,0 1-16,0 0-15,22 0 0,-1 0 0,21-22 16,-21 22-16,22-21 0,-22 21 16,21-22-16,0 22 0,1 0 0,-1 0 15,0 0-15,-20 21 0,20 0 16,-21 0-16,21 0 0,-20 0 16,-22 21-16,0 0 0,0 0 0,0 22 0,0-22 15,0 0-15,0 21 16,-22-21-16,22 1 0,-21-1 0,21 21 15,0-21-15,0 0 0,0 1 16,0-1-16,21 0 16,1-21-16,-1 0 0,0 0 15,0 0-15,0 0 0,22 0 16,-22 0-16,21 0 0,0 0 0,-20-21 16,20 21-16,0-21 0,-21-1 0,22 1 15,-22 0-15,0 0 0,0 0 16,0 0-16,1-22 0,-22 22 15,0-21-15,0 21 0,0-22 0,0 22 16,0 0-16,0 0 0,-22 21 16,1 21-1,0 0-15,0 0 0,21 0 16,0 1-16,0 20 0,0-21 0,0 0 16,0 0-16,0 22 15,0-22-15,0 0 0,0 0 16,0 0-16,0 1 15,21-22-15,-21 21 16,0 0 0,-21-21-16,0 0 0,0 0 15,-1 0-15,1 0 16,0-21-16,0 21 16,21-21-16,0-1 0,-21 1 15,21 0-15,-21 0 0</inkml:trace>
  <inkml:trace contextRef="#ctx0" brushRef="#br0" timeOffset="63762.25">11218 7684 0,'0'0'0,"-42"0"0,21 0 16,0 0-16,-1 0 0,1 0 0,0 0 15,0 0 1,0 0 31,0 0-47</inkml:trace>
  <inkml:trace contextRef="#ctx0" brushRef="#br0" timeOffset="63936.16">9737 7959 0,'-43'0'15,"86"0"-15,-107 21 0,43-21 0,42 0 32,21 0-32,-20 0 15,20 0-15,0 0 0,1-21 16,-1 21-16,0-21 0,22-1 0,-22 22 16,0-21-16,22 0 0</inkml:trace>
  <inkml:trace contextRef="#ctx0" brushRef="#br0" timeOffset="64475.61">13208 7620 0,'0'0'0,"0"-21"0,0 0 15,0 0-15,0-1 16,-21 44 0,0-1-16,-1 0 0,1 0 15,0 21-15,0-20 0,0 20 16,0 21-16,-22-20 0,22 20 0,-21 1 15,-22 63-15,22-64 0,21 1 16,-22-22-16,1 22 0,0-1 16,-1-21-16,22 1 0,-21-1 15,21-21-15,0 22 0,-1-22 0,1 0 16,0 0-16,21-42 31,21 0-15,0 0-16,22-1 0,-22 1 15,21 0-15</inkml:trace>
  <inkml:trace contextRef="#ctx0" brushRef="#br0" timeOffset="65572.98">13843 8022 0,'0'0'0,"42"-21"0,-21 0 16,1 0-16,20-22 0,-42 22 15,0 0-15,0 0 16,0 0-16,0 0 0,0-1 0,-21 22 16,0 0-16,21-21 0,-22 21 0,1 0 15,0 0-15,0 21 0,0 1 16,21-1-16,-21 0 0,-1 0 0,1 21 16,0 1-16,-21-1 0,21 0 15,-1-20-15,1 20 0,0 0 0,-21 1 16,42-22-16,-21 0 0,21 0 15,-22 0-15,22 0 0,22-21 16,-1 0 0,0 0-16,0 0 0,21 0 0,-20-21 15,-1 0-15,21 0 0,-21 0 16,22 0-16,-22-1 0,21-20 0,-21 21 16,0-21-16,1 20 0,-1-20 15,21-21-15,-42 41 0,0 1 16,0 0-16,0 42 31,0 0-31,-21 22 16,21-22-16,-21 21 0,21-21 15,-21 22-15,21-1 0,0 0 16,0-20-16,0 20 0,0-21 0,0 21 16,0-20-16,42 20 15,0-21-15,1 0 0,-1-21 0,0 0 16,22 0-16,-22 0 0,22 0 0,-1 0 15,1 0-15,-22 0 0,21-21 16,-20 21-16,20-21 0,-20 0 0,20-43 16,-21 43-16,-20-21 0,-1 21 15,-21-22-15,0 1 0,0-43 16,0 43-16,0 0 0,0 20 16,0 1-16,-21 0 0,-1 21 15,1 0-15,0 0 0,0 0 16,-21 0-16,20 21 0,1 22 0,-21-22 15,21 0-15,-22 21 0,22 1 16,0-22-16,0 21 0,21-21 0,0 22 16,0-22-16,0 0 0,0 0 15,21 0-15,0-21 0,0 0 16,22 0-16,-22 0 0,21 0 0,-21 0 16,1-21-16,20 0 0,-21 0 15,0 21-15,0-21 0,-21-1 16,22 1-16,-22 0 0,21 0 0,-21 0 15,0 0-15,0-1 0,0 1 16,0 42 15,-21 1-31,21-1 0,-22 0 0,22 21 16,-21-21-16,21 22 0,0-1 0,-21-21 16,0 22-16,21-1 0,-21 0 15,21 22-15,0-22 0,0 0 0,0 22 16,-21-1-16,21-20 0,0 20 15,-22 1-15,22-1 0,0 1 0,-21-1 16,21 1-16,-21-1 0,0-20 0,0 20 16,21-21-16,-21 1 0,-1 20 15,22-20-15,-21-22 0,0 21 0,0-21 16,21 0-16,-21 1 0,0-1 16,21-42-1,0-1-15,0 1 0,0 0 0,0-21 16,0 21-16,0-22 0,0-20 15,0-1-15,0 1 0,0-1 0,21 1 16,0-22-16,0 22 0,0-1 16,0 1-16,1-1 0,-1 1 0,0 20 15,0 1-15,0 0 0,0-1 16,1 22-16,-1-21 0,0 21 16,0-22-16,21 1 0,-20 21 0,-1-22 15,42-20-15</inkml:trace>
  <inkml:trace contextRef="#ctx0" brushRef="#br0" timeOffset="65964.06">15092 7938 0,'-21'-22'16,"21"-41"-1,21 42 1,0 21-16,0 0 15,0 0-15,0 0 16,1 0-16,-1 0 0,-21 21 16,21 0-16,-21 0 0,21 0 15,-21 22-15,0-22 0,0 21 0,0-21 16,0 22-16,0-1 0,0-21 16,0 22-16,0-22 0,0 0 0,-21 0 15,21 0-15,-21 0 0,21-42 31,0 0-15,0 0-16,21 0 0,0-22 16,-21 22-16,21-21 0,0 21 0,1-22 15,-1 22-15,-21-21 0,21 21 16,0 0-16,0-1 0,0 1 16,1 0-16,-1 21 0,0 0 0,0-21 15,0 21-15,0 0 0,1 0 16,-1 0-16</inkml:trace>
  <inkml:trace contextRef="#ctx0" brushRef="#br0" timeOffset="68079.88">15684 8065 0,'0'0'0,"0"21"0,0 0 0,22-21 16,-22 21-16,21-21 16,0 0-16,0 0 0,0 0 15,0-21 1,22 21-16,-22-21 0,0 0 0,0-1 15,0 1-15,22 21 0,-22-21 0,0 0 16,0 0-16,-21 0 0,0-1 16,0 1-16,0 0 0,0 0 15,-21 21 1,0 0-16,0 0 0,0 0 0,-1 0 16,-20 21-16,0 21 15,21 1-15,-1-22 0,1 21 16,21-21-16,0 22 0,0-1 0,0 22 15,0-43-15,0 0 0,21 0 16,1 0-16,-1 0 0,42 1 16,-20-22-16,-1 0 0,0 0 15,22 0-15,-22 0 0,22 0 16,-1 0-16,1-22 0,-1 1 0,43 0 16,-64-21-16,1 21 0,-22-1 15,21-20-15,-21 21 0,0-21 16,1-22-16,-22 22 15,0 21-15,0-1 0,-22 1 16,1 21-16,0 0 0,0 0 16,0 21-16,-22-21 0,22 22 15,0 20-15,21-21 0,-21 0 0,21 22 16,-21-22-16,21 21 0,0-21 16,0 0-16,0 1 0,0-1 15,21 0-15,0 0 0,0 0 16,0-21-16,1 0 0,-1 0 0,21 0 15,-21 0-15,22 0 0,-1 0 0,0 0 16,1 0-16,-1 0 0,0-21 0,43 0 16,-64 0-16,0 0 15,0-22-15,1 22 0,-1 0 16,-21-21-16,0 20 0,0 1 0,0 0 0,0 0 16,0 0-16,0 0 0,-21 21 15,21 21 1,-22 0-16,1 0 15,21 0-15,0 0 0,0 22 0,-21-22 16,21 21-16,-21-21 0,21 1 0,-21-1 16,21 21-16,-21-42 0,21 21 15,0 0-15,0 1 16,0-44 15,0 1-31,0 0 0,0 0 16,21 0-16,-21-22 15,21 22-15,0 0 0,0-21 0,0 21 16,1-22-16,-1 22 0,0-21 0,0 21 16,0-1-16,0 1 0,1 21 15,-1 0-15,0 0 0,0 0 0,-21 21 16,0 22 0,21-22-16,-21 0 0,0 21 0,0-20 15,0 20-15,0-21 0,0 0 0,0 0 16,0 1-16,0-1 0,0 0 15,-21-21-15,21 21 0,0-42 47,0 0-47,0 0 0,0-1 16,0 1-16,21 0 0,-21 0 16,21 0-16,1 0 0,20-22 15,-21 22-15,21 0 0,1-21 16,-22 20-16,21 22 0,1-21 15,-1 0-15,0 21 0,1 0 0,-1 0 16,-21 0-16,0 21 0,-21 0 16,0 1-16,0-1 0,0 0 0,0 0 15,0 21-15,-21-20 0,21-1 16,-21 0-16,21 0 0,-21 21 0,21 1 16,0-22-1,0 0-15,21 0 0,0-21 16,0 0-16,0 0 0,22 0 15,-1 0-15,0 0 0,-20 0 16,-1 0-16,21-21 0,-21 0 16,64-21-16,-64 20 15,0-20-15,0 21 0,-21-21 16,0 20-16,0-41 0,0 42 16,0 0-16,0-1 0,-21 22 15,0 0-15,0 0 16,0 0-16,0 22 0,-1-1 0,22 0 15,0 0-15,-21 21 0,21-20 16,0-1-16,-21 0 0,21 0 16,0 0-16,0 0 0,0 1 0,21-1 15,0-21-15,1 0 16,-1 0-16,0 0 0,0 0 16,0 0-16,22 0 0,-22-21 0,0 21 15,21-22-15,1 22 0,-22-21 16,21 0-16,-21 0 0,22 0 0,-22 0 15,0-1-15,0 1 0,0 0 16,-21 0-16,-21 42 31,0 0-31,0 0 0,0 1 16,-1-1-16,1 0 0,0 0 16,0 0-16,21 0 0,0 1 15,-21-22-15,21 21 0,21-42 47,0 21-47,0-22 0,-21 1 0,21 21 16,1-21-16,-1 0 0,0 0 15,0 0-15,0-1 0,0 1 0,1 0 16,-1 0-16,0 0 16,0 21-16,-21 21 15,0 0 1,0 0-16,0 0 0,-21 1 15,0-1-15,21 0 0,0 0 0,0 0 16,0 0-16,0 1 0,0-1 16,0 0-16,21-21 0,-21 21 15,21-21-15,0 0 0,0 0 16,22 0-16,-1 0 0,-21-21 16,0 21-16,1-21 0,-1 0 0,0-1 15,0-20-15,0 21 16,0-21-16,1-1 0,20-20 0,-21 20 15,0 1-15,0 0 16,1-22-16,20 43 0,-42-21 0,21-1 16,-21 22-16,21 0 0,-21 0 0,0 0 15,-21 42 1,0 0-16,0 0 0,0 0 0,21 1 16,-43 41-16,43-21 15,0-20-15,-21 20 0,21-21 0,-21 21 16,21 1-16,0-22 0,0 0 0,0 21 15,0-20-15,0-1 0,0 0 16,21 0-16,0-21 0,0 21 16,1-21-16,-1 0 15,21 0-15,-21-21 0,-21 0 16,43 0-16,-22 0 16,0-1-16,0 1 15,0 0-15,0 0 0,-21 0 0,22 0 16,-22 42-1,-22 0 1,1 0-16,21 0 0,0 0 0,-21 1 16,21-1-16,-21 0 0,21 0 15,-21 0-15,21 0 0,0 1 16,0-44 15,21 22-31,-21-21 0,21 0 0</inkml:trace>
  <inkml:trace contextRef="#ctx0" brushRef="#br0" timeOffset="68263.49">18965 7684 0,'-21'0'0,"42"0"0,-63 0 16,42 21-1,21-21-15,0 21 16,0-21-16,1 0 0,-1 0 0,0 0 15,0 0-15,21 0 0,-20 0 16,-1 0-16,21 0 0,-21-21 16,22 21-16,-1-21 0,0 21 0</inkml:trace>
  <inkml:trace contextRef="#ctx0" brushRef="#br0" timeOffset="69921.91">20786 7853 0,'21'21'0,"-42"-42"0,63 42 16,-42-42 0,0 0-1,0 0-15,0-1 0,0 1 16,0 0-16,21 0 0,-21 0 16,21 0-16,0-22 0,-21 22 15,0 0-15,0 0 0,0 0 16,22-1-16,-1 22 78,-21-21-47,21 21-31,-21-21 16,0 0-1,0 0 1,0 0-16,0-1 16,-21 22-16,0 0 0,21-21 0,-22 21 15,1 0-15,0 0 0,0 0 16,0 0-16,0 21 0,-22 1 16,22-1-16,0 0 0,0 0 0,0 0 15,-1 22-15,-20-22 16,21 21-16,0-21 0,21 22 0,-21-1 15,-1-21-15,1 21 0,21-20 0,0 20 16,0 0-16,0-21 0,0 43 16,0-22-16,0-21 0,0 1 0,0-1 15,21 0-15,1 0 0,-1 0 16,0-21-16,0 0 0,0 0 16,0 0-16,1 0 0,-1 0 15,0-21-15,0 21 0,0-21 16,22 21-16,-22-21 0,0 0 0,0-1 15,0 1-15,0 0 0,1 21 16,-1-21-16,0 0 0,-21 0 0,0-1 16,21 22-16,-21-21 0,21 21 15,-21-21-15,0 0 32,21 21-32,-21-21 15,0 0-15,22 21 0,-22-22 16,0 1-1,21 21-15,0-21 16,-21 0 0,21 0-16,-21 0 0,21 21 15,-21-22-15,0 1 0,0 0 16,0 42 31,0 0-47,0 1 0,0 20 0,0-21 15,0 0-15,0 22 0,0-22 16,0 21-16,0-21 0,0 0 0,0 22 16,0-22-16,0 0 0,0 0 15,0 0-15,21-21 16,1 0-16,-1 0 0,0 0 0,0 0 16,0 0-16,0 0 0,22 0 15,-22-21-15,21 0 0,-21 0 0,1 0 16,20 0-16,-21-1 0,0 1 15,22-21-15,-22 21 0,0-22 0,0 1 16,0 0-16,-21-1 0,0 1 0,21 0 16,-21-1-16,0 1 0,22 21 15,-22-21-15,0 20 0,0 1 16,0 42 0,0 1-16,-22-1 0,1 0 0,0 21 15,21 1-15,-21-22 0,0 21 16,21 0-16,-21 1 0,-1-1 15,1-21-15,21 22 0,0-22 16,-21 0-16,21 21 0,-21-21 0,21 1 16,0-1-16,0 0 0,0 0 15,0-42 17,0 0-32,0 0 15,0-1-15,21 1 0,0 0 0,0 0 16,1 0-16,-1 0 0,0-1 0,21 1 15,-21 0-15,22 21 16,-22-21-16,21 21 0,-21 0 0,22 0 16,-22 0-16,0 0 0,0 0 15,0 0-15,1 21 0,-22 0 0,0 0 16,0 1-16,0-1 0,0 0 0,0 0 16,0 0-16,-22 0 0,1 1 15,-21-1-15,21-21 0,-22 21 0,22 0 16,-21 0-16,0-21 0,20 0 15,1 21-15,-21-21 0,21 0 0,0 0 16,42-21 0,0 21-1,0-21-15,21 0 0,1 0 16,-22 0-16,21 21 0</inkml:trace>
  <inkml:trace contextRef="#ctx0" brushRef="#br0" timeOffset="70998.53">22225 7705 0,'0'-21'16,"0"42"-16,-21-21 31,0 21-31,-1-21 16,1 21-16,0 0 0,0 0 0,0 22 16,0-22-16,-1 0 0,1 0 0,0 0 15,21 1-15,0-1 16,0 21-16,0-21 0,0 0 15,42 1-15,-20-22 16,-1 0-16,0 0 0,0 0 0,21 0 16,-20 0-16,-1 0 0,21-22 0,-21 1 15,0 21-15,22-21 0,-22 0 16,0 0-16,0 0 0,0-1 0,1 1 16,-22-21-16,0 21 0,0 0 15,0-22-15,0 1 0,0 0 16,-22 20-16,1 22 0,0-21 15,0 21-15,0 0 0,-22 0 16,22 0-16,0 21 0,0-21 0,-21 22 16,20-1-16,1 0 0,0 0 15,0 21-15,0-20 0,21-1 0,0 21 16,0-21-16,0 0 0,0 1 16,0-1-16,0 0 0,21 0 0,0 0 15,0-21-15,22 0 0,-22 0 0,0 0 16,21 0-16,-21 0 0,22 0 15,-22 0-15,21-21 0,1 0 0,-22 21 16,21-21-16,0 0 0,-20-1 16,20 1-16,-21 0 0,0 0 15,0 0-15,-21 0 0,22-1 16,-44 22 15,1 22-31,21-1 0,-21-21 16,21 21-16,-21 0 0,21 0 0,0 0 15,0 1-15,0-1 16,0 0-16,21-21 16,0 0-1,0 0-15,1 0 0,-1-21 16,0 21-16,0-21 0,21-1 16,-20 1-16,-1 21 0,0-21 15,0 0-15,0 0 0,0 0 0,1-1 16,-1 22-16,-21-21 15,0 42 1,0 1 0,0-1-16,-21 0 0,21 0 15,-22-21-15,22 21 0,0 0 0,0 1 16,0-1-16,0 0 0,22 0 16,-1 0-16,21 22 15,0-43-15,-20 0 0,-1 21 0,21-21 16,-21 0-16,0 0 0,22 0 15,-22 0-15,0-21 0,0 21 0,0-22 16,1 1-16,-22 0 0,21-21 16,-21 21-16,21-22 0,0 22 0,-21-21 15,0-1-15,21 1 0,0 0 16,-21-1-16,22 1 0,-22 0 0,21 21 16,-21-22-16,21 22 0,-21 0 15,0 42 1,0 0-16,-21 22 15,0-22-15,21 21 0,-22-21 16,1 22-16,21-22 0,-21 21 0,21-21 16,-21 22-16,21-1 15,-21-21-15,21 43 0,0-43 16,0 0-16,0 21 0,0-21 16,21-21-1,0 0-15,0 0 0,0 0 16,-21-21-16,22 21 15,-1-21-15,-21 0 0,21 0 0,-21 0 16,21-1-16,-21 1 0</inkml:trace>
  <inkml:trace contextRef="#ctx0" brushRef="#br0" timeOffset="71207.42">23262 7620 0,'0'0'16,"21"0"-1,22 0 1,-22 0-16,0 0 16,21 0-16,-21-21 0,22 21 0,-1 0 15,0 0-15,1-21 0,-1 21 16,0 0-16,1 0 0,-22 0 0,0 0 16,0 0-16,-42 0 15,-21 0-15,-1 21 16</inkml:trace>
  <inkml:trace contextRef="#ctx0" brushRef="#br0" timeOffset="71962.25">2371 9610 0,'0'0'0,"0"-21"0,0-1 16,0 44 15,0 20-31,-22-21 16,22 21-16,0 1 0,-21-1 15,21 0-15,-21 1 0,0-1 0,21 0 16,0 1-16,-21-1 0,21-21 16,-21 0-16,-1 22 0,22-22 0,0 0 15,0 0-15,-21 0 16,0-21 15,21-21-31,0 0 0,-21 21 0,21-21 16,-21 0-16</inkml:trace>
  <inkml:trace contextRef="#ctx0" brushRef="#br0" timeOffset="72680">1947 9970 0,'0'0'0,"0"-22"15,43 22 32,-22 0-47,0 0 0,21 0 0,1 0 16,20 0-16,1 0 0,-1 0 15,85-42-15,-84 21 0,20 0 16,-20 0-16,-22-1 0,22 1 16,-22 0-16,-21 0 0,0 0 0,1 0 15,-22-22-15,0 22 0,0 0 16,0 0-16,-22 21 0,1 0 16,0 0-16,0 0 15,0 21-15,21 0 0,0 21 16,-21 1-16,21-22 0,0 21 15,0 1-15,-22-1 0,22 0 0,0-21 16,0 22-16,0-22 0,0 21 0,0-21 16,0 1-16,0-1 0,0 0 15,22-21 17,-1 0-32,0-21 0,0 0 15,0 21-15,0-22 0,1 1 16,-1 0-16,0 0 0,0-21 0,0 20 15,0 1-15,-21 0 0,22 0 16,-1 0-16,-21 0 0,21 21 31,-21 21-31,0 0 0,21 0 16,-21 0-16,0 0 0,0 1 0,21-1 16,-21 0-16,21 0 0,-21 0 15,22-21-15,-1 21 0,21 1 16,-21-22-16,0 0 0,1 0 15,-1 0-15,21 0 0,-21 0 0,0 0 16,22 0-16,-1-22 0,-21 1 16,22 0-16,-1 0 0,-21 0 0,21 0 15,-20-1-15,-1 1 0,-21 0 0,0-21 16,0 21-16,0-1 0,0 1 16,0 0-16,0 0 0,-21 21 0,-1 0 15,1 0 1,0 21-16,21 0 0,-21 0 0,21 1 15,-21-1-15,21 21 0,0-21 16,0 22-16,0-22 0,0 0 0,0 0 16,42 21-16,-42-20 0,21-1 15,0-21-15,1 0 0,20 0 16,-21 0-16,21 0 0,1 0 0,-1-21 16,0 21-16</inkml:trace>
  <inkml:trace contextRef="#ctx0" brushRef="#br0" timeOffset="74495.64">5165 10054 0,'0'0'15,"21"0"1,0 0 0,-21-21-16,0 0 0,0 0 15,0 0-15,0-1 0,0 1 0,0 0 16,0 0-16,-21-21 0,0 20 0,-1-20 15,1 21-15,-21-21 0,0 20 16,20 1-16,-20 21 0,-43 0 16,43 0-16,0 21 0,-1 1 15,1-1-15,21 0 0,-64 42 16,64-20-16,0-1 0,0 0 0,0-20 16,21 20-16,0 0 15,0 1-15,0-22 0,0 0 16,21 21-16,0-42 15,21 0-15,-21 0 0,22 0 0,-1 0 16,0 0-16,1-21 0,-1 0 0,0 0 16,1 0-16,20-1 0,-20 1 15,-1-21-15,0 0 0,1-1 0,-22 1 16,21 0-16,-21-22 0,0 22 16,1-22-16,-1 1 0,-21 20 0,0 1 15,0 0-15,0-1 0,0 1 16,0 21-16,0 0 0,-21 21 15,-1 0-15,1 0 16,21 21-16,-21 21 0,0-21 0,21 22 16,0 20-16,-21-20 0,21 20 15,0-21-15,-21 22 0,21-22 0,0 1 16,0 20-16,0-42 0,0 22 16,0-1-16,21-21 0,0 21 0,0-20 15,0-1-15,0-21 0,1 21 0,20-21 16,-21 21-16,0-21 0,22 0 15,-22 0-15,21 0 0,-21 0 0,64-42 16,-64 21-16,21-1 16,1 1-16,-22 0 0,21 0 0,-21 0 15,22-22-15,-43 22 16,0-21-16,0 21 0,0-22 16,0 22-16,0-21 0,-21 21 15,21 0-15,-22 21 0,1 0 16,-21 0-16,21 0 0,0 21 15,-1 0-15,1 0 0,0 21 0,-42 1 16,41-1-16,1 22 16,21-43-16,0 0 0,0 0 0,0 0 15,0 0-15,0 1 0,0-1 16,21-21-16,1 0 16,-1 0-16,0 0 0,0 0 0,0 0 15,0 0-15,1-21 0,-1-1 16,0 1-16,0 21 0,0-21 15,-21 0-15,21-21 0,1 20 0,-22 1 16,0-21-16,0 21 0,0 0 16,0-1-16,0 1 0,0 0 0,0 0 15,0 42 1,0 0-16,0 0 16,0 1-16,0-1 0,0 0 0,-22 21 15,22-21-15,0 1 0,0-1 16,0 0-16,0 0 0,22 0 15,-22 0-15,42-21 0,-21 0 16,21 22-16,-20-22 0,20 0 16,21 0-16,-20 0 0,-1 0 0,0 0 15,1 0-15,-1-22 0,-21 1 16,22 21-16,-1-21 0,-21-21 0,0 21 16,22-1-16,-22-20 0,0 0 0,-21-1 15,21 1-15,-21 0 0,21-1 16,-21-20-16,0 21 0,0-1 0,0 22 15,0-21-15,0 21 0,0-1 0,0 1 16,0 0-16,-21 21 31,21 21-31,-21 22 0,0-22 16,21 21-16,0 0 0,-21 1 16,21-1-16,-22 0 0,22 1 0,0-1 15,0 0-15,0 1 0,0-1 16,0 0-16,0-20 0,0 20 0,0-21 15,0 0-15,0 0 0,0 1 0,22-1 16,-1-21-16,0 21 0,21-21 16,-21 0-16,22 0 0,-22 0 0,21 0 15,1 0-15,-1 0 0,21 0 16,-20-21-16,-1 0 0,0 21 0,22-22 16,-43 1-16,21 0 0,-20 21 15,-1-42-15,0 21 0,0-1 16,-21 1-16,21-21 0,-21 21 0,0 0 15,0-22-15,0 22 0,-42 0 16,21 21-16,0 0 16,-1 0-16,1 21 0,-21 0 0,21-21 15,0 43-15,-1-22 0,1 0 16,0 21-16,0-21 0,0 1 0,21 20 16,0-21-16,0 0 0,0 0 0,0 1 15,0-1-15,0 0 16,21-21-16,0 0 0,0 0 15,0 0-15,1 0 0,-1 0 16,21-21-16,-21 0 0,0-1 0,1 22 16,-1-21-16,0 0 0,0-21 15,-21 21-15,21-22 0,0 22 16,-21-21-16,0 21 0,22-22 0,-1 1 16,-21 21-16,0 42 31,-21 0-31,-1 0 0,22 22 15,0-22-15,0 0 0,0 21 16,0-21-16,0 1 0,0 20 0,0-21 16,0 21-16,22-20 15,-1-22-15,0 21 0,0 0 16,0-21-16,0 0 0,1 0 0,20 0 16,-21 0-16,0 0 0,22 0 15,-22 0-15,21-21 0,-21 21 0,0-21 16,22-1-16,-22 1 0,0 0 0,0 0 15,0 0-15,1-22 0,-22 22 16,0-21-16,0 0 0</inkml:trace>
  <inkml:trace contextRef="#ctx0" brushRef="#br0" timeOffset="74811.95">6181 9525 0,'-22'21'0,"44"-42"0,-65 42 16,64-21-1,22 0-15,-22 0 0,21 0 16,1 0-16,-1 0 0,21-21 16,1 21-16,-22-21 0,22 21 0,20 0 15,-20 0-15,-1-21 0,1 21 0,-1 0 16,1 0-16,-22 0 15,1 0-15,-1 0 0,0 0 0,-21 0 16,22 0-16,-22 0 0,0 0 16,0 0 15,0 21-15,1-21-16,-1 21 0,0 0 0</inkml:trace>
  <inkml:trace contextRef="#ctx0" brushRef="#br0" timeOffset="75077.11">8488 10012 0,'21'21'15,"-21"0"79</inkml:trace>
  <inkml:trace contextRef="#ctx0" brushRef="#br0" timeOffset="85616.29">1164 11811 0,'-21'21'0,"0"-21"16,0 0-16,-1 0 15,1 0-15,0 0 16,-21 0-16,21 0 0,-22 0 0,22 0 15,-21 0-15,-1 0 0,1 0 16,0 0-16,-1 0 0,1 0 0,0 0 16,21 0-16,-1 0 0,1 0 15,0 0-15,0 0 16,42 0 15,0 21-31,22-21 0,-22 0 16,21 0-16,0 0 0,1 22 15,-1-22-15,22 0 0,-22 0 0,21 0 16,1 0-16,-1 0 0,1 0 16,21 0-16,-1 0 0,1 0 0,0 0 15,-22 0-15,22 0 0,-22 0 16,1 0-16,-22 0 0,0 0 16,1 0-16,-1 0 0,-21-22 0,0 22 15,1 0-15,-1 0 16,-21-21-16,0 0 0,0 0 15,-43 0 1,22 21-16,0-21 0,0 21 16,0-22-16,0 1 0,-1 21 0,-20-21 15,21 0-15,0 21 0,0-21 16,-22 21-16,22-21 0,0 21 16,0-22-16,0 22 0,-1 0 0,1 0 15,21-21 1,-21 21-16,21 21 31,0 1-31,21-22 0,-21 21 16,21 0-16,22-21 0,-22 21 15,0-21-15,21 21 0,1 0 0,-22-21 16,21 0-16,1 22 16,-1-22-16,0 0 0,-21 0 0,22 0 15,-22 0-15,21 0 0,-21 0 16,1 0-16,-1 0 0,0 0 0,-42 21 62,0-21-62,-1 21 0,1 0 16,-21 0-16,21 0 0,0-21 16,-1 22-16,1 20 0,-42 0 15,20-21-15,22 22 16,0-22-16,-21 21 0,21-21 0,-1 1 15,1-1-15,0 0 0,0 0 16,-21 0-16,42 0 0,-22-21 16,1 0-16,21 22 15,0-1 188,-21-21-203,0 0 891,0 0-532,0 0-359,21-21 16,-22 21-16</inkml:trace>
  <inkml:trace contextRef="#ctx0" brushRef="#br0" timeOffset="86889.15">2900 11790 0,'0'0'15,"-21"0"-15,21 21 0,-22-21 0,22 21 16,22-42 15,-1 0-31,0 21 16,0-21-16,0 0 0,22-1 0,-22 22 15,0-21-15,21-21 0,-21 21 16,22 0-16,-22-1 0,0-20 0,0 21 16,0-21-16,-21 20 0,0 1 15,0-21-15,0 21 0,0-43 16,0 43-16,0 0 15,-21 0-15,21 0 0,-21 21 16,0 0 0,0 21-16,21 0 15,0 21-15,0 1 0,0-1 0,0 0 16,0 1-16,0 20 0,0-21 16,0 64-16,-21-42 0,21 20 15,-22-20-15,22 21 16,-21-1-16,0-20 0,0 20 0,21 1 0,-21 0 15,0-22-15,-1 22 16,1 0-16,-21-1 0,21-20 0,0 20 16,-1-20-16,1-1 0,21 1 0,0-22 15,0 1-15,0-1 0,0-21 16,0 0-16,0 0 0,21-21 16,1 0-16,20-21 0,-21 0 15,0 0-15,22 0 0,-1-22 0,-21 1 16,21 0-16,1-1 0,-22 1 15,21 0-15,-21-22 0,1 22 16,-22-22-16,0 22 0,0-21 0,0 20 16,0-20-16,-22 20 0,1-20 15,0 21-15,-21-1 0,21-20 0,-1 20 16,1 22-16,0-21 0,0 21 16,0 0-16,0-1 0,-1 22 0,1-21 15,21 0 16,0 0-31,21 21 0,1-21 16,-1 21-16,21-21 0,-21-1 0,0 1 16,22 0-16,-22 0 0,21 0 15,-21-22-15,22 22 0,-1-21 16,-21 21-16,22 0 0,-22-22 0,42 1 16,-42 21-16,1 0 0,-22-1 15,0 1-15,-22 42 31,1 1-15,0-1-16,0 21 0,21-21 0,0 0 16,-21 22-16,21-22 0,0 21 15,0-21-15,0 43 0,0-43 16,0 0-16,21 0 0,-21 1 16,21-22-16,0 0 0,22 0 0,-22 0 15,0 0-15,21 0 0,-21-22 16,22 1-16,-22 21 0,21-21 0,-21-21 15,1 21-15,20-22 16,-21 1-16,-21 21 0,0-22 16,0 22-16,0-21 0,0 21 0,-21-22 15,0 22-15,0 0 0,-22 0 16,22 0-16,-21 21 0,21 0 0,-1 0 16,-20 0-16,21 0 0,0 21 15,-22 0-15,22 0 0,21 0 0,-21-21 16,21 22-16,0-1 0,0 0 0,0 0 15,0 0-15,0 0 0,21-21 16,0 0-16,1 0 0,20 0 0,-21 0 16,21 0-16,1 0 0</inkml:trace>
  <inkml:trace contextRef="#ctx0" brushRef="#br0" timeOffset="87252.94">4106 11621 0,'0'0'15,"0"-22"-15,0 1 16,0 0-16,0 0 16,21 21-1,1 0 1,-1 21-16,0-21 0,0 21 16,-21 0-16,21 22 0,-21-22 15,21 0-15,-21 0 0,0 22 16,0-22-16,0 0 0,0 0 0,0 21 15,-21-20-15,0-1 0,0 21 16,0-21-16,0-21 0,21 21 0,-22-21 16,22 22-16,-21-22 0,21-22 15,0 1-15,0 0 16,0 0-16,0-21 0,21 20 0,1 1 16,-1-21-16,-21 21 0,21-22 15,0 1-15,0 21 0,0-21 0,1-1 16,-1 22-16,0 0 0,21-21 15,-21 20-15,22 1 0,-22 0 0,21 21 16,1-21-16,-1 0 0,0 21 16</inkml:trace>
  <inkml:trace contextRef="#ctx0" brushRef="#br0" timeOffset="88066.23">6371 11303 0,'0'21'0,"21"-42"47,0 0-47,22 21 0,-22-21 16,0 0-16,21-1 0,-20 1 16,20 0-16,0 0 0,-21 0 0,1 21 15,-1-21-15,0-1 0,-21 1 16,0 0-16,-21 21 15,-22 0 1,1 0-16,21 21 0,-21-21 0,20 43 16,-20-22-16,0 0 0,21 0 15,-1 21-15,1-20 0,0 20 16,21-21-16,-21 0 0,21 0 0,0 1 16,0-1-16,0 0 0,21 0 15,0-21-15,0 0 0,43 0 16,-22 0-16,-21 0 0,43 0 15,-22 0-15,-21 0 16,1 0-16,-1 0 0,0-21 0,-42 21 16,0 0-1,-1 0-15,-20 0 0,0 21 16,-1 0-16,-20 0 0,21 1 16,-1-1-16,1 0 0,21 21 0,-22-21 15,1 22-15,21-22 16,21 0-16,0 0 0,0 0 15,0 1-15,0-1 0,21 0 16,0-21-16,0 0 0,1 0 0,20 0 16,-21 0-16,21 0 0,1 0 0,-1 0 15,0-21-15,1 0 0,-1 21 16,22-22-16,-22 1 0,-21 0 0,21 0 16,-20 0-16,-1 0 0,0-1 0</inkml:trace>
  <inkml:trace contextRef="#ctx0" brushRef="#br0" timeOffset="88486.59">6879 11367 0,'0'-43'0,"0"149"16,0-169-16,0-1 0,21 64 16,0 0-16,1 0 0,-1 21 15,-21 0-15,21 1 0,0-1 16,0 21-16,0-21 0,1 0 0,-1 22 16,-21-22-16,21 0 0,0 0 0,-21 0 15,0 1-15,21-1 0,-21 0 16,21 0-16,-21 0 0,22-21 31,-1 0-15,-21-21-16,21 0 15,-21 0-15,21 0 0,-21-1 16,21 1-16,0 0 0,-21-21 0,0 21 16,22-22-16,-22 22 0,21-21 0,-21 21 15,0-1-15,0 1 0,0 0 16,0 42-1,-21-21 1,-1 21-16,1 1 0,0-1 0,0 21 16,-21-21-16,-1 22 0,22-22 15,-21 21-15,-1-21 0,1 0 0,0 22 16,-1-22-16,1 0 0,21 0 16,0 0-16,0 1 0,21-1 15,21-21 1,0 0-16,21 0 0,-21 0 15,22-21-15,-22 21 0,21-22 0,1 1 0</inkml:trace>
  <inkml:trace contextRef="#ctx0" brushRef="#br0" timeOffset="89895.59">7810 11536 0,'0'0'0,"43"-21"15,-22 0-15,-21-1 0,21 1 16,-21 0-16,0 0 0,0 0 15,0 0-15,0-1 0,-21 1 0,-21-42 16,20 63 0,1-21-16,0 21 0,0 0 0,0 0 15,-43 21-15,43 0 0,-21 21 16,-1-21-16,22 22 0,-21-1 16,21 0-16,-22 1 0,22-1 0,0 0 15,0-20-15,21 20 0,0-21 0,0 21 16,0 1-16,0-22 15,21-21-15,0 0 16,22 0-16,-22 0 0,0 0 16,21 0-16,-21-21 0,22 0 0,-1 21 15,0-22-15,-20 1 0,20-21 0,-21 21 16,21 0-16,-20-22 0,-1 22 16,0-21-16,-21 21 0,0-43 15,0 22-15,21 21 0,-21-1 16,0 44-1,-21-1-15,21 21 16,-21-21-16,0 0 0,21 22 16,-22-22-16,22 0 0,-21 0 15,21 22-15,0-1 0,0-21 0,21 0 16,1-21-16,-1 0 16,0 0-16,21 0 0,1 0 15,-22 0-15,21 0 0,0 0 0,22 0 16,-22-21-16,1 21 0,-22-21 15,21 0-15,0 0 0,-20-1 16,-1-20-16,0 21 0,0-43 16,-21 43-16,0 0 0,0-21 15,0 21-15,0-1 0,0 44 16,0-1 0,0 0-16,0 0 0,0 0 15,0 22-15,0-22 0,-21 21 0,21-21 16,-21 0-16,21 1 0,-21-1 15,21 0-15,0 0 0,0 0 0,0 0 16,-22-21-16,22 22 0,0-44 31,0 1-31,0 0 16,0 0-16,22 0 16,-1 0-16,-21-1 0,21-20 0,0 21 15,-21-21-15,21 20 0,0 1 0,-21 0 16,22 0-16,-1 0 0,-21 0 15,21 21-15,0 0 16,-21 21-16,21 0 0,0 0 16,-21 0-16,22 22 0,-22-22 15,0 0-15,21 0 0,-21 0 0,0 22 16,21-22-16,-21 0 16,0 0-16,0 0 0,0 0 15,21-21-15,0 0 16,-21-21-1,21 0-15,1 0 0,-1 21 16,-21-21-16,21 0 0,0-1 0,0 1 16,0-21-16,1 21 0,-1-22 15,0 22-15,0 0 0,0-21 16,22 21-16,-22 21 0,0-22 0,0 22 16,0 0-16,-21 22 15,21-22-15,-21 63 0,0-42 16,0 0-16,0 1 0,0-1 15,0 21-15,-21-21 0,21 0 0,0 1 16,0-1-16,0 0 0,0 0 16,21-21-1,1 0-15,-1 0 0,0 0 16,0 0-16,21 0 0,-20 0 16,-1 0-16,0-21 0,21 21 0,-21-21 15,1 0-15,-1-1 0,21-20 16,-21 21-16,-21 0 15,21-22-15,1 22 0,-22 0 0,0-21 16,0 21-16,21-1 0,-21 1 0,0 0 16,0 42 15,0 0-31,0 1 16,0 20-16,0-21 0,-21 21 0,21-20 15,0 20-15,0 0 0,-22-21 16,1 22-16,0 41 15,0-20-15,21-22 0,-21 1 0,0 20 16,-1 1-16,1-1 0,21 1 0,-21-1 16,21 1-16,-21-1 0,21 1 15,0-1-15,0 1 0,0-1 0,-21 1 16,21-1-16,0 1 0,0-22 16,0 0-16,0 22 0,0-22 0,0 22 15,0-43-15,0 0 16,0-42-1,0 0-15,0-1 0,0 1 16,21-21-16,0 0 0,-21-1 0,21 1 16,0-22-16,1 1 0,-1-1 15</inkml:trace>
  <inkml:trace contextRef="#ctx0" brushRef="#br0" timeOffset="90180.43">9461 11663 0,'0'0'0,"0"-42"0,0-1 0,22 1 15,-22 21-15,21-22 0,-21 22 0,21-21 16,0 21-16,-21 0 0,21 21 16,0-22-16,1 22 0,-1 0 0,0 0 15,0 0-15,21 22 0,-20-1 16,-1 0-16,-21 0 0,21 0 0,-21 22 16,0-22-16,0 0 0,0 42 15,-21-41-15,0-1 0,-1 0 16,1 0-16,0-21 0,-21 21 15,-1-21-15,22 21 0,0-21 16,0 0-16,0 0 0,0 0 0,21-21 31,0 0-31,0 0 0,21-21 16,0 20-16,0 1 16,21 0-16</inkml:trace>
  <inkml:trace contextRef="#ctx0" brushRef="#br0" timeOffset="90416.29">10118 10964 0,'0'0'0,"0"22"15,0-1 1,0 0-16,0 0 0,-22 0 0,1 22 16,0-1-16,21 0 0,0 1 15,-21 20-15,0-21 0,21-20 0,-21 20 16,21 0-16,0-21 0,0 22 0,-22-22 15,22 0-15,0 0 0,0 0 16,0 1-16,22-22 16,-1 0-16,0 0 0,0 0 0,0 0 15,0-22-15,22 22 16,-22-21-16,0 0 0</inkml:trace>
  <inkml:trace contextRef="#ctx0" brushRef="#br0" timeOffset="90718.12">10308 11409 0,'21'0'31,"0"0"-31,1 0 16,-1 0-16,0 0 0,0-21 15,0 21-15,0-21 0,1 21 16,-1-22-16,0 1 0,0 21 0,0-21 16,-21 0-16,0 0 0,21 21 15,-21-21-15,0-1 16,-21 22-16,0 0 15,0 22-15,-21-22 0,20 21 16,-20 0-16,21 21 0,0-21 0,-22 22 16,22-22-16,0 21 0,21-21 15,0 22-15,0-22 0,0 21 0,0-21 16,0 1-16,0-1 0,21-21 0,0 21 16,1-21-16,-1 0 0,0 0 15,0 0-15,43 0 16,-43-21-16,21 0 0,0-1 0</inkml:trace>
  <inkml:trace contextRef="#ctx0" brushRef="#br0" timeOffset="91436.41">12298 11324 0,'0'0'16,"21"0"-16,0 0 0,0 0 0,0 0 15,1 0-15,-1-21 16,0 0-16,-21 0 0,21 0 0,-21-1 16,0-20-16,0 0 15,0-1-15,-21 22 0,0 0 0,0 0 16,-22-21-16,22 42 0,0-22 15,-21 22-15,-1 0 0,22 0 0,-21 0 16,-1 22-16,1-1 0,0 0 16,-22 42-16,22-20 0,0 20 15,-22 43-15,43-64 16,0 1-16,0-1 0,21 0 0,0 1 16,0-22-16,0 21 0,0-21 0,21-21 15,0 22-15,0-22 0,0 0 16,22 0-16,-1 0 0,0 0 0,1-22 15,-1 22-15,43-42 16,-43 21-16,0-21 0,1 20 0,-22-20 16,21 0-16,-21-1 0,0 1 15,1 0-15,-22-1 0,0 1 0,0 0 16,21-1-16,-21 22 0,0 0 16,0 42-1,0 22-15,0-22 16,-21 21-16,21 0 0,0 1 15,-22-22-15,22 21 0,0 1 0,0-1 16,0-21-16,0 21 0,0-20 0,22-1 16,-1 21-16,0-42 0,0 21 15,0 0-15,22 1 0,-22-22 16,21 0-16,0 0 0,1 0 0,-1 0 16,22 0-16,-22-22 0</inkml:trace>
  <inkml:trace contextRef="#ctx0" brushRef="#br0" timeOffset="91960.11">13822 11261 0,'0'-21'0,"-43"-85"32,43 85-32,-21 21 0,0-22 0,0 22 15,-21 0-15,20 0 0,1 0 16,-21 0-16,21 22 0,-22-1 0,1 0 15,21 0-15,-21 21 0,20-20 16,-20 20-16,0 0 0,21 1 0,-1-22 16,1 21-16,0 0 0,21-20 15,-21 41-15,21-42 0,0 0 16,42 1-16,-21-1 0,1-21 16,20 0-16,-21 0 0,21 0 15,22-21-15,-22-1 0,1 22 16,-22-21-16,21-21 0,0 21 0,-20-22 15,20 22-15,-21-42 16,0 20-16,0 1 0,1-21 0,-1-1 16,-21 22-16,21-22 0,0-42 15,-21 64-15,0 0 0,0-1 16,21 1-16,-21 21 0,0 0 0,0 42 31,-21 0-31,21 21 0,0 1 16,-21-1-16,0 0 0,21 1 0,0 20 15,0-20-15,0 20 0,0 1 0,-21-22 16,21 0-16,0 1 0,0 41 16,0-63-16,21 22 0,-21-22 15,21 0-15,0 0 0,0-21 16,0 21-16,22-21 0,-22 0 16,21 0-16,22 0 0,-22 0 15,0-21-15,1 0 0,-1 21 16,22-21-16</inkml:trace>
  <inkml:trace contextRef="#ctx0" brushRef="#br0" timeOffset="92869.37">14584 11218 0,'0'0'0,"0"-42"0,0 0 15,0-1-15,-21 22 0,-1 0 0,1 21 16,0 0-16,0 0 0,-21 0 16,20 0-16,1 21 0,-21 0 0,21 1 15,-22-1-15,22 21 16,0-21-16,0 22 0,0-22 0,0 21 15,-1-21-15,22 22 0,0-22 0,0 0 16,0 21-16,0-21 0,0 1 16,0-1-16,22-21 0,-1 21 0,0-21 15,21 0-15,-21 0 0,1 0 16,-1 0-16,21 0 0,-21 0 16,0-21-16,1 0 0,-1-1 0,0 1 15,0-21-15,0 21 0,0-22 16,-21 22-16,0-21 0,22 0 15,-22-1-15,0 22 0,0-21 0,0 21 16,0-1-16,0 44 31,0-1-31,-22 0 0,22 0 16,0 0-16,0 22 0,0-22 0,0 21 16,0-21-16,0 22 0,0-22 0,0 0 15,0 21-15,0-21 0,0 1 16,22-1-16,-1-21 0,0 21 0,0-21 15,0 0-15,22 0 0,-22 0 16,0 0-16,21 0 0,-21 0 0,1 0 16,-1 0-16,0-21 0,0 0 15,0-1-15,0 1 0,1-21 0,-1 0 16,0-1-16,0 1 0,0 0 16,0-22-16,1-21 0,-22 43 15,21 0-15,-21-1 0,21 1 16,-21 21-16,0 0 0,0 0 15,0-1-15,0 44 16,0-1-16,0 0 16,0 0-16,0 0 0,0 0 0,-21 22 15,21-22-15,0 21 0,0-21 16,0 22-16,-21-1 0,21 0 0,0-20 16,0 20-16,0 0 0,0-21 15,0 22-15,0-22 0,21 21 16,0-21-16,-21 1 0,21-1 15,21-21-15,-20 0 0,-1 0 0,0 0 16,21 0-16,1 0 0,-22 0 16,21 0-16,-21 0 0,22-21 0,-22 21 15,21-22-15,-21 1 0,0 0 16,1 0-16,-1-21 0,0 20 0,-21-20 16,0 21-16,21-43 0,-21 43 15,0 0-15,-21 21 16,0 0-16,0 21 15,-1 0 1,22 22-16,-21-22 0,21 0 0,0 0 16,0 22-16,0-22 0,0 0 0,0 0 15,0 0-15,0 0 0,0 1 16,21-22-16,1 0 0,-1 0 16,0 0-16,0 0 0,0 0 15,22 0-15,-22 0 0,21-22 0,-21 22 16,22-21-16,-22 0 0,0 0 0,0 0 15,0 0-15,0-22 0,1 22 16,-22 0-16</inkml:trace>
  <inkml:trace contextRef="#ctx0" brushRef="#br0" timeOffset="93069.25">14901 10986 0,'-21'21'15,"42"-42"-15,-84 42 0,42-21 0,-1 0 0,44 0 32,-1 0-32,0 0 15,0 0-15,0 0 0,22 0 0,-1 0 16,0 0-16,1 0 0,-1 0 16,0-21-16,-21-1 0,22 22 0,-1 0 15</inkml:trace>
  <inkml:trace contextRef="#ctx0" brushRef="#br0" timeOffset="93748.28">17103 11282 0,'0'0'16,"21"0"15,0-21-31,0 0 16,-21-1-16,21 1 0,0 0 0,1 0 15,-1-21-15,0 20 0,0-20 16,0 21-16,22-21 0,-22-1 0,0 1 16,-21 0-16,21-1 0,0 1 15,0 0-15,1-1 0,-22 1 16,0 21-16,21-22 0,-21 65 31,-21 20-31,-1-21 0,1 21 16,0 1-16,0-22 0,0 21 0,0 1 15,-1 62 1,1-62-16,21-1 0,0 0 0,0 1 16,0-22-16,0 21 0,0 1 0,21-22 15,1 0-15,-1 21 0,42-21 16,-42 1-16,22-22 0,-1 0 16,0 0-16,-20 0 0,20 0 15,0-22-15,-21 1 0,22 0 0,-22 0 16,21 0-16,-21 0 0,1-1 15,-1-20-15,0 21 0,-21-21 0,0 20 16,21-41-16,-21 42 0,0 0 16,0 42-1,-21 0 1,0 0-16,0 0 16,21 22-16,-22-22 0,22 0 0,0 0 15,0 0-15,-21 0 0,21 1 0,0-1 16,21-21-1,1 0 1,-1 0-16,0-21 0</inkml:trace>
  <inkml:trace contextRef="#ctx0" brushRef="#br0" timeOffset="94072.69">18034 10859 0,'0'0'0,"0"-22"0,0 1 0,-21 21 16,0 0-1,-1 0 1,22 21 0,22-21-1,-1 0-15,0 0 16,0 0-16,0 0 16,-21-21-1,0 0-15,0 0 0,0 0 16,-21 21-1,0 0-15,0 0 0,0 0 16,-1 0-16,1 0 0,0 21 0,0-21 16,21 21-16,-21-21 0,21 21 15,-21 0-15,21 1 0,21-22 16,0 0 0,0 0-16,0 0 0,0 0 0,22 0 15,-22 0-15</inkml:trace>
  <inkml:trace contextRef="#ctx0" brushRef="#br0" timeOffset="94659.93">18373 10668 0,'0'-21'0,"0"42"0,0-63 15,0 21-15,0 63 32,0-21-32,-22 0 15,22 22-15,-21-1 0,0-21 0,21 21 16,0 1-16,-21-1 0,0 0 15,21 1-15,-21-1 0,21 0 16,-22-20-16,22 20 0,-42 21 16,42-41-16,0 20 0,0-21 15,-21 0-15,21-42 32,0 0-17,0 0-15,21 0 0,0-22 0,0 22 16,1 0-16,-1-21 0,0 20 15,0-20-15,21 0 0,-20 21 0,20-1 16,-21-20-16,21 21 0,-20 0 0,20 21 16,-21 0-16,0 0 15,0 0-15,1 0 0,-1 0 0,-21 21 16,0 0-16,0 0 16,-21-21-16,-1 21 0,1 1 15,0-22-15,0 21 0,0-21 0,-22 0 16,22 0-16,-21 21 0,21-21 15,0 0-15,-22 0 0,22 0 16,0 0-16,21-21 16,0 42 15,0 0-31,0 0 16,0 0-16,21 1 15,-21 20-15,21-21 0,-21 0 0,0 0 16,0 1-16,21-1 0,1 0 0,-22 0 15,21 0-15,0-21 0,0 21 16,0-21-16,0 0 0,1 0 16,-1 0-16,21 0 0,-21 0 15,64-21-15,-43 0 0,1 21 16</inkml:trace>
  <inkml:trace contextRef="#ctx0" brushRef="#br0" timeOffset="95020.72">19050 11113 0,'0'0'0,"-21"0"0,0 0 16,21 21-1,21-21 1,0 0-16,0 0 16,0-21-16,0 21 0,1 0 15,-1-22-15,0 22 0,0-21 0,0 0 16,0 0-16,-21 0 15,22 21-15,-22-21 0,0-1 0,0 1 16,-22 21 0,1 0-16,-21 21 0,21 1 15,0-1-15,-1 0 0,1 0 16,0 21-16,0-20 0,0 20 0,21 0 16,-21 22-16,21-43 15,0 0-15,0 0 0,21 0 0,0 1 16,21-1-16,-21 0 0,22-21 15,-22 0-15,21 0 0,1 0 0,-1 0 16,21 0-16,-20 0 0,-1-21 0,0 0 16,1 21-16,-22-22 0,21 1 15</inkml:trace>
  <inkml:trace contextRef="#ctx0" brushRef="#br0" timeOffset="98721.05">11451 12637 0,'0'-22'0,"-21"1"15,0 0 1,21 0-16,-21 21 0,21-21 15,-22 21-15,22-21 0,0-1 16,0 1-16,22 0 16,-1 21-1,0 0-15,0 0 16,0 21-16,0-21 0,22 21 0,-22 1 16,0 20-16,0-21 0,0 21 0,-21 1 15,0 20-15,0-20 0,0-1 16,-21 21-16,0-20 0,-21 20 0,-1-20 15,1-1-15,-21 0 0,20-21 16,-20 22-16,-1-22 0,22 0 16,0 0-16,-1-21 0,1 0 0,21 0 15,-22 0-15,22 0 0,0-21 16,21 0-16,0-21 0,0 20 16,0 1-16,0-21 0,0-22 15,0 22-15,21 21 0,-21-21 16,21 20-16,1-20 0,-1 42 15,0 0-15,21 0 0,-21 0 16,1 21-16,-1 0 0,0 22 0,0-22 16,0 0-16,0 21 0,1-20 15,20 41-15,-21-42 0,0 0 16,0 1-16,-21-1 0,22 0 16,-1 0-16,0-21 0,0 0 0,0 0 15,22 0-15,-22 0 16,0 0-16,0-21 0,21 21 0</inkml:trace>
  <inkml:trace contextRef="#ctx0" brushRef="#br0" timeOffset="99097.11">12065 12679 0,'0'-21'0,"0"42"0,0-63 0,0 20 16,0 1-16,-21 21 15,0 0-15,-1 21 0,1 1 16,0-1-16,0 21 0,0 0 15,0 1-15,-1-1 0,1 0 0,21 1 16,0-1-16,0-21 0,0 22 16,0-1-16,0-21 0,0 0 0,21 0 15,1 1-15,-1-22 0,0 0 16,21 0-16,1 0 0,-1 0 16,0 0-16,-21-22 0,22 22 0,-1-21 15,0 0-15,-20-21 0,-1 21 16,21-22-16,-42 22 0,21-21 0,-21-1 15,0 1-15,0 0 0,0-1 16,-21 1-16,0 21 0,0-21 0,0 20 16,-1 1-16,-20 21 0,21 0 15,0 0-15,0 0 0,-1 0 16,1 0-16,0 0 0,21 21 0,-21-21 0,21 22 16,0-1-16,0 0 0,0 0 15,21 0-15,0 0 0,43 1 16,-22-22-16,0 0 0,-20 21 15</inkml:trace>
  <inkml:trace contextRef="#ctx0" brushRef="#br0" timeOffset="99464.9">12721 12679 0,'0'-21'0,"0"42"0,0-63 0,0 20 16,0 1-16,0 0 15,21 21-15,0 0 0,-21-21 16,22 21-16,-1-21 0,0 21 0,0 0 15,0 0-15,22 21 16,-43 0-16,42 21 16,-21-20-16,-21 20 0,0-21 15,0 21-15,0 1 0,0-1 0,-21-21 16,0 22-16,0-1 0,-43 21 16,22-41-16,-1-1 0,22 0 15,-21 0-15,21 0 0,-22 0 0,22-21 16,42 0 15,1 0-15,20 0-16,-21-21 0,0 21 0,0 0 15,1 0-15,-1-21 0,21 0 0,-21 21 16,0 0-16,1-21 16,-1 21-16,21-43 0,0 43 15,-20-21-15,-1 0 0,0 0 16,21 0-16,-21 0 0</inkml:trace>
  <inkml:trace contextRef="#ctx0" brushRef="#br0" timeOffset="99943.52">13568 12552 0,'0'0'0,"0"-21"0,0 0 15,21-1 1,0 22-1,0-21-15,0 21 0,1 0 0,-1 0 16,0 0-16,0 0 0,0 0 0,0 21 16,-21 1-16,22-1 15,-22 42-15,0-42 0,0 1 16,0-1-16,-22 21 0,1-21 16,-21 0-16,21 1 0,-22-1 0,1 0 15,0 0-15,21 0 0,-22-21 16,22 0-16,-21 21 0,21-21 15,21-21 1,21 0-16,0 21 0,0-21 16,21 21-16,-20 0 0,20 0 15,-21 0-15,0 0 0,22 0 16,-22 0-16,0 0 0,0 0 16,-21 21-16,21 0 0,-21 0 15,0 1-15,0-1 0,0 0 0,0 0 16,0 0-16,-21-21 0,-21 43 15,21-22-15,-22-21 0,1 21 16,21-21-16,-22 0 0,1 0 16,21 21-16,-21-21 0,20 0 15,1 0-15,0 0 0,0 0 0,0 0 16,21-21 0,0 0-16,0 0 15,21-1-15</inkml:trace>
  <inkml:trace contextRef="#ctx0" brushRef="#br0" timeOffset="100367.29">14690 12573 0,'0'0'0,"-22"0"0,22-21 31,-21 21-31,21 21 62,0 0-62,0 0 0,-21 1 16</inkml:trace>
  <inkml:trace contextRef="#ctx0" brushRef="#br0" timeOffset="100531.9">14626 12912 0,'0'21'31,"0"-42"0,0 0-15,0-1-16,21 1 15,0 21-15,1-21 0,-1 0 0</inkml:trace>
  <inkml:trace contextRef="#ctx0" brushRef="#br0" timeOffset="100935.66">15388 12404 0,'21'-21'0,"-42"42"0,63-42 0,-42 42 31,-21 0-31,0 0 0,0 0 16,0 22-16,0-1 0,-1-21 16,1 21-16,0 1 0,0-1 0,0 0 15,21 1-15,-21-1 0,21-21 16,0 22-16,0-22 0,0 21 0,0-21 15,0 0-15,21-21 0,0 22 16,0-22-16,0 0 0,22 0 0,-1 0 16,0 0-16,1-22 0,-22 1 15,21 0-15,0 0 0,1 0 16,-1-22-16,-21 1 0,22 21 0,-22-21 16,0-1-16,-21 1 0,0 21 15,0-22-15,0 1 0,0 21 0,-42-43 16,-1 22-16,22 21 0,0 21 15,0-21-15,-22 21 0,22 0 16,0 0-16,-21 0 0,21 0 0,-1 21 16,22 0-16,0 0 15,0 0-15,22 1 0,-1-22 16,0 0-16,21 0 0,-21 0 0,22 0 16,-1 0-16</inkml:trace>
  <inkml:trace contextRef="#ctx0" brushRef="#br0" timeOffset="101151.54">16108 12383 0,'0'0'15,"21"0"1,0 0 0,0 0-16,0 0 0,1 0 0,-1 0 15,0 0-15,21 0 16,-21 0-16,22 0 0,-22 0 0,21 0 15,-21 0-15,1 0 0,-1 0 16,-42 0 15,-22 0-31</inkml:trace>
  <inkml:trace contextRef="#ctx0" brushRef="#br0" timeOffset="101511.86">16087 12446 0,'-22'0'0,"44"0"0,-65 21 0,22 0 16,0 1-16,0-1 15,21 0-15,-21-21 0,21 21 0,0 0 16,21-21 15,0 0-31,0 0 0,0 0 0,0 0 16,1 0-16,20 0 0,-21 0 0,0 0 16,22 0-16,-22 0 0,21 0 15,-21 0-15,22 21 0,-22 1 0,0-22 16,-21 21-16,21 0 0,-21 0 15,0 0-15,0 0 0,0 1 0,0-1 16,0 0-16,-21 0 0,0 0 16,0 0-16,-22-21 0,22 22 0,0-1 15,-21-21-15,20 0 0,1 21 16,-21-21-16,21 0 0,0 0 16,-1 0-16,-20 0 0,21 0 15,0 0-15,0 0 0,-1 0 16,22-21-16,0 0 15,0-1-15,22 1 16,-1 21-16,0-21 16,21 0-16,-21 21 0</inkml:trace>
  <inkml:trace contextRef="#ctx0" brushRef="#br0" timeOffset="101731.74">16891 12552 0,'0'21'78,"0"0"-47,0 0-31</inkml:trace>
  <inkml:trace contextRef="#ctx0" brushRef="#br0" timeOffset="101903.64">16827 12891 0,'-21'0'15,"42"0"-15,-63 0 0,21 0 16,21-22 31,21 22-47,0-21 15,0 21-15,1-21 0</inkml:trace>
  <inkml:trace contextRef="#ctx0" brushRef="#br0" timeOffset="102359.38">17865 12361 0,'0'0'0,"0"-21"31,0 42-16,0 1-15,0-1 16,0 0-16,0 0 0,-22 21 16,22-20-16,0 20 0,-21 21 15,21-20-15,-21 20 16,21-42-16,-21 22 0,0-22 0,21 0 16,0 0-16,0 0 15,-21-21-15,42 0 16,0 0-1,0-21-15,0 21 0</inkml:trace>
  <inkml:trace contextRef="#ctx0" brushRef="#br0" timeOffset="109695.64">20574 11049 0,'21'0'0,"-42"0"0,42-21 15,-21 42 32,0 0-47,0 22 16,0-22-16,0 0 0,-21 21 15,21-21-15,-21 1 0,21 20 0,0-21 16,-21 0-16,21 0 0,-22 1 16,22-1-16,-21-21 0,21 21 0,-21-21 31,21-21-15,0 0-16,0-22 0,0 22 15,0 0-15</inkml:trace>
  <inkml:trace contextRef="#ctx0" brushRef="#br0" timeOffset="110044.44">20659 10710 0,'0'0'0,"-22"-21"16,1 0-16,0 21 0,0 0 16,0 0-16,0 0 0,-1 0 15,1 21-15,0 0 0,21 1 0,-21-1 16,21 0-16,0 0 0,0 0 15,0 0-15,42 1 16,-21-22-16,1 0 0,-1 0 16,0 0-16,21 0 0,-21 0 15,22-22-15,-22 1 0,0 21 16,0-21-16,0 0 0,-21 0 16,0 0-16,0-1 0,0 1 0,0 0 15,-21 21-15,0-21 0,0 0 16,0 0-16,-22 21 0,22 0 0,0 0 15,-21 0-15,-1 21 0,43 0 16,0 0-16,0 0 0,0 22 16,0-22-16,0 21 0,22 0 15,20-20-15,-21-1 0,21 0 16,-20-21-16,20 21 0</inkml:trace>
  <inkml:trace contextRef="#ctx0" brushRef="#br0" timeOffset="110439.39">21188 10943 0,'0'21'31,"-21"1"-31,21-1 0,-22 0 16,22 0-16,0 21 0,0-20 16,-21-1-16,21 0 0,0 21 0,0-21 15,0 1-15,0-1 0,0 0 0,0 0 16,-21-21 15,21-21-15,-21 0-16,21 0 0,0-1 15,0-20-15,0 21 0,0-21 0,0 20 16,0-20-16,21 21 0,0-21 16,0-1-16,1 22 0,-1-21 0,21 21 15,-21-1-15,22 1 0,-1 21 16,21 0-16,-20 0 0,-1 43 0,0-22 15,1 0-15,-1 0 0,0 0 0,1 0 16,-22 1-16,-21-1 0,0 63 16,0-62-16,-21 20 0,0 0 15,-1 1-15,-20-22 0,0 21 16,-1-21-16,-20 22 0,21-22 16,-85 42-16,63-42 0,1 1 15</inkml:trace>
  <inkml:trace contextRef="#ctx0" brushRef="#br0" timeOffset="111481.8">1926 14372 0,'0'0'16,"-21"0"-16,21-21 47,0 0-47,0 0 15,21 0-15,0-1 0,0 1 0,1 0 16,-1-21-16,0 21 0,21-22 16,-21 1-16,-21 21 0,0 0 15,0-1-15,0 1 0,0 0 16,-21 21-16,0 0 16,0 0-16,0 0 0,-22 0 15,1 21-15,21 0 0,-21 1 16,-1 20-16,22 0 0,0-21 15,21 1-15,0-1 0,0 0 16,0 0-16,0 0 0,21 0 16,0 22-16,0-22 0,22 0 15,-22 0-15,21 0 0,-21 1 16,22 20-16,-1-21 0,22 21 16,-43-20-16,0-1 0,-21 0 0,0 0 15,0 0-15,-21 0 0,0-21 16,-1 22-16,-20-1 0,0-21 15,-1 0-15,1 0 0,0 0 0,-22 0 16,22 0-16,-22 0 0,1-21 16,21-1-16,-1 1 0,1 0 0,0 0 15,20 0-15,-20 0 16,21-1-16,21 1 0,0 0 0,0-21 16,0 21-16,21-1 15,0 1-15,0 0 0,1 0 16,20 21-16,0-21 0,1 21 0,-1 0 15,0-21-15</inkml:trace>
  <inkml:trace contextRef="#ctx0" brushRef="#br0" timeOffset="112565.8">2603 14161 0,'-42'0'31,"21"21"-31,0 0 0,0 0 16,-1 0-16,1 0 0,0 1 0,0 20 16,21 0-16,0-21 0,-21 22 15,21-22-15,0 21 0,0-21 0,0 1 16,0-1-16,0 0 0,21 0 16,0-21-16,0 0 0,22 0 0,-22 0 15,0 0-15,21 0 0,-21 0 16,1-21-16,20 0 0,-21 21 0,0-21 15,-21-1-15,0-20 16,0 21-16,0 0 0,0 0 0,0-22 16,-21 22-16,0 0 15,21 0-15,-21 0 0,0-22 16,21 22-16,0 0 0,0 0 16,21 0-16,0 21 0,21 0 15,-21 0-15,22 0 0,41 0 16,-41 0-16,-1 0 0,0 21 15,1 0-15,-22 0 0,0 0 0,0 0 16,0 1-16,-21 20 0,22-21 16,-22 21-16,0-20 0,0 20 15,0-21-15,0 0 0,0 0 16,0 1-16,-22-1 0,22 0 0,0-42 31,0 0-31,0-1 16,0 1-16,0 0 0,0 0 15,0-21-15,0 20 0,0-20 0,0 0 16,0 21-16,22-1 0,-1-20 16,-21 21-16,21 0 0,0 0 0,0 21 15,0 0-15,1 0 16,-1 0-16,0 0 0,0 21 0,-21 0 16,21 0-16,-21 0 15,21 22-15,-21-22 0,22 21 0,-22-21 16,0 22-16,0-22 0,0 0 15,0 0-15,0 0 0,0 0 0,0 22 16,21-43-16,0 0 16,-21-21-1,21-1-15,0 1 0,-21 0 16,21 0-16,1 0 0,-1-22 0,-21 22 16,21-21-16,0 21 0,-21-22 15,21 22-15,0 0 0,1 0 0,-22 0 16,0 0-16,21-1 0,0 22 15,0 0 1,-21 22 0,21-1-16,-21 0 0,0 0 0,0 21 15,0-20-15,0-1 0,21 21 16,-21-21-16,22 22 0,-1-22 0,-21 21 16,21-21-16,0 0 0,0 1 15,0-1-15,1-21 0,41 0 16,-21 0-16,-20 0 0,20 0 15,-21 0-15,21-21 0,-20 21 0,20-22 16,-21 1-16,21-21 0,-20 21 16,-1 0-16,0-22 0,0 22 0,0-42 15,-21 20-15,0 22 16,0 0-16,0-21 0,-21 42 16,0-22-16,0 22 0,0 0 15,-1 0-15,1 22 0,21-1 16,-21 0-16,21 0 0,-21 21 15,21 1-15,0-22 0,0 21 16,0 1-16,0-22 0,0 21 0,0-21 0,0 0 16,21 1-16,0-1 15,0-21-15,1 0 0,-1 0 0,21 0 0,-21 0 16,22 0-16,-22 0 16,21-21-16,0-1 0,22 1 0,-22 0 15</inkml:trace>
  <inkml:trace contextRef="#ctx0" brushRef="#br0" timeOffset="116248.32">6117 13991 0,'0'0'0,"21"0"16,-21-21 0,21 21-1,1-21-15,-22 0 16,0 0-16,0-1 15,0 1-15,0 0 16,0 0-16,0 0 0,0 0 16,0-1-16,0 1 15,0 0-15,-22 0 0,1 21 16,21-21 0,-21 21-16,0 0 0,0 0 15,0 0 1,-1 0-16,1 21 0,0-21 15,0 21-15,-21 0 0,20 0 16,1 22-16,0-22 0,-21 21 16,21 1-16,-1-22 0,1 21 15,0 0-15,0 22 0,21-22 0,0 1 16,-21-1-16,21 0 0,0 1 0,0 20 16,0-42-16,21 22 0,-21-1 15,42-21-15,-21 21 0,22-20 16,-22-22-16,21 21 0,1-21 0,20 0 15,-21 0-15,1 0 0,-1-21 0,0-1 16,1 1-16,-1 0 0,0 0 16,1 0-16,-1-22 0,0 1 0,-20 21 15,-1-21-15,0 20 0,0-20 16,-21 21-16,0 0 0,0-22 16,0 1-16,0 21 15,-21 42 1,21 0-1,-21 0-15,21 1 0,-21 20 16,21-21-16,-22 21 0,22-20 0,0 20 16,0 0-16,0-21 15,0 22-15,0-22 0,0 0 0,22 21 0,-1-42 16,0 22-16,0-1 0,21-21 16,-20 0-16,20 0 0,-21 0 15,21-21-15,-20-1 0,20 1 0,0 0 16,-21 0-16,22 0 0,-1-64 15,-21 64-15,0-21 0,-21-1 16,22 22-16,-22-21 0,0-22 16,-22 22-16,1 21 0,0 0 15,0-1-15,0 1 0,-43 0 16,22 21-16,21 0 0,-22 0 16,1 21-16,21 0 0,-21 1 15,20-1-15,1 0 0,0 21 0,0-21 16,0 43-16,21-43 15,0 21-15,0-20 0,0-1 16,0 0-16,21 0 0,0 0 0,0 0 16,0-21-16,43 0 15,-22 0-15,1 0 0,41-42 16,-41 42-16,-1-21 0,0 0 16,1 0-16,-22-22 0,21 22 15,-21 0-15,0 0 0,1 0 0,-1-1 16,-21 1-16,0 0 0,0 0 0,0 0 15,0 0-15,0-1 16,0 44 0,0-1-1,0 0-15,0 0 0,0 0 16,0 0-16,0 1 0,0 20 16,0-21-16,0 0 0,0 0 15,0 1-15,0-1 0,21 0 0,0 0 16,0 0-16,43-21 0,-43 21 15,0-21-15,0 0 0,22 0 16,-22 0-16,42-21 0,-42 0 16,1 0-16,-1 0 0,21 0 15,-21-22-15,0 22 0,1 0 16,-1-21-16,0 20 0,0 1 16,-21 0-16,0 0 0,0 0 0,0 0 15,0 42 16,0 0-31,-21 0 0,21 0 0,-21 0 16,21 1-16,0-1 0,0 0 16,0 0-16,0 0 0,0 0 15,21 1-15,21-22 16,-21 0-16,1 0 0,-1 0 16,21 0-16,-21 0 0,0-22 15,43 1-15,-43 0 0,0 0 16,-21 0-16,0 0 0,21-1 0,-21 1 15,0 0-15,0 0 16,0 0-16,0 42 31,-21 0-31,21 0 16,0 0-16,0 1 0,0-1 0,-21 0 16,21 0-16,-21 0 0,21 0 15,0 1-15,0-1 0,0 0 16,-21-21-16,42-21 31,-21 0-15,21 21-16,0-22 0,-21 1 0,21 0 15,1-21-15,-1 21 16,-21-1-16,21 1 0,0 0 0,0 0 16,0 21-16,1-21 0,-1 21 15,-21 21 1,21 0-16,-21 0 0,0 0 15,0 1-15,0-1 0,0 0 16,0 0-16,0 0 0,0 0 0,0 1 16,0-1-16,21 0 0,0-21 15,-21 21-15,21-21 0,1 0 0,-1 0 16,0 0-16,0 0 0,0 0 16,0-21-16,1 21 0,-1-21 15,21 0-15,-21-1 0,0-20 16,1 21-16,-1 0 0,0-22 0,0 1 15,0 21-15,0-43 0,-21 22 0,0 0 16,0-1-16,0-20 0,22 21 16,-22-1-16,0 1 0,0 21 0,0 0 15,0-1-15,0 1 0,0 42 16,0 1-16,0-1 16,0 21-16,-22-21 0,22 22 15,0-1-15,0 0 0,-21 1 0,21-1 16,-21 0-16,21 1 0,0-1 15,0 0-15,0 1 0,0-22 16,0 0-16,0 0 0,0 0 16,21 0-16,0 1 0,1-22 15,-1 0-15,21 0 16,-21 0-16,0 0 0,1 0 0,20-22 16,-21 22-16,0-21 0,22 0 0,-22 0 15,0 0-15,0 0 0,0-1 16,22-41-16,-43 42 0,0 0 15,0-1-15,0 1 0,-22 21 16,1 0-16,0 0 16,0 0-16,0 0 0,0 21 15,21 1-15,0-1 0,0 0 16,0 0-16,0 0 0,0 0 16,21 1-16,0-1 15,-21 0-15,42-21 0,-21 21 0,1 0 16,-1-21-16,0 21 0,0-21 15,21 0-15,-20 22 0,-1-22 16,0 0-16,0 0 0,0 0 16,0 0-16,1-22 0,-1 1 15,21 0-15,-21 0 0,0 21 16,1-21-16,-1-22 0,0 22 16,0 0-16,0 0 0,0 0 15,1 0-15,-1-1 0,0 1 16,-21 42 15,0 1-15,0-1-16,0 0 15,0 0-15,0 0 0,0 0 0,0 1 16,0-1-16,0 0 16,0 0-16,21-21 0,0 0 15,0 21-15,1-21 0,-1 0 0,0 0 16,0 0-16,0 0 0,0 0 15,22 0-15,-22-21 0,21 21 16,1-21-16,-22 0 0,21 21 0,-21-21 16,22-1-16,-22 1 0,0 0 15,21 0-15,-21-21 0,-21 20 16,0 1-16,22 0 0,-22 0 16,0 0-16,-22 21 15,1 0-15,0 21 16,0 0-16,0-21 0,0 21 0,-1 0 15,22 1-15,0-1 0,-21 0 16,21 0-16,0 0 0,-21 0 0,21 1 16,0-1-16,0 0 15,0 0-15,21 0 0,0-21 16,1 21-16,-1-21 0,0 0 0,21 0 16,-21 0-16,22 0 0,-1 0 15,0 0-15,1 0 0,-22 0 16,21-21-16,1 0 0,-22 21 0,21-21 15,-21 0-15,22 0 0,-22-1 0,0 1 16,0 0-16,0 0 16,-21-21-16,21 20 0,-21 1 0,0 0 15,-21 21 1,0 21 0,0-21-16,0 21 15,21 1-15,0-1 0,-21 0 0,21 0 16,0 0-16,0 0 0,0 1 15,0-1-15,0 0 0,0 0 16,0 0-16,21 0 0,0 1 16,0-1-16,-21 0 0,21-21 15,-21 21-15,0 0 0,0-42 47,0 0-31,0 0-16,0 0 0,-21-1 15,21 1-15,-21 0 16,21 0-16,-21 0 0</inkml:trace>
  <inkml:trace contextRef="#ctx0" brushRef="#br0" timeOffset="116444.2">10033 13674 0,'-21'0'0,"42"0"0,-63 0 15,20 0-15,1 0 0,0 0 0,0 0 16,0 0 0,21 21 15,-21-21-15,-1 0-1</inkml:trace>
  <inkml:trace contextRef="#ctx0" brushRef="#br0" timeOffset="116653.11">8530 13801 0,'0'0'0,"-42"0"0,21 0 16,21 21-16,21-21 31,0 0-31,0 0 0,21 0 15,-20 0-15,20 0 0,21 0 0,-20 0 16,20 0-16,-20 0 0,20-21 16,1 21-16,-22 0 0,0-21 0,1 21 15,-1 0-15,0 0 0</inkml:trace>
  <inkml:trace contextRef="#ctx0" brushRef="#br0" timeOffset="118048.54">11642 14372 0,'0'0'0,"21"0"47,0 0-47,0-21 0,0 0 0,0 0 16,1 21-16,-1-21 0,21-1 16,-21 1-16,0 0 0,22 0 15,-22-21-15,0 20 0,21-20 16,1-21-16,-43 20 0,0 1 15,21 21-15,-21-22 0,0 1 0,0 21 16,0-21-16,0 20 0,0 1 16,0 0-16,-21 42 15,0 0 1,21 22-16,-22-1 0,1-21 0,21 22 16,-21-1-16,0 0 15,21 22-15,-21-22 0,21 22 16,0-22-16,0 0 0,0 1 15,0-22-15,21 0 0,-21 0 0,42 0 16,-21 0-16,1-21 0,20 0 16,-21 0-16,21 0 0,-20 0 0,20 0 15,0 0-15,-21-21 0,1 0 0,20 0 16,-21 0-16,0 0 0,0-1 16,-21 1-16,0 0 0,0 0 0,0 0 15,0 0-15,0-1 0,0 1 16,0 0-16,22 21 31,-1 0-31,0 0 16,0 0-16,0 0 0,0 21 15,1-21-15,-1 0 0,0 0 16,0 0-16,0 0 0,0 0 0,22 0 16,-22 0-16,0 0 0,21 0 15,-20 0-15,-1-21 0,0 21 0,-21-21 16,21 0-16,-21 0 15,0-1-15,0 1 0,-21 21 16,21-21-16,-21 21 16,0 0-16,-1 0 0,1 0 0,21 21 15,-21 0-15,0 1 0,0-1 16,0 0-16,-1 0 0,22 21 16,-21 1-16,21-1 0,-21-21 15,21 22-15,0-22 0,0 0 16,0 0-16,0 0 0,0 0 0,21-21 15,0 22-15,1-22 0,-1 0 16,0 0-16,0 0 0,0 0 0,0 0 16,64 0-16,-43-22 15,1 22-15,-1-21 0,0 0 0,1 0 16,-1 0-16,0 0 0</inkml:trace>
  <inkml:trace contextRef="#ctx0" brushRef="#br0" timeOffset="118397.4">13779 14118 0,'0'21'16,"-21"-21"0,21 22-16,-21-1 0,21 0 15,0 0-15,0 0 0,-21 0 16,21 22-16,-21-22 0,21 0 0,0 0 16,-21 0-16,21 1 15,0-1-15,0-42 47,0-1-47,0 1 0,0 0 0,0 0 16,0 0-16,21 0 0,-21-22 15</inkml:trace>
  <inkml:trace contextRef="#ctx0" brushRef="#br0" timeOffset="118539.9">13737 13970 0,'0'-21'0,"0"148"0,0-233 0,0 64 0,0 63 47,0 0-31,0 0-16,21-21 15,0 21-15,1-21 16,-1 22-16</inkml:trace>
  <inkml:trace contextRef="#ctx0" brushRef="#br0" timeOffset="119009.64">14097 14034 0,'0'21'16,"0"0"-1,0 0-15,-21 0 16,21 0-16,-21 1 0,21-1 0,0 0 16,0 0-16,0 0 0,0 0 0,0 1 15,-22 20-15,22-21 0,0 0 16,0 0-16,-21 1 0,21-1 0,0 0 15,0-42 32,0 0-47,0-1 0,0 1 0,0 0 16,21 0-16,1-21 0,-1 20 0,0-20 16,0 21-16,0-21 0,0-1 15,22 22-15,-1 0 0,22-21 16,-22 20-16,-21 22 0,21 0 15,-20 0-15,-1 0 0,21 22 0,-42-1 16,21 0-16,-21 0 0,0 0 16,0 22-16,0-22 0,0 21 0,0-21 15,0 22-15,0-22 0,-21 21 16,21-21-16,0 22 0,0-22 16,0 0-16,0 0 0,0 0 15,21-21 1,0 0-1,1-21-15,-1 0 0,0 0 16,0 0-16,21-22 0,-20 22 0,-1-21 16,0 21-16</inkml:trace>
  <inkml:trace contextRef="#ctx0" brushRef="#br0" timeOffset="119249.5">14922 13885 0,'0'-42'0,"-42"233"0,84-340 0,-42 86 15,0 42-15,0 0 0,0 42 31,-21 0-31,21 0 0,0 21 16,0-20-16,-21 20 0,21 0 0,-21 1 16,21-22-16,0 21 0,-21-21 15,0 22-15,21-1 0,-22-21 0,22 21 16,0-20-16,-21-1 0,21 0 16,0 0-16,0 0 0,0 0 0,21-21 31,1 0-31,-22-21 15,21 21-15,0-21 16,-21 0-16,0 0 0,21 0 0</inkml:trace>
  <inkml:trace contextRef="#ctx0" brushRef="#br0" timeOffset="119460.38">14753 14034 0,'0'0'15,"0"21"-15,21-21 16,0 0 0,1 21-16,-1-21 0,0 0 0,0 0 15,0 0-15,0 0 16,1 0-16,-1 0 0,0 0 16,0 0-16,0-21 15,0 21 1,-21-21-16</inkml:trace>
  <inkml:trace contextRef="#ctx0" brushRef="#br0" timeOffset="121057.07">15367 14415 0,'0'0'0,"0"21"0,0 0 15,21-21 32,0 0-47,0-21 16,-21 0-16,22-1 0,-1 1 0,0 0 16,0 0-16,0 0 0,0 0 15,1-1-15,-1 1 0,21-42 16,-42 42-16,0-1 0,0 1 15,0 0-15,0 0 0,0 0 16,0 42 15,0 0-31,0 0 0,-21 0 16,21 1-16,0-1 0,0 0 16,0 0-16,0 21 0,0-20 0,0-1 15,0 0-15,0 21 0,0-21 16,21 22-16,0-43 0,0 21 15,1-21-15,-1 0 0,0 0 16,0 0-16,0 0 0,0 0 0,22 0 16,-22 0-16,0-21 0,0 0 15,22 21-15,-22-22 0,0-20 16,0 21-16,0 0 0,0 0 0,1-1 0,-22 1 16,0 0-16,0 0 15,0 0-15,0 0 0,0-1 0,0 1 16,0 42 15,0 1-15,0-1-16,0 0 15,21 0-15,-21 0 0,21 0 0,-21 1 16,0-1-16,21 21 0,-21-21 16,0 0-16,21 1 0,-21-1 15,0 0-15,21 0 0,-21 0 16,22-21-16,-1 0 0,0 0 15,0 0-15,21 0 16,-20 0-16,-1 0 0,21-21 0,-21 0 16,22 0-16,-22 0 0,21-1 0,-21-20 15,0 21-15,22 0 0,-43-22 16,21 22-16,0-21 0,-21 21 16,21 0-16,-21-1 0,0-20 15,0 21-15,0 42 31,0 0-31,-21 0 0,0 1 0,21-1 16,-21 21-16,21 0 0,0 1 0,-21-1 16,-1 22-16,1-22 0,21 21 15,0 1-15,-21-22 0,0 22 16,0-1-16,21 1 0,-21-22 16,-1 106-16,1-84 0,0-1 15,21 1-15,-21-1 0,0 1 0,21-22 16,-21 22-16,21-22 0,0 0 15,-22-21-15,22 1 0,-21-1 0,21 0 16,0-42 0,0 0-16,21-1 15,1 1-15,-22-21 0,21 0 0,0-1 16,0-20-16,0-1 0,0 1 16,1-1-16</inkml:trace>
  <inkml:trace contextRef="#ctx0" brushRef="#br0" timeOffset="121355.9">16573 14224 0,'0'0'0,"0"-21"0,-42-64 16,42 64-16,-21 0 15,21 0-15,0 0 0,0-1 16,21 1-16,21 21 16,-20 0-16,20 0 0,-21 0 0,21 0 15,1 0-15,-22 0 0,21 21 0,-21 1 16,22-1-16,-43 0 0,21 0 15,-21 0-15,0 22 0,0-22 0,-21 21 16,0-21-16,-1 0 16,1 1-16,-21-1 0,21 0 0,-22 0 15,22 0-15,-21 0 0,21-21 16,0 0-16,21-21 31,21 0-31,0 21 16,0-21-16,0 0 0,22 0 0,-22-1 15,0 1-15</inkml:trace>
  <inkml:trace contextRef="#ctx0" brushRef="#br0" timeOffset="121736.69">16997 14118 0,'0'-21'31,"0"0"-31,0 0 0,0 0 15,21 21-15,-21-22 16,21 22-16,0 0 0,0 0 0,1 0 16,-1 0-16,0 0 0,0 0 15,0 22-15,-21-1 0,21 0 16,1-21-16,-22 63 16,0-41-16,0-1 0,0 0 15,0 0-15,0 0 0,0 0 0,0 1 16,0-1-16,-22-21 0,22 21 15,0-42 1,0 0 0,0-1-16,0 1 15,0 0-15,0 0 0,0 0 16,0 0-16,22-1 0,-22 1 16,21 0-16,0 21 0,-21-21 0,21 21 15,0 0-15,0 0 0,1-21 16,-1 21-16,0 0 0,0 0 15,0 0-15,0 0 0,1 0 0</inkml:trace>
  <inkml:trace contextRef="#ctx0" brushRef="#br0" timeOffset="122463.72">17547 14139 0,'0'22'16,"0"-44"-16,-21 44 0,21-1 0,0 0 15,21-21 1,0 0-1,0 0-15,1 0 16,-1-21-16,0 0 0,0-1 16,0 22-16,-21-21 0,0 0 0,21 0 15,1 21-15,-22-21 0,0 0 16,0-1-16,0 1 0,0 0 16,-22 21 15,1 21-31,0 0 0,21 22 15,-21-22-15,21 0 0,-21 0 16,21 0-16,0 1 0,0-1 0,0 21 16,0-21-16,0 0 0,0 1 15,21-1-15,0-21 0,0 0 16,22 0 0,-22 0-16,0 0 0,21 0 0,-21 0 15,22-21-15,-22-1 0,0 1 16,0 0-16,0 0 0,22 0 0,-22 0 15,0-22-15,0 22 0,-21-21 0,21-1 16,1 1-16,-22 0 0,0-43 16,0 64-16,0 0 0,0 0 15,0 42 1,0 0-16,0 0 0,0 0 16,-22 22-16,1-22 0,21 21 15,0-21-15,0 22 0,0-22 0,0 21 16,0-21-16,0 0 0,0 22 15,0-22-15,0 0 0,21-21 0,1 21 16,20-21-16,-21 0 0,0 0 16,0 0-16,1 0 15,-1 0-15,0 0 0,0 0 0,-21-21 16,21 0-16,0 0 0,1 21 16,-22-21-16,21-22 0,-21 22 15,21 0-15,-21 0 0,21 0 0,-21-1 16,0 44-1,0-1 1,0 0-16,0 0 0,-21 0 16,21 0-16,-21 1 0,21-1 0,-21 0 15,21 0-15,-22 0 16,22-42 15,0 0-15,0 0-16</inkml:trace>
  <inkml:trace contextRef="#ctx0" brushRef="#br0" timeOffset="122632.72">18076 13822 0,'21'0'62,"1"-21"-62,20 0 0,0-1 16,-21 22-16,22-21 16,-22 0-16</inkml:trace>
  <inkml:trace contextRef="#ctx0" brushRef="#br0" timeOffset="123624.51">19473 13928 0,'21'21'0,"43"-21"31,-43 0-31,0 0 0,0-21 16,1 21-16,-1-21 0,-21-1 15,21 1-15,0 0 0,0 0 16,-21-21-16,0 20 0,21-20 0,-21 0 15,0 21-15,0-22 0,0 1 16,0 21-16,0 0 0,-21-1 0,0 22 16,0 0-16,-43 0 0,22 0 15,21 22-15,-21 20 0,-1-21 16,1 21-16,0 1 0,20-1 16,-20 0-16,21 22 0,0-22 15,0 1-15,-1-22 0,22 21 0,-21 22 16,21-43-16,0 0 0,0 0 15,21 0-15,1-21 16,-1 0-16,0 0 0,21 0 0,1 0 16,-22 0-16,21-21 15,-21 0-15,0 21 0,1-21 0,20-22 16,-21 22-16,0 0 0,-21-21 16,21-1-16,1 1 0,-1 0 0,-21-1 15,0 22-15,21-21 0,-21 21 0,21 0 16,-21-1-16,0 44 31,0-1-31,0 0 0,0 0 16,0 21-16,0-20 0,-21 20 15,21 0-15,0-21 0,0 22 0,-21-22 16,21 21-16,0-21 0,0 1 16,0-1-16,0 0 0,42 21 15,-21-42-15,0 0 0,43 21 16,-43-21-16,21 0 0,-20 0 0,20 0 15,-21-21-15,21 0 0,-20 21 16,20-21-16,-21 0 0,21 0 0,-20-22 16,20 22-16,-21-21 0,21-1 15,-20 22-15,-1-21 0,0 0 16,0-1-16,-21 22 0,0-21 0,0 21 16,-21 21-1,0 21-15,0 0 16,-1 21-16,1-21 0,0 1 15,21 20-15,0-21 0,0 0 0,0 22 16,0-1-16,0-21 16,0 0-16,0 0 0,21 1 0,-21-1 15,21 0-15,-21 0 0,0 0 16,0 0-16,-21-21 16,0 0-16,0 0 15,0 22-15,0-22 0,-1 0 16,22-22-1,0 1-15,22 0 0,-1 0 16,0 0-16,21 0 0</inkml:trace>
  <inkml:trace contextRef="#ctx0" brushRef="#br0" timeOffset="124144.43">21230 13462 0,'0'21'16,"-21"0"-16,21 22 0,-21-22 0,0 21 16,-1-21-16,1 22 0,0-22 15,0 21-15,0-21 0,0 1 0,-1 20 16,1-21-16,-21 0 0,21 0 0,-22 1 16,22-22-16,0 21 15,0-21-15,0 0 0,0 0 0,42 0 31,0 0-31,0 0 0,21 0 16,-20 0-16,-1-21 0,21 21 16,-21 0-16,22 0 0,-22 0 15,0-22-15,21 22 0,-21 0 0,1-21 16,20 0-16,-21 21 0,0-21 0,0 0 16,1 21-16,-1-21 0,0-1 15,0 1-15,-21 0 0,0 0 16,0 0-16,-21 42 31,0-21-31,0 21 0,-1 21 16,1-20-16,21-1 0,-21 0 15,21 21-15,-21-21 0,0 1 16,21 20-16,0-21 0,-21 21 0,21-20 16,-22-1-16,22 0 15,22-21 32,-22-21-47,21 0 0,0-1 16,-21 1-16,21 0 0,0 0 0,-21 0 15</inkml:trace>
  <inkml:trace contextRef="#ctx0" brushRef="#br0" timeOffset="124422.52">21611 13060 0,'0'0'0,"-21"21"31,21 0-31,0 0 0,-21 1 16,0 20-16,-1-21 0,22 21 15,-21 1-15,0-22 0,0 21 16,21-21-16,0 1 0,-21 20 0,0-21 0,21 0 15,0 0-15,0 1 16,0-1-16,21-21 31,0-21-31,0-1 0,21 1 0,1 0 16,-22 0-16,21 0 0</inkml:trace>
  <inkml:trace contextRef="#ctx0" brushRef="#br0" timeOffset="124822.44">21950 13060 0,'0'0'0,"21"-21"0,-21 0 0,0 42 32,-21 0-32,21 21 15,-21-21-15,-1 1 0,22 20 16,-21-21-16,0 21 0,21-20 0,0 20 16,-21-21-16,0 21 15,21-20-15,-21-1 0,21 0 16,0 0-16,0-42 47,0 0-47,0 0 0,21-1 15,0 1-15,0 0 0,0 0 0,0 0 16,1 0-16,-1-1 0,21 1 0,-21 0 16,0 0-16,1 21 15,-1 21-15,-21 0 0,0 0 16,0 1-16,0-1 0,0 0 15,0 0-15,0 21 0,-21-20 16,-1-1-16,1 0 0,21 0 16,0 0-16,-21 0 0,0 1 15,0-44 17,21 1-32,-21 21 0,21-21 15</inkml:trace>
  <inkml:trace contextRef="#ctx0" brushRef="#br0" timeOffset="124992.43">21484 13229 0,'0'0'0,"21"0"32,22 0-17,-22 0-15,0 0 0,21 0 16,1 0-16,-1 21 0,0-21 0,1 0 15,41 0-15,-63 0 16,22 0-16</inkml:trace>
  <inkml:trace contextRef="#ctx0" brushRef="#br0" timeOffset="125699.59">22204 13864 0,'-21'0'31,"-1"21"-15,22 1-16,0-1 0,-21-21 15,21 21-15,-21 0 0,21 0 16,-21 0-16,21 1 0,0-1 0,0 0 15,-21 0-15,0 0 16,21 0-16,0 1 16,0-44 31,0 1-47,21 0 15,0 0-15,0-21 0,-21 20 0,21-20 16,0 21-16,1-21 0,-1 20 15,0-20-15,0 21 0,0-43 16,0 64-16,1 0 0,-1 0 16,-21 22-1,0-1-15,0 0 0,0 0 16,0 21-16,0-20 0,0-1 0,0 0 16,0 0-16,0 21 0,0-20 15,0-1-15,0 0 0,0 0 16,21-21 15,0-21-15,-21 0-16,21 0 0,0-1 15,1 1-15,-1 0 0,0 0 16,0 0-16,0-22 0,0 22 0,22-21 16,-22 21-16,0 0 0,0-1 15,0 22-15,1 0 16,-22 22-16,0-1 15,0 0-15,0 21 0,0-21 16,0 1-16,-22 20 0,22-21 0,0 43 16,-21-43-16,21 0 15,0 0-15,0 0 0,0 0 0,0 1 16,21-22-16,1 0 16,-1 0-16,21 0 0,0 0 15,-20 0-15,20 0 0</inkml:trace>
  <inkml:trace contextRef="#ctx0" brushRef="#br0" timeOffset="126148.54">23177 13907 0,'0'-43'15,"0"86"-15,0-107 0,0 43 0,0 0 0,0-22 16,-21 43-16,0-21 0,0 0 16,0 21-16,0 0 0,-1 0 15,1 21-15,0 0 0,0 1 16,0-1-16,0 0 0,-1 21 0,1-21 15,0 22-15,0-22 0,0 0 16,21 21-16,0-20 0,0-1 0,0 0 16,0 0-16,0 0 15,0 0-15,21-21 0,0 0 16,0 0-16,0 0 0,1 0 16,-1 0-16,0 0 0,0-21 15,0 0-15,0 0 0,1 21 16,-1-42-16,0 20 0,-21 1 15,21 0-15,0-21 0,-21 21 0,0-1 16,21 1-16,-21 42 31,0 1-31,-21-1 16,21 0-16,0 0 0,0 0 16,0 0-16,0 1 0,0-1 15,0 0-15,0 0 0,0 0 0,0 0 16,21-21-1,1 0 1,-1 0-16,0 0 0,0 0 16,0 0-16,-21-21 0,0 0 15</inkml:trace>
  <inkml:trace contextRef="#ctx0" brushRef="#br0" timeOffset="126475.95">23326 13949 0,'0'-42'15,"0"84"-15,0-106 0,0 43 0,0 0 16,0 0-16,21 21 0,0 0 15,0 0 1,0 0 0,0 0-16,-21 21 15,0 0-15,0 0 0,0 1 16,0-1-16,0 0 0,0 0 16,0 0-16,0 0 0,0 1 15,0-1-15,0 0 0,0 0 16,0-42 31,22 21-47,-1-21 0,-21 0 15,21-1-15,0 1 0,0 0 0,0 0 16,1 0-16,-1-22 16,21 1-16,-21 21 0,0 0 15,1 21-15,-1-21 0,0 21 0,-21-22 16</inkml:trace>
  <inkml:trace contextRef="#ctx0" brushRef="#br0" timeOffset="130708.01">12933 13208 0,'0'0'0,"-21"21"16,-1-21-16,22 21 16,-21-21-16,0 0 15,21 22 1,-21-22-1,42 0 17,0 0-17,22 0-15,-22 0 0,21 0 16,22 0-16,-1 0 0,1 0 0,-1 0 16,22 0-16,-1 0 15,1 0-15,0 0 0,21 0 0,21 0 16,127 0-16,-127 0 15,21 0-15,-21 0 0,21 0 0,21 0 16,1 0-16,-1 0 0,-21 0 0,21 0 16,-20 0-16,-1 0 0,0 0 15,0 0-15,-21 0 0,-21 0 16,21 0-16,-42 0 0,20 0 0,-41 0 16,-1 0-16,1 0 0,-22 0 15,1 0-15,-22 0 0,0 0 16,0 0-16,0 0 0,0 0 15,1 0 64</inkml:trace>
  <inkml:trace contextRef="#ctx0" brushRef="#br0" timeOffset="131492.56">21040 14478 0,'0'0'0,"-22"0"0,1 0 0,0 0 16,0 0-1,42 0 1,0 0-16,0 0 16,22 0-16,-1 0 0,22 0 15,-1 0-15,22 0 0,-1 0 0,1 0 16,21 0-16,0 0 0,21 0 16,-21 0-16,-1-21 0,22 0 15,0 21-15,0-21 0,0 21 16,0 0-16,0 0 0,-21 0 0,0 0 0,-21 0 15,-1 0-15,43 0 16,-84 0-16,-1 0 0,-21 0 0,0 0 16,-42 0 15,0 0 31,0 0-46,0 0-16</inkml:trace>
  <inkml:trace contextRef="#ctx0" brushRef="#br0" timeOffset="157109.44">444 10943 0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5:16:25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508 0,'0'0'0,"-21"0"32,21-21-32,-21 21 31,21-21-31,0 42 47,21 0-32,-21 0-15,21 0 0,21 1 16,-20-1-16,-1 21 0,-21-21 16,63 106-16,-42-106 0,22 22 15,-22-1-15,0 0 0,0 1 0,0-1 16,1 0-16,-1 1 15,0-1-15,0-21 0,0 22 0,-21-22 16,0 0-16,21 0 0,-21 0 16,22 0-16,-22 1 0,0-1 15,0-42 17,0-1-17,0 1-15,0 0 16,0-21-16,0 21 0,0-1 0</inkml:trace>
  <inkml:trace contextRef="#ctx0" brushRef="#br0" timeOffset="372.78">3048 572 0,'0'0'0,"0"-22"0,21 22 16,-21-21-16,-21 21 47,0 0-47,0 0 0,-1 0 15,1 21-15,0 1 0,-21-1 0,-1 21 16,1-21-16,0 22 0,-1-1 16,-20 21-16,21-20 0,-22-1 15,22 22-15,-22-22 0,22 0 16,0 1-16,-1-1 0,1 0 0,21-21 15,0 1-15,-1-1 0,1 21 16,0-21-16,21-42 63,21 21-63,0-21 0,1 0 15,-1 21-15,0-21 0,-21-22 16,0 22-16,42 0 0</inkml:trace>
  <inkml:trace contextRef="#ctx0" brushRef="#br0" timeOffset="708.11">3323 572 0,'0'-22'31,"-21"22"-31,0 22 16,21-1-16,0 0 15,0 21-15,0-21 0,0 22 16,0-1-16,0 0 0,0 22 16,0-43-16,0 21 0,-21 1 0,21-1 15,-22 22-15,22-22 0,0-21 16,-21 43-16,21-22 0,0-21 15,0 0-15,0 0 16,0-42 15,0 0-31,0 0 16,0 0-16,21-22 16,1 1-16</inkml:trace>
  <inkml:trace contextRef="#ctx0" brushRef="#br0" timeOffset="979.95">3281 593 0,'0'0'0,"0"-21"0,0-1 16,-21 22-16,42 0 15,0 22-15,0-1 16,0 0-16,0 0 0,22 0 16,-22 0-16,0 22 0,0-1 0,22-21 15,-22 22-15,0-1 16,0-21-16,0 64 0,-21-64 0,21 0 15,-21 21-15,0-20 0,0-1 16,22 0-16,-22 0 31,21-21-31,-21-21 32,21 0-32,-21 0 0,21-1 0,-21-20 15,21 21-15</inkml:trace>
  <inkml:trace contextRef="#ctx0" brushRef="#br0" timeOffset="1103.88">4254 529 0,'0'0'0,"-21"0"0,0 0 0</inkml:trace>
  <inkml:trace contextRef="#ctx0" brushRef="#br0" timeOffset="1311.76">4022 699 0,'0'0'0,"0"21"0,-22 0 0,1 0 16,0 0-16,0 0 0,-21 22 16,20-22-16,1 21 0,-21-21 0,21 1 15,0-1-15,-1 0 16,1 0-16,0-21 0,21 21 0,0-42 62,21 0-62,0 0 0,1 0 0,-1-1 16,0-20-16,21 21 0,-21-21 16,1 20-16,20-20 0,-21 0 0,21-1 15,-20 1-15,20 21 0</inkml:trace>
  <inkml:trace contextRef="#ctx0" brushRef="#br0" timeOffset="1569.61">4170 508 0,'0'0'16,"42"-42"-1,-21 42-15,-21 21 16,0 0-16,0 0 0,0 0 15,0 1-15,0-1 0,0 21 0,0-21 16,0 22-16,0-1 0,-21-21 16,21 21-16,-21 1 0,21-1 15,-21-21-15,21 22 0,0-22 0,-21 21 16,21-21-16,-22 0 0,22 22 16,-21-22-16,21 0 0,0 0 15,0 0-15,0 1 16,-21-44 31,21 1-47,21 0 15,0 0-15,1 0 16,-22 0-16</inkml:trace>
  <inkml:trace contextRef="#ctx0" brushRef="#br0" timeOffset="1903.93">4762 508 0,'-21'-21'16,"42"42"-16,43-42 0,-43 21 0,-21-21 15,-21 21-15,0 0 0,0 0 0,-1 0 16,1 21-1,21 0 1,0 21-16,0-20 0,0-1 16,-21 21-16,0 0 0,0 1 15,21-1-15,-21 0 0,-1 1 0,-20 41 16,42-41-16,-21-1 16,0 0-16,21-20 0,0 20 15,0-21-15,0 0 0,0 0 0,0 1 16,0-1-16,21-21 15,0 0-15,21 0 16,-20 0-16</inkml:trace>
  <inkml:trace contextRef="#ctx0" brushRef="#br0" timeOffset="2059.84">4974 1228 0,'64'-21'16,"-43"21"-16,0-22 16,0 22-16,0-21 15,-21 0 32,-21 0-31,0 21-1</inkml:trace>
  <inkml:trace contextRef="#ctx0" brushRef="#br0" timeOffset="3116.76">4635 1249 0,'0'21'0,"22"-21"16,-1 0-16,0 0 0,0 0 15,21 0-15,-20 0 0,-1 0 16,21 0-16,-21 0 0,22 0 16,-22 0-16,0 0 0,21 0 15,-21 0-15,1 0 0,-1 0 0,0 0 16,0 0 0,-21-21 15</inkml:trace>
  <inkml:trace contextRef="#ctx0" brushRef="#br0" timeOffset="3704.93">6943 508 0,'0'0'0,"0"-63"31,0 41-16,0 44 17,0-1-32,0 0 0,0 0 0,0 21 15,0-20-15,0 41 16,0-21-16,0 22 0,0-22 0,0 22 16,0-1-16,0 1 0,0-1 15,0 1-15,0-1 0,-22-20 0,22 20 16,0-21-16,0 1 0,0-1 15,-21 0-15,21-20 0,0-1 0,0 0 16,0 0-16,0 0 0,0-42 31,0 0-31,0 0 16,21 0-16,-21-22 0,0 22 16</inkml:trace>
  <inkml:trace contextRef="#ctx0" brushRef="#br0" timeOffset="4088.71">6900 635 0,'-21'-21'15,"42"42"-15,-63-42 0,21 0 0,21 0 0,-21-1 16,-1 1-16,22 0 0,0 0 16,0 0-16,0 0 0,0-1 15,0 1-15,22 0 0,20 0 16,-21 0-16,0 0 0,22-1 0,-1 1 15,0 0-15,1 21 16,-1 0-16,43 0 0,-43 0 16,0 21-16,22 0 0,-22 22 15,-21-1-15,22-21 0,-22 22 0,0-1 16,-21 0-16,0 1 0,-21 20 16,0-21-16,-22 1 0,1-1 15,0 0-15,-1 1 0,1-22 16,0 21-16,20-21 0,-20 1 0,0-1 15,21 0-15,-1 0 0,1-21 0,42-21 47,1 21-31,-1-21-16,0 0 0,21-1 16,-21 22-16,1-21 0</inkml:trace>
  <inkml:trace contextRef="#ctx0" brushRef="#br0" timeOffset="4687.88">8043 1016 0,'0'0'0,"21"0"0,1 0 16,-22-21-1,21 0 1,-21 0-16,21-22 15,-21 22-15,0 0 0,0 0 0,0 0 16,0-22-16,0 22 0,0 0 16,-21 0-16,0 0 0,-1-1 0,1 22 15,0-21-15,0 21 16,0 0-16,-22 0 0,22 21 16,0 1-16,-21-1 0,-1 21 15,22-21-15,-21 22 0,21-1 0,-22 21 16,22-20-16,0-1 15,0 0-15,0-20 0,21 20 0,0 0 16,0-21-16,0 1 0,0-1 16,0 0-16,0 0 0,21 0 0,0-21 15,0 0-15,0 0 0,22 0 16,-22 0-16,21 0 0,-21-21 0,22 21 16,-1-21-16,0 0 0,1 0 15,-22-22-15,21 22 0,1-21 16,-22-1-16,21 22 0,-21-21 0,-21 0 15,21-1-15,-21 22 0,22-21 16,-22 21-16,0-1 16,0 44-1,0-1-15,0 0 0,-22 0 16,22 21-16,-21-20 0,21 20 16,0-21-16,-21 21 0,21-20 15,0-1-15,0 0 0,0 21 0,0-21 16,0 1-16,0-1 15,21 0-15,0-21 0,1 0 16,-1 0-16,0 0 16,0 0-16,0 0 0,0-21 0,1 0 15,-1 21-15,0-22 0</inkml:trace>
  <inkml:trace contextRef="#ctx0" brushRef="#br0" timeOffset="5123.63">8572 1016 0,'-21'-21'0,"0"-21"16,21 20 0,0 1-16,0 0 15,0 0-15,0 0 0,0 0 16,21 21-16,0-22 0,22 22 16,-22-21-16,0 21 0,0 0 15,0 0-15,22 0 0,-1 21 16,-21 1-16,22-1 15,-22 0-15,0 21 0,0-21 16,0 22-16,-21-22 0,0 21 0,0-21 16,0 22-16,0-22 0,0 0 15,0 21-15,-21-20 0,0-1 0,0 0 16,0 0-16,-1-21 16,22 21-16,-21-21 0,21-21 31,0 0-31,0 0 0,0 0 0,0-1 15,21 1-15,-21-21 0,22 0 16,-1 20-16,0-20 0,0 0 0,0 21 16,-21-22-16,43 1 15,-1 21-15,-21 0 0,0-1 16,-21 1-16,21 21 0,1 0 16,-1 0-16,0 0 0,0 0 15,0 0-15,0 0 16,1 0-16</inkml:trace>
  <inkml:trace contextRef="#ctx0" brushRef="#br0" timeOffset="6960.99">9588 868 0,'22'0'16,"-1"0"-16,0 0 16,0 0-16,0-21 0,0 0 15,1 21-15,-1-22 0,0 22 0,0-21 16,0 0-16,0 21 0,22-21 16,-22 21-16,-21-21 0,21 21 15,-21-21-15,0-1 16,-21 22-1,0 0-15,0 0 0,-22 0 0,22 0 16,-21 0-16,-1 22 0,22-22 16,-21 21-16,21-21 0,-22 21 0,22 0 15,0 0-15,21 0 16,0 1-16,0-1 0,0 0 0,0 0 16,0 0-16,21-21 15,22 21-15,-22 1 0,21-22 16,0 21-16,-20-21 0,20 21 15,0 0-15,-21-21 0,22 21 0,-22 0 16,0-21-16,0 22 0,0-1 16,-21 0-16,0 0 0,0 0 15,-21 0-15,0-21 0,0 22 16,-21-1-16,-1-21 0,1 21 0,0-21 16,-1 0-16,1 0 0,21 0 15,-22 0-15,1 0 0,0 0 0,21 0 16,-1 0-16,-20 0 0,21 0 0,0 0 15,0 0 1,21-21-16,0 0 16,0-1-1,21 1-15,0 0 16,0 21-16,0-21 0,22 0 16,-1 21-16</inkml:trace>
  <inkml:trace contextRef="#ctx0" brushRef="#br0" timeOffset="7527.66">10604 868 0,'0'-21'0,"0"42"0,0-63 16,22 20-16,-22 1 0,0 0 15,0 0-15,0 0 16,0 0-16,-22-1 15,1 22-15,0 0 16,0 0-16,0 0 0,0 0 0,-1 22 16,1-1-16,0 0 0,-21 21 15,21-21-15,-1 22 0,-20-1 0,21 0 16,0 1-16,0-1 16,-1 0-16,1-20 0,21 20 0,0 0 15,0-21-15,0 1 0,0-1 16,0 0-16,0 0 0,0 0 0,21-21 15,1 0-15,-1 0 0,0 0 16,0 0-16,21 0 0,-20-21 16,-1 0-16,0 0 0,21 0 15,-21-1-15,1-20 0,-1 21 0,0-21 16,0 20-16,-21-20 0,21 0 16,-21-1-16,21 1 0,-21 21 0,0 0 15,0 0-15,0-1 0,0 1 16,0 42-1,0 1-15,0-1 16,0 0-16,-21 0 0,21 21 16,0-20-16,-21 20 0,21-21 15,0 21-15,0 1 0,0-22 16,0 0-16,0 0 0,0 0 0,0 1 16,21-1-16,0-21 0,1 0 15,-22 21-15,21-21 0,0 0 0,0 0 16,0 0-16,0 0 15,1 0-15,-1-21 0,0 0 0,0-1 16,0 1-16</inkml:trace>
  <inkml:trace contextRef="#ctx0" brushRef="#br0" timeOffset="8043.88">11007 826 0,'0'0'16,"0"-22"-16,0 1 15,0 0 1,21 21-16,0 0 0,0-21 16,0 21-16,0 0 0,1 0 15,20 0-15,-21 0 0,21 0 0,-20 0 16,20 0-16,-21 0 0,0 0 16,22 21-16,-22 0 0,0 0 15,0 1-15,0 20 0,0-21 16,-21 21-16,0-20 0,0 20 0,22-21 15,-22 21-15,0-20 0,0-1 16,0 21-16,0-21 0,0 0 0,0 1 16,0-1-16,0 0 0,-22-21 15,22 21-15,-21 0 0,0-21 16,0 0-16,0 0 16,0 0-1,21-21-15,0 0 16,0 0-16,0-22 15,21 22-15,-21 0 0,21-21 16,0 21-16,21-22 0,-20 1 16,-1 0-16,21-1 0,-21 1 0,22 0 15,-22 20-15,21-20 0,0 21 16,-20 0-16,-1 0 0,21 21 0,-21-22 16,0 22-16,-21-21 0,22 21 15,-1 0-15,-21 21 31,-21-21 1,-1 22-32,1-22 0</inkml:trace>
  <inkml:trace contextRef="#ctx0" brushRef="#br0" timeOffset="9179.76">1947 1884 0,'0'0'0,"-21"0"0,0 0 16,0-21 0,0 21-16,42 0 47,0 0-47,0 0 0,0 0 15,0 0-15,1 0 0,-1 0 16,0 21-16,21-21 0,-21 0 0,22 0 15,-1 21-15,22-21 0,-1 0 16,-21 0-16,43 0 0,-21 0 0,20 21 16,1-21-16,190 0 15,-169 0-15,0 0 0,21 0 16,0 0-16,21-21 0,0 21 16,0 0-16,22 0 0,-1-21 0,21 21 15,1 0-15,-1-21 0,1 21 16,21 0-16,-1 0 0,1-21 0,0 21 15,20-22-15,1 22 16,0 0-16,0 0 0,0 0 0,21 0 16,233 0-16,-255 0 15,22 0-15,-21 0 0,0 0 0,0 0 16,0 0-16,0 0 0,-1 0 16,1 0-16,-21 22 0,0-22 15,-1 21-15,1-21 0,-22 0 16,1 0-16,-22 21 0,1-21 0,-1 0 15,-21 0-15,0 21 0,127-21 16,-169 0-16,0 21 0,-21-21 16,-22 0-16,1 0 0,20 21 15,-62-21-15,-1 0 0,0 0 16,-42 0 62,0 0-62</inkml:trace>
  <inkml:trace contextRef="#ctx0" brushRef="#br0" timeOffset="9291.69">12679 1947 0,'0'22'16,"0"-1"-1,0 0 1,-21-21 0,-1 0-16</inkml:trace>
  <inkml:trace contextRef="#ctx0" brushRef="#br0" timeOffset="23739.71">1714 2879 0,'0'0'0,"0"-21"16,-21 21-16,21-22 0,0 1 15,0 0-15,0 0 16,0 0-16,-21 21 0,21-21 15,-21-1-15,0 22 16,21 43 15,0-22-15,0 21-16,0-21 0,0 22 0,0-1 16,0 22-16,0-22 0,0 21 15,0 1-15,0-1 0,0 1 16,0-1-16,0 1 0,0-1 0,21 1 15,-21-22-15,0 22 0,0-22 16,0-21-16,0 22 0,21-22 0,-21 0 16,0 0-16,0 0 0,0 0 15,0-42 17,0 0-32,0 0 0,0 0 15,0-22-15,-21 22 0,21-21 16,-21-22-16</inkml:trace>
  <inkml:trace contextRef="#ctx0" brushRef="#br0" timeOffset="24112.5">1439 2921 0,'0'0'0,"0"-21"0,-21 0 16,21 0-16,-21-1 0,21 1 15,0 0-15,0 0 16,0 0-16,0 0 0,21-1 15,0 1-15,0 0 0,1 21 16,20-21-16,-21 0 0,21 0 0,1 21 16,-1 0-16,0 0 0,-20 0 15,20 0-15,0 0 0,1 21 0,-22 0 16,0 0-16,0 0 0,0 22 16,-21-1-16,0 0 0,0 1 15,0-22-15,-21 21 0,0 0 0,0-20 16,0 20-16,-1-21 0,1 0 15,0 0-15,-21 22 16,21-43-16,-1 21 0,1-21 16,21 21-1,21-21 17,1-21-32,-1 21 15,0-21-15,0 21 0,0 0 16</inkml:trace>
  <inkml:trace contextRef="#ctx0" brushRef="#br0" timeOffset="24728.71">2434 3260 0,'0'0'0,"64"0"31,-64-21-31,0-1 16,0 1-16,0 0 0,0 0 16,0 0-16,0 0 15,0-1-15,-22 1 0,1 0 0,0 21 16,21-21-16,-21 21 0,0 0 16,0 0-16,-1 0 0,1 0 0,0 0 15,-21 0-15,21 21 0,-1 0 16,-20 0-16,21 1 0,0-1 15,0 21-15,-1-21 0,1 22 16,0-1-16,21 0 0,0-21 16,-21 22-16,21-1 0,0-21 0,0 22 15,0-22-15,0 0 0,0 0 16,0 0-16,21-21 0,0 0 16,0 0-16,1 0 15,-1 0-15,0 0 0,21-21 0,-21 0 16,43-21-1,-43 20-15,0-20 0,22 21 0,-22-21 16,0-1-16,-21 22 0,21-21 16,-21-1-16,21 22 0,-21 0 15,0 0-15,0 0 0,0 0 0,0 42 32,0 0-17,0 0-15,0 0 0,0 22 16,0-22-16,0 21 0,0-21 0,0 22 15,21-22-15,-21 0 0,22 0 16,-22 0-16,0 0 0,0 1 0,21-1 16,0-21-16,-21 21 15,21-21-15,0 0 16,0 0-16,1 0 16,-1-21-16,-21 0 0,21-1 15,0 22-15</inkml:trace>
  <inkml:trace contextRef="#ctx0" brushRef="#br0" timeOffset="25153.47">2836 3175 0,'0'0'16,"0"-21"-16,-21 0 0,21 0 16,0-1-16,0 1 15,0 0-15,21 21 0,0 0 16,1-21-1,-1 21-15,0 0 0,0 0 0,21 0 16,-20 0-16,-1 21 0,21-21 16,-21 21-16,0 0 0,22 1 0,-22-1 15,0 0-15,0 21 0,0-21 16,-21 1-16,0 20 0,0-21 16,0 21-16,0-20 0,0-1 0,0 0 15,0 0-15,-21 0 0,21 0 16,-21-21-16,0 22 0,0-22 15,21-22 1,0 1-16,0 0 0,0 0 16,0 0-16,0 0 15,0-22-15,0 22 0,0-21 0,21-22 16,-21 43-16,21 0 16,0 0-16,0 0 0,-21-1 0,22 1 15,-1 21-15,-21-21 0,42 21 16,-21 0-1,0 0-15,1 0 16,-1 0-16,0 0 0</inkml:trace>
  <inkml:trace contextRef="#ctx0" brushRef="#br0" timeOffset="25660.88">4064 3112 0,'0'0'0,"21"-22"0,0 1 16,-21 0-16,0 0 15,0 0 1,-21 21-16,0 0 0,0 0 16,-22 0-16,22 0 0,-21 0 15,21 0-15,-22 21 0,22 0 0,-63 0 16,62 0-16,1 1 15,0-1-15,0 0 0,21 0 16,-21 0-16,21 0 0,0 1 16,21-1-16,0-21 0,0 21 15,22-21-15,-22 0 0,21 0 16,0 21-16,22-21 0,-22 21 16,-21 0-16,1-21 0,20 22 15,-21-22-15,21 21 16,-42 0-16,0 0 0,0 0 15,0 0-15,0 1 0,-21-1 16,0-21-16,0 21 0,-21-21 16,20 0-16,-20 21 0,0-21 15,-1 0-15,22 0 0,-21 0 0,0 0 16,-1 0-16,22 0 0,-42 0 16,41 0-16,1 0 0,0 0 15,21-21-15,0 0 16,0 0-16,21 21 15,0-22-15,22 22 16,-22-21-16,0 21 0,21-21 0,1 21 16</inkml:trace>
  <inkml:trace contextRef="#ctx0" brushRef="#br0" timeOffset="26196.57">4572 3239 0,'0'0'15,"0"-22"-15,21 22 0,-21-21 0,0 0 16,0 0-16,0 0 0,0 0 16,-21-1-16,0 22 15,21-21-15,-21 21 0,-1 0 0,1 0 16,0 0-16,0 0 0,0 0 16,0 0-16,-22 0 0,22 21 0,0-21 15,0 22-15,0 20 0,-1-21 16,1 21-16,21 1 0,-21-22 15,21 21-15,-21 1 0,21-1 16,-21 21-16,21-20 0,0-22 16,0 0-16,0 0 0,0 0 0,21-21 15,0 22-15,0-22 0,0 0 16,1 0-16,-1 0 0,0 0 0,0 0 16,21-22-16,-20 1 0,-1 0 15,21 0-15,-21 0 0,0 0 0,1-1 16,-1 1-16,0 0 0,-21-21 15,21 21-15,-21-22 0,0 22 16,0-21-16,0 21 0,0-1 16,0 1-16,-21 21 0,21-21 0,-21 21 15,0 0-15,21 21 16,0 0-16,0 1 0,0-1 16,0 21-16,0-21 0,0 22 0,0-22 15,0 0-15,0 0 0,0 0 16,0 0-16,0 1 0,0-1 0,21 0 15,-21 0-15,21-21 0,0 21 16,0-21-16,0 0 0,1 0 16,41 0-16,-42 0 0,22 0 15,-1 0-15,-21-21 0,0 0 16,0 21-16</inkml:trace>
  <inkml:trace contextRef="#ctx0" brushRef="#br0" timeOffset="26571.84">4932 3302 0,'-21'-63'16,"42"126"-16,-42-148 0,21 64 0,0 0 16,0 0-16,0 0 0,21 0 15,0 21-15,0-22 16,0 22-16,22 0 0,-22 0 0,21 0 16,-21 0-16,0 0 0,22 0 15,-22 0-15,0 22 0,0-1 0,0 0 16,1 21-16,-1-21 0,0 1 15,0 41-15,-21-21 16,0-20-16,0 20 0,0-21 0,0 0 16,0 0-16,0 1 0,0-1 15,-21-21 1,0 0-16,21-21 16,0-1-1,-21 1-15,21 0 0,0 0 0,0-21 16,0 20-16,0 1 0,0-21 15,0 21-15,21 0 0,-21-22 0,21 43 16,0-21-16,-21 0 0,21 21 16,0 0-16,-21-21 0,22 21 15,-1 0-15,0-21 0,0 21 16,0 0-16,0 0 0</inkml:trace>
  <inkml:trace contextRef="#ctx0" brushRef="#br0" timeOffset="27280.44">6308 3154 0,'0'0'15,"21"0"16,0 0-15,21 0-16,1 0 0,-1 0 0,21 0 16,1 0-16,-1 0 0,22 0 15,0 0-15,-1 0 0,1 0 0,0 0 16,-1 0-16,-20 0 0,-1 0 16,22 0-16,-21 0 0,-1 0 0,1-21 15,-22 21-15,0 0 0,-21 0 0,22-21 16,-22 21-16,-21-22 0,0 1 15,-21 21-15,0-21 16,-1 21-16,-20 0 16,21-21-16,-21 0 0,-1 21 0,1 0 15,21 0-15,-22-21 0,22 21 0,0 0 16,0 0-16,42 0 47,0 0-47,0 0 0,22 0 0,-22 21 15,21-21-15,1 0 0,-1 21 16,0 0-16,-21-21 0,22 21 0,-22-21 16,0 21-16,0-21 0,-21 22 15,0-1-15,0 0 0,-21 0 0,-21 0 16,-22 22-16,22-22 16,0 0-16,-1 0 0,1 0 15,0 0-15,-1 1 0,22-22 0,-21 21 16,21 0-16,-1-21 0,1 0 15,42 0 1,22-21-16,-22 21 0</inkml:trace>
  <inkml:trace contextRef="#ctx0" brushRef="#br0" timeOffset="30620.78">9398 2604 0,'0'0'0,"42"-106"32,-42 85-32,0-1 0,0 1 0,0 0 15,0 0-15,0 0 0,-21 0 16,0 21-16,0-22 0,0 22 15,-1 0-15,1 0 0,-21 0 16,21 0-16,-22 22 0,1-1 0,0 21 16,-1-21-16,1 22 0,21-1 15,-21 0-15,-1 22 0,22-22 0,0 22 16,0-22-16,0 0 16,-1 22-16,22-22 0,0 0 0,0 1 15,0-1-15,0 0 0,0 1 0,22-22 16,-1 21-16,0-21 0,0 22 15,0-22-15,0 0 0,22-21 0,-1 21 16,-21-21-16,64 0 16,-43 0-16,1 0 0,-1 0 0,0-21 15,-21 0-15,22 0 0,-1 0 16,0-1-16,1 1 0,-1-21 0,0 21 16,1-22-16,-22 22 0,0-21 15,21 21-15,-42-22 0,22 22 0,-22 0 16,21 0-16,-21 0 0,0 0 15,0-1-15,0 1 0,-21 21 32,-1 0-32,1 21 15,0 1-15,21-1 0,-21 0 0,0 0 16,21 21-16,-21 1 0,21-1 16,0-21-16,0 0 0,0 22 15,0-22-15,0 21 0,0-21 16,0 1-16,21-1 0,0-21 15,0 0-15,0 0 0,22 0 16,-22 0-16,0 0 0,21 0 0,1 0 16,-22-21-16,21-1 0,-21 1 15,22 21-15,-22-21 0,0 0 0,-21-21 16,0 20-16,0 1 0,0 0 16,0 0-16,0-21 0,-21 20 0,0 1 15,-1 0-15,-20 0 0,21 21 16,-21-21-16,20 21 0,1 0 0,-21 0 15,21 0-15,0 0 0,-1 0 0,22-21 32,22 21-17,-1 0-15,0 0 0,21-22 16,1 22-16,-1-21 0,0 21 16,1 0-16,20 0 0,-21 0 15,1 0-15,-1 0 0,43 0 16,-64 0-16,21 0 0,-21 21 0,1 1 15,-1-1-15,0-21 16,-21 21-16,0 0 0,0 0 0,0 22 16,0-1-16,0-21 0,0 0 15,0 0-15,0 1 0,0-1 0,0 0 16,0 0-16,0 0 0,0 0 16,-21-21-16,21 22 0,0-1 15,-21-21 1,21-21-1,0-1-15,0 1 16,0 0-16,0 0 0,0 0 16,0 0-16,0-1 0,21 1 0,0-21 15,0 0-15,0-1 0,0 22 16,1-42-16,-1 41 16,0 1-16,0 0 0,0 0 0,0 0 15,1 21-15,-1 0 0,0 0 16,0 0-16,0 0 0,0 21 15,1 0-15,-1 21 0,-21-20 16,0-1-16,0 0 0,21 42 16,-21-41-16,0-1 0,0 0 15,0 0-15,0 0 0,21 0 16,-21 1-16,0-1 0,0 0 0,21-21 16,0 21-16,1-21 15,-1 21-15,0-21 0,0 0 0,21 0 16,-20 0-16,20 0 0,-21 0 15,64-21-15,-64 0 0,0 0 16,43-22-16,-43 22 0,0 0 16,0 0-16,0-21 0,0 20 15,-21-20-15,0 21 0,0 0 16,0-22-16,0 22 0,0 0 0,0 0 16,0 0-16,0 42 31,0 0-31,0 0 15,0 0-15,0 1 0,-21 20 0,21-21 16,0 0-16,-21 22 0,21-22 16,0 0-16,0 0 0,0 0 0,0 0 15,0 1-15,0-1 0,0 0 0,0 0 16,0 0-16,21-21 0,0 0 16,1 21-16,-1-21 0,0 0 0,0 0 15,21 0-15,-20-21 16,-1 0-16,0 21 0,21-21 0,-21 0 15,1 0-15,-1-1 0,0 1 0,0-21 16,0 21-16,0-22 0,-21 22 16,22-21-16,-1 21 0,-21 0 0,0-1 15,0 1-15,21 0 0,-21 0 16,0 42 15,0 0-31,-21 0 16,21 1-16,-21-1 0,21 0 15,0 0-15,0 0 0,-22 22 16,22-22-16,-21 0 0,21 0 0,0 0 16,0 0-16,0 1 0,0-1 15,0 0-15,0 0 0,21 0 16,1-21-16,-1 0 0,0 21 0,21-21 16,-21 0-16,22 0 0,20 0 15,-20-21-15,-1 21 0,0-21 16,-21 0-16,22 0 0,-1 21 15,-21-21-15,0-1 0,22-20 0,-22 21 16,0 0-16,-21-22 0,21 22 16,-21 0-16,21-21 0,-21 21 15,0-1-15,0 1 0,0 0 0,0 0 0,-21 21 16,0 0 0,0 0-16,0 0 0,0 21 15,-1-21-15,1 21 0,0 0 16,21 1-16,-21 20 0,0 0 15,0 1-15,21-22 0,0 0 0,0 21 16,0-21-16,0 1 0,0 20 16,0-21-16,0 0 0,21 0 0,0 1 15,0-22-15,21 21 0,-20-21 16,20 0-16,-21 0 0,21 0 0,-20 0 16,20 0-16,0 0 0,-21 0 15,22-21-15,-22-1 0,0 1 0,43-21 16,-43 21-16,0 0 15,0-22-15,0 22 0,0-21 16,-21-1-16,0 22 0,22-21 16,-22 21-16,0 0 15,-22 21-15,1 0 16,0 0 0,21 21-1,21-21 1,0 0-16,1 0 15,-1 0-15,0 0 0,0 0 16,0 0-16,0 0 0,1 0 16,-1 0-1,-21 21 1,0 0-16,0 0 16,0 0-16,0 1 0,0-1 15,0 0-15,-21 0 0,21 0 0,-22 0 16,22 1-16,0-1 0,0 0 15,0 0-15,0 0 0,0 0 16,22-21-16,-1 0 16,0 0-16,0 22 0,0-22 0,22 0 15,-22 0-15,0 0 0,0-22 0,21 22 16,-20-21-16,-1 0 0,21 0 16,-21 0-16,0 0 0,1-1 15,20-20-15,-21 0 0,0-1 16,0 1-16,1 0 0,-1-1 0,0-20 15,-21-1-15,21 1 0,-21 21 16,21-22-16,-21 22 0,0-1 0,0 1 16,0 21-16,0 0 0,0 0 0,0-1 15,0 1-15,0 42 16,0 1 0,-21 20-16,21 0 0,-21 1 15,0-1-15,21 0 0,-43 106 16,22-84-16,21-22 15,-21 1-15,21-1 0,0 0 16,-21 22-16,21-43 0,0 21 16,0-21-16,0 1 0,0 20 15,21-42-15,0 21 0,0 0 0,1-21 16,-1 0-16,0 0 0,21 0 16,-21 0-16,22 0 0,20 0 15,-42 0-15,22-21 0,-22 0 16,0 21-16,21-42 15,-20 20-15,-1 1 0,0-21 0,0 21 16,-21 0-16,0-22 0,0 22 16,0 0-16,0 0 0,0 0 0,0-1 15,-21 22 1,0 22 0,0-1-16,21 0 0,0 0 15,-22 0-15,22 0 0,-21 1 16,21-1-16,-21 21 0,21-21 0,0 0 15,0 1-15,0-1 0,0 0 16,0 0-16,0 0 0,0 0 16,42-21-16,-20 0 0,-1 0 15,0 0-15,0 0 0,0 0 16,43 0-16,-43-21 0,21 0 16,-21 0-16,1 0 0,20 0 15,-21-1-15,0 1 0,0-21 16,1 21-16,20-43 0,-42 43 15,0 0-15,0 0 16,0 0-16,0-1 0,-21 22 16,0 0-16,-1 0 15,1 0-15,0 22 0,21-1 32,21-21-17,0 0-15,1 0 0,-1 0 0,0 0 16,0 0-16,21 0 15,-20-21-15,-1 21 0,0-22 0,0 22 16,0 0-16,0 0 0,1-21 16,-1 21-16,0 0 15,-21 21 1,0 1-16,0-1 0,0 0 16,-21 0-16,0 43 0,-1-43 15,22 0-15,0 0 0,-21 0 16,21 0-16,0 1 0,0-1 15,0 0-15,0 0 0,0 0 0,21 0 16,1-21-16,-1 0 16,0 0-16,21 0 0,-21 0 15,1 0-15,-1 0 0,21-21 16,-21 0-16,22 21 0,-22-21 0,0 0 16,21 0-16,-21-1 0,22-41 15,-22 42-15,0 0 0,0-22 16,0 22-16,-21 0 0</inkml:trace>
  <inkml:trace contextRef="#ctx0" brushRef="#br0" timeOffset="30943.58">13483 2434 0,'0'0'0,"-21"0"0,42 0 16,0 0-16,22 0 15,-1 0-15,0 0 0,1-21 16,-1 21-16,21 0 0,-20-21 0,20 21 16,1 0-16,-22 0 0,22-21 15,-22 21-15,21 0 0,-20 0 0,-1 0 16,-21 0-16,0 0 15,1 0-15,-1 0 0,0 0 16,-42 0 15,0 0-31,-1 0 0,-20 0 16,21 0-16</inkml:trace>
  <inkml:trace contextRef="#ctx0" brushRef="#br0" timeOffset="34483.5">13758 2963 0,'0'-21'16,"21"21"-16,-42 0 47,0 0-31,0 0-16,0 0 15,0 0-15,-1 0 0,1 21 16,21 1-16,-21-22 0,0 21 15,21 0-15,-21 0 0,21 0 0,-21 0 16,21 1-16,-22-1 0,22 0 16,0 0-16,0 0 0,0 0 15,0 1-15,22-22 16,-1 0-16,0 0 0,0 0 16,0 0-16,0 0 15,1-22-15,-1 1 0,0 0 16,0 0-16,-21 0 0,21 21 15,-21-21-15,0-1 0,0 1 16,0 0-16,0 0 0,0 0 16,0 0-16,0-1 15,-21 22 1,0 0-16,0 0 16,0 22-16,-1-1 0,1-21 15,0 21-15,0 0 0,-21-21 0</inkml:trace>
  <inkml:trace contextRef="#ctx0" brushRef="#br0" timeOffset="40351.8">571 4741 0,'-21'0'32,"21"-21"-17,-21 21 1,0 0-16,0 0 0,0 0 16,-1 0-16,1 0 0,0 0 15,-21 0-15,21 0 0,-1 0 16,1 0-16,0 0 0,0 0 15,0 0-15,42 0 32,0 0-17,0 0-15,22 0 0,-1 0 0,0 0 16,22 0-16,-1 0 0,1 0 16,-1 0-16,-20 0 0,20 0 15,1 0-15,-1 0 0,-21 0 16,1 0-16,20 0 0,-20 0 15,-1 0-15,-21 0 0,21 0 0,-20 0 16,-1 0-16,0 0 0,0 0 16,-42 0-1,0 0 1,0 0-16,-1 0 0,1 0 16,0 0-16,0 0 0,0 0 0</inkml:trace>
  <inkml:trace contextRef="#ctx0" brushRef="#br0" timeOffset="40792.53">995 4720 0,'0'0'0,"-21"0"32,-1 0-17,22 21 1,0 1-16,0-1 15,0 0-15,0 0 16,0 0-16,0 0 0,0 22 0,0-22 16,0 0-16,0 21 15,0-20-15,0 20 0,0-21 0,0 21 16,0-20-16,0 20 0,0-21 16,0 21-16,0-20 0,0-1 15,0 0-15,0 21 0,0-21 0,-21 1 16,21-1-16,-21 0 0,0 0 15,0-21-15,0 21 0,-1-21 0,-20 0 16,21 0-16,-21 0 0,-1 0 16,1 0-16,0 0 0,-1 0 15,1 0-15,0 0 0,-1-21 0,1 0 16,21 21-16,-22-21 0,22 0 16,0 21-16,0-22 0,21 1 15,0 0 1,0 0-1,21 21-15,0 0 16,22-21-16,-22 21 0,21-21 16,-21 21-16,22 0 0</inkml:trace>
  <inkml:trace contextRef="#ctx0" brushRef="#br0" timeOffset="41116.33">1524 4720 0,'0'0'0,"0"-21"0,-21 21 32,0 0-32,-1 21 15,1 22-15,21-22 0,-21 21 0,0-21 16,21 22-16,0 20 0,-21-21 15,0 1-15,-1-1 0,22 0 0,-21 1 16,0-1-16,21-21 0,-21 22 16,21-22-16,0 21 0,-21-21 15,21 0-15,-21 1 0,21-1 16,21-21 15,0-21-31,-21-1 16,21 1-16</inkml:trace>
  <inkml:trace contextRef="#ctx0" brushRef="#br0" timeOffset="41444.75">1355 4995 0,'0'0'0,"-22"-42"0,22 21 16,0 0-16,0 0 0,0-1 0,0 1 16,0 0-16,22 0 15,-1 0-15,0 0 0,0-1 0,21 22 16,43-21-16,-43 21 15,1 0-15,-1 0 0,0 0 16,1 0-16,-1 21 0,0 1 0,1 20 16,-22-21-16,0 21 0,21 1 15,-20-1-15,-22 0 0,0-20 0,0 20 16,0 0-16,0 1 0,0-22 16,0 21-16,-22 0 0,22-20 0,-21-1 15,-21 0-15,21 0 16,21 0-16,-21 0 0,-1-21 0,1 22 15,0-22-15,21-22 47,0 1-47,0 0 16</inkml:trace>
  <inkml:trace contextRef="#ctx0" brushRef="#br0" timeOffset="41687.61">1291 5165 0,'0'0'0,"-21"0"0,0 0 15,21-21-15,21-1 16,0 22 0,0 0-16,22 0 0,-22 0 15,0-21-15,21 21 0,1 0 0,-1 0 16,-21 0-16,21-21 0,1 21 15,-22 0-15,0 0 0,21 0 0,-20 0 16,-1 0-16,0 0 16,-21-21-16,21 21 0,-21-21 15</inkml:trace>
  <inkml:trace contextRef="#ctx0" brushRef="#br0" timeOffset="42007.09">2138 4763 0,'21'21'47,"0"0"-47,-21 0 0,21 0 16,0 0-16,1 1 0,20 20 15,-21-21-15,0 21 0,0-20 16,1-1-16,-1 21 0,0-21 0,0 0 16,-21 1-16,21-1 0,0 0 15,-21 0-15,22-21 0,-22 21 16,0 0-16,0-42 47,21 0-32</inkml:trace>
  <inkml:trace contextRef="#ctx0" brushRef="#br0" timeOffset="42307.92">2709 4699 0,'-21'0'15,"0"21"1,0 0-16,0 1 0,-22-1 0,22 21 16,-21-21-16,21 22 0,-22-1 15,1 0-15,0 1 0,20-1 16,-20 0-16,0 1 0,-1-1 16,22 0-16,-21-21 0,21 22 0,0-22 15,-1 0-15,1 0 0,21 0 16,-21-21-16,42 0 47,0 0-47,1-21 0,20 0 15,-21 0-15,0 0 0</inkml:trace>
  <inkml:trace contextRef="#ctx0" brushRef="#br0" timeOffset="42648.73">3175 4763 0,'0'0'0,"-21"-22"16,0 22-16,-1 0 31,1 22-31,21 20 15,0-21-15,0 0 0,0 22 16,0-1-16,-21-21 0,21 21 16,0 1-16,-21-1 0,21-21 15,0 22-15,0-22 0,-21 21 0,21-21 16,-21 0-16,21 1 0,-22-1 16,22 0-16,0 0 0,0-42 46,22 21-46,-1-21 0,0 0 16</inkml:trace>
  <inkml:trace contextRef="#ctx0" brushRef="#br0" timeOffset="43346.95">3133 4784 0,'0'-21'16,"0"42"-16,0-64 0,-22 43 0,22-21 15,0 0 1,22 0-16,-1 21 16,0 0-16,0 0 0,0-21 15,0 21-15,1-21 0,-1 21 0,21 0 16,-21 0-16,22 0 0,-22 0 16,21 0-16,-21 0 0,0 0 0,1 0 15,-1 21-15,0 0 0,-21 0 16,0 0-16,0 0 0,0 1 15,0 20-15,-21-21 0,0 21 16,-22-20-16,22 20 0,0-21 0,-21 21 16,20-20-16,1-1 0,0-21 15,0 21-15,0 0 0,21-42 32,0 0-17,0 0-15,21 21 0,0-22 16,0 1-16,0 21 0,1-21 0,-1 21 15,0 0-15,0-21 0,0 21 16,0 0-16,22 0 0,-22 0 16,0 0-16,0 0 0,0 0 0,1 21 15,20-21-15,-21 21 0,0 0 16,0 1-16,1-1 0,-22 0 16,0 0-16,0 0 0,0 0 15,0 1-15,0-1 0,-22 0 0,22 0 16,-42 0-16,21-21 0,0 21 15,-22 1-15,1-1 0,0-21 0,-1 21 16,1-21-16,0 21 0,-1-21 16,22 0-16,-21 0 0,0 21 0,20-21 15,-20 0-15,21 0 0,0 0 16,0 0-16,-1 0 0,1 0 16,0 0-16,0 0 15,0 0-15,21-21 16,-21 21-16,21-21 31,21 0 0,0 21-15,0-21 0,0-1-16</inkml:trace>
  <inkml:trace contextRef="#ctx0" brushRef="#br0" timeOffset="49112.94">5440 4890 0,'0'-22'16,"21"22"-16,-21-21 0,21 0 0,-21 0 15,0 0-15,0 0 16,0-1 0,0 1-1,0 42 32,0 1-47,-21-1 0,21 0 16,0 21-16,-21 1 0,21-22 15,-21 21-15,21 0 0,0 1 0,0-22 16,0 21-16,0-21 0,0 22 16,0-22-16,0 0 0,0 0 15,0 0-15,21-21 32,0-21-17,0 0-15,0 0 0,0 0 0,1 0 16</inkml:trace>
  <inkml:trace contextRef="#ctx0" brushRef="#br0" timeOffset="49548.91">6138 4636 0,'0'0'0,"21"-22"31,-42 22-31,0 0 15,0 0-15,0 22 0,0-22 0,-22 21 16,22 0-16,-21 0 16,21-21-16,-1 21 0,1 0 0,0 1 0,21-1 15,0 0-15,0 0 16,0 0-16,21-21 16,0 0-16,22 21 0,-22-21 15,0 0-15,21 0 0,-20 22 16,20-22-16,-21 21 0,21-21 0,-20 21 15,-1-21-15,0 21 0,0-21 0,0 21 16,0 0-16,-21 1 0,22-22 16,-22 21-16,0 0 0,0 0 15,-22 0-15,1 0 0,0 1 16,-42-1-16,20 0 0,1-21 16,0 0-16,20 0 0,-20 0 15,0 0-15,21 0 0,-22 0 0,22 0 16,0 0-16,0 0 0,0 0 15,-1-21-15,22 0 0,-21 21 0,21-22 16,0 1-16,0 0 16,0 0-16,0 0 0,0 0 0,0-1 15</inkml:trace>
  <inkml:trace contextRef="#ctx0" brushRef="#br0" timeOffset="49776.88">5651 4487 0,'0'0'15,"0"-21"1,0 0-16,0 42 62,22-21-62,-1 0 16,0 0-16,0 21 0</inkml:trace>
  <inkml:trace contextRef="#ctx0" brushRef="#br0" timeOffset="50392.53">7810 4911 0,'0'0'0,"22"-21"0,-22-1 16,21 1-16,-21 0 0,0-21 15,0 21-15,0-1 0,0-20 0,-21 21 16,-1 0-16,1-22 0,0 22 15,-21 0-15,21 0 0,-22 0 16,1 0-16,21 21 0,-22 0 0,1 0 16,21 0-16,-21 0 0,20 0 15,-20 21-15,0 0 0,21 21 0,-1-21 16,-20 1-16,21 20 0,0 0 16,0 1-16,21-1 0,0 43 15,0-43-15,0 0 0,0-21 16,0 22-16,0-22 0,0 0 0,21 0 15,0 0-15,0-21 0,0 0 0,0 0 16,22 0-16,-22 0 0,42 0 16,-41-21-16,20 21 0,-21-21 15,21-21-15,-20 21 0,20-1 16,-21-20-16,21 0 0,-20-1 16,-1 22-16,21-63 0,-21 41 15,-21 1-15,0 21 0,0 0 16,0-1-16,0 1 0,0 0 0,0 42 31,-21 0-31,0 1 0,0-1 0,21 21 16,0-21-16,0 22 0,-21-1 15,21 0-15,0 1 0,0-1 16,0 0-16,0 1 0,0-22 0,21 21 0,0-21 16,0 0-16,0 1 0,0-1 15,1-21-15,-1 0 0,0 0 16,21 0-16,-21 0 0,22 0 0,-22-21 15,0 21-15,21-22 0,-20 1 16</inkml:trace>
  <inkml:trace contextRef="#ctx0" brushRef="#br0" timeOffset="50971.89">9334 4509 0,'0'0'0,"43"0"47,-22 0-47,0-22 16,21 22-16,1 0 0,20 0 0,-20 0 15,20 0-15,1 0 0,-1 0 0,1 0 16,-1 0-16,1 0 0,-22 0 16,0 0-16,1 0 0,-22 0 0,21 0 15,-21 0-15,-105 0 32,41 0-17</inkml:trace>
  <inkml:trace contextRef="#ctx0" brushRef="#br0" timeOffset="51345.68">9885 4487 0,'-43'0'15,"22"0"-15,21 22 16,-21-1-16,21 0 16,0 0-16,0 0 15,0 0-15,0 22 0,0-22 0,0 21 16,0-21-16,0 22 0,0-1 15,21-21-15,-21 22 0,21-1 0,-21-21 16,0 21-16,0-20 0,0 20 0,0-21 16,0 0-16,-21 0 0,0 1 15,0-1-15,-21 0 0,20-21 0,1 21 16,-21-21-16,0 0 0,20 0 16,1 0-16,-21 0 0,21 0 15,0 0-15,-22-21 0,22 0 0,0 21 16,0-21-16,0-1 0,-1 1 15,1 0-15,-21-21 0,42 21 16,0-1-16,0 1 16,0 0-16,21 21 15,0 0-15,0 0 0,1 0 0,-1 0 16,21 0-16,0 0 0,1 0 16,-1 0-16,0 0 0,22-21 0</inkml:trace>
  <inkml:trace contextRef="#ctx0" brushRef="#br0" timeOffset="51869.89">10647 4784 0,'0'0'0,"0"-21"0,0-1 0,0 1 16,0 0-16,-21 0 0,-1 0 15,1 21-15,0 0 0,0-21 16,0 21-16,-22 0 0,22 0 15,-21 0-15,0 0 0,20 21 0,-20 0 16,0 0-16,21 0 0,-22 22 0,22-22 16,0 21-16,0 0 15,0 1-15,-1-1 0,22 0 0,0 1 16,0-22-16,0 21 0,0-21 16,0 1-16,0-1 0,0 0 0,22 0 15,-1-21-15,0 0 0,0 21 16,0-21-16,0 0 0,1 0 0,41-21 15,-42 21-15,22-21 0,-22 0 16,21 0-16,-21-1 0,0-20 16,22 21-16,-22-21 0,0 20 15,-21-20-15,21 0 0,-21-1 0,21 22 16,-21-21-16,0 21 0,0 0 0,0-1 16,0 1-16,0 0 0,0 42 31,0 0-31,0 1 0,0 20 15,0-21-15,0 21 0,0 1 16,0-22-16,0 21 0,0 1 16,0-22-16,0 0 0,0 21 15,0-21-15,22 1 0,-1-1 16,0 0-16,0-21 0,0 0 0,0 0 16,1 0-16,-1 0 0,0-21 15,0 0-15,0-1 16,0 1-16,-21 0 0</inkml:trace>
  <inkml:trace contextRef="#ctx0" brushRef="#br0" timeOffset="52084.77">10943 4741 0,'0'-21'15,"0"42"-15,0-63 0,0 21 0,0 42 32,0 0-17,21 0-15,-21 22 0,0-22 0,0 0 16,0 21-16,21-20 0,-21 20 15,22-21-15,-22 0 0,0 0 0,0 1 16,0-1-16,21 0 0,-21 0 16,21-21-16,-21 21 15,21-21-15,0 0 16,0 0-16,-21-21 0,22 21 16,-1-21-16</inkml:trace>
  <inkml:trace contextRef="#ctx0" brushRef="#br0" timeOffset="52296.95">11409 4720 0,'0'-21'0,"-21"21"31,-1 0-31,1 21 16,0-21-16,0 21 16,0 1-16,0-1 0,-1 0 0,1 0 15,-21 21-15,0 1 0,42-1 16,-43 0-16,22-20 15,21-1-15,-21 0 0,21 0 0,0 0 16,0 0-16,21-21 16,0 0-16</inkml:trace>
  <inkml:trace contextRef="#ctx0" brushRef="#br0" timeOffset="52781.22">11896 4805 0,'0'0'0,"0"-21"0,0 0 16,0-1-16,0 1 0,0 0 0,-22 0 15,1 21-15,0 0 16,0 0-16,0 0 0,0 0 0,-1 0 16,1 21-16,0 0 0,0 0 0,-21 22 15,20-22-15,1 21 0,0 1 16,0-22-16,0 21 0,21 0 0,0-20 15,-21 41-15,21-42 16,0 0-16,0 1 0,0-1 16,0 0-16,21-21 0,0 0 15,0 0-15,0 0 0,0 0 16,1 0-16,-1-21 0,0 0 0,0-1 16,21 1-16,-20 0 0,-1 0 15,0 0-15,0-22 0,0 1 0,22 21 16,-43-21-16,21-1 0,0 22 0,-21-21 15,21 21-15,-21-1 0,0 44 32,0-1-32,-21 0 15,0 0-15,21 21 0,-21 1 0,21-22 16,0 21-16,0-21 0,0 22 16,0-22-16,0 0 0,0 0 15,0 0-15,0 1 0,0-1 0,21-21 16,0 0-16,0 21 0,0-21 0,22 0 15,-22 0-15,21 0 0,0-21 16,-20 0-16,20-1 0,0 1 0</inkml:trace>
  <inkml:trace contextRef="#ctx0" brushRef="#br0" timeOffset="53292.92">13398 4487 0,'0'0'0,"0"-21"15,0 42 16,0 1-15,-21-1-16,21 21 0,0-21 0,-21 22 16,21-1-16,0-21 0,0 21 0,-21 1 15,0-1-15,21 0 0,-21 1 16,21-1-16,-22 0 0,22-20 16,-21 20-16,21-21 0,-21 0 0,21 0 15,0 1-15,0-1 16,0-42-1,0-1 1,0 1-16,0 0 0,0 0 0,0-21 16,0-1-16</inkml:trace>
  <inkml:trace contextRef="#ctx0" brushRef="#br0" timeOffset="53548.78">13335 4636 0,'0'0'16,"0"-43"-16,21 1 0,0 21 0,0-43 15,1 22-15,-1 21 0,0 0 16,0 21-16,0-22 0,43 22 15,-22 0-15,-21 0 0,22 22 16,-22-22-16,21 21 0,0 21 16,1-21-16,-1 22 0,0-1 0,1-21 15,-22 21-15,0 1 0,0-1 16,-21 0-16,0 1 0,0-1 0,0 0 16,0 1-16,-21-22 0,0 0 0,21 21 15,-21-20-15,0-22 0,-1 21 16,22 0-16,-21-21 0,0 0 15,21 21-15,-21-21 0,0 0 16,-22-21 0,43 0-16,-21 21 0,-21-21 0</inkml:trace>
  <inkml:trace contextRef="#ctx0" brushRef="#br0" timeOffset="53720.68">13187 4784 0,'0'0'0,"-21"-21"0,42 21 15,0-22-15,0 22 16,0 0-16,22 0 0,-22-21 16,21 21-16,22 0 0,-22 0 0,0-21 15,22 0-15,-22 21 0,22 0 16,-1 0-16,1-21 0,-1 21 16,1-21-16,-1 21 0,1-22 0,-1 22 15</inkml:trace>
  <inkml:trace contextRef="#ctx0" brushRef="#br0" timeOffset="53972.7">14563 4424 0,'0'0'0,"0"-21"0,-22 21 31,1 0-31,0 0 0,21 21 16,0 0-16,-21 0 0,21 22 15,-21-22-15,21 21 0,-21-21 0,21 22 16,0-1-16,0 0 0,-22-21 15,22 22-15,-21-1 0,21 0 16,-21 1-16,21-22 0,0 0 0,0 0 16,0 0-16,0 1 0,0-1 0,0 0 15,21-21 1,0 0-16,-21-21 16,22 0-16,-1-1 15</inkml:trace>
  <inkml:trace contextRef="#ctx0" brushRef="#br0" timeOffset="54256.54">14478 4636 0,'0'-22'0,"0"44"0,0-65 0,0 1 16,0 21-16,21 0 15,-21-1-15,21 1 0,0 0 0,1 21 16,-1-21-16,0 21 0,0 0 16,21-21-16,-20 21 0,-1 0 0,0 0 15,21 0-15,-21 0 0,1 21 0,-1 0 16,0 0-16,-21 0 15,0 1-15,0-1 0,0 21 0,0-21 16,-21-21-16,21 21 0,-21 1 16,-22-1-16,22 0 0,0-21 0,0 21 15,-22-21-15,22 0 0,0 0 16,0 21-16,0-21 0,42 0 47,0 0-47,0-21 0,0 21 15,1-21-15</inkml:trace>
  <inkml:trace contextRef="#ctx0" brushRef="#br0" timeOffset="54568.35">15557 4445 0,'0'-21'15,"0"0"1,-21 21 0,21 21-1,-21 0-15,21 0 0,0 0 0,-21 1 16,21-1-16,-21 21 0,0-21 16,-1 0-16,22 22 0,-21-22 0,0 21 15,21-21-15,-21 1 0,0-1 16,21 21-16,-21-21 0,21 0 15,0 1-15,0-1 0,0 0 16,0-42 15,0 0-15</inkml:trace>
  <inkml:trace contextRef="#ctx0" brushRef="#br0" timeOffset="54825.2">15176 4805 0,'-21'21'16,"42"-42"-16,-63 63 0,21-21 0,0 1 15,21-1-15,0 0 16,21-21-16,0 21 16,0-21-16,0 0 15,1 0-15,20 21 0,-21-21 0,21 0 16,-20 0-16,62 0 0,-63 0 15,22 0-15,-22 0 0,0-21 16,21 21-16,1-21 0,-22 0 16,0 0-16,-21-1 15,21 22-15,-21-21 0,0 0 16,0 0-16,0-21 0,0 20 0</inkml:trace>
  <inkml:trace contextRef="#ctx0" brushRef="#br0" timeOffset="55084.05">15240 4318 0,'-21'0'31,"42"0"-15,0 0-16,21 0 0,-20 0 0,20 0 15,0 0-15,1 0 0,-1 0 16,0 0-16,1 0 0,-1 0 0,-21 0 15,0 0-15,0 0 0,1 0 16,-1 0-16,-21 21 16</inkml:trace>
  <inkml:trace contextRef="#ctx0" brushRef="#br0" timeOffset="57087.13">16976 4847 0,'0'0'0,"0"21"0,21-21 47,0 0-47,0 0 0,0 0 16,-21-21-16,21 21 0,1-21 15,-1 0-15,0 21 0,0-21 0,0 0 16,22-22-16,-22 22 16,0 0-16,-21 0 0,21-22 0,0 1 0,0 0 15,-21 21-15,0-43 0,0 22 16,0-1-16,0 1 0,0 0 16,0-1-16,0 22 0,0-21 0,0 21 15,0 0-15,-21 42 16,21 0-1,-21 0-15,0 0 0,21 22 16,0-1-16,0 0 0,-21 22 0,21-22 16,-21 0-16,21 1 0,-22 20 15,22-20-15,-21-1 0,21 0 0,0 43 16,0-64 0,-21 21-16,21-20 0,0-1 0,0 0 15,0 0-15,21-21 31,0-21-31,1-21 16,-1 20-16,0 1 0,-21-21 16,42 21-16,-42-22 0,43 22 0,-22-21 15,0 21-15,0 0 0,0-22 16,0 43-16,-21-21 0,22 0 16,-1 21-16,0 0 15,0 0-15,-21 21 16,21 0-16,-21 0 0,0 1 15,21 20-15,-21-21 16,22 0-16,-1 0 0,-21 1 0,0-1 16,21 0-16,0 0 0,0 0 15,0 0-15,-21 1 0,22-1 0,-1-21 16,0 0-16,21 21 0,-21-21 16,1 0-16,-1 0 0,0 0 0,0 0 15,43-42-15,-43 20 16,0 1-16,0 0 0,-21 0 15,21 0-15,0 0 0,1-22 0,-22 22 0,0 0 16,0-21-16,21 20 0,-21 1 16,0 0-16,0-21 15,0 21 1,-21 21-16,-1 0 0,1 0 16,0 21-16,0-21 0,0 21 15,21 0-15,0 0 0,-21 0 16,21 22-16,-22-22 0,22 0 0,0 21 15,0-20-15,0 20 0,0-21 16,0 0-16,0 0 0,22 22 0,-1-22 16,0 0-16,0-21 15,0 0-15,0 21 0,1-21 0,20 0 16,-21 0-16,21 0 0,-20-21 16,20 21-16,0-21 0,-21 0 15,22 0-15,-1-1 0,-21 1 0,22-21 16,-1 21-16,-21-22 0,0 1 15,0 0-15,1-1 0,-1 1 0,0 0 16,-21-1-16,0-20 0,0 21 16,0-1-16,0 1 0,0 0 0,0-1 15,0 22-15,0 0 16,0 0-16,0 42 16,-21 0-1,21 21-15,-21-20 0,-1 20 16,22-21-16,0 21 0,-21 1 0,21-1 15,-21 0-15,21-20 0,-21 20 16,21 0-16,0 1 0,0-22 0,-21 21 16,21 0-16,0-20 0,0 20 15,0-21-15,0 0 0,0 0 0,0 1 16,21-1-16,-21 0 0,21 0 16,0-21-16,22 0 0,-22 21 0,0-21 15,21 0-15,-21 0 0,22 0 16,-22 0-16,0-21 0,21 0 0,-20 21 15,-1-21-15,0 0 0,0-22 16,0 22-16,0 0 0,1-21 16,-22 20-16,21 1 0,-21-21 0,21 21 15,-21 0-15,0-1 0,0 1 16,0 0-16,0 0 0,0 42 47,0 0-47,0 0 15,0 1-15,0-1 0,0 0 16,0 0-16,0 0 0,0 0 16,21-21-16,0 0 15,0 22-15,1-22 0,20 0 16,-21 0-16,0 0 0,0 0 16,1 0-16,20 0 0,-21-22 15,0 1-15,0 21 0,1-21 16,-1 0-16,-21 0 0,0 0 0,21-1 15,-21 1-15,0 0 0,0 0 0,0 0 16,0 0-16,0-1 16,-21 22 15,21 22-31,-21-1 0,-1 0 16,22 0-16,-21 0 0,21 0 15,0 1-15,0 20 0,-42 21 16,42-20-16,-21-1 0,21 0 0,0 22 15,-21-22-15,-1 1 16,22 20-16,-21-21 0,21 1 0,0 20 16,-21-20-16,21 20 0,-21-21 0,0 22 15,0-22-15,21 22 0,-22-22 16,1 22-16,0-22 0,0 0 16,0 22-16,0-22 0,-1 0 0,1-20 15,0 41-15,0-42 0,0 22 16,21-22-16,-21 0 0,-1-21 15,22-21 17,22 21-32,-1-21 0,0-1 0,0 1 15,0-21-15,0 21 16,1-22-16,-1 1 0,21 0 0,-21-1 16,0 1-16</inkml:trace>
  <inkml:trace contextRef="#ctx0" brushRef="#br0" timeOffset="57399.95">19283 4847 0,'-21'-42'0,"21"-106"31,0 127-31,0-1 0,0 1 0,21 0 16,0 21-16,21 0 0,-21-21 16,1 21-16,20 0 0,0 0 0,1 0 15,-22 0-15,21 21 16,0-21-16,-20 21 0,20 0 0,-21 1 15,0-1-15,-21 0 0,0 0 0,0 0 16,-21 43-16,0-43 16,0 0-16,-43 21 0,43-42 15,-21 22-15,21-1 16,-22-21-16,1 0 0,21 21 0,0-21 16,-1 0-16,1 0 0,0 0 0,21-21 31,21 0-31,0 21 0,1-22 15,-1 1-15,0 0 16,21 0-16,-21 0 0</inkml:trace>
  <inkml:trace contextRef="#ctx0" brushRef="#br0" timeOffset="57784.78">19918 4593 0,'0'0'0,"21"-21"0,21 0 15,1 0-15,-22 21 0,0-21 16,0 21-16,-21-22 15,-21 22 1,0 0-16,0 0 16,-1 0-16,1 0 0,0 22 0,-21-22 15,21 21-15,-1-21 0,1 21 16,0-21-16,21 21 0,0 0 16,0 0-16,0 1 15,21-1-15,0-21 16,1 21-16,-1-21 0,0 0 0,21 21 15,-21-21-15,1 21 0,-1-21 0,0 21 16,0 1-16,0-22 0,-21 42 16,21-42-16,-21 21 0,0 0 15,0 0 1,-21 1-16,0-22 0,-21 0 16,21 0-16,-1 21 0,-20-21 15,0 0-15,21 0 0,-22 0 0,1 0 16,21 0-16,0 0 0,-1 0 0,1 0 15,21-21 1,0-1-16,21 22 0,1-21 16</inkml:trace>
  <inkml:trace contextRef="#ctx0" brushRef="#br0" timeOffset="58304.06">21145 4106 0,'0'-21'0,"0"42"0,22-63 0,-22 21 15,0 0-15,0 0 0,0-1 16,0 44-1,0-1 1,-22 21-16,22 0 0,-21 1 0,21-1 16,0 22-16,-21-22 0,0 21 0,0-20 15,21-1-15,-21 22 0,21-22 16,-22 0-16,22 1 0,0-22 16,-21 21-16,21-21 0,-21 22 15,21-1-15,0-21 0,0 0 16,0 0-16,0 1 15,21-44 1,0 1-16,1 21 16,-1-21-16,0 0 0,21 0 15,-21-22-15</inkml:trace>
  <inkml:trace contextRef="#ctx0" brushRef="#br0" timeOffset="58700.54">21526 4403 0,'0'0'0,"0"-21"0,22 21 0,-22-22 15,21 22-15,-21 22 16,0-1 0,0 0-16,-21 21 0,-1-21 0,1 1 15,0 20-15,21-21 0,-21 0 0,0 22 16,21-22-16,-21 21 0,21-21 16,0 22-16,0-22 0,0 0 15,0 0-15,21 0 0,0-21 16,0 0-16,21 0 0,-20 0 0,-1 0 15,21 0-15,-21 0 0,22-21 16,-22 21-16,21-21 0,-21 0 0,22 0 16,-22-1-16,0 1 0,0-21 15,-21 21-15,0-22 0,0 22 16,0-21-16,0 21 0,0-43 16,-21 43-16,0 0 0,-22 0 15,22 21-15,-21 0 0,21 0 0,-22 0 16,22 0-16,-21 0 0,21 0 15,0 21-15,-22 0 0,22-21 0,21 21 16,-21-21-16,0 0 16,21 21-16,-21-21 31,21-21-31</inkml:trace>
  <inkml:trace contextRef="#ctx0" brushRef="#br0" timeOffset="58992.38">20807 4191 0,'-21'0'0,"42"0"0,-64 0 0,65 0 32,20 0-32,-21 0 0,43 0 15,-22 0-15,0 0 0,22 0 0,-1 0 16,1 0-16,-1-21 0,1 21 0,20 0 15,-20 0-15,21-21 16,-22 21-16,1-21 0,-1 21 0,-21 0 16,1 0-16,-22-22 0,21 22 15,-21 0-15,-42 0 32,0 0-32,0 22 15,0-22-15,-22 21 0,1 0 16,0 0-16</inkml:trace>
  <inkml:trace contextRef="#ctx0" brushRef="#br0" timeOffset="60784.44">6181 5927 0,'0'0'0,"0"-21"15,0-1-15,0 1 16,0 0-16,0 0 15,0 0-15,0 0 0,0-1 16,-22 22 0,1 0-16,0 0 0,-21 0 15,21 0-15,-1 22 0,-62 20 0,63-21 16,-22 21-16,1 1 0,0-1 16,-1 0-16,1 1 0,21 20 15,-22-20-15,22 20 0,0 1 0,0-1 16,0 1-16,21-1 0,0 43 15,0-64-15,0 1 16,21-1-16,0-21 0,0 21 0,22-20 16,-1-22-16,0 21 0,1-21 0,-1 21 15,0-21-15,1 0 0,20 0 16,-21-21-16,1 0 0,-1-1 0,0 1 16,1 0-16,20 0 0,-20-21 15,-1 20-15,-21-20 0,21 0 0,1 21 16,-22-22-16,0 1 0,0 0 0,0 20 15,1-20-15,-22 21 0,0 0 16,0 0-16,0-1 0,0 1 16,-22 21-16,1 0 15,0 0-15,0 21 16,0 1-16,0-1 16,21 21-16,0-21 0,-22 22 0,1-1 15,21-21-15,0 21 0,0 1 0,0-22 16,0 21-16,0-21 0,0 1 15,0-1-15,0 0 0,21 0 0,1 0 16,20-21-16,-21 0 0,0 0 16,22 0-16,-22 0 0,21 0 0,0 0 15,-20-21-15,20 21 0,0-21 16,-21 0-16,1 0 0,20-1 16,-21-20-16,-21 21 0,21-21 0,-21 20 15,0-20-15,0 0 0,0-1 16,-21-20-16,0 42 0,0-22 15,-22 22-15,22 0 0,-21 21 16,21-21-16,-43 21 0,43 0 16,0 0-16,0 0 0,0 0 0,-1 0 15,22 21-15,22-21 16,-1 21-16,0-21 16,21 0-16,1 0 0,-22 0 15,21 0-15,0 0 0,1 0 0,-1 0 16,0 0-16,1-21 0,-1 21 15,-21-21-15,22 21 0,-1 0 16,-21 0-16,21 0 0,-20 0 0,20 0 16,-21 21-16,0 0 15,-21 0-15,0 1 0,0-1 0,21 21 16,-21-21-16,0 0 0,0 22 0,0-22 16,0 21-16,0-21 0,0 1 15,0-1-15,0 21 0,0-21 0,-21-21 16,21 21-16,0 1 0,-21-22 15,21 21-15,-21-42 32,21-1-17,0 1-15,0 0 0,0 0 0,0 0 16,0-22-16,21 22 0,-21-21 16,21 0-16,0-1 0,-21 22 0,22-21 15,-1 21-15,21-1 0,-21 1 0,0 0 16,22 0-16,-22 21 0,21 0 15,-21 0-15,1 0 0,20 0 0,-21 21 16,0 0-16,0 0 0,-21 1 16,0 20-16,22-21 0,-22 21 0,0-20 15,0 20-15,0 0 0,0-21 16,-22 1-16,22 20 0,-21-21 0,21 21 16,0-20-1,0-44 32,21 1-47,-21 0 0,0 0 0,22 0 16</inkml:trace>
  <inkml:trace contextRef="#ctx0" brushRef="#br0" timeOffset="61172.04">7959 6202 0,'0'-21'31,"21"21"-31,-21 21 16,0 0-16,0 0 0,21 0 16,-21 1-16,21 20 0,-21-21 0,21 21 15,-21-20-15,0 20 0,0-21 16,0 21-16,0-20 0,0 20 0,0-21 16,0 0-16,0 0 0,0 1 15,0-1-15,0-42 31,0-1-31,21 1 16,1-21-16,-22 21 0,21 0 16,0-22-16,-21 1 0,21 0 15,0 20-15,0-20 0,1 0 16,-1 21-16,-21-1 0,21-20 16,0 42-16,-21-21 0,0 0 0,21 21 15,0 0-15,1 0 0,-22 21 47,21 0-47,-21 0 16,21-21-16</inkml:trace>
  <inkml:trace contextRef="#ctx0" brushRef="#br0" timeOffset="61538.83">8551 6456 0,'0'0'0,"21"0"16,1 0 0,-1 0-16,0-21 0,-21 0 15,21 21-15,0-22 0,0 1 16,1 0-16,-22 0 0,21 21 0,0-21 16,-21 0-16,0-1 0,0 1 0,0 0 15,0 0-15,-21 21 31,0 0-31,-1 0 16,1 21-16,0-21 0,21 21 0,-21 22 16,0-22-16,21 0 0,-21 21 15,21-21-15,0 22 0,0-22 0,0 21 16,0-21-16,0 1 0,0-1 0,0 0 16,21 0-16,0 0 0,0 0 15,0-21-15,0 0 0,22 0 16,-22 0-16,21 0 0,1 0 15,20 0-15,-42 0 0,22 0 16,-22-21-16,0 0 0,0 0 16,-21 0-16</inkml:trace>
  <inkml:trace contextRef="#ctx0" brushRef="#br0" timeOffset="61880.96">9080 6371 0,'0'0'0,"0"-21"0,0 0 16,0 0-16,0 0 0,0-1 15,0 1-15,0 0 0,43 0 16,-22 0-16,0 0 0,0 21 15,0 0-15,1-22 0,-1 22 0,21 0 16,-21 0-16,0 0 0,1 0 0,-1 22 16,0-1-16,0 0 0,21 21 15,-42 1-15,0-22 16,22 63-16,-1-62 0,-21 20 16,0-21-16,0 0 0,0 0 0,0 22 15,-21-22-15,21 0 16,-22-21-16,1 0 15,0-21 1,21 0-16,0 0 16,0-1-16,0 1 0,0 0 15,0-21-15,0 21 0,0-1 16,0-20-16,21 21 0,0 0 0,1-22 16,-22 22-16,21 0 0,0 0 15,0 0-15,21 0 0,-20-1 0,-1 1 16,21 0-16,0 0 0,64 0 15</inkml:trace>
  <inkml:trace contextRef="#ctx0" brushRef="#br0" timeOffset="62185">10329 5821 0,'0'0'0,"0"-21"0,-21 21 15,0-21-15,0 21 16,0 0-16,-1 0 0,1 0 15,0 21-15,0 0 16,21 0-16,-21 21 0,21-20 0,-21 20 16,-1 0-16,22 1 0,-21-1 0,0 0 15,0 1-15,21-1 16,-21 0-16,21 22 0,-21-22 0,21 0 16,-22 1-16,22-22 0,0 21 15,0-21-15,0 22 0,0-22 0,0 0 16,22-21-16,-1 21 0,0-21 0,0 0 15,0 0-15,0 0 16,1 0-16,20-21 0,-21 0 0,21-21 16,1 20-16,-22-20 0,0 21 15,21-21-15</inkml:trace>
  <inkml:trace contextRef="#ctx0" brushRef="#br0" timeOffset="62407.87">10096 6160 0,'-42'0'0,"84"0"0,-126 0 0,63 0 16,-1 0-16,1 0 0,0 0 16,42 0-1,0 0-15,1 0 0,-1-22 16,21 22-16,0 0 0,1 0 16,-22 0-16,21 0 0,1 0 0,-22 0 15,21 0-15,-21 0 16,0 0-16,1 0 0,-1 0 0,0 0 15,0 0-15</inkml:trace>
  <inkml:trace contextRef="#ctx0" brushRef="#br0" timeOffset="62659.72">10985 6562 0,'0'0'0,"0"21"16,22-21 15,-22-21 16</inkml:trace>
  <inkml:trace contextRef="#ctx0" brushRef="#br0" timeOffset="73184.05">593 8340 0,'0'21'47,"0"0"-32,0 0-15,-22-21 16,44 0 31,-1-21-32,0 21-15,-21-21 0,0 0 16,0 0-16,0-1 16,0 1-16,-21 42 46,0-21-46,21 22 16,-22-1-16,1 0 16,21 0-16,-21-21 0,21 21 0,0 0 15,21-21 17,0 0-17,1-21-15,-1 21 0,-21-21 16,21 0-16,0 0 0,0 21 0,0-21 15,-21-1-15,22 22 0,-22-21 16,0 0-16,-22 21 31,1 0-31,0 0 0,0 0 0,0 21 16,0 0-16,-1 1 16,1-1-16,21 21 0,0-21 15,-21 0-15,21 1 0,-21 20 16,21-21-16,0 0 15,0 0-15,21 1 16,0-22-16,0 0 0,1 0 16,-1 0-16,0 0 0,0-22 15,0 1-15,22 21 0</inkml:trace>
  <inkml:trace contextRef="#ctx0" brushRef="#br0" timeOffset="73535.85">974 8361 0,'-22'21'16,"1"0"-1,21 0 1,21-21 15,1 0-31,-22-21 16,21 21-16,0-21 0,-21 0 15,21 0 1,-21 0-16,0-1 16,-21 22-1,0 0-15,0 0 16,-1 22-16,22-1 16,0 0-16,-21 21 0,21-21 15,0 1-15,0-1 0,0 0 0,0 0 16,0 0-16,0 0 0,0 1 15,0-1-15,21-21 16,1 0-16,20 0 16</inkml:trace>
  <inkml:trace contextRef="#ctx0" brushRef="#br0" timeOffset="73846.67">1799 8149 0,'0'0'16,"-21"0"-16,0 0 0,0 0 0,42 0 31,0 0-31,21 0 0,1 0 0,-1 0 15,0 0-15,1 0 0,-1 0 16,21-21-16,-20 21 0,20-21 0,-20 21 16,20 0-16,-21 0 0,1 0 15,-22 0-15,21 0 0,-21 0 16,-21 21-16,-21 0 16,0 0-16,0-21 0</inkml:trace>
  <inkml:trace contextRef="#ctx0" brushRef="#br0" timeOffset="74132.5">2117 8192 0,'0'0'16,"-22"0"0,1 0-16,0 0 15,21 21-15,0 0 0,0 0 0,-21 0 16,21 22-16,0-22 0,-21 21 15,21 0-15,-21 1 0,21-1 16,0 0-16,-22 1 0,1-1 0,0 0 16,21 1-16,-21-1 0,21 0 15,-42 22-15,42-22 16,0-21-16,0 1 0,0-1 0,0-42 31,21 21-15,0-43-16,0 22 0,0 0 0,0-21 15,1-1-15</inkml:trace>
  <inkml:trace contextRef="#ctx0" brushRef="#br0" timeOffset="74592.92">2307 8234 0,'0'21'15,"-21"0"1,21 22-16,0-22 15,-21 0-15,21 21 0,0 1 0,0-22 16,0 21-16,0 0 0,-21 1 16,21-1-16,-22 0 0,1-20 0,21 20 15,0 0-15,-21 1 0,21-22 16,-21 21-16,21-21 0,-21 0 0,21 1 16,0-44 15,0 1-31,0 0 15,0 0-15,0 0 0,0 0 0,21-22 0,0 22 16,0-21-16,0-1 16,22 22-16,-22-21 0,21 21 0,1 0 15,-1-1-15,0 1 0,1 0 0,-1 0 16,-21 21-16,21 0 0,-20 0 16,20 0-16,-21 21 0,0 0 0,-21 0 15,0 1-15,0-1 0,0 21 16,0-21-16,-21 22 0,0-22 0,0 21 15,-22-21-15,22 22 0,0-1 16,-21-21-16,21 0 0,-1 22 16,1-22-16,0-21 0,21 21 0,-21-21 15,42 0 1,0-21-16,0 0 16,1-1-16,-1 1 0,21 0 0</inkml:trace>
  <inkml:trace contextRef="#ctx0" brushRef="#br0" timeOffset="74931.73">2836 8721 0,'21'0'47,"1"0"-47,-1 0 15,0 0-15,0-21 0,0-1 16,0 22-16,1-21 0,-1 21 0,0-21 15,0 21-15,0-21 0,-21 0 16,0 0-16,-21 21 31,0 0-31,0 0 0,0 0 16,-22 21-16,22 0 0,0 0 16,-21 0-16,20 0 0,1 22 15,-21-22-15,21 21 0,21 22 0,0-43 16,0 0-16,0 0 15,0 0-15,0 1 0,21-22 0,0 0 16,0 0-16,22 0 0,-1 0 16,0 0-16,22 0 0,-22-22 0,0 1 15,22 0-15,-1 0 0</inkml:trace>
  <inkml:trace contextRef="#ctx0" brushRef="#br0" timeOffset="75428.1">3895 8594 0,'0'0'0,"0"-21"0,0-1 0,0 1 16,0 0-16,21 21 0,-21-21 16,21 0-16,0 21 15,0-21-15,-21-1 0,0 44 32,0-1-17,0 0-15,0 21 0,0-21 16,0 22-16,0 20 0,-21-20 15,21 41-15,-21-20 0,0 20 0,21-20 16,-21 21-16,-1-1 0,1 22 0,0 0 16,0 0-16,-21 0 0,20-1 15,-20 22-15,-21 85 0,41-85 16,1-21-16,-21-21 0,21 20 0,21-20 16,0-21-16,-21-1 0,21-21 15,0 1-15,0-1 16,0-63-16,21 0 15,-21 0-15,21-22 16,0-20-16,-21 20 0,21-20 0,0-1 16,1 1-16,-1-22 0,0 22 0,0-22 15</inkml:trace>
  <inkml:trace contextRef="#ctx0" brushRef="#br0" timeOffset="75787.89">3937 8911 0,'0'0'0,"-21"-42"15,0-22-15,-22 1 0,22 21 0,0-85 32,21 105-32,0 1 0,0 0 15,0 0-15,21 0 0,0 0 16,0-1-16,1 1 0,20 21 0,0-21 16,-21 21-16,64 0 15,-43 0-15,1 0 0,-1 21 16,0-21-16,1 21 0,-22 1 0,42 41 15,-41-21-15,-1 22 16,-21-43-16,-21 21 0,-22 22 16,1-22-16,0-21 0,-1 22 15,22-22-15,-21 0 0,-1-21 0,22 21 16,-21-21-16,21 0 0,0 0 0,-1 0 16,22-21-1,0 0 1,0 0-16,43 21 0,-22-21 15,0-1-15,0 1 0,22 0 0,-22 21 16,21-21-16,-21 0 0,22 0 0,-1-1 16</inkml:trace>
  <inkml:trace contextRef="#ctx0" brushRef="#br0" timeOffset="76163.92">4508 8594 0,'0'-21'0,"-21"21"0,0 0 16,21-22-16,0 1 15,0 0-15,0 0 16,0 0-16,0 0 0,21-1 16,0 22-16,22 0 15,-22 0-15,0-21 0,21 21 0,1 0 16,-1 0-16,-21 21 0,22 1 0,-1-22 16,0 21-16,-21 21 0,1-21 15,-1 0-15,0 1 0,-21 20 16,0 21-16,0-41 0,0-1 15,0 21-15,-21-21 0,0 0 0,-1 1 16,1-22-16,0 21 0,0-21 16,0 0-16,0 0 15,-1-21-15,22-1 0,0 1 0,0 0 16,0 0-16,0 0 16,0 0-16,0-1 0,0-20 0,22 21 15,-1 0-15,0 0 0,0-1 0,0 22 16,0-21-16,22 0 15,-22 21-15,21-21 0,1 21 16,-22 0-16,0-21 0,21 21 16,-21 0-16</inkml:trace>
  <inkml:trace contextRef="#ctx0" brushRef="#br0" timeOffset="76616.19">5397 8403 0,'0'-21'31,"0"0"-31,-21 21 16,0 0-16,0 0 15,0 21-15,0 0 0,21 0 0,-22 1 16,1-1-16,0 0 0,21 21 0,-21-21 16,0 1-16,21 20 15,-21 0-15,21-21 0,0 43 0,0-43 16,0 0-16,0 22 15,21-22-15,21 0 16,0-21-16,-20 0 0,-1 0 0,63 0 16,-62-21-16,62 0 15,-41-1-15,-1-20 0,0 21 16,1 0-16,-22 0 0,21-1 0,-21-20 16,0 21-16,-21 0 0,0-22 15,0 22-15,0-21 0,0 21 0,-21-22 16,-21 22-16,21 0 0,-22 0 15,1 21-15,21 0 0,-21 0 0,-1 0 16,1 0-16,0 0 0,-1 21 0,22-21 16,-21 21-16,21 22 0,-1-22 15,1 21-15,21 0 16,0-20-16,0-1 0,0 0 0,0 0 16,85 43-1,-64-43-15,21-21 0,1 0 0,-1 0 16,22 0-16</inkml:trace>
  <inkml:trace contextRef="#ctx0" brushRef="#br0" timeOffset="76896.03">6413 8382 0,'0'-21'0,"0"42"0,0-63 0,0 21 0,-21-22 15,0 22 1,0 21-16,0 0 0,-22 0 15,22 0-15,0 0 0,0 21 0,-21-21 16,20 21-16,1 22 0,0-22 16,0 0-16,0 43 0,0-22 15,21-21-15,-22 21 0,22-20 0,0 20 16,0-21-16,0 0 16,0 22-16,0-22 0,43 21 0,-22-21 15,0-21-15,0 21 0,0-21 16,22 0-16,-22 0 0,21 0 15,-21 0-15,22 0 0,-1-21 0,-21 0 16,22 21-16</inkml:trace>
  <inkml:trace contextRef="#ctx0" brushRef="#br0" timeOffset="77964.32">6731 8467 0,'-21'0'0,"42"0"0,-63 0 0,42 21 16,21-21 15,0 0-31,21 0 0,-21 0 16,1 0-16,20 0 0,-21-21 16,0 21-16,0-21 0,22 21 0,-22-22 15,0 22-15,-21-21 0,21 0 16,-21 0-16,0 0 15,-21 21-15,0 0 16,0 0-16,-22 0 0,22 0 16,0 0-16,0 0 0,-21 21 15,20 0-15,1 0 0,0 0 0,0 22 16,21-22-16,-21 21 16,21-21-16,0 1 0,0-1 15,0 0-15,0 0 0,0 0 0,0 0 16,21 1-16,0-22 15,21 21-15,1-21 0,-22 0 16,21 0-16,-21 0 0,22 0 0,-1 0 16,0-21-16,1-1 0,-1 22 15,-21-21-15,22 0 0,-1 21 0,-21-21 16,21 0-16,1-43 0,-22 43 16,0 0-16,0 0 0,-21 0 15,0-22-15,21 22 0,-21 0 16,0 0-16,-21 21 15,0 0 1,0 0-16,0 21 0,21 0 0,0 0 16,0 0-16,-21 1 0,21-1 15,0 0-15,0 21 0,0-21 0,0 1 16,0-1-16,0 0 0,21-21 0,0 21 16,-21 0-16,21 0 0,0-21 15,0 22-15,1-22 0,-1 21 0,0-21 16,0 0-16,0 0 15,-21-21 17,-21-1-17,0 22-15,0 0 16,0-21-16,-1 21 0,1 0 16,0 0-16,21 21 15,0 1 1,0-1-16,0 0 0,21 0 15,0-21 1,1 0-16,-1 0 0,0 0 0,0 0 16,0 0-16,0 0 0,22 0 0,-1 0 15,0-21-15,1 21 0,-1-21 16,0 0-16,1-1 0,-1 22 0,64-42 16,-85 21-16,21-21 15,1 20-15,-22 1 0,21 0 16,-21-21-16,1 21 0,-1-1 0,-21-20 15,0 0-15,0 21 16,0-1-16,-21 22 16,21 22-16,0-1 15,0 0-15,-22 0 0,22 0 0,0 0 16,0 1-16,0 20 0,0-21 16,0 0-16,0 0 0,0 1 0,0-1 15,-21 0-15,21 0 16,0 0-16,0 0 0,-21-21 15,0 0-15,0 22 0,0-22 16,-1 0-16,22 21 0,-21-21 16,0 0-16,0 0 0,0 0 15,21-21 1,0-1 0,0 1-16</inkml:trace>
  <inkml:trace contextRef="#ctx0" brushRef="#br0" timeOffset="79125.42">8572 8594 0,'0'0'0,"0"21"16,22-21-16,-1 0 16,0 0-16,0 21 0,0-21 0,0 0 15,1 0-15,-1 0 0,0 0 16,0-21-16,0 0 16,0 21-16,1-21 0,-1-1 0,0 1 15,0 0-15,0 0 0,22 0 16,-22-22-16,-21 1 0,21 21 15,0-21-15,0-1 0,0 1 0,1 21 16,-22-22-16,0 22 0,0 0 16,0 0-16,0 42 15,0 0 1,-22 0-16,1 1 0,21-1 16,-21 21-16,0-21 0,21 22 0,-21-22 15,21 21-15,-21-21 0,21 22 16,-22-22-16,22 0 0,0 21 15,0-21-15,0 1 0,0-1 0,0 0 16,22 0-16,-1 0 16,0-21-16,0 0 0,0 0 0,22 0 15,-22 0-15,21 0 0,-21 0 0,0-21 16,22 0-16,-22 21 0,0-21 16,0 0-16,0-1 0,1 1 0,-1 0 15,-21-21-15,0 21 0,0-1 0,0-20 16,0 21-16,-21 0 0,-1 0 15,1-1-15,0 1 0,0 0 16,-21 21-16,-22 0 0,43 0 0,0 0 16,0 0-16,-1 0 0,22 21 15,0 0 1,22-21-16,-1 0 0,0 0 16,21 0-16,-21 0 0,22 0 0,-1 0 15,0 0-15,1 0 0,-1-21 0,0 0 16,1 0-16,-1 21 0,0-21 15,1 0-15,-1-1 0,0 1 0,-20 0 16,-1 0-16,0 0 0,0 0 16,0-1-16,0 1 0,-21 0 0,22 0 15,-22 0-15,0 42 47,0 21-47,-22-21 0,22 22 16,0-1-16,-21 0 0,21 1 15,0-1-15,0 22 0,-21-22 0,21 21 16,0 1-16,0-1 0,0 1 0,0-1 16,0 1-16,0 21 0,0-1 15,0-20-15,0 20 0,0 1 0,0-21 16,0 20-16,0 1 0,0 21 0,0-22 16,0 1-16,0 21 0,0-21 15,0-1-15,21 1 0,-21-22 16,0 22-16,0 0 0,0-22 0,0 1 15,0-1-15,0 1 0,0-22 0,0 0 16,0 1-16,-21-22 0,0 0 16,21 0-16,-21-21 0,0 0 15,-1 0-15,1-21 0,21 0 16,-21-21-16,-21 20 0,21-20 0,-1 0 16,1-1-16,-21-20 0,21 21 15,0-22-15,-1 1 0,-20-22 16,21 0-16,0 1 0,0-1 0,-1 0 15,22-21-15,0 22 0,0-1 0,0 0 16,0 1-16,22-1 0,-1 0 0,21 22 16,-21-1-16,22 1 0,-1-1 15,0 22-15,1 0 0,-1-1 16,0 22-16,1-21 0,-1 21 0,-21 0 16,21-1-16,-20 1 0,20 21 0,-42-21 15,21 0-15,0 21 0,-21-21 16,21 0-16,1-1 0</inkml:trace>
  <inkml:trace contextRef="#ctx0" brushRef="#br0" timeOffset="79604.46">11239 7853 0,'0'0'0,"22"-21"15,-1 0-15,0-1 16,0 1-16,0 0 0,22-21 0,-22 21 15,-21-1-15,0 1 16,-21 21 0,-1 0-16,1 0 15,0 0-15,-21 21 0,-1 1 16,22 20-16,-21-21 0,0 21 0,-1 1 16,1-1-16,0 0 0,20 1 0,-20 20 15,21-20-15,-21 20 0,20-21 16,1 22-16,21-22 0,0 1 0,0-1 15,0 0-15,0 1 0,21-22 0,22 0 16,-22 21-16,21-21 0,-21 1 16,43-22-16,-22 21 0,1-21 15,20 0-15,43 0 0,-43 0 16,1-21-16,-22 21 0,22-22 16,-22 1-16,22 0 0,-22-21 0,0 21 15,1-1-15,-1-20 0</inkml:trace>
  <inkml:trace contextRef="#ctx0" brushRef="#br0" timeOffset="80340.78">11938 8149 0,'0'0'0,"0"-21"0,0 0 16,0 0-16,-21 21 0,0 0 16,-1 0-16,1 0 0,0 21 15,0 0-15,0 0 0,0 0 16,-1 1-16,1-1 0,0 21 16,21-21-16,0 0 0,0 22 15,0-22-15,0 0 0,0 0 0,0 0 16,0 1-16,0-1 0,0 0 15,21-21-15,0 0 0,1 0 16,20 0-16,-21 0 0,0 0 0,22 0 16,-22-21-16,21 21 0,-21-21 15,22-1-15,-22 1 0,0 0 0,0 0 16,0 0-16,-21 0 0,0-1 0,0 1 16,0-21-16,0 21 15,-21 0-15,0-1 0,-21 1 0,20 0 16,-20 0-16,21 21 0,-21-21 0,20 21 15,1-21-15,0 21 0,0 0 16,21-22-16,21 1 16,0 21-16,22 0 15,-22-21-15,21 21 0,22 0 0,-22 0 16,0 0-16,22 0 0,-22 0 0,0 0 16,1 0-16,-1 0 0,0 21 15,1 0-15,-22 1 0,0-1 0,0 0 16,0 21-16,-21-21 0,0 1 15,0-1-15,0 21 0,0-21 0,0 0 16,0 1-16,0 20 0,-21-21 0,0 0 16,21 0-16,-21 1 15,0-1-15,0-21 16,21 21-16,-22-21 0,22-21 31,0 0-15,0-1-16,22 1 0,-1-21 0,-21 21 15,21-22-15,0 22 0,21-21 16,-20 0-16,-1 20 0,42-41 16,-42 21-16,22 20 0,-22 22 15,0 0-15,0 0 0,22 0 0,-22 0 16,0 0-16,-21 22 0,21-1 0,0 0 16,-21 21-16,0-21 15,21 43-15,1-22 0,-22-21 16,0 22-16,0-22 0,0 0 0,0 0 15,0 0-15,-22 1 0,1-1 16,21 0-16,-21 0 16,0-21-1,21-21 1,21 0-16,0 21 16,-21-21-16,21-1 0</inkml:trace>
  <inkml:trace contextRef="#ctx0" brushRef="#br0" timeOffset="80711.58">13166 8065 0,'0'0'16,"21"-43"-1,0 43 1,0 0-16,0 0 16,-21 21-16,21 1 0,-21-1 0,0 0 15,22 21-15,-22-21 0,0 22 0,21-22 16,-21 21-16,0-21 0,0 22 15,0-22-15,0 21 0,0-21 0,0 1 16,0-1-16,0 0 0,0 0 0,0 0 31,21-42-15,0 0-16,0 0 16,0 0-16,1-1 0,-1-20 15,0 21-15,0-21 0,-21 20 0,21-20 16,0 0-16,1-1 0,-1 1 15,0 0-15,0-1 0,0 22 0,0 0 16,1 0-16,-22 0 0,21 21 0,0 0 16,0 0-16,-21 21 15,21 0-15,-21 0 16,0 0-16,0 1 16</inkml:trace>
  <inkml:trace contextRef="#ctx0" brushRef="#br0" timeOffset="81048.5">13801 8340 0,'84'0'31,"-84"-21"-31,21 21 0,1-22 0,-1 1 16,0 0-16,0 0 0,0 0 15,0 0-15,1-1 0,-1 1 16,0 0-16,-21 0 0,0 0 0,0 0 15,0-1-15,-21 22 16,0 0-16,-1 0 16,1 0-16,0 22 0,-21-1 0,21 21 15,-1-21-15,1 0 0,0 22 16,0-22-16,21 21 0,0-21 0,0 1 16,0 20-16,0-21 0,0 0 0,0 0 15,0 1-15,21-1 16,-21 0-16,21-21 0,22 0 0,-22 0 15,0 21-15,21-21 0,-21 0 16,1 0-16,20 0 0,-21 0 0,21-21 16,-20 0-16,-1 21 0,0-21 15</inkml:trace>
  <inkml:trace contextRef="#ctx0" brushRef="#br0" timeOffset="81393.83">14266 8340 0,'0'21'16,"0"-42"-16,21 0 0,-21-1 0,0-20 0,22 21 15,-22 0-15,21-22 0,-21 22 16,21 0-16,0 0 0,0 0 15,0 21-15,-21-21 0,22 21 0,-1 0 0,0 0 16,0 0-16,0 0 0,0 0 16,22 0-16,-22 21 0,0 0 0,0 21 15,0-21-15,1 1 0,-1 20 16,0-21-16,-21 21 0,0-20 0,21-1 16,-21 21-16,0-21 0,0 0 15,0 1-15,0-1 0,0 0 16,-21 0-16,0-21 15,0 0-15,-1 0 16,22-21-16,0 0 16,0 0-16,0-1 0,0 1 15,0-21-15,0 21 0,22 0 16,-1-22-16,-21 22 0,21 0 16,0-21-16,-21 20 0,21-20 0,0 21 15,1 0-15,20-22 0,-21 22 16,0 21-16,0-21 0,1 0 15,20 0-15,-21 21 0,0-21 0,0 21 16</inkml:trace>
  <inkml:trace contextRef="#ctx0" brushRef="#br0" timeOffset="82032.06">15282 7747 0,'0'0'0,"0"-21"31,-21 21-16,0 21 1,21 0-16,-21 0 0,0 22 16,21-22-16,-22 21 0,1 1 15,21-22-15,-21 21 0,0 0 16,0 1-16,0-1 0,21 0 0,-22 1 16,1-22-16,21 21 0,0-21 15,0 22-15,0-22 0,0 0 0,0 0 16,0 0-16,21-21 15,1 0-15,-1 0 0,0 0 16,21 0-16,-21 0 0,1-21 0,-1 0 16,21 0-16,-21 0 0,0 0 15,1-1-15,-1 1 0,0 0 0,0 0 16,0-21-16,0 20 0,1 1 16,-22 0-16,0 0 0,0 42 31,-22 0-16,22 0-15,-21 1 0,0-1 16,21 0-16,0 106 31,0-106-31,0 0 0,21 0 16,22-21-16,-22 0 0,21 0 0,0 0 16,1 0-16,-1 0 0,0 0 15,-20 0-15,20 0 0,0-21 16,-21 0-16,1 21 0,-1-21 0,0 0 15,0-22-15,0 22 0,-21 0 16,21 0-16,-21 0 0,0 0 0,0-1 16,-21 22-1,0 0 1,21 22-16,-21-1 0,21 0 0,0 0 16,-21 0-16,0 0 0,21 1 15,-22-1-15,22-42 47,22 21-47,-1-22 16</inkml:trace>
  <inkml:trace contextRef="#ctx0" brushRef="#br0" timeOffset="82228.09">15854 7853 0,'0'0'0,"-21"0"15,-1 0-15,1 0 16</inkml:trace>
  <inkml:trace contextRef="#ctx0" brushRef="#br0" timeOffset="82404.2">15219 7938 0,'-21'0'0,"42"0"0,-64 21 16,22 0-16,0-21 0,21 21 16,21-21-1,0 0-15,22 0 0,-22 0 16,21 0-16,1 0 0,20 21 15,-21-21-15,1 0 0,20 0 0,-20 0 16,-1 0-16,0 0 0</inkml:trace>
  <inkml:trace contextRef="#ctx0" brushRef="#br0" timeOffset="82896.22">15960 8043 0,'21'0'15,"-21"22"17,0-1-32,0 0 15,0 0-15,0 0 16,0 0-16,-21 1 0,21 20 0,0-21 16,0 0-16,0 0 0,-22 1 15,22-1-15,-21-21 0,21 21 0,0 0 16,0 0-16,-21-21 15,21-21 17,0 0-32,0 0 0,0 0 15,0-1-15,21 1 0,0 0 16,1 0-16,-1 0 0,0 0 0,21-22 16,-21 22-16,22-21 0,-1 21 15,0-1-15,1 1 0,-1 0 16,0 0-16,1 21 0,-1 0 0,-21 0 15,22 0-15,-22 0 0,0 21 16,-21 0-16,0 0 0,0 22 0,0-22 16,0 0-16,0 21 0,0-20 0,-21-1 15,0 21-15,-1-21 0,1 0 16,0 1-16,21-1 0,-21-21 0,0 21 16,0-21-16,21 21 15,21-21 1,0 0-1,0-21-15,0 21 16,22-21-16</inkml:trace>
  <inkml:trace contextRef="#ctx0" brushRef="#br0" timeOffset="83509.33">17081 8107 0,'0'-21'0,"0"42"15,0-63-15,0 20 0,0 1 16,-21 21-16,0 0 0,0 0 15,0 0-15,0 0 0,-1 0 0,1 0 16,-21 21-16,21 1 0,-22-1 16,22 0-16,0 0 0,0 0 0,0 0 15,-22 43-15,22-43 16,21 0-16,0 0 0,0 1 16,0-1-16,0 0 0,21-21 15,1 0-15,-1 0 16,0 0-16,21 0 0,-21 0 0,1 0 15,20 0-15,-21 0 0,0-21 0,0 0 16,1-1-16,20 22 0,-42-21 16,21 0-16,0-21 0,0 21 0,-21-1 15,22 22-15,-22-21 0,0 0 0,0 0 16,-22 42 15,22 0-31,-21 0 16,0 1-16,21-1 0,-21 0 15,21 21-15,-21 1 0,21-1 0,0 0 16,0 1-16,0-1 0,0 21 0,0-20 16,0 20-16,0 1 0,0 20 15,0-20-15,0 21 0,0-1 0,0-20 16,-21 20-16,21 1 0,0 0 0,0-22 16,0 43-16,0-21 0,-22-1 15,22 1-15,-21 63 16,21-63-16,-21-22 0,-21 64 15,42-84-15,-43-1 0,22 0 0,0 1 16,-21-22-16,21 0 0,-1-21 16,-20 0-16,21 0 0,-21 0 0,20 0 15,1 0-15,0-21 0,0 0 0,0 0 16,0-1-16,-1-20 0,22-21 16,0 20-16,0 22 0,0-42 15,0 20-15,0 1 0,0-22 0,0 1 16,22-1-16,-1 1 0,21-1 15,0 1-15</inkml:trace>
  <inkml:trace contextRef="#ctx0" brushRef="#br0" timeOffset="83876.41">18267 7578 0,'0'21'15,"21"-21"-15,0 0 0,21 21 16,1-21-16,-1 0 0,0 0 16,22 0-16,-1 0 0,1 0 0,-1 0 15,1 0-15,63 0 0,-64 0 16,1 0-16,-22 0 0,22 0 16,42 0-1,-128 0 1,1 0-1</inkml:trace>
  <inkml:trace contextRef="#ctx0" brushRef="#br0" timeOffset="84216.22">18881 7578 0,'0'0'16,"-22"0"-16,1 21 0,21 0 16,-21-21-16,21 21 0,0 0 0,0 1 15,0-1-15,0 0 0,0 0 16,0 21-16,0 1 0,0-1 0,0 0 15,0 1-15,0-1 0,0 0 0,0 22 16,0-22-16,0 1 0,0-1 16,0 0-16,0-21 0,0 22 0,-21-22 15,-21 21-15,20-21 16,-20 1-16,21-22 0,-21 0 16,-1 0-16,22 0 0,-21 0 0,-1 0 15,22 0-15,-21 0 0,21-22 16,-22 1-16,22 21 0,0-21 0,0 0 15,0-21-15,0 20 0,21 1 0,-22 0 16,22 0-16,0 0 0,0 0 16,0-1-16,0 1 0,22 0 0,-1 0 15,0 21-15,21-21 0,1 0 0,-22 21 16,21 0-16,22-22 0,-22 22 16,0 0-16,22 0 0</inkml:trace>
  <inkml:trace contextRef="#ctx0" brushRef="#br0" timeOffset="84717.22">19431 7938 0,'0'0'15,"21"0"-15,-21-22 0,0 1 0,0 0 16,0 0-16,-21 21 16,0 0-16,0-21 0,-1 21 0,1 0 15,0 0-15,-21 0 0,21 0 16,-22 21-16,1 0 0,21 0 0,-22 0 15,1 22-15,0-22 0,21 21 16,-1 1-16,-20-1 0,21 0 16,21 1-16,0-1 0,0-21 0,0 21 15,0-20-15,0-1 0,0 0 0,21 0 16,0-21-16,0 21 0,1-21 16,20 0-16,-21 0 0,21 0 0,1 0 15,-1-21-15,0 21 0,1-21 0,-1 0 16,0 0-16,1-1 0,-22-20 15,21 21-15,-21-21 0,1-1 16,-1 22-16,0-21 0,-21-1 0,21 22 16,-21-21-16,0 21 0,0 0 0,-21 21 31,0 0-31,0 21 16,21 0-16,-22 0 0,22 21 0,0-20 15,0 20-15,0-21 0,0 21 16,0-20-16,0-1 0,22 21 15,-1-21-15,0 0 0,0 1 0,0-1 0,0 0 16,22-21-16,-1 21 0,0-21 16,1 0-16,-22 0 0,21 0 0,-21 0 15,22 0-15,-22 0 0,0 0 0,21-21 16,-20 0-16,-1 0 0,0-1 16,-21 1-16,21 0 0</inkml:trace>
  <inkml:trace contextRef="#ctx0" brushRef="#br0" timeOffset="84924.23">20108 8192 0,'21'-85'16,"-21"21"-16,0 22 0,-21 233 0,42-403 15,1 191-15,-22 0 0,0-1 0,0 44 32,0-1-32,0 21 15,0-21-15,0 0 0,0 22 0,0-22 16,0 21-16,0-21 0,0 1 16,0 20-16,0-21 0,0 0 0,0 0 15,0 1-15,0-1 0,0 0 16,21-21-16,-21 21 0,21-21 15,0 0 1,0 0-16,0-21 0,-21 0 16,22 0-16,-1-1 0,0 1 15</inkml:trace>
  <inkml:trace contextRef="#ctx0" brushRef="#br0" timeOffset="85125.11">20532 8043 0,'21'-21'0,"-42"42"0,42-63 15,-21 21-15,0 0 0,0 0 0,-21 21 31,-1 0-15,1 21-16,-21 0 0,21 21 0,0-21 16,-1 1-16,-20 20 0,21-21 0,-21 0 15,20 22-15,1-22 0,0 0 16,0 0-16,21 0 0,0 0 16,0 1-16,0-1 0,0 0 15,21-21-15,21 0 0,-20 0 16,20 0-16,0 0 0</inkml:trace>
  <inkml:trace contextRef="#ctx0" brushRef="#br0" timeOffset="85597.68">21082 8086 0,'21'-43'0,"-42"86"0,63-128 0,-21 64 0,1-21 16,-22-1-16,21 22 0,-21 0 0,0 0 15,0 0-15,-21 21 16,-1 0-16,1 0 0,0 0 15,-21 21-15,21 0 0,-22 0 0,22 0 16,-21 22-16,-1-22 0,22 21 16,-21 0-16,0 1 0,20-1 0,1-21 15,0 22-15,0-22 0,21 21 16,0-21-16,0 0 0,0 1 0,21-1 16,0-21-16,0 0 0,1 0 15,-1 0-15,21 0 0,-21 0 16,22 0-16,-22-21 0,21-1 0,-21 1 15,0 0-15,22 0 0,-22 0 16,0-22-16,0 22 0,0-21 16,1 0-16,-22-1 0,21 22 0,0 0 15,-21-21-15,0 20 0,0 44 32,0-1-32,0 0 0,-21 21 0,0-21 15,-1 22-15,22-1 0,0-21 16,0 22-16,0-22 0,0 0 0,0 21 15,0-21-15,22-21 0,-1 22 0,21-1 16,-21-21-16,22 0 16,-1 0-16,0 0 0,1 0 0,20 0 0,-21 0 15,64-21-15,-42 21 16,-22-22-16,0 1 0,22 0 16,-22 0-16,-21 0 0,22 0 0,-22-1 15</inkml:trace>
  <inkml:trace contextRef="#ctx0" brushRef="#br0" timeOffset="86644.09">1651 10012 0,'0'-21'0,"0"42"0,-21-42 0,21 0 15,-21-1-15,-1 1 0,22 0 16,-21 0-16,0 0 0,0 21 15,0 0-15,0-21 0,-1 21 16,1 0-16,-21 0 0,21 0 0,0 21 16,-22 0-16,22 0 0,0 21 15,-21 43-15,-1-43 16,43 1-16,-21-1 0,0 22 0,21-1 16,-21-21-16,21 22 15,0-1-15,0-20 0,0-1 0,21 0 0,0 1 16,0-22-16,0 0 15,22 0-15,-22-21 0,21 0 0,1 0 16,20 0-16,-21-21 0,22 21 16,-22-42-16,22 21 0,-1-22 0,-20 22 15,20-21-15,-21-1 0,43-41 16,-64 41-16,0 1 0,1-43 16,-22 43-16,0 0 15,0-1-15,-22 1 0,-20 0 0,-43-22 16,43 22-16,-21 21 15,-43 0-15,42 21 16,1 0-16,-1 0 0,22 21 0,-22 0 16,22 0-16,0 21 0,-1 1 0,1-22 15,21 21-15,0 22 16,21-22-16,0 0 0,0 1 0,0-1 16,0 22-16,21-22 0,0-21 15,21 21-15,-20-20 0,20 20 0,0-42 16,22 21-16,42-21 15,-43 0-15,1-21 0,-22 0 0,21-22 16</inkml:trace>
  <inkml:trace contextRef="#ctx0" brushRef="#br0" timeOffset="87520.86">2371 9821 0,'0'0'0,"0"-42"15,0 0-15,0-1 0,0 22 16,-22 0-16,1 0 0,0 21 15,21 21-15,-21 0 16,21 0-16,-21 22 0,21-1 0,0 0 16,0 1-16,0-1 0,0 22 15,0-22-15,0 0 0,0 1 0,0-1 16,0 21-16,0-20 0,-21-1 16,21 0-16,-22 22 0,22-22 15,0-21-15,0 1 16,0-1-16,-21-21 15,0 0 1,21-21-16,0-1 16,0 1-16,0 0 0,0 0 0,0-21 15,0 20-15,0 1 0,21 0 16,22-21-16,-22 21 0,0-1 0,21 22 16,-21-21-16,22 0 0,41 21 15,-41 0-15,-22 0 0,21 0 16,1 0-16,-22 21 0,0 0 15,21 1-15,-42-1 0,21 0 0,-21 0 16,0 0-16,0 22 0,0-22 16,0 21-16,-21-21 0,0 0 15,0 22-15,-21-22 0,-1 0 0,1 0 16,0 0-16,-1 1 0,1-22 16,21 21-16,-22-21 0,22 0 0,0 0 15,0 0-15,0 0 16,42 0-1,21 0 1,-21 0-16,1 0 0,20 0 16,0 0-16,1 0 0,41-43 15,-41 43-15,20-21 0,-21 0 16,1 0-16,20 0 0,-20 0 16,-1-1-16,0 1 0,1-21 0,-22 21 15,0-22-15,0 22 0,0 0 16,0-21-16,1 21 0,-22-1 0,0 1 15,0 0-15,0 0 0,21 21 16,-21-21-16,0 42 31,0 0-31,0 0 0,0 22 16,0-22-16,0 21 0,0 0 0,0 22 16,0-22-16,0 22 0,0-1 15,0 1-15,0-1 0,0 1 16,0-1-16,0 1 0,0-1 0,-21 22 15,21-22-15,0 22 0,0-21 16,-22 20-16,22-20 0,-21-1 0,0 64 16,0-84-16,21-1 15,-21 0-15,21-21 0,-21 1 0,21-1 16,0-42 0,0-1-1,-22-20-15,22 21 0,0 0 16,0-22-16,0 1 0,0 0 0,-21-22 15,21 1-15,0-1 0,0 1 16</inkml:trace>
  <inkml:trace contextRef="#ctx0" brushRef="#br0" timeOffset="87715.74">3069 10075 0,'0'22'0,"0"-44"16,0 1-16,-21 21 0,21-21 15,-21 21-15,42 0 47,0 0-47,0 21 16,0-21-16,1 21 16,-1-21-16,0 0 0</inkml:trace>
  <inkml:trace contextRef="#ctx0" brushRef="#br0" timeOffset="88064.54">3514 10245 0,'0'0'15,"21"0"-15,0 0 16,0 0 0,0 0-16,0 0 0,1-21 15,-1-1-15,0 22 0,-21-21 16,21 21-16,0-21 0,0 0 15,-21 0 1,-21 21 0,0 0-16,0 0 15,0 21-15,0 0 0,-1-21 16,1 21-16,0 0 0,0 1 0,0 20 16,21-21-16,-21 0 0,21 22 0,0-22 15,0 0-15,0 0 0,0 0 16,0 0-16,0 1 0,21-1 0,21-21 15,-21 21-15,0-21 16,1 0-16,-1 0 0,21 0 0,-21 0 16,64-21-16,-43 0 15,1-1-15,-1 22 0,-21-21 16</inkml:trace>
  <inkml:trace contextRef="#ctx0" brushRef="#br0" timeOffset="88535.91">4297 10160 0,'0'0'0,"0"-21"15,0 0-15,0 0 16,-21 21-16,-1 0 16,1 21-16,0 0 15,21 0-15,0 0 0,-21 0 16,21 22-16,-21-22 0,21 21 16,0-21-16,0 22 0,0-22 0,0 21 15,0-21-15,0 1 0,0-1 16,0 0-16,21-21 0,0 21 15,0-21-15,0 0 0,22 0 0,-22 0 16,42-21-16,-20 21 16,-1-21-16,0 0 0,-20-1 0,20-20 15,0 21-15,43-43 0,-64 43 16,21-21-16,-20 0 0,-1-1 16,0 1-16,0 0 0,0-1 0,-21 1 15,0 0-15,21-22 16,-21 22-16,0 21 0,0-1 15,0 1-15,0 42 16,0 22-16,0-22 16,0 21-16,0-21 0,-21 22 15,0-1-15,21 0 0,-21 1 0,0-1 16,21 0-16,0 1 0,-21-22 16,-1 21-16,22 1 0,0-22 0,0 21 15,0-21-15,0 0 0,0 1 16,22-22-1,-1 0-15,0 0 0,0-22 0,0 22 16,-21-21-16,21 0 0,1 0 0,-22 0 16</inkml:trace>
  <inkml:trace contextRef="#ctx0" brushRef="#br0" timeOffset="88727.13">4868 10181 0,'0'0'16,"21"0"15,1 0-31,-1 0 0,0 0 0,0-21 16,0 21-16,0 0 0,1 0 15,20-21-15,-21 21 0,0 0 0,22-21 16,-22 0-16,0 21 0,0-22 16,0 22-16,0 0 0,1-21 15,-1 21-15</inkml:trace>
  <inkml:trace contextRef="#ctx0" brushRef="#br0" timeOffset="89660.22">6435 10181 0,'0'-21'47,"0"0"-47,0 0 0,21 0 15,0-1-15,0 22 0,-21-42 16,21 21-16,0 0 0,-21 0 0,22-22 16,-1 1-16,-21 21 0,21-22 15,-21 1-15,0 0 0,0-1 16,21 1-16,-21 0 0,0 21 0,0-22 16,0 22-16,0 0 0,0 0 15,0 0-15,0 42 16,0 0-1,0 0-15,0 0 0,0 22 16,0-1-16,0 0 0,0 1 0,-21-1 16,21 0-16,-21 1 0,21 20 15,0-21-15,0 1 0,-21 41 16,-1-41-16,22-22 0,0 21 16,0-21-16,0 1 0,0-1 0,0 0 0,0 0 15,22 0-15,-1-21 16,0 0-16,0 0 0,0 0 0,0 0 15,43-21-15,-22 21 0,1-21 16,-1 0-16,-21 0 0,21 21 16,1-43-16,-22 22 0,21 0 0,1 0 15,-22-22-15,0 22 0,0-21 16,0 21-16,0-22 0,1 22 0,-22 0 16,0 0-16,0 42 31,-22 0-31,1 0 0,21 1 15,-21-1-15,0 0 0,0 21 16,0-21-16,21 1 0,0-1 0,0 21 16,0-21-16,0 0 0,0 1 15,0-1-15,21 0 0,0-21 16,0 0-16,21 0 0,-20 0 0,-1 0 16,21 0-16,-21 0 0,22-21 15,-22 21-15,21-21 0,-21-1 0,0 1 16,22 0-16,-22 0 0,0 0 15,0 0-15,0-22 0,1 22 16,-22-21-16,0 21 0,0-22 0,0 1 0,0 21 16,0 0-16,-22-1 0,1 1 15,-42 21-15,42 0 16,-1 0-16,-62 0 0,63 21 16,-22-21-16,22 22 0,-21-1 15,21-21-15,-1 21 0,1 0 0,0-21 16,0 21-16,0-21 0</inkml:trace>
  <inkml:trace contextRef="#ctx0" brushRef="#br0" timeOffset="89885.09">6498 9800 0,'0'0'0,"42"0"32,-20 0-32,20 0 0,0 0 15,1 0-15,-1 0 0,21 0 0,-20 0 16,20-21-16,1 21 0,-22 0 0,22 0 16,-22-21-16,0 21 0,1 0 15,-22 0-15,21 0 0,-21 0 16,0 0-16,-21-21 0,22 21 15</inkml:trace>
  <inkml:trace contextRef="#ctx0" brushRef="#br0" timeOffset="90388.8">8551 9673 0,'0'0'0,"0"21"31,0 1-31,21-1 0,1 0 15,-1 21-15,0-21 0,0 22 0,0-22 16,0 21-16,1-21 0,-1 22 16,-21-22-16,21 21 0,0-21 0,-21 1 15,0-1-15,0 0 0,0 0 0,0 0 16,0 0-16,0 1 16,0-44 15,0 1-16,0 0-15,0 0 0</inkml:trace>
  <inkml:trace contextRef="#ctx0" brushRef="#br0" timeOffset="90647.65">9059 9673 0,'0'0'15,"-21"0"-15,0 21 0,-21 1 16,20-1-16,-20 0 0,0 0 0,21 21 15,-22-20-15,1 20 0,0 0 16,-1-21-16,22 22 0,-21-22 0,-1 21 16,22-21-16,-21 22 0,21-22 15,0 0-15,-1 0 0,1 0 16,0 1-16,21-1 0,0 0 16,21-21-1,0 0 1,1-21-16,20 21 0,-21-21 15,0-1-15,22 1 0,-1 21 0,-21-21 16,21 0-16</inkml:trace>
  <inkml:trace contextRef="#ctx0" brushRef="#br0" timeOffset="91388.23">9313 9800 0,'0'0'0,"21"0"0,1 0 31,-22 21-31,0 1 16,0-1-16,0 0 0,0 0 0,0 0 16,0 0-16,-22 1 0,22-1 15,-21 21-15,21-21 0,-21 0 0,21 1 16,0-1-16,-21 0 0,0 0 0,21 0 16,-21-21-16,21 21 15,-22 1-15,1-22 0,21-22 47,0 1-47,0 0 0,0 0 16,0 0-16,0 0 0,0-1 0,21-20 15,1 0-15,-1 21 0,-21-22 16,21 1-16,0 21 0,0-22 0,0 22 16,22-21-16,-22 21 0,0 0 0,0-1 15,0 22-15,-21-21 0,22 21 16,-1 0-16,0 0 0,0 0 0,21 43 15,-42-22-15,22 0 16,-1 21-16,-21-21 0,0 22 0,21-22 16,-21 42-16,0-20 15,0-22-15,0 42 0,0-41 16,0-1-16,0 0 0,0 0 16,0 0-16,21-42 46,0 21-46,0-21 0,-21 0 16,22 0-16,-1-1 0,21 1 16,-21-21-16,0 0 0,22 20 0,-22-20 15,21 21-15,-21-21 0,22 20 16,-1-20-16,-21 21 0,0 0 0,22 21 16,-22-21-16,0 21 0,0 0 15,0 0-15,-21 21 0,22 0 16,-22 0-16,0 21 15,0-20-15,0-1 0,0 21 0,0-21 16,0 22-16,-22-22 0,1 0 0,21 21 16,0-21-16,0 1 0,-21-1 15,21 0-15,-21 0 0,21 0 0,-21-21 16,21 21-16,0 1 0,-21-22 16,42-22 15,0 1-16,0 0-15,0 0 0</inkml:trace>
  <inkml:trace contextRef="#ctx0" brushRef="#br0" timeOffset="92949.42">10816 9694 0,'0'0'0,"0"-21"16,0 42 15,0 1-31,0-1 0,-21 0 16,21 21-16,0-21 0,-21 22 15,0-22-15,-1 21 0,1-21 16,0 22-16,0-1 0,0-21 0,0 0 16,-1 22-16,1-22 0,0 0 15,0 21-15,0-20 0,0-1 16,-1 0-16,1-21 0,0 21 0,21 0 15,-21-21-15,21-21 32,0 0-32,0 0 0,21 21 15,-21-21-15,21-22 0,22 1 16,-22 21-16,0-22 16,0 22-16,0 0 0,0 21 0,-21-21 0,22 21 15,-1 0-15,0 0 16,0 0-16,0 21 15,0 0-15,-21 0 0,0 1 0,0-1 16,0 0-16,0 0 0,22 0 16,-1 0-16,-21 1 0,21-1 15,0-21-15,0 21 0,22-21 16,-22 0-16,0 0 0,0 0 16,0 0-16,22 0 0,-22 0 0,0 0 15,0-21-15,0 21 0,0-21 16,1-1-16,-1 1 15,-21 0 1,0 0 0,-21 21 109,21 21-125,-22-21 93,1 0 1,21 21-78,-21-21-1,0 0 189,21 21 46,21-21-125,0 0-110,-21-21 79</inkml:trace>
  <inkml:trace contextRef="#ctx0" brushRef="#br0" timeOffset="93483.63">12552 9948 0,'0'0'0,"21"-21"0,0 21 15,-21-21-15,21 0 0,-21 0 0,21-22 16,-21 22-16,22 0 0,-22 0 0,21 0 16,-21-22-16,0 22 15,0 0-15,21 21 0,-21 21 32,0 0-32,0 22 15,0-22-15,0 0 0,0 21 0,-21 1 16,21-22-16,0 21 0,0-21 15,0 22-15,0-22 0,0 0 16,0 21-16,-21-20 0,21 20 16,-22-21-16,22 0 0,0 0 15,22-21 17,-1-21-32,0 21 15,0-21-15,0 0 0</inkml:trace>
  <inkml:trace contextRef="#ctx0" brushRef="#br0" timeOffset="93850.42">13229 9758 0,'21'-21'15,"-42"42"-15,63-63 0,1 20 0,-43 1 16,-21 21 0,-1 0-1,-20 0-15,21 21 0,0-21 16,-22 22-16,22-1 0,0 0 0,0 0 15,21 0-15,0 0 16,0 1-16,0-1 0,21-21 16,0 21-16,22-21 15,-22 0-15,0 21 0,21-21 0,-21 21 0,1-21 16,20 21-16,-21-21 0,0 22 16,0-1-16,1-21 0,-22 42 15,0-21-15,0 0 16,-43 1-16,22-22 0,0 21 15,-21-21-15,-1 0 0,1 0 16,0 21-16,-1-21 0,22 0 0,-21 0 16,-22 0-16,43 0 0,0 0 15,0 0-15,0-21 0,21 0 16,0-1-16,0 1 16,0 0-16,0 0 0,0 0 15</inkml:trace>
  <inkml:trace contextRef="#ctx0" brushRef="#br0" timeOffset="94040.31">12679 9504 0,'-21'0'15,"-1"0"-15,44 0 47,-1 0-47,0 0 16,0 0-16</inkml:trace>
  <inkml:trace contextRef="#ctx0" brushRef="#br0" timeOffset="94245.19">14690 9610 0,'0'0'0,"21"-21"0,21-1 0</inkml:trace>
  <inkml:trace contextRef="#ctx0" brushRef="#br0" timeOffset="94491.05">14817 9525 0,'21'-21'16,"0"0"-16,0 21 0,-21-21 0,-63 84 16,126-148-16,-42 64 0,0 0 0,-21 0 15,0 0-15,0 0 0,0-1 16,-21 22 0,0 0-16,0 0 0,0 0 15,0 22-15,-1-1 16,1 0-16,0 21 0,0-21 0,0 22 0,0-1 15,-1 0-15,1 1 0,0 20 16,0-20-16,0-1 0,21 0 16,0 1-16,0-1 0,0 0 0,0-21 15,0 22-15,0-22 0,21 0 0,0 0 16,0-21-16,0 21 0,22-21 16,-22 0-16,21 0 0,1 0 0,-22 0 15,42 0-15,-20-21 0,-1 21 0,21-21 16</inkml:trace>
  <inkml:trace contextRef="#ctx0" brushRef="#br0" timeOffset="96143.95">15600 9589 0,'0'-22'0,"0"44"0,0-86 0,0 43 16,-21 0-16,-1 0 0,1 21 16,0 0-16,-21 0 0,21 0 15,-22 21-15,22 0 0,-21 0 0,-1 0 16,22 22-16,-21-1 0,21-21 0,-22 21 15,22 1-15,0-1 0,0-21 16,0 22-16,21-1 0,0 0 16,0-21-16,0 1 0,0-1 15,0 0-15,21-21 0,21 0 16,-21 0-16,22 0 0,-22 0 16,21 0-16,-21 0 0,22-21 0,-22 0 15,21-1-15,-21 1 0,43-42 16,-43 42-16,-21-22 0,21 22 15,-21-21-15,21 21 0,-21-22 16,0 22-16,0 0 0,0 0 16,0 42-1,0 0-15,0 0 0,-21 0 16,21 1-16,-21 20 0,21-21 0,0 21 16,0-20-16,0 20 0,0-21 15,0 0-15,0 22 0,0-22 16,21-21-16,0 21 0,1 0 15,-1-21-15,0 21 0,21-21 16,-21 0-16,22 0 0,-22 0 0,0 0 16,21-21-16,-20 21 0,20-21 0,-21 0 15,21 0-15,-20-1 0,-1-20 16,0 21-16,21-21 0,-21-1 0,-21 1 16,22 0-16,-1-22 0,0-21 15,-21 43-15,0 0 0,0-1 16,0 22-16,21 0 0,-21 0 0,0 0 15,0 42 1,0 0 0,-21 21-16,21-20 0,-21 20 0,21 0 15,-21 22-15,21-22 0,-22 0 16,22 22-16,-21-22 0,21 1 0,0-1 16,0-21-16,0 43 0,0-22 15,0-21-15,21-21 0,1 21 16,20 0-16,-21-21 0,0 0 15,0 0-15,22 0 0,-22 0 0,21 0 0,-21-21 16,22 0-16,-1 21 16,-21-42-16,22 21 0,-1-1 0,0-20 15,-21 0-15,22-1 0,-22-20 0,0 21 16,21-22-16,-20 22 0,20-43 16,-42 43-16,0-1 0,21 22 15,-21 0-15,0 0 0,21 0 16,-21 0-16,-21 42 15,0 0-15,21 0 16,-21 21-16,21-20 0,-21 20 16,-1 0-16,22 1 0,0-1 0,0 0 15,-21 1-15,21-1 0,-21 0 16,21 22-16,0-22 16,0-21-16,0 22 0,0-22 0,21 0 0,0 0 15,1-21-15,-1 21 16,0-21-16,0 0 0,21 0 0,-20 0 15,20 0-15,0 0 0,22 0 16,-22-21-16,0 21 0,1-21 16,-22 0-16,21 0 0,1-1 0,-22-20 15,0 21-15,0-21 0,0 20 0,0 1 16,1-21-16,-22 21 0,0 0 16,0-1-16,0 1 0,0 0 15,-22 21 1,1 0-16,0 21 0,0-21 15,21 21-15,-21 1 0,21-1 0,-21 21 16,21-21-16,0 0 0,0 1 16,0-1-16,0 21 0,0-21 15,0 0-15,0 1 0,21-1 0,0-21 16,0 21-16,0 0 0,0-21 16,22 0-16,-22 21 0,21-21 0,22 0 15,-22 0-15,0 0 0,22 0 16,-22 0-16,22 0 0,-22 0 0,0-21 15,22 0-15,-22 21 0,1-21 16,20 0-16,-21-1 0,-20 1 0,20-21 0,-21 21 16,0-22-16,0 22 0,1-21 15,-22 21-15,0 0 0,0-22 0,0 22 16,0 0-16,-22 21 0,1-21 16,0 0-16,0 21 0,-21 0 15,-1 0-15,22 0 0,0 21 16,0 0-16,-22 0 0,22 0 15,0 0-15,0 22 0,0-22 0,0 21 16,-1 1-16,22-22 0,-21 21 0,21-21 16,-21 0-16,21 1 0,0 20 15,0-21-15,0 0 0,0 0 16,21-21-16,0 0 0,1 0 16,-1 0-16,0 0 0,0 0 15,21 0-15,-20 0 0,-1-21 16,0 0-16,0 0 0,21-21 15,-20 20-15,20-20 0,-42 0 0,21 21 16,0-43-16,0 22 0,-21-1 16,22-20-16,-22 21 0,0-1 0,0 1 15,0 0-15,21-1 0,-21 1 16,21 21-16,-21-22 0,0 22 0,0 0 16,0 42-1,0 0 1,0 1-16,0-1 0,0 0 0,-21 21 15,21 1-15,-21-1 0,21-21 16,0 21-16,0 1 0,0-1 16,-22 0-16,22-20 0,0 20 0,0 0 15,0-21-15,0 1 0,0 20 0,0-21 0,0 0 16,0 0-16,0 1 16,0-1-16,22-21 0,-1 0 15,0 0-15,0 0 16,0 0-16,0 0 0,1 0 15,-1 0-15,21-21 0,-21-1 0,22 22 16</inkml:trace>
  <inkml:trace contextRef="#ctx0" brushRef="#br0" timeOffset="97142.89">20235 9821 0,'0'-21'47,"21"0"-32,-21 0-15,22 0 16,-22 0-16,0-1 0,0 1 0,0 0 16,0-21-16,0 21 0,0-1 0,0-20 15,0 21-15,0 0 0,0 0 16,0-1-16,-22 1 0,1 21 16,0 0-16,0 0 0,0 0 0,0 0 15,-1 21-15,1 1 0,0-1 16,0 0-16,0 21 0,0-21 0,-1 22 15,1-1-15,0 0 0,0 1 16,0-22-16,0 21 0,21 1 16,0-22-16,0 42 0,0-42 0,0 1 15,21-1 1,0 0-16,0-21 0,0 0 0,0 0 16,1 0-16,-1 0 0,0 0 0,0 0 15,21 0-15,-20 0 0,-1-21 16,0 0-16,0-1 0,21-20 15,-20 21-15,-1-21 0,0-1 16,0 22-16,0-21 0,-21-1 16,21 1-16,-21 21 0,22-21 0,-22-1 15,0 22-15,0 42 32,0 0-32,0 1 0,0-1 15,0 21-15,0-21 16,0 22-16,-22-22 0,22 21 0,0-21 15,0 0-15,0 22 0,0-22 0,0 0 16,0 0-16,22 0 0,-22 1 16,42-1-16,-21-21 0,0 0 15,22 21-15,-22-21 0,21 0 16,-21 0-16,22 0 0,-22-21 16,21 21-16,43-43 0,-64 22 15,21 0-15,1 0 0,-22-21 16,21-1-16,43-20 15,-64 20-15,0 1 0,21 0 0,-20-1 0,-1 22 16,0-21-16,-21 21 16,0 0-16,0-1 0,-21 22 15,-22 0-15,22 0 0,0 0 16,0 0-16,0 22 0,-22-1 16,22 0-16,21 0 0,0 0 0,0 0 15,0 1-15,0-1 0,0 21 16,0-21-16,21 22 0,1-22 0,-1 0 15,0 21-15,0-21 0,-21 22 0,21-22 16,0 0-16,-21 0 16,22 0-16,-22 1 0,0-1 0,0 0 15,-22-21 1,1 0 0,0 0-16,0 0 0,0 0 15,0 0 1,-1 0-16,1 0 0,0 0 0,-21 0 15,-1 0-15,1 0 0,-21 0 0</inkml:trace>
  <inkml:trace contextRef="#ctx0" brushRef="#br0" timeOffset="98177.3">5503 11748 0,'43'-64'31,"-43"43"-31,21 21 16,0-21-16,-21 0 0,21-1 0,0 1 15,0 0-15,1 0 0,-1 0 16,0 0-16,0-1 0,0-20 0,0 21 16,-21 0-16,22-22 0,-22 22 15,0-21-15,0 21 0,0 0 0,0-1 16,0 1-16,-22 0 0,1 21 16,0 0-16,0 0 0,-21 0 0,-1 0 15,-20 0-15,20 21 0,-20-21 0,21 21 16,-1 22-16,-20-22 0,20 0 15,1 21-15,21-20 0,-21 20 16,20 0-16,1-21 0,0 22 16,21-1-16,0-21 0,0 22 0,0-22 15,21 0-15,0 21 0,1-21 0,20 1 16,0 20-16,1-21 0,-1 0 16,21 22-16,-20-22 0,-1 0 0,22 21 15,-22-21-15,-21 1 0,21-1 16,-20 0-16,-22 0 0,0 0 0,-22 0 15,1 1-15,-21-22 0,0 0 16,-1 0-16,1 0 0,-64 0 16,64 0-16,-22 0 15,22 0-15,0-22 0,-1 1 0,-20 0 16,20 0-16,22 0 0,-21 0 16,0-1-16,-1-20 0,43 21 15,0 0-15,0 0 0,0-1 16,0 1-16,0 0 0,21 21 15,1 0-15,20 0 0,-21-21 16,21 21-16,-20 0 0,20 0 16,0 0-16,-21 0 0,22 0 0,-1 0 0,0 0 15</inkml:trace>
  <inkml:trace contextRef="#ctx0" brushRef="#br0" timeOffset="98530.1">5800 11875 0,'21'0'0,"42"0"31,-42 0-31,1 0 16,-1-22-16,0 1 0,0 21 15,0-21-15,-21 0 0,21 21 0,1-21 16,-1 0-16,-21-1 16,21 1-16,-21 0 0,-21 21 31,0 0-31,-1 0 15,1 21-15,0 0 0,0 1 16,0-1-16,21 0 0,-21 0 16,21 21-16,-22-20 0,22 20 15,0 0-15,0-21 0,0 1 0,0-1 16,0 0-16,22 0 16,-1 0-16,0-21 0,0 0 0,0 0 15,0 0-15,22 0 0,-22 0 16,0 0-16,21 0 0,-20-21 0,-1 21 15,0-21-15,21 21 0,-21-21 0,1 0 16,-1 21-16</inkml:trace>
  <inkml:trace contextRef="#ctx0" brushRef="#br0" timeOffset="98883.89">6371 11853 0,'0'-21'16,"0"85"-16,0-107 0,0 1 0,0 21 16,0 0-16,0 0 0,0-1 15,0 1-15,0 0 0,0 0 16,21 21-16,0 0 0,1 0 15,-1 0-15,0 0 0,0 0 16,0 0-16,0 0 0,22 21 16,-22 0-16,0 0 0,21 1 15,-20 20-15,-1-21 0,-21 21 0,0-20 16,0 20-16,0-21 0,0 21 16,0-20-16,0 20 0,0-21 0,-21 0 15,-1 0-15,22 1 16,-21-22-16,21-22 15,0 1 1,0-21-16,0 21 16,0 0-16,0-1 0,21-20 0,-21 21 15,43-43-15,-22 43 0,0-21 16,0 21-16,0 0 0,1-1 16,-1 1-16,21 0 0,-21 21 0,0 0 15,1 0-15,-1 0 0,0 0 16,0 0-16,21 0 15,-20 21-15</inkml:trace>
  <inkml:trace contextRef="#ctx0" brushRef="#br0" timeOffset="99843.88">7451 11980 0,'105'-42'31,"-83"21"-31,-22 0 0,0 0 0,0-1 0,0 1 16,0 0-16,0 0 0,0 0 16,0 0-16,-22-1 0,1 1 0,0 0 15,0 0-15,0 0 0,0 21 16,-22 0-16,1 0 16,21 0-16,0 0 0,-1 21 0,-20-21 15,21 21-15,-21 43 0,-1-43 16,22 21-16,0-21 0,0 22 15,0-1-15,21 0 0,0 1 16,0-22-16,0 21 0,0-21 0,0 22 16,21-22-16,0 0 0,0-21 0,0 21 15,0-21-15,1 0 0,-1 0 16,0 0-16,21 0 0,-21 0 0,1-21 16,-1 21-16,0-21 0,0 0 0,0-1 15,0 1-15,1 0 0,-1-21 16,-21 21-16,21-22 0,0 22 15,-21-21-15,0 21 0,21-22 0,-21 1 16,0 21-16,0 0 0,0-1 0,0 1 16,0 0-16,0 42 15,0 0 1,0 22-16,0-22 0,0 0 0,0 21 16,0-20-16,0 20 0,0-21 15,0 21-15,0 1 16,21-1-16,1-21 0,-22 0 0,21-21 15,0 0-15,0 0 16,0 0-16,0 0 0,1 0 0,-1 0 16,0-21-16,21 0 0,1 0 15,-22 0-15,21 0 0,0-1 0,-20-20 16,20 21-16,-21-21 0,0-1 0,0 1 16,1 0-16,-22-1 0,0 1 15,21 0-15,-21-22 0,0 22 0,0-43 16,0 43-16,0-1 0,0 22 15,0 0-15,0 0 0,-21 21 16,-1 21-16,22 0 0,-21 22 16,0-22-16,21 42 0,-21-20 15,21-1-15,0 21 0,0-20 16,0 20-16,0-20 0,0 20 0,0-21 16,0 1-16,0 20 0,0-42 15,0 22-15,21-1 0,0-21 0,-21 0 16,21 1-16,22-1 0,-22-21 0,0 0 15,0 0-15,0 0 0,1 0 16,-1 0-16,0-21 0,21-22 16,-21 22-16,1-21 0,-1 21 0,0-1 15,-21-20-15,21 21 0,-21-21 16,21 20-16,-21-20 0,0 0 16,0 21-16,0 42 31,0 0-31,0 21 15,0-21-15,-21 1 0,21 20 16,0-21-16,-21 0 0,21 0 0,0 1 16,0-1-16,0 0 0,0 0 0,21-42 47,0 0-47,-21 0 0</inkml:trace>
  <inkml:trace contextRef="#ctx0" brushRef="#br0" timeOffset="100027.77">8467 11578 0,'0'0'0,"-22"-21"0,1 0 15,0 21-15,21 21 78,21-21-78</inkml:trace>
  <inkml:trace contextRef="#ctx0" brushRef="#br0" timeOffset="100797.09">8784 11705 0,'-21'0'0,"42"0"0,-42-21 16,21 0-16,0 0 16,21 21-1,0-21-15,0-1 0,1 22 16,20-21-16,-21 21 0,0 0 16,22 0-16,-22 0 0,0 0 15,21 0-15,-21 21 0,1 1 16,-1-1-16,0 0 0,-21 0 0,0 21 15,0-20-15,0-1 0,0 0 16,0 21-16,-21-21 0,0 22 0,-22-22 16,22 21-16,0-21 0,-21 1 15,20 20-15,-20-21 0,21 0 0,0-21 16,0 21-16,-1-21 0,1 0 16,21-21-1,0 0-15,0 0 16,21 21-16,1 0 0,-1-21 15,0 21-15,0 0 0,0 0 16,22 0-16,-1 0 0,0 0 0,-21 21 16,22 0-16,-1 0 0,0 0 15,1 1-15,-1-1 0,0 0 16,-20 21-16,20 1 0,-21-22 0,0 21 16,0 0-16,-21 1 0,0-1 0,0 0 15,0 1-15,0-1 0,0 0 16,-21 1-16,0-1 0,0 0 0,-21 1 15,-1-1-15,1 0 0,-22 1 16,22-1-16,-21-21 0,-1 0 0,22 1 16,-22-1-16,1-21 0,-64 0 15,84 0-15,-20-21 0,21-1 16,-1 1-16,1 0 0,0-21 16,20 21-16,1-22 0,0 1 0,0 21 0,21-22 15,0 1-15,0 0 0,0 21 16,0-22-16,0 22 0,0-21 15,42-22-15,-21 22 0,1 21 16,20-22-16,0 22 0,1-21 16,41-22-16,-41 22 0</inkml:trace>
  <inkml:trace contextRef="#ctx0" brushRef="#br0" timeOffset="102568.66">9842 11832 0,'0'0'0,"0"-21"0,22 0 16,-1 0-16,-21 0 15,0-1-15,0 1 0,0 0 16,-21 0-16,-1 0 0,1 0 16,0 21-16,0 0 0,0-22 15,0 22-15,-1 0 0,-20 0 0,21 0 16,0 22-16,-22-1 0,22 0 15,0 0-15,-21 0 0,21 22 0,-1-22 16,1 21-16,0 0 0,0-20 16,21 20-16,-21 0 0,21-21 15,0 1-15,0 20 0,0-21 0,0 0 16,21 0-16,0-21 0,0 0 0,0 22 16,22-22-16,-22 0 0,0 0 15,0 0-15,43-43 0,-22 22 16,-21 0-16,0 0 0,22 0 0,-22-1 15,0-20-15,0 21 0,-21-21 16,21 20-16,-21-20 0,22 21 16,-22-21-16,0 20 0,0 1 0,0 0 15,0 0-15,-22 21 32,22 21-32,-21 0 0,21 0 0,0 1 15,0-1-15,-21 0 0,21 21 16,0-21-16,0 1 0,0 20 0,0-21 15,0 0-15,0 22 0,0-22 16,21 0-16,0-21 0,1 21 0,-22 0 16,42-21-16,-21 0 0,0 0 0,0 0 15,1 0-15,20 0 0,-21-21 16,43-21-16,-43 21 0,21-1 16,-21-20-16,22 21 0,-22-21 15,0 20-15,0-20 0,0 0 0,0-1 16,1 1-16,-1 0 0,-21-22 15,0 22-15,0 0 0,0-43 16,0 43-16,0-1 16,0 22-16,0 42 31,-21 22-31,21-22 0,0 21 0,0 0 16,-22 1-16,22-1 0,-21 0 0,21 1 15,0-1-15,0-21 0,0 64 16,0-43-16,0-21 0,0 43 15,0-43-15,0 0 0,0 0 16,0 1-16,21-22 0,1 0 16,-1 0-16,0 0 0,0 0 15,0 0-15,0 0 0,1-22 16,-1 1-16,0 21 0,0-21 16,0 0-16,0 0 0,1 0 0,-1-22 15,0 22-15,0-21 0,0 21 16,0-22-16,-21 22 0,22 0 15,-22 0-15,21 21 16,-21 21 0,0 0-16,0 0 15,0 0-15,0 1 0,-21 20 16,21-21-16,-22 0 0,22 0 0,0 1 16,0-1-16,0 21 15,0-21-15,22-21 16,-1 21-16,0-21 0,0 0 15,0 0-15,22 0 0,-22 0 16,0-21-16,21 21 0,-21-21 0,1 0 16,20 0-16,-21 0 0,0-1 15,22-20-15,-22 21 0,0-21 16,0 20-16,0 1 0,-21 0 16,21 21-16,-21-42 0,0 63 31,0 0-31,0 0 0,-21 0 15,21 1-15,-21-1 0,21 0 16,0 0-16,0 0 0,0 0 16,0 1-16,0-1 0,0 0 15,0 0-15,21 0 16,0-21-16,1 0 0,20 0 16,-21 0-16,0 0 0,0 0 0,1-21 15,-1 0-15,0 0 0,0 21 16,0-21-16,0-1 0,-21 1 0,0 0 15,0 0-15,0 0 0,0 0 0,0-1 16,0 1-16,0 0 16,0 0-16,-21 0 0,0 0 0,0-1 15,0 22-15,0 0 0,-1 0 0,1-21 16,0 21-16,0 0 0,0 0 16,42 0 15,0 0-31,0 0 0,0 0 15,22 0-15,-22 0 0,21 0 0,-21 0 16,1-21-16,20 21 0,-21 0 16,21 0-16,1 0 0,-22 0 0,21 0 15,-21 21-15,22-21 0,-1 43 16,-21-22-16,0 0 0,1-21 16,-22 21-16,0 0 0,21 22 15,-21-1-15,0 0 16,0-21-16,0 1 0,0-1 15,0 0-15,0 0 0,-21 0 16,21 0-16,-22-21 0,22 22 0,0-44 47,0 1-47,0 0 16,0-21-16,0 21 15,22-1-15,-1 1 0,0-21 0,0 0 16,21 20-16,-20-20 0,20 0 15,0-1-15,1 22 0,-1-21 0,0 21 16,1 0-16,41-1 16,-63 22-16,22 0 0,-1 43 15,-21-22-15,0 0 0,1 21 16,-22 1-16,0-22 0,0 21 0,0 1 16,0-22-16,0 21 0,0 0 0,0-20 15,0 20-15,0-21 0,-22 21 16,1-20-16,21-1 0,-21 0 15,21-42 17,0 0-17,0-1-15,0-20 0,0 21 16,0 0-16</inkml:trace>
  <inkml:trace contextRef="#ctx0" brushRef="#br0" timeOffset="102799.53">11832 11218 0,'-21'0'0,"42"0"0,-63 0 0,42-21 0,-21 21 16,-1 0-1,22 21 32,-21-21-31,0 0-16,0 0 15</inkml:trace>
  <inkml:trace contextRef="#ctx0" brushRef="#br0" timeOffset="103028.06">10435 11599 0,'0'0'0,"-21"0"0,42 0 31,0 0-31,0 0 0,1 0 16,20 0-16,-21 0 0,21 0 0,1 0 15,-1 0-15,0 0 0,1 0 0,-1-21 16,0 21-16,1 0 0,-1 0 15,0 0-15,1-21 0,-1 21 0,-21 0 16,0-21-16,1 21 0</inkml:trace>
  <inkml:trace contextRef="#ctx0" brushRef="#br0" timeOffset="103665.4">14118 11049 0,'21'-21'0,"-42"42"0,63-63 0,-42 21 15,22 21-15,-1-22 16,-21 1-16,0 42 31,0 1-31,-21-1 0,-1 21 16,1 0-16,0 1 0,0 20 0,-43 64 15,22-63-15,0 20 16,21-20-16,-22-1 0,22 1 0,-42 84 16,20-63-16,1-22 15,0 22-15,-22-22 0,22 1 16,-22-1-16,-63 64 0,85-84 16,-22-1-16,22 0 0,0 1 0,-1-1 15,22-21-15,0 0 0,0 1 16,0-1-16,21-42 15,21-1 1,0 1-16,0 0 0,22 0 16,-22-21-16</inkml:trace>
  <inkml:trace contextRef="#ctx0" brushRef="#br0" timeOffset="104156.12">14732 11388 0,'0'0'16,"0"-21"-16,0 42 31,0 21-31,0-21 16,0 0-16,-21 22 0,21-22 0,-21 21 15,21 1-15,0-22 16,0 21-16,0 0 0,0-20 0,-22-1 16,22 21-16,-21 0 0,21-20 15,0-1-15,-21 0 0,21 0 16,0 0-16,0-42 31</inkml:trace>
  <inkml:trace contextRef="#ctx0" brushRef="#br0" timeOffset="104672.83">14584 11663 0,'0'-21'0,"42"232"0,-84-465 0,42 318 0,0-170 15,-21 64-15,21 21 0,0-22 16,0 1-16,0 21 0,21-22 0,0 1 15,0 21-15,0 0 0,0-22 16,1 22-16,-1 21 0,0-21 0,21 21 16,1 0-16,-1 21 15,-21 0-15,21 1 0,-20 20 0,20 0 16,-21 1-16,0-1 0,22 0 0,-43 1 16,21-1-16,0 0 0,-21 1 15,0-1-15,0-21 0,0 21 16,0-20-16,0-1 0,0 0 0,0 0 15,0 0-15,-21 0 0,0-21 16,-1 0 0,22-21-1,0 0-15,0 0 0,0 0 16,0 0-16,22-1 0,-22 1 0,21-21 16,0 0-16,0-1 0,0 1 0,22 0 15,-22-1-15,21-20 0,43-22 16,-43 43-16,0-1 0,-20 22 15,20 0-15,0 21 0,1 0 16,-22 0-16,0 0 0,21 21 0,-21 22 16,-21-1-16,22 0 0,-22 1 0,0-1 15,0 21-15,0-20 16,0-1-16,0 0 0,0 1 0,-22-1 16,22 0-16,-42 22 0,21-22 15,-21 22-15,42-43 16,-22 0-16,22 0 0,22-21 31,-22-21-31,21 21 16,0-21-16,21 0 0,-21 0 0</inkml:trace>
  <inkml:trace contextRef="#ctx0" brushRef="#br0" timeOffset="105149.56">16298 11599 0,'0'-21'0,"0"42"0,0-63 0,21 21 0,-21-21 16,0 20-16,0 1 0,0 0 16,0 0-16,0 0 0,-21 0 0,0-1 15,0 22-15,0 0 0,0 0 16,-1 22-16,-20-1 0,21 0 16,0 0-16,0 21 0,-1-20 0,1 20 15,0 0-15,0-21 0,-21 22 16,42-1-16,-43 22 15,22-22-15,21-21 0,0 21 16,0-20-16,0-1 0,21-21 16,0 0-16,1 0 15,-1 0-15,21 0 0,-21-21 0,0-1 16,22 22-16,-22-21 0,0 0 16,21 0-16,-20 0 0,-1 0 0,21-22 15,-21 22-15,0-21 0,1 21 0,-1-43 16,-21 43-16,0 0 15,0 0-15,0 42 16,0 0 0,0 0-16,0 0 15,0 0-15,0 1 0,-21-1 0,21 0 16,-22 0-16,22 0 0,0 0 0,0 1 16,0-1-16,0 0 15,0 0-15,22 0 16,-1-21-16,0 0 0,0 0 0,0 0 15,22 0-15,-22 0 16,0 0-16,21 0 0</inkml:trace>
  <inkml:trace contextRef="#ctx0" brushRef="#br0" timeOffset="105508.35">16700 11642 0,'0'-21'0,"0"42"0,0-64 0,0 22 16,-21 0-16,21 0 0,0 0 15,0 0-15,0-22 0,21 22 0,1 0 16,-1 0-16,0 21 16,0 0-16,0 0 0,22 0 0,-22 0 15,0 0-15,0 21 0,0 0 0,0 0 16,1 22-16,-1-22 0,0 0 16,-21 42-16,0-20 15,0-22-15,0 0 0,0 0 0,0 22 0,0-22 16,-21 0-16,0 0 15,-1-21-15,1 0 16,0 0-16,21-21 16,0 0-1,0 0-15,21 21 0,-21-22 16,21 1-16,1 0 0,-1 0 0,0 0 16,0 0-16,0-22 0,0 22 15,1 0-15,-1 21 0,0-21 0,21 0 16,-21-1-16,1 22 0,-1-21 15,0 21-15</inkml:trace>
  <inkml:trace contextRef="#ctx0" brushRef="#br0" timeOffset="105900.65">17780 11345 0,'0'-21'0,"0"42"0,0-63 16,0 21-1,-21 21-15,-22 0 0,22 0 16,0 0-16,-21 0 0,21 0 16,-22 21-16,1-21 0,21 21 0,-22 22 15,22-22-15,21 0 0,0 0 16,0 0-16,0 0 16,21 1-16,1-1 0,-1-21 15,0 21-15,21-21 0,-21 21 16,1 0-16,-1-21 0,0 21 0,0-21 15,0 22-15,0-1 0,-21 0 16,-21 0 0,0-21-16,0 0 0,-21 0 15,20 21-15,-20-21 0,0 0 0,-1 0 16,22 0-16,-21 0 0,0 0 16,20 0-16,1 0 0,0 0 0,21-21 31,21 0-16,22 21-15,-22-21 0,21 0 0,0-1 16,1 1-16,-1 0 0</inkml:trace>
  <inkml:trace contextRef="#ctx0" brushRef="#br0" timeOffset="106359.92">18140 11091 0,'0'-21'0,"0"42"0,0-63 0,0 21 16,-21 21-16,-1 0 15,22 21-15,-21 0 0,21 22 16,-21-22-16,0 21 0,21 0 16,0 1-16,-21-1 0,21 22 15,-21-22-15,21 0 0,-22-21 0,22 22 16,0-1-16,0 0 0,-21-20 16,21-1-16,0 0 0,0 0 0,-21 0 15,21 0-15,0 1 16,0-44-1,0 1 1,0 0-16,0 0 0,21 0 16,0 0-16,1-1 0,-22 1 0,21-21 15,0 21-15,21-22 0,-21 22 16,1 0-16,20-21 0,21 21 16,-41 21-16,20 0 0,-21 0 15,0 0-15,0 0 0,1 21 0,-1 0 16,-21 0-16,0 0 0,0 22 15,0-22-15,0 0 0,0 21 0,0-21 16,0 1-16,-21-1 0,-1 0 0,1 0 16,0-21-16,21 21 0,-21 0 15,0-21-15,42 0 32,0 0-32,0 0 0,22 0 15,-22 0-15,21 0 0,0-21 16</inkml:trace>
  <inkml:trace contextRef="#ctx0" brushRef="#br0" timeOffset="108331.94">19029 11494 0,'0'-22'15,"0"44"-15,0-65 0,0 22 0,0 0 16,0 0-16,0 0 0,0-22 16,0 22-16,-21 0 0,-1 21 0,1 0 15,0 0-15,0 0 0,0 0 16,-22 0-16,22 21 0,-21 0 0,21 22 15,-22-22-15,22 21 0,0-21 16,-21 22-16,21-1 0,-1-21 16,1 21-16,21-20 0,0-1 0,-21 0 15,21 21-15,0-21 0,0 1 16,0-1-16,21-21 0,0 0 16,1 0-16,-1 0 0,0 0 0,0 0 15,43 0-15,-43 0 16,0-21-16,21-1 0,-21 1 0,1 0 15,20 0-15,0-21 0,-21-1 16,1 1-16,-1 21 16,0-22-16,-21 1 0,0 21 0,21-21 15,-21 20-15,0 1 0,-21 64 32,21-22-32,-21 0 15,21 21-15,-21-21 0,21 1 16,-22 20-16,22-21 0,0 21 0,0-20 15,0-1-15,0 0 0,0 0 0,0 0 16,0 0-16,22-21 0,-1 22 16,0-22-16,0 0 0,0 0 0,0 0 15,1 0-15,-1 0 0,0 0 0,21 0 16,-21 0-16,1-22 0,-1 1 16,0 0-16,21 0 0,-21 0 15,1 0-15,20-64 0,0 43 0,-21-22 16,1 22-16,-1-22 15,0 22-15,0-22 0,-21 22 0,21 0 16,-21-1-16,0 22 0,21 0 16,-21 0-16,0 0 0,-21 42 15,0 0 1,0 0-16,0 22 0,0-1 16,21-21-16,-22 43 0,22-22 15,-21 0-15,21 1 0,-21-1 0,21 0 16,0 1-16,0-1 0,0-21 0,0 43 15,0-43-15,0 0 0,21 0 16,0 0-16,1-21 0,-1 21 16,0-21-16,0 0 0,0 0 15,0 0-15,1 0 0,-1-21 16,21 0-16,-21 21 0,0-21 0,1 0 16,-1-22-16,0 22 0,0-21 15,0 0-15,0-1 0,1 1 0,-1-22 16,0 22-16,0-21 15,-21 20-15,0 1 0,21-43 16,0 64-16,-21-21 0,0 21 16,0-1-16,0 44 15,-21-1-15,0 0 0,21 0 16,-21 21-16,21 1 16,-21-1-16,0 0 0,21 1 0,-22-1 0,22 0 15,0 1-15,-21-1 0,21 0 16,0-20-16,0 20 0,0-21 15,0 0-15,0 0 0,0 1 0,21-1 16,1-21-16,-1 21 0,0-21 16,0 0-16,0 0 0,22 0 15,-22 0-15,0 0 0,0-21 0,0 0 16,0-1-16,1 1 0,-1 0 16,21-21-16,-21 21 0,0-22 15,1 22-15,-22 0 0,0 0 0,0 0 16,0 42 15,0 0-31,-22 0 16,22 0-16,-21 0 0,21 1 15,0-1-15,-21 0 0,21 0 16,0 0-16,0 0 0,0 1 0,21-22 16,0 21-16,1-21 15,-1 0-15,0 0 0,0 0 16,21 0-16,-20 0 0,20 0 0,0 0 15,1-21-15,-1-1 0,0 1 16,-21 0-16,22 0 0,-22 0 16,21-43-16,-21 43 0,-21 0 15,22 0-15,-44 21 32,1 21-32,21 0 15,-21 0-15,0 0 0,21 1 0,-21-1 16,0 0-16,-1 21 0,22-21 15,-21 1-15,0-1 16,21-42 31,21 21-47,0-22 0,1 1 16,-1 0-16,0 0 0,0 0 15,0 0-15,0-1 0,1 1 0,20-42 16,0 42-16,-21 21 0,1-22 15,-1 1-15,0 21 0,0 0 16,-21 21 0,0 1-16,0-1 0,0 0 15,0 0-15,0 0 0,0 0 0,0 1 16,0-1-16,0 0 0,21 0 0,0 0 16,1 0-16,-1-21 15,0 22-15,0-22 0,0 0 16,0 0-16,1 0 0,-1 0 15,0 0-15,0 0 16,0-22-16,0 22 0,1-21 0,-1 0 16,0 0-16,0 0 0,0 0 0,0-22 15,1 22-15,-1-21 0,0-22 16,0 43-16,-21-21 0,0-1 16,0 22-16,-21 21 15,0 0-15,-22 0 0,22 0 0,0 0 16,0 0-16,-21 21 0,20 1 0,1-1 15,0 21-15,0-21 16,21 0-16,0 1 0,0-1 0,0 0 0,0 0 16,0 0-16,0 0 15,21 1 1,0-22-16,0 0 0,-21 21 16,22 0-1,-22 0-15,0 0 16,0 0-16,21 1 0,-21 20 0,0-21 15,0 21-15,0 1 0,0-1 16,0 0-16,0 1 0,21 20 16,-21-20-16,0 20 0,0 43 15,0-43-15,0-20 0,0 63 16,0-43-16,0-21 0,0 1 16,-21 20-16,0-20 0,21-1 0,-22-21 15,1 21-15,-21-20 0,21-1 16,-22 0-16,1 0 0,0-21 0,-1 0 15,1 0-15,0 0 0,-1 0 0,1-21 16,0 0-16,21 0 0,-1 21 16,1-22-16,0 1 0,21 0 0,0-21 15,0 21-15,0-1 0,0-20 16,0 0-16,21-1 0,0-20 0,22 21 16</inkml:trace>
  <inkml:trace contextRef="#ctx0" brushRef="#br0" timeOffset="108543.82">20468 11028 0,'-21'0'0,"42"0"0,-63 0 16,21 0-1,-1 0-15,44 0 63,-1-21-63,0 21 0,21-21 0</inkml:trace>
  <inkml:trace contextRef="#ctx0" brushRef="#br0" timeOffset="108941.6">21802 10901 0,'21'-21'16,"-21"42"62,-21-21-78,21 21 16,-22-21-16,1 0 15,0 21 1,0-21-16,42-21 47,0 21-32,-21-21-15,21 21 0</inkml:trace>
  <inkml:trace contextRef="#ctx0" brushRef="#br0" timeOffset="109332.37">22119 10901 0,'0'0'0,"21"21"62,-21 0-46,0 0-16,0 1 15,0-1-15,0 0 0,0 0 16,0 0-16,0 0 0,0 1 16,0-1-16,-21-21 0,21 21 0,-21 0 15,0-21-15,21 21 0,-21-21 0,-1 21 16,-20-21-16,21 22 0,-21-22 16</inkml:trace>
  <inkml:trace contextRef="#ctx0" brushRef="#br0" timeOffset="110524.31">1185 13949 0,'0'0'16,"21"-42"-1,-21 20-15,0 44 47,0-1-47,0 0 16,0-42 46,0 0-62,0-1 16,-21 22 15,0 22-31,0-1 16,21 0-16,0 21 0,-21-21 16,21 1-16,-21-1 0,21 0 15,0 0-15,0 0 0,0 0 0,0 1 16,21-22-16,0 0 15,0 0-15,21 0 0,-20 0 0,20 0 16</inkml:trace>
  <inkml:trace contextRef="#ctx0" brushRef="#br0" timeOffset="110910.09">1714 13885 0,'0'-21'0,"0"42"0,0-63 16,-21 42-16,0 0 15,0 0-15,0 21 0,0 0 16,-1-21-16,1 22 0,0-1 0,0-21 16,21 21-16,0 0 15,0 0-15,21-21 16,0 0 0,0 0-16,1 0 0,-1 0 0,0 0 15,0 0-15,0 0 16,0-21-16,1 21 0,-22-21 0,21 0 15,-21 0-15,0-1 16,0 1-16,0 0 16,-21 21-16,-1 0 15,1 0-15,0 0 16,0 0-16,0 0 0,0 21 0,-1 0 16,22 1-16,-21 20 0,0-21 15,21 0-15,0 0 0,0 1 0,0-1 16,0 0-16,0 0 15,0 0-15,21-21 0,0 0 0,22 0 16,-22 0-16,21 0 16,-21 0-16</inkml:trace>
  <inkml:trace contextRef="#ctx0" brushRef="#br0" timeOffset="111191.93">2392 13674 0,'-21'0'0,"42"0"0,-64 0 0,22 0 15,42 0 1,22 0-16,-22 0 16,21 0-16,1 0 0,20 0 15,-21 0-15,22 0 0,-22 0 0,1 0 16,20-21-16,-21 21 0,1-22 15,-1 22-15,0 0 0,-20 0 0,20 0 16,-21-21-16,0 21 0,-42 0 31,0 0-31,-21 0 16</inkml:trace>
  <inkml:trace contextRef="#ctx0" brushRef="#br0" timeOffset="111424.8">2730 13695 0,'-21'21'0,"42"-42"0,-63 63 0,42-21 16,0 1-16,-21-1 0,21 21 16,0-21-16,0 22 0,-21-22 0,21 21 15,0 0-15,0 1 0,-21-22 16,-1 21-16,1 1 0,21-1 16,-21 0-16,0 1 0,0-1 0,0 0 15,-1 1-15,22-22 0,-21 0 0,0 21 16,0-21-1,21 1-15,21-44 16,0 1 0,0 0-16,1-21 0,20 21 0,0-22 15</inkml:trace>
  <inkml:trace contextRef="#ctx0" brushRef="#br0" timeOffset="111857.55">3048 13737 0,'0'-21'0,"0"42"0,0-21 31,0 21-31,0 22 0,-21-22 16,21 21-16,-21 1 15,21-1-15,0 0 0,0 1 0,-22-1 16,22 0-16,-21 1 0,21-22 16,0 21-16,-21 0 0,0 1 0,0-22 15,21 21-15,0-21 0,0 1 16,-21-1-16,21-42 15,0-1 1,21-20-16,0 21 0,0 0 16,0-22-16,0 22 0,1-21 15,-1 21-15,0-22 0,0 1 16,21 21-16,-20-21 0,-1 20 16,21 1-16,-21 0 0,0 21 0,1 0 15,-1 0-15,0 0 0,0 21 0,0 0 16,0 1-16,-21-1 0,0 0 15,0 21-15,0-21 0,0 1 0,0 20 16,-21-21-16,0 21 0,0-20 16,0 20-16,0-21 0,21 0 15,0 0-15,-22 1 0,22-1 16,22-21 0,-1 0-16,0-21 0,0-1 15,0 1-15,22 0 0</inkml:trace>
  <inkml:trace contextRef="#ctx0" brushRef="#br0" timeOffset="112193.36">3619 14182 0,'0'21'16,"22"-21"15,-1 0-31,0 0 16,0-21-16,21 21 0,-20-21 0,-1 21 15,21-22-15,-21 1 0,0 21 0,1-21 16,-1 0-16,-21 0 16,0 0-16,0-1 15,-21 22-15,-1 0 16,1 0-16,0 0 0,-21 22 0,21-1 16,-1 0-16,-20 0 0,21 0 15,-21 0-15,20 22 0,1-22 0,21 0 16,0 21-16,-21-20 0,21-1 15,0 0-15,0 0 0,0 0 0,21 0 16,0-21-16,43 22 16,-22-22-16,22 0 0,-22 0 15,22 0-15,-1 0 0,-21-22 0,22 1 16,-1 21-16</inkml:trace>
  <inkml:trace contextRef="#ctx0" brushRef="#br0" timeOffset="112604.73">5376 13822 0,'-21'0'15,"42"0"-15,-63 0 0,21 0 0,0 0 16,-1 21-16,1-21 0,21 42 16,0-20-16,-21 20 0,21 0 0,-21 1 15,21-1-15,0 21 0,0 1 16,0-1-16,-21 22 0,0-21 0,-1 20 16,22 1-16,-21 0 0,-21-1 0,21-20 15,0 20-15,-1 22 0,1-21 16,-21 0-16,21-1 0,0 1 15,-43 63-15,43-84 0,0-1 16,0 1-16,-1-1 0,1 1 16,0-22-16,21 0 0,0-21 0,-21 22 15,21-22-15,0-42 16,0 0-16,0-1 16,21-20-16,-21 0 0,21-1 15,0 1-15,1-21 0</inkml:trace>
  <inkml:trace contextRef="#ctx0" brushRef="#br0" timeOffset="112944.53">5059 14203 0,'0'-64'0,"0"128"0,0-170 0,21 64 0,-21-22 16,21 22-16,-21 21 0,42-64 15,-20 64-15,-1-21 0,0 20 16,0 1-16,21 21 0,1-21 15,-22 21-15,42 0 0,-20 0 0,-1 21 16,22 0-16,-22 1 0,0 20 0,1-21 16,-1 21-16,-21 1 0,0-1 15,-21 0-15,0-20 0,-21 20 0,0 0 16,-21 1-16,-1-22 0,1 21 16,0-21-16,-22 0 0,22 22 0,-1-22 15,1 0-15,0-21 0,-1 21 16,22-21-16,0 0 0,0 0 15,21-21-15,0 0 16,0 0-16,21 0 0,0 21 16,0-22-16,22 1 0,-1 0 0,0 0 15,1 0-15,41-22 16,-41 43-16</inkml:trace>
  <inkml:trace contextRef="#ctx0" brushRef="#br0" timeOffset="113290.84">5842 14012 0,'0'-21'15,"0"0"1,-21 0-16,21 0 0,0 0 16,0-1-16,21 1 15,0 21-15,21 0 0,-20-21 16,-1 21-16,21 0 0,0 0 16,-20 0-16,20 21 0,-21 0 15,21 1-15,-20-1 0,-1 0 0,0 0 16,0 21-16,-21-20 0,0 20 15,0-21-15,0 43 0,0-43 16,0 0-16,-21 0 0,0 0 16,21 0-16,-21-21 0,-1 22 15,22-44 1,0 1 0,0 0-16,0 0 0,0 0 15,0 0-15,0-1 0,22 1 0,-1 0 16,0-21-16,0 21 0,0-1 15,0 1-15,1 0 0,20 0 0,-21 0 16,21 0-16,-20-1 0,-1 22 16,21-21-16</inkml:trace>
  <inkml:trace contextRef="#ctx0" brushRef="#br0" timeOffset="113711.6">6794 13822 0,'-21'0'31,"-21"0"-31,21 0 0,0 0 0,-1 0 16,-20 21-16,21-21 0,0 21 16,0 0-16,-22 22 0,22-22 15,0 0-15,0 21 0,21-20 0,0 20 16,0-21-16,0 21 0,0-20 16,0 20-16,0-21 0,0 0 0,21 0 0,0 1 15,21-1-15,-20 0 0,20-21 16,0 0-16,1 0 0,20 0 0,-21 0 15,22 0-15,-22 0 0,22-21 0,-22 0 16,0-1-16,1 22 0,-1-21 16,0-21-16,-20 21 0,-1 0 15,0-1-15,-21-20 0,0 21 0,0-21 16,0 20-16,0-20 0,-21 0 16,0 21-16,-22-1 0,22 1 0,-21 0 15,-1 0-15,1 21 0,0 0 16,-1 0-16,1 21 0,-21 0 0,20-21 15,1 21-15,21 22 0,0-22 16,-1 0-16,1 0 0,21 22 16,0-22-16,0 0 0,21 21 15,1-21-15,20 1 0,-21-1 0,21-21 16,1 0-16,-1 0 0,64 0 16,-43 0-16</inkml:trace>
  <inkml:trace contextRef="#ctx0" brushRef="#br0" timeOffset="113952.46">7662 13970 0,'0'-21'16,"0"42"-16,0-63 0,0 21 0,0-1 15,-21 22-15,0 0 16,0 0-16,0 0 0,-1 22 0,1-22 16,0 21-16,0 0 0,0 0 0,21 21 15,-21-20-15,21-1 0,-22 21 16,22-21-16,0 0 0,0 1 15,0 20-15,0-21 0,0 0 0,0 0 16,22 1-16,-1-1 16,0-21-16,0 0 0,0 0 0,0 0 15,22 0-15,-22 0 0,21 0 16,-21 0-16,22-21 0,-22 21 0</inkml:trace>
  <inkml:trace contextRef="#ctx0" brushRef="#br0" timeOffset="114872.99">7959 14139 0,'0'-42'32,"21"21"-17,0 21-15,-21-21 0,21 0 16,0-1-16,0 22 0,1-21 0,-1 0 16,0 0-16,0 0 0,0 0 0,-21-1 15,0 1 1,-21 42-1,0 1-15,0-1 16,0 0-16,-1 0 0,1 0 16,-21 0-16,21 1 0,0 20 0,21-21 15,-22 0-15,1 0 0,21 1 16,0-1-16,0 0 0,0 0 0,0 0 16,0 0-16,21-21 0,1 0 0,-1 22 15,21-22-15,-21 0 0,43 0 16,-22-22-16,-21 22 0,22-21 15,-1 0-15,-21 21 0,21-21 16,-20 0-16,20 0 0,-21-1 0,21-41 16,-20 42-16,-1-22 15,0 22-15,0 0 0,-21 0 0,0 0 16,0 0-16,-21 42 31,0 0-31,21 0 0,-21 0 16,21 0-16,0 1 0,0-1 15,0 0-15,0 0 0,0 0 16,0 0-16,0 1 0,0-1 16,21-21-16,-21 21 0,21 0 0,0 0 15,-42-21 32,0-21-31,0 21-16,-1 0 15,22-21-15,-21 21 0,0 0 16,21 21 15,0 0-15,0 0-16,0 1 16,21-22-16,22 0 0,-22 0 15,0 0-15,21 0 0,-21 0 0,22 0 16,-1 0-16,0-22 0,1 22 15,-22-21-15,21 21 0,1-21 0,-1 0 16,0 21-16,22-42 0,-43 20 16,21 1-16,-21 0 0,-21-21 15,22 21-15,-22-1 0,0 1 16,0-21-16,0 21 0,0 0 0,0-1 16,-22 22-16,1 0 15,0 0-15,21 22 16,0-1-16,0 0 15,0 21-15,0-21 0,0 1 0,0 41 16,0-42-16,21 0 16,-21 1-16,0-1 0,0 0 0,0 0 15,0 0-15,0 0 16,-21-21-16,0 0 0,0 0 16,0 0-16,-1 0 0,1 0 15,0 0-15,21-21 16,0 0-16</inkml:trace>
  <inkml:trace contextRef="#ctx0" brushRef="#br0" timeOffset="116068.31">9991 14203 0,'0'-21'31,"21"21"-31,0-21 16,0-1-16,0 22 0,0-21 15,22 0-15,-22 0 0,0 0 16,0 0-16,0-1 0,1 1 0,-22-21 16,0 21-16,0 0 0,0-1 15,0 1-15,0 0 16,0 42-1,-22 0-15,1 1 0,0-1 16,0 0-16,21 0 0,-21 21 0,0-20 16,21-1-16,-22 21 0,22-21 15,0 0-15,0 1 0,0-1 0,0 0 16,0 0-16,0 0 0,0 0 0,22-21 16,-1 0-16,21 22 0,-21-22 15,43 0-15,-22 0 0,-21 0 16,22-22-16,-22 1 0,0 21 15,21-21-15,-21 0 0,1 0 16,-22 0-16,0-1 0,0 1 0,0 0 16,0 0-16,0 0 0,0 0 15,-22-1-15,1 1 0,-21-21 16,0 21-16,20 0 0,1 21 0,0 0 16,0 0-16,0 0 0,63 0 31,-21 0-31,0 0 15,22 0-15,-22 0 0,21-22 0,22 1 16,-1 0-16,-20 21 16,-1-21-16,0 0 0,1 0 15,-1-1-15,0 1 0,1 0 0,-22 21 16,21-21-16,-21 0 0,0 0 16,-21-1-16,0 44 46,-21-1-46,21 0 0,0 0 0,0 0 16,-21 22-16,21-1 16,0 0-16,0 1 0,0-1 0,0 0 15,0 1-15,0-1 0,0 0 0,0 22 16,0-1-16,0 1 0,0-1 16,0 1-16,0 20 0,0-20 0,0 84 15,0-84-15,0 20 0,0 1 16,0 0-16,0-22 0,0 22 15,0-1-15,0 1 0,-21 0 0,0-1 16,21-20-16,-21 21 0,-1-22 0,1 22 16,21-22-16,-21 1 0,0-1 15,21 1-15,-21-1 0,0-20 16,-1 20-16,1 1 0,21-43 16,-21 0-16,21 0 0,0 0 0,-21-21 15,0-21 1,21 0-16,-21 0 15,21-22-15,0 1 0,-22 0 16,1-1-16,0 1 0,21-21 0,-21-1 16,0 1-16,21-1 0,-21-21 15,21 22-15,-22-22 0,22-105 16,0 105-16,0-21 0,22-63 16,-1 84-16,0 1 0,21-1 15,-21 21-15,22-20 0,20 20 16,-20 1-16,20 20 0,-21-20 0,22 21 15,-22 20-15,1-20 0,-1 21 0,0 0 16,1 0-16,-22 21 0,0 0 16,0 0-16,-21-22 0,21 22 15,0 0-15,1 0 16,-1-21-16</inkml:trace>
  <inkml:trace contextRef="#ctx0" brushRef="#br0" timeOffset="119596.39">13250 13653 0,'21'-22'0,"-42"44"0,64-86 0,-22 43 0,0-21 15,-21 20-15,0 1 0,0-21 16,0 21-16,0 0 0,0-1 0,0 1 16,-21 21-16,0 0 15,-1 0-15,-20 0 0,21 0 0,-21 21 16,-1 1-16,1-1 0,21 0 16,-22 21-16,1 1 0,21 20 0,-21-21 15,20 22-15,22-22 0,-21 22 0,21-22 16,0 22-16,0-22 0,0 0 15,0 1-15,0-1 0,0-21 0,21 21 16,1-20-16,-1-1 0,0 0 16,0 0-16,0-21 0,22 21 15,20-21-15,-21 0 0,1 0 16,-1 0-16,0 0 0,1-21 16,-1 0-16,64 0 0,-64 0 15,1-1-15,-22 1 0,21-21 0,0 21 16,-20 0-16,-1-22 0,21 22 15,-42-21-15,21-22 0,-21 43 16,0 0-16,0 0 0,0 0 16,0-1-16,-21 22 15,0 0-15,0 22 16,0-1-16,21 0 0,-22 0 16,1 21-16,21-20 0,0-1 0,-21 21 15,21-21-15,0 22 0,0-22 16,0 0-16,0 0 0,0 0 0,0 0 15,0 1-15,21-22 0,0 21 16,1-21-16,-1 0 0,0 0 16,0 0-16,21 0 0,-20 0 0,-1-21 15,0-1-15,0 22 0,0-21 16,-21 0-16,0 0 0,0 0 16,0 0-16,0-1 0,-21 1 15,0 21-15,0-21 0,0 0 16,-22 0-16,1 0 0,21 21 15,21-22-15,0 1 16,0 0 0,21 0-16,0 21 15,21 0-15,-20-21 0,20 21 0,0 0 16,1 0-16,-22 0 0,21 0 16,0 0-16,1 0 0,-22 0 0,21 21 15,-21 0-15,1 0 0,-1 0 0,0 1 16,-21-1-16,0 21 0,0-21 15,0 0-15,0 1 0,0-1 0,0 0 16,0 0-16,-21 0 0,0-21 16,21 21-16,0 1 0,-22-22 15,1 21-15,0-21 16,21-21 0,-21-1-1,21 1-15,0 0 0,0 0 16,0 0-16,21 0 0,0-22 15,0 22-15,1 0 0,-1-21 0,0 20 16,0 1-16,21 0 0,-20 0 16,20 0-16,0 0 15,-21 21-15,22 0 0,-22 0 0,0 0 16,0 0-16,-21 21 0,21 0 16,-21 0-16,22 21 0,-22-20 0,0 41 15,0-42-15,0 22 16,0-1-16,0-21 0,0 0 15,0 0-15,0 1 0,21-22 16,0 21-16,0-21 16,0 0-16,0 0 15,1 0-15,-1-21 0,0 21 16,-21-22-16,21 1 0,0 21 0,-21-21 16,21 0-16,1 0 0,-22-22 0,0 22 15,21-21-15,0 21 0,-21-22 16,0 1-16,21 21 0,0 0 15,-21-22-15,21 43 0,-21-21 16,0 42 0,0 1-16,0-1 15,0 0-15,0 21 0,0-21 16,0 22-16,0-22 0,0 0 0,0 21 16,0-20-16,0-1 0,0 0 15,0 0-15,0 0 0,0 0 0,0 1 16,22-22-16,20 0 15,-21 0-15,0 0 0,0 0 16,22 0-16,-22 0 0,21 0 0,-21-22 16,22 1-16,-22 21 0,0-21 15,0 0-15,22 0 0,-22 0 16,0-43-16,0 22 0,-21 21 16,21-22-16,-21 22 0,21 0 15,-21 0-15,0 0 0,0-1 0,0 44 47,0-1-47,-21 0 0,21 0 0,-21 0 16,21 0-16,0 22 0,0-22 15,0 0-15,0 0 0,0 0 16,0 1-16,0-1 0,0 0 16,21 0-16,0-21 0,1 0 15,-1 0-15,21 0 0,-21 0 16,22 0-16,-22 0 0,21 0 15,0 0-15,-20-21 0,20 21 0,-21-21 16,21 0-16,-20-1 0,20 1 16,-21 0-16,0 0 0,0-21 0,-21 20 15,22-41-15,-22 42 16,0-22-16,0 22 0,0 0 0,0 0 16,-22 21-16,1 0 15,0 0-15,0 21 16,21 0-16,-21 0 0,21 1 15,-21-1-15,-1 21 0,22-21 0,0 0 16,0 22-16,0-22 0,0 0 16,0 21-16,0-20 0,0-1 0,0 0 15,22-21-15,-22 21 0,21 0 16,0-21-16,0 0 0,0 0 0,0 0 16,22 0-16,-22 0 0,21 0 0,1 0 15,-1 0-15,-21-21 0,21 0 16,1 21-16,-22-21 0,21 0 0,-21-1 15,1-20-15,-1 21 0,0-21 16,-21 20-16,0-20 0,0 0 16,0-22-16,0 43 0,0 0 15,0 0-15,0 0 0,0-1 16,0 1-16,21 21 16,0 0-16,0 0 15,1 0-15,-1 0 0,0 0 0,0 21 16,0 1-16,0-1 0,-21 0 15,22 0-15,-22 0 0,21 0 0,-21 1 16,0 20-16,0-21 0,0 0 0,0 0 16,0 22-1,0-22-15,0 0 0,0 0 0,0 0 16,0 1-16,0-1 16,21-21-16,0 21 0,0-21 15,0 0-15,1 0 0,-1 0 0,21 0 16,-21 0-16,22 0 0,-22 0 15,0-21-15,21 0 0,-21-1 0,1 22 16,-1-42-16,21 21 0,-21 0 16,0-22-16,-21 1 0,22 0 0,-1-1 15,0-20-15,-21 21 0,0-22 16,0 22-16,21-22 0,-21 22 0,0 0 16,21 20-16,-21-20 0,0 21 15,0 0-15,-21 21 16,0 0-1,21 42-15,-21-21 0,0 0 16,21 22-16,-22-1 0,22 0 16,0 1-16,0 20 0,-21-20 15,21-1-15,0 0 0,0 1 0,0-1 16,0 0-16,0-21 0,0 22 0,0-22 16,0 0-16,0 0 0,0 0 0,21-21 15,-21 22-15,22-22 0,-1 0 16,0 0-16,0 0 0,0 0 0,0 0 15,1 0-15,-1 0 0,0-22 16,21 1-16,-21 21 0,1-21 16,41-21-16,-42-1 0,0 22 15,1 0-15,-1-21 0,-21 21 16,21-22-16,0 22 0,-21 0 0,0 42 31,0 0-15,0 0-16,0 1 0,-21-1 0,0 0 15,21 0-15,0 21 0,0-20 16,0-1-16,0 0 0,0 0 0,0 0 16,0 0-16,21-21 15,0 0-15,21 0 0,-20 0 16,-1 0-16,0 0 0,0 0 0,0 0 16,0 0-16,22 0 0,-22-21 15,-21 0-15,21 0 0,0 0 0,0-22 16,-21 22-16,0 0 15,22-21-15,-22 21 0,0-1 0,0 1 16,0 42 0,-22 1-1,22-1-15,-21 0 0,21 0 16,-21-21-16,21 21 0,-21 0 16,0 1-16,21-1 15,0-42 32,21-1-31,-21 1-16,21 21 0,0-21 0,0 0 15,1 0-15,-1 0 0,0-1 16,0 1-16,0 0 0,0 0 0,1 21 16,20-21-16,-21 21 0,-21 21 15,0 0 1,0 0-16,0 0 0,0 1 15,0-1-15,0 0 16,0 0-16,0 0 0,0 0 0,0 1 16,0-1-16,21-21 0,0 21 15,1-21-15,-1 0 0,0 21 16,0-21-16,0 0 0,22 0 0,-22 0 16,21 0-16,-21 0 0,22 0 15,-1 0-15,0-21 0,-21 21 0,22-21 16,-22 0-16,21-1 0,-21 1 0,1 0 15,-22-21-15,0 21 0,21-22 16,-21 22-16,0 0 0,0 0 16,0 0-16,-21-1 0,-1 22 15,-20 0-15,21 0 0,0 22 16,-22-1-16,22 0 0,-21 0 16,21 0-16,0 0 0,-1 1 0,1 41 15,21-42-15,0 22 16,21-22-1,1-21-15,-1 0 0,0 0 16,0 0-16,0 0 0,0 0 16,1 0-16,-1-21 0,0 21 0,0-22 15,0 22-15,0 0 16,-21 22 0,0-1-1,-21 0-15,0 0 0,0 21 16,0-20-16,21 20 0,-21 0 15,-1 1-15,1-1 0,21 21 0,-21 43 16,21-42 0,-21-1-16,21 1 0,-21-1 0,21 1 15,0-1-15,0 1 0,0-1 0,0 64 16,0-63-16,-21-1 16,21 1-16,-22-1 0,1-20 0,21 20 0,-21-21 15,0 1-15,-21-22 0,-1 21 16,-41-21-16,41-21 15,22 0-15,-21 0 0,21 0 16,-22-21-16,43 0 0,0 0 0,0 0 16,0-22-16,0 22 15,0 0-15,0-21 0,0-1 0,21 1 16,1 0-16,-1-1 0,0-20 0,0 21 16,0-22-16,22 1 0,-22-1 15</inkml:trace>
  <inkml:trace contextRef="#ctx0" brushRef="#br0" timeOffset="119816.27">18013 13314 0,'-21'0'0,"42"0"0,-42-21 0,-1 21 15,1 0-15,21-21 31,-21 21 16,0 0-47,0 0 0,0 0 16</inkml:trace>
  <inkml:trace contextRef="#ctx0" brushRef="#br0" timeOffset="119998.16">16870 13547 0,'-21'21'0,"42"-42"0,-42 63 0,42-42 31,0 0-31,0 0 0,21 0 16,-20 0-16,41 0 0,-21 0 0,22 0 15,-1 0-15,1-21 0,21 21 16,-22-21-16,22 21 0</inkml:trace>
  <inkml:trace contextRef="#ctx0" brushRef="#br0" timeOffset="120393.32">19770 13483 0,'0'0'16,"0"-21"-16,0 0 0,21 21 31,0 21-15,0 0-16,0 0 0,0 1 15,1 20-15,-1 0 0,21 1 0,-21 20 16,0-21-16,22 1 0,-22-1 0,0 0 16,0 1-16,-21-1 0,21 0 15,-21-20-15,22-1 16,-22 0-16,0 0 0,0-42 47,0 0-47,0 0 0,0-1 15,0 1-15,0 0 0,21 0 16</inkml:trace>
  <inkml:trace contextRef="#ctx0" brushRef="#br0" timeOffset="120631.87">20362 13526 0,'0'0'0,"0"-22"0,0 1 0,-21 21 31,0 0-31,0 21 0,-22 1 0,22-1 16,-21 21-16,0 0 0,-43 22 15,21-22-15,22 1 0,0-1 16,-1 0-16,1-21 0,0 22 16,-1-22-16,1 0 0,21 0 15,0 0-15,0 1 0,-1-22 0,1 21 16,42-21 0,1 0-1,20 0-15,0 0 0,1-21 16,-1-1-16,0 1 0,1 21 0,-1-42 15,21 21-15</inkml:trace>
  <inkml:trace contextRef="#ctx0" brushRef="#br0" timeOffset="121320.7">20637 13526 0,'0'0'0,"0"21"31,0 0-31,-21 0 0,0 0 16,0 22-16,21-22 0,-21 21 0,21 0 15,0-20-15,-21 20 0,21-21 0,-22 21 16,22-20-16,0 20 0,0-21 16,0 0-16,-21 0 0,21 1 0,0-1 15,-21-21 1,21-21 15,0-1-31,0 1 0,0 0 16,21-21-16,0-1 0,-21 22 15,22-21-15,-1 0 0,0-1 16,0 1-16,21 0 0,-20-1 16,-1 1-16,0 0 0,21 20 0,-21 1 15,1 21-15,-1 0 0,0 0 16,0 0-16,-21 21 16,21 22-16,0-22 0,-21 21 15,22-21-15,-22 22 0,0-1 0,0 0 16,21-20-16,-21 20 0,21-21 0,-21 21 15,0-20-15,21-1 0,-21 0 16,0 0-16,0 0 16,0-42 15,21 21-31,-21-21 0,0 0 16,21 0-16,1-1 0,-22 1 15,21-21-15,0 21 0,0-22 0,0 1 16,22 0-16,-22-1 0,21 1 15,-21 21-15,22-21 0,-22 20 0,21 1 16,-21 0-16,22 21 0,-22 0 16,0 0-16,0 0 0,-21 42 15,0-20-15,0 20 0,0-21 16,0 21-16,-21 1 0,0-1 16,0 0-16,-1 1 0,1-1 0,21-21 15,-21 22-15,0-22 0,21 0 0,-21 0 16,21 0-16,0 0 0,0 1 15,0-44 17,21 22-32,-21-21 15,21 0-15,0 0 0,0 0 0,1 0 16</inkml:trace>
  <inkml:trace contextRef="#ctx0" brushRef="#br0" timeOffset="121821.41">21971 13483 0,'0'-21'0,"0"42"0,0-63 16,0 63 15,0 0-31,0 0 0,0 22 16,-21-22-16,0 21 0,-22 64 15,22-64-15,-21 1 0,21-1 16,-1 0-16,1 1 0,-42 20 15,63-42-15,-21 1 0,-1-1 16,1 0-16,0 0 0,21-42 47,21 21-47,0-21 0,1 0 16,-1-1-16,0 1 0,0 0 0,0 0 15,0 0-15,1 0 16,-1 21-16,0 0 0,0 0 15,0 21 1,-21 0-16,0 0 16,21 0-1,1-21-15,-1 0 0,0 21 16,0-21-16,0 0 0,0 0 0,1 0 16,-1 0-16,0 0 0,0 0 15,0 0-15,0 0 0,1 0 0,-1-21 16,-21 0-16,21 0 15,0 21-15,-21-21 0,21 0 0,-21-1 16,0 1-16,-21 21 31,0 0-31,0 0 16,-22 21-16</inkml:trace>
  <inkml:trace contextRef="#ctx0" brushRef="#br0" timeOffset="122705.9">1164 15600 0,'0'0'16,"0"-21"-16,21 21 0,-21-21 0,0-1 15,0 1-15,0 0 16,-21 21-16,21-21 16,-21 42-1,21 0-15,-21 0 16,21 1-16,0 20 0,-21 0 16,21 1-16,0-1 0,0 0 0,-22 22 15,1-22-15,0 22 0,21-22 16,0 0-16,0 22 0,-21-43 0,21 21 15,0 1-15,0-22 0,0 0 16,0 0-16,0 0 16,0-42-1,0 0 1,0 0-16,0 0 0,0-1 16</inkml:trace>
  <inkml:trace contextRef="#ctx0" brushRef="#br0" timeOffset="123200.63">847 15917 0,'0'0'0,"-22"0"0,22 22 31,22-22-31,-1 0 0,0 0 16,0 0-16,0 0 0,0 0 16,22 0-16,-1 0 0,0 0 15,1-22-15,20 22 0,-20-21 0,-1 0 16,21 0-16,-20 0 15,20 21-15,1-43 0,-22 43 16,-21-21-16,0 21 0,1 0 16,-44 21 15,1 1-31,0 20 0,21-21 0,-21 21 16,21-20-16,-21 20 0,21 0 15,0 1-15,0-22 0,0 21 16,0-21-16,0 0 0,21 1 0,0-1 15,21 0-15,-20-21 0,-1 0 16,21 0-16,0 0 0,-20 0 0,20 0 16,-21-21-16,21 0 15,1-1-15,-22 1 0,21 0 0,-21 0 16,1-21-16,-1 20 0,0-20 16,-21-21-16,0 41 0,-21 1 15,0-21-15,-1 21 0,1 0 16,-21-1-16,21 1 0,-22 21 15,1 0-15,0 0 0,-1 0 16,22 0-16,21 21 31,21-21-31,1 0 0,-1 0 16,21 0-16,0 0 0</inkml:trace>
  <inkml:trace contextRef="#ctx0" brushRef="#br0" timeOffset="123536.44">2942 15536 0,'0'-21'0,"-21"21"16,21-21 0,21 21-16,0 0 15,22 0-15,-22 0 0,21 0 0,0 0 16,1 0-16,-1-21 0,22 21 16,-22 0-16,21 0 0,-20 0 0,20 0 15,-20 0-15,20 0 16,-21 0-16,-20 0 0,-44 0 31,1 0-31,0 0 0,0 0 16</inkml:trace>
  <inkml:trace contextRef="#ctx0" brushRef="#br0" timeOffset="123888.94">3281 15515 0,'0'0'16,"0"43"-1,0-22-15,0 0 0,0 0 16,0 0-16,0 22 0,0-22 16,0 0-16,0 21 0,21-21 15,-21 22-15,21-22 0,-21 21 0,0 1 16,0-1-16,0 0 0,0-21 16,0 22-16,0-1 0,0-21 15,0 22-15,-21-22 0,0 0 0,21 0 16,-21 0-16,-1 0 0,-20 1 15,21-22-15,0 0 0,0 0 0,-22 0 16,22 0-16,-21 0 0,21 0 16,-22 0-16,22-22 0,-21 22 0,21-21 15,-1 0-15,1 0 0,0 0 16,21 0-16,0-22 0,0 22 16,0 0-16,0 0 0,0 0 15,21 21-15,0-22 0,1 1 16,-1 21-16,21-21 0,-21 21 15,22-21-15,-1 21 0,0 0 0</inkml:trace>
  <inkml:trace contextRef="#ctx0" brushRef="#br0" timeOffset="125207.84">3916 15854 0,'42'-21'15,"-84"42"-15,105-63 0,-42 42 0,1-22 16,-1 1-16,-21 0 0,0 0 15,0 0-15,-21 21 16,-1 0-16,1 0 16,-21 0-16,21 0 0,-22 0 15,1 21-15,0 0 0,21 0 0,-22 0 16,1 22-16,0-1 0,20 0 16,-20 1-16,21-1 0,0 0 15,0 1-15,-1-1 0,22-21 0,0 22 16,0-22-16,0 0 0,0 0 15,22 0-15,20-21 0,-21 0 16,0 0-16,22 0 0,-1 0 16,-21-21-16,64-21 0,-43 21 15,-21-1-15,22-20 16,-22 21-16,21-21 0,-21 20 0,0-20 16,1 0-16,-1-1 0,-21 22 0,0-21 15,0 21-15,0 0 0,21-22 16,-21 22-16,0 0 0,0 42 31,0 0-31,0 0 16,-21 1-16,21 20 0,0-21 15,0 21-15,0 1 0,0-22 0,0 21 16,0-21-16,0 22 0,0-22 16,0 21-16,0-21 0,0 1 15,21-1-15,0-21 0,0 0 16,0 0-16,1 0 0,-1 0 0,0 0 15,0 0-15,0-21 0,0-1 0,1 1 16,-1 0-16,0 0 16,21 0-16,1-43 0,-22 22 15,0 21-15,-21-22 16,21 22-16,-21-21 0,21 21 0,-21 0 16,0-1-16,21 1 0,-21 42 31,0 1-31,0-1 15,0 0-15,0 0 0,0 21 16,-21-20-16,21 20 0,-21-21 0,21 21 16,0-20-16,0-1 0,0 0 15,0 0-15,0 0 0,0 0 16,42-21-16,-20 0 16,-1 0-16,0 0 0,0 0 0,21 0 15,-20 0-15,20-21 0,-21 0 0,21 21 16,-20-21-16,-1 0 0,0-22 15,21 22-15,-42 0 0,21-21 16,-21 21-16,0-22 0,0 22 0,0 0 16,0 0-16,0-22 0,0 22 15,0 0-15,-21 21 0,42 0 47,1 0-47,-1 0 16,21 0-16,0 0 0,-20 0 0,41 0 15,-21 0-15,1 0 0,20 0 16,1 0-16,-1-21 0,1 21 0,-22 0 16,22-21-16,-22 21 0,0 0 0,1 0 15,-22 0-15,0-21 0,-42 21 32,0 0-32,-22 0 15,1 21-15,21-21 0,-22 21 0,1 0 16,-43 21-16,43-20 15,0-1-15,21 21 0,-43 22 16,22-22-16,21 0 0,21 1 16,0-22-16,-22 21 0,22-21 15,0 22-15,0-22 0,0 0 0,22-21 16,-1 21-16,21-21 16,-21 0-16,0 0 0,1 0 0,20 0 15,-21-21-15,21 0 0,1 0 16,-22-1-16,21 1 0,1 0 15,-1-21-15,-21 21 0,21-22 0,-20 1 16,-1 21-16,0-22 0,0 1 16,0 0-16,-21 21 0,0-1 0,0 1 15,0-21-15,0 63 32,-21 0-32,0 0 0,21 1 0,-21-1 15,21 21-15,0 0 0,-21-20 16,21 20-16,0 0 0,0-21 0,0 22 15,0-22-15,0 0 0,0 0 16,0 0-16,21-21 0,0 0 0,0 22 16,0-22-16,64 0 0,-43 0 15,-21-22-15,22 1 0,-1 0 16,22 0-16,-22 0 0,0 0 16</inkml:trace>
  <inkml:trace contextRef="#ctx0" brushRef="#br0" timeOffset="125890.1">7197 15642 0,'0'-21'16,"0"42"-16,0-63 0,21 21 0,0 21 0,-21-21 16,21-1-16,-21 1 15,0 42 1,-21-21-16,0 22 0,0-1 15,-1 0-15,22 21 0,-21-21 16,0 22-16,0-1 0,0 0 16,0 1-16,21-1 0,0 0 0,-22 1 15,22-1-15,-21 22 0,21-43 16,0 21-16,0 0 0,0-20 0,0-1 16,21 0-16,1 0 0,-1 0 15,21-21-15,-21 0 0,22 0 0,-1 0 16,0 0-16,1 0 0,-1 0 15,0-21-15,1 0 0,-1 0 0,0-22 16,1 22-16,-1-21 0,0 21 16,1-22-16,-1 1 0,-21 0 0,0-22 15,0 22-15,1-43 16,-22 43-16,0 0 0,-22-1 16,-20 22-16,21-21 0,-21 21 0,-1-1 15,1 1-15,0 21 0,-1 0 16,1 0-16,0 21 0,-22 1 0,22-1 15,-1 0-15,1 0 0,0 21 16,21-20-16,-1 20 0,-20 0 0,42 1 16,-21-1-16,21 0 0,0 1 0,0-1 15,0 0-15,0 1 0,0-22 16,21 21-16,0-21 0,0 0 16,22 22-16,-22-22 15,21-21-15,-21 0 0,22 0 0,-1 0 16,0 0-16,1 0 0,-1-21 0,0 0 15,1-22-15,20 22 0</inkml:trace>
  <inkml:trace contextRef="#ctx0" brushRef="#br0" timeOffset="126727.63">8170 15536 0,'21'-42'0,"-42"84"0,42-126 16,-21 41-16,0 22 0,0 0 15,0 0-15,0 42 16,0 21-1,0-20-15,0 20 0,-21 0 0,21 1 16,-21-1-16,21 21 0,0-20 0,0-1 16,-21 22-16,0-22 15,0 0-15,21 1 0,-22-1 0,1 0 16,21 1-16,0-1 0,0-21 16,-21 0-16,21 0 0,0-42 31,0 0-16,21 0-15,-21-21 0,21 20 0,1-20 16,-1 21-16,0-21 0,0-1 16,0 22-16,0 0 0,1 0 0,20 0 15,-21-1-15,21 1 0,-20 21 16,-1 0-16,21 0 0,-21 0 16,0 0-16,1 21 0,-1 1 0,0-1 15,-21 0-15,0 0 0,0 0 16,0 0-16,0 22 0,0-22 0,-21 21 15,0-21-15,-1 1 0,1-1 0,0 0 16,-21 0-16,21 0 0,-22 0 16,22 1-16,-21-22 0,21 0 0,-22 21 15,22-21-15,0 0 0,-21 0 16,63 0 15,0 0-31,21 0 0,-21 0 16,1 0-16,-1 0 0,21 0 15,-21-21-15,22 21 0,-22-22 16,21 1-16,0 21 0,-20-21 0,20 0 16,0 0-16,1-22 0,-1 22 15,0 0-15,-21 0 0,1-21 16,20 20-16,-42 1 0,21-21 0,0 21 16,-21 0-16,21 21 0,-21-22 0,0 1 15,0 42 1,0 1-16,0-1 15,0 0-15,0 0 0,0 21 16,-21 1-16,21-1 0,0 0 0,0 22 16,0-22-16,0 22 15,0 42-15,0-43 0,0-21 16,-21 22-16,21-1 0,-21 1 0,21-1 16,-21 1-16,21-1 0,-21 1 15,21-1-15,0 1 0,0-22 0,-22 22 16,1-22-16,21 0 0,-21 1 15,0-22-15,-21 42 0,42-41 16,-22-1-16,22-42 31,0-1-31,0 1 0,0 0 16,0-21-16,22 21 16,-1-22-16,0 1 0,-21-22 0,21 1 15,0-1-15,0 1 0</inkml:trace>
  <inkml:trace contextRef="#ctx0" brushRef="#br0" timeOffset="126932.49">9017 15600 0,'0'-21'0,"-42"21"31,20 0-31,1 0 16,21 21-1,21-21 17,1 21-32,-1-21 0,0 0 0,0 0 15,0 0-15,0 0 0</inkml:trace>
  <inkml:trace contextRef="#ctx0" brushRef="#br0" timeOffset="127288.8">9377 15854 0,'0'0'0,"21"0"0,-21 21 16,21-21 0,0 0-16,0 0 15,1 0-15,-1-21 0,0 0 16,0 21-16,0-21 0,0-1 16,1 22-16,-1-21 0,-21 0 15,0 0-15,0 0 0,0 0 16,-21 21-1,-1 0-15,1 0 16,0 21-16,0 0 0,0 0 0,0 0 16,-1 0-16,1 1 0,0-1 15,0 21-15,0-21 0,21 0 0,-21 22 16,21-22-16,0 0 0,0 0 16,0 0-16,21 1 0,0-1 15,0-21-15,21 0 0,22 0 16,-43 0-16,21 0 0,1 0 15,-1-21-15,22 21 0,-22-22 0,64-20 16,-64 21-16,0 0 0,1 0 16</inkml:trace>
  <inkml:trace contextRef="#ctx0" brushRef="#br0" timeOffset="127736.55">10160 15790 0,'0'-21'16,"0"-21"0,0 105-16,-21-126 15,0 63-15,-1 0 0,22 21 16,-21 0-16,0 0 15,21 1-15,-21 20 0,0-21 16,21 21-16,-21-20 0,21-1 0,0 21 16,0 0-16,0-20 15,0-1-15,0 0 0,42 0 16,-21-21-16,21 0 0,-20 0 16,20 0-16,-21 0 0,21 0 0,1 0 15,-1-21-15,-21 0 0,22 0 16,-1-1-16,-21-20 0,21 21 0,-20-21 15,-1-1-15,21 1 0,-21 0 0,0-1 16,1 1-16,-22 0 0,21-1 16,-21 1-16,21 0 0,-21 20 15,0-41-15,0 42 0,0 0 16,0 42 0,-21 0-16,0 0 0,21 21 15,-22-20-15,1 20 0,0 0 16,0 1-16,0 20 0,0 1 15,21-22-15,0 0 0,0 1 16,0-1-16,-22-21 0,22 21 0,0-20 16,0 20-16,0-21 0,22 0 15,-1 0-15,0-21 0,0 0 16,0 0-16,0 0 0,1 0 16,-1-21-16,0 0 0,0 0 15,0 0-15,0 0 0,1-22 0,-1 22 16</inkml:trace>
  <inkml:trace contextRef="#ctx0" brushRef="#br0" timeOffset="127901.45">10456 15748 0,'-21'0'0,"42"0"0,-63 0 0,21 0 16,42 0 0,0 0-16,0 0 15,0 0-15,1 0 0,20 0 16,-21 0-16,21 0 0,1 0 0,-1 0 15,0-21-15,22 0 0,-22 21 16,22-21-16,-1 21 0</inkml:trace>
  <inkml:trace contextRef="#ctx0" brushRef="#br0" timeOffset="128293.6">12446 15600 0,'0'0'0,"-21"0"0,0 0 0,-1-21 31,22 0-15,0-1-1,0 44 1,0-1 0,0 0-16,0 0 0,0 21 0,0-20 15,0-1-15,0 21 0,0-21 16,0 22-16,0-1 0,0-21 16,-21 21-16,21-20 0,-21-1 0,21 0 15,0 21-15,-21-42 0,21 43 16,21-43-1,0 0 1,0-22-16,22 1 0,-22 0 0,21 0 16,1 0-16,-1 0 0</inkml:trace>
  <inkml:trace contextRef="#ctx0" brushRef="#br0" timeOffset="128610.41">12996 15621 0,'21'-21'0,"-42"42"0,64-63 0,-43 21 16,-43 21-1,22 0-15,0 0 0,-21 21 16,20-21-16,-20 21 0,21 0 0,0-21 16,0 21-16,-1-21 15,22 21-15,0 1 0,22-22 16,-1 21-16,0-21 0,0 21 16,21-21-16,-20 21 0,20-21 15,-21 21-15,21-21 0,-20 21 0,-1 1 16,0-1-16,-21 0 0,0 0 15,0 0-15,0 0 0,0 1 16,-21-22-16,0 21 0,-22-21 0,1 21 16,21-21-16,-22 0 15,1 0-15,21 0 0,-21 0 0,-1 0 16,22 0-16,0 0 0,0 0 0,0-21 16,21 0-16,-22-1 0,22 1 15,0 0-15,0 0 0,0-21 0</inkml:trace>
  <inkml:trace contextRef="#ctx0" brushRef="#br0" timeOffset="128789.45">12594 15325 0,'-42'0'31,"63"0"0,0 0-31,0 0 0,0 0 0,1 0 16,-1 0-16,0 0 0,0 0 16,21 0-16</inkml:trace>
  <inkml:trace contextRef="#ctx0" brushRef="#br0" timeOffset="129244.24">15621 15409 0,'0'-105'15,"0"210"-15,0-232 0,-21 106 0,0 21 16,-1-21-16,1 21 0,-21 0 16,0 0-16,-1 21 0,22-21 15,-21 21-15,-1 1 0,22 20 16,-21-21-16,21 21 0,-22-20 0,22 20 15,-42 43-15,42-64 0,-1 21 16,1-21-16,0 22 16,21-22-16,0 21 0,0 0 15,0 1-15,21-22 0,0 0 0,22 0 16,-1 0-16,0-21 0,1 22 16,20-22-16,1 0 0,-1 0 0,1 0 15,20 0-15,-20 0 0,-1-22 16,1 1-16,21 21 0</inkml:trace>
  <inkml:trace contextRef="#ctx0" brushRef="#br0" timeOffset="130824.36">16298 15600 0,'0'0'15,"0"-21"-15,0 0 0,0-1 0,-21 1 16,0 0-16,0 0 0,0 21 0,-1 0 16,-20 0-16,21 0 0,-21 0 15,-22 42-15,22-21 16,21 22-16,-22-22 0,22 0 0,0 0 15,0 22-15,0-22 0,21 0 16,0 21-16,-22-21 0,22 1 0,0-1 16,0 0-16,0 0 0,0 0 15,22-21-15,-1 0 0,0 21 16,0-21-16,21 0 0,-20 0 0,20 0 16,-21-21-16,21 0 0,22 0 15,-22 0-15,1 0 0,-22-1 0,21-20 16,-21 21-16,22 0 0,-22 0 15,0-22-15,0 22 0,-21-21 0,21 21 16,-21-1-16,21 1 0,-21 0 0,0 42 31,0 0-15,0 1-16,-21-1 0,21 0 16,-21 0-16,0 21 0,21-20 0,0-1 15,0 21-15,0-21 0,0 0 0,0 1 16,0 20-16,0-21 0,0 0 15,0 0-15,21 1 0,0-22 0,0 21 16,1-21-16,-1 0 0,21 0 16,-21 0-16,43 0 15,-22-21-15,-21-1 0,22 1 0,-22 0 16,21 0-16,0-21 16,-20 20-16,-1-20 0,0 21 0,0-21 15,0-1-15,-21 1 0,0 21 16,21-22-16,-21 1 0,22 0 0,-22-1 15,0 1-15,0 21 0,0 0 0,0 0 16,21-1-16,-21 44 16,0-1-1,-21 0-15,21 21 0,-22 1 16,1-1-16,21 0 0,-21 1 0,0-1 16,0 43-16,21-64 15,0 21-15,0 0 0,-21-20 16,21-1-16,0 21 0,0-21 0,0 0 15,21 1-15,0-22 0,0 21 16,0-21-16,22 0 0,-22 0 0,21 0 16,0 0-16,1 0 0,-1-21 15,0-1-15,1 1 0,41-21 16,-41 21-16,-22 0 0,21-1 0,-21-20 16,22 21-16,-22-21 0,-21 20 15,21-20-15,-21 21 0,0 0 0,0 0 16,0-1-16,-21 22 15,0 0 1,0 22-16,-1-1 0,1 0 16,0 0-16,0 0 0,0 0 15,0 1-15,21-1 0,0 0 0,-22 0 16,22 0-16,0 0 0,0 1 0,0 20 16,0-21-16,0 0 0,22-21 15,-1 21-15,0 1 0,0-1 0,21-21 16,1 0-16,-1 0 0,0 0 15,1 0-15,20 0 0,-20 0 0,-1 0 16,21-21-16,-20 21 0,-1-22 0,-21 1 16,43 0-16,-43 0 15,0 0-15,0 0 0,-21-1 16,0 1-16,0 0 0,0 0 0,0 0 16,-21 21 15,21 21-31,-21 0 15,0 0-15,21 0 0,0 1 0,0-1 16,0 0-16,0 0 0,0 0 16,0 0-16,21-21 0,21 22 15,1-1-15,-22-21 0,21 0 16,22 0-16,-22 0 0,21 0 16,1 0-16,-1 0 0,1 0 15,-1-21-15,1-1 0,-1 1 0,1 0 16,-22 0-16,1 0 0,-1 0 15,-21-22-15,0 22 0,0-21 0,-21 21 16,0-1-16,0 1 0,0 0 16,0 0-16,0 0 0,-21 0 0,-21 21 15,21 0-15,-22 0 0,1 0 0,21 0 16,-21 0-16,-1 21 16,1 0-16,0 0 0,-1 0 0,22 0 15,-21 22-15,21-22 0,-1 0 0,1 0 16,21 0-16,-21 22 0,21-22 0,0 0 15,0 0-15,21 0 0,0 1 0,1-1 16,-1-21-16,0 0 0,21 0 16,-21 0-16,22 0 0,-22 0 15,21 0-15,-21-21 0,22 21 16,-22-22-16,21 1 0,-21-21 0,1 21 16,20-43-16,-21 22 0,-21 21 15,0-43-15,21 22 0,-21 0 16,21-22-16,-21 1 0,0-1 0,22 1 15,-22 20-15,0-20 0,0 20 16,0 1-16,0 21 0,0 0 0,0 0 16,0 42-1,-22 0-15,1 21 0,0 1 16,21-1-16,-21 0 0,21 1 16,-21 20-16,21-21 0,0 22 15,0-22-15,0 1 0,0-1 0,0 0 16,0 1-16,0-22 0,0 21 15,0-21-15,0 22 0,0-22 0,0 0 16,0 0-16,21-21 0,0 21 0,0-21 16,0 0-16,1 0 15,20 0-15,-21-21 0,0 0 16</inkml:trace>
  <inkml:trace contextRef="#ctx0" brushRef="#br0" timeOffset="131595.92">20129 15452 0,'0'0'0,"0"-85"31,0 64-31,-21 21 16,-21 0-16,21 0 0,0 0 15,-22 0-15,1 0 0,0 21 16,-1 0-16,22 0 0,-21 1 0,-1-1 16,22 21-16,-21-21 0,21 0 15,0 22-15,-1-22 0,22 0 0,0 0 16,0 22-16,0-22 0,0 0 16,0 0-16,22 0 0,-1-21 15,0 0-15,0 0 0,0 0 0,0 0 16,22 0-16,-22 0 0,21 0 15,-21 0-15,22-21 0,-22 0 0,0 0 16,21 0-16,-20-1 0,-1 1 16,0-21-16,0 21 0,0-22 0,0 1 15,1 21-15,-22-21 16,21 20-16,-21 1 0,0 0 0,-21 21 31,-1 21-31,1 0 16,0 22-16,21-22 0,-21 0 0,0 21 15,21-20-15,-21-1 0,21 21 16,0-21-16,0 0 0,0 1 0,0-1 16,0 0-16,0 0 0,21-21 15,0 21-15,0-21 0,0 0 16,0 0-16,22 0 0,-22 0 16,0 0-16,0 0 0,22 0 0,-1-21 15,-21 0-15,21 0 0,1 0 16,-1-1-16,0 1 0,-20 0 0,20-21 15,-21-1-15,21 22 0,-20-21 16,-1 0-16,-21 20 0,0 1 0,0 0 16,0 0-16,-21 21 15,-1 0-15,-20 21 0,21 0 16,0 0-16,0 1 0,21 20 16,0-21-16,-22 21 0,22 22 15,0-43-15,0 0 0,0 22 0,0-22 16,0 0-16,0 0 0,22 0 15,-22 0-15,0 1 0,0-1 32,-22-21-32,1 0 15,0 0-15,0 0 0,0 0 16,-22-21-16,1 21 0,0 0 0,-22 0 16,1 0-16,-22 0 0,-21 0 15</inkml:trace>
  <inkml:trace contextRef="#ctx0" brushRef="#br0" timeOffset="132578.41">3514 17484 0,'0'0'0,"21"0"31,0-21-16,0 21-15,0-22 16,-21 1-16,21 0 16,-21 0-16,0 0 0,0 0 15,0-1-15,-21 1 0,-21 0 16,21 0-16,-22 0 16,22 21-16,-21 0 0,0 0 15,-1 0-15,22 0 0,-21 21 0,-1-21 16,22 21-16,-21 21 0,21-20 15,0 20-15,-1 0 0,1 1 16,21-1-16,0 0 0,0 1 0,0-1 16,0 0-16,0 1 0,0 20 15,21-42-15,1-21 16,-1 21-16,0-21 0,0 0 0,21 0 16,-20-21-16,20 0 0,0 0 15,22 0-15,-22-22 0,0 22 16,22-21-16,-22 0 0,1-22 15,20 22-15,1-43 0,-22 22 16,-21 20-16,0-20 0,0 20 16,-21-20-16,0-22 0,0 43 15,0 0-15,0 20 16,0 1-16,-21 21 0,0 0 16,0 21-16,21 1 0,-21 20 15,21 0-15,0 1 0,0-1 0,0 0 16,0 1-16,-21-1 0,21 21 0,0-20 15,0-1-15,-22 0 0,22 1 16,0-1-16,0-21 0,0 0 16,22 1-16,-1-1 0,-21 0 15,21-21-15,0 0 0,21 0 0,-20 0 16,-1-21-16,0 0 0</inkml:trace>
  <inkml:trace contextRef="#ctx0" brushRef="#br0" timeOffset="132912.22">4043 17463 0,'0'-22'32,"0"1"-17,21 21-15,0-21 0,0 21 0,-21-21 16,21 21-16,1-21 0,-22 0 16,21-1-16,0 1 0,0 0 15,0 0-15,-21 0 16,21 0-16,-42 21 31,0 21-31,0 0 0,0 0 16,-22 0-16,22 0 0,0 22 15,0-22-15,0 21 0,21-21 16,0 1-16,-21 20 0,21-21 0,0 0 16,0 0-16,0 1 0,21-1 15,0 0-15,0-21 16,0 0-16,22 0 0,-22 0 15,21 0-15,-21-21 0,22 21 16,-1-21-16,0-1 0,1 1 16,-1 0-16</inkml:trace>
  <inkml:trace contextRef="#ctx0" brushRef="#br0" timeOffset="134520.54">4953 17293 0,'42'-63'15,"-84"126"-15,84-147 0,-42 62 16,-21 22-16,0 0 15,0 0-15,0 0 0,-22 0 16,22 22-16,0-1 0,-21 0 16,20-21-16,1 21 0,21 0 0,0 0 15,0 1-15,0-1 0,0 0 16,0 0-16,21 0 0,1 0 16,-1 1-16,0-1 0,0 0 15,0 0-15,0-21 0,1 21 16,-22 0-16,0 1 0,0-1 0,0 0 15,-22 0-15,1-21 16,0 0-16,-21 21 0,21-21 0,-1 0 16,-20 0-16,21 0 0,0-21 15,0 0-15,-43 0 0,43 0 16,21-1-16,-21 1 16,0-21-16,21 21 0,-22 21 0,22-21 15,0-1-15,0 44 31,0-1-31,0 0 0,0 0 16,22 0-16,-1 0 0,0 22 0,0-22 16,0 0-16,0 0 0,1-21 15,20 21-15,0 1 0,-21-22 16,22 0-16,-1 0 0,0 0 0,1 0 16,-1 0-16,-21-22 0,22 22 15,-1-21-15,0 0 0,1 0 0,-22-21 16,21 20-16,0 1 0,1-21 15,-22 21-15,0-22 0,0 1 16,0 21-16,-21-21 0,22 20 16,-22 1-16,0 0 0,0 0 0,0 0 15,-22 21 1,1 0-16,0 21 0,0 0 16,21 0-16,0 0 0,-21 1 15,21-1-15,-21 21 0,21-21 0,0 22 16,0-22-16,0 21 0,0-21 15,0 0-15,0 1 0,21-1 0,0 0 16,0-21-16,0 0 0,22 0 16,-22 0-16,21 0 0,-21 0 15,22-21-15,-22 0 16,63-22-16,-41 1 0,-22 21 16,21 0-16,1-1 0,-22 1 15,0-21-15,0 21 0,0 0 0,0-1 16,-21 44 15,0-1-31,0 0 16,0 0-16,-21 0 0,21 0 0,0 1 15,0 20-15,0-21 16,0 0-16,0 0 0,21 1 0,1-22 16,-1 21-16,0-21 0,21 0 15,1 0-15,-1 0 0,21 0 0,-20 0 16,-1 0-16,22 0 0,-22 0 15,21-21-15,1-1 0,-22 1 16,22 0-16,-22 0 0,0 0 0,-20-22 16,-1 22-16,0 0 0,-21-21 0,0 21 15,0-1-15,0-20 0,-21 21 16,0 0-16,-1 21 0,1-21 0,0 21 16,0 0-16,-21 0 0,20 0 15,1 0-15,-21 21 0,21 0 16,0 0-16,-22 0 0,22 0 15,0 22-15,21-22 0,-21 0 0,21 21 16,0-20-16,0-1 0,0 0 16,0 0-16,21 0 0,0 0 0,0-21 15,0 0-15,1 0 16,-1 0-16,21 0 0,-21-21 0,22 0 16,-22 0-16,0 0 0,21 0 15,-21-1-15,1 1 0,-22 0 0,0 0 16,21-21-16,-21 20 0,0 1 0,0-21 15,0 21-15,0 0 0,-21 21 16,-1 0 0,22 21-16,-21-21 0,0 21 15,21 0-15,0 0 0,0 22 16,0-22-16,0 0 0,0 21 0,0-21 16,0 1-16,0-1 0,21 0 15,0 0-15,1 0 0,-1 0 0,0-21 16,21 0-16,-21 0 0,22 0 15,-1 0-15,0 0 0,1-21 0,-1 21 16,0-21-16,-20 0 0,20-21 16,-21 20-16,0 1 0,0-21 15,1 21-15,-1-22 0,-21 1 0,0 0 16,21-1-16,-21-41 16,0 41-16,0 22 0,0-21 15,-21 63 1,21 0-16,-21 22 0,-1-1 15,22-21-15,-21 21 0,21 1 16,-21-1-16,21 0 0,0 1 0,0-1 16,0-21-16,0 22 0,0-22 15,21 21-15,0-21 0,-21 0 16,22-21-16,-1 22 0,21-22 0,-21 0 16,0 0-16,1 0 0,20-22 15,-21 1-15,0 0 0,0 21 16,22-42-16,-22 21 0,-21-1 0,21 1 15,0 0-15,0 0 0,-21 0 16,0 0-16,-21 21 31,0 21-31,21 0 0,-21 0 16,0 21-16,21-20 0,-21-1 16,21 21-16,0-21 0,0 0 0,0 1 15,0-1-15,0 0 16,21-21-1,0-21-15,-21 0 16</inkml:trace>
  <inkml:trace contextRef="#ctx0" brushRef="#br0" timeOffset="134701.44">7599 17166 0,'-21'0'0,"42"0"0,-64 0 0,22 0 16,0 0-16,0 0 31,21 21-31,21-21 31,0 0-31,0 0 16,1 0-16</inkml:trace>
  <inkml:trace contextRef="#ctx0" brushRef="#br0" timeOffset="135273.1">7747 17336 0,'0'0'0,"-21"0"31,42-22-31,0 22 16,0 0-16,0 0 0,1-21 15,-1 21-15,21 0 0,-21 0 16,22 0-16,-1 0 0,-21 0 0,0 0 16,22 0-16,-22 21 0,-21 1 15,0-1-15,0 0 0,0 0 16,0 0-16,-21 0 0,-1 22 16,-20-22-16,0 0 0,-1 0 0,1 0 15,0 1-15,-1-1 0,22-21 16,-21 21-16,21-21 0,0 0 0,-1 0 15,44 0 1,-1 0 0,21 21-16,-21-21 0,22 21 15,20-21-15,-21 21 0,1 1 16,20 20-16,-20-21 0,20 0 16,-21 22-16,1-1 0,-1-21 0,-21 21 15,0 1-15,1-1 0,-22 0 16,-22 43-16,1-43 0,-21 1 15,0-1-15,-1 0 0,-20 1 16,-1-1-16,-20-21 0,20 0 0,-21 1 16,-63-1-16,85-21 15,-1 0-15,1-21 16,20-1-16,1 1 0,0 0 0,-1-21 16,22 21-16,0-22 0,0 1 15,21 0-15,0-1 0,0 1 0,0-22 16,21 22-16,0-21 0,22 20 15,-22-20-15,21-1 0,64-42 16,-43 64-16</inkml:trace>
  <inkml:trace contextRef="#ctx0" brushRef="#br0" timeOffset="137004.12">8996 17399 0,'0'0'0,"0"21"0,21-21 16,-21 21-16,0-42 63,0 0-63,0 0 15,0 0-15,0 0 0,0-1 16,0 1-16,0 0 0,0 0 15,0 0-15,0 0 0,-21-1 0,-22 1 16,22 21-16,0 0 16,0 0-16,-21 0 0,20 0 0,-20 0 0,21 0 15,-21 21-15,20 1 0,1-1 16,-21 0-16,21 21 0,0-21 16,-22 43-16,43-43 0,0 21 15,0-20-15,0-1 0,0 0 16,0 0-16,0 0 0,0 0 0,21-21 15,1 0-15,-1 0 0,0 0 16,21 0-16,-21 0 0,22-21 0,-22 0 16,21 0-16,1 0 0,-1 0 15,-21-1-15,43-20 0,-22 21 16,-21 0-16,0-22 0,0 22 16,1 0-16,-22-42 15,0 41-15,0 1 0,0 0 0,-22 42 31,1 0-31,21 1 0,-21-1 16,21 0-16,0 21 0,-21-21 16,21 22-16,0-22 0,0 0 0,0 21 15,0-20-15,0-1 0,0 21 0,21-21 16,0 0-16,22-21 16,-22 0-16,21 0 0,-21 0 0,22 0 15,-1 0-15,0 0 0,-21-21 16,22 0-16,-1 0 0,-21 0 15,22 0-15,-22-1 0,0-20 16,21 21-16,-21-21 0,1-1 0,-22 1 16,21 0-16,-21-1 0,21 1 15,-21 0-15,0-1 0,0 1 0,0 0 16,0-1-16,0 22 0,0-21 16,0 63-1,0 21-15,-21-21 16,21 22-16,-21-1 0,21 0 15,-22 1-15,22-1 0,0 43 16,0-43-16,-21 0 0,21 1 16,0-1-16,0-21 0,0 43 15,0-43-15,0 0 0,21-21 16,1 21-16,-1-21 0,0 0 16,21 0-16,-21 0 0,22-21 15,-22 21-15,21-21 0,-21 0 16,64-43-16,-43 43 0,-20 0 15,20 0-15,0-22 0,-21 22 16,1 0-16,-1-21 0,0 21 0,0 21 16,-21-22-16,0 44 15,0 20 1,0-21-16,-21 0 0,0 22 16,0-22-16,21 0 0,0 21 15,0-21-15,0 22 0,-22-22 0,22 0 16,0 0-16,0 0 0,0 1 15,22-22-15,-1 0 16,0 0-16,0 0 0,0 0 16,0 0-16,22-22 0,-22 1 0,0 0 15,0 0-15,22 0 0,-22 0 16,0-1-16,0-20 0,21 21 16,-20 0-16,-1-22 0,-21 22 15,21 0-15,0 0 0,-21 0 0,0 42 31,0 0-15,-21 0-16,21 22 0,-21-22 0,21 0 16,-21 21-16,21-21 15,-22 1-15,22-1 0,0 0 16,0 0-16,22-21 0,-1 0 16,0 0-16,0 0 15,0 0-15,0-21 16,-21 0-16,0 0 0,0-1 15,0 1-15,0 0 16,0 0-16,0 0 0,-21 0 0,21-1 16,-21 1-16,0 0 0,0 21 15,0-21-15,-1 0 16,22 0 0,22 21-16,-1-22 15,21 22-15,-21 0 0,0 0 0,22-21 16,-22 21-16,21 0 0,1 0 15,-22 0-15,21 0 0,0 0 0,1 0 16,-22 0-16,21 21 0,1 1 16,-22-1-16,0 21 0,0-21 0,0 0 15,-21 22-15,0-22 0,0 21 0,0-21 16,0 22-16,0-22 16,0 0-16,0 0 0,0 0 0,0 1 15,0-1-15,-21-21 0,0 21 16,0-21-16,21-21 31,-21 21-31,21-21 0,0-1 0,0 1 16,0 0-16,0-21 0,21 21 15,0-22-15,0 1 0,21 21 0,43-64 16,-43 43-16,1-1 16,-1 1-16,0 21 0,1 0 0,-1 0 15,0 21-15,-20 0 0,20 0 16,-21 0-16,-21 21 0,0 0 0,0 21 15,0 22-15,0-22 16,0 0-16,0-20 0,0 20 16,-21 0-16,0-21 0,21 22 0,-21-22 15,-1 0-15,22 0 16,0 0-16,-21-21 0,21 22 0,-21-22 16,0 0-1,21-22-15,0 1 0,0 0 16,0 0-16,0 0 0,-21 0 15</inkml:trace>
  <inkml:trace contextRef="#ctx0" brushRef="#br0" timeOffset="137188.01">10922 16828 0,'-21'0'0,"42"0"0,-63 0 0,20 0 0,1 0 15,0 0-15,21 21 31,0 0-31,0 0 16,21-21 0,-42 21-1,0-21 1</inkml:trace>
  <inkml:trace contextRef="#ctx0" brushRef="#br0" timeOffset="137363.92">9546 17209 0,'-42'0'0,"84"0"0,-105 21 16,63 0-16,42-21 15,-21 0-15,21 0 16,1 0-16,-1 0 0,22 0 0,20-21 16,-20 0-16,42 21 0,-22-22 15,1 1-15,0 21 0,-1-21 16,1 0-16</inkml:trace>
  <inkml:trace contextRef="#ctx0" brushRef="#br0" timeOffset="137848.64">13462 16574 0,'0'-43'16,"0"86"-16,21-107 0,-21 43 0,0 0 15,21 0-15,-21-1 0,0 1 0,0 42 32,0 1-32,0 20 0,-21 0 15,0 1-15,0 20 0,0 1 0,-1 20 16,-20 1-16,21 0 16,-21-22-16,-1 22 0,-20-1 0,20 1 15,-20 21-15,-1-21 0,1 20 16,-1-20-16,1 0 0,-1-1 0,1 1 15,-1 0-15,22-22 0,0 1 16,-1-1-16,1 1 0,21-22 0,0 0 16,21 1-16,0-22 0,0 0 15,0 0-15,21-21 16,0-21-16,0-21 0,22 21 16,-22-22-16,21 1 0,0-22 15</inkml:trace>
  <inkml:trace contextRef="#ctx0" brushRef="#br0" timeOffset="138976">14309 16933 0,'0'-21'15,"0"42"-15,0-84 0,0 42 0,0 0 0,0-22 16,0 22-16,0-21 0,0 21 16,0-1-16,0 1 0,-22 21 15,1 21 1,0 1-16,21-1 0,-21 0 16,21 21-16,0 1 0,-21 20 15,0-21-15,21 1 0,0 20 16,0-20-16,-22-1 0,22 21 0,0-20 15,0-1-15,0-21 0,0 22 16,0-1-16,0-21 0,0 0 0,22 0 16,-1-21-16,0 0 0,21 0 15,-21 0-15,1 0 0,20 0 0,0 0 16,-21-21-16,22 0 0,-1 0 16,0 0-16,-20 0 0,20-22 0,-21 22 15,0-21-15,22-1 0,-22 1 16,-21 0-16,21-1 0,-21 1 15,21 0-15,-21-22 0,0 22 16,0 21-16,0-22 0,0 22 0,0 0 16,0 42-1,0 0-15,0 22 16,-21-22-16,21 21 0,-21 1 16,21-1-16,0 0 0,-21 1 0,21-1 15,-22 0-15,22-21 0,0 22 16,0-22-16,0 0 0,0 0 0,0 0 15,22-21-15,-1 22 0,0-22 16,0 0-16,0 0 0,22 0 16,-1 0-16,0-22 0,1 1 0,-22 21 15,21-21-15,0 0 16,1 0-16,-22 0 0,21-22 0,-21 22 16,1 0-16,-1-21 0,0 20 15,0-20-15,-21 21 16,0 42-1,-21 0-15,21 0 16,0 1-16,-21-1 0,0 0 16,-1 0-16,22 21 0,-21-20 0,0-1 15,0 0-15,21 0 0,-21 0 16,0 0-16,21 1 0,0-1 16,-22-21-16,22-21 46,22-1-46,-22 1 16,21-21-16,0 21 0,21 0 0,-21-22 16,1 22-16,20-21 0,0-1 15,1 22-15,-1 0 0,-21 0 0,21 0 16,1 0-16,-1 21 0,-21 0 16,22 21-16,-22-21 0,0 42 0,0-21 15,-21 0-15,0 22 0,0-22 0,0 0 16,0 21-16,0-20 0,0-1 15,-21 21-15,0-21 0,0 0 16,-1-21-16,22 22 0,-21-1 16,0-21-16,0 0 0,21 21 15,0-42 1,21 0 0,0-1-16,0 1 15,22 21-15</inkml:trace>
  <inkml:trace contextRef="#ctx0" brushRef="#br0" timeOffset="140157.32">15981 17039 0,'0'21'31,"0"1"-31,0-1 0,0 0 16,0 0-16,-21 0 0,21 0 15,-22 1-15,22-1 0,-21 0 0,21 0 16,-21 21-16,21-20 0,-21-1 16,21 0-16,0-42 62,0 0-62,0-1 16,21 1-16,0 0 15,-21 0 1,0 42 62,0-42 63,0 0 31,0 0-157,0-1 1,0 1 0,0 0-1,0 0-15,21 0 0,1 0 16,-22-1-16,21 22 15,0-21-15,0 21 16,0-21-16,0 21 16,1 0-1,-1 21-15,-21 0 16,0 1-16,0-1 0,21 0 16,-21 0-16,0 0 0,0 0 0,0 1 15,0-1-15,0 0 0,21 0 16,-21 0-16,0 0 0,21 1 15,-21-1 1,21-21 15,1-21-15,-1 21-16,-21-22 0,21 1 0,0 0 16,0 0-16,0 0 0,1 0 15,20-22-15,-21 22 0,43-42 16,-43 20-16,21 22 0,-21 0 15,0 0-15,22 21 0,-22 0 16,0 21-16,-21 0 0,0 0 16,0 22-16,0-22 15,0 21-15,0-21 0,-21 0 0,21 22 16,0-22-16,0 0 0,0 0 16,0 0-16,0 1 0,0-1 0,21 0 15,0-21-15,0 0 16,22 0-16,-22 0 0,21 0 0,1 0 15,-1 0-15,0 0 0,1 0 0,-1 0 16,0 0-16,22-21 0</inkml:trace>
  <inkml:trace contextRef="#ctx0" brushRef="#br0" timeOffset="141023.82">17505 17082 0,'-21'-106'15,"42"212"-15,-64-233 16,22 105-16,0 1 0,-21 21 0,21 0 15,-1 0-15,1 0 0,-21 0 16,21 21-16,-22 1 0,22-1 0,-21 0 16,21 21-16,0-21 0,-1 22 15,1-1-15,-21-21 0,42 22 0,-21-22 16,0 0-16,-1 0 0,22 0 16,0 22-16,0-22 0,0 0 15,0 0-15,43-21 0,-22 0 16,0 0-16,0 0 0,0 0 15,22 0-15,-22-21 0,21 21 16,-21-21-16,22 0 0,-22-1 0,0 1 16,21 0-16,-20-21 0,-1 21 15,0-22-15,0 1 0,0 21 0,-21-22 16,0 22-16,0-21 0,21 21 0,-21 42 31,0 0-15,0 0-16,0 22 0,-21-22 15,21 0-15,0 21 0,0-21 0,0 1 16,0-1-16,0 0 0,0 0 0,0 0 16,0 0-16,21 1 15,1-22-15,-1 0 0,0 0 0,0 0 16,0 0-16,22 0 0,-22 0 16,0 0-16,21 0 0,-21-22 0,22 1 15,-22 0-15,0 21 0,0-21 0,0 0 16,1-22-16,-1 22 0,0 0 15,0-21-15,-21 21 0,0-1 0,21 22 16,-21-21-16,0 42 31,0 1-31,0-1 0,0 0 16,0 0-16,0 0 16,0 0-16,0 1 0,0-1 0,0 0 15,0 0-15,21 0 16,1-21-16,-1 0 0,0 0 0,21 0 15,-21 0-15,22 0 0,-22 0 16,21 0-16,1 0 0,-22-21 0,21 21 16,-21-21-16,22 0 0,-22-22 15,0 22-15,0 0 0,0-21 0,0-22 16,-21 22-16,0 21 16,0 0-16,0-22 0,0 22 15,-21 21-15,0 0 16,0 21-16,21 0 15,0 22-15,0-22 0,0 0 16,0 0-16,0 22 0,0-22 16,0 0-16,0 0 0,21 0 0,-21 0 15,0 1-15,0-1 0,0 0 16,0 0-16,-21-21 0,0 0 16,0 0-16,-1 21 0,1-21 0,-21 0 15,21 0-15,-22 0 0,22 0 16,0 0-16,-21-21 0,21 0 0,-1 21 15,22-21-15,0 0 0,0-1 0,0 1 16</inkml:trace>
  <inkml:trace contextRef="#ctx0" brushRef="#br0" timeOffset="143344.5">19198 16616 0,'0'0'0,"0"-21"31,-21 21-31,21 21 16,0 0-16,-21 0 0,0 22 0,-1-22 16,1 21-16,21 0 0,-21 1 15,0 20-15,0-20 0,0-1 0,21 0 16,-22-21-16,1 22 15,21-1-15,-21-21 0,21 0 0,0 1 16,0-1-16,0 0 0,21-42 47,-21 0-47,21-1 16,1 1-16,-1-21 0,0 21 15,21-22-15,-21 22 0,1-21 0,20 21 16,-21 0-16,0-1 0,22 1 0,-22 21 15,0 0-15,0 0 0,0 21 16,0 1-16,1-1 0,-22 42 16,0-20-16,0-22 15,21 0-15,-21 21 0,21-21 0,-21 1 16,0-1-16,21 0 0,0 0 16,0 0-16,1 0 0,-1-21 0,21 0 15,43 0-15,-43 0 16,0 0-16,22 0 0,-22 0 0,22 0 15,-22-21-15,0 0 0,22 21 0,-22-21 16,1 0-16,-1-22 0,-21 22 16,0 0-16,0-21 0,1-1 15,-22 1-15,0 0 0,0 21 0,0-22 16,-22 22-16,1-21 0,-21 42 0,21-21 16,-22 21-16,22 0 15,-21 0-15,0 21 0,20 0 0,-20 0 16,0 0-16,-1 0 0,22 22 15,-21-22-15,21 21 0,0-21 0,-1 1 16,22 20-16,0-21 0,0 0 0,0 0 16,0 1-16,43-1 15,-1-21-15,-21 0 0,22 0 16,-22 0-16,21 0 0,0 0 16,-20 0-16,20-21 0,-21 21 0,21-22 15,-20 1-15,-1 0 0,0 0 16,0 0-16,0-22 0,-21 22 15,0 0-15,21 0 0,-21 0 16,0 0-16,0 42 16,0 0-1,-21 0-15,21 0 0,0 0 0,0 1 16,-21-1-16,21 0 0,0 0 0,0 0 16,0 0-16,0 1 15,0-1-15,21 0 0,0-21 16,1 0-16,-1 0 0,0 0 0,0 0 15,21 0-15,-20 0 0,-1 0 16,21-21-16,-21 0 0,22-1 0,-22 22 16,0-21-16,21-21 0,-21 21 15,1-22-15,-1 22 0,-21-42 0,21 20 16,0 1-16,-21 0 0,0-22 16,21 22-16,-21 0 0,21-1 0,-21 1 15,0 21-15,0 0 0,-21 21 31,0 21-31,0 21 0,0-21 16,21 22-16,-21 20 0,-1-21 0,1 1 16,0 20-16,21-20 0,0-1 15,0 0-15,0 1 0,0-1 16,0-21-16,0 21 0,0-20 0,21-1 16,22 0-16,-22 0 0,21 0 15,0-21-15,1 0 0,-1 0 0,0 0 16,1 0-16,-1 0 0,0 0 15,1 0-15,-22-21 0,21 0 0,1 0 16,-22 0-16,21-22 0,-21 22 16,0-21-16,1-1 0,-1 1 0,0-21 15,0-1-15,0 22 0,0-1 16,-21 1-16,0 0 0,0-1 0,0 22 16,0 0-16,-21 42 31,0 22-31,0-22 0,0 21 0,0 0 15,-1 1-15,1-1 0,21 0 16,0 1-16,-21-1 0,21-21 0,0 22 16,0-1-16,0-21 0,0 0 15,0 0-15,0 1 0,21-1 0,0 0 16,1-21-16,-1 0 0,0 21 16,0-21-16,21 0 0,-20 0 0,20 0 15,-21 0-15,21-21 0,-20 0 16,20 21-16,-21-21 0,0-1 0,0 1 15,1 0-15,-1 0 0,0 0 16,0 0-16,-21-1 0,21 22 16,-21 22 15,0-1-31,0 0 16,0 0-16,0 0 0,0 0 15,43 1 1,-1-22-16,-21 0 15,64 0-15,-43 0 0,-21 0 16,22 0-16,-1 0 0,-21-22 16,21 22-16,-20-21 0,-1 0 0,0 0 15,0 0-15,-21 0 0,0-1 16,21 1-16,-21 0 16,0 42-1,-21 0-15,0 1 16,21-1-16,-21 0 0,0 0 15,-1 0-15,22 0 0,0 1 0,-21-22 16,21 21-16,-21-21 0,21 21 16,21-21 15,0 0-31,1-21 16,-1 21-16,-21-21 0,21 21 0,0-22 15,-21 1-15,21 0 0,0 0 16,1 0-16,-1 0 0,0-1 15,0 1-15,0 21 16,0 0-16,-21 21 16,0 1-1,0-1-15,-21 0 0,0 0 16,21 0-16,0 0 0,0 1 16,21-22-16,0 21 15,1-21-15,-1 21 0,0-21 0,0 0 16,0 0-16,0 0 0,22 0 15,-22 0-15,0 0 0,0 0 0,0-21 16,1 0-16,-1-1 0,21 1 16,-42 0-16,21 0 0,22-43 15,-43 22-15,21 21 16,-21-21-16,0-1 0,0 22 0,0 0 16,0 0-16,0 0 0,-21 21 0,-1 0 15,1 0-15,0 0 0,0 21 16,0 0-16,0 0 0,-1 0 0,1 0 15,0 22-15,21-22 0,-21 21 16,21-21-16,0 1 0,0 20 0,0-21 16,0 0-16,0 0 0,21 1 15,0-1-15,-21 21 0,21-21 16,1 0-16,-22 1 0,21-1 0,-21 0 16,21 21-16,-21-21 0,0 1 15,0 20-15,0-21 0,0 0 0,-21 22 16,0-22-16,-1 0 0,1 0 15,0 0-15,0-21 0,0 21 0,0-21 16,-1 0-16,1 0 0,0 0 16,0 0-16,0 0 0,21-21 15,0 0 1,0 0-16,0 0 0,0 0 16,0-1-16,0 1 0</inkml:trace>
  <inkml:trace contextRef="#ctx0" brushRef="#br0" timeOffset="143572.37">22140 16574 0,'0'0'15,"-21"0"-15,0 0 0,21-22 16,-21 22-16,0 0 0,-1 0 15,1 0 1,42 0 15,1 0-15,20 0-16,-21 0 0</inkml:trace>
  <inkml:trace contextRef="#ctx0" brushRef="#br0" timeOffset="143856.21">23241 16404 0,'0'0'0,"0"21"46,0 1-30,0-1-16,0 0 16,0 0-16,0 0 15,0 0 1,-21-21-16,0 0 16</inkml:trace>
  <inkml:trace contextRef="#ctx0" brushRef="#br0" timeOffset="144048.1">23389 16404 0,'-127'106'0,"254"-212"0,-106 106 16,-21 21 15,0 1-15,0-1-16,0 0 15,0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5:24:12.9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4551 1863 0,'0'21'0,"0"0"15,0 0-15,0 0 16,0 1-16,0-1 16,0 0-16,0 0 15,0 0-15,21 0 16,-21 1-16,0-1 0,0 0 16,0 0-16,0 0 15,0 0-15,0 1 0,0-1 0,0 0 16,0 0-16,0 0 0,0 0 15,0 1-15,21-1 0,-21 21 0,0-21 16,0 0-16,0 1 16,0-1-16,21 0 0,-21 0 0,0 0 15,0 0-15,0 1 0,0-1 0,0 0 16,0 21-16,0-21 0,21 1 16,-21-1-16,0 0 0,0 0 0,0 0 15,0 0-15,0 1 0,0-1 16,22 0-16,-22 0 0,0 0 0,0 0 15,0 1-15,0-1 0,0 0 16,21 0-16,-21 0 0,0 0 16,0 1-16,0-1 0,0 0 0,0 0 15,0 0-15,0 22 0,0-22 16,21 0-16,-21 0 0,0 21 16,0-20-16,0-1 0,0 0 0,21 21 15,-21-21-15,0 1 0,0-1 16,0 21-16,0-21 0,0 0 0,21 1 15,-21-1-15,0 0 0,21 0 16,-21 0-16,0 0 0,0 1 16,0-1-16,0 0 0,22 0 0,-22 0 0,0 0 15,0 1-15,21-1 16,-21 0-16,0 21 0,0-21 0,0 1 16,0 20-16,0-21 0,0 0 0,0 22 15,0-22-15,0 21 0,21-21 16,-21 0-16,0 22 0,0-22 0,0 21 15,0-21-15,0 1 0,0 20 0,0-21 16,21 0-16,-21 22 0,0-22 16,0 0-16,0 0 0,0 21 0,0-20 15,0-1-15,0 0 0,0 21 16,0-21-16,0 22 0,0-22 0,21 0 16,-21 21-16,0-20 0,0 20 0,0-21 15,0 21-15,0-20 0,0-1 16,0 21-16,0-21 0,0 0 0,0 1 15,0 20-15,0-21 0,0 0 0,0 0 16,0 1-16,0 20 16,0-21-16,0 0 0,0 0 0,0 1 15,0-1-15,0 21 0,0-21 16,0 0-16,0 1 0,0 20 0,0-21 16,0 0-16,0 0 0,0 1 0,0 20 15,0-21-15,0 0 0,0 0 0,0 1 16,0-1-16,0 0 0,0 21 15,0-21-15,0 1 0,0-1 0,0 0 16,0 0-16,0 0 0,0 0 0,0 1 16,0-1-16,0 0 0,0 0 15,0 0-15,0 0 0,0 1 16,0-1-16,0 0 0,0 0 16,0 0-16,0 0 0,0 1 15,0-1-15,0 21 0,0-21 0,0 0 16,0 1-16,0-1 0,0 21 0,0-21 15,0 0-15,0 1 0,0-1 16,0 21-16,0-21 0,0 0 0,0 1 16,0 20-16,0-21 0,0 0 0,0 0 15,0 1-15,0 20 0,0-21 16,0 0-16,0 0 0,0 1 16,0-1-16,0 21 0,0-21 0,0 0 15,0 1-15,0-1 0,0 21 0,0-21 16,0 0-16,0 1 0,0 41 15,0-42-15,0 22 0,0-1 16,0-21-16,0 21 0,0-20 16,0-1-16,0 0 0,0 0 15,0 21-15,0-20 0,0-1 0,0 0 16,0 0-16,0 0 0,0 0 0,0 1 16,0-1-16,0 0 0,0 0 15,0 0-15,0 0 0,0 1 0,0-1 16,0 0-16,0 0 0,0 0 0,0 0 15,0 1-15,0-1 0,0 0 16,-21 0-16,21 0 0,0 0 0,0 22 16,0-22-16,0 0 0,0 0 15,0 0-15,0 1 0,0-1 0,0 0 16,0 0-16,0 0 0,0 0 16,0 1-16,0-1 0,0 0 15,0 0-15,0 0 0,0 0 0,0 1 16,0-1-16,-21 0 0,21 0 0,0 0 15,0 0-15,0 1 16,0-1-16,-21 0 0,21 0 0,0 0 16,0 0-16,0 1 0,0-1 15,0 0-15,0 0 16,0 0-16,0 0 0,0 1 0,0-1 16,0 0-16,0 0 15,0 0-15,0 0 0,0 1 0,0-1 16,0 0-16,0 0 15,0 0-15,0 0 0,0 1 16,0-1-16,0 0 0,0 0 16,0 0-16,0 0 0,0 1 15,0-1-15,0 0 16,0 0-16,0 0 0,0 0 16,0 1-1,0-1-15,0 0 16,0 0-1,0 0-15,0 0 16,0 1-16,0-1 16,0 0-1,0 0 17,0 0-1,0 0 0,0-42 16,0 0-47,0-21 16,0 21-16</inkml:trace>
  <inkml:trace contextRef="#ctx0" brushRef="#br0" timeOffset="1808.33">4635 1842 0,'-21'0'63,"0"0"-63,0 0 31,21 21 47,21-21-78,0 0 16,0 0-16,1 0 0,-1 0 15,0 0-15,21 0 16,-21 0-16,1 0 0,-1 0 0,0 0 15,21 0-15,-21 0 0,1 0 16,20 0-16,-21-21 0,21 21 0,-20 0 16,20 0-16,-21 0 0,21 0 15,-20 0-15,20-22 0,0 22 0,-21 0 16,22 0-16,-1 0 0,22-21 16,-22 21-16,0 0 0,22 0 15,-1 0-15,-20 0 0,20-21 0,1 21 16,-1 0-16,-21 0 0,22 0 15,-22 0-15,1 0 0,20 0 0,-21 0 16,1 0-16,-22 0 0,21 0 16,1-21-16,-1 21 0,0 0 0,1 0 15,-1 0-15,0 0 0,1 0 16,-1 0-16,21-21 0,-20 21 0,20 0 16,-20 0-16,20 0 0,-21-21 15,22 21-15,-22 0 0,1 0 16,-1 0-16,21 0 0,-20-22 0,-1 22 15,0 0-15,1 0 0,-1 0 16,0-21-16,1 21 0,20 0 16,-20-21-16,20 21 0,1 0 0,-1 0 15,1 0-15,-1-21 0,1 21 16,-1 0-16,1 0 0,-22 0 0,21 0 16,-20 0-16,-1 0 0,22 0 15,-22 0-15,0 0 0,1 0 0,-1 0 16,0 0-16,1-21 0,-1 21 15,0 0-15,1 0 0,20 0 0,-21 0 16,22 0-16,-1 0 0,-20-21 16,20 21-16,-20 0 0,20 0 0,-21 0 15,1 0-15,20 0 0,-42 0 16,22 0-16,-1 0 16,0 0-16,1 0 0,-22 0 0,21 0 0,1 0 15,-1 0-15,0 0 0,1 0 16,-1 0-16,0 0 0,1 0 0,-22 0 15,21 0-15,0 0 0,1 0 16,-22 0-16,21 0 0,-21 0 0,22 0 16,-22 0-16,21 0 0,-21 0 15,22 0-15,-22 0 0,0 0 16,21 0-16,-20 0 0,20 0 0,-21 0 16,21 0-16,-20 0 0,20 0 15,-21 0-15,21 0 0,-20-22 0,-1 22 16,0 0-16,0 0 0,0 0 15,0 0-15,1 0 0,-1 0 32,0 0-32,-21-21 93</inkml:trace>
  <inkml:trace contextRef="#ctx0" brushRef="#br0" timeOffset="3751.77">10837 1630 0,'0'21'171,"0"0"-171,0 0 0,0 1 16,0-1-16,0 0 16,0 0-16,0 0 0,0 0 0,0 1 15,21-1-15,-21 21 16,0-21-16,22 0 0,-22 1 0,0 20 16,21-21-16,-21 0 0,0 0 15,0 22-15,0-22 0,0 0 0,21 0 16,-21 22-16,0-22 0,0 0 0,0 0 15,0 21-15,0-20 0,0 20 16,0-21-16,0 21 0,0-20 0,0 20 16,21-21-16,-21 21 0,0 1 15,0-22-15,21 21 0,-21-21 0,0 22 16,0-22-16,0 21 0,0-21 16,0 43-16,0-22 0,0-21 15,0 22-15,0-1 0,0-21 16,0 22-16,0-1 0,0 0 0,0 1 15,0-1-15,0 0 0,0 1 16,0 20-16,0-21 0,0 1 0,-21 41 16,21-41-16,0-22 15,-21 21-15,21 1 0,0-1 0,0 0 16,0 1-16,-21-1 0,21 0 0,-21 22 16,21-22-16,0 0 0,0 22 15,-22-22-15,22 1 0,-21-1 0,21 21 16,0-20-16,0-1 0,-21 0 0,21 1 15,0-1-15,-21 0 0,21 1 16,0-1-16,0 0 0,0 1 0,0-1 16,0 0-16,0 1 0,0-1 15,0 0-15,0 1 0,0-1 16,0 0-16,0 1 0,0-22 0,0 21 16,0 1-16,0-22 0,0 21 0,-21-21 15,21 22-15,0-22 0,0 21 16,0-21-16,0 22 0,0-1 0,0-21 15,0 21-15,0 1 0,0-22 0,-21 21 16,21 1-16,0-22 0,0 21 16,0-21-16,0 22 0,0-1 0,0-21 15,0 21-15,0-20 0,0-1 0,0 21 16,0-21-16,0 22 16,0-22-16,0 0 0,0 21 0,0-21 15,0 1-15,0 20 0,0 0 0,0-21 16,0 22-16,0-1 0,0-21 15,-22 22-15,22-1 0,0 0 0,0-21 16,0 22-16,0-1 0,0-21 0,0 22 16,0-22-16,0 21 0,0-21 0,0 22 15,-21-22-15,21 21 0,0-21 16,0 22-16,0-22 0,0 21 0,0 0 16,0-20-16,0 20 0,0 0 0,0-21 15,0 22-15,0-1 16,0 0-16,0-20 0,0 20 0,0 0 15,0-21-15,0 22 0,0-22 0,0 21 16,0-21-16,0 22 0,0-22 0,0 0 16,0 21-16,0-20 0,0-1 15,0 21-15,0-21 0,0 0 0,0 22 16,0-22-16,0 21 0,0-21 0,0 1 16,0 20-16,0-21 0,0 0 15,0 22-15,0-22 0,0 0 0,0 0 16,0 43-16,0-43 0,0 0 15,0 0-15,0 0 0,0 0 16,0 1-16,0-1 0,0 0 16,0 0-16,0 0 0,0 0 15,0 1-15,0-1 0,0 0 16,0 0-16,0 0 16,-21-21-16,21 21 0,0 1 0,0-1 15,0 0-15,0 0 0,0 0 16,0 0-16,0 1 0,0-1 15,0 0-15,0 0 16,0 0-16,0 0 0,0 1 16,0-1-16,21 0 15,-21 0 1,0 0-16,0 0 16,0 1-16,21-22 15,-21 21-15,0-42 78,0-1-62,0 1-16,0 0 16,-21 21-16</inkml:trace>
  <inkml:trace contextRef="#ctx0" brushRef="#br0" timeOffset="5592.32">4868 9567 0,'0'0'0,"0"22"15,21-22 48,1 0-63,-1 0 0,0 0 15,0 0-15,0 0 0,0 0 16,1-22-16,-1 22 16,0 0-16,0 0 0,0 0 0,22 0 15,-22-21-15,42 21 0,-42 0 16,22 0-16,-1 0 0,0-21 16,1 21-16,-1 0 0,0 0 0,1 0 15,-1 0-15,0-21 0,22 21 16,-22 0-16,1 0 0,-1 0 0,21 0 15,-20-21-15,-1 21 0,22 0 0,-22 0 16,0 0-16,1 0 0,20 0 16,-21 0-16,1 0 0,20 0 0,-20 0 15,20 0-15,-21-21 0,22 21 16,-1 0-16,-20 0 0,20 0 16,1 0-16,-1 0 0,-20 0 0,20 0 15,1-22-15,-22 22 0,0 0 0,22 0 16,-22 0-16,0 0 0,1 0 15,-1 0-15,22-21 0,-22 21 0,0 0 16,1 0-16,-1 0 0,0 0 0,1 0 16,-1 0-16,0-21 0,1 21 15,-1 0-15,21 0 0,-41 0 0,20 0 16,0 0-16,43 0 16,-64-21-16,21 21 0,1 0 0,-1 0 15,0 0-15,-20 0 0,20 0 16,0 0-16,1 0 0,-1 0 0,-21 0 15,21 0-15,1 0 0,-1 0 16,0 0-16,1 0 0,-1 0 0,0 0 16,1 0-16,-22 0 0,21 0 0,1 0 15,-1 0-15,0 0 0,1 0 16,-1 0-16,0 0 0,1 0 0,-1 0 16,-21 0-16,21 0 0,1 0 0,-22 0 15,21 0-15,-21 0 0,22 0 16,-22-21-16,0 21 0,21 0 0,-20 0 15,-1 0-15,0 0 0,0 0 0,0 0 16,0 0-16,1 0 16,-1 0-16,0 0 0,0 0 0,0 0 15,0 0-15,1 0 16,-1 0-16,0 0 0,0 0 0,0 0 16,0 0-16,1 0 15,-1 0-15,0 0 0,0 0 16,0 0-16,0 0 0,1 0 15,-1 0-15,0 0 0,0 0 16,0 0-16,0 0 0,1 0 0,-1 0 16,0 0-16,0 0 0,0 0 15,0 0-15,-21-21 16,22 21-16,-1 0 0,0 0 16,0 0-1,0 0-15,0 0 16,1 0-1,-1 0-15,0 0 16,0-22 0,0 22-1,0 0-15,1 0 16,-1 0 0,0 0-1,0 0 16,0 0-15,0 0 15,1 0-15,-1 0 0,0 0-1,0 0 1,0 0 15,-21-21-31,0 0 16,0 0 15,0 0-15,0 0 46,0-1-46</inkml:trace>
  <inkml:trace contextRef="#ctx0" brushRef="#br0" timeOffset="8264.29">20553 1630 0,'0'-21'16,"0"0"-16,0-1 31,0 1-15,0 0-16,0 42 78,0 0-63,0 1-15,0-1 16,0 0-16,0 0 16,0 0-16,0 0 0,0 1 0,0 20 15,0-21-15,0 0 0,0 0 16,0 22-16,0-22 0,0 0 0,21 21 15,-21-20-15,0-1 0,0 0 16,0 21-16,0-21 0,0 1 0,0 20 16,0-21-16,0 0 0,0 0 15,0 22-15,0-22 0,0 21 0,0-21 16,0 22-16,0-1 16,0 0-16,0 1 0,0-1 0,0 0 15,0 1-15,0-1 0,0 0 0,0 1 16,0-1-16,-21 0 0,21 1 15,0-1-15,-21-21 0,21 22 0,0-1 16,0 0-16,0 1 0,-22-1 16,22 0-16,-21 1 0,21-1 0,0 0 15,0 1-15,0-1 0,0 0 0,0 1 16,0-1-16,0-21 0,0 21 16,0 1-16,0-1 0,0 0 0,0-20 15,0 20-15,0 0 16,0 1-16,0-1 0,0 0 0,0 1 15,0 20-15,0-21 0,0 1 0,0 20 16,0-20-16,0-1 0,0 0 16,0 22-16,0-22 0,0 0 0,0 1 15,0-1-15,-21 0 0,21 1 0,0-22 16,0 21-16,0 1 0,-21 20 16,21-21-16,0 1 0,0-1 0,0 0 15,0 1-15,-21-1 0,21 0 0,0 1 16,-21-1-16,21 0 0,0 1 15,0-1-15,0 0 0,-22 1 0,22-1 16,-21 0-16,21 22 0,0-22 16,-21 1-16,21-1 0,0 0 15,0 22-15,0-22 0,0 0 0,0 1 16,-21-1-16,21 0 0,0 1 0,0-1 16,0 0-16,0-20 0,0 20 15,0 0-15,0 1 0,-21-1 0,21 0 16,0 1-16,0-1 0,0 0 0,0 1 15,0-1-15,0 0 0,0 1 16,0-1-16,0-21 0,0 21 0,-21 1 16,21-1-16,0-21 0,0 22 0,0-1 15,0-21-15,0 21 16,-22 1-16,22-22 0,0 21 0,0 1 16,0 20-16,0-21 0,0 1 15,0-22-15,0 21 0,0 1 16,0 20-16,0-21 0,0-20 15,0 20-15,0-21 0,0 21 0,0-20 16,0 20-16,0-21 0,0 21 16,0-20-16,0 20 0,-21-21 0,21 21 15,0-20-15,0 20 0,0 0 0,0-21 16,0 22-16,0-22 0,-21 21 16,21 1-16,0-22 0,0 21 0,0-21 15,0 22-15,0-22 0,0 21 16,0-21-16,0 0 0,0 22 0,-21-1 15,21-21-15,0 22 16,-21-22-16,21 0 0,0 0 0,0 0 16,0 0-16,0 22 0,0-22 0,0 0 15,0 0-15,-21 0 0,21 1 0,0-1 16,0 0-16,0 0 0,0 0 16,0 0-16,0 1 0,0-1 0,0 0 15,0 0-15,0 0 0,0 0 16,0 1-16,0-1 15,-22-21-15,22 21 0,0 0 16,0 0 0,0 0-1,0 1-15,0-1 16,0 0 0,-21-21-16,21 21 0,0 0 15,0 0 32,0 1 0,0-1-31,0 0-16,0 0 15,0 0 1,0 0-16,0 1 15,0-44 48,0 1-47,0 0-16,0 0 0,0-21 15</inkml:trace>
  <inkml:trace contextRef="#ctx0" brushRef="#br0" timeOffset="9928.35">20532 1545 0,'21'0'78,"0"-21"-78,0 21 0,0 0 15,0 0-15,1 0 16,20 0-16,-21 0 0,0 0 0,0 0 16,22 0-16,-22 0 0,21 0 15,-21 0-15,22 0 0,-22 0 16,0 0-16,21 0 0,-20 0 15,20 0-15,0 0 0,-21 0 0,22 0 16,-1 0-16,22 0 0,-22 0 16,21 0-16,1 0 0,-1 0 0,1 0 15,-1 0-15,1 0 0,-1 0 16,1 0-16,-1 0 0,1 0 0,-1 0 16,1 0-16,-1 0 0,1 0 15,21 0-15,-22 0 0,1 0 0,-1 0 16,22 0-16,-22 0 0,1 0 15,-1 0-15,1 0 0,-1 0 0,1 0 16,-1 0-16,1 0 16,-22 0-16,22 0 0,-1 0 0,-21 0 15,22 0-15,-1 0 0,1 0 0,-1 0 16,-20 0-16,20 0 0,1 0 16,-1 0-16,-20 0 0,20 0 0,-21 0 15,22 0-15,-22 0 0,1 0 16,-1 0-16,0 0 0,22 0 0,-22 0 15,0 0-15,22 0 0,-1 0 16,1 0-16,-1 0 0,1 0 0,-1 0 16,-20 0-16,20 0 0,1 0 15,-1 0-15,-20 0 0,20 0 0,-21 0 16,1 0-16,-1 0 16,0 0-16,1 0 0,-22 0 0,21 0 15,1 0-15,-1 0 0,-21 0 16,21 0-16,-20 0 0,20 0 0,0 0 15,-21 0-15,1 0 0,20 0 16,-21 0-16,0 0 0,0 0 0,1 0 16,-1 0-16,0 0 15,0 0-15,0 0 0,0 0 16,1 0-16,-1 0 16,0 0-16,0 0 0,0 0 15,0 0-15,1 0 0,-1 0 16,21 0-16,-21 0 15,0 0-15,1 0 0,-1 0 16,0 0 0,0 0-16</inkml:trace>
  <inkml:trace contextRef="#ctx0" brushRef="#br0" timeOffset="11780">26225 1524 0,'43'0'31,"-22"0"-15,0 0-1,0 0 1,0 0-1,-21 21 17,0 0-32,0 1 15,0-1-15,0 0 16,0 0-16,0 0 0,0 0 16,0 1-16,0-1 0,0 0 0,0 21 15,0-21-15,0 1 16,0-1-16,0 0 0,0 21 0,0-21 0,0 1 15,0 20-15,0-21 0,0 0 16,0 0-16,0 22 0,0-22 0,-21 0 16,21 21-16,0-20 0,0 20 15,0-21-15,0 21 0,-21-20 16,21 20-16,0 0 0,0 1 16,0-1-16,-21-21 0,21 21 0,0 1 15,0-1-15,0 0 0,0 1 0,0-1 16,0-21-16,0 22 0,0-1 15,0-21-15,0 21 0,0 1 0,0-1 16,0-21-16,0 22 0,0-1 16,0 0-16,0 1 0,0 20 0,0-21 15,0 1-15,0-1 0,0 0 16,0 1-16,0-1 0,0-21 16,0 22-16,0-1 0,0 0 0,0-21 15,0 22-15,0-22 0,0 21 16,0-21-16,0 22 0,0-1 0,0-21 15,0 22-15,0-1 0,0 0 16,0 1-16,0-1 0,0-21 0,0 21 16,0 1-16,0-1 0,0 0 0,0-20 15,0 20-15,0 0 0,0-21 16,0 22-16,0-1 0,0-21 0,0 22 16,0-1-16,0 0 0,0 1 15,21-1-15,-21 0 0,0 1 0,21-1 16,-21 0-16,0 1 0,0-1 15,0 0-15,21 1 0,-21-1 0,0 0 16,22 1-16,-22-1 0,0-21 16,0 21-16,0 1 0,0-1 15,21 0-15,-21 1 0,0-1 0,21 0 16,-21 1-16,0 20 0,0-20 0,0-1 16,0 0-16,0 1 0,21 20 15,-21-21-15,0 1 0,0-1 0,21 0 16,-21 1-16,0-1 0,0 0 15,0 1-15,0-1 0,0 0 0,0 1 16,0-1-16,0 0 0,0 1 0,0-1 16,0 0-16,0 1 0,0-1 15,0 0-15,0-20 0,0 20 0,0 0 16,0 1-16,0-22 0,0 21 16,0-21-16,21 22 0,-21-1 15,0 0-15,0 1 0,0-22 0,0 21 16,0 43-16,0-43 0,0 0 15,0-20-15,0 20 0,0 0 16,0-21-16,0 22 0,0-22 0,0 21 16,0-21-16,0 1 0,0 20 15,0-21-15,0 0 0,0 0 0,0 22 16,0-22-16,0 0 0,0 0 0,0 0 16,0 22-16,0-22 0,0 0 15,0 0-15,0 22 0,0-22 16,0 0-16,0 0 0,0 0 0,0 0 15,0 1-15,0 20 0,0-21 16,0 0-16,0 0 0,0 1 0,0-1 16,0 0-16,0 0 0,0 0 15,0 0-15,0 1 16,0-1-16,0 0 0,0 0 16,0 0-1,0 0 1,0 1-1,0-1 48,0 0-32,-21 0 0,21 0-15,0 0 31,0-42 94,0 0-141,0 0 0,0 0 15,0 0-15,-21-1 16,0 22-16</inkml:trace>
  <inkml:trace contextRef="#ctx0" brushRef="#br0" timeOffset="13312.03">20172 9440 0,'0'0'15,"-21"0"1,42 0 31,0 0-47,0 0 0,0 0 16,0 0-16,1 0 0,-1 0 0,21 0 15,-21 0-15,22 0 0,-1 0 16,0 0-16,1 0 0,-1 0 0,0 0 15,1 0-15,20 0 0,-21 0 0,1 0 16,20 0-16,-20-21 0,-1 21 16,0 0-16,22 0 0,-22 0 0,22 0 15,-22 0-15,21 0 0,1-21 16,21 21-16,-22 0 0,1 0 0,20 0 16,-20 0-16,-1 0 0,22-21 15,-22 21-15,1 0 0,-1 0 0,1 0 16,-1 0-16,1 0 0,-1 0 15,1 0-15,21 0 0,-22 0 0,1-21 16,-1 21-16,22 0 0,-22 0 16,1 0-16,-1 0 0,1 0 0,-1-21 15,-20 21-15,20 0 0,1 0 0,-22 0 16,0 0-16,22-22 0,-22 22 16,22 0-16,-22 0 0,21 0 0,-20 0 15,-1 0-15,22-21 0,-22 21 16,21 0-16,-20 0 0,-1 0 0,0 0 15,22 0-15,-22 0 0,1 0 16,-1-21-16,0 21 0,1 0 0,-1 0 16,-21 0-16,21 0 0,1 0 15,-1 0-15,0 0 0,1 0 0,-1 0 16,0 0-16,1 0 0,20 0 0,-20 0 16,-1 0-16,21 0 0,-20 0 15,20 0-15,-20 0 0,20 0 0,-21 0 16,1 0-16,-1 0 0,0 0 15,1 0-15,-1 0 0,-21 0 0,22 0 16,20 0-16,-42 0 16,22 0-16,-22 0 0,0 0 15,21 0-15,-21 0 0,22 0 0,-22 0 16,21 0-16,-21 0 0,22 0 0,-22 0 16,21 0-16,-21 0 15,22 0-15,-22 0 0,0 0 0,21 0 0,-20 0 16,-1 0-16,0 0 0,0 0 15,21 0-15,-20 0 0,-1 0 16,0 0-16,0 0 0,0 0 0,0 0 16,1 0-1,-1 0-15,0 0 16,0 0-16,0 0 16,0 0-16,1 0 15,-1 0-15,0 0 0,0 0 16,0 0-16,0 0 0,1 0 15,-1 0 1,0 0 15,-42-21 32,0 0-32</inkml:trace>
  <inkml:trace contextRef="#ctx0" brushRef="#br0" timeOffset="14156.56">26501 8530 0,'0'21'47,"0"1"-31,0-1-1,0 0-15,0 0 16,0 0-16,-22 0 16,22 1-16,0-1 0,0 0 15,0 0-15,0 0 0,0 0 16,0 1-16,0-1 0,0 0 0,0 0 15,0 0-15,0 0 0,0 1 0,0-1 16,0 0-16,0 0 16,0 0-16,0 0 0,0 1 15,0-1-15,0 0 0,0 0 16,0 0-16,0 0 16,0 1-1,0-1 1,0 0-1,-21-21 79,21-21-78</inkml:trace>
  <inkml:trace contextRef="#ctx0" brushRef="#br0" timeOffset="15577.75">28660 11599 0,'0'22'16,"0"-44"78,21 22-94,-21-21 15,21 0-15,-21 0 16,21 21-16,0-21 0,0 0 15,1-1-15,-1 1 16,0 0-16,0 0 16,0 21-16,-21-21 0,21 0 0,1-1 15,-1 1-15,0 0 0,21 0 16,-21 0-16,1 0 0,20-1 0,-21 1 16,21 0-16,-20 0 0,20 0 0,0 0 15,-21-1-15,22 22 16,-1-21-16,-21 0 0,22 21 0,-1-21 15,21 0-15,-20 21 0,-22 0 16,21-21-16,1-1 0,-1 22 16,0 0-16,1 0 0,20-21 0,-21 21 15,22 0-15,-22 0 0,22 0 16,-1 0-16,-20 0 0,20 0 0,1 0 16,-22 0-16,21 0 0,-20 0 15,-1 0-15,22 0 0,-22 0 16,21 0-16,-20 0 0,20 0 0,-20 0 15,20 21-15,1 1 0,-1-22 16,1 0-16,20 21 0,-20 0 0,-1-21 16,1 21-16,-1-21 0,1 21 15,-1 0-15,-20-21 0,-1 22 0,0-1 16,1 0-16,-1-21 0,0 21 16,1 0-16,-22 0 0,21-21 0,0 22 15,-20-1-15,20 0 0,-21 0 16,21 0-16,-20-21 0,-1 21 15,21 1-15,-21-1 0,0 0 0,1 0 16,-1 0-16,0 0 16,0-21-16,0 22 0,-21-1 0,0 0 15,21-21-15,-21 21 0,22-21 16,-22 21-16,0 0 31,-22-21 0,1 0-31,0-21 16,0 21-16,0 0 0,0 0 16</inkml:trace>
  <inkml:trace contextRef="#ctx0" brushRef="#br0" timeOffset="16761.34">28617 11748 0,'0'0'0,"0"21"63,21-21-48,1 21-15,-1-21 16,0 0-16,-21 21 0,21-21 15,0 0-15,0 21 0,22-21 0,-22 0 16,0 21-16,21-21 0,-20 0 16,20 22-16,-21-22 0,21 0 0,1 21 15,-1-21-15,0 21 0,1-21 16,-22 21-16,64 0 16,-43-21-16,21 21 0,-20-21 0,-1 22 15,0-22-15,1 0 0,20 21 16,-20-21-16,20 0 0,1 21 0,-1 0 15,1-21-15,20 0 0,-20 21 16,20-21-16,-20 0 0,21 21 0,-22-21 16,1 0-16,-1 0 0,-21 22 15,22-22-15,-22 0 0,22 0 0,-22 0 16,22 0-16,-22 0 0,0 0 16,22 0-16,-22 0 0,22 0 0,-22 0 15,0 0-15,22 0 0,-22 0 16,0 0-16,1 0 0,-1 0 0,0 0 15,1 0-15,-1 0 0,-21 0 16,22 0-16,-22-22 0,21 22 0,-21 0 16,0-21-16,1 21 15,-1 0-15,0-21 0,21 21 0,-21-21 16,1 21-16,-1 0 0,0-21 16,21 21-16,-21 0 0,22 0 0,-22-21 15,0 21-15,21 0 0,-20 0 16,-1-22-16,0 22 0,0-21 15,0 21-15,0-21 0,1 0 16,-1 0-16,0 0 16,0 21-16,0-22 0,0 22 15,1-21-15,-1 0 0,0 0 16,0 21-16,21-21 0,-20 0 0,-1 21 16,-21-22-16,21 1 15,0 0-15,-21 0 16,0 0-16,0 0 15,-21 21 1,0 0 0,0 0-1,-1 0 1,1 21-16,0-21 16,0 0-16,0 21 0,0-21 0</inkml:trace>
  <inkml:trace contextRef="#ctx0" brushRef="#br0" timeOffset="17627.86">28617 11959 0,'0'0'0,"21"0"16,-21-21-16,22 21 0,-22-21 31,0 42 0,0 0-15,0 0-16,0 1 0,0-1 0,0 21 15,0 0-15,0-20 0,0 20 16,0 0-16,0 1 0,0-1 0,-22 0 16,22 1-16,0-1 0,0 0 0,0 1 15,0-1-15,0 0 0,0 22 16,0-22-16,0 22 0,0-22 0,0 21 15,0-20-15,0 20 16,0-20-16,0 20 0,0-21 0,0 1 16,22-1-16,-22 22 0,0-22 0,0 0 15,21 1-15,-21-1 0,0 0 16,21 1-16,-21-1 0,0 0 0,0 1 16,0-1-16,0 0 0,0-21 15,0 22-15,0-1 0,0 22 16,0-43-16,0 0 0,0 0 15,0 21-15,0 1 16,0-22-16,0 0 16,21-21 31</inkml:trace>
  <inkml:trace contextRef="#ctx0" brushRef="#br0" timeOffset="18224.52">28723 14055 0,'0'0'0,"0"21"0,21-21 63,0 0-63,1 0 16,-1 0-16,0 0 15,21 0-15,-21 0 0,1 0 0,20 0 16,0 0-16,1 0 0,-1 0 15,0 0-15,1 0 0,-1 0 0,0 0 16,22 0-16,-22 0 0,22 0 16,-22 0-16,0 0 0,22 0 15,-1 0-15,-20 0 0,20 0 0,1 0 16,-1 0-16,1 21 0,20-21 16,-20 0-16,20 0 0,-20 0 0,-1 0 15,22 0-15,-21 0 0,-1 0 16,1 0-16,-1 0 0,1 21 0,-1-21 15,1 0-15,20 0 0,-20 0 0,-1 21 16,1-21-16,63 0 16,-85 0-16,22 0 0,-1 0 0,-21 0 15,1 0-15,-1 22 0,-21-22 16,22 0-16,-22 0 0,0 0 16,21 0-16,-21 0 15,1 0-15,-1 0 0,0 0 16,0 0-1,-21-22 32,0 1-47</inkml:trace>
  <inkml:trace contextRef="#ctx0" brushRef="#br0" timeOffset="19472.08">32575 11790 0,'0'0'15,"0"-21"-15,0 0 16,0 42 31,0 0-31,0 0-16,0 21 15,0-20-15,0 20 0,0-21 16,0 21-16,0 1 0,0-1 15,0 0-15,0 1 0,0-1 0,-21 0 16,21 1-16,0-1 0,0 0 16,0 1-16,0-22 0,0 21 0,-21 1 15,21-1-15,0 0 0,-21 22 16,21-22-16,0 0 0,0 22 0,0-22 16,0 1-16,0-1 0,0 21 15,0-20-15,0-1 0,0 0 16,0 1-16,0-22 0,0 21 0,21 1 15,-21-1-15,21-21 0,0 21 16,-21 1-16,0-22 0,22 21 0,-22 1 16,21-1-16,-21 0 15,0-21-15,0 22 0,0-22 0,0 21 16,0 1-16,0-22 0,0 0 16,0 21-16,0-21 0,0 1 0,0-1 15,0 0-15,0 21 16,0-21-16,0 1 0,0-1 15,0 0-15,-21-21 0,21 21 16,0 0-16,0 0 16,-22-21-16,22 22 0,0-1 31,0 0-31,-21-21 16,21 21-1,-21-21-15,0 0 63,21 21-63,-21-21 0,0 0 31,-1 0-31,1 0 0,0 0 16,0 0-16,0 0 15,0 0-15,-1 0 0,1 0 0,0 0 16,0 0-16,0 0 0,0 0 15,-22 0-15,22 0 0,0 0 0,0 0 16,0 0-16,-22 0 0,1-21 16,0 21-16,-1 0 0,22 0 15,-21 0-15,-1 0 0,22 0 16,-21 0-16,0 0 0,-1-21 0,22 21 16,-21 0-16,-1 0 0,22 0 0,-21 0 15,21 0-15,0 0 0,-1 0 16,1-21-16,0 21 0,0 0 0,0 0 15,0 0-15,-1 0 16,1 0-16,0 0 0,0-21 16,0 21-16</inkml:trace>
  <inkml:trace contextRef="#ctx0" brushRef="#br0" timeOffset="19616">31263 14182 0,'0'0'0,"-21"0"62,0 0-62,0 0 16,-1 0-16,1 0 0</inkml:trace>
  <inkml:trace contextRef="#ctx0" brushRef="#br0" timeOffset="21188.94">1270 13229 0,'0'0'16,"0"-21"-16,0 0 15,0 0-15,0 0 16,-21 21 31,0 0-47,-1 21 15,1 0-15,21 0 0,-21 0 16,0 0-16,0 1 0,0 20 16,21 0-16,-22-21 0,1 22 15,0 20-15,21-20 0,-21-1 0,21 21 16,-21-20-16,21 20 0,-21-20 16,21 20-16,0-21 0,0 22 0,0-22 15,0 22-15,0-22 0,-22 0 16,22 22-16,0-1 0,-21-20 15,21 20-15,0 1 0,0-22 16,0 22-16,0-22 0,0 21 0,0-20 16,0 20-16,0-20 0,0 20 15,0-21-15,0 1 0,0 20 16,0-20-16,0 20 0,0 1 0,0-22 16,0 0-16,0 22 0,0-22 15,0 0-15,0 1 0,0-1 16,0 0-16,0 1 0,-21-1 15,21 0-15,0-20 0,0 20 0,-21-21 16,21 21-16,0 1 0,0-22 0,0 21 16,0-21-16,-21 22 0,21-22 15,0 0-15,0 0 0,-21 0 16,21 1-16,0-1 0,0 0 16,0-42 15,0 0-31,0-1 15,0-20-15,0 21 0,0 0 16,0-22-16</inkml:trace>
  <inkml:trace contextRef="#ctx0" brushRef="#br0" timeOffset="23400.1">1185 13145 0,'-21'-22'15,"42"22"32,0-21-47,1 21 0,-1 0 16,0 0-16,0 0 0,0 0 15,0-21-15,22 21 0,-22 0 16,21 0-16,-21 0 0,22 0 16,-1 0-16,0-21 0,1 21 0,20 0 15,-20 0-15,20 0 0,-21 0 16,22-21-16,-1 21 0,22 0 0,0 0 16,-1-21-16,1 21 0,0 0 15,21 0-15,-22 0 0,22-22 0,-21 22 16,-1 0-16,1 0 0,0 0 15,-1 0-15,22-21 0,-21 21 16,21 0-16,-22 0 0,22 0 0,-21-21 16,0 21-16,-1 0 0,1-21 0,0 21 15,-22 0-15,22 0 0,-1 0 16,1 0-16,0 0 0,21 0 16,-22 0-16,-20 0 0,20 0 0,-20 0 15,-1 0-15,1 0 0,-22 0 16,22 0-16,-43 0 0,21 0 0,1 0 15,-22 0-15,21 0 0,-21 0 16,22 0-16,-22 0 0,0 0 0,21 0 16,-21 21-16,22-21 0,-22 0 15,21 0-15,-21 0 0,22 0 0,-22 0 16,21 0-16,-21 0 0,1 0 16,-1 0-16,0 0 0,0 0 0,0 0 15,0 21 1,-21 0-1,0 1 1,0-1-16,0 0 0,0 0 16,0 0-16,0 0 15,0 1-15,-21-1 0,21 0 0,0 0 16,-21 21-16,21-20 0,0-1 16,0 0-16,0 21 0,0-21 0,-21 22 15,21-22-15,-21 21 0,21 1 16,-21-1-16,21 0 0,0 1 15,0-1-15,0 0 0,0 1 0,0-1 16,0 0-16,0 1 0,0-1 16,0 0-16,0 1 0,0-1 0,0 0 15,0 1-15,21-1 0,-21 0 16,21 1-16,-21-1 0,0 21 0,0-20 16,21-1-16,-21 22 0,0-22 0,21 0 15,-21 1-15,0-1 0,0 0 16,0 1-16,0-1 0,21 0 0,-21 1 15,0-22-15,0 21 0,0 22 16,0-22-16,0 0 0,0 1 16,0-1-16,-21 0 0,21 1 0,0-1 15,0 0-15,-21 1 0,0-1 16,0 0-16,21 1 0,-21-1 0,21-21 16,-22 21-16,1-20 0,21 20 0,0-21 15,-21 21-15,0-20 0,0-1 16,21 21-16,0-21 0,-21 0 0,21 22 15,-22-22-15,1 0 0,21 0 16,0 0-16,0 1 0,-21-1 16,21 0-16,-21 0 15,0-21 32,0 21-31,-1-21-16,1 0 15,0 0-15,0 0 16,0 21-16,0-21 0,-1 0 16,1 0-16,0 0 0,-21 22 15,21-22-15,-22 0 0,22 0 0,-21 0 16,-1 21-16,1-21 0,0 0 0,-22 0 16,22 0-16,-22 0 0,22 0 15,-21 0-15,-1 21 0,1-21 16,-1 0-16,1 0 0,-1 0 15,1 0-15,-1 0 0,1 0 0,-1 0 16,1 0-16,-1 0 0,1 0 16,-1 0-16,1 0 0,-1 0 0,1 0 15,-22-21-15,21 21 0,1 0 16,-1 0-16,1 0 0,-1 0 0,1-21 16,-1 21-16,1 0 0,-1 0 15,22 0-15,-21 0 0,20 0 16,-20 0-16,20 0 0,-20 0 0,21 0 15,-22 0-15,22 0 0,-22 0 16,22 0-16,-85 0 0,85 0 16,-1 0-16,-20 0 0,20 0 15,1 0-15,0 0 0,-1 0 16,1 0-16,0 0 0,-1 0 0,1 0 16,0 0-16,-1 0 0,1 0 15,0 0-15,-1 0 0,1 0 0,0 0 16,-1 0-16,1 0 15,0 0-15,21 0 0,-22 0 0,22 0 0,-21 0 16,21 0-16,-43 0 16,43 0-16,0 0 15,21-22-15,-21 22 0,-1 0 16,1 0 15,21-21-15,-21 21-1,0 0-15,0-21 16,0 21 0,-1 0-16,1 0 47,0 0-32,42 0 95,0 0-95</inkml:trace>
  <inkml:trace contextRef="#ctx0" brushRef="#br1" timeOffset="31084.28">5503 1058 0,'21'-21'0,"-21"0"16,0 0-16,0 0 16,0 0-16,0-1 0,0 1 15,0 0-15,0 0 16,-21 42-1,21 0 1,-21 0-16,21 1 0,0 20 16,-21-21-16,21 21 0,-21 1 15,0-1-15,21 0 0,-22 1 16,1-22-16,21 21 0,-21 1 0,21-22 16,-21 21-16,0-21 0,21 0 15,0 1-15,0-1 0,-21 0 0,21 0 16,0-42 15,21 0-15,0 0-16</inkml:trace>
  <inkml:trace contextRef="#ctx0" brushRef="#br1" timeOffset="31366.72">5546 974 0,'0'0'15,"0"-21"-15,21 21 0,0 0 32,0 0-17,0 0-15,-21 21 0,21 0 0,1 0 16,-1 0-16,-21 22 0,0-22 16,21 21-16,-21-21 0,0 22 0,0-22 15,0 21-15,0-21 0,0 22 16,0-22-16,0 0 0,0 0 15,-21 0-15,21 0 0,0 1 0,0-1 16,0 0 0,-21-42-1,21 0 1,0-1-16</inkml:trace>
  <inkml:trace contextRef="#ctx0" brushRef="#br1" timeOffset="32147.78">5334 1312 0,'0'0'0,"21"0"47,0 0-47,0 0 0,1 0 16,20-21-16,0 21 0,1-21 15,-1 0-15,0 21 0,1-21 0,20 0 16,-21-1-16,1 22 0,-1-21 15,0 0-15,-20 21 0,20 0 0,-21-21 16,0 21-16,-21 21 16,0 0-1,0 0-15,0 1 16,0-1-16,0 0 0,0 21 16,0-21-16,0 1 0,0-1 15,0 0-15,0 0 0,0 0 0,0 0 16,0 1-16,-21-22 0,21 21 15,0-42 32,0-1-31,0 1-16,0 0 0,0 0 16,0 0-16,0 0 0,21-22 0,-21 22 15,21 0-15,1 0 16,-22 0-16,21-1 0,0 1 0,0 21 0,0 0 15,0 0 1,1 0-16,-1 0 0,0 0 0,-21 21 16,21 1-16,0-1 0,-21 0 0,21 0 15,-21 0-15,0 0 0,0 1 16,0-1-16,0 0 0,0 0 0,0 0 16,0 0-16,0 1 15,0-44 32,0 1-31,0 0-16,0 0 0,0 0 15,22 0-15,-1-22 0,-21 22 0,21 0 16,0 0-16,0-22 0,22 22 16,-22 0-16,21 0 0,-21 21 0,22 0 15,-1 0-15,-21 0 0,21 0 16,-20 0-16,-1 0 0,0 21 0,0 0 15,0 0-15,-21 1 0,21-1 16,-21 0-16,0 0 0,0 0 16,0 0-16,0 1 0,-21-1 0,0 0 15,21 0-15,-21 0 0,0 0 16,21 1 0,21-22-1</inkml:trace>
  <inkml:trace contextRef="#ctx0" brushRef="#br1" timeOffset="32696.47">7324 1122 0,'0'0'0,"0"-64"31,0 43-31,-22 0 16,1 21-16,0 0 16,0 0-16,0 0 0,0 21 15,-1 0-15,1 1 16,0-1-16,0 0 0,0 21 0,-22-21 16,22 22-16,0-22 0,0 21 15,0-21-15,21 1 0,-21-1 0,21 21 16,-22-21-16,22 0 15,0 1-15,22-22 16,-1 0-16,0 0 16,0 0-16,21 0 0,-20 0 15,-1-22-15,21 1 0,-21 0 0,0 0 16,1 0-16,20 0 0,-21-1 16,0 1-16,-21 0 0,21-21 0,-21 21 15,22-1-15,-22 1 0,0 0 16,0 0-16,0 0 0,0 42 31,0 0-31,0 0 16,0 0-16,0 1 0,0-1 15,0 0-15,0 0 0,0 0 0,0 0 16,0 1-16,0-1 16,0 0-16,0 0 0,0 0 15,21-21 1,0 0-1,0 0-15,0 0 0,0 0 16,22-21-16,-22 0 0</inkml:trace>
  <inkml:trace contextRef="#ctx0" brushRef="#br1" timeOffset="33331.62">7726 1058 0,'0'0'0,"-21"0"0,42 0 47,0 0-47,0 0 0,0 0 16,22 0-16,-22 0 0,21 0 0,-21 0 16,22 0-16,-1 0 0,-21 0 15,21-21-15,1 21 0,-22-21 0,21 21 16,-21 0-16,1 0 0,-1 0 15,-21-21-15,-21 42 47,-1 0-47,1 0 0,-21 1 16,21-1-16,0 0 0,-22 0 0,22 0 16,-21 0-16,21 22 0,-22-22 15,22 0-15,-21 0 0,21 0 0,-1 1 16,1-1-16,0 0 0,0 0 0,0-21 15,0 21-15,-1-21 16,22-21 15,22 0-15,-22 0-16,21 21 16,0-21-16,0 21 0,0-22 15,0 22-15,1-21 0,-1 21 16,0 0-16,0 0 15,0 0-15,0 0 16,-21 21-16,22 1 16,-1-1-16,-21 0 15,0 0-15,21-21 16,-21 21-16,21 0 16,0-21-16,-21 22 15,21-22-15,1 0 16,-1 0-16,0 0 15,0 0-15,0 0 0,0 0 16,22-22-16,-22 22 0,0-21 0,0 0 16,22 21-16,-22-21 0</inkml:trace>
  <inkml:trace contextRef="#ctx0" brushRef="#br1" timeOffset="34180.14">8784 1101 0,'0'0'15,"0"-21"-15,0-1 0,-21 22 16,0 0-16,0 0 16,-1 0-16,1 0 15,0 0-15,0 0 16,21 22-16,-21-1 0,0 0 0,-1 0 16,1 0-16,21 0 15,-21 22-15,21-22 0,-21 0 0,21 0 16,-21-21-16,21 21 15,0 1-15,0-1 0,0 0 0,0 0 16,21-21 15,0 0-31,0 0 0,0 0 16,1-21 0,-22 0-16,21 21 0,-21-21 15,21-1-15,-21 1 0,0 0 16,0 0-16,0 0 0,0 0 15,0-1-15,0 1 0,0 0 16,0 0-16,21 0 0,-21 0 16,21 21-16,0-22 0,1 1 15,-1 21-15,0 0 0,21 0 16,-21 0-16,1 0 0,-1 0 0,0 0 16,0 0-16,0 0 0,0 0 15,1 21-15,-22 1 0,21-1 0,0 0 16,-21 0-16,21 0 15,-21 0-15,0 1 0,0-1 16,0 0-16,21 0 0,-21 0 16,0 0-16,0 1 0,0-1 15,-21-21 32,21-21-31,0-1-1,0 1-15,0 0 16,0 0-16,0 0 0,0 0 0,0-1 16,21 1-16,0 0 0,1 0 15,-1 0-15,0-22 0,0 22 16,21 0-16,-20 0 0,20 0 0,0 0 16,-21 21-16,22-22 0,-1 22 15,0 0-15,-20 0 0,20 0 0,-21 0 16,0 22-16,22-1 0,-22 0 15,0 0-15,-21 0 0,0 22 16,21-22-16,-21 0 0,0 21 0,0-21 16,0 1-16,0 20 0,0-21 0,-21 0 15,0 0-15,21 1 0,-21-1 16,-1 0-16,22 0 16,-21-21-1,21-21 16</inkml:trace>
  <inkml:trace contextRef="#ctx0" brushRef="#br1" timeOffset="34373.01">9673 1334 0,'-21'21'0,"0"-21"0,0 0 94</inkml:trace>
  <inkml:trace contextRef="#ctx0" brushRef="#br1" timeOffset="35499.9">5186 2477 0,'0'-22'0,"0"1"15,0 0 1,0 0-16,-21 21 16,21-21-16,0 42 46,0 0-30,0 21-16,0-20 0,0 20 0,0 0 16,0 1-16,0-1 0,0 0 15,0 1-15,0 20 0,0-21 0,0 1 16,0-1-16,-22 22 0,22-22 16,-21 21-16,21-20 0,-21-1 0,21 0 15,0 1-15,0-1 0,0 0 16,0 1-16,-21-22 0,21 21 0,0-21 15,0 1-15,-21-22 0,21 21 16,0-42 15,0-1-31,0 1 16,0-21-16,0 21 0,0 0 16,0-22-16</inkml:trace>
  <inkml:trace contextRef="#ctx0" brushRef="#br1" timeOffset="36428.37">5122 2392 0,'0'0'0,"-21"0"0,42 0 47,0 0-47,1 0 0,-1 0 16,0 0-16,0 0 0,21-21 16,-20 21-16,20 0 0,0 0 0,22 0 15,-22-21-15,0 21 0,22 0 16,-1 0-16,1 0 0,-22 0 0,22 0 15,-1 0-15,1 0 0,-1 0 16,1 0-16,-22 0 0,0 0 0,1 0 16,20 0-16,-20 0 0,-22 0 15,21 0-15,0 0 0,-20 0 0,-1 0 16,0 0-16,0 0 0,0 0 16,0 0-1,1 0-15,-22 21 31,21-21-31,-21 21 32,0 0-32,21-21 0,-21 21 0,0 0 15,0 1-15,0-1 16,0 0-16,0 0 0,0 0 0,0 22 16,0-22-16,0 0 0,0 21 15,0-21-15,-21 43 0,21-43 16,0 21-16,0-20 0,0-1 15,0 0-15,-21 21 0,21-21 0,0 1 16,0-1-16,0 0 0,0 21 16,0-21-16,0 1 15,0-1-15,0 0 0,0 0 0,0 0 16,0 0-16,0 1 16,-22-1-16,1-21 15,21 21-15,-21-21 0,21 21 16,-21-21-16,0 0 15,0 0-15,-1 0 0,1 0 16,0 0-16,0 0 0,0 0 16,0 0-16,-1 0 0,-20 0 0,0 0 15,-1 21-15,1-21 0,-21 0 16,-1 0-16,1 0 0,-1 21 0,-21-21 16,22 0-16,-1 0 0,1 22 15,-1-22-15,22 0 0,-21 0 0,20 0 16,1 0-16,0 0 0,-1 21 15,1-21-15,0 0 0,20 0 16,-20 0-16,21 0 0,0 0 0,0 0 16,-1 0-16,44 0 93</inkml:trace>
  <inkml:trace contextRef="#ctx0" brushRef="#br1" timeOffset="37008.04">5165 4022 0,'0'21'0,"0"-42"0,0 63 0,0-21 15,0 0 1,21-21 0,0 0-16,-21-21 15,21 21 1,-21-21-16,0 0 16,0 0-1,-21 21-15,0 0 16,42-21 78,0 21-94,0-22 0</inkml:trace>
  <inkml:trace contextRef="#ctx0" brushRef="#br1" timeOffset="37275.89">5376 3831 0,'0'-21'31,"21"21"-31,1 0 16,-1 0-16,0 0 0,0 0 15,21 0-15,-20 0 0,20 0 0,-21-21 16,21 21-16,1 0 0,-1 0 16,0 0-16,1 0 0,-22 0 0,0 0 15,21 0-15,-20 0 0,-44 0 32,1 0-17,0 0 1</inkml:trace>
  <inkml:trace contextRef="#ctx0" brushRef="#br1" timeOffset="37648.67">5757 3810 0,'0'0'0,"0"21"16,0 0-16,0 1 16,0-1-16,0 0 0,0 0 15,0 0-15,0 0 16,0 1-16,0-1 0,0 21 0,0-21 15,0 0-15,0 1 0,21-1 16,-21 0-16,22 0 0,-22 0 16,0 0-16,0 1 0,0-1 0,0 0 15,0 0-15,0 0 0,0 0 16,-22 1-16,1-22 0,21 21 16,-21-21-16,0 0 0,0 21 15,-22-21-15,22 0 0,0 0 16,-21 0-16,21 0 0,-1 0 0,-20 0 15,21 0-15,0 0 0,0 0 16,-1 0-16,1 0 0,0-21 16,42 21 15,0-21-31,1 21 16,-1 0-16,0-22 15,21 22-15,-21 0 0,1-21 0</inkml:trace>
  <inkml:trace contextRef="#ctx0" brushRef="#br1" timeOffset="38148.39">6117 4064 0,'0'-42'16,"-21"42"-1,0 0 1,0 0-16,-1 0 0,22 21 0,-21 0 16,0 0-16,0 0 0,21 1 15,-21-1-15,21 21 0,0-21 0,-21 0 16,21 1-16,-22-1 0,22 0 0,0 0 16,0 0-16,0 0 0,0 1 15,0-1-15,22-21 16,-1 0-1,0 0-15,0 0 0,0-21 16,0-1-16,1 22 0,-1-21 0,-21 0 16,21 0-16,-21 0 15,21 0-15,-21-1 0,0 1 0,0-21 16,0 21-16,0 0 0,0-1 16,0 1-16,0 0 0,0 42 31,0 0-16,0 1-15,0-1 0,0 0 0,21 0 16,-21 0-16,21 0 0,-21 1 16,0-1-16,22 0 0,-22 0 15,21 0-15,-21 0 16,21-21-16,0 0 16,0 0-16,0-21 15</inkml:trace>
  <inkml:trace contextRef="#ctx0" brushRef="#br1" timeOffset="38416.23">6350 3979 0,'0'0'0,"0"22"31,0-1-31,0 0 0,0 0 15,0 0-15,0 0 0,21 1 16,-21-1-16,0 21 16,0-21-16,0 0 0,0 1 0,0-1 15,0 0-15,0 0 16,0-42 31,0 0-47</inkml:trace>
  <inkml:trace contextRef="#ctx0" brushRef="#br1" timeOffset="38641.1">6540 4022 0,'0'0'0,"0"42"31,-21-42-31,21 21 0,0 0 0,-21 1 15,0-1-15,21 0 0,-21 0 16,0 0-16,-1 0 16,22 1-16,-21-1 0,21 0 0,0 0 15,0 0-15,21-42 47,1 21-47</inkml:trace>
  <inkml:trace contextRef="#ctx0" brushRef="#br1" timeOffset="39129.83">6858 4064 0,'-21'0'0,"-22"-21"31,22 21-31,21 21 16,-21 0-16,0 0 16,0 1-16,21-1 0,-21 0 0,-1 21 15,22-21-15,0 1 0,-21-1 0,21 0 16,-21-21-16,21 21 0,0 0 16,0 0-16,21-21 31,0 0-31,-21-21 15,22 0-15,-1 21 0,0-21 16,0 0-16,0 0 0,-21-1 16,21 1-16,1 0 0,-1 0 0,0 0 15,-21 0-15,21-1 0,0 22 16,-21 22 0,0-1-1,0 0-15,0 0 0,0 0 16,0 0-16,0 1 0,0-1 0,0 0 15,0 0-15,0 0 0,0 0 16,21-21 0,1 22-16,-1-22 0,0 0 15,0 0-15,0 0 0,0 0 16,1-22-16,-1 1 0,21 21 16,-21-21-16,-21 0 0</inkml:trace>
  <inkml:trace contextRef="#ctx0" brushRef="#br1" timeOffset="39892.39">5249 5652 0,'0'0'0,"0"-22"16,0 1-16,-21 21 0,21-21 31,0 42-15,0 0-16,0 1 0,0-1 0,0 21 15,0-21-15,0 22 0,0-1 16,0 21-16,0-20 0,0-1 0,0 22 16,0-22-16,0 0 0,0 1 15,0 20-15,0-21 0,0 1 0,0-1 16,0 0-16,0 1 0,0-1 15,0 0-15,0-20 0,0-1 16,0 0-16,0 0 0,0 0 0,0-42 47,0 0-47,0 0 0,0 0 16,0-1-16,0-20 0,0 0 15,0 21-15</inkml:trace>
  <inkml:trace contextRef="#ctx0" brushRef="#br1" timeOffset="40682.94">5249 5588 0,'0'0'0,"-21"0"16,42 0 15,0 0-31,1 0 0,-1 0 16,21 0-16,-21 0 0,22 0 15,20 0-15,-21 0 0,22 0 0,-1-21 16,1 21-16,-1 0 0,1 0 16,-1 0-16,1 0 0,-1 0 15,-20 0-15,20 0 0,-20 0 0,-1-21 16,0 21-16,1 0 0,-1 0 15,-21 0-15,21 0 0,-20 0 0,-1 0 16,0 0-16,0 0 16,0 0-16,0 0 15,1 0 1,-22 21 0,0 0-1,0 0-15,0 0 0,0 1 16,0-1-16,0 0 0,0 0 0,0 21 15,0-20-15,0 20 0,0-21 16,0 21-16,0-20 0,0 20 16,0-21-16,0 21 0,0-20 0,0 20 15,0-21-15,0 21 0,0-20 16,0-1-16,0 0 0,0 0 0,0 0 16,0 22-16,0-22 0,0 0 0,0 0 15,0 0-15,0 0 0,0 1 16,0-1-16,0 0 0,0 0 15,-22 0-15,1-21 0,0 0 16,0 21-16,0-21 16,0 0-16,-1 0 15,-20 0-15,21 0 0,-21 0 0,-1 0 16,1 0-16,-22 0 0,22 0 16,-21 0-16,-1 0 0,-21 0 0,22 0 15,-1 0-15,1 0 0,-1 0 16,1 0-16,21 0 0,-22 0 0,22 0 15,-1 0-15,1 0 0,0 0 16,-1 22-16,22-22 0,-21 0 16,21 0-16,0 0 0,-1 21 15,1-21-15,42 0 78,1 0-78</inkml:trace>
  <inkml:trace contextRef="#ctx0" brushRef="#br1" timeOffset="41244.62">5143 7387 0,'0'0'0,"0"21"15,0 1-15,0-1 0,0 0 16,0 0-1,22-21 1,-1 0 0,0-21-1,0 21-15,-21-21 16,0 0-16,0-1 16,-21 22-1,0 0-15,0 0 16,-1 0-16,1 0 15,21 22 1,21-22 0,1 0-1,-1 0 1,0 0-16,0 0 0,0-22 0</inkml:trace>
  <inkml:trace contextRef="#ctx0" brushRef="#br1" timeOffset="41476.49">5482 7154 0,'0'0'0,"21"0"16,0 0-1,1 0-15,-1 0 0,0 0 16,21 0-16,-21 0 0,22-21 0,20 21 15,-20 0-15,-1 0 0,-21 0 16,21 0-16,-20-21 0,-1 21 16,0 0-16</inkml:trace>
  <inkml:trace contextRef="#ctx0" brushRef="#br1" timeOffset="41848.39">5778 7176 0,'0'0'0,"0"21"0,0 0 16,0 0-16,0 0 0,0 0 15,0 1-15,0-1 0,0 0 0,0 0 16,0 0-16,0 0 0,0 1 16,0-1-16,0 0 0,0 0 15,0 21-15,0-20 0,0-1 0,0 0 16,0 0-16,0 0 0,0 0 15,0 1-15,0-1 0,0 0 0,0 0 16,-21 0-16,0 0 0,0-21 16,0 22-16,0-22 0,-1 0 0,1 0 15,0 21-15,0-21 0,-21 0 16,20 0-16,-20 0 0,21 0 0,-21 0 16,20 0-16,1-21 0,0 21 0,0 0 15,0-22-15,21 1 16,0 0-1,21 0 1,0 21 0,0 0-16,0-21 0,1 21 0,-1 0 15,21 0-15,-21-21 0</inkml:trace>
  <inkml:trace contextRef="#ctx0" brushRef="#br1" timeOffset="42356.09">6286 7472 0,'0'0'0,"0"-21"0,0 0 16,-21 21-16,0 0 16,0 0-16,0 0 15,0 0-15,-1 0 0,22 21 16,-21 0-16,0 0 0,0 0 0,0 0 15,0 1-15,21-1 0,0 0 16,-22 0-16,22 21 0,0-20 16,0-1-16,0 0 0,0 0 15,0 0-15,22-21 16,-1 0-16,0 0 0,0 0 16,0 0-16,0 0 15,1-21-15,-1 21 0,0-21 0,0 0 16,0 0-16,-21-1 0,21 1 15,-21 0-15,0 0 0,0 0 16,0 0-16,0-1 0,0 1 16,0 0-16,0 42 31,0 0-15,0 1-16,0-1 0,0 0 15,0 0-15,22 0 0,-1 0 16,-21 1-16,0-1 0,0 0 15,21-21-15,-21 21 16,21-21-16,0 0 31,0 0-31,-21-21 16</inkml:trace>
  <inkml:trace contextRef="#ctx0" brushRef="#br1" timeOffset="42607.96">6435 7408 0,'21'0'31,"-21"22"-15,21-1-16,0-21 0,-21 21 0,21 0 16,-21 0-16,21 0 0,-21 1 15,22-1-15,-22 0 0,21 0 16,-21 0-16,21 0 0,-21 1 15,0-1-15,0 0 32,0-42-1</inkml:trace>
  <inkml:trace contextRef="#ctx0" brushRef="#br1" timeOffset="42843.83">6858 7366 0,'0'0'16,"-21"0"-1,0 21-15,-1-21 0,1 21 16,21 1-16,0-1 0,-21-21 0,0 21 16,0 21-16,0-21 0,-1 1 15,22-1-15,0 0 16,-21 0-16,0 0 0,0 0 15,21 1-15,0-1 16,21-21 0,0 0-1</inkml:trace>
  <inkml:trace contextRef="#ctx0" brushRef="#br1" timeOffset="43352.54">7091 7535 0,'0'-21'0,"0"42"0,0-63 16,0 21-16,0 0 16,0 0-1,0-1-15,-21 22 16,-1 0-16,1 0 15,0 22-15,0-1 16,0 0-16,21 0 16,0 0-16,-21 0 0,21 1 0,-22-1 15,22 0-15,-21 0 0,21 0 16,-21 0-16,21 1 0,0-1 16,0 0-16,21-21 15,0 0-15,1 0 16,-1 0-16,0 0 0,-21-21 15,21 21-15,0-21 0,0-1 0,1 22 16,-1-21-16,0 0 0,-21 0 0,21 0 16,-21 0-16,21-1 0,0 1 15,-21 0-15,0 42 32,0 0-32,0 1 0,0-1 15,0 0-15,0 0 0,0 0 16,0 0-16,0 1 0,0-1 15,0 0-15,0 0 0,22-21 16,-1 21-16,0-21 16,0 0-16,0 0 0,0 0 15,1-21-15,-1 0 0,0 0 0</inkml:trace>
  <inkml:trace contextRef="#ctx0" brushRef="#br1" timeOffset="44584.83">21378 614 0,'0'0'0,"0"-21"0,-21 0 16,0 21 15,0 21-31,21 0 16,0 0-16,0 0 0,0 0 15,0 1-15,0 20 0,0-21 0,0 21 16,0 1-16,0-22 0,0 21 16,0 1-16,0-1 0,0-21 0,-21 21 15,21-20-15,-22-1 0,22 0 16,0 0-16,-21 0 0,21 0 0,21-42 31,1 0-15,-1 0-16</inkml:trace>
  <inkml:trace contextRef="#ctx0" brushRef="#br1" timeOffset="44820.7">21632 614 0,'0'0'0,"0"-21"0,0 42 47,0 0-47,0 0 0,0 0 0,0 22 15,0-22-15,0 21 0,0 1 16,0-22-16,0 21 0,0 0 0,0-20 16,-21-1-16,21 21 15,0-21-15,-21 0 0,21 1 0,0-1 16,0 0-16,0 0 15</inkml:trace>
  <inkml:trace contextRef="#ctx0" brushRef="#br1" timeOffset="45011.9">21167 995 0,'-22'0'0,"44"0"16,-1 0 0,0 0-16,0 0 0,0 0 15,22 0-15,-22 0 0,21 0 0,0-21 16,1 0-16,-1 21 0,0-22 16,1 22-16,-1-21 0,0 0 0,1 0 15</inkml:trace>
  <inkml:trace contextRef="#ctx0" brushRef="#br1" timeOffset="45268.75">22183 635 0,'-22'0'32,"1"0"-32,21 21 15,-21 0-15,21 1 0,0-1 0,-21 21 16,21-21-16,-21 22 0,21-22 15,0 21-15,0 0 0,0-20 0,0 20 16,0-21-16,0 0 0,0 22 16,0-22-16,0 0 0,0 0 0,0 0 15,0-42 32,0 0-47</inkml:trace>
  <inkml:trace contextRef="#ctx0" brushRef="#br1" timeOffset="45596.57">22034 741 0,'0'0'15,"0"-21"-15,0 0 0,0-1 16,22 22 0,-1 0-16,0 0 0,0 0 15,0 0-15,0 0 0,22 0 16,-22 0-16,21 22 0,-21-1 0,22-21 15,-1 21-15,-21 0 0,22 21 16,-22-20-16,0-1 0,-21 21 16,0-21-16,0 22 0,0-22 15,0 21-15,-42-21 0,20 0 0,1 1 16,-21 20-16,0-21 0,-1-21 16,22 21-16,-64 22 0,64-43 15,0 0-15,0 0 0,0 21 16,0-21-16,-1 0 0,44-21 47,-1-1-47,0 22 0,21-21 0,-21 21 15,1-21-15</inkml:trace>
  <inkml:trace contextRef="#ctx0" brushRef="#br1" timeOffset="45889.95">22902 656 0,'0'0'0,"0"-21"15,-21 42 1,0 0 0,21 1-16,0-1 15,0 0-15,0 21 0,-21-21 0,21 22 16,-21-22-16,21 21 15,0-21-15,0 22 0,-22-22 0,22 0 16,-21 0-16,21 0 0,0 1 16,0-1-16,0 0 0,21-21 31,-21-21-15,22 21-16,-1-21 0,-21-1 15</inkml:trace>
  <inkml:trace contextRef="#ctx0" brushRef="#br1" timeOffset="46132.81">22881 635 0,'0'0'0,"21"0"15,0 0-15,1 0 0,-1 0 16,0 0-16,0 0 0,0 0 15,0 0-15,1 0 0,-1 0 0,0 0 16,0 0-16,0 0 16,-42 21 31,0-21-47</inkml:trace>
  <inkml:trace contextRef="#ctx0" brushRef="#br1" timeOffset="46356.68">22881 910 0,'0'21'16,"21"-21"31,0 0-47,1 0 0,-1 0 15,0 0-15,0 0 0,0 0 16,0 0-16,-21-21 16,22 21-16,-1 0 0,-21-21 0,21 21 15,0-21-15,0 21 16</inkml:trace>
  <inkml:trace contextRef="#ctx0" brushRef="#br1" timeOffset="46844.35">23855 656 0,'0'0'15,"21"0"-15,0-21 0,-21 0 31,0 0-15,0 0-16,-21 21 16,0 0-1,0 0 1,-1 0-16,1 0 0,0 21 16,0-21-16,0 21 0,0 0 15,-1 0-15,-20 0 0,21 1 0,0-1 16,0 0-16,-1 21 0,1-21 15,21 1-15,-21 20 0,21-21 0,0 0 16,-21 0-16,21 1 0,0-1 16,0 0-16,0 0 0,21 0 15,0-21-15,0 0 0,1 0 16,-1 0-16,0 0 0,0 0 0,21 0 16,-20 0-16,-1 0 15,21 0-15,-21 0 0,0-21 0,1 21 0,-1 0 16,0-21-16,0 0 15,0 0-15,0 21 16,-21-22 0</inkml:trace>
  <inkml:trace contextRef="#ctx0" brushRef="#br1" timeOffset="47008.25">23939 931 0</inkml:trace>
  <inkml:trace contextRef="#ctx0" brushRef="#br1" timeOffset="47727.84">23643 2265 0,'0'-21'15,"0"-22"1,0 22-16,0 0 16,0 42 30,0 0-46,0 1 0,0-1 16,0 0-16,0 21 0,0 1 16,0-1-16,0 0 0,0 22 0,0-22 15,0 22-15,0-22 0,-21 64 16,21-64-16,0 0 0,0 1 16,-21-22-16,21 21 0,0-21 15,-21 1-15,21 20 0,0-21 16,0 0-16,0 0 15,0-42 1,0 0 0,0 0-16,0 0 15,0 0-15,21-1 0,-21 1 0</inkml:trace>
  <inkml:trace contextRef="#ctx0" brushRef="#br1" timeOffset="48495.99">23728 2180 0,'0'0'0,"0"-21"0,-21 21 0,21-21 31,21 21 0,0 0-31,0 0 16,21 0-16,1 0 0,-1 0 15,22 0-15,-22 0 0,21 0 0,1 0 16,21 0-16,-22 0 0,1-21 16,20 21-16,1 0 0,0 0 15,-1 0-15,1 0 0,0 0 0,-22 0 16,1 0-16,-1 0 0,1 0 16,-22 0-16,-21 0 0,21 0 0,-20 0 15,-1 0-15,0 0 0,0 0 16,0 0-1,0 0-15,-21 21 16,22-21-16,-1 0 16,-21 21-16,0 0 15,0 0 1,0 1-16,0-1 16,0 0-16,0 0 0,0 21 0,0-20 15,0 20-15,0-21 0,0 21 16,0 1-16,-21-22 0,21 21 0,0 1 15,0-22-15,0 21 0,0 0 16,0-20-16,-22 20 0,22-21 0,0 0 16,0 0-16,0 1 0,0-1 15,0 0-15,-21 0 0,21 0 0,-21 0 16,21 1-16,-21-1 16,0 0-16,0-21 15,-1 0-15,1 21 0,0 0 16,0-21-16,0 0 0,-22 0 0,22 0 15,0 0-15,-21 0 0,-1 0 16,-20 0-16,21 0 0,-22 0 16,1 0-16,-1 0 0,-21 0 0,22 0 15,-1 0-15,1 0 0,-1 0 16,22 0-16,-21 0 0,20 0 0,-20 0 16,20 0-16,1 0 0,0 0 0,-1 0 15,1 0-15,0 0 0,21 0 16,-22 0-16,22 21 0,0-21 0,-21 0 15,20 0-15,1 0 0,0 0 16,0 0-16,0 0 16,42 0 15,0 0-31,0-21 0,0 21 16</inkml:trace>
  <inkml:trace contextRef="#ctx0" brushRef="#br1" timeOffset="49080.19">23982 3810 0,'0'-21'15,"-21"21"17,-1 0-32,22 21 15,-21-21-15,21 21 0,0 0 16,0 1-16,21-22 31,1 0-31,-1 0 16,0 0-16,0 0 0,0 0 0,0-22 15,1 1 1,-22 0-16,0 0 16,-22 21 15,1 0-31,0 0 16,0 0-16,21 21 0,-21-21 15,21 21-15,0 0 0,0 1 16,-21-22-16,21 21 15,0 0-15,21-21 16,0 0-16,0 0 16,0 0-16</inkml:trace>
  <inkml:trace contextRef="#ctx0" brushRef="#br1" timeOffset="49356.03">24490 3662 0,'0'-21'31,"0"42"-15,0 0-16,0 0 15,0 0-15,0 1 0,0-1 16,0 21-16,0 0 0,0-20 0,0 20 16,0 0-16,-21 1 0,21-22 15,0 21-15,-22 0 0,22-20 16,0 20-16,0-21 0,0 0 0,0 0 15,0 1-15,0-1 16,0-42 15,0-1-31,0-20 16</inkml:trace>
  <inkml:trace contextRef="#ctx0" brushRef="#br1" timeOffset="49664.85">24469 3789 0,'0'0'0,"0"-21"0,0 0 0,0-1 16,0 1-16,0 0 0,0 0 16,0 0-1,21 21-15,0-21 0,0 21 0,0 0 16,0 0-16,1 0 0,20 0 16,-21 0-16,0 0 0,0 21 0,1 0 15,-1 0-15,0 0 0,-21 0 16,21 1-16,-21-1 0,0 0 0,0 0 15,-21 0-15,0 0 0,0 1 0,-1-1 16,1 0-16,0 0 0,-21-21 16,21 21-16,-1 0 0,1-21 15,0 0-15,0 0 0,21 22 16,-21-22-16,21-22 16,21 1-1,0 21-15,0-21 0,0 0 16,1 0-16,-1 21 0,0-21 0</inkml:trace>
  <inkml:trace contextRef="#ctx0" brushRef="#br1" timeOffset="50289.03">25040 3662 0,'0'0'0,"0"21"31,0 0-15,0 0-16,0 1 15,-21-1-15,21 0 0,-21 0 0,21 0 16,-21 0-16,21 1 16,0-1-16,0 0 0,0 0 0,0 0 15,21-21 1,0 0-16,0 0 0,0 0 0,0 0 16,1 0-16,-1 0 0,0-21 0,21 0 15,-21 21-15,1-21 0,-1 0 16,0-1-16,0 22 0,0-21 0,0 0 15,-21 0-15,0 0 0,22 0 16,-22-1-16,0 1 0,0 0 16,0 42 31,0 0-47,0 1 0,0-1 0,0 0 15,-22 0-15,22 0 0,0 22 0,0-22 16,0 21-16,-21 0 0,21 1 15,-21-1-15,21 0 0,0 22 0,0-22 16,0 1-16,0-1 0,0 0 16,0 1-16,0-1 0,0 0 0,0 1 15,0-1-15,0-21 0,0 21 16,-21-20-16,21 20 0,-21-21 0,21 0 16,-21 0-16,21 1 0,0-1 15,-22-21-15,1 0 16,0 0-16,0 0 15,21-21-15,0-1 0,0 1 0,-21 0 16,21 0-16,0 0 0,0-22 16,0 1-16,0 0 0,0-1 0,0 1 15,21 0-15,-21-1 0,21-20 16,0 21-16,0-22 0,1 22 0,-1-1 16,0 1-16,0 0 0,0 21 0,0-22 15,1 22-15,-1 0 16,0-21-16,0 42 0,0-22 0</inkml:trace>
  <inkml:trace contextRef="#ctx0" brushRef="#br1" timeOffset="50972.64">24447 6011 0,'0'0'0,"-21"-42"31,0 42-15,21 21-1,0 22-15,-21-22 0,21 0 16,0 21-16,0 1 0,-21 20 16,21-21-16,0 22 0,0-1 0,0 1 15,0-1-15,0 1 0,0-1 16,0-20-16,-21 20 0,-1 22 16,22-43-16,-21 1 0,21-22 0,0 0 15,0 0-15,0 0 0,0 0 16,0 1-16,0-44 31,21 1-15,-21 0-16,22 0 0,-1 0 0,0-22 15,0 22-15,-21-21 0</inkml:trace>
  <inkml:trace contextRef="#ctx0" brushRef="#br1" timeOffset="51616.29">24469 6075 0,'0'0'16,"-22"-21"-16,1 21 0,0 0 16,63-21 15,-20 21-31,20 0 16,-21 0-16,43-22 0,-22 22 0,21 0 15,1 0-15,-1-21 0,22 21 16,-21 0-16,-1-21 0,22 21 0,-22 0 15,1 0-15,-1-21 0,1 21 16,-1 0-16,-20 0 0,-1 0 0,0 0 16,1 0-16,-1 0 0,-21 0 15,0 0-15,0 0 0,1 0 0,-1 0 16,-21 21 0,21-21-16,-21 21 0,21 0 15,-21 1-15,0-1 0,0 0 0,0 0 16,0 0-16,0 0 15,0 1-15,0 20 0,0-21 0,0 21 16,0-20-16,0 20 0,0 0 16,0 1-16,-21-1 0,21-21 0,0 21 15,-21 1-15,21-1 0,0 0 16,0-20-16,0 20 0,0-21 0,0 21 16,0-20-16,0-1 0,0 21 0,0-21 15,0 0-15,0 1 0,0-1 16,0 0-16,0 0 0,-21 0 15,-1-21-15,1 21 0,0-21 16,0 22-16,0-22 0,-22 21 16,22-21-16,-21 21 0,0-21 15,-1 0-15,-20 0 0,20 21 0,-20-21 16,-1 0-16,1 0 0,-1 0 16,-20 0-16,-43 0 0,84 0 15,-20 0-15,21 0 0,-1-21 16,1 21-16,0 0 0,20 0 0,-20 0 15,21 0-15,0 0 0,0-21 0,-1 21 16,1 0-16,0 0 16,0 0-16,0 0 15,0 0-15</inkml:trace>
  <inkml:trace contextRef="#ctx0" brushRef="#br1" timeOffset="52168.75">24659 7874 0,'-21'0'15,"0"21"-15,0 0 16,21 1 15,21-22-15,0-22 0,0 1-16,0 21 0,0-21 0,1 21 15,-1-21-15,-21 0 16,0 0-16,0-1 15,-21 22 1,-1 0 0,1 0-16,0 0 15,21 22-15,0-1 0,0 0 16,0 0 15,21-21-31,22 0 16,-22 0-16,0-21 15</inkml:trace>
  <inkml:trace contextRef="#ctx0" brushRef="#br1" timeOffset="52469.18">25315 7514 0,'0'0'0,"0"-21"16,-21 21 15,21 21-31,-21-21 0,21 21 0,0 1 16,-21 20-16,21-21 0,-21 0 15,21 22-15,-22-22 0,22 21 0,0 0 16,0 1-16,0-22 0,0 21 16,-21 1-16,21-1 0,0 0 0,0-21 15,0 22-15,0-22 0,0 0 0,0 0 16,0 0-16,0 1 0,0-1 15,21-42 17,-21-1-32,0 1 15</inkml:trace>
  <inkml:trace contextRef="#ctx0" brushRef="#br1" timeOffset="52785">25231 7641 0,'-22'0'0,"44"0"0,-44-21 0,22 0 0,-21 0 16,21 0-16,0-1 16,21 22-16,1 0 15,-1-21-15,0 21 16,0 0-16,0 0 0,0 0 16,1 0-16,-1 21 0,0 1 0,0-1 15,0 0-15,0 0 0,-21 21 16,0-20-16,0-1 0,0 0 15,0 0-15,0 0 0,-21 0 16,0 1-16,0-1 0,0 0 0,0-21 16,-1 21-16,1 0 0,0-21 0,0 0 15,21 21-15,0-42 47,0 0-47,21 21 0,-21-21 0,21 21 16,0-21-16</inkml:trace>
  <inkml:trace contextRef="#ctx0" brushRef="#br1" timeOffset="53406.11">25654 7620 0,'0'21'31,"0"0"-31,-21 1 15,21-1-15,0 0 16,0 0-16,0 0 16,0 0-16,0 1 15,21-22-15,-21 21 16,21-21-16,0 0 0,0 0 0,1 0 16,-1 0-16,0 0 15,0 0-15,0-21 0,0 21 0,1-22 16,-1 22-16,0-21 0,0 0 0,0 0 15,-21 0-15,21 0 16,-21-1-16,22 1 0,-22 0 16,0 0-16,0 0 15,0 42 32,0 0-47,0 0 0,0 0 0,0 1 16,0-1-16,0 0 0,0 21 15,0-21-15,-22 22 0,22-1 0,-21-21 16,21 22-16,-21 20 0,21-21 0,0 1 16,0-1-16,-21 0 0,21 1 15,-21 41-15,21-41 0,0-1 16,0 0-16,0-20 0,0 20 0,0-21 16,0 21-16,0-20 15,0-1-15,0 0 0,0 0 0,-21-21 16,-1 21-16,22 0 0,-21-21 0,0 0 15,0 22-15,0-22 16,0 0-16,-1 0 0,1 0 16,0 0-16,0 0 0,0 0 15,0 0-15,-1-22 16,1 22-16,0-21 0,0 0 16,0 0-16,0 0 0,-1 0 15,1-1-15,21 1 16</inkml:trace>
  <inkml:trace contextRef="#ctx0" brushRef="#br1" timeOffset="54316.19">24723 7832 0,'-43'21'31,"43"0"-15,-21 0-16,21 0 16,21-21 31,0 0-47,-21-21 15,0 0-15,0 0 31,0 0-31,-21 21 16,0 0-16,21 21 31,0 0-31,0 0 16,21-21 0,0 0-1,1 0-15,-1 0 16,0-21-1,-21 0 1,0 0-16,-21 21 31,0 0-31,-1 0 16,1 0-16,0 0 16,0 0-16,0 21 15,21 0 1,0 0-1,21-21-15,0 0 16,0 0 0,0 0-1,-21-21 48,-21 21-48,0 0 1,0 0-16</inkml:trace>
  <inkml:trace contextRef="#ctx0" brushRef="#br1" timeOffset="61511.81">1503 12510 0,'0'-22'16,"0"1"0,-21 21-16,21 21 31,0 1-15,0-1-16,0 0 15,0 0-15,0 21 0,0-20 0,0-1 16,0 21-16,0-21 0,0 22 15,0-22-15,0 21 0,0-21 16,0 0-16,0 1 0,-22-1 16,22 0-16,0 0 15,-21-21-15,21-21 32,0 0-32,0 0 0,0-1 15</inkml:trace>
  <inkml:trace contextRef="#ctx0" brushRef="#br1" timeOffset="62147.99">1355 12510 0,'-43'-64'16,"43"43"-1,0 0-15,0 0 16,21 21-16,1-22 16,-1 22-16,0 0 0,0-21 0,0 21 15,0 0-15,22 0 0,-22 0 16,21 0-16,-21 0 0,43 0 16,-43 21-16,0-21 0,0 22 15,1-1-15,-1 0 0,-21 0 16,0 0-16,0 0 0,0 1 0,-21-1 15,-1 0-15,-20 0 16,21 0-16,-21 0 0,-1 1 0,22-1 16,-21 0-16,21-21 0,-1 0 15,1 0-15,0 0 0,21-21 32,21 21-17,0-21-15,1 21 0,-1 0 16,21 0-16,-21-22 0,0 22 15,22 0-15,-22 0 0,0 0 0,21 0 16,-20 0-16,-1 0 0,0 22 16,0-22-16,21 21 0,-42 0 15,22-21-15,-22 21 0,0 0 16,0 22-16,0-22 0,0 0 0,-22 0 16,1 0-16,0 22 0,0-22 15,-21 0-15,-1 0 0,22 0 0,-21-21 16,-1 21-16,22-21 0,-21 0 15,21 0-15,0 0 0,-1 0 16,1 0-16,0 0 0,0 0 0,0-21 16,21 0-1,0 0-15,0 0 0,0 0 16,21 21 0,0-22-16,0 22 0,0-21 0,1 0 15,-1 21-15,0-21 0</inkml:trace>
  <inkml:trace contextRef="#ctx0" brushRef="#br1" timeOffset="62572.74">1905 12679 0,'0'-21'16,"0"0"-16,0-1 15,0 1 1,21 0 0,0 21-16,0 0 15,1 0-15,-1 21 16,0-21-16,0 21 0,0 1 0,0-1 16,1 0-16,-1 0 0,-21 0 15,0 0-15,0 22 0,0-22 16,0 0-16,0 0 0,0 22 0,0-22 15,0 0-15,-21 0 16,21 0-16,-22-21 0,1 0 16,21-21-1,0 0-15,0 0 16,0 0-16,0-1 0,0 1 16,0 0-16,0 0 0,0 0 0,0 0 15,0-1-15,21 1 0,1 0 16,-1 0-16,0 0 0,0 0 15,0-1-15,0 22 16,1-21-16,-1 0 0,0 21 0</inkml:trace>
  <inkml:trace contextRef="#ctx0" brushRef="#br1" timeOffset="62975.87">2476 12531 0,'0'21'16,"0"0"-16,-21-21 0,0 21 15,21 0-15,-21 1 0,0-1 16,21 0-16,0 0 0,0 0 0,-21 43 16,21-43-16,0 21 15,0-21-15,0 1 0,0-1 0,0 0 16,0 0-16,21 0 16,0-21-16,0 0 0,0 0 0,0 0 15,1 0-15,-1 0 0,0 0 16,0-21-16,0 0 0,0 21 15,1-21-15,-1 0 0,0-1 16,0 1-16,0-21 0,0 0 16,-21 20-16,0 1 0,0-21 15,0 21-15,-21-22 16,0 22-16,0 0 0,-21 0 0,20 0 16,1 21-16,0 0 0,-21 0 0,21 0 15,-1 0-15,1 0 0,0 21 16,21 0-16,-21-21 0,21 21 15,0 0-15,0 1 0,0-1 16,0 0-16,0 0 0,0 0 16,0 0-16,0 1 0,21-22 0,0 21 15,0-21-15</inkml:trace>
  <inkml:trace contextRef="#ctx0" brushRef="#br1" timeOffset="63624.13">2921 12594 0,'0'-21'0,"0"42"47,0 0-47,0 22 15,0-22-15,0 0 0,0 0 16,0 0-16,0 22 0,0-22 15,0 0-15,-21 0 0,21 0 0,0 1 16,0-1-16,0 0 16,21-21 15,0 0-31,-21-21 0,21 0 0,-21-1 16,21 1-16,1 0 15,-22-21-15,21 21 0,-21-1 16,21 1-16,-21 0 0,0 0 0,0 0 15,21 0-15,0 21 0,-21-22 16,21 22 0,1 0-16,-22 22 15,0-1-15,0 0 16,0 0-16,0 0 0,0 0 0,0 1 16,0-1-16,0 0 0,0 0 15,0 0-15,0 0 0,0 1 0,0-1 16,21-21-1,0 0-15,0 0 0,0 0 16,0 0-16,1 0 0,-22-21 16,21-1-16,0 22 0,0-21 15,0 0-15,-21 0 0,21 0 0,-21 0 16,22-22-16,-22 22 0,0 0 16,0-21-16,0 20 0,0 1 15,0 0-15,0 0 0,0 0 16,-22 21-16,1 0 15,0 0 1,21 21 0,0 0-1,0 0 1,21-21-16,0 0 16</inkml:trace>
  <inkml:trace contextRef="#ctx0" brushRef="#br1" timeOffset="64063.88">3768 12552 0,'0'0'0,"0"-21"0,-22 21 32,1 0-32,0 0 0,0 0 15,0 21-15,0 0 0,-1-21 16,1 21-16,21 0 0,0 1 15,-21-22-15,21 21 0,0 0 16,0 0-16,21 0 16,0-21-16,-21 21 0,22-21 15,-1 0-15,0 0 0,-21 22 16,21-22-16,0 0 0,0 0 0,1 21 16,-1-21-1,-21 21 1,-21-21-1,-1 0-15,1 0 16,0 21-16,0-21 0,0 0 0,0 0 16,-22 0-16,22 0 0,0 0 15,0 0-15,0 0 0,-1 0 0,1 0 16,0 0-16,0 21 0,0-21 16,21 21-1,21-21 1,0 0-1,21 0-15,-20 0 0,-1-21 0,0 21 16</inkml:trace>
  <inkml:trace contextRef="#ctx0" brushRef="#br1" timeOffset="64479.99">3979 12679 0,'21'0'47,"-21"-21"-47,22 21 0,-1-21 16,0 21-16,0-22 16,-21 1-16,21 21 0,0-21 15,-21 0-15,0 0 16,0 0-16,0-1 31,-21 22-31,0 0 16,0 0-16,21 22 0,-21-22 0,21 21 15,-21 0-15,21 0 0,0 0 0,-22 0 16,22 1-16,-21-1 0,21 0 16,0 0-16,0 0 0,0 0 0,0 1 15,0-1-15,0 0 0,0 0 16,21 0-16,1-21 15,-22 21-15,21-21 16,0 0-16,0 0 0,0 0 0,0 0 16,1 0-16,-22-21 0,21 21 15,0-21-15,0 21 0,-21-21 16</inkml:trace>
  <inkml:trace contextRef="#ctx0" brushRef="#br1" timeOffset="64915.74">4297 12658 0,'0'0'0,"0"-21"15,0-1-15,0 1 16,0 0 0,21 0-1,0 0 1,0 21-16,0 0 0,1 0 16,-1 0-16,0 0 15,-21 21-15,21 0 0,0 0 16,-21 0-16,0 1 0,21-1 15,1 0-15,-1 0 0,-21 0 0,0 0 16,0 1-16,21-1 0,-21 0 16,0 0-16,0 0 0,0 0 15,0 1-15,-21-22 32,0-22-17,21 1 1,0 0-16,0 0 0,0 0 15,0-22-15,0 22 0,0 0 0,21 0 16,-21 0-16,21 0 0,0-1 16,0 22-16,-21-21 0,21 0 0,1 21 15,-1-21-15,0 21 0,0 0 16,0 0-16,0-21 0,1 21 16,-1 0-16,0 0 0,0 0 0,0-21 15</inkml:trace>
  <inkml:trace contextRef="#ctx0" brushRef="#br1" timeOffset="70679.75">1841 13462 0,'22'0'16,"-1"0"-16,-21-21 15,21 21-15,-21-21 16,21 0-16,-21-1 31,-21 22-15,0 0-16,0 0 16,-1 0-16,1 0 0,0 0 15,0 0-15,-21 0 0,20 22 0,1-1 16,-21 0-16,21 0 0,-22 0 15,22 22-15,0-1 0,0 0 16,0-21-16,21 22 0,0-1 0,0 0 16,0-20-16,0 20 0,21-21 15,0 0-15,0 0 0,0 1 16,1-1-16,20 0 0,-21-21 16,21 0-16,-20 0 0,62 0 15,-63 0-15,22 0 0,-22 0 16,21 0-16,-21-21 0,1 0 0,20 21 15,-21-22-15,0 1 0</inkml:trace>
  <inkml:trace contextRef="#ctx0" brushRef="#br1" timeOffset="71148.08">2349 13483 0,'0'0'0,"-63"-21"31,42 21-31,0 0 15,-1 0-15,1 0 0,0 21 16,0 0-16,0 1 0,0 20 0,-1-21 16,22 0-16,-21 22 0,21-22 15,-21 21-15,21-21 0,0 22 16,0-22-16,0 0 0,0 0 16,0 0-16,0 0 0,21 1 15,0-22-15,1 0 0,-1 0 16,0 0-16,0 0 0,0-22 15,0 1-15,1 0 0,-1 21 16,21-21-16,-21 0 0,0-22 0,1 22 16,-1 0-16,0 0 0,-21 0 15,0 0-15,21-1 0,-21 1 16,0 0-16,0 0 0,0 42 31,-21 0-31,21 0 0,-21 1 16,21-1-16,0 21 0,0-21 15,0 0-15,0 1 0,0 20 0,0-21 16,0 0-16,0 0 0,21 1 16,0-1-16,0-21 0,0 0 15,1 0-15,-1 0 16,0 0-16,0 0 0,0 0 16,0 0-16,1-21 15,-1-1-15,-21 1 0,21 21 0</inkml:trace>
  <inkml:trace contextRef="#ctx0" brushRef="#br1" timeOffset="71535.86">2688 13674 0,'0'0'0,"-21"0"0,0-21 16,21-1 0,0 1-16,21 0 15,0 21 1,0 0-16,0 0 0,1 0 0,-1 0 15,0 0-15,0 0 0,0 0 16,0 0-16,22 21 0,-22 0 0,0 1 16,-21-1-16,21 0 0,0 0 15,-21 0-15,0 0 0,0 22 0,0-22 16,0 0-16,0 0 0,0 0 16,0 1-16,0-1 0,-21-21 15,21-21 16,0-1-15,0 1-16,0 0 0,0 0 16,0 0-16,0 0 0,21-1 15,-21-20-15,0 21 0,22 0 0,-1 0 16,-21-22-16,21 22 0,0 21 16,-21-21-16,21 0 0,0 21 0,1 0 15,-1 0 1</inkml:trace>
  <inkml:trace contextRef="#ctx0" brushRef="#br1" timeOffset="72111.78">3577 13758 0,'0'0'0,"21"-21"0,0 0 16,-21 0-16,0 0 0,0 0 16,0-1-16,0 1 15,0 0-15,0 0 0,0 0 0,-21 0 16,0 21-16,0 0 0,0-22 16,0 22-16,-1 0 0,1 0 0,0 0 15,0 22-15,0-1 16,-22 0-16,22 0 0,0 0 0,0 0 15,21 1-15,0-1 0,-21 21 16,21-21-16,0 22 0,0-22 0,0 0 16,0 0-16,0 0 0,0 0 0,0 1 15,0-1-15,21-21 0,0 0 16,0 0-16,0 0 16,1 0-16,-1 0 0,-21-21 0,21 21 15,0-22-15,0 1 0,22-21 16,-22 21-16,0-43 15,0 43-15,-21-21 0,21-1 0,-21 1 16,0 21-16,0-21 16,21-1-16,-21 22 0,0-21 0,0 21 15,0-22-15,0 22 0,0 0 16,0 0-16,0 42 16,0 0-1,0 0-15,0 0 0,0 22 16,0-1-16,0-21 0,0 22 0,0-1 15,0 0-15,0 1 0,0-22 16,0 21-16,0-21 0,0 0 0,0 1 16,0-1-16,22 0 0,-1-21 15,0 0-15,0 0 16,21 0-16</inkml:trace>
  <inkml:trace contextRef="#ctx0" brushRef="#br1" timeOffset="73017.47">4149 13462 0,'0'21'32,"0"0"-32,0 1 0,0-1 15,0 0-15,0 0 0,0 21 16,0-20-16,0-1 0,0 21 0,0-21 16,0 0-16,0 1 0,0-1 15,0 0-15,0 0 0,-22 0 0,22 0 16,0-42 15,0 0-15,0 0-16,0 0 0,0 0 15,0-1-15,0 1 0,0-21 16,0 21-16,22 0 0,-22-1 16,0 1-16,0 0 0,21 21 15,0 0-15,-21 21 16,21 0-16,-21 1 15,21-1-15,-21 0 16,0 0-16,0 0 0,0 0 0,0 1 16,21-1-16,-21 0 0,0 0 15,22-21-15,-22 21 0,21-21 16,0 0-16,0 0 0,0 0 16,0 0-16,1 0 15,-22-21-15,21 0 0,0 21 16,0-21-16,0 0 0,0-22 15,1 22-15,-1-21 0,-21 21 0,21-22 16,0 1-16,-21 0 0,0-1 16,0 1-16,0 21 0,0-22 0,0 22 15,-21 0-15,0 0 0,0 0 0,-22 0 16,22 21-16,0 0 0,-21 0 16,20 0-16,1 0 0,0 21 0,-21-21 15,21 21-15,21 0 0,-22 0 16,22 22-16,-21-22 0,21 0 0,0 21 15,0-21-15,0 1 0,0-1 16,0 21-16,21-21 0,-21 0 16,22-21-16,-1 22 0,0-1 15,0-21-15,0 0 0,0 21 0,1-21 16,-1 0-16,21 0 0,-21 0 0,22 0 16,-22 0-16,21-21 0,-21 21 15,0 0-15</inkml:trace>
  <inkml:trace contextRef="#ctx0" brushRef="#br1" timeOffset="73592.14">4762 13631 0,'22'-21'47,"-1"0"-47,0 21 15,-21-21-15,21 0 16,0 0-16,-21-1 0,0 1 15,0 0 1,-21 21 0,0 0-1,21 21-15,-21 0 0,0-21 0,-1 22 16,1-1-16,0 21 0,21-21 0,0 0 16,-21 1-16,21-1 15,0 0-15,0 0 0,0 0 0,0 0 0,0 1 16,21-22-16,-21 21 0,21-21 15,0 0-15,1 0 0,-1 0 16,21 0-16,-21 0 0,0 0 16,1 0-16,20-21 0,-21-1 0,0 22 15,22-21-15,-22 0 0,0 0 0,0-21 16,0 20-16,0 1 0,1-21 16,-22 21-16,0-22 0,0 22 0,0 0 15,21-21-15,-21 21 0,0-1 16,0 1-16,0 0 0,0 0 0,0 0 15,-21 21 1,21 21 0,0 0-16,0 21 15,0-20-15,-22-1 0,22 21 16,0-21-16,0 22 0,-21-22 0,21 21 16,0-21-16,0 22 0,0-22 15,0 0-15,0 0 0,0 0 0,0 0 16,0 1-16,21-22 31,1 0-31,-1-22 0,-21 1 16,21 0-16,-21 0 15</inkml:trace>
  <inkml:trace contextRef="#ctx0" brushRef="#br1" timeOffset="73788.02">5016 13526 0,'0'0'0,"22"0"47,-1 0-47,0 0 0,0 0 16,0-22-16,0 22 0,1 0 16,20 0-16,-21-21 0,0 21 0,22 0 15,-22 0-15,21-21 0,-21 21 16,22 0-16,-22 0 0</inkml:trace>
  <inkml:trace contextRef="#ctx0" brushRef="#br1" timeOffset="74500.17">5651 13483 0,'0'0'0,"0"-21"47,0 0-32,-21 21-15,0 0 16,0 0-16,0 0 0,0 0 16,-1 0-16,1 0 0,0 21 0,0 0 15,0 0-15,0 1 0,-1-1 16,1 21-16,0 0 0,21-20 16,0-1-16,0 0 0,0 21 15,0-21-15,0 1 0,0-1 16,0 0-16,21-21 15,0 0-15,1 0 16,-1 0-16,0 0 0,0-21 0,0 0 16,0-1-16,1 1 15,-1 0-15,0 0 16,-21 0-16,21 0 0,-21-1 0,21 1 0,-21 0 16,21 0-16,-21 0 0,0 0 15,0-1-15,0 1 0,0 42 31,-21 1-15,21-1-16,0 21 0,0-21 16,0 0-16,0 1 0,0 20 15,0-21-15,0 0 16,0 0-16,21-21 16,1 0-16,-1 0 0,0 0 15,0 0-15,0 0 0,0 0 16,1-21-16,-1 0 0,0 0 15,0 0-15,0 0 0,0-1 16,1 1-16,-22 0 0,0 0 16,0 0-16,0 0 0,0-1 15,0 44 17,0-1-32,0 0 0,0 0 15,0 0-15,0 0 0,-22 1 16,22-1-16,0 0 0,-21 0 0,21 0 15,0 0-15,0-42 63,0 0-63,21 0 16,-21 0-16</inkml:trace>
  <inkml:trace contextRef="#ctx0" brushRef="#br1" timeOffset="74688.06">5969 13420 0,'-21'0'31,"0"0"-15,42 0 46,0 0-62</inkml:trace>
  <inkml:trace contextRef="#ctx0" brushRef="#br1" timeOffset="74943.92">6244 13293 0,'0'0'0,"0"-21"16,0 42 15,0 0-15,-21 0-16,21 0 0,0 22 15,-21-22-15,21 0 0,0 0 16,0 0-16,0 22 0,0-22 0,-21 0 16,21 0-16,-22 0 0,22 0 0,0 1 15,0-1-15,0 0 0,0 0 16,22-21 15,-1 0-31,0-21 0</inkml:trace>
  <inkml:trace contextRef="#ctx0" brushRef="#br1" timeOffset="75327.7">6540 13483 0,'0'0'0,"22"-21"16,-22 0-16,0 0 0,0 0 15,-22 21 1,1 0 0,0 0-16,0 0 0,21 21 0,-21 0 15,0-21-15,21 21 16,0 0-16,-22-21 0,22 21 0,0 1 16,0-1-16,0 0 0,22 0 15,-1-21 1,0 0-16,0 0 0,0 0 15,0 21-15,1-21 16,-1 0-16,0 0 0,0 21 0,-21 1 16,0-1-16,0 0 15,0 0-15,0 0 16,-21-21-16,0 0 0,0 21 16,-1-21-16,1 0 0,0 0 15,0 22-15,0-22 0,0 0 16,-1 0-16,1 0 0,0 0 15,0 0 1</inkml:trace>
  <inkml:trace contextRef="#ctx0" brushRef="#br1" timeOffset="76087.96">1503 14626 0,'0'0'16,"0"-21"-16,21 21 0,-21-21 0,21 0 16,-21 0-16,0-1 15,0 1-15,0 0 16,-21 21-16,-21 0 0,20 0 15,1 0-15,-21 0 0,-22 0 16,22 0-16,21 0 16,-21 21-16,20 0 0,1 1 0,-21-1 15,21 0-15,21 21 0,0-21 16,-21 22-16,21-1 0,0-21 16,0 22-16,0-22 0,0 21 0,0-21 15,21 0-15,-21 1 0,21-1 16,0 0-16,0-21 0,0 0 15,22 21-15,-22-21 0,21 0 0,1 0 16,-22 0-16,21-21 0,0 21 16,1-21-16,-1 0 0,0-1 0</inkml:trace>
  <inkml:trace contextRef="#ctx0" brushRef="#br1" timeOffset="76527.71">1926 14690 0,'0'0'0,"0"-21"0,0-1 16,0 1-16,-21 0 15,0 21-15,0 0 0,-1-21 16,1 21-16,0 0 0,0 0 16,0 21-16,0 0 15,-1 0-15,1 1 0,0-1 0,0 0 16,0 21-16,21-21 0,0 1 16,-21 20-16,21-21 0,0 0 15,0 0-15,0 1 0,0-1 16,0 0-16,21-21 15,0 0-15,0 0 0,21 0 16,-20 0-16,-1-21 0,0 0 16,0 21-16,0-22 0,0 1 15,1 0-15,-1 0 0,0 0 16,-21 0-16,0-1 0,0 1 0,0 0 16,0 0-16,0 0 15,0 42 1,0 0-1,0 0-15,0 0 0,0 1 16,0-1-16,21 0 16,-21 0-16,21 0 0,-21 0 15,0 1-15,21-22 0,1 21 16,-1-21 0,0 0-16,0 0 15,0-21-15,0-1 0</inkml:trace>
  <inkml:trace contextRef="#ctx0" brushRef="#br1" timeOffset="76893.5">2117 14796 0,'0'-22'15,"-22"-20"1,22 21 0,22 21 15,-1 0-31,0 0 0,0 0 15,0 0-15,0 21 0,22-21 16,-22 21-16,0 0 0,-21 1 0,21-1 16,-21 0-16,21 0 0,-21 0 15,0 0-15,0 1 0,0-1 0,0 0 16,-21 0-16,0-21 16,21-21 15,0 0-16,0 0-15,0-1 16,0 1-16,0 0 0,0 0 0,21 0 16,0 0-16,-21-1 0,22 22 15,-1-21-15,0 0 0,0 21 0,0 0 16,0 0-16,1 0 0,-1 0 16,0 0-16,0 0 0,0 0 0,0 0 15</inkml:trace>
  <inkml:trace contextRef="#ctx0" brushRef="#br1" timeOffset="77449.14">2879 14880 0,'21'0'16,"-21"-21"-16,21 0 15,0 21-15,-21-21 0,0 0 0,0-1 16,21 1-16,-21 0 15,0 0-15,0 0 0,-21 0 16,0 21 0,0 0-16,0 0 0,-1 0 15,1 0-15,0 21 0,0 0 0,0 0 16,0 0-16,-1 0 0,1 1 16,-21-1-16,42 0 0,-21 0 15,0 0-15,21 0 0,0 1 0,0-1 16,0 0-16,0 0 15,21-21-15,0 0 0,0 0 16,21 0-16,-20 0 16,-1 0-16,0-21 0,0 21 0,0-21 15,0 0-15,1-1 0,-1 1 16,0 0-16,0 0 0,0 0 0,0 0 16,-21-22-16,0 22 0,22-21 15,-22-1-15,0 1 0,21 21 16,-21-21-16,0-1 0,0 22 0,0 0 15,0 0-15,0 0 0,0-1 16,0 44 0,0-1-16,-21 0 0,21 0 15,0 21-15,0-20 0,0 20 16,0 0-16,0-21 0,0 22 0,0-1 16,0-21-16,0 0 0,0 22 15,0-22-15,21 0 0,-21 0 16,0 0-16,21-21 0,0 0 15,0 0-15,0 0 16,1 0-16,-22-21 0,21 0 16</inkml:trace>
  <inkml:trace contextRef="#ctx0" brushRef="#br1" timeOffset="77694">3492 14478 0,'0'0'0,"0"21"31,0 0-31,-21 1 0,21 20 16,-21-21-16,21 0 0,0 22 0,0-22 15,0 0-15,0 21 0,-21-21 16,21 1-16,0-1 0,0 0 16,-21 0-16,21 0 15,0 0-15,0-42 31,21 21-31,-21-21 16,21 0-16</inkml:trace>
  <inkml:trace contextRef="#ctx0" brushRef="#br1" timeOffset="77920.48">3450 14563 0,'0'-21'16,"0"42"-16,0-64 0,0 22 0,21 21 15,0 0 1,1 0-16,-1 21 0,-21 1 15,21-1-15,0-21 0,0 21 16,0 0-16,1 0 0,-22 0 0,21 1 16,0-1-16,0 0 0,0 0 15,-21 0-15,21 0 0,1-21 0,-22 22 16,0-1 0,21-21-16,0 0 15,-21-21 1,21-1-16,-21 1 15</inkml:trace>
  <inkml:trace contextRef="#ctx0" brushRef="#br1" timeOffset="78140.35">3958 14393 0,'0'-21'0,"0"42"0,0-63 16,0 63-1,0 0 1,0 1-16,0-1 0,-21 21 15,21-21-15,-21 22 0,21-22 0,-21 21 16,21-21-16,0 0 0,0 22 16,-22-22-16,22 0 0,-21 0 0,21 0 15,0 1-15,0-1 0,21-21 32,1-21-17</inkml:trace>
  <inkml:trace contextRef="#ctx0" brushRef="#br1" timeOffset="78545.12">4170 14478 0,'0'42'31,"0"-20"-31,-21-1 0,21 0 16,0 0-16,-22 21 0,1-20 15,21-1-15,0 0 0,0 0 16,0 0-16,0 0 0,0 1 16,0-1-1,21-21-15,1 0 16,-1 0-16,0-21 0,0-1 16,0 1-16,0 0 15,1 0-15,-1 0 0,-21 0 16,0-1-16,21-20 0,-21 21 15,0 0-15,0 0 0,0-1 16,0 1-16,-21 21 0,21-21 16,-21 21-16,-1 0 0,1 0 0,0 0 15,0 21 1,21 0-16,-21 1 16,21-1-16,0 0 0,0 0 15,0 0-15,21-21 16,0 0-1</inkml:trace>
  <inkml:trace contextRef="#ctx0" brushRef="#br1" timeOffset="78775.99">4784 14457 0,'0'-21'0,"0"42"78,0 0-78,0 0 16,0 0-16,0 1 15,0-1 1</inkml:trace>
  <inkml:trace contextRef="#ctx0" brushRef="#br1" timeOffset="78959.89">4678 14774 0,'0'0'0,"0"22"16</inkml:trace>
  <inkml:trace contextRef="#ctx0" brushRef="#br1" timeOffset="79788.72">1714 15515 0,'0'0'0,"-21"21"16,0-21-16,0 22 0,0-22 0,0 0 15,21 21-15,21-21 32,0 0-17,0 0-15,0 0 0,0-21 16,22 21-16,-22-22 0,0 1 0,21 21 15,-20-21-15,-1 0 0,-21 0 16,21 21-16,-21-21 16,-21 21-1,0 0-15,-1 0 0,1 0 16,-21 0-16,21 0 0,-22 0 16,1 21-16,21 0 0,-21-21 15,20 21-15,1 0 0,21 0 16,0 1-16,0-1 15,0 0-15,21-21 0,1 21 16,20-21-16,-21 0 0,0 0 16,0 0-16,1 0 0,-1 0 0,0 0 15,0 0-15,0 0 16,-42 0 15,-21 0-31,21 0 0,-22 21 16,1 0-16,21-21 0,-22 22 0,1-22 15,0 21-15,21-21 0,-1 21 16,1-21-16,0 21 0,21 0 16,0 0-16,21-21 15,0 0-15,1 22 16,-1-22-16,0 0 0,21 0 0,-21 0 16,22 0-16,-22 0 0,21 0 15,-21 0-15,22-22 0,-22 22 16,21-21-16,-21 0 0</inkml:trace>
  <inkml:trace contextRef="#ctx0" brushRef="#br1" timeOffset="80033.58">2011 15558 0,'0'21'47,"0"0"-31,0 0-16,21 0 0,-21 0 0,21-21 15,-21 22-15,21-1 0,-21 0 16,21 0-16,-21 0 16,22-21-1,-1 0-15,0 0 16,0-21 0,0 21-16,-21-21 0,0 0 15,21 0-15,1-1 16,-22 1-16</inkml:trace>
  <inkml:trace contextRef="#ctx0" brushRef="#br1" timeOffset="80224.08">2265 15579 0,'0'-21'0,"0"63"0,0-63 16,-21 0-16,-1 21 0,1 0 15,21 21-15,-21-21 0,0 21 16,0 0-16,21 0 0,-21-21 16,-1 21-16,22 1 0,0-1 15,-21 0-15,21 0 0,-21 21 16,21-20-16,21-22 47,0 0-47,1-22 15,-1 1-15</inkml:trace>
  <inkml:trace contextRef="#ctx0" brushRef="#br1" timeOffset="80553.89">2540 15536 0,'0'0'0,"-21"22"47,21-1-47,-21-21 0,21 21 0,0 0 16,0 0-16,0 0 0,0 22 15,0-22-15,0 0 0,-22 21 0,22 1 16,-21-1-16,21 0 0,0 1 15,-21-1-15,21 22 0,-21-22 16,0 21-16,21-20 0,-21-1 16,-1 22-16,1-22 0,21 0 0,-21 1 15,0-1-15,0 21 0,21-41 16,0 20-16,-21 0 0,21-21 0,0 1 16,-22-1-16,22 0 0,0-42 15,0 0 1,22-1-16,-1 1 0,0-21 15,-21 21-15,21-22 0</inkml:trace>
  <inkml:trace contextRef="#ctx0" brushRef="#br1" timeOffset="80856.72">2455 15663 0,'0'0'0,"0"-42"0,0 21 0,0 0 16,21 0-16,-21-1 0,22 1 15,-1 21-15,0 0 0,-21-21 16,21 21-16,21 0 0,-20 0 0,-1 0 16,21 0-16,-21 0 0,0 21 15,22 0-15,-22 1 0,0-22 0,0 21 16,-21 0-16,0 0 0,0 0 16,0 0-16,0 1 0,0-1 0,-21 0 15,0-21-15,-21 21 16,20-21-16,1 21 0,-21-21 0,21 0 15,0 0-15,-1 0 0,1 0 16,0 0-16,0 0 0,21-21 16,21 0-1,0 0-15,0 21 0,1-21 16</inkml:trace>
  <inkml:trace contextRef="#ctx0" brushRef="#br1" timeOffset="81424.39">3450 15494 0,'0'-21'0,"0"0"15,-21 21-15,0 0 0,21-21 0,-21 21 16,21-22-16,-22 1 0,1 21 15,0 0-15,0 0 16,0 0-16,0 0 0,-1 21 16,1-21-16,0 22 0,0-1 15,0 0-15,21 21 0,-21-21 16,21 1-16,-22-1 0,22 21 16,0-21-16,0 0 0,0 1 15,0-1-15,0 0 0,0 0 16,22-21-1,-1 0-15,0 0 0,0 0 16,0 0-16,0 0 0,1 0 16,-1-21-16,0 0 0,0 21 0,0-21 15,0-1-15,1 1 0,-1 0 0,0-21 16,-21 21-16,0-22 0,0 22 16,0-21-16,0-1 0,0 22 0,0-21 15,0 21-15,0-22 0,0 22 16,0 0-16,0 0 0,-21 21 15,0 0 1,-1 21-16,22 0 0,-21 0 16,21 22-16,0-22 0,0 21 15,0 1-15,0-22 0,0 21 0,0-21 16,0 22-16,0-22 0,0 0 16,21 0-16,-21 0 0,22 0 15,-1 1-15,0-22 0,0 0 16,0 0-16,0 0 15,1 0-15,-1 0 0</inkml:trace>
  <inkml:trace contextRef="#ctx0" brushRef="#br1" timeOffset="81892.13">3810 15452 0,'0'0'0,"0"-43"15,-21 43 16,0 0-31,21 22 0,-22-22 16,1 21-16,0 0 0,0 0 16,0 0-16,0 0 0,21 1 0,-22-1 15,22 0-15,-21 0 0,21 0 16,0 0-16,0 1 0,0-1 16,21-21-1,1 0 1,-1 0-16,0 0 0,0-21 15,0 21-15,0-22 0,1 1 16,-22 0-16,21 21 0,0-21 0,-21 0 16,0 0-16,0-1 0,0 1 15,0 0-15,0 0 0,0 42 47,0 0-47,0 0 0,0 1 0,0-1 0,0 0 16,0 0-16,0 0 15,0 0-15,0 1 0,0-1 16,0 0 0,21-21-16,0 0 15,0 0-15,1 0 16,-1-21-16,0 21 0,0-21 0,0-1 16,0 1-16,-21 0 0,22 0 0,-1 0 15</inkml:trace>
  <inkml:trace contextRef="#ctx0" brushRef="#br1" timeOffset="82108">4149 15282 0,'0'-21'0,"-43"191"0,86-361 0,-43 233 0,0-105 0,0 42 16,0 42-1,0 0-15,0 0 16,0 22-16,0-22 0,0 21 16,0-21-16,-22 22 0,22-22 0,0 21 15,-21-21-15,21 22 0,0-22 16,0 0-16,0 0 0,0 0 0,0 0 15,0 1-15,0-1 16,21-21 0,1 0-16,-1-21 15,0-1-15,0 1 16,0 0-16</inkml:trace>
  <inkml:trace contextRef="#ctx0" brushRef="#br1" timeOffset="82480.25">4297 15473 0,'0'21'0,"0"0"16,0 0-1,21-21 1,0 0-16,0 0 16,0 0-16,1-21 0,-1 0 15,0 21-15,0-21 0,0 0 16,-21 0-16,21 21 15,-21-22-15,22 1 0,-22 0 16,-22 21 0,1 0-16,0 0 0,0 21 15,0-21-15,0 21 16,-1 1-16,1-1 0,0 0 0,21 0 16,0 0-16,0 22 0,0-22 15,0 0-15,0 0 0,0 0 0,0 0 16,0 1-16,21-22 15,0 21-15,1-21 16,20 0-16,-21 0 0,0 0 0,0 0 16,22-21-16,-22-1 0,21 22 15,-21-21-15,1 0 0,-1 0 16</inkml:trace>
  <inkml:trace contextRef="#ctx0" brushRef="#br1" timeOffset="82712.12">4106 15346 0,'0'21'16,"21"-21"-1,1 0 1,-1 0-16,0 0 0,0 0 15,21 0-15,-20 0 0,-1 0 0,0-21 16,21 21-16,-21-21 0,1 21 16,-1-21-16,21 21 0,-21 0 0</inkml:trace>
  <inkml:trace contextRef="#ctx0" brushRef="#br1" timeOffset="82964.02">4953 15282 0,'0'0'16,"0"22"-16,-21-1 31,21 0 16,21-21-47</inkml:trace>
  <inkml:trace contextRef="#ctx0" brushRef="#br1" timeOffset="83160.41">4974 15642 0,'0'0'0,"0"21"47,-21-21 0</inkml:trace>
  <inkml:trace contextRef="#ctx0" brushRef="#br2" timeOffset="89752.26">1778 12107 0,'0'0'0,"0"22"16,0-1-16,0-42 94,0-1-94,-21 1 15,21 0 1,0 0-16,0 0 0,-21 0 15,21-1-15,-22 1 0,22 0 0,0 0 16,-21 0-16,21 0 16,-21-1-16,0-20 0,21 21 0,0 0 15,-21 0-15,0-1 0,-1-20 16,1 21-16,21 0 0,-21 0 0,0-22 16,21 22-16,-21-21 0,21 21 15,-21-1-15,21-20 0,-22 21 16,1 0-16,21-22 0,-21 22 0,21 0 15,0-21-15,-21 21 0,0-22 16,21 22-16,-21 0 0,21-21 16,0 20-16,0 1 0,-22 0 0,22-21 15,-21 21-15,0-1 0,21-20 16,0 21-16,-21 0 0,0-22 0,0 22 16,21 0-16,0-21 0,-22 21 15,22-1-15,-21-20 0,0 21 0,21-21 16,0 20-16,0-20 0,-21 21 15,21-21-15,-21 20 0,21-20 16,-21 0-16,21 21 0,0-22 16,0 22-16,-22-21 0,22 21 0,0-1 15,-21-20-15,21 21 0,0 0 16,0-22-16,0 22 0,0 0 0,-21-21 16,21 21-16,0-1 0,0 1 15,-21-21-15,21 21 0,0 0 0,0-22 16,0 1-16,0 21 0,0-22 15,0 22-15,0 0 0,0-21 16,0 21-16,0-1 0,0 1 16,0 0-16,0 0 0,0 0 0,0 0 15,0-1-15,-21 1 0,21 0 16,0 0-16,0 0 0,0 0 0,0-1 16,0 1-16,0 0 0,0 0 15,-21 0-15,21 0 0,0-1 16,0 1-16,0 0 0,0 0 0,0 0 15,0-22-15,0 22 0,0 0 16,0-21-16,0 21 0,0-1 0,0-20 16,0 21-16,0 0 0,0-22 15,0 22-15,0 0 0,0 0 0,0-21 16,0 20-16,0 1 0,0 0 16,0-21-16,0 21 0,0-1 0,0 1 15,0-21-15,0 21 16,0-22-16,0 22 0,0-21 0,0 21 15,0-22-15,0 1 0,0 21 16,0-21-16,0-1 0,0 1 0,0 21 16,0-22-16,0 1 0,0 0 15,0 21-15,0-22 0,0 1 0,0 0 16,0-22-16,0 22 16,0 21-16,0-22 0,0 1 0,0 0 15,0-1-15,0 1 0,21 0 16,-21-1-16,0 1 0,0 0 15,0-1-15,21 1 0,-21 0 0,0-1 16,0 1-16,0 21 0,0-22 16,21 1-16,-21 0 0,0 21 15,0-22-15,21 1 0,-21 0 16,21-1-16,-21 1 0,0 0 0,0-1 16,22 1-16,-22 0 0,21-1 15,-21 1-15,21 0 0,-21 20 0,0-20 16,21 0-16,0-1 0,-21 22 15,21-21-15,-21 21 0,22-22 0,-1 1 16,-21 21-16,21-21 0,-21-1 16,21 22-16,0-21 0,0-1 0,-21 22 15,22-21-15,-1 0 16,0 20-16,-21-20 0,21 0 0,0 21 16,0-22-16,1 1 0,-1 21 15,0-22-15,0 22 0,21 0 16,-20-21-16,-1 21 0,0-22 0,21 22 15,-21 0-15,22-21 0,-22 20 16,21-20-16,-21 21 0,22-21 0,-22 20 16,21-20-16,-21 0 0,22 21 15,-1-22-15,0 1 0,-20 21 0,20-22 16,0 22-16,1-21 0,-1 21 16,0-22-16,1 22 0,-1 0 0,0 0 15,1 0-15,-1 0 0,0-1 16,1 1-16,-1 0 0,0 0 15,1 0-15,-1 0 0,0-1 0,1 22 16,-1-21-16,0 0 0,1 21 16,-22-21-16,21 0 0,0 0 0,1 21 15,-1-22-15,-21 22 0,22-21 16,-1 0-16,0 21 0,1-21 0,-1 0 16,0 21-16,1-21 0,-1-1 15,0 22-15,1-21 0,-1 21 16,0-21-16,-21 21 0,22 0 0,-22-21 15,21 21-15,-21 0 0,22-21 16,-22 21-16,0 0 0,0 0 0,0-21 16,1 21-1,-1 0 32,0 0-31,0 0-16,0 0 15,0 0-15,1-22 16,-1 22 0,0 0-16,0 0 0,0 0 15,0 0-15,1 0 16,-1 0-16,-21-21 0,21 21 16,0 0-1,-21-21 32,-21 21-31,0-21-1,21 0 1,-21 21-16,21-21 0</inkml:trace>
  <inkml:trace contextRef="#ctx0" brushRef="#br2" timeOffset="90335.93">3979 3768 0,'0'0'0,"0"21"47,0 0-31,21-21 0,1 21-16,-1-21 0,0 21 0,0-21 15,0 22-15,0-22 0,1 0 16,-1 21-16,0-21 0,0 0 0,21 21 15,-20-21-15,-1 0 0,21 0 16,-21 21-16,0-21 0,22 0 0,-22 0 16,0 0-16,0 0 0,0 0 15,1 0-15,-1 0 0,-42 0 63,-1 21-63,1 0 15,0 1-15,0-22 0,0 21 0,0 0 16,-1 0-16,1 21 0,0-20 16,0-1-16,0 21 0,-22 0 0,22-20 15,0 20-15,0-21 0,0 0 16,0 22-16,-1-22 0,22 0 0,0 0 16,-21-21-16,21 21 0,-21 0 0,21 1 31,-21-22-16,0 0 1,0 0 0,-1 0-16</inkml:trace>
  <inkml:trace contextRef="#ctx0" brushRef="#br2" timeOffset="91608.01">571 2773 0,'0'-21'15,"0"0"-15,0-1 0,0 1 16,0 42 31,0 1-47,0-1 15,0 0-15,0 0 0,0 21 16,0-20-16,0 20 0,0 0 0,0-21 16,0 22-16,0-1 0,0-21 15,0 22-15,0-1 0,0 0 16,-21-21-16,21 22 0,0-22 15,-21 0-15,21 0 0,0 0 0,0-42 47,0 0-47,0 0 16,0-21-16,0 20 0,0 1 16,0-21-16,21 21 0,0-22 15,-21 22-15,22-21 0,-1 21 16,0 0-16,0-22 0,0 22 0,22 0 15,-22 21-15,0-21 0,0 21 16,0 0-16,0 0 0,1 0 16,-1 21-16,0-21 0,0 21 0,-21 0 15,0 0-15,0 1 0,0-1 16,0 21-16,0-21 0,0 0 16,0 1-16,0-1 0,0 21 0,0-21 15,0 0-15,0 1 16,0-1-16,0-42 47,0-1-47,0 1 15,0 0 1,0 0-16</inkml:trace>
  <inkml:trace contextRef="#ctx0" brushRef="#br2" timeOffset="91888.28">1058 2646 0,'0'-21'0,"0"42"0,0-21 47,0 21-47,21 21 0,-21-20 0,0-1 15,0 21-15,0 0 0,0-20 16,0 20-16,0-21 0,0 21 15,0-20-15,0 20 0,0-21 16,0 0-16,0 0 0,0 1 16,0-1-16,0 0 0,0-42 47,22 21-47,-1-21 0,0-1 0,0 1 15</inkml:trace>
  <inkml:trace contextRef="#ctx0" brushRef="#br2" timeOffset="92156.28">1333 2582 0,'0'0'0,"0"-21"0,0 42 32,0 22-17,0-22-15,0 0 0,0 21 0,0 1 16,0-22-16,0 21 0,-21 1 15,21-22-15,0 21 0,0-21 16,-21 22-16,21-22 0,0 0 0,0 0 16,0 21-16,0-20 15,0-1-15,0 0 0,0 0 16,21-21 0,0 0-16,1 0 0,-1-21 15,0 0-15,0 0 16,0 21-16</inkml:trace>
  <inkml:trace contextRef="#ctx0" brushRef="#br2" timeOffset="92449.24">1757 2815 0,'0'0'0,"21"0"16,-21 21-1,0 1 1,0-1-16,0 0 0,0 0 15,0 0-15,-21 0 0,21 22 16,0-22-16,0 0 0,-21 21 16,21 1-16,-22-1 0,22 0 15,-21 1-15,21-1 0,0 0 0,0-20 16,-21 20-16,21 0 0,0-21 16,0 22-16,0-22 0,0 0 0,0 0 15,0 0-15,0-42 47,21 0-47,-21 0 0,0-21 16</inkml:trace>
  <inkml:trace contextRef="#ctx0" brushRef="#br2" timeOffset="92760.21">1778 2836 0,'0'-21'15,"0"42"-15,0-63 0,0 21 16,21 21-16,0-21 16,0 21-16,1 0 0,-1 0 15,0 0-15,0 0 0,0 0 0,0 0 16,22 21-16,-22-21 0,-21 21 16,21 0-16,-21 0 0,21 1 15,-21-1-15,0 0 0,0 0 16,0 0-16,-21 0 0,0 1 0,0-1 15,0 0-15,-1-21 0,1 21 16,0-21-16,0 0 0,0 21 16,0-21-16,-1 0 15,22-21 1,0 0 0,0 0-16,0 0 0</inkml:trace>
  <inkml:trace contextRef="#ctx0" brushRef="#br2" timeOffset="93060.77">995 2688 0,'0'0'0,"21"0"31,0 0-31,0-21 0,22 21 16,-22-21-16,21 21 0,22-21 0,-22 21 16,21 0-16,-20-21 15,20 21-15,-20 0 0,20 0 0,-21-22 16,1 22-16,-1 0 0,-21 0 16,22 0-16,-22 0 0,0 0 15,-42 0 16,0 22-31,21-1 16</inkml:trace>
  <inkml:trace contextRef="#ctx0" brushRef="#br2" timeOffset="93757.29">275 3937 0,'0'-21'16,"0"0"0,0 0-1,0-1 1,21 1-16,0 0 16,1 21-16,-1 0 0,0 0 15,21 0-15,-21 0 0,1 0 0,-1 0 16,21 0-16,-21 21 0,0 0 15,1 1-15,-1-1 0,0 21 16,0-21-16,-21 22 0,0-1 0,0 0 16,0-21-16,0 22 0,0-22 15,0 21-15,0-21 0,0 1 0,-21-1 16,0 0-16,0-21 16,21-21-1,0 0 1,0-1-16,0 1 0,0 0 15,0 0-15,0-21 0,0 20 0,0-20 16,21 21-16,-21-21 0,21 20 16,-21 1-16,21 0 0,-21 0 0,21 0 15,0 0-15,1-1 0,-1 1 16,0 21-16,0 0 16</inkml:trace>
  <inkml:trace contextRef="#ctx0" brushRef="#br2" timeOffset="94132.71">952 4085 0,'0'0'0,"22"0"0,-1 0 15,0 0-15,-21-21 16,21 0-16,0 21 0,-21-21 15,21 0-15,1-1 0,-1 1 0,0 0 16,-21 0-16,0 0 16,0 0-16,0-1 0,0 1 15,-21 21 1,0 0 0,-1 0-16,1 21 0,21 1 0,-21-22 15,0 21-15,0 0 0,21 0 16,0 21-16,-21-20 0,21-1 0,0 21 15,0-21-15,0 0 0,0 1 16,0-1-16,0 0 0,0 0 0,21 0 16,0-21-16,0 21 15,0-21-15,0 0 0,1 0 16,-1 0-16,0 0 0,21-21 0,1 21 16,-1-21-16</inkml:trace>
  <inkml:trace contextRef="#ctx0" brushRef="#br2" timeOffset="95184.11">1863 3768 0,'0'0'0,"-22"0"16,1-21-16,0 21 0,0 0 16,-21 0-16,20 0 0,1 0 15,0 21-15,0-21 0,0 21 0,0 0 16,-22 0-16,22 0 15,0 1-15,0-1 0,0 21 16,-1-21-16,1 22 0,21-22 0,0 0 16,-21 21-16,21-21 0,0 1 15,0-1-15,0 0 0,21-21 16,0 0-16,1 0 0,-1 0 16,0 0-16,0 0 0,0 0 0,22-21 15,-22 21-15,0-21 0,0-1 16,21 1-16,-20 0 0,-1 0 0,0 0 15,-21-22-15,21 22 16,-21 0-16,21 0 0,-21 0 0,0 0 16,0-1-16,0 1 0,0 0 15,0 0 1,0 42 15,0 0-31,0 0 0,0 1 16,0 20-16,0-21 0,0 21 15,0-20-15,0 20 0,0 0 0,0 1 16,-21-1-16,21 0 0,-21 1 16,21-1-16,-21 0 0,21 1 0,-21-1 15,21-21-15,0 21 0,0-20 16,0-1-16,0 0 0,0 0 0,0 0 16,0 0-1,21-21 1,0 0-1,0-21-15,-21 0 0,21 21 0,0-21 16,1-21-16,-22 20 0,21 1 16,0-21-16,0 0 0,0-1 0,0 1 15,1 0-15,-1-22 0,0 1 16,-21 20-16,21-20 0,0 20 0,-21 1 16,0 0-16,0-1 15,21 1-15,-21 21 0,0 0 0,0 0 16,0-1-16,0 1 15,-21 21 17,21 21-32,0 1 15,0-1-15,0 0 0,-21 0 0,21 0 16,0 0-16,0 1 0,0-1 16,0 0-16,0 0 0,0 0 0,0 0 15,0 1-15,0-1 0,0 0 16,21-21-16,-21 21 0,21-21 15,1 0-15,-1 0 16,0 0-16,0 0 0,0-21 16,0 0-16,1 0 0,-1-1 15,0 22-15,-21-21 0,21 0 0,0-21 16,0 21-16,1-1 0,-22 1 16,0 0-16,21 0 0,0 0 0,-21 0 15,0-1-15,0 1 0,0 42 47,0 1-47,0-1 0,0 0 16,0 0-16,0 0 0,0 0 15,0 1-15,0-1 0,0 0 0,0 0 16,0 0-16,0 0 16,0 1-16,0-1 15,21-21-15,0 0 16,0 0-16,1-21 15,-1 21-15,-21-22 0,21 1 16</inkml:trace>
  <inkml:trace contextRef="#ctx0" brushRef="#br2" timeOffset="95575.88">2688 3768 0,'21'0'31,"0"0"-31,-21-21 16,22 21-16,-1 0 0,-21-22 15,21 22-15,-21-21 16,21 21-16,-21-21 0,0 0 16,-21 21 15,0 0-31,0 0 0,-1 21 15,1-21-15,0 21 0,0 0 16,0 1-16,21-1 0,-21 0 16,21 0-16,0 0 0,0 0 15,0 1-15,0-1 0,0 0 16,0 0-16,0 0 0,21 0 16,0-21-16,0 0 15,0 0-15,0 0 0,1 0 16,-1 0-16,0 0 0,0 0 15,0-21-15,0 0 0,1 21 0,20-21 16,-21 0-16,0 0 0,0-1 16</inkml:trace>
  <inkml:trace contextRef="#ctx0" brushRef="#br2" timeOffset="95936.68">3175 3662 0,'0'0'0,"-21"0"31,0 0-31,-1 21 15,1-21-15,21 21 0,-21-21 16,21 21-16,-21 1 0,21-1 16,0 0-16,0 0 15,0 0-15,21-21 16,-21 21-16,21-21 16,0 0-16,1 22 0,-1-22 15,0 21-15,0-21 16,0 21-16,0-21 0,-21 21 15,0 0 1,0 0-16,-21-21 16,0 0-16,0 0 0,-21 0 15,20 0-15,1 22 0,0-22 0,0 0 16,0 0-16,0 0 0,-1 0 16,22-22-1,0 1 1,0 0-16,22 21 0,-1-21 15,-21 0-15,21 21 0,0-21 16</inkml:trace>
  <inkml:trace contextRef="#ctx0" brushRef="#br2" timeOffset="96249.5">3535 3302 0,'0'-21'15,"0"0"1,0 42 0,-21 0-1,21 21-15,0-20 0,-22 20 0,22-21 16,-21 21-16,21-20 0,0 20 16,0 0-16,-21-21 0,21 22 15,-21-1-15,21-21 0,0 22 0,0-22 16,0 0-16,0 0 0,0 0 15,0 0-15,0 1 0,0-1 0,0 0 16,21-21 0,0 0-16,0 0 15,1 0-15,-1 0 0,0-21 16,0 0-16,0 21 0,-21-22 16</inkml:trace>
  <inkml:trace contextRef="#ctx0" brushRef="#br2" timeOffset="96524.49">3429 3471 0,'21'0'31,"0"0"-31,0 0 0,1-21 16,-1 21-16,0 0 0,0 0 0,21 0 15,-20-21-15,-1 21 16,0 0-16,0 0 0,0 0 0,0 0 16,-21 21 15,0 0-15,-21-21-16,21 22 15,-21-22-15</inkml:trace>
  <inkml:trace contextRef="#ctx0" brushRef="#br2" timeOffset="113280.21">7218 1842 0,'0'-22'16,"0"1"0,0 0-16,0 0 15,0 0 1,0 0-16,0-1 31,21 22-31,-21-21 16,21 21 15,-21 21 0,0 1-15,0-1-16,0 0 15,0 0-15,0 0 16,0 0-16,0 1 0,0-1 16,0 0-16,0 0 15,0 0-15,0 0 0,0 1 16,0-1-16,0 0 0,0 0 16,0 0-16,0 0 15,0 1-15,0-1 16,0 0-16,0 0 0,0 0 0,0 0 15,0 1-15,0-1 0,0 0 16,0 0-16,0 0 0,0 0 16,0 1-16,0-1 0,0 0 15,0 0-15,0 0 16,0 0-16,0 1 0,0-1 16,0 0-16,0 0 0,0 0 15,0 0-15,0 1 16,0-1-16,0 0 0,0 0 15,0 0-15,0 0 16,21 1-16,-21-1 16,0 0-16,0 0 15,0 0-15,0 0 16,0 1-16,0-1 16,0 0-16,0 0 15,21 0-15,-21 0 16,0 1-16,0-1 15,22-21-15,-22 21 16,0 0 0,0 0-16,0 0 15,0 1-15,0-1 16,0 0-16,0 0 16,0 0-16,0 0 15,21 1-15,-21-1 16,0 0-16,0 0 15,21 0-15,-21 0 16,0 1-16,0-1 16,0 0-16,0 0 0,0 0 15,0 0 1,0 1-16,0-1 0,0 0 0,0 0 16,0 0-16,0 0 15,0 1-15,0-1 16,0 0-16,0 0 0,0 0 15,0 0-15,0 1 16,0-1-16,0 0 16,0 0-16,0 0 15,0 0-15,0 1 16,0-1-16,0 0 16,0 0-1,21 0-15,-21 0 16,0 1-16,0-1 15,0 0-15,0 0 16,0 0-16,0 0 0,0 1 16,0-1-1,0 0-15,0 0 0,0 0 16,21-21-16,-21 21 0,0 1 0,0-1 16,0 0-16,0 0 15,0 0-15,0 0 16,0 1-16,0-1 15,0 0-15,0 0 16,0 0-16,0 0 0,0 1 16,0-1-16,21 0 15,-21 0-15,0 0 16,0 0-16,0 1 0,0-1 16,0 0-16,0 0 15,0 0-15,0 0 0,0 1 16,0-1-16,0 0 0,0 0 15,0 0-15,0 0 0,0 1 16,0-1-16,0 0 0,0 0 0,0 0 16,0 0-16,0 1 0,0-1 15,0 0-15,0 0 16,0 0-16,0 0 0,0 1 0,0-1 16,0 0-16,0 0 15,22 0-15,-22 0 0,0 1 16,0-1-16,0 0 0,0 0 15,0 0-15,0 0 0,0 1 16,0-1-16,0 0 16,0 0-16,0 0 0,0 0 15,0 1-15,0-1 16,0 0-16,0 0 0,0 0 16,0 0-16,0 1 15,0-1-15,0 0 0,0 0 16,0 0-16,0 0 15,0 1-15,0-1 0,0 0 16,0 0-16,0 0 0,0 0 16,0 1-16,0-1 0,0 0 15,0 0-15,0 0 16,0 0-16,0 1 0,0-1 0,0 0 16,0 0-16,0 0 15,0 0-15,0 1 0,0-1 16,0 0-16,0 0 0,0 0 15,0 0-15,0 1 0,0-1 16,0 0-16,0 0 16,0 0-16,0 0 0,0 1 0,0-1 15,0 0-15,0 0 0,0 0 16,0 0-16,0 1 0,0-1 0,0 21 16,0-21-16,0 0 0,0 1 15,0-1-15,0 0 16,0 0-16,0 0 0,0 0 0,0 1 15,0-1-15,0 0 0,0 0 16,0 0-16,0 0 0,0 1 16,0-1-16,0 0 0,0 0 15,0 0-15,0 0 16,0 1-16,0-1 0,0 0 16,0 0-16,0 0 0,0 0 15,0 1-15,0-1 0,0 0 16,0 0-16,0 0 0,0 0 0,0 1 15,0-1-15,0 0 0,0 0 0,0 0 16,0 0-16,0 1 0,0-1 16,0 0-16,0 0 15,0 0-15,0 0 0,0 1 0,0-1 0,0 0 16,0 0-16,0 0 16,0 0-16,0 1 0,-22-1 0,22 0 15,0 0-15,0 0 0,0 0 16,0 1-16,0-1 0,0 0 15,0 0-15,0 0 16,0 0-16,0 1 0,0-1 0,0 0 16,0 0-16,0 0 0,-21 0 15,21 1-15,0-1 0,0 0 16,0 0-16,0 0 0,0 0 0,0 1 16,-21-1-16,21 0 0,0 0 0,0 0 15,0 0-15,0 1 0,0-1 16,0 0-16,0 0 0,0 0 15,0 0-15,0 1 0,-21-22 0,21 21 16,0 0-16,0 0 0,0 0 16,0 0-16,0 1 15,0-1-15,0 0 16,0 0-16,0 0 0,-21-21 16,21 21-16,0 1 0,0-1 15,0 0-15,0 0 16,0 0-16,0 0 15,0 1-15,0-1 0,0 0 16,0 0 0,0 0-16,0 0 0,0 1 15,0-1-15,0 0 16,0 0-16,0 0 16,0 0-16,0 1 15,0-1 1,0 0-16,0 0 15,0 0 1,0 0 0,0 1-1,0-1 1,-21-21 0,-1 0-1,22-21 1</inkml:trace>
  <inkml:trace contextRef="#ctx0" brushRef="#br2" timeOffset="115829.43">8424 1672 0,'21'0'15,"-21"-21"-15,0 0 47,22 21-31,-22 21 46,0 0-62,0 0 16,0 1-16,0-1 0,0 0 0,0 0 15,0 0-15,0 0 0,0 22 16,0-22-16,0 0 0,0 0 16,0 22-16,0-22 0,0 0 0,0 0 15,0 0-15,21 22 0,-21-22 16,0 0-16,0 0 0,21 0 0,-21 0 16,21 22-16,-21-22 0,0 0 15,0 0-15,0 22 0,21-22 0,-21 21 16,0-21-16,0 22 0,21-22 0,-21 21 15,0-21-15,0 22 0,0-22 16,0 21-16,0-21 0,22 22 16,-22-22-16,0 21 0,21-21 0,-21 0 15,0 22-15,0-22 0,0 0 16,0 0-16,0 22 0,21-22 0,-21 0 16,0 0-16,0 0 0,0 22 15,0-22-15,0 0 0,0 21 0,0-21 16,0 1-16,0 20 0,0-21 0,0 0 15,0 22-15,0-22 0,0 0 16,0 0-16,0 21 0,0-20 0,-21-1 16,21 0-16,0 0 0,0 0 0,0 22 15,0-22-15,0 0 0,0 0 16,0 21-16,0-20 16,0-1-16,0 0 0,0 0 0,0 0 15,0 0-15,0 1 0,0-1 16,0 0-16,0 0 0,0 21 0,0-20 15,-21-1-15,21 0 0,0 21 16,0-21-16,0 1 0,0 20 0,0-21 16,0 0-16,0 22 0,0-1 15,0 0-15,0-21 0,0 1 16,0 20-16,0-21 0,0 21 16,-22 1-16,22-22 0,0 0 0,0 0 15,0 22-15,0-22 16,0 0-16,0 21 0,0-21 0,0 1 0,0 20 15,0-21-15,0 21 0,0-20 16,0 20-16,0-21 0,0 0 16,0 22-16,0-22 0,0 0 0,0 21 15,0-21-15,0 1 0,0-1 0,0 0 16,0 21-16,0-21 0,0 1 16,0-1-16,0 0 0,0 0 0,0 0 15,0 0-15,0 1 0,0-1 0,0 0 16,0 0-16,0 0 0,0 0 15,0 1-15,0-1 0,0 0 16,0 0-16,0 0 0,0 0 0,0 1 16,0-1-16,0 0 0,0 0 0,0 0 15,0 0-15,0 1 0,0-1 16,0 0-16,0 0 0,0 0 0,0 0 16,0 1-16,0-1 0,0 0 0,0 0 15,0 0-15,0 0 0,0 1 16,0-1-16,0 0 0,0 0 0,0 0 15,0 0-15,0 1 0,0-1 0,0 0 16,0 0-16,0 0 0,0 0 16,0 1-16,0-1 0,0 0 0,0 0 15,0 0-15,0 22 0,0-22 16,0 0-16,0 0 0,0 21 16,0-20-16,0-1 0,0 21 0,0-21 15,0 22-15,0-22 0,0 0 16,0 21-16,0-21 0,0 1 0,0 20 15,0-21-15,0 0 0,0 0 0,0 22 16,0-22-16,0 0 0,0 21 16,0-20-16,0-1 0,0 21 0,0-21 15,0 22-15,0-22 0,0 21 0,0-21 16,0 22-16,0-1 0,0-21 0,0 21 16,0-20-16,0 20 0,0 0 15,0-21-15,0 22 0,-21-22 16,21 21-16,0-21 0,0 22 0,0-22 15,0 21-15,-21-21 0,21 1 0,0 20 16,0-21-16,0 21 0,0-20 16,0 20-16,0-21 0,0 21 0,-21-20 15,21 41-15,0-21 0,0-20 16,0 20-16,0-21 0,0 0 16,0 22-16,0-22 0,0 0 0,0 0 15,0 0-15,-21 0 0,21 22 0,0-22 16,0 0-16,0 0 0,0 0 15,0 1-15,0-1 0,0 0 16,0 0-16,0 0 0,0 0 16,0 1-16,0-1 0,0 0 15,0 0-15,0 0 0,0 0 16,0 1-16,0-1 0,0 0 16,0 0-16,0 0 15,0 0 1,0 1-16,0-1 15,0 0 1,0 0 0,0 0 15,-21-21-31,21 21 16,0 1-1,-22-1 1,22 0-16,0 0 15,0 0-15,-21 0 16,21 1-16,-21-22 16,21 21-16,0 0 0,0 0 62,0 0-31,0-42-15,0 0 0</inkml:trace>
  <inkml:trace contextRef="#ctx0" brushRef="#br2" timeOffset="120503.9">7578 2328 0,'-22'0'0,"44"0"78,20 0-78,-21 0 0,21-21 16,-20 21-16,20 0 0,0 0 15,22 0-15,-22 0 0,0 0 0,1 0 16,-1 0-16,0 0 0,-20 0 15,20 0-15,-21-21 0,21 21 16,-20 0-16,-1 0 0,0 0 16,-42 0 15,0 0-15,-1 0-16</inkml:trace>
  <inkml:trace contextRef="#ctx0" brushRef="#br2" timeOffset="120924.17">8043 2328 0,'0'0'0,"0"22"0,0-1 15,0 0-15,0 0 16,0 0-1,0 0-15,0 1 0,0-1 16,0 0-16,0 0 0,0 21 16,0-20-16,0-1 0,0 0 0,0 0 15,0 21-15,0-20 0,0-1 16,0 0-16,0 0 0,0 0 0,0 0 16,-21 1-16,0-1 15,0 0-15,0-21 16,-1 0-16,1 21 0,0-21 0,0 21 15,0-21-15,0 0 16,-1 0-16,1 0 0,0 0 16,0-21-16,0 0 15,0 21-15,21-21 0,-22 21 16,22-21 0</inkml:trace>
  <inkml:trace contextRef="#ctx0" brushRef="#br2" timeOffset="121736.15">7683 3450 0,'0'0'0,"0"-21"16,0 42 15,0 0-16,0 22-15,-21-22 16,21 0-16,0 0 0,-21 22 0,21-22 16,0 21-16,0-21 0,-21 0 15,21 1-15,0 20 0,-21-21 0,21 0 16,0 0-16,0 1 0,0-1 0,0 0 16,0 0-16,0 0 15,0-42 16,0 0-31,0 0 16,0 0-16,0-1 16,0 1-16,0 0 0,21 0 15,-21-21-15,21 20 0,-21-20 0,0 21 16,0-21-16,21-1 0,-21 1 16,21 21-16,-21-22 0,22 1 0,-1 21 15,-21 0-15,21-22 0,0 22 16,-21 0-16,21 0 0,0 21 0,1 0 15,-1 0-15,0 0 0,0 0 16,0 0-16,0 21 0,1 0 0,-1 22 16,0-22-16,0 21 0,0 0 15,0 1-15,1-1 0,-22 0 16,0 1-16,0-22 0,0 21 0,0 1 16,0-22-16,0 21 0,0-21 15,0 0-15,0 1 0,0-1 0,0 0 16,0 0-16,0 0 15,-22-21-15,22-21 47,-21 0-47,21 0 0,0 0 16</inkml:trace>
  <inkml:trace contextRef="#ctx0" brushRef="#br2" timeOffset="121948.03">7641 3725 0,'0'-21'15,"21"21"1,0 0-16,1 0 0,-1 0 0,0-21 16,0 21-16,0 0 0,0 0 15,1 0-15,20-21 0,-21 21 0,0 0 16,0 0-16,1 0 15,-1 0-15,0 0 0,0 0 16</inkml:trace>
  <inkml:trace contextRef="#ctx0" brushRef="#br2" timeOffset="122596.47">7556 4614 0,'0'-21'31,"0"42"-15,0 1-16,22-1 16,-1 0-16,0 21 15,0-21-15,0 22 0,-21-1 0,21 0 16,1 1-16,-1-22 0,0 21 0,0 1 16,0-22-16,-21 21 0,21-21 15,-21 0-15,22 1 0,-22-1 0,0 0 16,0 0-16,21 0 15,-21-42 17,0 0-17,0 0-15</inkml:trace>
  <inkml:trace contextRef="#ctx0" brushRef="#br2" timeOffset="122864.83">7980 4699 0,'-21'0'15,"-1"21"-15,1 0 0,0 1 16,0-1-16,-21 0 0,20 21 0,1 1 16,0-22-16,-21 21 0,21 0 15,-1 1-15,1-22 0,0 21 16,0-21-16,0 22 0,0-22 0,21 0 15,0 0-15,-22 0 0,22 1 16,-21-22-16,42 0 47,1 0-47</inkml:trace>
  <inkml:trace contextRef="#ctx0" brushRef="#br2" timeOffset="123496.98">7874 6350 0,'0'0'16,"0"21"-1,0 0 1,-21 22-16,21-22 0,0 21 0,0 1 16,0-1-16,0 0 0,0-21 15,0 22-15,-21-1 0,21 0 0,0 1 16,-22-22-16,22 0 0,0 21 0,0-20 15,0-1-15,0 0 16,0 0-16,0 0 16,0-42 15,0 0-31,0 0 0,22 21 16</inkml:trace>
  <inkml:trace contextRef="#ctx0" brushRef="#br2" timeOffset="124048.05">7747 6392 0,'0'-21'0,"0"42"0,0-63 16,0 21 0,21 21-16,0-21 15,22 21-15,-22 0 0,0 0 0,21 0 16,-21 0-16,22 0 0,-1 0 15,-21 0-15,22 0 0,-22 21 0,0 0 16,0 0-16,0 0 0,0 1 16,-21 20-16,0-21 0,0 21 15,0-20-15,-21 20 0,0 0 0,0-21 0,-21 1 16,20 20-16,-62 0 16,41-21-16,1-21 0,0 22 0,-1-1 15,22-21-15,0 0 16,0 0-16,21-21 15,21-1 1,0 22-16,0-21 0,22 21 16,-22-21-16,21 21 0,1 0 0,-22-21 15,21 21-15,0 0 0,-20 0 16,20 0-16,0 0 0,-21 21 0,22 0 16,-22-21-16,0 21 0,21 1 0,-42-1 15,22 0-15,-22 0 0,0 21 16,0-20-16,0-1 0,0 0 0,-22 0 15,1 0-15,0 0 0,-21 1 0,-1-1 16,-20 0-16,21-21 16,-1 21-16,-20-21 0,20 0 0,1 0 15,0 0-15,-1 0 0,1 0 16,21 0-16,0 0 0,0 0 0,21-21 16,0 0-1,0 0 1,21 21-16,0 0 0,0 0 15</inkml:trace>
  <inkml:trace contextRef="#ctx0" brushRef="#br2" timeOffset="124797.13">5821 9779 0,'0'21'31,"0"0"-15,0 1-16,0 20 0,0-21 15,-21 21-15,21-20 0,0 20 0,0 0 16,0-21-16,-22 22 0,22-1 16,-21-21-16,21 22 0,-21-22 15,21 0-15,-21 21 0,21-21 0,0 1 16,0-1-16,0 0 0,0 0 16,0-42-1,0 0 1,0 0-16,0-1 0,21 1 15</inkml:trace>
  <inkml:trace contextRef="#ctx0" brushRef="#br2" timeOffset="125123.95">5673 9864 0,'0'0'15,"0"-21"-15,0-1 16,21 22-16,0 0 0,0-21 15,0 0-15,0 21 0,1 0 16,-1 0-16,21 0 0,-21 0 16,0 0-16,22 0 0,-22 0 0,0 0 15,0 0-15,0 21 0,1 0 0,-22 1 16,0 20-16,0-21 0,0 0 16,0 0-16,-22 22 0,1-22 0,0 0 15,0 0-15,-21 0 0,20 1 16,-20-22-16,21 21 0,-21 0 0,-1-21 15,22 21-15,0-21 16,42 0 0,0 0-1,0 0-15,1-21 0,-1 21 16,21 0-16,-21-21 0,0 21 16,1 0-16</inkml:trace>
  <inkml:trace contextRef="#ctx0" brushRef="#br2" timeOffset="125629.66">6244 10054 0,'0'0'0,"21"-42"32,0 42-32,-21-21 0,0 0 15,-21 21 16,0 0-31,0 0 0,0 0 16,21 21-16,-21 0 0,-1 0 0,1 0 16,0 0-16,0 1 0,0-1 15,21 0-15,0 0 0,-21 0 0,21 0 16,-22 1-16,22-1 0,0 0 0,0 0 16,22-21-1,-1 0-15,0 0 16,0 0-16,0-21 15,0 21-15,1-21 0,-1 0 0,0-1 16,0 1-16,0 0 16,-21 0-16,0 0 0,0 0 15,0-1-15,0 1 0,21 0 0,-21 0 16,0 0-16,0 42 31,0 0-31,0 0 16,0 0-16,-21 1 0,21-1 0,0 0 15,0 0-15,0 0 16,0 0-16,0 1 0,0-1 16,21-21-16,1 21 15,-1-21-15,0 0 0,0 0 16,0 0 0,0 0-16,-21-21 0</inkml:trace>
  <inkml:trace contextRef="#ctx0" brushRef="#br2" timeOffset="126000.57">6456 10118 0,'0'-21'0,"0"-1"15,0 1 1,21 0-16,0 21 16,0 0-16,0 0 0,1 0 15,-1 0-15,0 0 16,0 21-16,0 0 15,0 1-15,-21-1 0,22 0 16,-22 0-16,0 0 0,0 0 16,0 1-16,0-1 0,0 0 15,-22-21-15,22-21 47,0 0-31,0-1-16,0 1 15,0 0-15,0 0 0,0 0 16,22 21-16,-22-21 0,21-1 16,0 22-16,0-21 15,0 21-15,0 0 0,1 0 16,-1 0 0,0 0-16</inkml:trace>
  <inkml:trace contextRef="#ctx0" brushRef="#br2" timeOffset="126468.3">7133 10054 0,'64'-21'16,"-128"42"-16,149-63 0,-85 21 15,21 21-15,0-21 0,-21-1 16,-21 22 15,0 0-31,0 0 16,-1 22-16,1-22 0,0 21 0,0-21 15,0 21-15,0-21 0,-1 21 16,22 0-16,0 0 16,0 1-1,0-1-15,22-21 0,-1 0 16,0 0-16,0 21 0,0-21 15,0 0-15,1 0 0,-1 21 0,0-21 16,0 0-16,-21 21 16,0 0-1,0 1-15,-21-22 16,0 21-16,0-21 16,-1 0-16,-20 0 0,21 0 0,0 0 15,0 0-15,-1 0 0,1 0 16,0 0-16,0 0 15,42 0 17,0-21-32,0 21 15,1 0-15</inkml:trace>
  <inkml:trace contextRef="#ctx0" brushRef="#br2" timeOffset="126977.01">7662 9948 0,'0'0'0,"-21"0"16,0 0-16,0 0 16,0 0-16,-1 0 0,1 22 15,0-22-15,21 21 0,-21 0 16,0 0-16,0-21 0,-1 21 0,22 0 15,0 1-15,-21-1 0,21 0 0,-21 0 16,21 0-16,0 0 16,0 1-16,0-1 15,21-21-15,0 0 0,1 0 16,-1 0-16,0 0 16,0-21-16,0 21 15,0-22-15,-21 1 0,22 21 0,-1-21 0,0 0 16,-21 0-16,0 0 15,21-1-15,-21 1 0,0 0 16,0 0-16,0 0 0,0 42 47,0 0-47,0 0 0,-21 0 16,21 1-16,0-1 0,0 0 0,0 0 15,0 0-15,0 0 0,0 1 16,0-1-16,21 0 15,0-21 1,0 0 0,1 0-16,-1 0 0,-21-21 15,21 21-15,0-21 0</inkml:trace>
  <inkml:trace contextRef="#ctx0" brushRef="#br2" timeOffset="127383.78">7832 10033 0,'0'0'15,"0"-21"-15,0 0 0,0 0 16,0-1-16,21 1 16,0 21-1,-21-21-15,21 21 16,0 0-16,0 0 0,1 0 16,-1 0-16,0 21 0,0 0 15,0 1-15,-21-1 16,21 0-16,1 0 0,-1-21 0,-21 21 15,21 0-15,-21 1 0,0-1 0,0 0 16,0 0-16,0 0 16,0 0-1,0-42 17,0 0-17,0 0-15,0 0 16,0 0-16,0-1 15,0 1-15,0 0 0,21 0 0,0 0 16,-21 0-16,21-1 16,-21 1-16,22 21 0,-22-21 15,21 21-15,0 0 0</inkml:trace>
  <inkml:trace contextRef="#ctx0" brushRef="#br2" timeOffset="128608.6">8191 9991 0,'22'0'47,"-22"-21"-47,21-1 15,0 22-15,-21-21 16,0 0-16,0 0 15,-21 21 1,0 0 0,-1 0-16,1 0 15,0 21-15,0 0 0,0 0 16,21 1-16,-21-1 0,21 0 16,-22 0-16,22 0 0,0 0 15,0 1-15,0-1 16,0 0-16,22 0 15,-1-21-15,0 0 16,0 0-16,0 0 0,0 0 16,1 0-16,-1 0 0,-21-21 15,21 21-15,0-21 16</inkml:trace>
  <inkml:trace contextRef="#ctx0" brushRef="#br2" timeOffset="128976.39">8276 9927 0,'0'0'0,"0"-21"15,21 21-15,0 0 16,1 0 0,-1 0-16,0 0 15,-21 21-15,21 0 16,-21 1-16,0-1 15,0 0-15,0 0 0,0 0 16,0 0-16,0 1 0,0-1 16,0 0-16,0 0 15,0-42 17,0 0-17,0 0-15,0-1 0,0 1 16,0 0-16,0 0 15,0 0-15,0 0 0,21 21 0,-21-22 16,21 22 0,-21-21-16,22 21 0,-1 0 15</inkml:trace>
  <inkml:trace contextRef="#ctx0" brushRef="#br1" timeOffset="134820.35">8890 2286 0,'0'21'78,"0"0"-78,-21 1 16,21-1-16,0 0 16,0 0-1,21-21 1,0 0 0,0 0-16,0-21 0,-21 0 15,0 0 1,0-1-1,-21 22-15,0 0 16,0 0-16,0 0 16,0 0-16,-1 0 15,22 22-15,0-1 16,0 0 15,22-21 0,-1 0-31,0 0 0,-21-21 0,21 21 16,0-21-16,0-1 0</inkml:trace>
  <inkml:trace contextRef="#ctx0" brushRef="#br1" timeOffset="135200.13">9123 2117 0,'0'0'0,"-21"0"31,42 0 0,0 0-31,0 0 16,0 0-16,0 0 0,1 0 16,-1 0-16,0 0 0,0 0 0,0 0 15,0 0-15,22 0 0,-22 0 16,0 0-16,0 0 0,0 0 16,1 0-16,-44 0 62</inkml:trace>
  <inkml:trace contextRef="#ctx0" brushRef="#br1" timeOffset="135623.89">9377 2138 0,'0'21'0,"0"0"16,0 0 0,0 1-1,0-1-15,0 0 16,0 0-16,0 0 16,0 0-16,0 1 15,0-1-15,0 0 0,0 0 0,0 0 16,0 0-16,0 1 0,0-1 15,0 0-15,0 0 0,0 0 16,-21 0-16,21 1 0,0-1 16,-22-21-16,22 21 0,0 0 15,-21-21-15,21 21 0,-21-21 16,0 0-16,0 0 16,0 0-16,-1 0 0,1 0 15,0 0-15,0 0 16,0 0-16,0 0 15,-1-21-15,1 21 16,21-21 15,21 21-15,1-21-16,-1 21 16,0-21-16</inkml:trace>
  <inkml:trace contextRef="#ctx0" brushRef="#br1" timeOffset="136208.07">9673 2371 0,'0'0'0,"0"-21"0,0-1 16,-21 22 15,0 0-31,0 0 16,-1 22-1,1-1-15,21 0 0,0 0 0,-21 0 16,21 0-16,-21 1 0,21 20 16,-21-21-16,21 0 0,-21 0 0,21 1 15,0-1-15,0 0 0,0 0 16,0 0-16,21-21 31,0 0-31,0-21 16,0 21-16,-21-21 15,21 0-15,-21 0 0,22-1 16,-22 1-16,0 0 0,21 0 0,-21 0 16,21 0-16,-21-1 0,21 1 15,-21 0-15,0 0 0,0 42 47,0 0-31,0 0-16,0 1 0,0-1 15,0 0-15,0 0 0,0 0 16,21 0-16,-21 1 0,21-1 16,-21 0-16,0 0 15,22-21-15,-1 0 16,-21 21-16,21-21 15,0 0-15,-21-21 16,0 0-16,21 21 16,-21-21-16,21 21 0</inkml:trace>
  <inkml:trace contextRef="#ctx0" brushRef="#br1" timeOffset="136487.92">9948 2286 0,'0'0'0,"0"21"31,0 0-31,21 1 16,-21-1-16,22 0 16,-22 0-16,0 0 0,0 0 0,0 1 15,21-1-15,-21 0 0,0 0 16,0 0-16,0 0 15,0 1 1,21-22 15,-21-22-15,21 1-16,0 21 0</inkml:trace>
  <inkml:trace contextRef="#ctx0" brushRef="#br1" timeOffset="136760.76">10266 2307 0,'-21'21'16,"-1"-21"-16,22 22 15,-21-1-15,0-21 0,21 21 16,-21 0-16,0 0 0,0 0 0,21 1 15,-22-1-15,1 0 0,21 0 16,0 0-16,0 0 0,-21-21 0,21 22 16,0-1-16,21-21 47,0 0-47,-21-21 0,22 21 0</inkml:trace>
  <inkml:trace contextRef="#ctx0" brushRef="#br1" timeOffset="137261.53">10520 2350 0,'0'0'0,"0"-22"31,-21 22-15,-1 0-16,1 0 15,21 22-15,-21-1 0,21 0 16,-21 0-16,21 0 16,0 0-16,-21 1 0,0-1 0,21 0 15,-22 0-15,22 0 0,0 0 16,0 1-16,0-1 0,0 0 16,22-21 15,-1 0-31,0-21 0,0 0 15,-21-1-15,21 1 16,0 0-16,-21 0 0,0 0 0,22 0 16,-22-1-16,21 1 0,-21 0 15,0 0-15,0 0 0,0 42 32,0 0-32,0 0 15,0 0-15,0 1 0,0-1 0,0 0 16,0 0-16,0 0 0,0 22 15,0-22-15,0 0 0,0 0 16,0 0-16,21-21 16,0 0-16,0 0 0,0 0 15,1 0-15,-1 0 16,0 0-16,0-21 0,-21 0 16,21 21-16,-21-21 0,21 21 15</inkml:trace>
  <inkml:trace contextRef="#ctx0" brushRef="#br1" timeOffset="137836.84">9080 3175 0,'0'0'0,"0"21"15,0 0 1,0 1-16,0-1 0,0 21 16,0-21-16,0 0 0,-21 1 15,21-1-15,0 21 0,-21-21 0,21 0 16,-21 1-16,21-1 0,0 0 16,0 0-16,0 0 0,-21 0 0,21 1 15,0-1-15,21-21 47,-21-21-31,0-1-16,21 1 0</inkml:trace>
  <inkml:trace contextRef="#ctx0" brushRef="#br1" timeOffset="138372.53">8911 3408 0,'21'0'47,"0"0"-47,1 0 0,-1 0 16,0 0-16,21 0 0,-21 0 0,22-21 16,-22 21-16,21-21 0,1 21 15,-22-22-15,21 1 0,-21 21 0,0-21 16,1 21-16,-1 0 0,0 0 15,-21-21-15,21 21 0,-21 21 32,0 0-17,-21 0-15,21 1 0,0-1 16,-21 0-16,21 0 16,0 0-16,0 0 0,0 1 0,0-1 15,0 0-15,0 0 16,0 0-16,0 0 0,21-21 15,0 0-15,0 0 16,0 0-16,1 0 16,-1 0-16,0-21 0,0 21 15,-21-21-15,21 0 0,0 21 16,1-21-16,-22 0 0,0-1 16,21 1-16,-21 0 0,0 0 0,0-21 15,0 20-15,0 1 0,0 0 16,0 0-16,-21 21 0,-1-21 0,1 21 15,0 0-15,0 0 16,0 0-16,0 0 0,-1 0 0,22 21 16,-21-21-16,21 21 0,-21 0 15,21 0-15,0 1 0,0-1 16,0 0-16,0 0 16</inkml:trace>
  <inkml:trace contextRef="#ctx0" brushRef="#br1" timeOffset="138828.69">8975 4128 0,'0'0'0,"-22"-22"31,44 44 1,-1-1-32,0 0 0,0 0 15,0 0-15,0 0 0,1 1 0,-1-1 16,0 0-16,0 0 16,0 0-16,0 0 0,-21 1 15,22-22-15,-22 21 0,0 0 16,0-42 31</inkml:trace>
  <inkml:trace contextRef="#ctx0" brushRef="#br1" timeOffset="139104.53">9356 4085 0,'-22'21'31,"1"-21"-15,21 22-16,-21-1 0,0 0 15,-21 0-15,20-21 0,1 42 0,0-20 16,-21-1-16,21 0 0,-1 0 16,1 0-16,-21 0 0,21 1 0,0-1 15,-1 0-15,22 0 0,-21 0 16,0-21-16,21 21 0,21-21 31,0 0-15,1-21-16,-1 0 0,0 21 0,0-21 15,0 0-15,0 21 0,1-21 0</inkml:trace>
  <inkml:trace contextRef="#ctx0" brushRef="#br1" timeOffset="139376.81">9461 4064 0,'0'21'31,"0"0"-15,0 1-16,0-1 0,0 0 0,0 0 15,0 0-15,0 0 16,0 1-16,0-1 0,0 0 0,0 0 15,0 0-15,0 0 0,22-21 0,-22 22 16,21-22 0,0-22 15,-21 1-31,0 0 16</inkml:trace>
  <inkml:trace contextRef="#ctx0" brushRef="#br1" timeOffset="139616.23">9525 4043 0,'0'0'0,"0"-21"0,-21 21 0,42 0 47,0 21-47,0 0 0,-21 0 16,21 0-16,1 1 0,-22-1 0,21 0 15,0-21-15,-21 21 0,0 0 16,21 0-16,0 1 0,-21-1 15,0 0-15,21-21 16,1 0 0,-22-21-1,21 0 1,0 21-16,-21-22 0</inkml:trace>
  <inkml:trace contextRef="#ctx0" brushRef="#br1" timeOffset="140129.94">9969 4001 0,'-21'0'16,"21"21"-1,-21 0-15,0 0 0,0-21 0,0 21 16,-1 0-16,1 1 0,0-1 16,0 0-16,0 0 0,0 0 15,-1 0-15,22 1 0,-21-1 0,0 0 16,42-21 15,0 0-15,-21-21-16,22 0 0,-1 21 15,0-22-15,0 1 0,0 0 0,0 0 16,-21 0-16,22 0 0,-1-1 16,0 1-16,0 0 0,0 0 0,-21 0 15,21 0-15,1 21 16,-22-22-16,0 44 47,0-1-47,0 0 15,0 0-15,0 21 0,0-20 16,0-1-16,0 0 0,0 0 0,0 21 16,0-20-16,0-1 0,0 0 15,0 0-15,0 0 0,0 0 0,-22-21 16,22 22-16,0-1 0,0 0 31,0-42 0,0 0-31,22-1 0,-1 1 16,0 0-16,-21 0 0,21 0 16,0 0-16</inkml:trace>
  <inkml:trace contextRef="#ctx0" brushRef="#br1" timeOffset="140511.72">10223 4001 0,'0'0'0,"22"-22"16,-1 22-16,0 0 0,-21-21 16,21 0-16,0 21 15,-21 21 17,0 0-32,0 1 0,0-1 15,0 0-15,0 0 16,0 0-16,-21 0 0,21 22 0,0-22 15,-21 0-15,21 0 0,-21 0 0,0 1 16,21-1-16,0 0 0,0 0 16,0 0-16,-22 0 0,22 1 15,0-1-15,0 0 16,22-21 0,-1 0-16,0 0 0,0 0 15,0 0-15,0 0 0,1-21 16,-1 21-16,0-21 0,0 21 0,-21-22 15,21 22-15,0 0 0,1-21 16,-1 21-16,0 0 16,0 0-1</inkml:trace>
  <inkml:trace contextRef="#ctx0" brushRef="#br2" timeOffset="146100.73">11176 2604 0,'0'0'0,"-21"0"16,0 0 0,-1 0-16,1 0 15,0 0 1,42 0 62,0 0-78,1 0 0,-1 0 0,0 0 16,0 0-16,0 0 0,22 0 15,-22 0-15,21-22 0,-21 22 0,22 0 16,-1 0-16,0 0 0,1 0 16,-1-21-16,21 21 0,-20 0 0,41 0 15,-20 0-15,21-21 0,-22 21 16,22 0-16,-1 0 0,1 0 0,-21 0 15,20-21-15,-20 21 0,20 0 16,-20 0-16,21 0 0,-1-21 16,-20 21-16,20 0 0,1 0 0,-21 0 15,-1 0-15,1 0 0,-1 0 16,1 0-16,-22 0 0,0 0 0,-21 0 16,1 0-16,-1 0 0,0 0 15,0 0-15,0 0 16,-42 0 31,0 0-32,0 0-15</inkml:trace>
  <inkml:trace contextRef="#ctx0" brushRef="#br2" timeOffset="146800.32">13631 1736 0,'0'0'0,"0"-21"0,-21 21 15,21-22 1,-21 22-16,21 22 31,0-1-31,-21-21 16,21 21-16,0 21 0,0-21 0,0 1 15,-21 20-15,21 0 0,0 1 16,0-1-16,0 0 0,0 1 16,0-1-16,0 21 0,0-20 0,0 20 15,0 1-15,0-1 0,0 1 16,0 42-16,0-43 0,0 1 15,0-22-15,0 21 0,0-20 0,0-1 16,0 0-16,0 1 0,0-1 16,0 0-16,0 22 0,0-43 15,0 0-15,0 0 0,0 1 16,0-1-16,0-42 31,0-1-31,0 1 0,21 0 16,-21 0-16,21 0 0,-21-22 15,21 1-15,-21 21 0</inkml:trace>
  <inkml:trace contextRef="#ctx0" brushRef="#br2" timeOffset="147880.71">13674 1672 0,'0'0'15,"0"-21"-15,-22 0 0,22 0 16,22 21 46,-1 0-62,0 0 16,0-21-16,21 21 0,1 0 0,-1 0 16,0 0-16,22 0 0,21 0 15,-22 0-15,22 0 0,-1 0 0,1 0 16,21 0-16,-21 0 0,20 0 16,1 0-16,21 0 0,-21 0 15,21 0-15,0 0 0,0 0 16,0 0-16,-21 0 0,0 0 0,0 0 15,-22 0-15,22 0 0,-21 0 16,-1 0-16,1 0 0,-21 0 0,-1 0 16,1 0-16,-22 0 0,0 0 15,1 0-15,-1 0 0,-21 0 0,0 0 16,0 0-16,1 0 0,-1 0 16,0 0-16,0 0 15,-21 21 1,0 0-1,0 0-15,0 0 16,0 0-16,0 1 0,-21 20 16,21-21-16,0 0 0,0 22 15,-21-1-15,21-21 0,0 21 0,-21 1 16,21-1-16,0-21 0,0 22 16,0-1-16,0 0 0,0 1 0,0-1 15,0 0-15,0 1 0,-22 20 16,22 22-16,0-43 0,0 0 15,0 22-15,-21-22 0,21 1 16,0 20-16,0-21 16,0 1-16,0-22 0,0 0 0,0 21 15,0-20-15,0-1 0,0 0 16,0 0-16,0 0 0,0 0 16,0 1-16,-21-22 0,21 21 0,-21-21 15,21 21 1,-21-21-1,0 0-15,-1 21 16,1-21-16,0 0 0,0 0 16,0 0-16,-22 0 15,22 0-15,-21 0 0,21 21 16,-22-21-16,1 0 0,-21 0 0,20 0 16,-20 0-16,20 0 0,-20 0 15,-1 0-15,1 0 0,-1 21 0,1-21 16,-1 0-16,-20 0 0,-1 0 15,-21 0-15,22 0 0,-22 0 0,0 0 16,21 0-16,-21 0 0,1 0 0,-22 0 16,21 0-16,0 0 0,0 22 15,0-22-15,0 0 0,22 0 0,-1 0 16,22 0-16,-1 0 0,1 0 16,20 0-16,-63 0 15,64 0-15,21 0 0,-21 0 16,20 0-16,1 0 0,-21 0 0,21 0 15,0 0-15,-1 0 0,1 0 16,21-22 31,0 1-47,21 21 0,1-21 0,-1 21 16,-21-21-16,21 0 0</inkml:trace>
  <inkml:trace contextRef="#ctx0" brushRef="#br2" timeOffset="148229.6">13949 2159 0,'0'-21'0,"0"42"0,21-42 47,0 42-47,0 0 0,0 22 0,22-22 15,-1 21-15,-21-21 0,22 22 16,-1-1-16,0 0 0,1 1 16,-22-1-16,21 0 0,-21 1 15,0-22-15,1 21 0,-1-21 0,-21 0 16,21 22-16,-21-22 15,0 0-15,21-21 0,-21-21 32,0 0-17,21 0-15,-21-22 0,21 22 0</inkml:trace>
  <inkml:trace contextRef="#ctx0" brushRef="#br2" timeOffset="148496.45">14668 2180 0,'0'0'0,"0"-21"32,-21 42-17,0-21-15,0 21 0,0 1 16,-22 20-16,1-21 0,21 21 0,-21 1 16,-1-1-16,1 0 0,0-20 0,-22 20 15,22 0-15,-1 1 0,1-22 16,0 21-16,21-21 0,-22 0 0,22 1 15,0-22-15,0 21 0,0-21 16,42 0 15,0 0-15,0-21-16,0-1 0,22 22 0,-22-21 16</inkml:trace>
  <inkml:trace contextRef="#ctx0" brushRef="#br2" timeOffset="148772.03">14795 2201 0,'0'0'0,"0"22"16,0-1-16,0 0 15,0 0-15,0 0 0,0 22 16,0-22-16,0 21 0,0-21 0,0 22 15,0-22-15,0 21 0,0-21 16,0 22-16,-21-22 0,21 0 0,0 0 16,-21 0-16,21 0 0,0 1 15,0-1-15,0-42 32,0-1-32,0 1 15,0 0-15</inkml:trace>
  <inkml:trace contextRef="#ctx0" brushRef="#br2" timeOffset="149016.65">14753 2223 0,'0'0'15,"0"-22"-15,0 1 16,21 21-16,0 0 0,1 0 16,-1 21-16,0 1 0,-21-1 15,21 0-15,0 0 0,0 0 16,1 0-16,-1 22 0,0-22 0,0 0 15,0 21-15,0-20 0,1-1 16,-1 0-16,0 0 0,0 0 16,0 0-16,-21 1 0,21-22 15,-21 21-15,0-42 32,0-1-32,22 1 15,-22 0-15</inkml:trace>
  <inkml:trace contextRef="#ctx0" brushRef="#br2" timeOffset="149536.88">15430 2180 0,'-21'21'32,"0"-21"-32,21 22 0,-21-1 15,0-21-15,21 21 0,-21 0 16,-1 21-16,1-20 0,0 20 0,0-21 15,0 21-15,-22-20 0,22-1 0,0 21 16,0-21-16,-21 0 0,20 1 16,1-1-16,21 0 0,-21-21 15,21 21-15,0-42 32,21 0-32,0 0 0,-21-1 15,22 1-15,-1 0 0,0-21 16,0 21-16,0-22 0,22-20 15,-22 20-15,0 22 0,0 0 16,0 0-16,0 0 0,1 0 0,-1 21 16,-21-22-16,21 22 15,0 0-15,-21 22 16,21-22-16,-21 21 16,21 0-16,-21 0 0,0 0 0,0 0 15,0 22-15,0-22 0,0 21 0,0-21 16,0 22-16,0-22 0,0 21 15,0-21-15,0 22 0,0-22 16,0 0-16,0 0 0,0 0 16,0 1-16,0-1 0,0 0 0,0 0 15,0-42 17,0 0-17,22 0-15,-1-1 0,-21 1 16,21 0-16,0-21 0</inkml:trace>
  <inkml:trace contextRef="#ctx0" brushRef="#br2" timeOffset="149888.68">15833 2117 0,'0'0'16,"21"0"-16,-21 21 31,0 0-16,0 0-15,0 0 0,0 22 0,0-22 16,0 21-16,0-21 0,0 22 16,-21-1-16,-1 0 0,22-20 0,-21 20 15,21-21-15,0 21 0,0-20 16,-21-1-16,21 0 0,0 0 16,0 0-16,0 0 0,0 1 0,21-22 31,0 0-31,1 0 15,-1 0-15,0 0 16,0 0-16,0 0 0,-21-22 16,21 22-16,1 0 0,-1 0 15,-21-21-15,21 21 0,0-21 16,-21 0 0,0 0-16,0 0 15</inkml:trace>
  <inkml:trace contextRef="#ctx0" brushRef="#br2" timeOffset="150800.16">16870 2434 0,'0'0'0,"-21"0"16,21 21 15,21-21 32,0 0-48,0 0-15,0 0 0,0 0 0,1 0 16,20 0-16,0 0 0,1 0 15,20 0-15,1 0 0,-1 0 0,22 0 16,-1 0-16,1 0 0,21 0 16,-21 0-16,20 0 0,22 0 15,-21 0-15,21-21 0,0 21 0,-21 0 16,0 0-16,0 0 0,0 0 16,-22-21-16,1 21 0,0 0 0,-22 0 15,22 0-15,-22 0 0,1-21 16,-1 21-16,1 0 0,-22 0 0,0 0 15,1 0-15,-1 0 0,0 0 16,-20-21-16,-1 21 0,21 0 0,-21 0 16,0 0-16,1 0 15,-1 0-15,0 0 16,0 0-16,0 0 16,0 0-1,1 0 1,-1 0-16,0 0 15,0 0-15,0 0 32,-42-21 46</inkml:trace>
  <inkml:trace contextRef="#ctx0" brushRef="#br2" timeOffset="151544.24">19537 2074 0,'-21'-21'16,"21"42"15,21-21-16,0 22-15,0-1 0,0-21 0,0 21 16,1-21-16,20 21 0,-21-21 0,21 21 16,1 0-16,-22-21 0,21 22 15,1-22-15,-22 0 0,21 21 16,-21-21-16,22 0 0,-22 0 16,0 0-16,0 21 0,0-21 0,0 0 15,1 0 1,-1 0-16,-42 0 47,-1 0-32,1 0-15,0 0 0,0 21 16,0 0-16,0-21 0,-1 21 16,1 1-16,-21-1 0,21 0 0,-22 21 15,22-21-15,-21 1 0,0 20 16,-1-21-16,1 0 0,21 0 15,-22 22-15,1-22 0,0 0 0,21 0 16,-22 0-16,22 1 0,0-1 16,0-21-16,0 21 0,21 0 0,-22-21 15,1 21 1,21 0-16,-21-21 0,21 22 31</inkml:trace>
  <inkml:trace contextRef="#ctx0" brushRef="#br2" timeOffset="155243.93">22331 1630 0,'0'-21'0,"0"0"16,0-1-16,0 1 16,-21 21 77,21 21-93,0 1 16,0-1-16,0 0 0,0 0 16,0 0-16,0 0 15,0 1-15,0-1 0,0 0 0,0 0 16,0 0-16,0 0 0,0 1 15,0-1-15,0 0 0,0 0 16,0 0-16,0 0 0,0 1 0,0-1 16,0 0-16,0 0 0,0 0 15,0 0-15,0 1 0,0-1 0,0 0 16,0 0-16,0 0 0,0 0 16,0 1-16,0-1 0,0 0 15,0 0-15,0 0 0,0 22 16,0-22-16,0 0 0,0 0 0,0 0 15,0 0-15,0 22 0,0-22 16,0 0-16,0 0 0,0 0 0,0 1 16,0-1-16,21 0 0,-21 0 0,0 0 15,0 0-15,0 1 16,0-1-16,0 0 0,0 0 0,0 0 16,0 0-16,0 1 0,0-1 15,0 0-15,0 0 0,0 0 16,21 0-16,-21 1 0,0-1 15,21 0-15,-21 0 0,0 0 16,0 0-16,0 1 0,0-1 16,21 0-16,-21 0 0,0 0 15,0 0-15,0 1 0,0-1 16,0 0-16,0 0 0,0 0 16,0 0-16,0 1 0,0-1 15,0 0-15,21 21 0,-21-21 0,0 1 16,0-1-16,0 0 0,0 0 0,0 0 15,22 0-15,-22 1 0,0-1 16,0 0-16,0 0 0,0 0 16,0 0-16,0 1 0,0-1 15,0 0-15,0 0 0,21 0 16,-21 0-16,0 1 0,0-1 0,0 0 16,0 0-16,0 0 0,0 0 15,0 22-15,0-22 0,0 0 0,0 21 16,0-20-16,0-1 0,0 21 15,-21-21-15,21 22 0,0-22 16,0 0-16,0 21 0,0-21 0,0 1 16,0 20-16,0-21 0,0 0 15,0 0-15,0 1 0,0 20 0,0-21 16,0 0-16,0 0 0,0 1 0,0-1 16,0 21-16,0-21 0,0 0 15,0 1-15,0 20 0,0-21 0,0 0 16,0 22-16,0-22 0,0 21 0,0-21 15,0 22-15,0-22 0,0 21 16,0-21-16,0 0 0,0 22 0,0-22 16,0 0-16,0 21 0,0-20 15,0-1-15,0 21 0,0-21 16,0 0-16,0 1 0,0-1 0,0 21 16,0-21-16,0 0 0,0 22 0,0-22 15,0 21-15,0-21 0,0 22 16,0-22-16,0 21 0,0 1 0,0-22 15,0 21-15,0-21 0,-22 22 0,22-1 16,0-21-16,0 21 0,0-20 16,0 20-16,-21-21 0,21 21 0,0-20 15,0 20-15,0-21 0,0 0 0,0 22 16,0-1-16,0-21 0,0 21 16,0-20-16,0 20 0,0 0 15,0-21-15,0 22 0,0-1 0,0-21 16,0 22-16,0-1 0,0-21 15,21 21-15,-21-20 0,0 20 0,0-21 16,0 0-16,22 22 0,-22-22 0,0 21 16,0-21-16,0 0 0,0 22 15,0-22-15,0 0 0,0 21 0,0-20 16,0 20-16,0-21 0,0 21 0,0-20 16,0 20-16,0-21 0,0 21 15,0-20-15,0 41 16,0-21-16,0-20 0,0-1 0,0 21 15,0-21-15,0 0 0,0 1 0,0 20 16,0-21-16,0 0 0,0 0 16,0 1-16,0 20 0,0-21 0,0 0 15,0 0-15,0 22 0,0-22 0,0 0 16,0 0-16,0 22 0,0-22 16,0 0-16,0 0 0,0 21 0,0-20 15,0-1-15,0 0 0,0 0 0,0 0 16,0 22-16,0-22 0,0 0 0,0 0 15,0 0-15,0 0 16,21 1-16,-21-1 0,0 0 0,0 0 0,21 0 16,-21 0-16,0 1 0,0-1 0,0 0 15,0 0-15,0 0 0,0 0 16,21 1-16,-21-1 0,0 0 16,0 0-16,0 0 0,0 0 15,0 1-15,0-1 0,0 0 16,0 0-16,0 0 0,21 0 15,-21 1-15,0-1 16,0 0-16,21 0 0,-21 0 16,0 0-1,0 1 1,0-1-16,0 0 16,0 0-1,0-42 48,0 0-63,0 0 15,0-1-15,-21 1 16,21 0-16,-21 21 0,0-42 0</inkml:trace>
  <inkml:trace contextRef="#ctx0" brushRef="#br2" timeOffset="157868.49">23368 1672 0,'0'0'0,"-21"0"0,21-21 31,0 0-15,0 0-16,0 0 16,0-1-16,0 1 15,0 0 1,0 42 62,0 0-62,0 1-16,0-1 0,0 0 15,-21 0-15,21 0 0,0 0 16,0 1-16,-22-1 0,22 0 0,0 0 16,0 21-16,0-20 0,0-1 15,0 0-15,0 0 0,0 0 16,0 0-16,0 22 0,0-22 15,0 0-15,0 0 0,0 0 0,0 1 16,0-1-16,0 0 0,0 0 0,22 0 16,-22 0-16,0 1 0,0 20 15,0-21-15,0 0 0,0 22 0,0-22 16,0 21-16,0-21 0,0 22 16,0-22-16,0 21 0,0-21 0,0 22 15,0-22-15,0 21 0,0-21 16,0 22-16,0-22 0,0 21 0,0-21 15,0 0-15,0 1 16,0 20-16,0-21 0,0 0 0,0 0 0,0 22 16,0-22-16,0 0 0,0 0 15,0 0-15,0 1 0,0 20 16,0-21-16,0 0 0,0 0 0,0 22 16,0-22-16,0 0 0,0 0 15,0 0-15,0 1 0,0 20 16,0-21-16,0 0 0,0 0 15,0 1-15,0-1 0,0 0 0,0 0 16,0 0-16,0 0 0,0 1 0,0-1 16,0 0-16,0 0 15,0 0-15,0 0 0,-22 1 0,22-1 16,0 0-16,0 0 16,0 0-16,0 0 0,0 1 15,0-1-15,0 0 0,0 0 0,0 0 16,-21-21-16,21 21 0,0 1 15,0-1-15,0 0 0,0 0 0,0 0 16,0 0-16,0 1 0,0 20 16,0-21-16,0 0 0,0 0 0,0 1 15,0-1-15,0 0 0,0 21 16,0-21-16,0 1 0,0-1 0,0 0 16,0 0-16,0 21 0,0-20 15,0-1-15,0 0 0,0 0 16,0 0-16,0 0 0,0 1 0,0-1 15,0 0-15,0 0 0,0 0 0,0 0 16,0 22-16,21-22 0,-21 0 16,0 0-16,22 22 0,-22-22 0,0 0 15,0 0-15,0 21 0,0-20 16,0-1-16,0 0 0,21 0 0,-21 21 16,0-20-16,0-1 0,0 0 0,21 0 15,-21 0-15,0 0 0,0 1 16,0-1-16,0 0 0,0 0 0,0 0 15,0 0-15,0 1 0,0-1 16,21 0-16,-21 0 0,0 0 16,0 0-16,0 1 0,21-1 0,-21 0 15,0 0-15,0 21 0,0-20 0,0-1 16,0 0-16,0 21 0,0-21 16,0 1-16,21 20 0,-21-21 0,0 21 15,0-20-15,0-1 0,0 21 16,0-21-16,0 0 0,0 43 15,0-43-15,0 0 0,22 0 0,-22 1 16,0-1-16,0 21 0,0-21 16,0 0-16,21 1 0,-21-1 0,0 21 15,0-21-15,0 0 0,0 22 16,0-22-16,0 21 0,0-21 16,21 1-16,-21 20 0,0-21 0,0 21 15,0-20-15,0 20 0,0-21 0,21 0 16,-21 22-16,0-22 0,0 0 15,0 21-15,0-21 0,0 1 0,21-1 16,-21 0-16,21 21 0,-21-21 0,0 1 16,0-1-16,22 21 0,-22-21 15,0 22-15,0-22 0,21 21 0,-21-21 16,21 22-16,-21-22 0,0 21 0,0-21 16,0 22-16,21-22 0,-21 21 15,21-21-15,-21 0 0,0 22 16,0-22-16,21 0 0,-21 21 0,22-20 15,-22-1-15,0 0 0,0 0 16,21 21-16,-21-20 0,21-1 0,-21 0 16,0 0-16,0 21 0,21-20 0,-21-1 15,21 0-15,-21 0 0,0 21 16,21-20-16,-21-1 0,0 0 0,0 21 16,0-21-16,0 1 0,0-1 0,0 21 15,22-21-15,-22 0 0,0 1 16,0-1-16,0 0 0,21 0 0,-21 0 15,21 0-15,-21 1 0,0-1 16,0 0-16,0 0 16,0 0-16,21 0 15,-21 1-15,0-1 0,0 0 16,0 0-16,0 0 16,21 0-1,-21 1-15,0-1 16,0 0-16,0 0 15,0 0-15,0 0 16,0 1-16,0-1 16,0 0-16,0 0 15,0 0-15,0 0 32,0 1-32,0-1 15,0 0 1,0 0-1,0 0-15,0 0 16,0 1-16,0-1 16,0 0-1,0 0 17,0 0 14,-21-21 1,0 0-31</inkml:trace>
  <inkml:trace contextRef="#ctx0" brushRef="#br2" timeOffset="158528.1">22648 9144 0,'0'0'0,"0"21"0,0 0 15,0 1 1,0-1-16,0 0 16,0 0-16,0 0 31,21-21 0,1-21-31,-1 0 16</inkml:trace>
  <inkml:trace contextRef="#ctx0" brushRef="#br2" timeOffset="159247.7">23918 9186 0,'0'22'16,"21"-22"0</inkml:trace>
  <inkml:trace contextRef="#ctx0" brushRef="#br2" timeOffset="164064.34">22564 2074 0,'0'-21'0,"-22"21"63,22 21-63,0 1 15,-21-1-15,21 0 0,0 0 16,0 21-16,-21-20 0,21 20 0,-21-21 16,21 21-16,-21-20 15,21 20-15,0-21 0,0 21 0,-21-20 16,21-1-16,0 0 0,-22 0 16,22 0-16,0 0 0,0-42 46,22 0-46,-22 0 16,0 0-16</inkml:trace>
  <inkml:trace contextRef="#ctx0" brushRef="#br2" timeOffset="164520.07">22521 2011 0,'0'0'15,"21"-21"-15,1 0 0,-1-1 16,0 22-16,0 0 0,0-21 16,0 21-16,1 0 0,-1 0 0,21 0 15,-21 0-15,0 0 0,22 0 16,-22 0-16,0 21 0,0-21 0,0 22 16,-21-1-16,0 0 0,0 0 15,0 0-15,0 0 0,0 1 0,-21-1 16,0 0-16,0 0 15,-21 0-15,20-21 0,-20 21 0,0 1 16,-1-22-16,22 0 0,-21 21 16,21-21-16,0 0 0,-1 0 0,1 0 15,0 0-15,42 0 47,0 0-47,1 0 0,-1 0 16,0 21-16,0-21 0,-21 21 15,21-21-15,0 21 0,1 0 0,-1 1 16,0-1-16,-21 0 0,21 0 16,-21 0-16,21 0 0,-21 1 15,21-1-15,-21 0 0,22 0 16,-22 0 0</inkml:trace>
  <inkml:trace contextRef="#ctx0" brushRef="#br2" timeOffset="164949.82">22818 2731 0,'-22'0'0,"1"0"15,0 0-15,0 21 16,0 0-16,0 0 16,-1 0-16,22 0 0,-21 1 0,0 20 15,0-21-15,0 0 16,21 0-16,0 1 0,-21-1 0,21 0 15,0 0-15,0 0 0,0 0 16,0 1-16,0-1 0,0 0 16,21-21-16,0 0 0,0 21 15,0-21-15,0 0 0,1 0 0,-1 0 16,21 0-16,-21 0 0,0 0 16,1 0-16,20-21 0,-21 21 0,0 0 15,0-21-15,1 21 0,-1-21 0,0 21 16,0-22-16,0 1 0,0 0 15,-21 0-15,0 0 16</inkml:trace>
  <inkml:trace contextRef="#ctx0" brushRef="#br2" timeOffset="165152.51">22648 2879 0,'21'0'32,"1"0"-32,-1 0 0,0-21 15,0 21-15,0-22 0,22 22 16,-22 0-16,0 0 0,0-21 16,0 21-16,0-21 0,1 21 0,-22-21 15,0 0-15</inkml:trace>
  <inkml:trace contextRef="#ctx0" brushRef="#br2" timeOffset="165316.43">22775 2688 0,'21'0'16,"1"0"0,-1 0-16,0 0 0,0 0 15,0 0-15,0 0 0,1 0 0,20 0 16,-21-21-16,0 21 15,0 0-15,1 0 0</inkml:trace>
  <inkml:trace contextRef="#ctx0" brushRef="#br2" timeOffset="166188.93">22754 3683 0,'0'-21'15,"0"42"-15,0-63 0,0 21 16,0-1-1,-21 22 1,0 0 0,21 22-16,-21-1 0,-1 0 15,1 0-15,0 0 0,0 0 16,21 1-16,-21 20 0,0-21 0,21 0 16,0 22-16,-22-22 0,22 21 15,-21-21-15,21 22 0,0-22 0,0 21 16,0-21-16,0 0 0,0 1 15,21-1-15,1 0 0,-1-21 16,0 21-16,0-21 0,0 0 0,0 0 16,22 0-16,-22 0 0,0 0 15,21 0-15,-20-21 0,-1 0 0,21 21 16,-21-21-16,22-1 0,-22 1 16,0 0-16,21-21 0,-21 21 0,-21-22 15,22 22-15,-22 0 0,0-21 16,0 20-16,0-20 0,0 21 0,0-21 15,0 20-15,-22-20 0,1 21 16,0 0-16,0 0 0,0 21 16,0-22-16,-1 22 0,-20 0 0,21 0 15,0 0-15,0 0 0,-1 22 16,1-1-16,0 0 0,21 0 0,0 0 16,0 0-16,0 1 0,0-1 15,0 21-15,21-21 0,0 0 0,-21 22 16,43-22-16,-43 21 15,42-21-15,-21 22 0,0-1 0,1 0 16,-22-20-16,21 20 0,0 0 0,0 1 16,-21-22-16,0 21 0,0-21 0,0 22 15,0-22-15,0 0 0,0 0 16,-21 0-16,21 0 0,-21-21 16,0 22-16,-1-22 0,1 0 0,21 21 15,-21-21-15,0 0 16,0 0-16,21-21 15</inkml:trace>
  <inkml:trace contextRef="#ctx0" brushRef="#br2" timeOffset="166793.57">22733 4720 0,'0'-21'0,"0"42"0,0-63 0,0 21 16,0 42 15,0 0-15,0 0-16,0 22 0,0-22 0,-21 21 15,0 0-15,21 1 0,-22-1 16,22-21-16,0 22 0,0-1 0,0 0 16,0-21-16,0 22 0,0-22 0,0 0 15,0 0-15,0 0 0,22-21 16,-1 0-16,0 22 0,0-22 16,0 0-16,22 0 0,-22 0 15,0 0-15,21-22 0,-21 1 0,22 0 16,-22 0-16,0 0 0,21-22 0,-20 22 15,-1-21-15,0 0 0,-21-1 16,21 1-16,-21 21 0,21-22 0,-21 1 16,0 21-16,0 0 0,0 0 15,0-1-15,0 44 32,0-1-32,-21 0 15,21 0-15,-21 21 0,21-20 16,0-1-16,0 21 0,-21-21 15</inkml:trace>
  <inkml:trace contextRef="#ctx0" brushRef="#br2" timeOffset="167228.12">22945 5630 0,'0'0'0,"0"-21"0,0 0 16,0 42 15,0 0-31,-22 1 15,22-1-15,-21 21 0,21-21 16,0 22-16,-21-22 0,0 21 0,0 0 16,21-20-16,0 20 0,0-21 0,-21 0 15,21 0-15,0 1 16,0-1-16,0 0 0,0 0 0,21-21 0,0 0 16,0 0-16,0 0 15,0 0-15,22 0 0,-22 0 0,21 0 16,-21 0-16,1 0 0,20-21 0,-21 21 15,0-21-15,0 21 0,1-21 16,-1 21-16,0-22 0,-21 1 16,21 21-16,-21-21 0,0 0 15,0 0-15,0 0 0</inkml:trace>
  <inkml:trace contextRef="#ctx0" brushRef="#br2" timeOffset="167425.21">23029 5821 0,'0'-21'31,"21"21"-15,1 0-16,-22-21 0,21 21 16,0-22-16,0 22 0,0-21 15,0 0-15,-21 0 16,0 0-16,0 0 15,0-1-15</inkml:trace>
  <inkml:trace contextRef="#ctx0" brushRef="#br2" timeOffset="167588.1">23008 5567 0,'21'-21'31,"0"21"-31,1 0 0,-1 0 0,0 0 16,0-21-16,0 21 15,0 0-15,1 0 0,-1 0 0,0 0 16,0 0-16,-21-22 0,21 22 16,0 0-16</inkml:trace>
  <inkml:trace contextRef="#ctx0" brushRef="#br2" timeOffset="168228.26">23156 6498 0,'0'0'0,"0"-21"31,-21 21-15,0 0-16,0 0 0,0 0 16,-1 0-16,1 0 15,0 0-15,0 21 0,0 0 0,0-21 16,-1 22-16,1-1 0,0-21 0,21 21 16,0 0-16,0 0 0,0 0 15,0 1-15,21-22 0,0 21 16,1-21-16,-1 21 0,0 0 15,0-21-15,0 21 0,0-21 0,22 21 16,-22 1-16,0-22 0,-21 21 16,21-21-16,-21 21 0,21-21 0,-21 21 15,0 0 1,-21-21-16,0 0 0,-21 0 16,21 0-16,-22 0 0,1 0 15,0 0-15,-1 0 0,1 0 16,0 0-16,20 0 0,1 0 0,0 0 15,0 0-15,0 0 0,21 21 16,21-21 0,0 0-16,0 0 0,0 0 15,1 0-15,-1 22 0,0-22 0</inkml:trace>
  <inkml:trace contextRef="#ctx0" brushRef="#br2" timeOffset="168544.08">22733 7176 0,'0'0'0,"21"0"31,0 0-31,0 0 0,22 0 16,-22 0-16,21 0 16,-21 0-16,22 0 0,-1-22 0,-21 22 0,22 0 15,-22 0-15,21-21 16,-21 21-16,0 0 0,1 0 0,-1 0 16,-42 0 15,-1 0-16</inkml:trace>
  <inkml:trace contextRef="#ctx0" brushRef="#br2" timeOffset="168808.93">23029 7218 0,'-21'21'15,"21"0"-15,0 0 0,-21-21 16,21 22-16,0-1 0,0 0 16,0 0-16,0 0 0,-21 22 15,21-22-15,0 0 0,0 0 16,0 0-16,-21 0 0,21 1 0,0-1 16,0 0-16,0 0 15</inkml:trace>
  <inkml:trace contextRef="#ctx0" brushRef="#br2" timeOffset="169224.69">22902 7768 0,'0'0'16,"-21"21"-16,0 1 0,21-1 16,-21 0-16,21 0 0,-21 0 15,-1 0-15,22 1 0,0-1 0,0 0 16,0 0-16,0 0 0,0 0 16,0 1-16,0-1 0,0 0 0,22 0 15,-1 0-15,0-21 0,0 0 16,0 0-16,22 0 15,-22 0-15,0 0 0,21 0 0,-21 0 16,22 0-16,-22-21 0,0 21 0,0-21 16,0 0-16,1 0 0,-1-22 15,-21 22-15,0 0 0,0-21 0,0 20 16,0 1-16,0 0 0,-21 0 16,-1 0-16,1 0 0,21-1 15,-21 22-15,0 0 0,0 0 16,0 0-16,-1 0 15,1 22-15,0-1 0,0 0 0,0-21 16,0 21-16,-1 0 0,1-21 0,21 21 16,0 1-16,-21-22 0,21 21 15</inkml:trace>
  <inkml:trace contextRef="#ctx0" brushRef="#br2" timeOffset="169752.39">23304 8573 0,'0'0'0,"-21"0"15,21 21 1,-21 0-16,21 0 16,0 0-16,0 22 0,0-22 0,0 0 15,0 21-15,0-21 0,0 1 16,0 20-16,0-21 0,-21 0 0,21 22 15,0-22-15,0 0 0,0 0 16,0 0-16,0 0 0,0-42 47,0 0-47,21 0 16,-21 0-16</inkml:trace>
  <inkml:trace contextRef="#ctx0" brushRef="#br2" timeOffset="170124.3">23326 8657 0,'0'-21'0,"0"127"0,0-233 16,0 169-16,0-105 0,0 42 0,0-1 16,0 1-16,21 21 0,0 0 15,-21-21-15,21 21 16,0 0-16,0 0 16,1 0-16,-1 0 0,0 0 0,0 21 15,0-21-15,-21 21 0,21 1 0,1-1 16,-22 0-16,0 0 15,-22 0 1,1 0-16,0-21 0,0 22 0,0-22 16,0 21-16,-1-21 0,-20 0 15,21 0-15,0 21 0,0-21 0,-1 0 16,1 21 0,21 0-16,0 0 15,0 1-15,0-1 16,0 0-16,21-21 0,-21 21 15,22 0-15,-1 0 0,0 1 16,0-22-16,-21 21 0,21-21 16,0 21-16,-21 0 15</inkml:trace>
  <inkml:trace contextRef="#ctx0" brushRef="#br2" timeOffset="170636.75">22161 9800 0,'0'-63'31,"0"126"-31,-21-126 0,0 63 16,21 21-16,-21 0 0,21 0 15,0 0-15,0 22 0,0-22 0,0 21 16,0 1-16,0-1 0,0 0 15,0-21-15,0 22 0,0-1 0,0 0 16,-21-20-16,21 20 0,0-21 16,-21 21-16,21-20 0,0-1 0,0 0 15,0 0-15,0 0 0,0-42 47</inkml:trace>
  <inkml:trace contextRef="#ctx0" brushRef="#br2" timeOffset="170932.65">22056 9927 0,'0'-21'0,"0"42"0,0-84 0,0 42 15,0-1-15,0-20 0,0 21 16,0 0-16,21 0 0,-21-1 0,21 1 16,0 21-16,0-21 15,0 21-15,1 0 0,-1 0 0,0 0 16,21 21-16,-21 0 0,22 22 15,-22-1-15,0-21 0,-21 22 16,0-1-16,0-21 0,0 21 0,0-20 16,-21 20-16,0-21 0,0 0 0,-1 0 15,-20 1-15,21-1 0,0 0 16,0 0-16,-1-21 0,1 0 0,21 21 16,-21-21-16,42 0 31,0 0-16,1 0-15,-22-21 0</inkml:trace>
  <inkml:trace contextRef="#ctx0" brushRef="#br2" timeOffset="171393.39">22669 10033 0,'0'0'0,"0"-21"0,0 0 15,-21 21-15,0 0 0,0 0 16,0 0-16,0 0 0,-1 0 16,1 21-16,0-21 0,0 21 0,-21 0 15,20 22-15,1-22 0,0 0 0,21 0 16,-21 21-16,21-20 16,-21-1-16,21 21 0,0-21 0,0 0 15,0 1-15,0-1 0,0 0 0,21-21 16,-21 21-16,21-21 0,0 0 15,0 0-15,1 0 0,-1 0 0,21 0 16,-21-21-16,0 0 0,1 21 0,-1-21 16,0-1-16,0-20 0,0 21 15,0 0-15,-21 0 0,0-22 0,0 22 16,0 0-16,22 0 0,-22-22 16,0 22-16,0 0 15,0 42 1,0 0-16,0 1 15,-22-1-15,22 0 0,0 21 16,0-21-16,0 1 0,0-1 0,0 0 16,0 0-16,0 0 0,0 0 15,0 1-15,22-1 0,-1-21 16,0 0-16,0 21 0,0-21 16,0 0-16,1 0 0,-1 0 15,0-21-15</inkml:trace>
  <inkml:trace contextRef="#ctx0" brushRef="#br2" timeOffset="171744.71">22966 10224 0,'0'-22'16,"0"44"-16,0-65 0,-21 22 15,21 0 1,0 0 0,21 21-16,0 0 15,0 0-15,0 0 16,0 0-16,1 0 0,-1 21 0,0 0 15,0-21-15,-21 21 0,0 0 16,0 1-16,0-1 16,0 0-16,0 0 0,0 0 0,0 0 15,0 1-15,-21-1 16,0-21 0,21-21 15,0-1-31,0 1 0,0 0 15,0 0-15,21 0 0,0 0 16,-21-1-16,21 1 16,0 0-16,1 0 0,-1 0 15,-21 0-15,21 21 0,0-22 0,0 22 16,-21-21-16,21 21 0</inkml:trace>
  <inkml:trace contextRef="#ctx0" brushRef="#br2" timeOffset="172084.52">23474 9991 0,'0'0'0,"21"0"0,-42 0 32,0 0-32,-1 21 15,1-21-15,21 21 0,-21-21 16,21 21-16,-21-21 0,21 21 16,-21-21-16,21 22 0,0-1 15,0 0-15,21-21 16,0 21-16,0-21 15,0 21-15,1-21 0,-1 21 16,0-21-16,-21 22 16,0-1-1,0 0-15,-21-21 16,0 21-16,-1-21 16,1 0-16,0 0 0,0 0 15,0 0-15,0 0 0,-1 0 0,1 0 16,42-21 15,1 21-15,-1-21-16,0 21 0</inkml:trace>
  <inkml:trace contextRef="#ctx0" brushRef="#br2" timeOffset="172800.3">23685 10181 0,'22'0'0,"-1"0"31,0 0-31,0 0 16,-21-21-16,21 21 0,0-21 0,-21 0 16,22 21-16,-22-21 0,0-1 15,0 1 1,-22 21-1,1 0-15,0 0 0,0 0 16,0 0-16,0 21 0,-1-21 16,1 22-16,21-1 0,-21 0 0,0 0 15,21 0-15,0 0 0,0 1 16,0-1-16,0 0 16,21-21-16,0 0 0,-21 21 15,21-21-15,1 0 0,-1 0 0,21 0 16,0 0-16,-20 0 15,-1 0-15,0 0 0,0 0 0,0 0 16,0-21-16,1 21 0,-1-21 0,-21 0 16,21-1-1,-21 1-15,21 0 0,-21 0 16,0 0-16,0 0 16,0-1-16,21 1 15,0 21-15,-21-21 16,22 21-16,-1 0 0,0 0 15,0 0-15,0 0 0,0 0 16,-21 21-16,0 0 0,22-21 16,-1 22-16,-21-1 0,21 0 15,-21 0-15,0 0 0,0 0 16,0 1-16,0-1 0,0 0 16,-21 0-16,21 0 15,-21-21 1,21-21-1,0 0 1,0 0-16,0 0 16,0-1-16,21 1 0,-21 0 15,21 21-15,0-21 0,-21 0 0,21 0 16,-21-1-16,21 22 0,1-21 16,-1 21-16,0 0 15</inkml:trace>
  <inkml:trace contextRef="#ctx0" brushRef="#br1" timeOffset="200928.77">20849 2159 0,'0'-21'15,"0"0"1,0 42 31,21 0-32,-21 0-15,21 0 16,1 1-16,-22-1 0,21 0 0,-21 0 16,0 0-16,21 0 0,0 22 0,-21-22 15,0 0-15,0 0 16,21 0-16,-21 1 0,21-1 0,-21 0 16,22-21-16,-22 21 15,0-42 1,0 0-1,0 0-15,0-1 0</inkml:trace>
  <inkml:trace contextRef="#ctx0" brushRef="#br1" timeOffset="201208.63">21188 2138 0,'0'0'0,"-21"0"31,-1 21-15,1 0-16,0 0 0,0 1 16,0 20-16,-22-21 0,22 0 15,-21 22-15,0-22 0,20 21 16,-20-21-16,0 22 0,21-22 0,-1 0 16,1 0-16,0 0 0,0-21 15,21 21-15,-21-21 0,42 0 47,0-21-47,-21 0 0,21 21 0,0-21 16,1 0-16</inkml:trace>
  <inkml:trace contextRef="#ctx0" brushRef="#br1" timeOffset="201480.1">21294 2223 0,'0'42'31,"0"-21"-31,0 0 16,-22-21-16,22 21 0,-21 22 0,21-22 15,0 0-15,0 0 0,0 0 0,-21 1 16,21-1-16,0 0 0,0 0 15,-21-21-15,21 21 0,0 0 16,0-42 15,0 0-15</inkml:trace>
  <inkml:trace contextRef="#ctx0" brushRef="#br1" timeOffset="201732.96">21294 2244 0,'0'-21'0,"0"42"0,21-21 47,0 21-47,-21 0 16,21 0-16,-21 0 0,21 1 16,-21-1-16,0 0 15,21 0-15,-21 0 0,22-21 0,-22 21 16,0 1-16,21-22 31,-21-22 0,0 1-31,21 21 16</inkml:trace>
  <inkml:trace contextRef="#ctx0" brushRef="#br1" timeOffset="202000.4">21632 2201 0,'0'43'31,"0"-22"-31,-21 0 0,0-21 16,21 21-16,-21 0 0,0 1 0,21-1 15,-22 0-15,1-21 0,21 21 0,0 0 16,-21 0-16,0-21 0,21 22 15,-21-22-15,21 21 16,0-42 15,0-1-15,21 1-16,0 0 0,0 21 16,-21-21-16</inkml:trace>
  <inkml:trace contextRef="#ctx0" brushRef="#br1" timeOffset="202284.23">21696 2223 0,'0'0'0,"0"21"63,0 0-63,0 0 15,0 0-15,0 0 16,0 1-16,0-1 0,0 0 0,-21 0 15,21 0-15,-22 0 0,22 1 0,0-1 16,0 0-16,0 0 16,0 0-16,-21-21 0,21 21 0,21-42 62,1 21-62,-22-21 0,21 0 16,0 0-16</inkml:trace>
  <inkml:trace contextRef="#ctx0" brushRef="#br1" timeOffset="202696">21907 2180 0,'0'0'0,"0"21"31,0 1-16,0-1-15,0 0 16,0 0-16,0 0 16,0 0-16,0 1 0,0-1 0,0 0 15,-21 0-15,0 0 0,21 0 16,0 1-16,0-1 0,-21 0 0,21 0 16,-21-21-16,21 21 0,0 0 15,0 1-15,0-1 0,0 0 16,21-21 15,0 0-31,0 0 16,0 0-16,1 0 15,-1 0-15,0 0 16,0 0 0,0 0-1,0 0 16</inkml:trace>
  <inkml:trace contextRef="#ctx0" brushRef="#br2" timeOffset="-209492.77">26670 5482 0,'-21'0'16,"0"0"-1,42 0 63,0 0-78,0 0 16,0 0-16,22 0 0,-22 0 0,21 0 16,0 0-16,-20 0 0,20 0 15,0 0-15,1 0 0,-22 0 0,21 21 16,0-21-16,1 0 0,-22 0 15,21 22-15,1-22 0,-22 0 0,21 0 16,-21 21-16,22 0 0,-22-21 0,21 0 16,-21 21-16,22-21 15,-22 21-15,0-21 0,21 21 0,-21-21 16,22 22-16,-1-22 0,-21 21 16,22 0-16,-1-21 0,64 42 15,-64-21-15,0-21 0,22 22 0,-22-1 16,22 0-16,-22 0 0,22 0 15,-22 0-15,21 1 0,1-1 0,-22 0 16,22 0-16,-1 0 0,1 22 16,-1-22-16,1 0 0,-1 0 0,22 21 15,-22-20-15,22-1 0,-21 0 0,20 21 16,-20-21-16,-1 22 0,22-22 16,-22 21-16,1 1 0,-1-22 15,1 21-15,-1 0 0,1-20 16,-1 20-16,1 0 0,-1 1 0,1-22 15,-22 21-15,22 0 0,-1 1 16,-20-22-16,20 21 0,-21 1 0,1-22 16,20 21-16,-20 0 0,-1 1 0,-21-1 15,21 0-15,1 1 0,-1 20 16,0-20-16,22 41 0,-22-20 16,1-22-16,-1 0 15,-21 1-15,21-1 0,1 0 0,-22 1 16,21-1-16,1 0 0,-22 1 0,21-1 15,-21 0-15,0 1 0,22 20 0,-22-20 16,21-1-16,-21 0 16,1 1-16,20 20 0,-21-21 0,0 1 15,0-1-15,22 0 0,-22-20 0,0 20 16,0 0-16,0 1 0,1-1 16,20 43-16,-21-43 0,0 0 15,0 1-15,1-1 0,-1 0 16,-21 22-16,21-22 0,0 0 0,0 1 15,-21-1-15,21-21 0,-21 22 16,22-1-16,-22 0 0,0 1 0,21-22 16,0 21-16,-21 0 0,0-20 15,21 20-15,-21 0 0,21 1 0,0-1 16,-21-21-16,0 21 0,0 1 16,22-1-16,-22-21 0,0 22 15,21-22-15,-21 21 0,0 0 16,0 1-16,0-22 0,0 0 15,0 0-15,0 0 0,0 1 0,0-1 16,0 0-16,0 0 0,-21 0 16,21 0-16,-22 1 0,1-1 15,21 0-15,0 0 0,0 0 16,-21 0-16,21 1 0,-21-1 0,21 0 16,0 0-16,0 0 0,0 0 15,0 1-15,-21-1 0,21 0 16,0 0-16,0 0 0,0 0 0,0 1 15,-21-22-15,21 21 0,0 0 16,0 0-16,0 0 16,0 0-1,-22-21 1,22 22-16,0-1 16,0 0 30,-21-21 33</inkml:trace>
  <inkml:trace contextRef="#ctx0" brushRef="#br2" timeOffset="-208900.11">31623 10626 0,'0'0'0,"0"-21"0,0-1 15,21 22 1,-21-21-16,21 21 16,-21 21 15,0 1-31,21-1 0,1 0 16,-22 0-16,0 0 0,0 0 15,21 1-15,-21-1 0,21 21 16,-21-21-16,0 0 0,21 1 0,0-1 15,-21 0-15,0 0 0,21 0 16,1 0-16,-22 1 0,21-1 16,-21 0-16,21 0 0,0 0 15,-21 0 1,0-42 62,0 0-78,21 21 16,-21-21-16,0 0 0,21 21 15,1-21-15</inkml:trace>
  <inkml:trace contextRef="#ctx0" brushRef="#br2" timeOffset="-208475.93">32575 10626 0,'0'0'0,"0"-21"0,22-1 0,-22 1 15,0 0-15,0 0 16,-22 21 31,1 21-47,0 0 15,0 0-15,0 1 0,0-1 16,-1 0-16,-20 21 0,21-21 0,-21 22 16,20-22-16,-20 0 0,21 21 15,-21-20-15,20-1 0,1 21 0,0-21 16,0 0-16,0 1 0,0-1 16,-1 0-16,1 0 0,21 0 0,0 0 15,-21 1-15,0-1 16,21 0-16,0 0 15,21-21 32,-21-21-31,21 0 0,-21 0-1</inkml:trace>
  <inkml:trace contextRef="#ctx0" brushRef="#br2" timeOffset="-200744.68">29718 10964 0,'-21'22'141,"0"-22"-126,-1 21 1,1-21-16,0 0 16,0 0-16,0 21 0,0-21 0,-1 0 15,1 0-15,0 0 0,0 0 16,0 21-16,0-21 0,-1 0 15,1 0-15,0 0 0,0 0 16,0 0-16,0 0 0,-1 0 0,1 0 16,0 0-16,0 0 0,0 0 15,0 0-15,-1 0 0,1-21 0,0 21 16,-21 0-16,21 0 0,-1-21 16,1 21-16,-21-21 0,21 21 0,0 0 15,-1-22-15,1 22 0,0 0 0,0-21 16,0 21-16,0 0 0,-1 0 15,1-21-15,0 21 0,0-21 0,0 21 16,0-21-16,-1 21 0,22-21 16,-21 21-16,0-22 0,0 22 15,21-21-15,-21 21 0,0-21 16,21 0-16,-22 0 0,1 21 16,0-21-16,0-1 15,21 1-15,-21 21 0,0-21 0,21 0 16,0 0-16,-22 21 0,1-21 0,0-1 15,21 1-15,-21 0 0,0 0 16,0 0-16,21 0 0,-22-1 0,1 1 16,0-21-16,0 21 0,0 0 15,0-1-15,-1 1 0,1 0 0,0 0 16,0 0-16,21 0 0,-21-1 0,0-20 16,-1 21-16,1 0 0,21 0 15,-21-1-15,0 1 0,21 0 0,-21 0 16,21 0-16,-21-22 0,-1 22 15,22 0-15,-21-21 0,0 21 16,21-1-16,-21-20 0,0 0 0,0 21 16,-1-22-16,1 1 0,0 0 0,0 20 15,21-20-15,-21 21 0,0-21 16,-1-1-16,1 22 0,0-21 0,0-1 16,21 22-16,-21-21 0,0 0 0,-1-1 15,1 22-15,0-21 16,0-1-16,0 1 0,-43-43 15,43 43-15,0 21 0,0-21 0,0-1 16,-1 22-16,1-21 0,21 21 16,-21-1-16,0-20 0,0 21 0,-22-21 15,43 20-15,-21 1 16,0 0-16,21 0 0,-21 0 0,21 0 16,-21-1-16,21 1 0,-21 0 0,21 0 15,0 0-15,0 0 16,-22 21-16,22-22 0,0 1 47,0 0 109,22 21-156,-1 0 0,0 0 0,0 0 16,0 0-16</inkml:trace>
  <inkml:trace contextRef="#ctx0" brushRef="#br2" timeOffset="-200200.18">27432 8192 0,'0'-22'0,"0"44"0,0-65 16,-21 43 30,0 0-30,-1 0-16,1 0 0,0 0 0,0 0 16,-21 0-16,-1 0 0,1 0 15,21 0-15,-22 0 0,1 21 0,0-21 16,-1 0-16,22 0 0,0 0 0,-21 0 16,21 0-16,-1 0 0,1 0 15,0 0-15,0 0 0,0 0 0,0 0 16,-1 0-1,22 22 48,0-1-63,0 0 0,22 0 0,-22 0 16,21 0-16,-21 1 0,0-1 15,21 21-15,-21-21 0,21 22 0,-21-22 16,0 21-16,21-21 0,0 0 0,-21 22 15,22-22-15,-22 21 16,21-21-16,-21 22 0,21-22 0,-21 0 16,0 0-16,0 0 0,21 1 15,-21-1-15,21 0 0,-21 0 16,0 0 0,0 0-1,-21-21 1,21-21-1,-21 21-15</inkml:trace>
  <inkml:trace contextRef="#ctx0" brushRef="#br1" timeOffset="-194164.24">29422 12615 0,'0'0'0,"0"-21"0,0 0 15,-22 21 17,22 21-17,0 0-15,0 22 0,0-22 0,0 21 16,-21 1-16,21-1 0,-21 0 16,21 1-16,0-1 0,0 0 0,-21-21 15,21 22-15,-21-1 0,21-21 0,0 0 16,0 1-16,0-1 15,0 0-15,-21-21 0,21 21 16,0-42 0</inkml:trace>
  <inkml:trace contextRef="#ctx0" brushRef="#br1" timeOffset="-193808.45">29104 12658 0,'0'0'0,"0"-21"15,0-1-15,0 1 0,-21 0 16,21 0-16,0 0 16,21 0-1,0 21-15,0 0 0,1 0 0,20 0 16,0 0-16,1 0 0,-1 0 16,0 21-16,1 0 0,-1 0 0,0 0 15,1 0-15,-1 1 0,0 20 16,-21-21-16,22 21 0,-43 1 0,0-1 15,0 0-15,0 1 0,0-1 0,-21-21 16,-1 22-16,-20-22 0,21 21 16,-21-21-16,-22 0 0,22 1 0,-1-1 15,1-21-15,0 21 16,-1-21-16,-20 21 0,42-21 0,-22 0 16,22 0-1,21-21 1,21 0-16,1 21 15,-1-21-15,0 21 0,0-22 16,21 22-16</inkml:trace>
  <inkml:trace contextRef="#ctx0" brushRef="#br1" timeOffset="-193356.71">29993 12869 0,'0'0'15,"0"-21"-15,0 0 0,-21 21 16,0 0-16,0 0 16,-1 0-16,1 0 0,0 0 0,-21 21 15,21 0-15,-1 1 0,1-1 16,0 21-16,0-21 0,0 0 0,0 22 16,-1-22-16,22 0 0,-21 0 15,21 0-15,0 1 0,0-1 0,0 0 16,21-21-1,1 0-15,-1 0 16,0 0-16,0 0 0,0 0 0,0-21 16,22 21-16,-22-21 0,0-1 15,0 1-15,0 0 0,1 0 0,-22-21 16,21 20-16,-21 1 0,21-21 0,-21 21 16,21 0-16,-21-1 0,0 44 31,0-1-31,0 0 0,0 0 15,0 0-15,0 0 0,-21 1 0,21-1 16,0 21-16,-21-21 0,21 0 16,0 1-16,0-1 0,0 0 15,0 0-15,21 0 16,0-21 0,0 0-16,0 0 0,1-21 15,-22 0-15</inkml:trace>
  <inkml:trace contextRef="#ctx0" brushRef="#br1" timeOffset="-193112.85">30268 12594 0,'0'-21'0,"0"42"0,0-63 32,0 63-32,0 0 15,0 0-15,-21 22 16,21-1-16,-21-21 0,0 22 0,21-1 15,-21 0-15,21 1 0,0-1 16,0-21-16,-22 21 0,22-20 0,0 20 16,-21-21-16,21 0 0,0 0 0,0 1 15,0-1-15,21-21 16,1 0-16,-1 0 16,0 0-16,0 0 0</inkml:trace>
  <inkml:trace contextRef="#ctx0" brushRef="#br1" timeOffset="-192679.59">30628 12975 0,'0'-21'0,"0"42"0,0-63 15,0 21-15,0 0 0,0-1 16,-21 22 0,0 0-16,0 0 15,-1 0-15,1 22 0,0-1 16,0 0-16,0 0 0,0 0 0,-1 0 15,22 1-15,-21 20 0,0-21 16,0 0-16,21 0 0,0 1 0,0-1 16,0 0-16,0 0 15,21-21 1,0 0-16,0 0 0,1 0 16,-1 0-16,0-21 15,0 21-15,0-21 0,0 0 0,1-1 16,-1 1-16,0 0 0,0 0 15,-21 0-15,0 0 0,21-1 0,-21 44 47,0-1-47,0 0 0,0 0 0,0 0 16,0 0-16,0 1 16,0-1-16,0 0 0,21-21 46,1 0-46,-1 0 16</inkml:trace>
  <inkml:trace contextRef="#ctx0" brushRef="#br1" timeOffset="-192468.16">30057 12742 0,'-22'0'16,"44"0"-16,-65 0 0,22 0 0,0 0 16,42 0-1,0 0 1,22 0-16,-22 0 0,21 0 16,0 0-16,1 0 0,-1 0 0,0 0 15,22 0-15,-22 0 0,1 0 16</inkml:trace>
  <inkml:trace contextRef="#ctx0" brushRef="#br1" timeOffset="-192220.31">31030 12679 0,'0'21'31,"-21"0"-31,21 0 0,-21 1 15,21 20-15,-21-21 0,0 21 0,21-20 16,-22 20-16,1-21 0,21 21 16,0-20-16,-21 20 0,21-21 0,-21 0 15,21 0-15,-21 1 0,21-1 16,0 0-16,21-21 31</inkml:trace>
  <inkml:trace contextRef="#ctx0" brushRef="#br1" timeOffset="-191688.61">30946 12785 0,'0'-21'0,"0"42"0,0-64 16,0 22-16,0 0 0,0 0 16,21 21-1,0 0-15,0 0 16,0 0-16,0 0 0,1 0 15,-1 0-15,0 0 0,21 0 16,-21 21-16,1 0 0,-1 0 0,-21 1 16,0-1-16,0 0 0,0 0 15,0 0-15,0 0 0,0 22 16,-21-22-16,-1 0 0,1 0 0,-21 0 16,21-21-16,-22 22 0,22-1 15,-21-21-15,21 0 0,0 21 0,-1-21 16,44 0 15,-1 0-31,0 0 16,0-21-16,0 21 0,22-21 15,-22 21-15,0 0 0,21 0 0,-21 0 16,1 0-16,-1 0 0,0 0 16,0 21-16,0 0 0,0 0 15,1-21-15,-22 21 0,0 0 16,21 1-16,-42 20 15,-1-21-15,1-21 16,0 0-16,-21 21 0,21-21 0,-22 21 16,1-21-16,21 0 0,-22 0 15,1 0-15,21 0 0,-21 0 0,20 0 16,1 0-16,0 0 0,0 0 0,0 0 16,0 0-1,42 0 16,0-21-31,21 21 0,-21 0 16</inkml:trace>
  <inkml:trace contextRef="#ctx0" brushRef="#br1" timeOffset="-191212.23">31581 12996 0,'0'0'0,"0"-21"0,21 21 0,-21-21 15,0 0-15,0 0 0,0 0 16,-21 21 15,-1 0-31,1 21 16,0 0-16,0 21 0,0-21 0,21 1 16,-21-1-16,-1 21 0,1-21 15,21 0-15,0 1 0,0-1 0,-21 21 16,21-21-1,0 0-15,21-21 16,0 0-16,1 0 16,-1 0-16,0-21 0,0 0 15,0 0 1,0 0-16,1 0 0,-22-1 0,21 1 16,0 0-16,0 0 0,-21 0 15,0 0-15,21-1 0,-21 1 0,0 42 31,0 1-31,0-1 16,0 0-16,-21 0 0,21 0 16,-21 0-16,21 1 0,0-1 0,-21 0 15,21 0-15,0 0 0,-21-21 16,21 21-16,0 1 16,21-22-1,0 0-15,0 0 16</inkml:trace>
  <inkml:trace contextRef="#ctx0" brushRef="#br1" timeOffset="-190828.45">32089 12975 0,'0'0'0,"-22"-42"31,1 21-31,0 21 0,0 0 16,0 0-16,0 0 15,-1 21-15,1 0 0,0 0 16,21 0-16,0 1 0,0-1 16,0 0-16,0 0 15,0 0-15,0 0 16,21-21-16,0 22 0,1-22 16,-1 21-16,0-21 15,-21 21-15,21-21 16,-21 21-16,-21-21 31,0 0-31,0 0 0,-1 0 16,1 0-16,0 0 0,0 0 0,0 0 15,0 0-15,-1 0 16,1 0-16,42 0 47,1 0-32</inkml:trace>
  <inkml:trace contextRef="#ctx0" brushRef="#br1" timeOffset="-190470.65">32152 13145 0,'21'0'31,"0"0"-31,1 0 0,-22-22 16,21 22-16,0-21 0,0 21 16,0-21-16,0 21 0,1-21 0,-1 21 15,0-21-15,-21 0 0,0-1 16,-21 22 15,0 0-31,-1 0 0,1 0 16,0 0-16,0 22 0,-21-1 0,20 0 15,1 0-15,0 21 0,0-20 16,21-1-16,0 0 0,-21 0 16,21 0-16,0 0 0,0 1 15,21-22 1,0 0-16,0 0 0,22 0 0,-22 0 16,21 0-16,-21 0 0,0 0 15,22 0-15,-22-22 0,0 22 0</inkml:trace>
  <inkml:trace contextRef="#ctx0" brushRef="#br1" timeOffset="-182364.67">24447 14203 0,'0'0'0,"-21"0"16,0 0-16,0 0 16,21-21 15,21 21-15,0 0-16,22 0 0,-22 0 0,21-21 15,0 21-15,1 0 0,-1 0 0,0 0 16,22 0-16,-22-22 0,22 22 15,-22 0-15,0 0 0,1 0 0,-1 0 16,-21 0-16,0 0 0,1 0 16,-44 0-1,1 0 1,0 0-16,-21 0 0,21 0 16,-1 0-16,1 0 0,0 0 0</inkml:trace>
  <inkml:trace contextRef="#ctx0" brushRef="#br1" timeOffset="-182107.81">24828 14139 0,'0'22'63,"0"-1"-63,-21 0 0,21 0 15,0 0-15,0 22 16,-21-22-16,21 21 0,-21 0 0,21-20 15,0 20-15,0 0 0,-21-21 16,21 1-16,-21 20 0,21-21 0,-22 0 16,22 0-16,0 1 0,0-1 15,22-21 17,-1-21-32,0 21 15</inkml:trace>
  <inkml:trace contextRef="#ctx0" brushRef="#br1" timeOffset="-181736.4">25146 14330 0,'0'-21'0,"0"42"0,-21-21 31,0 21-31,-1-21 16,22 21-16,-21 0 0,0 22 15,21-22-15,0 0 0,0 21 0,0-20 16,0 20-16,0-21 0,0 0 15,0 0-15,0 22 0,0-22 0,21 0 16,0 0-16,1-21 0,-1 0 16,0 0-16,0 0 0,21 0 15,-20 0-15,-1 0 0,0 0 0,0-21 16,21 0-16,-20 0 0,-22 0 16,21-1-16,-21 1 0,0 0 15,0-21-15,0 21 0,0-22 0,0 22 16,0-21-16,0 21 0,0-1 15,-21 1-15,21 0 0,-22 0 16,22 0-16,-21 21 0,0 0 16,0 0-16,0 21 0,0 0 15,21 0-15,-22 0 16,22 1-16,-21-22 0,21 21 0,0 0 16</inkml:trace>
  <inkml:trace contextRef="#ctx0" brushRef="#br1" timeOffset="-181295.65">25802 14330 0,'21'-21'16,"-42"42"-16,63-63 0,-42 20 0,22 22 16,-22-21-16,21 21 15,0 0-15,0 0 16,0 0-1,0 21-15,-21 1 0,22-1 16,-1 0-16,-21 0 0,0 21 0,21-20 16,-21 20-16,0-21 0,21 21 15,-21-20-15,0 20 0,0-21 0,0 0 16,0 0-16,0 1 0,0-1 16,0 0-16,0 0 15,0-42 1,0 0-1,21 0-15,-21-1 0,21 22 0,-21-42 16,0 21-16,22 0 0,-1-22 16,0 1-16,0 0 0,-21 21 0,21-22 15,0 1-15,1 21 0,-1 0 16,0-1-16,0 1 0,-21 0 16,0 0-16,21 21 0,0 0 15,-21 21 16,0 0-31,0 0 16,0 1-16,0-1 0</inkml:trace>
  <inkml:trace contextRef="#ctx0" brushRef="#br1" timeOffset="-180936.86">26416 14542 0,'0'0'0,"21"0"0,0 0 15,0 0 1,1 0-16,-22-22 0,21 22 0,-21-21 16,21 21-16,-21-21 0,0 0 0,21 0 15,0 21-15,-21-21 0,0-1 16,0 1-16,-21 21 31,0 0-31,21 21 16,-21-21-16,0 22 0,21-1 15,-22 0-15,22 0 0,-21 0 16,21 22-16,-21-22 0,21 0 0,0 0 16,0 0-16,0 0 0,0 1 15,0-1-15,21-21 16,0 21-16,1-21 16,-1 0-16,0 0 0,21 0 0,-21 0 15,1 0-15,20 0 0,-21 0 0,0 0 16,0 0-16,1 0 0,-1-21 15,0 21-15,0-21 0,0-1 0,0 22 16</inkml:trace>
  <inkml:trace contextRef="#ctx0" brushRef="#br1" timeOffset="-180592.61">26860 14584 0,'0'-64'15,"0"22"1,0 148-16,0-233 0,0 106 16,0 0-16,22 21 0,-1-22 15,0 22-15,0 0 0,0 0 16,0 0-16,1 0 0,-1 0 0,0 0 15,0 0-15,0 22 0,0-22 0,22 21 16,-22 0-16,0 0 0,-21 0 16,21 0-16,-21 1 0,21-1 0,-21 0 15,0 0-15,0 0 0,0 0 16,0 1-16,-21-1 0,0-21 0,0 21 16,0-21-16,0 0 15,-1 0 1,22-21-1,0 0 1,0-1-16,0 1 0,0 0 16,0 0-16,22 0 0,-1 0 15,-21-1-15,21 1 0,0 0 0,-21 0 16,21 21-16,0-21 0,1 0 0,-1 21 16,0 0-16,0-22 15,0 22-15,0 0 0,22 0 0,-22-21 16</inkml:trace>
  <inkml:trace contextRef="#ctx0" brushRef="#br1" timeOffset="-179783.55">27749 14478 0,'0'0'0,"0"-21"0,0 0 16,0 0-16,22 21 15,-22-22-15,21 22 16,-21-21-16,21 21 15,-21 21 1,0 1-16,0-1 16,0 0-16,0 0 0,0 0 0,0 0 15,0 1-15,0-1 0,0 0 16,0 0-16,0 0 0,0 0 16,0 1-1,0-44 32,0 1-47,0 0 16,0 0-16,0 0 0,0-22 0</inkml:trace>
  <inkml:trace contextRef="#ctx0" brushRef="#br1" timeOffset="-179512.7">27940 14203 0,'0'-21'31,"21"21"-15,-21-21-16,-21 21 62,21 21-46,0 0 0,0 0-16,21-21 15,-21 21-15,21-21 0,0 21 16</inkml:trace>
  <inkml:trace contextRef="#ctx0" brushRef="#br1" timeOffset="-178231.82">28215 14563 0,'21'0'31,"0"0"-31,1 0 16,-1 0-16,-21-21 0,21 21 15,0-22-15,0 1 0,0 0 16,1 0-16,-22 0 0,21 0 0,0-1 15,0 1-15,-21-21 0,0 21 16,0 0-16,21-1 0,-21-20 16,0 21-16,0 0 0,0 0 0,-21 21 31,21 21-15,-21 0-16,0 0 15,21 21-15,-21-20 0,21 20 16,0 0-16,0 1 0,-22-1 0,22 0 15,-21 1-15,21-1 0,0 0 16,0 1-16,0-1 0,-21 0 0,21 1 16,0-1-16,-21-21 0,21 21 15,0-20-15,-21 20 0,21-21 0,0 21 16,0-20-16,0-1 0,0 0 16,0 0-16,0 0 0,0 0 15,21-21 1,0 0-16,0-21 15,0 21-15,-21-21 0,22 0 0,-1 0 16,0 0-16,0-1 0,0-20 16,0 21-16,-21-21 0,0 20 15,0-20-15,0 0 0,0 21 0,0-22 16,0 1-16,0 0 0,0 20 16,-21-20-16,21 21 0,-21 0 0,0 0 15,21-1-15,-21 22 0,21-21 16,-21 21-16,42 0 31,0 0-15,0 0-16,0 0 0,22 0 15,-22 0-15,0 0 0,0 0 0,21 0 16,-20 0-16,-1-21 0,21 0 0,-21 21 16,0-21-16,1 21 15,-1 0-15,-21-21 0,21 21 16,-21-22-16,-21 22 31,21 22-15,-21-22-16,21 21 15,-22 0-15,22 0 0,0 0 16,0 0-16,0 1 0,0-1 16,0 0-16,0 0 0,0 0 15,22 0 1,-1-21-16,0 0 0,0 0 0,0 0 15,0 0-15,1 0 0,-1 0 16,0 0-16,21-21 0,-21 21 16,1-21-16,-1 0 0,-21 0 0,21 0 15,0-1-15,0 1 0,-21 0 16,0 0-16,21 0 0,-21 0 16,22 21-16,-22 21 31,0 0-16,-22 0-15,22 0 0,-21 0 16,21 1-16,-21-1 0,21 0 0,0 21 16,-21-21-16,21 22 0,-21-1 15,0-21-15,21 22 0,0-1 0,0 0 16,0-21-16,0 22 0,0 20 16,0-20-16,0-1 0,0 0 0,0 22 15,0-22-15,0 0 0,0 1 0,0-1 16,0 0-16,0 1 0,0-22 15,0 0-15,0 21 0,0-20 0,0-1 16,0 0-16,-22-21 16,1 0-1,0 0-15,0 0 16,0-21-16,0 0 0,-1-1 16,1 1-16,0 0 0,0-21 0,0-1 15,0 1-15,-1-43 0,22 22 16,0-1-16,0 22 0,22-21 15,-1 20-15,0 1 0,21 0 0,1-1 16,-22 1-16,21 21 0,0 0 16,1-1-16,-1 1 0,43 0 15,-43 21-15,0 0 0,-20-21 16,20 21-16,-21 0 0,21-21 16,-20 21-16,-1 0 0,0-21 0</inkml:trace>
  <inkml:trace contextRef="#ctx0" brushRef="#br1" timeOffset="-162772.39">20553 6604 0,'0'21'94,"-21"0"-79,42-21 32,0 0-31,0 0 0,-21-21-16,21 21 15,-21-21-15,0 0 0,0 0 16,-21 21-1,0 0 1,0 0-16,0 21 16,-1 0-1,22 0-15,0 0 16,22-21 15,-1 0-31,0 0 16,0 0-16,0 0 15,-21-21-15,21 21 0,-21-21 16,0 0-16,0 0 0,0 0 16,0-1-1,-21 22 17,0 22-32,21-1 15,-21-21 1,21 21-16,21-21 78</inkml:trace>
  <inkml:trace contextRef="#ctx0" brushRef="#br1" timeOffset="-162260.68">21018 6414 0,'0'-22'16,"0"44"15,0-1-16,0 0-15,0 0 16,0 0-16,0 0 0,0 22 0,0-22 16,-21 0-16,21 0 0,0 0 0,0 22 15,-21-22-15,21 0 16,-21 21-16,21-20 0,-21-1 16,21 0-16,-21 0 15,21 0 1,0-42 31,0 0-32,0 0-15,21 0 16,-21-1-16</inkml:trace>
  <inkml:trace contextRef="#ctx0" brushRef="#br1" timeOffset="-161900.08">20997 6435 0,'-21'0'15,"42"0"-15,-63-21 0,42-1 32,21 22-32,0 0 15,0 0-15,1 0 16,-1 0-16,0 0 0,0 0 0,0 0 15,0 0-15,1 0 0,-22 22 16,21-1-16,-21 0 16,0 0-16,0 0 0,0 0 15,0 1-15,0-1 16,-21 0-16,-1 0 0,1-21 0,0 21 16,0-21-16,0 21 0,0-21 15,21 22-15,-22-22 0,1 0 16,42 0 31,1-22-47,-1 22 15,0 0-15</inkml:trace>
  <inkml:trace contextRef="#ctx0" brushRef="#br1" timeOffset="-161316.41">21378 6414 0,'0'-22'31,"0"44"-15,0-1-1,-21 0-15,21 0 0,0 0 0,-21 0 16,21 1-1,0-1-15,0 0 0,0 0 0,0 0 16,0 0 0,21-21-16,0 0 0,0 0 15,1 0-15,-1 0 16,0 0-16,0 0 0,0-21 16,0 21-16,1-21 0,-1 0 0,0 21 15,-21-21-15,21 0 0,-21-1 0,21 1 16,-21 0-16,0 0 15,0 0-15,0 0 16,0 42 15,0 0-31,0 0 0,0 0 0,0 0 16,0 1-16,-21-1 0,21 0 16,-21 21-16,21-21 0,0 1 0,-21-1 15,21 0-15,0 21 0,0-21 0,0 1 16,0-1-16,0 0 0,0 0 15,-21 0-15,-1 0 16,1-21-16,0 22 16,0-22-16,0 0 15,0 0-15,-1 0 0,1 0 0,0 0 16,0 0-16,0 0 16,21-22 15,-21 22-31,21-21 15</inkml:trace>
  <inkml:trace contextRef="#ctx0" brushRef="#br1" timeOffset="-160776.72">20764 7260 0,'0'21'31,"0"1"-31,-21-1 0,21 0 16,0 0-16,-21 0 0,21 0 0,0 1 16,0-1-16,-21 21 0,0-21 15,21 0-15,-21 1 0,21-1 0,0 0 16,-22-21-16,1 21 0,21 0 15,0 0-15,-21-21 16</inkml:trace>
  <inkml:trace contextRef="#ctx0" brushRef="#br1" timeOffset="-160224.34">20489 7493 0,'64'0'16,"-43"0"0,0 0-16,21 0 0,-20-21 0,20 21 15,-21 0-15,21-21 0,1 21 16,41-21-16,-62-1 0,20 22 15,-21 0-15,21-21 0,-20 21 0,-1-21 16,0 21 0,-21 21 15,-21 0-31,0-21 0,21 22 16,-22-1-16,22 0 0,-21 0 0,0 0 15,21 0-15,0 1 0,0-1 16,0 0-16,0 0 0,0 0 15,0 0-15,21-21 0,0 0 16,1 0-16,-1 22 0,0-22 16,0 0-16,0 0 0,0 0 0,1 0 15,-1 0-15,0 0 0,0-22 0,0 22 16,0-21-16,1 0 16,-1 0-16,0 21 0,0-42 0,-21 20 15,0 1-15,0 0 0,0-21 0,0 21 16,0-1-16,0-20 0,-21 21 15,21 0-15,-21 21 0,0-21 0,-1 21 16,1 0-16,0 0 0,0 0 16,0 0-16,0 0 0,-1 0 0,1 21 15,0 0-15,0 0 16,21 0-16,0 0 16,-21-21-1,21 22-15</inkml:trace>
  <inkml:trace contextRef="#ctx0" brushRef="#br1" timeOffset="-159726.64">20574 7874 0,'42'42'16,"-42"-20"-1,21-1-15,1 0 0,-1 0 16,0 0-16,0 0 15,0 1-15,-21-1 0,21 0 0,1 0 16,-1 0-16,-21 0 0,21 1 16,0-1-16,-21 0 15,0 0 1,21-21-16,0 0 31</inkml:trace>
  <inkml:trace contextRef="#ctx0" brushRef="#br1" timeOffset="-159435.79">21018 7916 0,'0'0'0,"-42"0"31,21 0-31,0 0 16,-22 22-16,22-1 0,0-21 15,0 21-15,0 0 16,-22 0-16,22 0 0,-21 22 16,21-22-16,-22 0 0,22 0 0,0 0 15,21 1-15,-21-1 0,0-21 16,21 21-16,-21-21 0,21 21 16,21-21 15,0 0-31,0 0 15,0 0-15,0 0 16</inkml:trace>
  <inkml:trace contextRef="#ctx0" brushRef="#br1" timeOffset="-158600.14">21145 7916 0,'0'43'31,"0"-22"-31,0 0 0,0 0 16,0 0-16,-21 1 0,21-1 16,0 0-16,0 0 0,0 0 15,0 0-15,0 1 0,0-1 0,-21 0 16,21 0-16,0-42 62,0 0-62,0 0 0,0-1 16,0 1-16,0 0 0,0 0 16,0 0-16,0-22 0,0 22 15,0 0-15,0 0 0,0 0 0,0 0 16,0-1-16,21 1 0,-21 0 15,21 21 1,1 0-16,-1 0 16,0 21-1,-21 0-15,21-21 0,-21 22 16,21-1-16,-21 0 0,0 0 0,0 0 16,21 0-16,-21 1 15,0-1-15,0 0 0,0 0 0,0 0 16,22 0-16,-22 1 15,21-22 17,-21-22-17,21 22 1,-21-21-16,21 21 0,-21-21 16,0 0-16,21 0 0,0 0 15,-21-1-15,22 1 0,-22 0 16,0 0-16,21 0 0,0 0 0,-21-1 15,21 22-15,0 0 32,-21 22-17,0-1-15,0 0 16,0 0-16,0 0 0,0 0 0,0 1 16,0-1-16,0 0 0,0 0 15,0 0-15,0 0 0,0 1 0,0-1 16,0 0-16,0 0 15,0 0-15,-21-21 16,21 21 0,0-42 31,0 0-47,0 0 0,0 0 15,21 0-15</inkml:trace>
  <inkml:trace contextRef="#ctx0" brushRef="#br1" timeOffset="-158157.02">21780 7874 0,'0'-21'16,"0"42"31,0 0-47,0 0 15,-21 1-15,21-1 16,-21 21-16,21-21 0,0 0 16,0 1-16,-21-1 0,21 21 0,-21-21 15,21 0-15,0 1 0,0-1 16,0 0-16,0 0 0,0 0 0,0 0 15,0 1 1,21-22 0,0 0-16,0 0 0,0 0 15,1 0-15,-1 0 0,0-22 16,0 22-16,-21-21 0,21 21 16,0 0-16,1 0 0,-1-21 0,0 21 15,0 0 1,-21-21-16,21 0 47</inkml:trace>
  <inkml:trace contextRef="#ctx0" brushRef="#br2" timeOffset="-142499.83">10753 7366 0,'0'0'0,"-22"0"16,22 21-16,-21-21 15,21-21 17,21 0-32,1 0 15,-1 0-15,0 21 0,0-22 16,21-20-16,-20 21 0,20 0 0,0 0 15,1-22-15,-1 22 0,0 0 16,1-21-16,-1 20 0,0 1 0,1 0 16,-22 0-16,0 0 0,21-22 15,-21 43-15,1-21 16,-22 42 31,-22 1-32,1-22 1,0 21-16,21 0 0,-21-21 0,0 21 16,0 0-16,-1 0 0,1-21 0,-21 22 15,21-1-15,0 0 0,-22 0 16,1 0-16,21 0 0,-22 1 0,22-1 16,-21 0-16,21 0 0,-22 0 15,22-21-15,0 21 0,0-21 16,0 0-16,21 22 0,-21-1 15,-1-21-15,22 21 16,0 0-16,22 0 16,-1-21-16,0 21 15,21 1-15,-21-22 0,22 21 0,-1 0 16,0 0-16,1-21 0,-1 21 0,0 0 16,1-21-16,-1 22 0,0-1 15,1-21-15,-22 21 0,21-21 0,-21 21 16,22 0-16,-43 0 0,0 1 31,0-1-15,-21-21-1,-1 0-15,1-21 16,21-1-16,-21 1 16</inkml:trace>
  <inkml:trace contextRef="#ctx0" brushRef="#br2" timeOffset="-142016.11">10922 7345 0,'0'0'0,"-21"0"0,42 0 31,0 0-31,0 0 16,0 0-16,1 0 0,-1 21 16,21-21-16,0 0 0,1 0 0,-1 0 15,0 0-15,1 0 0,20 0 16,1 0-16,-1 0 0,1 0 0,20 0 15,1 0-15,0 0 0,21 0 16,-22 0-16,22 0 0,0 0 0,106-21 16,-107 21-16,1 0 15,0-21-15,0 21 0,0 0 0,0 0 16,-1 0-16,1 0 0,-21-21 0,0 21 16,-22 0-16,1 0 0,-1 0 15,1 0-15,-22 0 0,0 0 0,-21 0 16,1 0-16,-1 0 0,0 0 15,0 0-15,-42 0 47,0 0-47,21-22 16</inkml:trace>
  <inkml:trace contextRef="#ctx0" brushRef="#br2" timeOffset="-141447.64">13928 6773 0,'0'0'0,"0"-21"0,0 0 0,0 0 16,0 0-16,0 0 16,0 42 15,0 0-31,0 0 16,0 21-16,0 1 0,0-1 0,0 0 15,0 22-15,0-22 0,0 22 0,0 20 16,0-20-16,0-1 0,0 1 15,0-1-15,0 1 0,0-22 0,0 22 16,0-22-16,-22 0 16,1 1-16,21-22 0,0 0 0,0 21 15,-21-20-15,21-1 0,0 0 16,-21-21-16,21-21 31,0 0-31,21-22 0,-21 22 16,21 0-16,0-21 0,-21-1 15,22 22-15</inkml:trace>
  <inkml:trace contextRef="#ctx0" brushRef="#br2" timeOffset="-140680.36">14033 6731 0,'-42'-21'15,"42"0"1,21 21-16,0 0 16,1 0-16,20-21 0,0 21 15,1 0-15,-1 0 0,21-22 0,1 22 16,-1-21-16,1 21 16,21 0-16,-22-21 0,43 21 0,-21 0 0,42-21 15,-22 21-15,22 0 16,-21-21-16,21 21 0,-21-21 0,0 21 15,0 0-15,0-22 0,-1 22 16,-20 0-16,0 0 0,-1 0 0,-20 0 16,-1 0-16,1 0 0,-22 0 0,43 0 15,-64 0-15,0 22 16,0-1-16,1-21 0,-22 21 16,21-21-16,0 0 15,-21 21-15,0 0 0,0 0 16,0 1-16,0-1 15,0 0-15,0 0 16,0 0-16,0 0 0,0 1 16,0 20-16,0 21 0,0-20 15,0-22-15,21 21 0,-21 1 16,0 20-16,0-21 0,21 1 0,-21 20 16,0-20-16,0-1 0,21 0 15,-21 1-15,0-1 0,22 43 16,-22-43-16,0-21 0,0 21 15,0-20-15,0-1 0,0 21 0,0-21 16,0 0-16,0 1 0,-22-22 0,1 21 16,21 0-16,-21-21 0,0 21 15,0-21-15,0 21 0,-22-21 16,22 0-16,-21 0 0,21 0 0,-22 0 16,-20 0-16,20 0 0,-20 0 15,-64 0-15,42 0 0,1 0 16,-22-21-16,0 0 0,0 21 0,-21 0 15,-21 0-15,0-21 0,21 21 16,0 0-16,0 0 0,21 0 0,-21 0 16,21 0-16,21 0 0,1 0 0,-1 0 15,0 0-15,22 0 0,21 0 16,-22 0-16,22 0 0,21 0 0,-22 0 16,22 0-16,42 0 31,0-21-31,1 21 15,20 0-15,0-22 0,-21 22 16,22-21-16,-1 21 0</inkml:trace>
  <inkml:trace contextRef="#ctx0" brushRef="#br2" timeOffset="-140400.52">14478 7027 0,'0'-21'0,"-21"0"31,42 42-15,0 0-16,-21 1 0,42-1 16,-20 0-16,-1 21 0,0-21 15,0 22-15,21-1 0,-20 0 0,-1-20 16,0 20-16,0 0 0,0-21 15,-21 22-15,0-22 0,21 0 0,-21 0 16,0 0-16,22-21 0</inkml:trace>
  <inkml:trace contextRef="#ctx0" brushRef="#br2" timeOffset="-140132.68">14944 7006 0,'-22'0'0,"1"0"0,-42 43 31,42-22-31,-22 21 0,22-21 0,-21 22 16,-1-1-16,22-21 0,-21 21 0,0 1 15,20-22-15,-20 21 0,0-21 16,21 22-16,-1-22 0,-20 0 0,21-21 15,21 21-15,-21 0 0,0-21 16,42 0 15,0 0-31,0 0 0,0-21 16,0 0-16,1 21 0</inkml:trace>
  <inkml:trace contextRef="#ctx0" brushRef="#br2" timeOffset="-139888.31">15007 7049 0,'0'0'15,"0"21"1,0 0 0,0 0-16,0 21 0,0-20 15,0 20-15,0-21 0,0 21 0,-21-20 16,21 20-16,0-21 0,-21 21 15,21-20-15,0-1 0,0 0 0,0 0 16,0 0-16,0 0 0,0 1 16,21-22-1,0 0 1</inkml:trace>
  <inkml:trace contextRef="#ctx0" brushRef="#br2" timeOffset="-139652.45">15028 7049 0,'0'0'0,"21"0"15,1 0-15,-1 21 0,0 0 16,0 0-16,0 0 16,0 0-16,1 1 0,-1 20 15,0-21-15,-21 0 0,21 0 0,0 1 16,-21-1-16,21 0 0,-21 0 15,0 0-15,0 0 16,22-21 0,-22-21-1</inkml:trace>
  <inkml:trace contextRef="#ctx0" brushRef="#br2" timeOffset="-139386.6">15663 7027 0,'-21'0'0,"0"22"0,0-22 15,0 21-15,-1 0 0,1 0 16,0 21-16,-21-20 0,21-1 0,-1 0 16,1 21-16,0-21 0,0 1 15,-21-1-15,42 0 0,-22 0 0,1-21 16,21 21-16,-21-21 0,42-21 47,0 0-47,1 21 0,-1-42 15,0 20-15,0 1 16,0 0-16</inkml:trace>
  <inkml:trace contextRef="#ctx0" brushRef="#br2" timeOffset="-139139.6">15621 7006 0,'-21'0'0,"42"0"15,-21 21 1,0 1-16,0-1 16,0 21-16,0-21 0,0 0 0,0 22 15,0-22-15,0 21 0,-21-21 0,21 22 16,0-22-16,0 0 16,-21 21-16,21-20 0,-22 20 0,22-21 15,-21 0-15,21 0 16,0 1-16,0-1 15,21-21 17,1-21-32,-22-1 0,21 1 15,0 0-15,-21 0 0,21-21 16</inkml:trace>
  <inkml:trace contextRef="#ctx0" brushRef="#br2" timeOffset="-138847.77">15875 6964 0,'0'0'0,"0"21"16,0 0-1,0 0-15,0 22 16,0-22-16,0 21 0,0 1 0,0-1 16,-21-21-16,21 21 0,-21 1 15,21-1-15,0-21 0,0 22 16,0-22-16,0 0 0,0 0 0,0 0 0,0 0 15,0 1-15,21-22 32,0 0-17,0 0 1,0 0-16,0-22 0,1 22 16,-1-21-16,0 21 0,21-21 0,-21 0 15,1 21-15,20-21 0</inkml:trace>
  <inkml:trace contextRef="#ctx0" brushRef="#br2" timeOffset="-138144.95">16700 7218 0,'0'0'0,"-21"0"0,0 0 15,0 0-15,42 0 47,0 0-31,22 0-16,-22 0 0,0 0 15,21 0-15,-21 0 0,22 0 16,20 0-16,-20 0 0,20 0 0,22 0 16,-1 0-16,1 0 0,0 0 15,-1 0-15,1 0 0,21-21 0,-21 21 16,-1 0-16,22 0 0,-21 0 16,21-21-16,-22 21 0,22-22 0,0 22 15,-21 0-15,20 0 0,1-21 16,-21 21-16,21 0 0,-22 0 0,22 0 15,0 0-15,-21 0 0,105 0 16,-105 0-16,0 0 0,-1 0 16,-20 0-16,-1 21 0,1-21 0,-1 0 15,-20 0-15,-1 0 16,0 22-16,1-22 0,-1 0 0,-21 0 16,0 0-16,0 0 0,1 0 0,-1 0 15,0 0-15,-21-22 31,0 1 94,0 0-78</inkml:trace>
  <inkml:trace contextRef="#ctx0" brushRef="#br1" timeOffset="-129919.92">9017 6879 0,'-21'0'15,"0"0"1,21-21-16,-22 21 0,44 21 78,-1 0-78,0 1 16,0-1-16,0-21 0,0 21 15,1 0-15,-1 0 0,0 0 0,0 1 16,-21-1-16,21 0 0,0 0 16,-21 0-16,0 0 0,22 1 15,-22-1-15,21 0 0,-21 0 0,0 0 16,0 0 0,21-21-1,-21-21 16,0 0-15,0 0-16,0 0 0,0 0 16</inkml:trace>
  <inkml:trace contextRef="#ctx0" brushRef="#br1" timeOffset="-129596.11">9398 6858 0,'-64'21'31,"43"0"-31,0 1 16,0-1-16,0 0 0,21 0 15,-21-21-15,-1 42 0,1-20 16,0-1-16,0 0 0,0 0 0,-22 0 15,22 0-15,0 1 0,21-1 16,-21 0-16,0 0 0,0-21 0,21 21 16,0 0-1,0-42 17,21 21-32,-21-21 15,21 21-15,0-21 0</inkml:trace>
  <inkml:trace contextRef="#ctx0" brushRef="#br1" timeOffset="-129276.29">9546 6900 0,'0'64'32,"-21"-43"-32,21 0 0,0 0 15,0 1-15,0-1 0,0 0 16,0 0-16,-21 0 16,21 0-16,0 1 0,0-1 15,0 0 1,0-42 31,0 0-47,0-1 15,0 1-15</inkml:trace>
  <inkml:trace contextRef="#ctx0" brushRef="#br1" timeOffset="-129020.43">9504 6900 0,'21'0'0,"0"0"16,0 0-16,-21 22 0,21-1 15,1-21-15,-22 21 16,21 0-16,-21 0 0,21 0 16,0 1-16,0-1 15,-21 0-15,0 0 16,21-21-1,-21-21 32,22 0-47</inkml:trace>
  <inkml:trace contextRef="#ctx0" brushRef="#br1" timeOffset="-128455.77">9927 6858 0,'-21'21'16,"0"0"0,0-21-16,21 22 0,-22-1 0,1 0 15,0 0-15,0 0 0,0-21 0,0 21 16,-1 1-16,1-1 0,0 0 15,0-21-15,21 21 16,21-42 31,0 21-31,-21-21-16,21 21 0,1-21 15,-1 21-15,0-22 0,0 1 0,0 0 16,0 0-16,1 21 0,-1-21 15,0 0-15,0-1 0,0 22 0,0-21 16,1 0-16,-22 42 47,0 0-47,0 1 0,0-1 16,0 0-16,0 0 0,0 0 15,-22 0-15,22 1 0,0-1 0,-21 0 16,21 0-16,0 0 0,0 0 0,0 1 15,0-1-15,0 0 16,0 0-16,0 0 0,0 0 16,0 1-16,0-1 15,0 0 1,0-42 15,0 0-31,21-1 16,-21 1-16</inkml:trace>
  <inkml:trace contextRef="#ctx0" brushRef="#br1" timeOffset="-127980.27">10372 6816 0,'0'21'16,"0"0"-1,0 0-15,0 0 16,0 1-16,0-1 0,-22 0 16,1 0-16,21 0 15,-21 0-15,21 1 0,0-1 16,-21 0-16,0 0 0,21 0 15,0 0-15,0 1 16,0-1-16,0 0 0,0 0 16,21-21 15,0 0-31,0 0 0,0 0 16,1 0-16,-1 0 0,0 0 0,0 0 15,0 0-15,0 0 0,1 0 16,-1 0-16,0 0 0,0 0 15,-21-21-15,21 21 16,0 0-16,-21-21 16,-21 21 31,0 0-32,0 0-15</inkml:trace>
  <inkml:trace contextRef="#ctx0" brushRef="#br2" timeOffset="-119144.45">4657 7006 0,'0'0'0,"21"-21"16,0 21-16,-21-21 15,21 21-15,-21-21 16,-21 21 31,0 0-31,0 0-1,-1 0-15,1 0 0,0 21 16,0 0-16,0-21 0,0 21 15,-1-21-15,1 21 0,0 1 0,0-1 16,0 0-16,21 0 0,-21 0 16,-1 0-16,1 22 0,0-22 15,0 0-15,0 21 0,0-20 0,-1 20 16,1-21-16,21 21 0,-21 1 16,21-22-16,-21 21 0,0-21 0,21 22 15,0-22-15,0 21 0,-21-21 0,21 22 16,-22-1-16,22 0 0,-21 1 15,21-1-15,0 0 0,-21 1 0,0-1 16,0 22-16,21-22 0,0 0 0,-21 22 16,-1-22-16,22 0 0,-21 1 15,21 20-15,0-20 0,0-1 0,-21 0 16,0 43-16,21-22 0,-21-20 16,21-1-16,0 0 0,0 22 15,-21-22-15,21 1 0,0 20 16,-22-21-16,22 1 0,0-1 0,0 0 15,0 1-15,0-1 0,0 0 16,0 1-16,0-1 0,0 0 0,0 1 16,0-1-16,0 0 0,0 1 0,0-1 15,0 0-15,0 1 0,22-1 16,-22 0-16,21 1 0,-21-22 0,0 21 16,21 1-16,0-1 0,-21-21 0,21 21 15,-21 1-15,0-22 0,21 21 16,1 1-16,-22-22 0,0 21 0,21 0 15,-21 1-15,21-1 0,-21-21 16,0 22-16,21-1 0,0 0 0,0 1 16,-21-22-16,22 21 0,-1 0 15,0-20-15,-21 20 0,21 0 0,0-21 16,0 22-16,-21-22 0,22 21 0,-1-21 16,0 22-16,-21-22 0,21 21 15,0 1-15,0-22 0,1 21 0,-22-21 16,21 22-16,0-22 0,0 21 0,0-21 15,-21 22-15,21-22 0,1 21 16,-1-21-16,0 22 0,0-22 16,-21 0-16,21 21 0,0-21 0,1 22 15,-1-22-15,0 0 0,0 0 16,-21 0-16,21 1 0,-21-1 16,21 0-16,-21 0 0,22 0 15,-1 0-15,-21 1 0,0-1 31,0 0 16,21-21-31,0 0 0,-21 21 15,0-42 16,-21 21-32,0-21-15</inkml:trace>
  <inkml:trace contextRef="#ctx0" brushRef="#br2" timeOffset="-118721.7">4424 11896 0,'-64'-21'31,"64"-1"-31,21 22 31,1 0-31,-22 22 0,21-22 16,0 21-16,0 0 0,21-21 0,-20 21 15,-1 0-15,0 0 16,0 1-16,21-1 0,-20 0 0,41 21 16,-42-21-16,0 1 0,1-1 15,-1 0-15,0 0 0,0 0 16,0 0-16,0-21 0,-21 22 0,0-1 15,22-21-15,-22 21 0,21-21 16,-21-21 31,21 0-47,-21-1 16,0 1-16,0 0 15,21 0-15,-21 0 0</inkml:trace>
  <inkml:trace contextRef="#ctx0" brushRef="#br2" timeOffset="-118388.28">5228 11642 0,'0'0'0,"0"-21"0,21 21 0,-21-22 0,0 1 16,0 0-1,0 42 32,0 0-47,0 1 0,0-1 0,0 0 16,0 0-16,-21 0 0,21 0 0,-21 22 15,0-22-15,21 21 0,-21 1 0,-1-22 16,22 21-16,-21-21 0,0 22 16,0-1-16,0 21 0,0-41 15,21-1-15,-22 21 0,22-21 16,-21-21-16,21 21 0,0-42 47,0 0-32,0 0-15,0 0 16</inkml:trace>
  <inkml:trace contextRef="#ctx0" brushRef="#br2" timeOffset="-117536.77">6117 11409 0,'0'-21'0,"0"42"0,0-63 16,0 20-16,0 1 15,0 42 17,0 1-32,0 20 15,0-21-15,0 21 0,0 1 16,21-22-16,-21 21 0,0 1 16,0-1-16,0 0 0,0 1 0,0-1 15,0-21-15,0 21 0,0-20 0,0 20 16,0-21-16,0 0 0,-21 0 15,21 1-15,0-1 0,0-42 32,0-1-17,0 1-15,0 0 0,0 0 16,0 0-16,0-43 0,0 43 0,0 0 16,21-21-16,-21 20 0,0-20 15,21 21-15,1 0 0,-1 0 16,-21-1-16,21 22 0,0 0 0,0 0 15,0 0-15,1 0 16,-1 22-16,-21-1 0,0 0 16,21 0-16,-21 0 0,0 0 0,0 22 15,0-22-15,0 0 0,0 21 16,0-20-16,0 20 0,0-21 0,0 0 16,0 0-16,0 1 0,0-1 0,0 0 15,0-42 16,21 0-15,-21-22-16,21 22 16,0 0-16,1 0 0,-22 0 0</inkml:trace>
  <inkml:trace contextRef="#ctx0" brushRef="#br2" timeOffset="-117280.27">6625 11451 0,'0'0'0,"0"-21"15,0 42 1,0 0 0,0 1-16,0-1 0,0 0 0,0 21 15,0-21-15,0 22 16,-21-22-16,21 21 0,0-21 0,0 43 16,0-43-16,0 0 0,0 0 15,0 1-15,0-1 0,0 0 16,0 0-16,0 0 15,21-42 1,0 0 0,0 0-16,-21 0 0,22-1 0,-1 1 15</inkml:trace>
  <inkml:trace contextRef="#ctx0" brushRef="#br2" timeOffset="-117056.4">6900 11430 0,'0'0'0,"0"-21"0,0 42 31,0 0-31,0 0 0,0 1 0,0-1 16,-21 0-16,21 21 0,0-21 0,-21 22 15,21-22-15,0 21 0,0-21 16,0 22-16,0-22 0,0 0 0,-21 43 16,21-43-16,0 0 15,0 0-15,21-21 16,0 0-1,0-21-15,0 0 16,-21 0-16</inkml:trace>
  <inkml:trace contextRef="#ctx0" brushRef="#br2" timeOffset="-116632.64">6583 11663 0,'-21'42'15,"42"-84"-15,0 84 16,0-42 0,0 0-16,0 0 0,22 0 15,-1 0-15,0 0 0,1-21 16,-1 0-16,0 21 0,1-21 0,-1 21 16,0-21-16,1 21 0,-1-22 0,-21 22 15,0 0-15,22-21 0,-22 21 16,0 0-16,-21 21 31,0 1-31,-21-1 0,21 0 16,-21 0-16,21 0 0,0 22 15,0-22-15,0 21 0,-21-21 0,21 22 16,0-1-16,-22 0 0,22 1 0,0-1 16,0 0-16,0 1 15,0-1-15,-21 0 0,21-21 0,0 22 16,-21-22-16,21 0 0,0 21 0,0-20 15,0-1-15,0 0 0,0-42 47,0 0-47,21-1 0,-21-20 16,21 21-16,-21-21 0</inkml:trace>
  <inkml:trace contextRef="#ctx0" brushRef="#br2" timeOffset="-116323.83">7281 11663 0,'0'-21'0,"0"42"0,0-63 31,0 20-31,0 1 16,21 21-16,1 0 0,-1 0 16,0 0-16,0 0 15,0 0-15,0 0 0,1 0 0,-1 21 16,0-21-16,0 22 0,0-1 0,-21 0 15,0 0-15,0 0 0,0 0 16,-21 1-16,0-1 0,-21-21 16,20 21-16,1 0 0,-21-21 0,21 21 15,0-21-15,-22 21 0,1-21 16,21 0 0,21-21-1,21 21 1,0-21-16,0 21 0,0-21 0,1 21 15,-1 0-15</inkml:trace>
  <inkml:trace contextRef="#ctx0" brushRef="#br2" timeOffset="-115922.05">7853 11642 0,'0'0'15,"-21"0"-15,-1-21 0,1 21 0,21-22 16,-21 1-16,-21 0 16,63 0-1,0 21-15,0 0 0,0 0 16,1 0-16,-1 0 0,21 0 0,-21 21 16,0-21-16,1 21 0,-1 0 15,0 1-15,0-1 0,0 0 0,-21 0 16,0 0-16,0 0 0,0 1 0,0-1 15,0 0-15,0 0 16,0 0-16,-21-21 16,0 0-16,0 0 15,21-21 1,0 0-16,0 0 16,0 0-16,0-1 0,21 1 15,0 0-15,-21 0 0,21 0 0,0 0 16,1-1-16,-1 1 0,0 0 15,0 0-15,0 21 0,0 0 16,-21-21-16</inkml:trace>
  <inkml:trace contextRef="#ctx0" brushRef="#br2" timeOffset="-115591.66">8234 11726 0,'0'0'0,"21"0"31,0 0-15,0-21-16,0 21 0,1-21 0,-1 21 16,0-21-16,0 0 0,0 0 0,0-1 15,1 22-15,-1-21 0,0 0 16,-21 0-16,0 0 0,-21 21 31,0 0-31,-1 0 0,1 0 16,0 21-16,0 0 15,0 0-15,0-21 0,-1 21 16,22 1-16,-21-1 0,21 0 0,0 0 16,0 0-16,0 0 0,0 1 0,0-1 15,0 0-15,21-21 16,1 21-16,-1-21 0,21 0 16,-21 0-16,22 0 0,-1 0 0,0 0 15,1 0-15,-1 0 0,0 0 16</inkml:trace>
  <inkml:trace contextRef="#ctx0" brushRef="#br2" timeOffset="-114404.62">9165 11536 0,'0'-21'0,"0"0"16,-42 21-16,21 0 0,-1 0 16,1 0-16,-21 0 0,21 0 0,-22 0 15,22 0-15,-21 21 0,21 0 0,0 0 16,-22 0-16,22 0 0,0 1 0,0-1 15,0 0-15,-1 21 0,1-21 0,21 1 16,-21-1-16,21 0 0,0 0 16,0 0-16,0 0 0,0 1 15,0-1-15,21-21 0,0 0 0,22 0 16,-22 0-16,0 0 0,21 0 0,22-21 16,-43 21-16,21-22 15,-20 1-15,-1 0 0,0 0 0,0 0 16,0 21-16,0-21 0,1-1 0,-22 1 15,21-21-15,0 21 0,-21 0 16,0-1-16,0 44 47,0-1-47,0 0 0,0 0 16,0 0-16,0 0 0,0 22 0,0-22 15,0 21-15,0 1 0,0 20 16,0-21-16,-21 1 0,21 20 0,0 1 15,-21-22-15,21 22 0,0-1 16,0-21-16,0 22 0,0 21 16,0-43-16,0 0 0,0 1 0,0-1 15,0-21-15,0 0 0,0 0 0,0 1 16,0-44 15,0 1-31,0 0 16,0 0-16,0 0 0,0 0 15,21-1-15,0 1 0,-21 0 0,21 0 16,-21 0-16,21-22 0,0 22 16,-21 0-16,22-21 0,-1 21 0,-21-22 15,21 1-15,0 0 0,-21-1 16,0 1-16,21 0 0,0-1 0,-21-20 16,0 20-16,22 1 0,-1 0 0,-21-1 15,21 1-15,-21 0 0,0 21 0,0-22 16,0 22-16,0 0 15,0 0-15,0 0 0,0-1 16,0 1 0,0 0-1,0 0 1,0 0 62,0 0-62,0 42 156,-21-21 31,0 0-188</inkml:trace>
  <inkml:trace contextRef="#ctx0" brushRef="#br2" timeOffset="-112767.39">8721 11536 0,'0'-21'16,"21"21"-16,-21-21 15,-21 21 1,-1 0 0,1 0-16,0 0 15,0 0-15,21 21 16,-21-21-16,0 21 16,21 0-16,0 0 15,0 0-15,0 1 16,21-22-16,0 21 15,0-21-15,0 21 0,0 0 16,1-21-16,-1 21 16,-21 0-16,0 1 15,-21-22 1,-1 21-16,1-21 16,0 0-16,0 0 0,0 0 15,0 0-15,-22 0 0,22 0 0,0 0 16,0 0-16,0 0 15,42 0 17,0 0-32,0-21 0,0 21 15,0 0-15,1 0 0,-1-22 0</inkml:trace>
  <inkml:trace contextRef="#ctx0" brushRef="#br2" timeOffset="-112400.59">8953 11557 0,'0'0'15,"-21"-21"1,0 21-16,21 21 31,0 0-31,0 0 0,0 1 0,0-1 16,0 0-16,0 21 0,0-21 0,0 22 15,0-1-15,0 0 0,0 1 16,0 20-16,0-20 0,0 20 16,0-21-16,0 22 0,0-22 0,0 22 15,-21-22-15,21 22 0,-21-22 0,0 0 16,-1-21-16,1 22 0,21-1 16,-21-21-16,0 0 0,21 1 0,0-1 15,-21 0-15,0-21 0,21-21 31,0 0-31,0-1 16,21 1-16,0 0 0,0 0 0,-21-21 16,21-1-16,0 1 0,1 0 0,-22-1 15,21-20-15</inkml:trace>
  <inkml:trace contextRef="#ctx0" brushRef="#br2" timeOffset="-112099.92">8911 11705 0,'0'-42'16,"0"0"-16,0 211 0,0-254 0,0-21 0,0 85 15,0 0-15,0 0 0,0 0 16,0 0-16,21-1 16,0 22-16,1 0 0,-1 0 15,21 0-15,-21 0 0,0 0 0,22 22 16,-22-1-16,0 0 0,0-21 0,0 42 16,1-21-16,-1 1 0,-21-1 0,0 0 15,0 21-15,0-21 16,0 1-16,-21-1 0,-1 0 0,1 0 15,-21 0-15,21 0 0,-22-21 0,22 22 16,-21-22-16,21 0 0,-22 0 0,22 0 16,0 0-16,0 0 15,21-22 1,21 22-16,0-21 16,0 0-16,1 21 0,-1-21 15,21 0-15,-21 21 0</inkml:trace>
  <inkml:trace contextRef="#ctx0" brushRef="#br2" timeOffset="-111376.34">9483 11494 0,'0'-22'0,"0"44"0,-22-44 32,1 22-32,0 0 15,0 0-15,0 22 16,0-1-16,21 0 0,-22 0 0,22 0 15,0 0-15,0 1 0,-21-1 0,21 0 16,0 0-16,0 0 16,0 0-16,0 1 0,0-1 0,0 0 15,21-21-15,1 0 0,-1 0 16,0 0 0,0 0-16,0 0 0,0 0 0,1 0 15,-1-21-15,0 21 0,0-21 0,-21-1 16,0 1-16,0 0 0,0 0 15,0 0-15,0 0 0,0-1 16,0 1-16,-21 0 0,21 0 0,-21 0 16,0 0-16,-1-1 0,22 1 15,0 0-15,22 0 32,-1 21-32,0 0 0,0 0 0,0 0 0,0 0 15,22 0-15,-22 0 0,0 0 16,21 21-16,-20 0 0,-1 0 15,0 1-15,0-1 0,0 0 0,0 0 16,-21 0-16,0 0 0,0 22 16,0-22-16,0 0 0,0 0 15,-21 0-15,0 1 0,0-22 0,21 21 16,-21-21-16,0 0 0,21 21 0,-22-21 16,22-21 15,0 0-31,22-1 15,-22 1-15,21 0 0,0 0 16,0-21-16,0 20 16,0-20-16,1 21 0,20 0 0,-21-22 15,43 1-15,-43 21 0,0 21 16,0 0-16,0 0 0,0 0 16,1 0-16,-1 21 0,-21 0 0,21-21 15,-21 43-15,0-22 0,0 0 0,0 0 16,0 0-16,0 0 0,-21 1 15,0-1-15,-1 0 0,22 0 0,-21-21 16,21 21-16,0 0 16,21-21 15,1-21-31,-1 21 0</inkml:trace>
  <inkml:trace contextRef="#ctx0" brushRef="#br2" timeOffset="-111028.53">10583 11388 0,'0'-21'0,"0"42"0,-21-64 16,0 43-1,0 0-15,0 0 0,-22 0 0,22 0 16,0 22-16,0-22 0,0 21 16,21 0-16,-22 0 15,22 0-15,0 0 0,0 1 16,22-22-16,-1 21 15,0 0-15,0-21 0,0 0 16,0 21-16,1 0 0,-1-21 16,-21 21-16,21-21 0,-21 22 0,0-1 15,0 0 1,-21-21-16,0 0 0,-1 0 16,-20 0-16,21 0 0,0 0 0,0 0 15,-1 0-15,1 0 0,0 0 16,0 0-16,0 0 0,21-21 15,0 0-15,21 21 16,0-22-16,0 1 0,0 21 16,1-21-16,-1 21 0,0-21 15,21 21-15</inkml:trace>
  <inkml:trace contextRef="#ctx0" brushRef="#br2" timeOffset="-110716.71">10753 11515 0,'0'21'15,"21"-21"1,0 0 0,0-21-16,0 0 0,0-1 15,1 22-15,-1-21 16,0 21-16,0-21 0,0 0 0,-21 0 16,21 0-16,-21-1 0,0 1 15,-21 21 1,0 0-16,0 0 0,0 0 15,0 0-15,-22 21 0,22 1 0,0 20 16,0-21-16,21 0 0,-21 0 16,21 22-16,-22-22 0,22 0 0,0 0 15,0 0-15,0 1 0,0-1 0,0 0 16,0 0-16,22-21 0,-1 21 0,0-21 16,0 0-16,0 0 0,0 0 15,1 0-15,20 0 0,-21 0 16,21 0-16</inkml:trace>
  <inkml:trace contextRef="#ctx0" brushRef="#br2" timeOffset="-110559.8">11303 11684 0,'21'0'63,"-21"-21"-32</inkml:trace>
  <inkml:trace contextRef="#ctx0" brushRef="#br2" timeOffset="-77647.35">13377 572 0,'0'0'0,"21"0"0,1 0 0,-1 0 0,-21-22 16,21 22-16,0 0 16,-21-21-16,21 21 0,-21-21 0,21 0 15,1 21-15,-22-21 0,21 0 16,-21-1-16,21 22 0,-21-21 15,0 0 1,-21 21 0,0 21-1,-1 0-15,1-21 0,0 22 0,0-1 16,0 0-16,0 0 0,21 0 0,-22 0 16,22 1-16,-21-1 0,21 0 15,0 0-15,0 0 0,0 0 16,21 1-1,1-22-15,-1 21 0,0-21 0,0 0 16,0 0-16,0 0 0,1 0 0,-1 0 16,0 0-16,0 0 0,0 0 15,0-21-15,1-1 0</inkml:trace>
  <inkml:trace contextRef="#ctx0" brushRef="#br2" timeOffset="-77251.57">13843 550 0,'444'-127'297,"-422"127"-297,-467 191 0,911-382 0,-953 318 0,995-254 0,-487 127 0</inkml:trace>
  <inkml:trace contextRef="#ctx0" brushRef="#br2" timeOffset="-75691.86">13547 339 0,'0'0'0,"21"0"0,0 0 16,-21-21-16,0-1 0,21 22 15,-21-21-15,0 0 16,0 0-16,0 0 16,0 0-16,0-1 15,0 1-15,0 0 0,0 0 16,-21 21-1,0 0-15,0-21 0,-1 21 16,1 0-16,0 0 0,0 21 16,0-21-16,0 21 0,-1 0 15,1 0-15,0 1 0,0-1 0,0 0 16,0 0-16,21 0 0,-22 0 16,22 1-16,0-1 0,0 0 15,0 0-15,0 0 0,22 0 16,-1-21-16,0 22 0,0-22 0,0 21 15,0 0-15,1-21 0,-1 0 16,0 21-16,0 0 0,0-21 16,0 21-16,1-21 0,-1 22 0,0-22 15,0 21-15,0 0 0,-21 0 16,0 0-16,0 0 0,0 1 16,0-1-16,0 0 15,-21 0-15,0 0 0,0-21 16,-22 21-16,22-21 0,-21 0 15,21 22-15,-22-22 0,1 0 0,21 0 16,-21 0-16,20 0 0,-20 0 16,21 0-16,0-22 0,0 22 0,-1-21 15,1 0-15,21 0 16,-21 21-16,21-21 0,0 0 16,21 21 15,0-22-31,1 22 0,20 0 15,-21 0-15,0 0 0</inkml:trace>
  <inkml:trace contextRef="#ctx0" brushRef="#br2" timeOffset="-75279.5">13970 656 0,'21'0'32,"0"0"-32,-21-21 15,21 21-15,1 0 0,-22-21 16,21 21-16,0 0 0,0-21 0,0 0 16,0 21-16,1-22 0,-22 1 15,21 21-15,-21-21 0,0 0 16,-21 21-1,-1 0-15,1 0 16,0 0-16,0 0 0,-21 0 0,20 21 16,-20 0-1,21 0-15,0 1 0,0-1 0,21 0 0,0 0 16,-22 0-16,22 0 16,0 1-16,0-1 0,0 0 15,0 0-15,0 0 16,22 0-16,-1-21 0,0 22 15,0-22-15,0 0 0,0 0 0,1 0 16,20 0-16,-21 0 0,0 0 16,22-22-16,-22 1 0,0 21 0,0-21 15</inkml:trace>
  <inkml:trace contextRef="#ctx0" brushRef="#br2" timeOffset="-74895.72">14372 614 0,'0'42'0,"0"-84"0,0 21 0,-21 21 15,21-21-15,0-1 16,0 1-16,21 21 31,0 0-31,0 0 0,1 0 0,-1 0 16,0 0-16,21 0 0,-21 0 0,1 21 16,-1 1-16,0-22 0,0 21 15,0 0-15,0 0 0,-21 0 0,0 0 16,0 1-16,0-1 15,0 0-15,0 0 0,-21-21 16,21 21-16,-21 0 0,0-21 16,0 0-16,21 22 0,-21-22 0,-1 0 15,1-22 1,21 1 0,0 0-16,0 0 0,0 0 15,0 0-15,0-1 0,21 1 16,1 0-16,-1 0 0,0 0 0,-21 0 15,21-1-15,0 22 0,0-21 16,1 21-16,-1-21 0,0 21 16,0 0-16,0 0 0,0 0 15</inkml:trace>
  <inkml:trace contextRef="#ctx0" brushRef="#br2" timeOffset="-73936.65">15155 699 0,'0'0'0,"21"-22"15,1 1-15,-1 21 0,0-21 0,-21 0 16,0 0-16,0 0 16,0-1-16,0 1 0,0 0 15,-21 0-15,0 21 0,-1 0 16,1 0-16,0 0 15,-21 0-15,21 0 0,-22 0 0,22 0 16,-21 21-16,-1 0 0,22 0 16,-21 1-16,21-1 0,-22 0 0,22 21 15,0-21-15,21 1 0,0-1 16,0 0-16,0 0 0,0 0 16,0 0-16,0 1 0,21-1 15,0-21-15,1 0 0,-1 0 0,0 0 16,0 0-16,21 0 15,-20-21-15,20-1 0,-21 1 0,0 0 16,22 0-16,-22 0 0,21 0 0,-21-1 16,0 1-16,1 0 0,-1-21 15,-21 21-15,0-1 0,21 1 0,-21 0 16,0 0-16,0 0 0,-21 21 31,0 0-31,21 21 16,-22 0-16,1 0 0,21 22 0,0-22 15,-21 21-15,0-21 16,21 0-16,0 22 0,0-22 0,0 0 16,0 0-16,0 0 0,21 1 15,0-22-15,0 0 16,1 0-16,-1 0 0,21 0 0,0 0 16,1 0-16,-1-22 0,0 22 15,1-21-15,-1 0 0,0-21 0,1 21 16,-1-1-16,-21-20 0,22 21 15,-22-21-15,0-1 0,0 1 0,0 21 16,-21-22-16,21 1 0,-21-21 16,0 41-16,0 1 0,0 0 15,0 42 1,-21 0-16,0 1 0,21-1 16,-21 21-16,21-21 0,0 22 15,0-1-15,-21-21 0,21 21 16,-21 1-16,21-22 0,0 21 0,0-21 0,0 1 15,0 20-15,0-21 16,0 0-16,0 0 0,0 1 16,0-1-16,21-21 0,0 0 15,0 0-15,0 0 0,0 0 16,1-21-16,-1-1 0,0 1 16,0 0-16,0 0 0,-21 0 15,21 0-15,1-1 0,-22 1 0,0 0 16,21 0-16,0 0 0,-21 42 47,-21 0-47,21 0 0,-21 0 15,21 1-15,0-1 0,0 0 0,-22 0 16,1 0-16,21 0 16,0 1-16,0-1 0,0-42 46,0-1-46,21 1 16</inkml:trace>
  <inkml:trace contextRef="#ctx0" brushRef="#br2" timeOffset="-73772.39">16065 466 0,'0'0'0,"-21"0"15,0 0-15,0 0 16,0 0-1,21 21 1,0 0 0,21-21-16,0 0 0,0 0 15,0 0-15,1 21 0</inkml:trace>
  <inkml:trace contextRef="#ctx0" brushRef="#br2" timeOffset="-73225.7">16298 656 0,'0'0'0,"-21"0"16,21-21-1,21 21 1,0 0 0,1 0-16,-1 0 0,0 0 0,0 0 15,0 0-15,0 0 0,1 21 16,-1-21-16,0 21 0,-21 1 0,0-1 15,0 0 1,0 0-16,0 21 0,0-20 0,-21-1 16,0 0-16,-22 0 0,22 0 15,-21 0-15,21 1 0,-22-1 0,22 0 16,-21-21-16,21 21 0,-1-21 0,1 0 16,42 0 15,1 0-31,20 0 15,-21 0-15,0 0 0,22 0 0,-1 0 16,0 0-16,-21 0 0,22 0 16,-1 21-16,0 0 0,-20-21 0,20 22 15,-21-1-15,21 0 0,-42 0 16,22 0-16,-22 0 0,0 1 16,0-1-16,0 0 0,-22 0 15,1 0-15,0 0 0,-21 1 0,-1-1 16,1-21-16,0 21 0,-22-21 0,22 0 15,0 21-15,-1-21 0,1 0 16,0 0-16,20 0 0,-20 0 0,21 0 16,0-21-16,0 21 0,-1-21 0,1 21 15,0-21-15,21-1 0,-21 1 16,21 0-16,0 0 0,0 0 0,0-22 16,0 22-16,21-21 0,21 0 15,-20 20-15</inkml:trace>
  <inkml:trace contextRef="#ctx0" brushRef="#br2" timeOffset="-72723.99">17018 677 0,'0'0'16,"0"-21"-16,0 0 0,0 0 15,0 0 1,-21 21-16,0 0 15,-1 0 1,1 0-16,0 21 0,0-21 16,0 21-16,21 0 0,-21 0 0,-1 22 15,1-22-15,0 0 0,21 21 16,-21-20-16,21-1 0,-21 21 0,21-21 16,0 0-16,0 1 0,0-1 15,21 0-15,0-21 16,0 0-16,0 0 15,1 0-15,-1-21 0,21 0 0,-21-1 16,0 1-16,1 0 0,-1 0 16,-21-21-16,21 20 0,0-20 0,0 21 15,-21 0-15,0-22 16,0 22-16,0 0 0,21 0 0,-21 0 16,0 42 15,-21 0-31,0 0 0,21 0 15,0 1-15,0-1 0,-21 0 0,21 21 16,0-21-16,0 1 0,0 20 16,0-21-16,0 0 0,0 0 0,0 1 15,0-1-15,21 0 16,0-21-16,0 0 0,1 0 16,-1 0-16,0-21 0,0 21 0,21-21 15,-20-1-15</inkml:trace>
  <inkml:trace contextRef="#ctx0" brushRef="#br2" timeOffset="-72463.79">17568 318 0,'0'-43'0,"-21"297"0,42-465 0,-21 147 0,0 43 16,-21 21 0,0 0-16,0 42 15,0-21-15,21 1 0,-22 20 0,22 0 16,0-21-16,-21 22 0,0-1 15,21 0-15,-21-20 0,0 20 0,21 0 16,0-21-16,0 1 16,-21 20-16,21-21 0,0 0 0,0 0 15,0 1-15,0-1 0,0 0 16,0 0-16,21-21 16,0 0-16,0 0 15,21 0-15,-20-21 0,-1 0 16,21 21-16</inkml:trace>
  <inkml:trace contextRef="#ctx0" brushRef="#br2" timeOffset="-72239.61">17907 572 0,'-42'42'16,"84"-84"-16,-42 63 31,-21-21-31,0 21 0,21 0 0,-22 0 16,1 0-16,21 1 0,-21-1 15,21 0-15,-21 0 0,0 0 0,21 0 16,0 1-16,0-1 0,-21 0 16,21 0-16,0 0 0,0 0 15,21-21 1,21 0-16,-21 0 16,0-21-16,1 0 0</inkml:trace>
  <inkml:trace contextRef="#ctx0" brushRef="#br2" timeOffset="-71520.01">18203 614 0,'0'-21'15,"0"84"-15,0-105 0,-21 21 16,0 42-16,0 0 16,21 0-16,-21 0 15,21 1-15,-22-1 0,22 0 16,-21 0-16,21 0 0,0 0 0,0 1 15,0-1-15,0 0 0,0 0 16,0 0 0,21-21-1,-21-21 1,0 0-16,0 0 16,0 0-16,0-1 0,0 1 0,0 0 15,0-21-15,22 21 0,-22-1 16,0 1-16,21 0 0,0 0 0,0 0 15,-21 0-15,21-1 0,22 22 16,-22-21-16,0 21 0,21 0 16,1 0-16,-22 0 0,21 0 0,-21 0 15,22 21-15,-22 1 0,21-1 16,-21-21-16,-21 21 0,21 0 16,-21 0-16,0 22 0,0-1 15,0-21-15,0 0 0,0 0 16,-21 1-16,21-1 0,-42 0 15,42 0-15,-21 0 0,0-21 32,21-21-17,0 0 1,0 0-16,0 0 0,0-1 0,21 1 16,0 0-16,0-21 0,0 21 15,0-1-15,22 1 0,-22 0 16,21 0-16,1 0 0,-1 0 15,-21-1-15,21 22 0,1 0 0,-22 0 16,21 0-16,-21 0 0,1 22 16,-1-1-16,21 21 0,-42-21 15,0 0-15,0 22 0,0-22 16,0 21-16,0-21 0,0 22 0,0-22 16,-21 21-16,21-21 0,-21 1 15,21-1-15,0 0 0,-21 0 16,-1-21-16,22 21 0,-21 0 15,21-42 17,0 0-17,0 0-15,0-21 0,0 20 0</inkml:trace>
  <inkml:trace contextRef="#ctx0" brushRef="#br2" timeOffset="-71288.1">18436 381 0,'-21'0'0,"42"0"0,-63 0 0,21 0 0,-1 0 16,1 0-1</inkml:trace>
  <inkml:trace contextRef="#ctx0" brushRef="#br2" timeOffset="-70995.27">17230 402 0,'0'0'0,"21"0"31,21 0-31,0 0 0,1 0 16,-1 0-16,0 0 0,22 0 15,-1 0-15,-20 0 0,20 0 0,-20 0 16,-1 0-16,0 0 0,1 0 15,-1 0-15,-21 0 0,21 0 16,-20 0 0,-44 0 15,1 0-15</inkml:trace>
  <inkml:trace contextRef="#ctx0" brushRef="#br2" timeOffset="-69451.45">12150 8763 0,'21'0'31,"0"0"-31,-21-21 15,21 0 1,0 21-16,-21-21 0,21-1 0,-21 1 16,22 21-16,-22-21 0,0 0 15,0 0-15,0 0 16,-22-1-16,1 22 16,-21-21-16,21 0 0,-22 21 0,22 0 15,-21 0-15,21 0 0,-22 0 16,22 0-16,-21 0 0,21 21 0,-22-21 15,22 21-15,0 1 0,0-1 0,0 0 16,0 0-16,-1 0 0,22 22 16,0-22-16,0 0 0,0 21 0,0-21 15,0 1-15,0-1 0,0 0 0,0 0 16,22 0-16,-1-21 0,0 0 16,0 21-16,0-21 0,0 0 0,1 0 15,20 0-15,-21-21 0,21 0 16,-20 21-16,20-21 0,-21 0 15,21-22-15,-20 22 0,20 0 0,-21 0 16,0-21-16,0 20 0,1-20 16,-1 0-16,0 21 0,-21-22 0,0 1 15,21 0-15,-21-22 0,0 22 16,0-1-16,0 22 0,0-21 16,0 21-16,0 0 0,0 42 31,0 0-31,0 0 0,0 21 15,0 1-15,0-1 0,-21 0 0,21 1 16,0-1-16,0 0 16,-21 1-16,21-1 0,-21-21 0,21 22 15,0-1-15,0 0 0,0-21 0,0 22 16,0-22-16,0 0 0,0 0 16,0 0-16,21-21 0,0 0 15,0 0-15,0 0 0,0 0 0,1-21 16,-1 0-16,0 0 0,0 0 15</inkml:trace>
  <inkml:trace contextRef="#ctx0" brushRef="#br2" timeOffset="-69083.66">12552 8615 0,'0'0'15,"0"21"-15,0 0 16,21-21 15,0 0-15,0 0-16,0 0 0,1-21 0,-1 21 15,0-21-15,0 21 0,0-21 0,0 21 16,-21-21-16,0-1 16,0 1-1,-21 21-15,0 0 16,0 0-16,0 21 0,-22 1 15,22-22-15,0 21 0,0 0 0,0 0 16,0 0-16,-1 0 0,1 1 16,21 20-16,0-21 0,0 0 0,0 0 15,0 1-15,0-1 0,0 0 16,0 0-16,21-21 0,1 0 16,-1 0-16,21 0 0,-21 0 15,0 0-15,22 0 0,-22-21 0,21 21 16,1-21-16,-22 21 0</inkml:trace>
  <inkml:trace contextRef="#ctx0" brushRef="#br2" timeOffset="-68888.77">12996 8700 0,'0'0'15,"21"0"32,1 0-47,-1 0 0,0 0 0,21 0 16,-21 0-16,1 0 0,-1 0 15,0-22-15,0 22 0,0 0 16,0-21-16</inkml:trace>
  <inkml:trace contextRef="#ctx0" brushRef="#br2" timeOffset="-68411.04">13695 8615 0,'21'-21'16,"0"0"-16,0-1 16,0 22-16,-21-21 0,22 21 15,-1-21-15,-21 0 16,21 21-16,-21-21 0,-21 21 31,0 0-31,-1 0 16,1 0-16,0 21 0,0-21 15,0 21-15,0-21 0,-1 21 0,1-21 16,21 21-16,0 1 0,0-1 16,0 0-1,0 0-15,21 0 0,1-21 16,-1 21-16,0 1 0,0-1 15,0-21-15,0 21 0,-21 0 0,0 0 16,22-21-16,-22 21 0,0 1 16,0-1-16,0 0 15,-22-21-15,1 0 0,0 0 16,0 21-16,-21-21 0,20 0 0,-20 0 16,21 0-16,-21 0 0,20 0 15,1 0-15,0 0 0,0-21 0,0 21 16,21-21-16,0 0 0,0-1 15,0 1-15,21 21 16,0-21-16,0 21 0,22-21 16,-22 21-16,21 0 0</inkml:trace>
  <inkml:trace contextRef="#ctx0" brushRef="#br2" timeOffset="-68039.77">13928 8721 0,'42'0'16,"-42"-21"-16,21 21 16,0 0-16,-21-22 0,21 22 0,1-21 15,-1 21-15,0-21 0,0 0 16,0 0-16,0 21 0,-21-21 16,22 21-16,-22-22 15,-22 22 1,1 0-16,0 0 0,0 0 15,0 22-15,0-22 0,-22 21 0,22 0 16,0 0-16,0 0 0,0 0 0,-1 1 16,1 20-16,0-21 15,21 0-15,0 0 0,0 1 16,0-1-16,0 0 0,21 0 16,0-21-16,1 0 0,-1 21 15,0-21-15,0 0 0,0 0 0,0 0 16,1 0-16,-1 0 15,0 0 1,0 0-16,-21-21 0,21 0 16,0 21-16</inkml:trace>
  <inkml:trace contextRef="#ctx0" brushRef="#br2" timeOffset="-67500.22">14393 8657 0,'0'0'16,"0"-21"-16,-21 21 0,21-21 16,-21 21-16,21-21 0,0 0 15,0-1 1,21 22-16,0 0 16,0 0-16,1 0 0,-1 0 15,0 0-15,0 0 0,0 0 16,0 22-16,1-1 0,-1 0 15,0 0-15,0 0 0,0 0 0,-21 1 16,21 20-16,-21-21 0,0 0 16,0 22-16,0-22 0,0 0 15,-21 0-15,0-21 0,21 21 0,-21-21 16,0 0 0,0-21-1,21 0-15,0 0 0,0 0 16,0-1-16,0 1 0,21 0 15,-21 0-15,21 0 0,0 0 16,-21-1-16,21 1 0,0 0 0,1 0 0,-22 0 16,21 0-16,0-1 15,0 22-15,0 0 0,-21-21 0,43 21 16,-22 0-16,0 0 0,0 0 16</inkml:trace>
  <inkml:trace contextRef="#ctx0" brushRef="#br2" timeOffset="-66976.52">15155 8721 0,'0'0'0,"21"0"0,1 0 0,-1 0 16,-21-21-16,21 21 0,0-22 16,0 1-16,-21 0 0,0 0 15,0 0-15,0 0 16,0-1-16,0 1 0,-21 0 15,0 21-15,0 0 0,21-21 0,-21 21 16,-1 0-16,1 0 0,-21 0 16,21 0-16,0 21 0,-22 0 0,22-21 15,0 21-15,-21 1 0,20 20 0,1-21 16,0 0-16,21 0 0,0 22 16,-21-22-16,21 0 0,0 0 0,0 0 15,0 1-15,0-1 0,0 0 0,21 0 16,0-21-16,0 0 15,1 0-15,-1 0 0,0 0 0,0 0 16,0 0-16,0-21 0,1 21 0,-1-21 16,0 0-16,0-1 0,0 1 15,0 0-15,1 0 0,-1-21 0,-21 20 16,0 1-16,21 0 0,-21 0 16,21 0-16,-21 0 0,0-1 15,-21 22 1,21 22-1,-21-1-15,21 0 0,0 0 16,0 0-16,-21 0 0,21 1 0,0-1 16,0 0-16,0 0 0,0 0 15,0 0-15,0 1 0,21-22 16,0 0-16,0 0 0,0 0 16,0 0-16,1 0 0,-1 0 15,21-22-15,-21 1 0</inkml:trace>
  <inkml:trace contextRef="#ctx0" brushRef="#br2" timeOffset="-66569.75">15727 8361 0,'0'-21'15,"-21"169"-15,42-317 0,-21 211 0,0-106 0,-21 86 32,-1-1-32,22 0 15,-21 21-15,21-21 0,-21 1 16,21 20-16,-21-21 0,0 43 15,0-43-15,21 21 0,0-21 16,0 0-16,0 22 0,0-22 0,0 0 16,0 0-16,0 0 0,21 1 15,0-22 1,0 0-16,0 0 0,0-22 0,1 1 16,-1 21-16,0-21 0,0 0 15,0 0-15,0 0 0,1-1 16,-22 1-16,21 0 0,-21 0 0,21 0 15,-21 42 17,-21 0-32,21 0 15,-21 0-15,21 1 0,-22-1 16,22 0-16,0 0 0,0 0 16,0 0-16,0-42 46,22 21-46</inkml:trace>
  <inkml:trace contextRef="#ctx0" brushRef="#br2" timeOffset="-66396.19">15960 8424 0,'0'0'0,"-22"0"0,1 0 16,42 0 46,1 0-62</inkml:trace>
  <inkml:trace contextRef="#ctx0" brushRef="#br2" timeOffset="-65843.5">16256 8530 0,'-21'0'16,"42"0"31,0 0-47,0 0 0,0 0 0,1 0 15,-1 21-15,0 1 16,-21-1-1,0 0-15,0 0 16,0 0-16,-21-21 0,0 21 0,-1 1 16,1-1-16,-21 0 0,21-21 15,-22 21-15,1 0 0,0 0 16,21-21-16,-1 0 0,44 0 47,-1-21-47,0 21 15,0 0-15,21 0 0,-20 0 0,-1 0 16,0 0-16,21 0 0,-21 0 0,1 0 16,-1 21-16,21 1 0,22 20 15,-43-42-15,21 21 0,-21 21 16,0-20-16,1-1 0,-1 0 0,-21 0 16,0 0-16,0 0 0,0 1 15,0-1-15,-43 0 0,22-21 0,-21 21 16,0 0-16,-1-21 0,1 0 0,0 21 15,-1-21-15,1 0 0,0 0 16,-43 0-16,64 0 0,-22 0 16,22 0-16,0 0 0,0 0 15,0-21-15,21 0 0,0 0 16,0 0 0,0 0-16,0-1 0,21 1 15,0 0-15,0 0 0,22 0 16</inkml:trace>
  <inkml:trace contextRef="#ctx0" brushRef="#br2" timeOffset="-65388.71">16849 8509 0,'0'0'16,"0"-21"-16,0 0 0,0 0 0,0-1 15,-22 22-15,1 0 16,0 0-16,0 0 15,0 0-15,0 22 0,-1-1 0,1 0 16,0 0-16,21 0 16,-21 0-16,21 1 0,-21-1 0,21 0 15,-21 0-15,21 0 0,0 0 0,0 1 16,0-1-16,21-21 16,0 0-1,0 0-15,0 0 0,0 0 16,1-21-16,-1 21 0,0-22 15,0 1-15,0 0 0,0 0 16,1 0-16,-1 0 0,0-1 16,0 1-16,-21-21 0,0 21 0,21 21 15,-21-21-15,0-1 0,21 22 0,-21 22 32,0-1-32,0 0 0,0 0 0,0 0 15,-21 0-15,21 1 0,-21 20 0,21-21 16,0 0-16,0 0 0,0 1 15,0-1-15,0 0 0,0 0 16,0 0-16,21-21 16,0 0-16,1 0 0,-1 0 15,0-21-15,0 21 16,-21-21-16</inkml:trace>
  <inkml:trace contextRef="#ctx0" brushRef="#br2" timeOffset="-65123.86">17272 8255 0,'0'-21'16,"-64"233"-16,128-466 0,-64 232 0,0 107 0,0-191 16,0 127-1,-21 1 1,21-1-16,0 21 0,0-21 16,0 22-16,0-22 0,-21 21 15,21-21-15,0 22 0,-22-22 16,22 21-16,0-21 0,0 22 0,0-22 15,0 0-15,0 0 0,-21 0 16,21 0-16,0 1 0,21-22 31,1 0-15,-1 0-16,0-22 0,0 22 0,0-21 16</inkml:trace>
  <inkml:trace contextRef="#ctx0" brushRef="#br2" timeOffset="-64891.99">17632 8403 0,'0'43'16,"0"-86"-16,-21 43 31,21 21-31,-22-21 16,22 22-16,-21-1 0,0 0 0,21 0 15,-21 0-15,21 0 16,-21 1-16,21-1 0,0 0 0,0 0 15,-21 0-15,21 0 0,0 1 16,21-22 0,0 0-16,0 0 15,0 0-15,0 0 0,22 0 0</inkml:trace>
  <inkml:trace contextRef="#ctx0" brushRef="#br2" timeOffset="-64176.4">17907 8488 0,'0'-21'0,"0"84"16,0-105-16,-21 21 16,0 21-16,-1 21 15,22 0-15,-21 0 0,21 0 16,-21-21-16,21 22 0,0-1 16,0 0-16,0 0 0,0 0 15,0 0 1,21-21-1,0 0 1,-21-21 0,22 0-16,-22 0 15,0 0-15,21 0 0,-21-1 16,0 1-16,0 0 16,21 0-16,0 0 0,0 0 15,0-1-15,1 22 0,-1-21 16,0 21-16,0 0 0,0 0 15,0 0-15,1 0 0,-1 0 16,0 21-16,0 1 0,0-1 0,0 0 16,-21 0-16,0 21 15,0-20-15,0-1 0,0 0 16,0 0-16,0 0 0,-21 0 16,21 1-16,-21-22 15,0 0 1,0 0-1,21-22 1,0 1-16,0 0 16,0 0-16,0 0 0,21 0 0,0-1 15,0 1-15,-21 0 16,43 0-16,-22 0 0,0 0 0,0-1 16,21-20-16,-20 21 0,20 21 15,0-21-15,-21 21 0,22 0 0,-1 0 16,-21 0-16,22 21 0,-22 0 0,0-21 15,-21 21-15,0 0 0,0 22 16,0-22-16,0 0 0,0 0 0,0 0 16,0 22-16,0-22 0,-42 21 15,42-21-15,-22-21 0,1 22 16,21-1-16,-21 0 0,0 0 16,21-42 30,0 0-46,0 0 16,0-1-16,0 1 0,0 0 0</inkml:trace>
  <inkml:trace contextRef="#ctx0" brushRef="#br2" timeOffset="-63963.52">18140 8022 0,'0'0'0,"0"-21"16,-21 21-16,-1 0 16,1 0-1,21 21 17</inkml:trace>
  <inkml:trace contextRef="#ctx0" brushRef="#br2" timeOffset="-63694.68">17103 8319 0,'0'0'0,"21"0"15,0 0-15,21 0 0,-21 0 16,22 0-16,-22 0 0,21 0 0,1 0 16,-22 0-16,21 0 0,0 0 15,-20 0-15,20 0 0,-21 0 0,0 0 16,0 0-16,1 0 0,-1 0 0,0 0 16,-21-22-16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3:46:02.8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889 0,'0'-21'0,"0"0"16,0 0-1,0-1 1,0 1 0,0 0-1,0 42 48,0 0-63,0 1 0,0 20 15,0-21-15,0 21 0,0 1 16,0-22-16,0 21 0,0 1 0,0-1 16,0 0-16,0 1 0,0-1 15,-21 0-15,21 1 0,0-1 16,0-21-16,0 21 0,0-20 0,-21-1 16,21 0-16,0 0 0,0 0 15,0 0-15,0 1 0,0-44 63,0 1-63,0 0 15,0 0-15,0 0 16</inkml:trace>
  <inkml:trace contextRef="#ctx0" brushRef="#br0" timeOffset="366.79">1482 762 0,'0'0'0,"21"0"0,-21-21 0,0 42 46,0 0-46,0 0 16,0 22-16,0-22 0,-21 21 16,21 1-16,0-1 0,0-21 0,0 21 15,-22 1-15,22-1 0,-21 0 16,21 1-16,0-1 0,0-21 16,0 22-16,-21-22 0,21 21 15,0-21-15,-21 0 0,21 1 16,0-1-16,0 0 0,0 0 15,-21-21 1,0 0 0,-1-21-1</inkml:trace>
  <inkml:trace contextRef="#ctx0" brushRef="#br0" timeOffset="703.21">952 1207 0,'22'0'15,"-1"0"-15,0 0 0,0 0 16,0 0-16,0 0 16,22 0-16,-22 0 0,0-22 0,0 22 15,0 0-15,1 0 16,-22-21-16,21 21 0,0 0 0,-21-21 16,21 21-16,0 0 15,0 0 1,-21-21-16,22 21 15,-1-21 1</inkml:trace>
  <inkml:trace contextRef="#ctx0" brushRef="#br0" timeOffset="1015.04">1672 868 0,'-21'0'0,"42"0"0,-63 0 16,63 0 15,0 0-15,0-21-16,0 21 0,22 0 15,-1 0-15,-21-21 0,22 21 0,-1 0 16,0-22-16,-21 22 0,22-21 15,-1 21-15,-21 0 0,0-21 16,1 21-16,-1 0 0,0 0 16,-42 0 15,0 0-31</inkml:trace>
  <inkml:trace contextRef="#ctx0" brushRef="#br0" timeOffset="1303.86">1947 804 0,'0'22'0,"-21"105"31,21-106-31,0 21 0,-21 0 16,21 1-16,-21-22 0,21 21 0,-21 1 15,-1-1-15,22 0 0,-21-21 16,0 22-16,0-22 0,21 21 16,-21-21-16,0 1 0,21-1 15,0 0-15,0 0 16,0-42 15,0 0-31,21 0 16,0-1-16,0 1 0</inkml:trace>
  <inkml:trace contextRef="#ctx0" brushRef="#br0" timeOffset="1610.7">2498 762 0,'0'-21'31,"0"42"-15,0 0-16,0 0 0,0 1 0,0 20 15,-22-21-15,1 21 0,0 43 16,0-43-16,21 1 16,-21-1-16,0 0 0,21 1 0,-22-22 15,1 42-15,0-41 16,21-1-16,0 0 0,0 0 0,0 0 15,0-42 17,21 21-32,0-21 15</inkml:trace>
  <inkml:trace contextRef="#ctx0" brushRef="#br0" timeOffset="1887.54">2476 741 0,'0'0'0,"0"-21"0,0 42 31,22 0-31,-1 21 16,0-20-16,21-1 0,-21 0 0,1 21 16,-1-21-16,0 22 0,0-22 15,0 21-15,0-21 0,1 1 16,-1 20-16,0-21 0,0 0 15,-21 0-15,21 1 0,-21-1 16,0 0 0,21-21 15,-21-21-31,0 0 0,22-1 0</inkml:trace>
  <inkml:trace contextRef="#ctx0" brushRef="#br0" timeOffset="2191.77">3365 699 0,'-105'105'15,"83"-83"1,1 20-16,-21-21 0,21 21 15,-22 1-15,22-22 0,-21 21 0,21-21 16,-22 22-16,22-22 0,0 0 16,0 0-16,21 0 0,21-21 47,-21-21-47,21 0 15,22 0-15,-22 0 0,0-22 0,0 22 16,0-21-16,0 0 0,1-1 15,-1 22-15</inkml:trace>
  <inkml:trace contextRef="#ctx0" brushRef="#br0" timeOffset="2446.62">3302 720 0,'42'-43'15,"-84"86"-15,105-86 16,-63 65 0,0-1-16,0 0 0,0 0 0,0 0 15,0 22-15,0-1 16,-21 21-16,0-20 0,0-1 15,21 0-15,-21 1 0,0-1 16,-1 0-16,1-20 0,21 20 0,0-21 16,-21 21-16,0-20 0,21-1 15,0 0-15,0 0 0,0 0 16,0 0-16,0 1 16,0-44 15,0 1-16,21 0-15,0 0 0</inkml:trace>
  <inkml:trace contextRef="#ctx0" brushRef="#br0" timeOffset="3171.28">4276 677 0,'0'-21'16,"0"0"-16,0 0 31,0 42 16,-22 0-47,22 0 0,-21 1 16,21 20-16,-21-21 0,21 21 15,0 1-15,-21-1 0,0 0 0,21 22 16,-21-22-16,-1 1 0,1-1 16,0 0-16,21 1 0,-21-22 0,0 21 15,0-21-15,21 0 0,-22 1 16,22 20-16,-21-42 0,0 21 0,21 0 15,0 0 1,0-42 15,0 0-31,0 0 16,0 0-16,0 0 0,21-1 0,0 1 16,-21-21-16,22 0 0,-1 20 15,0-20-15,0 21 0,0 0 16,-21 0-16,21-1 0,1 1 0,-1 21 15,0 0 1,0 0-16,0 21 16,-21 1-16,21 20 0,1-21 0,-22 0 0,0 22 15,21-22-15,0 0 16,-21 21-16,21-21 0,0 1 0,0-1 16,1 0-16,-1 0 0,21 0 0,-21-21 15,0 0-15,22 21 0,-22-21 16,42 0-16,-20 0 0,-22 0 15,21-21-15,-21 0 0,22 21 16,-22-21-16,0 0 0,0 0 0,0-1 16,1 1-16,-1 0 0,-21 0 15,21 0-15,-21 0 0,21-1 16,-21 1-16,0 0 0,0 0 16,0 0-1,-21 21 1</inkml:trace>
  <inkml:trace contextRef="#ctx0" brushRef="#br0" timeOffset="3971.92">1037 1757 0,'0'-21'15,"0"42"-15,-21-42 0,0 21 0,0 0 32,42 0 15,0 0-32,0 0-15,21 0 16,-20 0-16,20 0 0,0 0 0,1 0 15,20 0-15,1 0 0,-1 0 16,22 0-16,-1 0 0,1 0 0,21 0 16,-21 0-16,20 0 0,1 0 15,21 0-15,21 0 0,-21 0 0,22 0 16,-1 0-16,0 0 0,0 0 16,0 0-16,22 0 0,-22 0 0,21 0 15,-21 0-15,-21 0 0,21 0 16,-21 0-16,0 0 0,0 0 15,0 0-15,-21 0 0,0 0 16,0 0-16,-43 0 0,22-21 0,-43 21 16,22 0-16,-43 0 0,21 0 15,-20 0-15,-1 0 0,0 0 16,-42 0 31,0 0-32,-22 0-15,22-22 16,0 22-16,-21 0 0,-1 0 16,-20 0-16</inkml:trace>
  <inkml:trace contextRef="#ctx0" brushRef="#br0" timeOffset="4910.97">1016 1905 0,'-21'0'15,"42"0"-15,-63 0 0,20 0 16,1 0-16,0 0 15,0-21 1,0 21 0,42 0 77,0 0-93,0 0 0,0 0 16,1 0-16,20 0 0,0 0 16,1 0-16,20 0 0,1 0 0,20 0 15,1 0-15,21 0 16,0 0-16,-1 0 0,1 0 0,0 0 16,42-21-16,-21 21 0,21 0 15,1 0-15,-1 0 0,-21 0 0,21-21 16,0 21-16,0 0 0,0 0 15,1 0-15,-1 0 0,0 0 0,0-22 16,-21 22-16,21 0 0,-21 0 16,0 0-16,-21 0 0,21-21 0,-21 21 15,0 0-15,-22 0 0,22-21 16,-42 21-16,20 0 0,-20 0 0,-22-21 16,22 21-16,-22 0 0,0 0 15,-20 0-15,20 0 0,-21 0 16,0 0-16,-21-21 0,21 21 15,1 0 48</inkml:trace>
  <inkml:trace contextRef="#ctx0" brushRef="#br0" timeOffset="24995.75">8572 656 0</inkml:trace>
  <inkml:trace contextRef="#ctx0" brushRef="#br0" timeOffset="25686.87">8530 656 0,'-21'0'16,"21"-21"31,0 0-32,21 21-15,0-21 16,0 21-16,-21-21 0,22 21 15,20 0-15,-21 0 0,0 0 0,0 0 16,22 0-16,-22 0 0,0 0 16,0 0-16,0 21 0,1-21 0,-1 21 15,-21 0-15,0 0 16,0 0-16,0 1 0,-21-1 0,-1 0 16,-20 0-16,0 21 0,21-20 15,-22-1-15,1 0 0,0 0 0,20 0 16,-20 0-16,21-21 0,0 22 15,0-1-15,-1-21 16,22-21 15,22 21-15,-22-22-16,21 22 0,0-21 16,0 21-16,0 0 0,0 0 0,22-21 15,-22 21-15,0 0 0,0 0 16,22 0-16,-22 0 0,0 0 0,21 0 15,-21 0-15,1 0 0,-1 21 16,0-21-16,0 21 0,0 1 16,0-1-16,1 0 0,-1 0 15,-21 0-15,0 0 0,21 1 0,-21-1 16,0 0-16,0 0 0,0 0 16,-21 0-16,0 1 0,-1-1 0,-20 0 15,21 0-15,-21-21 0,-43 21 16,21-21-16,22 21 0,0-21 15,-1 0-15,1 0 0,0 0 0,-1 0 16,22 0-16,-21 0 0,21 0 16,0 0-16,-1 0 0,1-21 15,0 21-15,0 0 0,21-21 16,-21 21-16,21-21 0,0 0 47,0 0-47,21-1 15</inkml:trace>
  <inkml:trace contextRef="#ctx0" brushRef="#br0" timeOffset="26563.89">10372 656 0,'21'0'62,"0"0"-62,0 0 0,0-21 0,0 21 16,22-21-16,-22 21 0,0-21 16,21 0-16,-20 21 0,20-22 0,-21 22 15,21-21-15,-20 0 0,20 21 16,0-42-16,-42 21 16,0-1-1,-21 22-15,0 0 16,0 0-16,0 0 0,-22 0 0,1 0 15,0 0-15,20 0 0,-20 22 16,0-1-16,-1-21 0,22 21 0,-21 0 16,21 0-16,0 0 0,-1 1 15,1-1-15,21 0 0,0 21 16,0-21-16,0 1 16,0-1-16,0 0 0,21-21 15,1 21-15,-1 0 0,0-21 0,0 21 16,21-21-16,-20 0 0,20 0 15,-21 0-15,21 0 0,-20 0 16,41 0-16,-42 0 0,0 0 16,1 0-16,-44 0 31,1 0-31,0 22 16,-21-22-16,-1 21 0,1 0 0,0 0 15,-1 0-15,1 0 0,-21 1 16,20 20-16,22-21 0,-21 0 0,-1 22 15,22-22-15,0 21 0,0-21 0,0 0 16,21 22-16,0-22 16,0 0-16,0 0 0,0 0 15,21 1-15,0-22 16,0 0-16,0 0 0,22 0 0,-22 0 16,21 0-16,-21 0 0,22 0 0,-1 0 15,-21 0-15,22-22 0,-1 1 16,0 0-16,-21 0 0,22 0 0,-1-22 15</inkml:trace>
  <inkml:trace contextRef="#ctx0" brushRef="#br0" timeOffset="26874.71">11345 275 0,'0'0'0,"0"-21"0,0 0 0,-21 42 31,0 0-15,21 22-16,-21-1 0,0-21 16,-1 43-16,1-22 0,0 0 0,0 1 15,0 20-15,21 1 0,-21-22 16,-1 21-16,1 1 0,0-22 0,21 22 16,-21-22-16,0 22 0,21-22 15,0-21-15,-21 21 0,21 1 16,-22-1-16,22-21 0,0 0 15,0 1-15,22-22 32,-1-22-32,0 1 0,0 0 15,0 0-15,0 0 0,1-22 16</inkml:trace>
  <inkml:trace contextRef="#ctx0" brushRef="#br0" timeOffset="27272">11345 1016 0,'0'0'0,"0"21"15,21-21 17,1 0-32,-1 0 15,0 0-15,0 0 0,0 0 0,0-21 16,22 0-16,-22 21 0,0-21 15,0 0-15,0-1 0,1 22 0,-1-21 16,0 0-16,-21 0 0,0 0 16,-21 21-1,0 0-15,-1 0 16,1 21-16,-21 0 0,21-21 16,-22 21-16,22 0 0,-21 22 15,21-22-15,0 0 0,-1 0 0,1 22 16,0-22-16,0 0 0,21 21 15,0-21-15,0 1 16,0-1-16,0 0 0,21-21 0,0 0 16,0 0-16,1 0 0,-1 0 15,21 0-15,0 0 0,1 0 0,-22 0 16,42-21-16,-20 0 0,-1-1 16,0 1-16</inkml:trace>
  <inkml:trace contextRef="#ctx0" brushRef="#br0" timeOffset="27983.59">12044 804 0,'0'-21'0,"0"42"0,-21-42 16,-1 21-16,1 21 15,0 1-15,0-1 16,0 21-16,0-21 0,21 0 0,-22 22 16,1-22-16,21 21 0,-21-21 0,21 22 15,0-22-15,-21 21 0,21-21 16,-21 1-16,21-1 0,0 0 0,0 0 15,0 0-15,0-42 47,0 0-31,0 0-16,21-22 0,-21 22 16,21 0-16,-21-21 0,0-1 15,21 22-15,0-21 0,-21 0 0,22-1 16,-1 22-16,0-21 0,0 21 15,0-1-15,0 1 0,1 21 0,-1-21 16,21 21-16,-21 0 0,0 0 0,1 0 16,-1 0-16,0 21 0,0-21 15,0 43-15,-21-22 0,21 0 16,1 21-16,-22-21 0,21 22 16,-21-1-16,0 22 0,0-43 15,0 0-15,0 21 0,0-21 16,0 1-16,0-1 0,0 0 15,0-42 32,0 0-47,0-1 0,0 1 16,0 0-16,0 0 0,0-21 0,0-1 16,21 22-16,0-21 0,0-1 15,0 22-15,22-21 0,-22 21 16,0 0-16,21-1 0,-20 1 0,20 0 15,-21 21-15,0 0 0,22 0 16,-22 0-16,0 21 0,0 0 0,0 22 16,0-22-16,-21 21 0,0-21 15,0 22-15,0-1 0,0 0 0,0-20 16,0 20-16,0-21 0,0 0 16,0 22-16,0-22 0,0 0 0,-21 0 15,21 0-15,-21-21 0,21 21 16,0-42 31,0 0-47,21 0 0,0 0 15</inkml:trace>
  <inkml:trace contextRef="#ctx0" brushRef="#br0" timeOffset="28392.87">12848 1016 0,'0'0'0,"0"21"0,21-21 31,0 0-31,1 0 0,20 0 16,0 0-16,-21-21 0,22 21 15,-1-21-15,0 0 0,1 0 0,-22-1 16,0 1-16,21 0 0,-42 0 15,0 0-15,22 0 0,-22-1 0,0 1 16,-22 0-16,1 21 16,-21 0-16,0 0 0,20 0 0,-20 0 15,-21 0-15,20 21 0,1 0 0,0 1 16,20 20-16,-20 0 0,21-21 16,-21 22-16,42-1 0,-22 0 15,22 1-15,0-1 0,0 0 0,0-20 16,0 20-16,0-21 0,0 0 0,22 0 15,-1 1-15,21-1 0,-21 0 16,0-21-16,22 0 0,-1 0 16,0 0-16,22 0 0,-22 0 0,22 0 15,-1 0-15,1-21 0,-22 0 0,22-1 16,-22-20-16,0 21 0,1 0 16</inkml:trace>
  <inkml:trace contextRef="#ctx0" brushRef="#br0" timeOffset="28875.11">13695 847 0,'0'0'15,"0"-43"-15,0 22 16,-21 21 0,-1 21-1,22 1-15,-21 20 0,21-21 0,-21 21 16,21 1-16,0-22 0,0 21 0,-21 1 16,21-22-16,0 21 0,-21-21 15,21 0-15,0 22 0,0-22 0,0 0 16,0 0-16,0 0 15,0 1-15,-21-22 32,21-22-17,0 1-15,0 0 16,0 0-16,0 0 0,0 0 16,0-22-16,0 1 0,21 0 0,0-1 15,0 1-15,0 0 0,22-1 16,-22 22-16,21-21 0,0 21 0,1-1 15,-1 1-15,0 21 0,1 0 16,-1 0-16,-21 21 0,22 1 16,-1-1-16,-21 0 0,0 21 0,22 22 15,-43-22-15,0 43 16,0-64-16,0 21 0,0-21 0,0 22 16,0-22-16,0 0 0,-22 0 15,22 0-15,-21 1 0,21-1 16,0 0-16,-21-21 0,21 21 0,-21-21 15,21-21 32,0 0-47,21 0 0,0-1 16</inkml:trace>
  <inkml:trace contextRef="#ctx0" brushRef="#br0" timeOffset="29135.96">14584 423 0,'0'0'0,"0"-21"0,21 21 16,-21-21-16,0 42 15,0 0 1,0 1-16,0 20 0,0-21 16,-21 43-16,21-22 0,-21 0 0,-1 22 15,1-1-15,0 1 0,0-22 16,0 22-16,21-22 0,-21 21 0,-22 22 15,43-64-15,0 22 16,-21-22-16,21 0 0,-21 0 0,21 0 16,0 0-16,21-21 31,0 0-31,0-21 0</inkml:trace>
  <inkml:trace contextRef="#ctx0" brushRef="#br0" timeOffset="29571.22">15155 910 0,'0'0'0,"0"-21"0,0 0 0,0 0 16,0 0-16,-21 21 16,0-22-16,0 22 0,0 0 15,-1 0-15,1 0 0,0 0 16,0 22-16,-21-1 0,20 0 0,1 0 15,-21 0-15,21 0 0,21 1 16,0-1-16,-21 0 0,21 0 0,0 0 16,0 0-16,0 1 15,21-22-15,0 21 0,0-21 0,0 0 16,22 0-16,-22 21 0,21-21 0,0 0 16,-20 21-16,20-21 0,-21 21 15,21-21-15,-20 21 0,-1-21 0,-21 22 16,21-22-16,-21 21 15,0 0-15,0 0 0,-21-21 16,0 21-16,-1-21 0,-20 21 16,21-21-16,-21 0 0,20 22 15,-20-22-15,0 0 0,21 0 0,-22 21 16,22-21-16,-21 0 0,21 0 16,-1 0-16,1 0 0,0 0 0,0 0 15,0 0-15,21-21 31,0-1-31</inkml:trace>
  <inkml:trace contextRef="#ctx0" brushRef="#br0" timeOffset="29943.01">14182 529 0,'0'0'0,"0"-21"0,21 21 15,21 0 1,0 0-16,1 0 0,20 0 0,1 0 16,-1 0-16,1 0 0,-1 0 15,1 0-15,-1 0 0,1 0 0,-1 0 16,1 0-16,-1 0 15,-20 0-15,-1 0 0,-21 0 0,21 0 16,-20 0-16,-1 0 94,0 0-79</inkml:trace>
  <inkml:trace contextRef="#ctx0" brushRef="#br0" timeOffset="31438.67">974 2942 0,'0'-42'31,"0"21"-31,0 0 15,21 21 1,-21 21 47,-21-21-63,-1 21 0,1 0 0,0 0 15,0 0-15,0 1 0,-22 20 16,1-21-16,0 21 0,-1 1 0,-20-1 15,-1 0-15,1 1 0,-1-1 16,1 0-16,-1 1 0,-41 41 16,41-62-16,22-1 0,-1 21 15,-20-21-15,63 0 16,0 1-16,0-1 0,0-42 78,0-1-78,0 1 16,21 21-1,21 0-15,-20 0 16,20 0-16,-21 0 0,21 0 0,-20 0 16,20 0-16,-21 0 0,21 21 15,-20 1-15,-1-22 0,21 21 16,-21 0-16,0 0 0,1 0 15,-1 0-15,0 1 0,0-1 0,0-21 16,0 21-16,1 0 0,-1 0 16,-21 0-16,21 1 0,0-22 15,-21 21-15,0 0 16,21-21 0,-21-21 15,21 21-16</inkml:trace>
  <inkml:trace contextRef="#ctx0" brushRef="#br0" timeOffset="32143.49">1736 2900 0,'0'0'0,"0"-21"15,0 42 32,0 0-47,0 0 0,0 0 16,-22 22-16,1-22 0,0 21 15,21 1-15,-21 20 0,0-21 0,21 22 16,-21-22-16,-1 22 0,1-22 16,21 22-16,0-22 0,-21 0 15,21 1-15,-21-1 0,21 0 0,-21-21 16,21 22-16,0-22 0,0 0 15,0 0-15,0 0 0,21-21 32,0 0-32,0 0 0,0 0 15,1-21-15,-1 21 0,0-21 16,0 0-16,0 0 0,0 0 16,1-1-16</inkml:trace>
  <inkml:trace contextRef="#ctx0" brushRef="#br0" timeOffset="34222.9">487 3090 0,'21'0'16,"0"0"-16,0 0 15,0 0-15,1-21 0,20 21 16,-21 0-16,0 0 0,0-21 0,1 21 16,-1 0-16,0 0 0,0-21 15,0 21-15,0 0 0,-63 0 47,21 21-47,-21 0 0,-1 0 0,-20 1 16,-1-1-16,1 0 0,-1 21 15,1-21-15,20 1 0,1-1 16,0 0-16,-1 21 0,22-21 16,21 1-16,0-1 15,0 0-15,21-21 16,22 0-16,-22 0 0,21 21 16,1-21-16,-1 0 0,0 0 0,1 0 15,-1 0-15,0 0 0,1 0 16,-22 0-16,21 0 0,-21 0 0,0 0 15,1 0-15,-22 21 0,0 0 16,0 1-16,-22-1 16,-20 0-16,0 0 0,-1 0 15,1 0-15,-21 1 0,20 20 16,-20-21-16,20 0 0,-20 22 0,21-22 16,-1 0-16,22 0 0,0 0 15,0 0-15,0 1 0,21-1 16,0 0-16,21 0 15,0-21-15,0 0 16,0 0-16,22 0 0,-1-21 0,0 0 16,1 0-16</inkml:trace>
  <inkml:trace contextRef="#ctx0" brushRef="#br0" timeOffset="34783.57">1397 2921 0,'0'0'0,"-64"21"16,107-21 15,-22 0-31,21 0 16,22 0-16,-1-21 0,1 0 16,-1 21-16,1-21 0,-1 21 0,1-21 15,-1 21-15,1 0 0,-22-22 16,0 22-16,1 0 0,-22 0 0,0 0 15,0 0-15,0 0 16,-42 0 0,0 0-16,0 0 0,0 0 15,0 22-15,-1-22 0,-20 0 16,21 0-16,21 21 0,-21-21 0,0 0 16,21 21-16,-22-21 15</inkml:trace>
  <inkml:trace contextRef="#ctx0" brushRef="#br0" timeOffset="35167.36">1778 2963 0,'-42'0'31,"42"22"-15,-22-1-16,22 0 15,-21 0-15,21 0 0,0 0 0,0 22 16,-21-1-16,21 0 0,-21 22 16,0-22-16,0 22 0,-1-1 0,1-20 15,0 20-15,0-21 0,0 1 16,0-1-16,21 0 0,-22 1 0,1-22 15,21 0-15,-21 21 0,21-20 16,0-1-16,0 0 16,0-42 15,21 0-15,0 21-16,-21-22 15,22 1-15,-22 0 0,21 21 0</inkml:trace>
  <inkml:trace contextRef="#ctx0" brushRef="#br0" timeOffset="36754.76">2455 3577 0,'21'0'16,"1"0"0,-22-21-1,21 0-15,0 0 0,-21 0 16,0-1-16,0 1 0,0 0 16,0 0-16,0 0 0,0 0 0,0-1 15,0 1-15,-21 0 0,0 0 16,-1 0-16,1 0 0,0 21 0,0 0 15,0 0-15,-22 0 16,22 0-16,-21 0 0,21 21 0,-22-21 16,22 21-16,-21 0 0,21 21 15,-22-20-15,22 20 0,0-21 0,0 21 16,0 1-16,0-1 0,21 22 16,-22-22-16,22 0 0,0-21 15,0 1-15,0-1 0,0 0 16,0 0-16,0 0 0,22-21 15,-1 0-15,0 0 0,0 0 16,21 0-16,-20 0 0,20 0 0,-21-21 16,21 0-16,1 0 0,-22 0 15,21-1-15,1 1 0,-1 0 16,-21-21-16,21 21 0,-20-22 16,20 1-16,-21 21 0,0-22 0,-21 22 15,21-21-15,-21 21 0,0 0 16,22-1-16,-22 1 0,0 0 15,-22 42 1,1-21-16,21 21 16,-21 22-16,21-22 0,0 0 15,-21 21-15,21-20 0,-21 20 0,21-21 16,0 0-16,0 22 0,0-22 16,0 0-16,0 0 0,0 0 0,21 0 15,0 1-15,0-22 16,0 21-16,1-21 0,20 0 0,0 0 15,1 0-15,-1 0 0,0 0 0,1 0 16,-1-21-16,21-1 0,-20 1 16,-1 0-16,0 0 0,22 0 0,-22 0 15,1-1-15,-1 1 0,0-21 16,22 0-16,-43-1 0,21 22 16,-42 0-16,0 0 0,0 0 15,0-1-15,0 1 0,0 0 16,0 0-16,-21 21 0,0-21 15,0 21-15,-22 0 0,22 0 0,0 0 16,0 21-16,-21 0 16,20 0-16,1 0 0,-21 1 15,21-1-15,-22 21 0,22-21 0,0 22 16,0-22-16,0 21 0,0-21 0,-1 0 16,22 22-16,-21-22 0,21 0 0,0 0 15,0 0-15,21-21 16,1 22-16,-1-22 0,0 0 0,0 0 15,21 0-15,-20 0 0,41-43 16,-21 22-16,1 21 0,20-63 16,-20 41-16,-22 1 15,21 0-15,-21-21 0,0 21 0,1-1 16,-1 1-16,0-21 0,-21 21 16,21 0-16,-21-1 15,0 1-15,0 42 31,0 1-15,0-1-16,0 0 16,0 21-16,0-21 0,0 1 0,-21-1 15,21 21-15,0 0 0,0-20 0,-21 20 16,21 0-16,-21 1 0,-1-1 16,22 21-16,-21 1 0,0-22 15,21 22-15,-21-1 0,0 1 16,21 20-16,0-20 0,0-1 0,0 1 15,0-1-15,0 1 0,0-1 0,0 1 16,0-1-16,0 22 0,0-21 16,0-1-16,0 1 0,0-1 0,0-21 15,0 22-15,0-22 0,0 22 0,0-22 16,0 0-16,0 1 0,0-1 16,-21 0-16,21-20 0,-22 20 0,22-21 15,0 0-15,0 0 0,0 1 0,-21-22 16,0 0-1,0 0-15,21-22 16,-21 1-16,0 0 0,-1 0 16,1-21-16,-21-1 0,-22-63 15,22 64-15,0-43 0,21 1 16,-22-1-16,1 0 0,21 1 0,0-22 16,-1 21-16,22 1 0,0-22 15,0 21-15,0 0 0,0 1 0,22 20 16,-1-20-16,0 20 0,21 1 0,1-1 15,-22 22-15,21-22 0,0 22 16,1 0-16,20-1 0,-20 1 0,-1 0 16,0-1-16,22 22 15,-22 0-15,0-21 0,1 42 0,-22-22 16,21 1-16,-21 21 16,1 0-16,-22 21 31,-22-21-16,44 0 32,-1 0-47,0 0 0,0 0 16</inkml:trace>
  <inkml:trace contextRef="#ctx0" brushRef="#br0" timeOffset="37315.99">4445 3366 0,'0'0'0,"-21"0"0,0 0 16,-1 0-16,1 0 15,42 0 17,1 0-32,20 0 0,0 0 0,1 0 15,20 0-15,1 0 16,-1 0-16,22 0 0,-1 0 0,-20 0 16,21 0-16,-1 0 0,-20 0 15,20 0-15,-20 0 0,21 0 0,-22 0 16,1 0-16,-1 0 0,-21 0 15,1 0-15,41 0 0,-62 0 16,-1 0-16,0 0 16,-42-22 31,21 1-32,-21 0 1,-1 21-16,22-21 15</inkml:trace>
  <inkml:trace contextRef="#ctx0" brushRef="#br0" timeOffset="37842.69">5503 2942 0,'0'0'15,"-21"21"17,21 1-32,0-1 0,0 0 15,0 0-15,0 0 16,0 0-16,0 1 0,21-22 0,0 21 16,1 0-16,20 0 0,-21 0 0,21-21 15,-20 21-15,20-21 0,0 0 16,1 22-16,-1-22 0,0 0 0,1 0 15,-22 0-15,21 0 0,0 0 16,-20 0-16,20 0 0,-21 0 0,0 0 16,0-22-16,-21 1 15,-21 21 1,0 0 0,-21 0-16,21 0 15,-1 0-15,-20 21 0,21-21 0,0 22 16,-22-1-16,22 21 0,-21-21 15,0 0-15,-1 22 0,1-1 0,21-21 16,-22 22-16,1-1 0,0 0 0,-1-21 16,1 22-16,21-1 15,0-21-15,-22 22 0,22-22 0,0 0 0,21 0 16,-21 0-16,21 0 0,-21 1 16,21-1-16,0 0 15,21-21 16,-21-21-15,21 0-16,-21-1 0,21 1 16</inkml:trace>
  <inkml:trace contextRef="#ctx0" brushRef="#br0" timeOffset="40190.76">7345 2709 0,'0'22'63,"0"-1"-48,0 0-15,0 0 16,0 0-16,0 0 16,0 1-1,21-22 1,0 0-16,0 0 0,0 0 16,1 0-16,20 0 0,-21 0 15,0-22-15,22 1 0,20 0 16,-21 0-16,-20 0 0,-1 21 15,0-21-15,0-1 0,0 1 16,-21 0-16,0 0 0,0 0 0,-21 0 16,0-1-16,0 1 15,-22 21-15,22 0 0,-21 0 0,0 0 16,-1 0-16,1 0 0,0 0 16,20 21-16,-20 1 0,0 20 0,-1-21 15,22 21-15,-21-20 0,21 20 16,0-21-16,-1 21 0,1 1 15,0-22-15,21 21 0,0-21 0,0 1 0,0-1 16,0 0-16,0 0 0,21 0 16,0 0-16,22-21 0,-22 0 15,0 22-15,21-22 0,-20 0 0,20 0 16,0 0-16,-21 0 0,22 0 16,-22 0-16,21 0 0,1 0 0,-22-22 15,0 1-15,-21 0 16,-21 21-1,0 0-15,-1 0 0,-20 0 0,0 0 16,-1 0-16,1 0 0,0 21 16,-1 0-16,1 1 0,0-1 15,21 0-15,-22 0 0,1 21 0,21-20 16,0 20-16,-1-21 0,22 21 0,-21-20 16,21 20-16,0-21 0,0 21 15,21-20-15,1-1 0,20 0 16,-21-21-16,64 42 0,-64-42 15,21 0-15,22 0 0,-22 0 0,22 0 16,-1-21-16,-21 0 0,43 0 16,-21 0-16,-1-1 0,1 1 15,-22 0-15,21-21 0,-20 21 0,-1-22 16,0 22-16,-20-21 0,20 21 0,-42-22 16,21 22-16,-21 0 0,0-21 15,0 20-15,-21 22 31,21 22-15,-21-1-16,0 0 0,21 0 16,-22 21-16,22-20 0,0 20 0,0-21 15,-21 21-15,21-20 0,-21 20 0,0-21 16,21 0-16,0 22 0,0-22 16,-21 0-16,21 0 0,0-42 46,0 0-30,0 0-16,0-1 0,0 1 0,0 0 16,21-21-16,0-1 0,0 1 15,0 21-15,1-21 0,-1-1 16,21 22-16,-21-21 0,22 21 0,-1-1 16,0 1-16,-21 21 0,22 0 0,-1-21 15,0 21-15,-20 0 0,20 0 16,0 21-16,-21-21 0,1 21 0,20 22 15,-21-1-15,-21-21 16,0 0-16,0 22 0,0-22 0,0 42 16,-21-41-16,0-1 0,21 0 15,-21 0-15,-1 0 16,1 0-16,0 1 16,21-44 15,0 1-31,21 0 15,0 0-15</inkml:trace>
  <inkml:trace contextRef="#ctx0" brushRef="#br0" timeOffset="40483.6">9186 3027 0,'0'0'0,"21"0"0,-21-21 15,22 0-15,-22-1 16,-22 22-1,1 0-15,0 0 0,0 0 16,-21 0-16,20 0 0,-20 22 0,21-1 16,-21 0-16,-1 21 0,22-21 15,-21 22-15,21-22 0,-1 21 0,1 1 16,-21-1-16,42 0 0,-21 1 16,21-22-16,0 21 0,0-21 0,0 0 15,0 1-15,0-1 0,0 0 0,21-21 16,0 21-16,0-21 0,0 0 15,1 0-15,20 0 0,0 0 16,1 0-16,-1-21 0,0 0 0,1 0 16,-1-1-16,21 1 0,-20-21 15</inkml:trace>
  <inkml:trace contextRef="#ctx0" brushRef="#br0" timeOffset="40751.44">9694 2836 0,'0'-21'0,"0"42"0,0-63 0,0 21 0,0 0 15,-21 21 17,0 21-32,0 0 0,21 0 15,-21 0-15,-1 1 0,1 20 16,21-21-16,-21 21 0,0 1 0,21-1 16,0 0-16,-21 1 0,0-1 15,-1-21-15,22 22 0,0-1 0,0 0 16,-21-21-16,21 22 0,0-22 0,0 0 15,0 0-15,0 0 16,21-21 0,1 0-16,-1 0 0,0-21 15,21 0-15,-21 0 0,22 0 0,-22-22 16</inkml:trace>
  <inkml:trace contextRef="#ctx0" brushRef="#br0" timeOffset="41181.28">9991 3027 0,'0'0'0,"-22"0"32,1 21-32,0 0 0,0 0 0,0 1 15,0-1-15,-1 21 0,1-21 16,0 0-16,21 22 0,-21-22 0,21 21 16,-21-21-16,21 1 0,0 20 15,0-21-15,0 0 0,21 0 16,0 1-16,0-22 0,22 0 0,-22 0 15,21 0-15,0 0 0,-20 0 16,20 0-16,0 0 0,1-22 16,-1 1-16,0 0 0,22-21 15,-22 21-15,-21-1 0,22-20 16,-22 21-16,-21-21 0,0-1 0,0 22 16,0-21-16,0-1 0,0 22 15,0-21-15,0 21 0,-21 0 0,-43-22 16,43 43-16,-21 0 0,-22 0 15,22 0-15,-1 0 16,1 21-16,21-21 0,-21 22 0,-1-1 16,1 0-16,21 0 0,0 0 0,-1 0 15,1 22-15,21-22 0,-21 0 16,21 0-16,0 22 0,0-22 16,42 0-16,-20 0 0,20-21 15,-21 0-15,21 0 0,1 0 16,-1 0-16,22 0 0</inkml:trace>
  <inkml:trace contextRef="#ctx0" brushRef="#br0" timeOffset="41603.41">10689 3090 0,'42'-21'0,"-84"42"0,106-63 0,-43 42 16,0-21-16,0 0 0,0 0 16,-42 21 15,0 0-31,0 0 15,0 0-15,-22 21 0,22 0 0,0-21 16,0 21-16,0 0 0,-1 0 16,1 1-16,0-1 0,21 0 15,0 0-15,0 0 0,0 0 16,21-21-16,0 22 0,1-22 16,20 21-16,-21-21 0,0 21 0,22-21 15,-22 21-15,21 0 0,-21-21 16,0 21-16,1-21 0,-1 22 0,0-22 15,-21 21-15,0 0 0,0 0 16,0 0-16,-21-21 16,0 21-16,-1-21 0,1 22 0,-21-22 15,21 0-15,-22 0 0,22 21 0,-21-21 16,21 0-16,-22 0 0,22 0 16,0 0-16,0 0 0,0 0 0,0 0 15,-1 0-15,22-21 31,22-1-15,-1 22-16,0-21 0,0 0 16,21 21-16,-20-21 0</inkml:trace>
  <inkml:trace contextRef="#ctx0" brushRef="#br0" timeOffset="41978.56">11070 3302 0,'21'0'0,"0"0"16,1 0 0,-1 0-16,0 0 0,0 0 15,0-21-15,22 21 0,-22-21 16,0 21-16,21-21 0,-21-1 0,1 22 16,-1-21-16,0 0 0,0 0 15,0 0-15,-21 0 16,0-1-16,-21 22 15,0 0-15,-21 0 16,20 0-16,1 0 0,-21 0 16,21 22-16,0-1 0,-22 0 0,22 0 15,0 0-15,0 22 0,0-22 0,-1 0 16,1 0-16,21 21 0,0-20 16,0-1-16,0 0 0,0 0 0,0 0 15,0 0-15,0 1 16,21-22-16,1 21 0,-1-21 0,0 0 15,21 0-15,-21 0 0,22 0 0,-1 0 16,0 0-16,1 0 0,-1 0 16,0 0-16,1 0 0</inkml:trace>
  <inkml:trace contextRef="#ctx0" brushRef="#br0" timeOffset="42511.57">12065 3196 0,'0'0'0,"0"-21"0,0 0 0,0 0 15,0 0-15,-21 21 0,0-22 16,-1 22-16,1 0 0,0 0 16,0 0-16,0 0 0,-43 0 15,43 0-15,0 0 16,0 22-16,0-1 0,-22 0 0,22 0 16,0 21-16,0-20 0,21 20 15,-21-21-15,-1 21 0,22-20 0,-21-1 16,21 21-16,0-21 0,0 0 0,0 1 15,0-1-15,0 0 16,21-21-16,1 0 0,-1 0 0,0 0 16,0 0-16,21 0 15,-20 0-15,-1 0 0,0-21 0,21 0 16,-21-1-16,22 1 0,-1-21 16,0 0-16,-20-1 0,20 1 0,0 0 15,1-1-15,-22 1 0,42-64 16,-42 43-16,1 20 0,-1 1 15,-21-22-15,0 22 0,21 0 16,-21 21-16,0-22 0,0 22 0,0 0 16,-21 21-1,0 21-15,-1 21 0,1-20 16,0 20-16,0 0 0,0 1 0,0-1 16,-1 0-16,1 1 0,21-1 15,-21 21-15,21-20 0,-21-1 0,21 0 16,0 1-16,0-1 0,0 0 0,0 1 15,0-22-15,0 0 0,21 0 16,0 0-16,-21 1 0,21-1 16,22-21-16,-22 0 0,0 0 0,21 0 15,1 0-15,-22-21 0,21-1 16,1 1-16,-1 0 0,0 0 0</inkml:trace>
  <inkml:trace contextRef="#ctx0" brushRef="#br0" timeOffset="43395.83">13377 3112 0,'0'0'0,"21"-106"31,-21 85-31,0-1 16,0 1-1,0 42 1,0 1-16,-21-22 16,21 21-16,0 0 0,0 21 15,-21-21-15,0 1 0,21 20 0,-21 0 16,21-21-16,0 22 0,-21-22 15,-1 21-15,22-21 0,-21 1 0,21-1 16,0 0-16,0 0 0,0-42 47,0 0-47,21 0 0,-21-1 0,22 1 16,-1 0-16,0-21 0,0 21 15,0-22-15,0 22 0,1 0 0,-1 0 16,0 0-16,0-1 0,-21 1 15,21 21-15,0 0 0,1 21 16,-1 1 0,-21-1-16,0 0 0,0 21 15,0-21-15,0 1 0,0-1 16,0 0-16,0 0 0,0 21 0,21-42 16,-21 22-16,21-1 0,0-21 15,0 21-15,1-21 0,-1 0 16,0 0-16,0 0 0,21 0 15,-20-21-15,20 21 0,0-21 0,-21-1 16,22 1-16,-1 0 0,0-21 0,-20 21 16,-1-22-16,21 22 0,-21-21 15,-21 21-15,0-22 0,0 22 16,0-21-16,0 21 0,0-1 0,0-20 16,-21 21-16,0 0 15,0 21-15,0 0 0,-1 0 0,1 0 16,0 0-16,0 0 0,0 0 0,0 0 15,-1 21-15,1-21 0,0 21 16,21 0-16,-21 0 0,21 1 16,0-1-16,0 0 15,21 0 1,0-21-16,0 0 0,1 0 0,20 0 16,0 0-16</inkml:trace>
  <inkml:trace contextRef="#ctx0" brushRef="#br0" timeOffset="43647.91">14520 2963 0,'0'0'0,"0"-21"0,-21 21 31,0 21-15,21 1-16,-21-22 0,0 21 0,21 0 15,0 0-15,-22 0 0,1 22 16,21-22-16,-21 0 0,21 0 0,0 21 15,-21-20-15,0-1 0,21 0 0,-21 0 16,21 0-16,0 0 16,0 1-1,0-44 1,0 1-16,0 0 16,21 0-16</inkml:trace>
  <inkml:trace contextRef="#ctx0" brushRef="#br0" timeOffset="44038.92">14584 2646 0,'0'0'0,"0"-21"15,0 0-15,-21 21 16,-1 0-16,1 0 0,0 0 16,0 0-16,0 21 15,0 0-15,-1 0 0,1 0 0,21 0 16,0 1-16,0-1 0,0 0 15,0 0-15,0 0 16,21-21-16,1 0 0,-1 0 0,0 0 16,0 0-16,21 0 0,-20 0 15,-1 0-15,0 0 0,0-21 0,0 0 16,0 21-16,1-21 0,-1 0 0,-21-1 16,0 1-16,0 0 0,0-21 15,0 21-15,0-1 0,0 1 0,-21 0 16,-1 0-16,1 21 0,0 0 15,0 0-15,0 0 0,0 0 0,-22 0 16,22 21-16,0 0 0,0 0 16,0 1-16,-1-1 0,1 21 15,21-21-15,0 0 0,0 1 0,0-1 16,0 0-16,0 21 16,21-42-16,22 21 0,-22-21 0,21 0 15,1 0-15,-22 0 0</inkml:trace>
  <inkml:trace contextRef="#ctx0" brushRef="#br0" timeOffset="44311.92">15240 2540 0,'0'0'0,"0"-21"0,0 42 16,-21 0-1,0 0-15,-1 1 0,1-1 0,0 21 16,0 0-16,0 1 0,0-22 15,-1 21-15,1 1 0,0-1 0,0 0 16,0-21-16,0 22 0,-1-22 0,1 21 16,21-21-16,-21 1 15,0 20-15,21-21 0,-21 0 0,21 0 16,21-21 15,0-21-31,0 0 0,0 0 16,1 0-16,20 0 15</inkml:trace>
  <inkml:trace contextRef="#ctx0" brushRef="#br0" timeOffset="44790.87">15642 2455 0,'-42'43'31,"21"-1"-31,-1 0 0,1 1 0,0-1 15,-21 0-15,21 1 0,-1-1 16,-20 22-16,21-22 0,0 0 0,0 1 16,-22-1-16,22-21 0,21 21 15,-21 1-15,21-22 0,-21 0 0,21 0 16,0 0-16,-21 1 0,21-1 16,0-42 15,0-1-31,21 1 15,0 0-15,-21 0 0,21 0 0,0-22 16,0 22-16,1 0 0,20-21 16,0 21-16,-21-22 0,22 22 0,41-42 15,-41 63-15,-1-22 16,0 1-16,-20 21 0,20 0 16,-21 0-16,0 21 0,0 1 0,1-22 15,-1 21-15,-21 21 0,0-21 16,0 0-16,0 22 0,0-22 0,0 21 15,0-21-15,0 1 0,0 20 0,-21-21 16,21 0-16,-22 0 0,1 1 16,0-1-16,21 0 0,-21-21 15,0 0 1,21-21 0,0 0-16,-21-1 15,21 1-15,-22 0 0</inkml:trace>
  <inkml:trace contextRef="#ctx0" brushRef="#br0" timeOffset="44983.27">14753 2858 0,'0'0'0,"0"21"15,21-21 1,0 0-16,1 0 0,-1 0 0,0 0 15,21 0-15,-21 0 0,22 0 16,-1 0-16,0 0 0,1 0 16,-1 0-16,-21-21 0,22 21 0,-1 0 15</inkml:trace>
  <inkml:trace contextRef="#ctx0" brushRef="#br0" timeOffset="45275.14">16214 2836 0,'0'22'16,"0"-1"-16,0 0 15,0 0-15,-22-21 0,1 21 16,0 0-16,21 1 0,-21-1 0,0 0 15,0 0-15,21 0 0,-22 0 16,1 1-16,21-1 16,21-21 31,-21-21-47,22 21 0,-1-22 0</inkml:trace>
  <inkml:trace contextRef="#ctx0" brushRef="#br0" timeOffset="45647.18">16341 2413 0,'0'0'0,"-22"0"0,1 0 0,0 0 16,0 21-16,0-21 0,0 21 15,-1 1-15,1-1 0,21 0 0,-21 21 16,21-21-16,0 1 15,0-1-15,0 0 0,21-21 0,0 0 16,1 21-16,-1-21 0,0 0 16,0 0-16,0 0 0,22 0 15,-22-21-15,0 0 0,0 21 0,0-21 16,0-1-16,-21 1 0,0 0 16,0 0-16,0-21 0,0 20 0,0 1 15,0 0-15,0 0 0,-21 21 16,0-21-16,0 21 0,-21 0 0,-1 0 15,1 0-15,21 21 16,-22 0-16,22 0 0,0 22 0,0-22 16,0 0-16,0 21 15,-1 22-15,22-22 0,0-21 0,0 0 16,0 1-16,0-1 0,22 0 16,-1 0-16</inkml:trace>
  <inkml:trace contextRef="#ctx0" brushRef="#br0" timeOffset="46128.13">16722 2836 0,'-22'22'0,"22"-1"16,-21-21-16,0 21 0,21 0 15,-21 0-15,0 0 0,21 1 16,0-1-16,0 0 15,-21 0-15,21 0 0,0 0 0,-22 1 16,22-1-16,0 0 0,0 0 0,0 0 16,-21 0-16,0-21 15,0 0 17,0 0-32,21-21 15,0 0-15,0 0 0,0-21 16,0 20-16,0 1 0,21 0 15,0 0-15,21-21 0,-20 20 0,20-20 16,0 21-16,1 0 0,-1-22 16,0 43-16,1-21 0,-1 21 15,0 0-15,1 0 0,-22 0 16,21 21-16,-21 1 0,22-1 0,-22 0 16,-21 0-16,0 21 0,21-20 0,-21-1 15,0 0-15,0 21 0,0-21 16,-21 1-16,21-1 0,-21 0 0,-1 0 15,1 0-15,0 0 0,0 1 16,21-1-16,-21-21 0,0 21 0,-1-21 16,1 0-16,0 0 31</inkml:trace>
  <inkml:trace contextRef="#ctx0" brushRef="#br0" timeOffset="48065.82">7937 4149 0,'0'0'0,"0"-21"47,0-1-47,22 1 16,-22 0-16,21 0 0,-21 0 15,0 0-15,0-1 0,0 1 16,0 0-16,0 0 0,-21 0 0,-1 0 16,1 21-16,0-22 15,-21 22-15,21 0 0,-22 0 0,1 0 16,21 0-16,-22 22 0,1-22 0,21 21 15,-21 21-15,-1-21 0,22 22 16,0-22-16,-21 21 0,20 0 0,1 1 16,0-1-16,0 0 0,21-20 15,0 20-15,0-21 0,0 0 16,0 0-16,0 1 0,0-1 0,0 0 16,21-21-16,0 0 0,22 0 15,-22 0-15,0 0 0,21 0 0,-21 0 16,22-21-16,-1 21 0,0-21 15,1-1-15,-1-20 0,0 21 16,1 0-16,-1-22 0,0 1 0,-20 21 16,20-21-16,-21 20 0,0-20 15,-21 21-15,0 0 0,21 0 0,-21 42 32,-21-21-32,0 21 15,21 21-15,0-21 0,0 1 0,-21 20 16,21-21-16,0 0 0,0 22 15,0-22-15,0 0 0,0 0 16,0 0-16,21 0 0,0 1 16,0-22-16,1 0 0,-1 0 15,21 0-15,-21 0 0,22 0 0,-22 0 16,21-22-16,0 22 0,-20-21 16,20 0-16,-21 0 0,21 0 0,-20 0 15,-1-1-15,0 1 0,-21 0 0,0-42 16,0 41-16,0 1 15,0 0-15,0 42 32,-21 0-32,21 1 0,-21-1 15,21 0-15,-22 0 0,22 21 16,-21-20-16,21-1 0,0 0 0,0 21 16,-21-21-16,21 1 0,0-1 15,-21-21-15,21 21 0,21-21 47,0-21-47,-21 0 0,21-1 0,1 1 16,-1 0-16,0 0 0,21 0 15,-21-22-15,1 22 0,20 0 16,-21 0-16,0 0 0,22 0 0,-22-1 16,21 22-16,-21 0 0,0 0 15,1 0-15,-1 0 0,0 0 0,0 22 16,0-1-16,-21 0 0,0 0 15,0 0-15,0 22 0,0-22 0,0 0 16,0 0-16,0 0 0,0 0 0,0 1 16,0-1-16,0 0 0,0 0 15,43 0-15,-22-21 0,0 21 16,0-21-16,0 0 0,0 0 0,22 0 16,-22 0-16,21 0 0,1 0 15,-22-21-15,21 0 0,0 21 0,1-21 16,20-21-16,-20 20 15,-1 1-15,-21 0 0,0 0 16,0-21-16,1 20 0,-1 1 0,-21 0 16,0 0-16,0 0 0,0 0 15,0-1-15,-21 22 0,-1 0 16,1 0-16,0 0 0,0 0 0,0 0 16,0 22-16,-1-1 0,1 0 15,0 0-15,0 0 0,0 0 0,0 1 16,-1-1-16,22 21 0,-21-21 0,21 0 15,-21 1-15,21-1 16,0 0-16,0 0 0,0 0 0,21-21 16,0 0-16,1 0 0,-1 0 15,0 0-15,0 0 16,0-21-16,22 21 0,-22-21 0,0 0 16,21 21-16,-21-21 0,1-1 0,-1 1 15,0-21-15,0 42 16,-21-21-16,21 21 0,-21-21 15,0 42 17,-21-21-32,0 21 15,21 0-15,0 0 0,-21 0 16,0 22-16,21-22 0,-22 21 0,22 1 16,0-22-16,0 42 0,-21 43 15,21-64-15,0 43 0,0-21 16,0-1-16,0 1 0,0 84 15,0-85-15,-21 22 0,21-22 16,0 1-16,0 21 0,0-22 0,0 1 16,0-1-16,0 1 0,0-22 15,-21 21-15,0-20 0,21-1 0,-21 0 16,-22 22-16,22-22 0,-21-21 16,-22 1-16,43-22 0,-21 0 15,-1 0-15,-20 0 0,-1 0 16,1-22-16,-1 1 0,-20-21 0,20 21 15,1-22-15,-1-20 0,1 21 16,20-22-16,1 1 0,0-1 0,21 1 16,-1-1-16,1 1 0,21-1 15,0 22-15,0-22 0,0 22 16,21-22-16,1 22 0,-1 0 0,63-64 16,-41 64-16,20-1 0,1 1 15,-1 0-15,1-22 0,63-21 16,-64 43-16,1 0 0,-1-1 15,1 1-15</inkml:trace>
  <inkml:trace contextRef="#ctx0" brushRef="#br0" timeOffset="48755.02">9821 4170 0,'21'0'0,"-42"0"0,42-21 0,-21 42 31,0 0-16,-21 0-15,0 0 0,21 1 0,-21-1 16,21 0-16,-21 0 0,21 0 16,-21 22-16,21-22 0,0 0 15,0 0-15,0 0 0,0 0 0,0 1 16,0-1-16,0 0 0,21-21 16,0 0-16,0 0 15,0 0-15,0 0 0,1 0 0,20-21 16,0 21-16,-21-21 15,1-1-15,20 1 0,-21 0 0,21 0 16,-20-21-16,-1 20 0,0-20 0,0 21 16,0-21-16,0 20 0,1-20 15,-22 21-15,0 0 0,0 0 16,0 42 0,0 0-16,-22 0 15,22 0-15,0 0 0,-21 1 0,21-1 16,-21 21-16,21-21 0,-21 0 15,21 1-15,0-1 0,0 0 0,0 0 16,0 0-16,0 0 16,21 1-16,0-22 0,0 0 0,1 0 15,-1 0-15,0 0 0,0 0 16,21 0-16,-20 0 0,20 0 0,-21-22 16,21 1-16,-20 21 0,-1-21 15,21 0-15,-21-21 0,0 20 16,1-20-16,-1 0 0,0 21 0,-21-22 0,0 1 15,0 0-15,21-1 0,-21-20 16,0 20-16,0 22 0,0 0 16,0 42-1,-21 0 1,21 1-16,0-1 0,0 21 16,-21-21-16,21 22 0,-21-1 0,21 0 15,-22 1-15,22-1 0,0-21 16,0 21-16,0 22 0,0-43 15,0 0-15,0 0 0,0 1 0,0-1 16,22 0 0,-1-21-16,0 0 0,21 0 15,-21 0-15,22-21 0,-1 21 0,0-21 16</inkml:trace>
  <inkml:trace contextRef="#ctx0" brushRef="#br0" timeOffset="49223.75">11324 4276 0,'0'-85'32,"-21"85"-32,0-21 15,0 21-15,-1 0 0,1 0 16,0 0-16,0 0 0,0 0 16,0 21-16,-1-21 0,1 21 0,-21 0 15,21 1-15,0 20 0,-1-21 0,1 0 16,0 0-16,21 22 0,-21-22 15,21 0-15,-21 0 0,21 0 16,0 1-16,0-1 0,0 0 0,0 0 16,21-21-16,0 0 15,0 0-15,0 0 0,1 0 0,-1 0 16,0 0-16,21 0 0,1-21 16,-1 0-16,-21 0 0,21-1 15,-20 1-15,-1 0 0,21 0 0,-21-21 16,0 20-16,1 1 0,-1-21 0,0 21 15,-21 0-15,0-1 16,0 44 0,-21-1-16,0 0 15,21 0-15,-22 0 16,22 0-16,0 1 0,-21-1 0,21 0 16,0 0-16,0 0 0,0 0 0,0 1 15,0-1-15,21 0 16,1-21-16,-1 0 0,0 0 15,0 0-15,21 0 0,1 0 16,-22-21-16,0 0 0,21 21 16,-20-22-16</inkml:trace>
  <inkml:trace contextRef="#ctx0" brushRef="#br0" timeOffset="49587.55">11705 4318 0,'0'-21'0,"0"42"0,0-63 15,0 21-15,0-1 16,0 1-16,0 0 15,21 0-15,-21 0 16,43 21-16,-22 0 0,0 0 0,0 0 16,21 0-16,-20 0 0,20 0 15,0 0-15,-21 21 0,22-21 0,-22 21 16,0 21-16,0-20 0,0-1 0,1 0 16,-1 21-16,-21-21 0,0 1 15,0-1-15,0 0 0,0 0 0,-21 0 16,-1 0-16,1 1 0,0-22 0,0 0 15,0 21-15,0-21 0,-1 0 16,1 0 0,21-21-16,0-1 15,0 1-15,0 0 0,0 0 16,21 0-16,1 0 0,-1-22 16,0 1-16,0 21 0,0-22 0,22 1 15,-22 0-15,0 21 0,21-22 0,-21 22 16,1 0-16,-1 0 0,0 0 15,0 21-15,0 0 0,0 0 16</inkml:trace>
  <inkml:trace contextRef="#ctx0" brushRef="#br0" timeOffset="50402.08">13123 3916 0,'21'-42'15,"-42"84"-15,64-106 0,-22 43 0,0 0 0,-21 0 16,21 0-16,0 0 0,-21-1 15,0 1-15,0 42 47,0 1-47,0-1 0,0 21 0,0 0 16,-21-20-16,0 41 0,0 22 16,21-22-16,-21-20 0,-1 20 15,1-21-15,0 1 0,21-1 0,-21 0 16,0-20-16,21 20 0,0-21 0,-21 0 15,21 0-15,-22-21 0,22 22 16,0-44 15,0 1-31,0 0 0,0 0 16,0 0-16,0 0 0,22-22 16,20-20-16,-21 20 15,0 22-15,0-21 0,1 0 0,20 20 16,-21-20-16,64 0 0,-43 21 15,-21 21-15,22 0 0,-1 0 16,-21 0-16,21 0 0,-20 0 0,-1 42 16,0-21-16,21 43 15,-42-43-15,0 21 0,0 0 16,0-20-16,0 20 0,-21-21 0,0 21 16,0-20-16,-22-1 0,22 0 0,-21 0 15,0 0-15,20-21 0,-20 21 16,21-21-16,0 0 0,0 0 0,-1 0 15,1 0-15,0 0 0,0 0 16,0 0-16,0-21 0,21 0 16,0 0-16,0 0 15,0 0-15,21-1 16,0 1-16,21 21 16,-21-21-16,1 0 0</inkml:trace>
  <inkml:trace contextRef="#ctx0" brushRef="#br0" timeOffset="50834.83">13758 4170 0,'0'0'0,"0"-21"16,0 0-16,0-1 16,0 1-16,0 0 15,21 0-15,1 21 0,-1-21 16,-21 0-16,21 21 0,0 0 0,0-22 15,0 22-15,1 0 0,20 0 16,-21 0-16,0 22 0,0-1 0,22 0 16,-22 0-16,0 0 0,0 22 15,-21 20-15,0-21 16,0-20-16,0-1 0,0 21 0,0-21 16,-21 0-16,0 1 0,0-1 0,0 0 15,-1 0-15,1 0 0,0-21 16,0 0-16,21 21 0,-21-21 15,42 0-15,-21-21 16,0 0-16,0 0 0,0 0 0,0-22 16,21 22-16,0 0 15,-21 0-15,21-21 0,1 20 16,-1-20-16,0 0 0,0 21 0,0-22 16,22 1-16,-22 21 0,0 0 15,21-1-15,-21 1 0,1 21 0,-1 0 16,0-21-16,0 21 0,0 0 0,0 0 15,1 0-15,-1 0 0,0 21 16,0-21-16</inkml:trace>
  <inkml:trace contextRef="#ctx0" brushRef="#br0" timeOffset="51399.51">15007 4233 0,'21'0'0,"-42"0"15,63 0-15,-20 0 16,-22-21-16,21 0 0,0 0 16,-21 0-16,0 0 0,0-1 15,0 1-15,0-21 0,0 21 0,0 0 16,0-1-16,0 1 0,0 0 0,-21 0 16,21 0-16,-21 21 0,-1 0 15,1 0-15,0 0 0,0 0 0,0 0 16,0 0-16,-22 0 0,22 21 0,0 21 15,-21-21-15,20 1 0,1 20 16,-21 0-16,21 1 0,0-1 0,-1-21 16,1 21-16,21-20 0,0 20 0,0-21 15,0 0-15,0 0 16,0 1-16,0-1 0,0 0 0,21-21 16,1 0-16,-1 0 0,0 0 15,21 0-15,-21 0 0,1 0 0,-1-21 16,21 21-16,-21-21 0,0-1 15,22 1-15,-22 0 0,0 0 0,0 0 16,22-22-16,-1-20 0,-21 42 16,0-22-16,-21 22 0,0-21 15,21 21-15,-21 0 0,0-1 16,-21 44 0,0-1-16,0 0 15,0 21-15,0-21 16,21 1-16,-22-1 0,22 21 0,-21 0 15,21-20-15,0-1 0,0 0 16,0 0-16,0 0 0,0 0 16,21 1-16,1-22 15,-1 0-15,0 0 0,0 0 0,0 0 16,22 0-16,-1 0 0,0-22 0,1 1 16,-1 0-16</inkml:trace>
  <inkml:trace contextRef="#ctx0" brushRef="#br0" timeOffset="52243.75">15917 3916 0,'0'0'16,"0"-21"-16,0 0 0,-21 21 15,0 0 1,0 0-16,0 0 0,-1 0 16,1 21-16,0 0 0,0 21 15,0-21-15,0 22 0,-1-22 0,1 21 16,0 1-16,21-22 0,-21 63 15,21-62-15,0 20 0,0-21 0,0 0 16,0 0-16,0 1 0,21 20 16,0-42-16,0 21 0,22-21 15,-22 0-15,0 0 0,21 0 16,1 0-16,-22 0 0,21 0 0,-21-21 16,22 0-16,-1 21 0,-21-21 15,22-1-15,-22-20 0,0 21 0,21-21 16,-21-1-16,1 1 0,-1 0 0,0-1 15,0-20-15,0 20 0,0 1 16,1 0-16,-22-22 0,21 43 16,-21-21-16,21 21 0,-42 21 31,0 21-31,-1-21 16,1 42-16,21-21 0,-21 0 15,0 22-15,21-1 0,-21 0 0,0 1 16,21-1-16,-22 0 0,1-20 15,21 20-15,-21 0 0,21-21 0,-21 43 16,0-43-16,21 0 0,0 0 16,0-42 15,21 0-31,0 0 16,0-21-16,0 20 15,1 1-15,-1-21 0,0 21 0,21-22 16,-21 22-16,22-21 0,-22 21 15,21 0-15,-21-1 0,1 1 16,-1 21-16,0 0 0,0 0 0,-21 21 31,0 1-31,0-1 0,0 0 0,0 0 16,-21 0-16,0 0 0,0-21 0,-1 22 16,-20-1-16,21 0 0,-21-21 15,20 0-15,1 21 0,0-21 0,0 0 16,0 0-16,0 0 15,21-21 1,0 0-16,0 0 16,0 42 15,0 0-15,0 0-16,0 0 0,0 0 0,0 1 15,0-1-15,0 42 0,21-42 16,-21 1-16,21-1 0,-21 0 15,21-21-15,0 21 0,0-21 0,1 0 16,-1 21-16,42-21 0,-42 0 16,22 0-16,-22 0 0,0 0 15,21-21-15,1 21 0</inkml:trace>
  <inkml:trace contextRef="#ctx0" brushRef="#br0" timeOffset="52682.52">16870 4149 0,'-21'0'0,"42"0"0,-42 21 16,21 0 15,21-21-15,0 0-16,0 0 15,0-21-15,0 0 0,1 21 16,-1-21-16,-21-1 0,21 22 0,0-21 15,0 0-15,-21 0 0,0 0 16,0 0-16,0-22 16,0 22-16,0 0 0,-21 21 15,0 0 1,0 0-16,0 0 0,-1 0 16,1 21-16,0 0 0,0 22 0,0-22 15,0 0-15,-1 21 0,22-21 0,0 22 16,-21-22-16,21 21 0,0-21 15,0 1-15,0-1 0,0 21 0,0-21 16,21-21-16,-21 21 0,22 1 0,-1-22 16,21 0-16,-21 21 0,22-21 15,-22 0-15,21 0 0,0 0 16,1 0-16,-22 0 0,21-21 0,1-1 16,20 22-16,-21-21 0,1-21 0,-1 21 15,0-22-15,1 22 0,-1-21 16,0-22-16,1 22 0</inkml:trace>
  <inkml:trace contextRef="#ctx0" brushRef="#br0" timeOffset="52980.9">17843 3662 0,'22'-42'16,"-44"84"-16,44-127 0,-22 43 0,0 21 15,0 0-15,0-1 0,0 1 16,-22 21 0,1 0-16,0 0 0,21 21 15,-21 1-15,0-1 0,0 21 0,-1-21 16,1 22-16,0-22 0,0 21 15,0 0-15,21 1 0,-21-1 0,-1 0 16,1 22-16,21-22 0,0 1 0,-21-1 16,21 0-16,-21 1 0,21-1 15,0 0-15,0-21 0,0 1 0,0-1 16,0 0-16,21 0 0,-21 0 0,21-21 16,0 0-16,1 0 0,-1 0 15,0 0-15,21 0 0,-21 0 0,1 0 16,41-42-16,-42 42 0,22-21 15,-22 0-15,0-1 0,0 1 16,21-42-16,-20 42 16,-1-1-16,0 1 0,-21-21 0</inkml:trace>
  <inkml:trace contextRef="#ctx0" brushRef="#br0" timeOffset="53247.75">17611 3789 0,'-22'0'16,"44"0"-16,-22 0 16,21 0-16,21 0 0,-21 21 0,22-21 15,-1 0-15,0 0 16,1 0-16,-1 0 0,0-21 0,1 21 16,-1 0-16,0 0 0,1 0 0,-22 0 15,21 0-15,-21 0 0,22-21 0,-22 21 16,0 0-1,-42 0 17,0 21-17</inkml:trace>
  <inkml:trace contextRef="#ctx0" brushRef="#br0" timeOffset="53471.62">18923 4360 0,'0'22'31,"0"-1"-31,-21-21 63</inkml:trace>
  <inkml:trace contextRef="#ctx0" brushRef="#br0" timeOffset="59755.51">1228 5800 0,'21'0'0,"0"-21"16,0 21-16,-21-22 16,21 22-16,0 0 0,-21-21 15,22 0-15,-1 21 0,-21-21 16,21 21-16,-21-21 0,21 21 0,-21-21 15,21 21-15,0-22 16,-21 1 0,0 42 15,-21 1-31,-21-1 0,21 0 16,-22 0-16,1 21 0,0 1 15,-1-22-15,1 21 0,-21 1 0,20-1 16,-20 0-16,20 1 0,-20-1 15,-1 0-15,1-21 0,-1 22 16,22-22-16,-21 21 0,20-21 16,1 1-16,0-1 0,-1-21 0,22 21 15,0-21-15,0 0 0,0 0 16,21-21 0,0 0-1,21 21-15,0-22 16,0 1-16,0 21 0,0 0 0,1-21 15,20 21-15,-21 0 0,21 0 16,1 0-16,-1 0 0,0 21 0,1 0 16,-1 1-16,0-1 0,-20 0 15,20 0-15,0 0 0,1 0 16,-22 22-16,21-22 0,0 0 16,-20 0-16,20 22 0,-21-22 0,0-21 15,0 21-15,1 0 0,-1 0 16,0-21-16,0 0 31,0-21-15,-21 0-16,21 0 15,1 0-15,-22-1 0,21 1 0,0-21 16</inkml:trace>
  <inkml:trace contextRef="#ctx0" brushRef="#br0" timeOffset="60828.05">1841 5969 0,'22'0'16,"-1"0"15,0 0-15,0 0-16,0-21 0,0 21 15,1-21-15,-1 0 0,0 21 16,0-22-16,0 1 0,0 0 16,1 0-16,-1 0 0,-21 0 15,0-1-15,21 22 0,-21-21 0,0 0 16,0 0 0,-21 21-16,0 21 15,-1 0-15,22 22 16,-21-22-16,0 0 0,21 21 0,0 1 15,0-1-15,0 0 0,-21 1 16,21-1-16,0 0 0,0 1 0,-21-1 16,21-21-16,0 21 0,0 1 15,0-1-15,-21 0 0,21-20 0,-22 20 16,22-21-16,0 0 0,0 22 16,-21-22-16,21 0 15,-21-21-15,0 0 0,0 0 16,0 0-1,-1 0-15,1-21 0,0 0 0,0-1 16,0 1-16,0 0 0,-1 0 16,1 0-16,0 0 0,0-1 0,21 1 15,0 0-15,-21 21 0,0 0 16,21 21 0,0 0-1,0 1-15,0-1 0,0 0 16,21 0-16,0 0 15,0 0-15,0 1 0,0-1 0,1-21 16,-1 21-16,0-21 0,0 0 16,21 0-16,-20 0 0,20 0 0,-21 0 15,21 0-15,-20-21 0,20 21 16,0-21-16,1-1 0,-1 1 0,0-21 16,1 21-16,-22 0 0,21-22 15,-21 22-15,0-21 0,1 21 0,-1-1 16,-21-20-16,0 21 0,0 0 15,21 0-15,-21-1 0,0 44 32,0-1-17,0 0-15,0 0 0,0 0 16,0 0-16,0 22 0,0-22 16,0 0-16,0 0 0,0 22 0,0-22 15,-21 0-15,21 0 0,0 0 16,0 0-16,0-42 47,0 0-47,0 0 15,0 0-15,0 0 0,21-22 16,0 22-16,0 0 0,0-21 16,1 20-16,-1 1 0,21 0 15,22-21-15,-22 21 0,-21-1 16,21 22-16,1 0 0,-22 0 0,21 0 15,-21 0-15,1 22 0,-1-1 16,0 0-16,0 0 0,-21 0 0,0 0 16,0 22-16,0-22 0,0 0 15,0 0-15,0 22 0,0-22 0,0 0 16,-21 0-16,21 0 0,-21 0 16,0 1-16,21-1 15,0-42 16,21-1-31,0 1 0,0 0 16</inkml:trace>
  <inkml:trace contextRef="#ctx0" brushRef="#br0" timeOffset="61186.47">3260 6138 0,'0'-21'0,"0"42"0,0-21 47,-22 43-47,22-22 0,0 21 16,0-21-16,0 43 15,0-22-15,0 1 0,-21 20 0,21 1 16,0-1-16,0 1 0,-21-1 16,21 1-16,0-1 0,0 22 0,-21-22 15,21 22-15,-21-22 0,21 22 0,-21 0 16,-1-22-16,22 22 0,-21-22 15,0 1-15,0-1 0,0-20 0,0-1 16,21 22-16,-22-43 0,1 21 0,21-21 16,0 22-16,-21-22 15,21 0-15,0-42 16,0 0 0,0-1-16,0-20 0,0 21 0,0-21 15,0-1-15,21 1 0,-21-22 16,21 1-16,1-1 0,-1-20 0,-21 20 15</inkml:trace>
  <inkml:trace contextRef="#ctx0" brushRef="#br0" timeOffset="61534.81">3175 6371 0,'0'-21'0,"0"42"0,0-63 0,21 0 0,-21 20 15,21 1-15,-21 0 0,21 0 16,1 21-16,-1-21 0,0 0 0,0 21 15,0-22-15,22 22 0,-22 0 0,0 0 16,21 0-16,-21 0 0,1 0 16,-1 0-16,21 0 0,-21 22 0,0 20 15,-21-21-15,0 0 16,0 0-16,0 1 0,0-1 0,-21 0 16,0 0-16,0 0 0,-21 0 0,20 1 15,-20-1-15,21 0 0,-21 0 16,20 0-16,1-21 0,0 21 0,0-21 15,0 0-15,0 0 16,21-21 15,21 0-15,0 21-16,0-21 0,-21 0 0,21 0 16,0 21-16,1-22 0,20 1 15,-21 0-15</inkml:trace>
  <inkml:trace contextRef="#ctx0" brushRef="#br0" timeOffset="62272.77">3895 6054 0,'0'0'0,"0"-21"0,21 21 0,-21 21 31,0 0-31,0 0 0,0 0 16,0 0-16,0 1 0,-21-1 15,21 0-15,0 0 0,0 21 16,-22-20-16,22-1 0,0 0 0,0 0 15,-21 0-15,21 0 16,0 1-16,0-1 16,21-21-16,1 0 0,-1 0 15,0 0-15,0-21 0,0-1 16,0 22-16,1-21 0,20 0 16,-21 0-16,0-21 0,22-1 15,-22 22-15,0-21 0,0 21 16,-21-1-16,21-20 0,-21 21 0,21 0 15,-21 0-15,0 42 32,0 0-32,-21 0 15,21 0-15,0 0 0,0 1 16,0-1-16,-21 0 0,21 0 0,0 21 16,0-20-16,0-1 0,0 0 0,0 0 15,0 0-15,0 0 0,21-21 16,0 22-16,1-22 0,20 0 15,-21 0-15,0 0 0,0 0 16,22 0-16,-22-22 0,21 1 0,-21 0 16,22 21-16,-22-21 0,21-21 15,-21 20-15,22 1 0,-22-21 16,21 0-16,-21-1 0,1 1 16,-1 0-16,0-22 0,0 1 0,0 20 15,0-20-15,-21 20 0,0 1 0,0 0 16,0 21-16,0-22 0,0 22 0,0 0 15,-21 21 1,0 21-16,0 0 16,21 22-16,-21-22 0,0 21 0,-1 0 15,22 22-15,-21-22 0,21 1 16,-21-1-16,0 0 0,21 1 16,0 41-16,-21-41 0,21-22 15,0 21-15,0-21 0,0 0 16,0 1-16,0-1 0,0 0 0,21-21 15,0 21-15,0-21 16,0 0-16,1 0 0,-1 0 16,0-21-16,0 0 0,0 21 15,0-21-15,22-22 0,-22 22 16,0 0-16,0 0 16,0 0-16,1-1 0</inkml:trace>
  <inkml:trace contextRef="#ctx0" brushRef="#br0" timeOffset="62491.65">4678 5842 0,'0'0'0,"-21"21"31,42-21-31,0 0 16,0 21-16,0-21 0,0 0 0,1 0 0,-1 0 15,21 0-15,-21 0 16,0 0-16,1 0 0,-1 0 16,0 0-16,0 0 0,21 0 15,-20 0-15,-1 0 0</inkml:trace>
  <inkml:trace contextRef="#ctx0" brushRef="#br0" timeOffset="62991.37">5694 5652 0,'-21'0'16,"42"0"-16,-42-22 0,21 44 31,0-1-31,21 0 15,0 0-15,21 0 0,-21 0 16,1 1-16,20-1 0,-21 0 16,21 0-16,1 0 0,-1 0 0,-21 1 15,22-1-15,-1-21 0,0 21 16,1-21-16,-22 0 0,21 0 16,-21 0-16,0 0 0,1 0 0,-1 0 15,0 0-15,0 0 0,-42 0 47,-21 0-47,20 21 16,-20 0-16,0-21 0,21 21 0,-22 1 15,1-1-15,0 0 0,20 0 16,-20 0-16,0 0 0,-1 1 0,22-1 16,-42 21-16,20-42 0,22 21 15,0 0-15,0 1 0,21-1 16,-21-21-16</inkml:trace>
  <inkml:trace contextRef="#ctx0" brushRef="#br0" timeOffset="65059.83">614 8700 0,'0'0'0,"0"-22"0,0 1 0,0 0 0,0 0 15,0 0-15,0 0 0,0-1 16,0 1-16,0 0 0,0 0 16,-21 42 15,21 0-31,0 0 0,-22 1 0,1 20 0,0 0 15,0 1-15,0 20 16,0-21-16,-22 22 0,22-1 0,-21-20 16,21 20-16,-22-20 0,22-1 0,-21 0 15,21 1-15,-1-22 0,1 0 16,0 0-16,21 0 0,0 0 16,21-42-1,-21 0-15,21 0 16,1-21-16,20 20 0</inkml:trace>
  <inkml:trace contextRef="#ctx0" brushRef="#br0" timeOffset="65311.69">571 8551 0,'0'-21'0,"0"42"0,0-63 16,22 42-16,-22-21 0,21 21 15,0 0 1,0 21-16,-21 0 15,21 0-15,0 22 0,1-1 0,-1 0 16,0 1-16,0-1 0,-21 22 16,21-22-16,-21 21 0,21-20 0,-21-1 15,0 22-15,0-22 0,0 0 0,0 1 16,0-22-16,0 21 0,0-21 16,0 0-16,0 1 0,-21-1 15,0-21 1,0 0-16,21-21 15</inkml:trace>
  <inkml:trace contextRef="#ctx0" brushRef="#br0" timeOffset="65535.23">254 8954 0,'0'0'15,"21"0"1,0 0-16,0 0 0,22 0 15,-22 0-15,21-22 0,1 22 16,-1 0-16,0-21 0,22 0 16,-22 21-16,0-21 0,22 0 15,-22 0-15,22-1 0,-22 1 0,22 0 16,-22 0-16,0 0 0,1-22 16,-1 22-16,0 0 0,-21 0 0,1 0 15,-1 0-15</inkml:trace>
  <inkml:trace contextRef="#ctx0" brushRef="#br0" timeOffset="65748.11">1312 8467 0,'0'-21'15,"-21"84"-15,42-105 0,-21 42 32,0 21-32,-21 0 0,21 0 15,-21 22-15,21-1 0,0 0 0,0 1 16,0-1-16,-21 0 16,21 1-16,-21 20 0,-1-21 0,22 1 15,-21 20-15,0-20 16,21-22-16,-21 0 0,21 0 0,0 0 15,0 0 1,21-21 0,0-21-16,0 0 0,1 0 15,-1 0-15,0-22 0,0 22 0</inkml:trace>
  <inkml:trace contextRef="#ctx0" brushRef="#br0" timeOffset="65986.98">1609 8467 0,'0'0'0,"0"21"32,0 0-32,0 0 0,0 0 0,0 1 15,-22 20-15,1 0 0,0 43 16,0-43-16,21 1 0,0-1 16,-21 0-16,0 1 0,-1-1 15,22 0-15,0-21 0,0 22 0,-21-22 16,21 0-16,0 0 0,0 0 15,21-21 1,1 0 0,-22-21-16,21 0 15,-21 0-15</inkml:trace>
  <inkml:trace contextRef="#ctx0" brushRef="#br0" timeOffset="66191.86">1185 8848 0,'-21'0'16,"0"0"0,42 0-1,0 0-15,0 0 16,22 0-16,-22-21 0,21 21 16,-21 0-16,22-22 0,-1 22 15,0 0-15,1 0 0,-22-21 0,21 21 16,1-21-16,-22 21 0,0 0 15,0 0-15</inkml:trace>
  <inkml:trace contextRef="#ctx0" brushRef="#br0" timeOffset="66799.19">1799 8932 0,'0'-21'32,"0"0"-32,0 0 15,0 0-15,0 0 0,21-1 16,0 22-16,1-21 0,-1 21 16,0-21-16,0 21 0,0 0 15,0 0-15,1 0 0,-1 0 16,0 21-16,0 0 0,-21 1 0,21 20 15,-21-21-15,0 21 16,21 1-16,-21-22 0,0 21 0,0-21 16,0 22-16,0-22 0,0 0 15,0 0-15,-21 0 0,21 1 0,0-1 16,-21-21-16,21 21 16,0-42-1,0 0 1,0-1-16,0 1 0,0 0 15,21 0-15,-21 0 0,21 0 0,1-1 16,-1-20-16,0 21 0,0-21 16,0 20-16,0-20 0,1 21 15,-1 0-15,0 0 0,0-1 0,0 1 16,0 21-16,1 0 0,-1 0 16,0 21-16,-21 1 0,0-1 15,0 0-15,0 0 0,0 0 16,0 0-16,0 22 0,0-22 0,0 0 15,0 0-15,0 0 0,0 1 16,0-1-16,0 0 0,0 0 0,0 0 16,0 0-16,-21-21 31,21-21 0,0 0-31,0 0 0,0 0 0,0 0 16</inkml:trace>
  <inkml:trace contextRef="#ctx0" brushRef="#br0" timeOffset="66971.09">2455 8636 0,'0'0'0,"-21"0"16,0-21-16,0 21 16,0 0-1,-1 0 1,44 0 15,-1 0-31,0 0 0,0 0 16</inkml:trace>
  <inkml:trace contextRef="#ctx0" brushRef="#br0" timeOffset="67518.78">2879 8509 0,'0'0'0,"-22"21"16,22 0-16,0 1 0,-21 20 15,0 0-15,0 1 0,21-1 0,-21 0 16,21 1-16,-21-1 0,21 0 16,0 1-16,-22-1 0,22 0 15,-21-21-15,21 22 0,-21-22 16,21 21-16,0-21 0,0 1 15,0-1-15,0 0 16,0-42 15,0 0-31,0-1 0,0 1 16,0 0-16,21-21 0,0 21 16,1-1-16,-22-20 0,42 21 15,-21 0-15,21-43 16,1 43-16,-22 0 0,21 0 0,-21 21 15,22 0-15,-22 0 0,0 0 16,0 0-16,22 0 0,-22 21 0,21 21 16,-42-21-16,21 1 0,-21 20 15,0-21-15,0 0 0,0 0 16,0 22-16,0-22 0,-21 0 0,0 0 16,-21 22-16,20-22 0,-20-21 15,0 21-15,21 0 0,-22 0 16,1-21-16,21 0 0,-22 0 0,22 0 0,0 0 15,0 0-15,0 0 0,0 0 16,-1-21-16,22 0 16,0 0-16,0 0 15,0-1-15,22 1 0,-1 21 16,0-21-16,21 0 0,-21 0 0,1 0 16,-1 21-16</inkml:trace>
  <inkml:trace contextRef="#ctx0" brushRef="#br0" timeOffset="68001.25">3429 8742 0,'0'0'0,"0"-21"0,21 21 0,-21 21 47,0 0-47,0 0 0,0 22 15,-21-22-15,21 0 0,-21 21 0,21 1 16,0-22-16,-21 21 0,21-21 15,-22 0-15,22 22 0,0-22 0,0 0 16,0 0-16,0 0 0,0 1 16,22-22-16,-1 21 0,0-21 15,21 0-15,-21 0 0,1 0 0,20 0 16,-21 0-16,0-21 16,22-1-16,-22 1 0,0 21 0,21-21 15,-21-21-15,1 21 0,20-43 16,-21 22-16,-21 21 0,21-22 15,-21 1-15,21 0 0,-21 20 0,0-20 16,0 21-16,0 0 0,0 42 31,0 0-31,0 21 0,0-20 16,0 20-16,0-21 0,0 21 0,0 1 16,-21-22-16,21 21 0,0 1 15,0-22-15,0 0 0,0 0 0,0 0 16,0 0-16,0 1 0,21-22 15,1 21-15,-1-21 16,0 0-16,0 0 0,0 0 16,-21-21-16,21-1 0,1 1 0,-1 0 15,0 0-15,0 0 0,0-22 16</inkml:trace>
  <inkml:trace contextRef="#ctx0" brushRef="#br0" timeOffset="68235.11">4233 8551 0,'0'0'0,"21"-42"0,-21 21 0,22-21 15,-22 20-15,0 44 32,0-1-32,0 0 0,0 21 0,-22-21 15,22 22-15,-21-1 0,21 0 16,-21 1-16,21-1 0,0 22 16,-21-22-16,21 0 0,-21 1 0,21-22 15,0 21-15,0-21 0,0 0 16,0 22-16,0-22 0,0 0 15,21-21 1,0 0 0,0-21-16,-21 0 0,21 0 15</inkml:trace>
  <inkml:trace contextRef="#ctx0" brushRef="#br0" timeOffset="68919.72">4445 8932 0,'21'0'32,"0"0"-32,0 0 15,1 0-15,-1 0 0,0 0 0,0-21 16,21 0-16,-20 0 0,20 21 16,-21-21-16,0 0 0,22-1 0,-22 1 15,0 0-15,0 0 0,0 0 16,-21 0-16,0-1 0,-21 22 15,0 0 1,0 0-16,0 0 0,-1 22 16,-41-1-16,42 21 15,0-21-15,-1 0 0,1 22 0,21-22 16,-21 21-16,21 1 0,-21-22 16,21 0-16,0 21 0,0-21 15,0 1-15,0-1 0,0 0 0,21 0 16,0-21-16,0 0 0,1 0 15,20 0-15,-21 0 0,21 0 0,1 0 16,-1 0-16,0 0 0,22-21 16,-22 0-16,1 0 0,-1-1 15,0 1-15,-21-21 0,22 21 0,-1-22 16,-21 1-16,0 0 0,22 21 16,-22-22-16,0 22 0,0-21 15,0-1-15,1 22 16,-44 42-1,1-21 1,0 43-16,21-22 0,-21 0 16,21 0-16,-21 22 0,21-22 0,0 0 15,0 21-15,0-21 0,0 1 0,0-1 16,21 21 0,-21-21-16,21 0 0,0 1 0,-21-1 15,21-21-15,1 21 0,-22 0 16,0 0-1,0 0 1,-22-21-16,1 0 16,0 0-16,0 0 0,0 0 15,0 0-15,-1 0 0,1 0 0,0 0 16,21-21 0,0 0-16,0 0 15,0 0-15,0 0 0</inkml:trace>
  <inkml:trace contextRef="#ctx0" brushRef="#br0" timeOffset="69219.55">4318 8424 0,'-42'0'0,"84"0"0,-127 0 16,64 22-16,42-22 15,22 0 1,-22 0-16,21 0 0,22 0 16,-22 0-16,21 0 0,-20 0 0,20 0 15,1 0-15,-1 0 0,1 0 16,-22 0-16,0 0 0,1 0 16,-22 0-16,0 0 0,0 0 0,-42 0 62,0 0-62,0 0 16</inkml:trace>
  <inkml:trace contextRef="#ctx0" brushRef="#br0" timeOffset="69850.8">5990 8657 0,'-21'0'16,"42"0"-16,-63 0 0,21 0 0,-1 0 15,44 0 1,20 0-1,-21 0-15,21 0 0,1 0 0,-1 0 16,22 0-16,-22 0 0,21 0 0,1 0 16,-1 0-16,1 0 0,-1 0 15,1 0-15,-1 0 0,1 0 0,-1 0 16,1 0-16,-22 0 0,22 0 0,-43 0 16,21 0-16,-21 0 0,1 0 15,-1 0-15,-21-21 16,-21 0-1,-1 21-15,1-21 16,0 21-16,0 0 16,0-21-16,0 21 0</inkml:trace>
  <inkml:trace contextRef="#ctx0" brushRef="#br0" timeOffset="70319.53">6773 8361 0,'-21'0'32,"21"21"-17,0 0-15,0 0 16,21-21-16,0 22 0,1-22 0,-1 21 16,0 0-16,21-21 0,1 21 15,-22-21-15,21 0 0,43 21 16,-43-21-16,-21 0 0,22 0 0,-22 0 15,21 0-15,-21 0 0,22 0 16,-22 0-16,0 0 0,-42 0 47,0 0-47,-1 0 0,1 0 0,0 0 16,-21 0-16,21 0 0,-22 21 15,1 1-15,0-22 0,20 21 0,-20 21 16,0-21-16,-1 0 0,1 22 0,21-1 15,-21-21-15,-1 22 0,1-1 16,0-21-16,20 21 0,-20 1 0,21-22 16,0 0-16,0 0 0,21 0 0,0 1 15,0-1-15,-22-21 0,44 0 47,-22-21-31,21 21-16,0-22 15,-21 1-15</inkml:trace>
  <inkml:trace contextRef="#ctx0" brushRef="#br0" timeOffset="74221.11">8340 8065 0,'21'0'16,"-21"-22"-16,0 1 0,0 0 16,21 21-16,-21-21 15,0 0-15,21 0 0,-21-1 16,0 1-16,0 0 0,0 0 16,0 0-16,0 0 0,0-1 15,-21 1-15,0 21 16,0 0-16,-1 0 0,-20 0 15,21 0-15,0 0 0,-22 21 0,1 1 16,21 20-16,-21 0 0,-1 1 16,22-1-16,-21 21 0,21 1 15,-1-1-15,1 1 0,0-1 0,21-20 16,-21 20-16,21-20 0,0 20 0,0-21 16,21-20-16,0 20 0,0 0 15,1-21-15,-1 1 0,21-1 0,-21 0 16,22 0-16,-1-21 0,0 0 15,1 0-15,-1 0 0,0 0 0,1-21 16,20 0-16,-21 0 16,1-1-16,-1 1 0,-21-21 0,22 21 15,-22 0-15,21-22 0,-21 22 0,0-21 16,1 21-16,-1-22 0,-21 22 16,0-21-16,0-22 15,0 43-15,0 0 0,-21 42 31,-1-21-31,22 21 0,-21 22 16,0-22-16,0 0 0,21 21 0,-21-21 16,21 22-16,-21-1 0,21-21 15,0 22-15,0-22 0,0 21 0,0-21 16,0 0-16,0 1 0,21-1 0,0 0 16,0 0-16,0 0 0,22-21 15,-22 0-15,21 0 0,0 0 0,-20 0 16,20 0-16,0-21 0,1 0 0,-22 0 15,21 21-15,0-21 16,-20-1-16,-1 1 0,21-21 0,-42 21 16,21 0-16,-21-43 0,0 43 15,0-21-15,0-1 0,0 1 16,-21 21-16,0-22 0,0 1 0,0 0 16,-22 21-16,22-1 0,-21 1 0,-1 0 15,22 21-15,-21 0 0,0 0 16,20 0-16,-20 21 0,0 22 15,-1-22-15,22 21 0,-21 22 16,21-22-16,21 0 0,-21 1 16,21-1-16,0-21 0,0 21 0,0-20 15,21-1-15,0 0 0,21 0 16,-21 0-16,1 0 0,20-21 16,0 0-16,1 0 0,-1 0 0,0 0 15,1 0-15,-1 0 0,0-21 0,1 0 16,-1 21-16,0-21 0,-21 0 0,22 0 15,-1-22-15,-21 22 0,0 0 16,1 0-16,-1-22 0,0 22 16,-21-21-16,21 21 0,-21 0 0,0-1 0,0 1 15,0 42 1,0 1 0,0-1-16,0 0 0,-21 0 15,21 21-15,-21 1 16,0-22-16,21 21 0,0-21 0,0 1 15,-22-1-15,22 0 0,0 0 0,0 0 16,-21-21-16,21 21 0,21-42 47,-21 0-31,22 0-16,-22 0 0,21 0 0,-21-1 15,0 1-15,21-21 0,-21 21 0,21-22 16,0 22-16,-21-21 0,21 21 15,1-22-15,-22 22 0,21 0 0,0 0 16,0 0-16,-21 0 0,21 21 16,0 0-16,-21 21 15,0 21-15,22-21 16,-22 0-16,0 1 0,0 20 0,0-21 16,0 21-16,0-20 0,0 20 15,0-21-15,0 0 0,0 43 16,0-43-16,0 0 0,21-21 15,-21 21-15,21-21 0,0 0 16,0 0-16,0 0 16,1 0-16,-1 0 0,0-21 0,0 0 15,0 0-15,0 0 0,1-1 16,-1 1-16,0 0 0,0-21 0,0 21 16,0-22-16,1 1 15,-1 21-15,0-22 0,0 22 0,-21 0 0,21-21 16,-21 21-16,21 21 15,-21 21 17,0 0-32,0 0 0,-21 0 0,0 0 15,21 22-15,0-22 0,0 21 0,-21-21 16,21 22-16,0-22 0,0 0 0,0 21 16,0 1-1,0-22-15,0 0 0,21 0 16,0-21-16,0 0 0,1 0 0,20 0 15,-21 0-15,0 0 0,22 0 16,-22 0-16,21 0 0,43-63 16,-43 42-16,0-1 0,-20-20 15,-1 21-15,0-21 0,0-1 16,0 1-16,0-22 0,1 22 0,-22-21 16,0-1-16,0 22 0,0-22 0,0 22 15,0 0-15,0-1 0,0 1 16,0 21-16,0 0 0,0-1 15,-22 22 1,22 22-16,-21-1 0,0 0 0,21 21 16,0 1-16,0-1 0,-21 21 15,21-20-15,-21 20 0,21-20 0,0 20 16,-21-21-16,21 1 0,0-1 0,0 0 16,0-20-16,0 20 15,-22-21-15,22 21 0,0-20 0,0-1 16,-21-21-16,21 21 0,21-42 47,1 0-47,-22-1 0,21 1 0,0 0 15,-21 0-15,21-21 0,0 20 16,0-20-16,1 21 0,-1-21 16,0 20-16,0 1 0,21-21 15,1 42-15,-22 0 0,0 0 0,0 0 16,22 0-16,-22 0 0,0 21 15,0-21-15,0 21 0,0 22 0,1-22 16,-22 0-16,0 0 0,0 0 0,0 0 16,0 1-16,0-1 0,0 0 15,-22 0-15,1 0 0,0 0 0,0-21 16,0 22-16,-22-22 16,22 0-16,0 0 0,0 0 15,0 0-15,-22 0 16,43-22-16,-21 1 0,21 0 15,-21 0-15,21 0 0,0 0 16,0-1 0,-21 22-1,21 22-15,0-1 0,0 0 16,0 0-16,0 0 16,0 0-16,21 1 0,0-1 15,0 0-15,1-21 0,-1 0 16,21 0-16,-21 21 0,0-21 15,22 0-15,-1 0 0,-21 0 16,22 0-16,-1 0 0,21-21 0,-20 21 16,-1-21-16,22-22 0,-22 22 15,0 0-15,-21 0 0,22 0 16,-22-22-16,0 22 0,0-21 0,0 0 16,1-1-16,-22 22 0,0-21 15,21 21-15,-21-1 0,21 1 0,-21 42 31,0 1-31,-21-1 0,0 0 16,-1 0-16,1 21 0,21-20 16,0 20-16,-21-21 0,21 0 0,0 0 15,0 1-15,0-1 0,0 0 16,0 0-16,0 0 0,0 0 16,21-21-16,0 0 15,1 0-15,-1 0 0,0 0 0,0 0 16,0 0-16,0 0 0,1-21 15,-1 21-15,-21-21 0,21 0 16,0 0-16,-21-22 0,0 22 0,21 0 16</inkml:trace>
  <inkml:trace contextRef="#ctx0" brushRef="#br0" timeOffset="74527.92">11726 7789 0,'-21'-21'0,"42"42"0,-63-42 16,0 21-16,20 0 0,1 0 15,0 21-15,0-21 0,21 22 0,0-1 16,-21 0-16,21 0 0,0 0 16,0 0-16,0 1 0,0-1 15,21-21-15,0 0 0,0 0 16,0 0-16,1 0 0,-1 0 0,0 0 16,-21-21-16,21 21 0,0-22 15,0 1-15,-21 0 0,22 0 0,-22 0 16,0 0-16,0-1 0,0 1 15,0 0-15,-22 21 16,1 0-16,0 0 0,0 0 0,-21 0 16,20 0-16,1 0 0,0 0 0,0 21 15,0 0-15,0 1 0,-1-1 16,22 0-16,-21 0 0,21 0 0,0 0 16,0 1-16,0-1 0</inkml:trace>
  <inkml:trace contextRef="#ctx0" brushRef="#br0" timeOffset="75211.53">11874 8255 0,'0'0'0,"0"-21"0,0 0 15,0 0-15,22-1 0,-22 1 16,0 0-16,0 42 31,0 0-15,0 1-16,0-1 0,0 0 0,0 21 15,0-21-15,-22 22 0,22-22 0,0 0 16,-21 21-16,21-20 0,0-1 16,0 0-16,0 0 0,-21 0 0,21 0 15,0 1-15,0-44 47,0 1-47,0 0 16,0 0-16,0 0 0,0 0 15,21-1-15,0-20 0,1 0 0,-1 21 16,0-22-16,0 1 0,0 0 0,22 20 16,-1-20-16,-21 21 0,21 0 15,1 0-15,-1 21 0,0 0 16,1 0-16,-1 0 0,-21 0 0,22 42 15,-22-21-15,0 0 0,21 64 16,-42-43-16,0-21 0,0 22 0,0-1 16,0-21-16,0 0 0,0 22 15,0-22-15,0 0 0,0 0 16,-21-21-16,0 21 0,21 1 0,-21-22 16,0 21-16,-1-21 15,22-21 1,0-1-1,22 1-15,-1 0 0,0 0 16,0 0-16</inkml:trace>
  <inkml:trace contextRef="#ctx0" brushRef="#br0" timeOffset="76977.22">13123 8213 0,'0'0'15,"0"-21"-15,0-1 0,0 1 0,0 0 16,-21 0-16,0 21 0,-21-21 0,20 0 16,1 21-16,-21 0 0,0 0 0,20 0 15,-20 0-15,0 0 0,21 0 16,-22 21-16,22 0 0,-21 21 0,-1 22 16,1-43-16,21 21 0,0-21 15,21 22-15,0-22 0,-21 21 16,21-21-16,0 1 0,0-1 15,0 0-15,0 0 0,21 0 0,0-21 16,0 21-16,0-21 0,0 0 16,22 0-16,-22 0 0,21 0 15,-21-21-15,43 0 0,-22 0 16,-21 0-16,22 0 0,-22-1 16,0 1-16,21-21 0,-20 21 15,-1-22-15,0 1 0,-21 21 0,0-21 16,21-1-16,-21 22 0,21-21 15,-21 21-15,0-1 0,0 44 16,0-1 0,-21 0-16,0 0 0,21 21 0,0-20 15,-21 20-15,21-21 0,-21 21 0,21-20 16,0 20-16,0-21 0,0 43 16,0-43-16,0 0 15,21 0-15,0 0 0,0-21 16,0 0-16,0 0 0,22 0 15,-22 0-15,0 0 0,21 0 0,1 0 16,-22 0-16,21-21 0,1 0 0,-22 0 16,21 0-16,-21-22 15,22 22-15,-1-85 0,-21 64 0,0-22 16,0 22-16,1-21 0,-1-1 16,0 22-16,-21-1 0,0-20 15,21 21-15,-21-1 0,0 22 0,21 0 16,-21-21-16,0 20 15,0 1-15,-21 42 16,0 1-16,21 20 16,-21-21-16,0 21 0,-1 22 15,22-22-15,-21 22 0,0-1 0,21 1 16,-21-1-16,21-20 0,0 20 0,0-21 16,0 1-16,0-22 0,0 21 15,0-21-15,0 1 0,21-1 0,-21 0 16,21 0-16,0-21 0,1 0 0,-1 0 15,0 0-15,0 0 16,0 0-16,43 0 0,-43-21 16,0 0-16,21-22 0,-20 22 15,-1-21-15,0 21 0,0-22 16,0 1-16,0 21 0,1-21 0,-1 20 16,-21 1-16,0 0 0,0 0 15,0 42 1,0 0-16,0 22 15,-21-22-15,-1 0 16,22 0-16,-21 0 0,21 0 0,0 1 16,0-1-16,0 0 0,0 0 0,0 0 15,0 0-15,0 1 16,21-22-16,1 21 0,20-21 16,-21 0-16,0 0 0,0 0 0,22 0 15,-22 0-15,21 0 0,-21-21 16,22 21-16,-1-22 0,-21 1 0,22 0 15,-22-21-15,21 21 0,-21-1 0,0-20 16,1 21-16,-1-21 0,0 20 16,0-41-16,-21 42 0,0 0 15,-21 42 1,0 0 0,21 0-16,-21 0 0,-1 22 0,22-22 15,-21 21-15,21-21 16,0 0-16,0 22 0,0-22 0,0 0 15,0 0-15,0 0 0,0 1 0,0-1 16,21 0 0,1-21-16,-1 0 0,0 0 0,0 0 15,0 0-15,0 0 0,1-21 16,-1 0-16,0 21 0,-21-22 16,0 1-16,21 0 0,-21 0 0,0-43 15,0 43 1,0-21-16,0 21 0,0-22 0,0 22 0,-21 0 15,0 0-15,0 0 0,-1 21 0,1 0 16,0-21-16,0 21 16,42 0 15,0 0-31,0-22 0,1 22 16,-1 0-16,21 0 0,-21-21 0,0 21 15,22 0-15,-22-21 0,0 21 16,0 0-16,22 0 0,-22 0 0,0 0 15,-21 21-15,21-21 0,0 21 0,-21 1 16,21-22-16,-21 21 0,0 0 16,0 21-16,0-21 0,0 1 0,0-1 15,0 0-15,0 0 0,0 21 0,0-20 16,0-1-16,0 0 16,0 0-16,-21 0 0,21 0 15,-21 1-15,21-44 63,0 1-63,0 0 0,0 0 0,0 0 15,0 0-15,0-22 0,21 1 16,0 21-16,1-22 0,-1 1 16,42-43-16,-42 43 0,22 0 15,-1 21-15,22-22 16,-22 22-16,0 21 0,1 0 0,-1 0 15,-21 0-15,21 21 0,-20 0 0,-1 1 16,0 20-16,0-21 0,-21 21 16,21 1-16,-21-1 0,0 0 0,0 1 15,0-22-15,0 21 0,0-21 0,-21 22 16,0-22-16,0 0 0,21 0 0,-21 0 16,-1-21-16,22 22 0,0-1 15,-21-21-15,0 0 16,21-21-1,0-1-15,0 1 16,0 0-16,0 0 0,0-21 16,0 20-16</inkml:trace>
  <inkml:trace contextRef="#ctx0" brushRef="#br0" timeOffset="77170.02">15134 7620 0,'-21'0'0,"42"0"0,-63 0 15,21 0-15,-1 0 0,22-21 16,-21 21-16,0 0 0,0 0 31,0 0 16,0 0-47,-1 0 0</inkml:trace>
  <inkml:trace contextRef="#ctx0" brushRef="#br0" timeOffset="77363.91">13589 7853 0,'-21'21'0,"42"-42"0,-42 63 0,21-21 15,21-21 1,0 0-16,0 0 0,0 0 15,1 0-15,20 0 0,0 0 16,1 0-16,-1 0 0,0 0 0,1 0 16,-1-21-16,0 21 0,22 0 0,-22-21 15,0 21-15</inkml:trace>
  <inkml:trace contextRef="#ctx0" brushRef="#br0" timeOffset="78528.58">16404 8319 0,'0'0'0,"21"0"16,0-22 0,1 1-16,-1 0 15,0 0-15,0-21 0,0 20 0,0 1 16,-21-21-16,22 21 0,-1-22 15,0 1-15,0 0 0,-21-1 0,21 22 16,-21-21-16,21 21 0,-21-22 16,0 22-16,0 0 0,22 21 15,-22 21 1,0 0-16,0 1 16,-22-1-16,22 21 0,-21 0 0,0 1 15,0-1-15,0 0 0,21 1 16,-21-1-16,21-21 0,-22 22 15,22-1-15,0-21 0,0 0 0,0 0 16,0 1-16,0-1 0,0 0 0,22-21 16,-1 0-16,21 0 0,-21 0 15,0 0-15,1 0 0,-1 0 0,42-21 16,-42 21-16,22-21 0,-22-1 16,0 1-16,0-21 0,0 21 15,1 0-15,-22-22 0,0 1 0,0 21 0,0-22 16,0 1-16,0 0 0,0-1 15,-22 22-15,1 0 0,0-21 0,0 42 16,-43-43-16,43 43 16,0 0-16,-21 0 0,21 0 15,-1 0-15,1 22 0,0-22 0,21 21 16,21-21 0,0 0-16,1 0 0,-1 0 15,21 0-15,0 0 0,1 0 0,-1 0 16,0 0-16,1-21 0,-1 21 15,0-22-15,1 1 0,20 21 0,-20-21 16,-1 0-16,0 21 0,-21 0 0,22 0 16,-1-21-16,-21 0 0,0 21 0,-21-22 15,22 22-15,-22-21 16,-22 21 0,1 0-16,0 0 15,0 21-15,0 1 0,21-1 0,-21 0 16,-1 21-16,22-21 0,-21 22 15,21-1-15,0 0 0,-21 22 0,21-22 16,-21 22-16,21-22 0,-21 22 0,21-1 16,0-21-16,-21 22 0,21-1 15,-22-20-15,22 20 0,0 22 0,0-22 16,0 1-16,0 21 0,0-22 0,0 22 16,0-22-16,0 22 0,-21-22 15,21 1-15,-21-1 0,0 64 16,21-63-16,-21-1 0,0 1 15,-1 21-15,1-43 0,0 43 16,0-64-16,21 21 0,-21-21 16,0 0-16,-1 1 0,1-22 0,0 21 15,0-21-15,0 0 0,0 0 16,-1-21-16,1-1 0,21 1 0,0 0 16,-21-21-16,0-1 0,21 1 0,0-21 15,0-1-15,0-21 0,0 22 16,0-22-16,21-21 0,21 22 0,-20-22 15,-1 21-15,21-21 0,0 22 16,-20-1-16,20 0 0,0 22 16,1-22-16,-22 43 0,21-22 0,0 22 15,1 0-15,20-43 0,-42 43 16,22-1-16,-22 22 0,0-21 0,0 21 16,0-22-16,22 22 0,-22 0 0</inkml:trace>
  <inkml:trace contextRef="#ctx0" brushRef="#br0" timeOffset="80480.75">18881 7895 0,'0'-21'0,"0"0"16,-22 21 0,22 21-1,-21 0-15,21 0 16,-21 22-16,21-1 0,0-21 15,-21 22-15,0-1 0,21 0 16,-21 1-16,-1-22 0,1 42 16,0-42-16,0 22 0,0-22 15,21 0-15,0-42 32,0 0-32,0 0 15,21-1-15,0 1 0,0-21 16,0 21-16,1-22 0,-1 1 0,0 0 15,0-1-15,21 1 0,-20 0 16,-1-1-16,0 22 0,0-21 16,0 21-16,0 0 0,1 21 31,-22 21-31,0 21 0,0-21 16,0 22-16,0-22 0,0 21 0,0 0 15,0 1-15,0-1 16,0 0-16,0-20 0,0 20 0,42 0 15,-42 1-15,21-22 0,21 0 16,-20-21-16,-1 21 0,21-21 0,0 0 16,1 0-16,-22 0 0,85 0 15,-64 0-15,0 0 0,1-21 16,20 0-16,-20 0 0,-1-1 16,0 1-16,1 0 0,-22-21 0,0-1 15,0 1-15,0 0 0,0-1 0,-21 1 16,0 0-16,0-1 0,0 22 15,0-21-15,0 21 0,0 0 0,-21-1 16,0 1-16,-21 21 0,21 0 0,-22 0 16,22 0-16,-21 0 0,-1 0 0,22 21 15,-21 1-15,0-1 0,-1 0 16,-20 42-16,42-20 0,-1-1 0,1 0 0,0-20 16,0 20-16,0 0 15,21 1-15,0-1 0,0-21 0,0 21 16,0-20-16,0-1 0,0 0 0,21 0 15,0-21-15,0 0 0,22 0 16,-22 0-16,0 0 0,21 0 0,1 0 16,-22 0-16,21-21 0,0 21 0,-20-21 15,20 0-15,-21-22 0,21 22 16,-20 0-16,-1-21 0,0-1 0,0 1 16,0 0-16,0-1 0,-21 1 0,22 0 15,-22-1-15,0 22 16,0 0-16,0 0 0,0 0 0,21 21 0,-42 0 15,-1 21 1,22 0-16,-21 0 0,0 0 0,21 22 16,0-22-16,0 21 0,0 0 15,0 1-15,0-1 0,0-21 0,0 22 16,0-22-16,0 21 0,21-21 0,0 0 16,1 1-16,-1-1 0,21-21 15,-21 21-15,43-21 16,-43 0-16,21 0 0,-21 0 0,22 0 15,-22 0-15,0-21 0,43 0 16,-43-1-16,0-20 0,0 21 0,-21 0 16,21-22-16,0 1 0,-21 0 0,22-1 15,-22 1-15,0-21 16,0 41-16,0 1 0,21 0 0,-21 0 16,-21 21-16,21 21 15,0 0-15,0 0 0,0 22 16,0-22-16,-22 21 0,1-21 0,21 22 15,-21 41-15,0-62 0,21-1 16,0 21-16,0-21 0,0 0 0,0 1 16,0-1-16,0-42 47,21-1-47,-21 1 0,21 0 15,0 0-15,1-21 0,-1 20 16,0-20-16,-21 0 0,42-1 0,-21 1 15,1 21-15,-1-21 0,0 20 16,0-20-16,0 42 0,-21-21 0,21 0 16,22 21-16,-43 21 15,0 0-15,0 0 0,0 0 0,0 1 16,0 20-16,0-21 0,0 21 0,0 22 16,0-22-16,0 1 0,0-1 15,0-21-15,0 0 0,0 0 0,0 1 16,0-1-16,21 0 15,0-21-15,0 0 0,0 0 16,1 0-16,-1 0 16,0 0-16,0 0 0,0-21 0,0 21 15,1-21-15,-1-1 0,21-20 16,-21 21-16,0-21 0,22 20 0,-22-20 16,0 0-16,0-1 0,22 22 15,-22-21-15,0 21 0,21-22 0,-42 22 16,21 21-16,1 0 15,-22 43 1,0-22-16,0 0 0,0 0 16,-22 0-16,22 22 0,-21 20 15,0-42-15,21 0 0,0 1 16,0 20-16,0-21 0,0 0 0,0 0 16,0 1-16,0-1 0,0 0 0,21 0 15,0-21-15,1 0 16,-1 21-16,0-21 0,21 0 0,-21 0 15,43 0-15,-22-21 16,-21 21-16,22-21 0,-1 0 0,0 0 16,1-1-16,-1 1 0,0-21 15,1 21-15,-22-22 0,21 1 0,-21 0 0,1 21 16,-1-22-16,21-20 0,-21 42 16,-21-1-16,0 1 0,0 0 15,0 0-15,-21 21 0,-42 0 16,41 21-16,1 0 0,-21 0 0,21 22 15,-22-1-15,22 0 0,0 1 0,-21-1 16,42 0-16,-21 1 0,21 20 16,0-20-16,0-22 0,0 0 0,21 21 15,0-21-15,0-21 0,0 22 0,43-1 16,-22-21-16,-21 0 16,64 0-16,-43 0 0,1 0 0,20 0 15,-21 0-15,1-21 0,-1-1 16,-21 1-16,22 21 0,-1-21 0,-21 0 15,0 0-15,22 0 0,-22-1 16,0 1-16,0-21 0,-21 21 0,0 0 16,0-1-16,0-20 0</inkml:trace>
  <inkml:trace contextRef="#ctx0" brushRef="#br0" timeOffset="82262.69">8022 9546 0,'0'0'16,"21"0"0,0 0-1,-21-21-15,22 21 0,-1-21 0,0 0 16,0 0-16,0 21 0,-21-22 16,0 1-16,21 0 0,-21 0 0,0 0 15,0 0-15,0-1 0,0 1 0,-21-21 16,-21 21-16,21 0 0,0-1 15,-22 22-15,1-21 0,0 21 0,-22 0 16,22 0-16,-22 21 0,22-21 0,-22 22 16,22 20-16,0-21 0,-1 21 15,1 1-15,0-1 0,21 0 16,-1 22-16,1-22 0,21 1 0,0 20 0,0-21 16,0 1-16,0-1 15,0 0-15,0-20 0,21-1 0,1 0 16,-1 0-16,0-21 0,0 0 0,21 0 15,-20 0-15,20 0 0,0 0 16,43-42-16,-43 21 0,22-22 16,-22 1-16,0 21 0,1-22 0,-1 1 15,0-21-15,1 20 16,-22 22-16,0-21 0,0-1 0,-21 1 16,0 21-16,0-21 0,0 20 0,0 1 15,0 42 1,-21 1-16,21 20 15,0-21-15,0 0 0,-21 22 16,21-1-16,0 0 0,0-21 16,0 22-16,0-1 0,0 0 0,0-20 15,0 20-15,21-21 0,-21 0 0,21 22 16,0-43-16,1 0 0,-1 0 16,0 0-16,0 0 0,21 0 15,-20-22-15,-1 1 0,21 0 0,22-21 16,-43 21-16,0-22 0,0 22 15,0-21-15,-21 21 16,0-1-16,0-20 0,21 21 0,-21 0 16,0 0-16,0-1 0,0 44 31,0-1-31,-21 21 0,21-21 0,-21 22 16,21-22-16,-21 63 15,21-41-15,-21-1 0,21-21 16,0 22-16,0-22 0,0 0 0,0 0 15,-21 0-15,21 0 0,21-21 32,-21-21-32,21 21 0,0-21 0,0 0 15,0 0-15,22 0 0,-22-22 16,0 22-16,0-21 0,43-43 16,-43 43-16,0 21 0,0-1 15,0-20-15,1 42 0,-1-21 0,0 21 16,0 21-16,-21 0 15,21 0-15,-21 22 0,21-22 16,-21 42-16,0-20 0,0-1 16,0-21-16,22 0 0,-1 22 0,0-22 15,-21 0-15,42 0 0,-21 0 16,1 1-16,20-22 0,0 0 0,1 0 16,-1 0-16,64 0 15,-64 0-15,0 0 0,1-22 16,-1 22-16,0-21 0,22 0 0,-22 0 15,-21 0-15,22 0 0,20-22 16,-42 22-16,1 0 0,-22-21 16,0 20-16,0 1 0,0-21 0,0 21 15,0-22-15,-43 22 0,22 0 0,0 0 16,0 0-16,0 0 0,-1 21 0,-20 0 16,21 0-16,-21 0 0,20 21 15,1 0-15,-21 0 0,21 0 16,-22 22-16,22-22 0,0 21 0,-21 0 15,21 1-15,21-22 0,-22 21 16,22 22-16,0-43 0,0 0 16,0 0-16,0 0 0,22-21 15,-1 22-15,0-22 0,0 0 16,0 0-16,0 0 0,1-22 0,-1 22 16,21-21-16,-21 0 0,0 0 0,22 0 15,-22-22-15,21 22 16,-21-21-16,1 21 0,-1-22 0,0 1 0,0-21 15,0 20-15,-21 1 0,0-43 16,0 22-16,0 20 0,0 1 0,0 21 16,0-21-16,0 20 0,0 1 15,-21 21 1,0 21-16,21 1 0,0 20 16,-21-21-16,21 21 0,0 1 15,-21 20-15,21-20 0,0 20 0,0-21 16,0 64-16,0-63 0,0-1 15,0 0-15,21 1 0,0-22 0,0 0 16,0 0-16,0 0 0,22 0 16,-22 1-16,21-22 0,1 0 15,-22 0-15,21 0 0,0 0 0,1-22 16,-1 1-16,0 0 0</inkml:trace>
  <inkml:trace contextRef="#ctx0" brushRef="#br0" timeOffset="82811.37">11239 9419 0,'0'-21'0,"0"42"0,0-63 0,0 21 15,0 0-15,0-1 16,0 1-16,22 21 0,-1 0 16,0 0-16,0 0 0,0 0 15,0 0-15,1 21 0,-1 1 16,0-1-16,0 21 0,-21-21 0,21 22 15,-21 20-15,21-21 0,-21 1 16,22 20-16,-22-20 0,0-1 0,0 0 16,0 1-16,0-1 0,0-21 15,0 21-15,0-20 0,0-1 0,0 0 16,0-42 15,21 0-31,-21-1 0,21-20 16,0 21-16,0-21 0,-21-1 0,21 1 15,1 0-15,-1-22 0,0 22 16,0-1-16,0-20 0,0 21 16,1-1-16,-1 22 0,0-21 0,21 21 0,-42-1 15,21 1-15,1 0 0,-1 21 16,-21 21 15,21 0-31,-21 1 0,0-1 16,0 0-16,0 0 15</inkml:trace>
  <inkml:trace contextRef="#ctx0" brushRef="#br0" timeOffset="84299.58">12361 9864 0,'0'0'0,"21"0"0,1 0 0,-1 0 16,0-21-16,-21-1 0,21 1 15,0 0-15,0 0 0,-21 0 0,0-22 16,22-20-16,-22 42 16,0-22-16,0 22 0,0-21 0,0 0 15,-22 20-15,1 1 0,0 0 16,0 0-16,0 21 0,-22 0 0,22 0 16,-21 0-16,21 0 0,-22 21 0,22 0 15,-21 0-15,21 1 16,-22 20-16,22 0 0,-21 1 0,21-1 15,0 0-15,-1 1 0,-20 41 16,21-41-16,21-1 0,0 21 16,0-41-16,0-1 0,21 21 15,0-42-15,0 0 0,1 0 16,-1 0-16,0 0 0,21 0 0,-21 0 16,22 0-16,-22 0 0,21-21 15,-21 0-15,22 0 0,-22-1 0,21-20 16,-21 21-16,22-21 0,-22 20 15,0-20-15,0 0 0,-21-1 0,0-20 16,21-1-16,-21 22 0,22 0 16,-22 21-16,0-1 0,0 1 15,0 42 1,0 1-16,-22-1 16,22 0-16,-21 21 0,21 1 0,0-1 15,-21 0-15,21 1 0,0-1 16,0 0-16,0 1 0,0-1 0,0-21 15,0 0-15,0 0 0,0 1 0,21-1 16,0-21-16,1 0 16,-1 0-16,21 0 0,-21 0 0,0 0 15,22 0-15,-22-21 0,21-1 0,-21 1 16,22-21-16,-22 21 0,21-22 16,-21 1-16,1 0 0,20-22 0,-21 22 15,0 0-15,0-22 0,1 22 16,-22-22-16,0 22 0,0 0 0,21-22 15,-21 43-15,0-21 0,0 20 16,0 1-16,0 0 0,0 42 16,0 0-1,-21 1-15,21 20 0,-22 0 0,22 1 16,0-1-16,-21 0 0,0 22 0,21-1 16,-21-20-16,21 20 0,0-21 0,0 22 15,0-22-15,0 1 16,0-22-16,0 21 0,0-21 0,0 0 15,0 1-15,0-1 0,21-21 0,0 0 16,0 0-16,1 0 0,-1 0 0,0 0 16,21 0-16,-21-21 0,43-22 15,-22 22-15,1 0 0,-22 0 16,21-22-16,-21 1 0,0 21 0,1-21 16,-1 20-16,0 1 0,0-21 15,-21 21-15,21 21 0,-21-21 0,0 42 31,0 0-15,-21 0-16,21 0 0,-21 0 0,21 1 16,0-1-16,0 0 0,-21 21 0,21-21 15,0 1-15,0-1 0,0 0 16,0 0-16,0 0 0,0 0 16,0 1-16,21-22 0,0 0 0,0 0 15,0 0-15,1 0 16,20 0-16,-21 0 0,0 0 15,0-22-15,22 22 0,-22-21 0,0 0 16,0-21-16,22 21 0,-22-22 0,0 22 16,0-21-16,0-1 0,0 22 15,-21-21-15,22 21 0,-22 0 0,21-1 16,-21 1-16,0 42 31,0 1-31,0-1 16,0 0-16,0 0 0,0 21 0,0-20 15,-21-1-15,21 0 0,0 21 16,0-21-16,0 1 0,0-1 16,0 0-16,0 0 0,0 0 0,21 0 15,0 1-15,0-22 16,21 0-16,-20 0 0,-1 0 16,21 0-16,-21 0 0,22 0 0,-1-22 15,0 22-15,1-21 0,-1 0 16,0 0-16,-21 0 0,22 0 15,-22-22-15,21 22 0,-21-21 0,1 21 16,-1-22-16,-21 1 0,0 0 0,0 20 16,0-20-16,0 21 0,0 0 0,0 0 15,-21 21 1,-1 0-16,1 0 0,0 0 0,0 21 16,0 0-16,0 21 0,-1-21 15,22 22-15,0-1 0,-21-21 0,21 22 16,0-1-16,0-21 0,0 21 0,0-20 15,0-1-15,21 0 0,1 0 16,20 0-16,-21-21 0,0 0 16,22 0-16,-22 0 0,0 0 0,21 0 15,-21 0-15,22-21 0,-22 21 16,0-21-16,0 21 0,0-21 0,-21 0 16,22-22-16,-22 22 0,0 0 15,0 0-15,0 0 16,21-1-16</inkml:trace>
  <inkml:trace contextRef="#ctx0" brushRef="#br0" timeOffset="84878.75">17420 9462 0,'0'0'16,"21"-22"-16,-21 1 0,0 0 0,21 0 16,1 21-1,-22 21 1,0 0-16,0 0 0,0 22 0,0-1 15,0 22-15,0-22 0,0 21 16,0 1-16,0-1 0,0 1 0,0-1 16,-22 64-16,1-63 0,0-1 15,0 1-15,0 21 0,0-22 16,-1 1-16,1-1 0,0 1 0,0-1 16,0-21-16,0 1 0,21-1 15,0 0-15,-22-20 0,22-1 16,0 0-16,0 0 0,22-21 15,-1-21 1,-21 0-16,21 0 0,0-1 0,0-20 16,-21 0-16,21-1 0,1 1 15,-1-21-15,0 20 0,0-20 0,-21-1 16</inkml:trace>
  <inkml:trace contextRef="#ctx0" brushRef="#br0" timeOffset="85196.57">17547 9694 0,'0'-42'0,"0"84"0,0-105 0,0 21 15,0 20-15,0 1 0,0-21 16,0 21-16,0 0 16,0-1-16,0 1 0,21 0 15,0 21-15,22-21 0,-22 21 16,21 0-16,1 0 0,-1 0 0,-21 0 16,21 0-16,1 0 0,-1 0 0,-21 21 15,22 0-15,-22 0 0,0 22 16,0-22-16,-21 21 0,0-21 15,0 22-15,0-1 0,0-21 0,-21 0 16,0 22-16,0-22 0,-1 0 0,-20 0 16,0 0-16,-1-21 0,1 22 0,0-1 15,-1-21-15,1 0 0,21 0 16,-43 21-16,43-21 16,0 0-16,0 0 0,42 0 15,0 0 1,0 0-16,1-21 0,-1 0 15,21 21-15,0-22 0</inkml:trace>
  <inkml:trace contextRef="#ctx0" brushRef="#br0" timeOffset="85903.17">18457 9546 0,'0'0'0,"43"-21"0,-1-64 31,-42 64-31,0 0 15,-21 21-15,0 0 0,-1 0 16,1 0-16,0 0 0,0 0 16,-21 21-16,20 0 0,-20 1 0,21-1 15,-21 0-15,20 21 0,1-21 16,0 22-16,0-22 0,0 21 0,0 1 16,21-22-16,0 21 0,0 22 15,0-43-15,0 0 0,0 0 16,0 0-16,21-21 0,0 0 15,0 0-15,0 0 0,0 0 16,1 0-16,-1 0 0,0 0 16,21-21-16,-21 0 0,1 0 15,-1 0-15,0-1 0,21-20 0,-21 21 16,1-21-16,-1-1 0,0 1 0,0 21 16,0-22-16,0 22 0,1 0 0,-22 0 15,21 0-15,-21 0 0,0 42 31,0 0-31,-21 0 0,-1 0 16,1 0-16,21 22 0,0-22 16,-21 21-16,21-21 0,0 1 0,0-1 15,0 21-15,0-21 0,0 0 0,0 1 16,21-1 0,0 0-16,1-21 0,-1 0 0,0 0 15,0 0-15,0 0 0,22 0 0,-22 0 16,21 0-16,-21-21 0,22 0 15,-22 21-15,21-22 0,-21-20 0,22 21 16,-22-21-16,0 20 0,0-20 0,0 0 16,0 21-16,1-22 0,-22 22 15,21 0-15,-21 0 0,0 0 0,0 42 32,-21 0-32,21 0 15,-22 0-15,22 22 0,0-22 0,-21 21 16,21-21-16,-21 22 0,21-22 15,0 0-15,0 0 0,0 0 16,0 0-16,0 1 0,0-1 16,0 0-16,21-21 15,0 0-15,1 0 16,-1-21-16,-21 0 0,21-1 16,0 1-16,-21 0 0,21 0 0</inkml:trace>
  <inkml:trace contextRef="#ctx0" brushRef="#br0" timeOffset="86259.97">19262 9123 0,'0'0'0,"-43"0"0,22 0 0,0 0 16,0 21-16,0-21 0,-1 21 16,1 0-16,0 1 0,21-1 15,0 0-15,0 0 0,0 0 16,0 0-16,21 1 0,0-22 15,1 0-15,-1 0 0,0 0 0,0 0 16,0 0-16,0 0 0,1 0 0,-1 0 16,-21-22-16,21 22 15,-21-21-15,21 0 0,-21 0 0,0 0 16,0 0-16,0-1 0,-21 1 0,0 0 16,0 21-16,-1 0 15,1 0-15,0 0 0,0 0 0,0 0 16,0 0-16,-1 21 0,1-21 0,21 21 15,-21 1-15,21 20 0,-21-21 16,21 0-16,0 0 0,0 1 0,0-1 16,0 0-16,0 0 0,21-21 15,0 21-15,0 0 0,1-21 0,-1 0 16,0 0-16,0 22 0</inkml:trace>
  <inkml:trace contextRef="#ctx0" brushRef="#br0" timeOffset="86695.72">19516 9525 0,'-22'0'16,"1"0"-1,21-21-15,0 0 0,0 0 16,21-1-16,1 1 16,-1 21-16,0 0 0,0 0 15,0 0-15,0 0 0,22 0 0,-22 0 16,0 0-16,0 0 0,0 21 0,1 1 15,-22-1-15,21 0 16,-21 21-16,21-21 0,-21 22 0,0-22 16,0 21-16,0-21 0,0 1 0,0 20 15,0-21-15,0 0 0,-21 0 16,0-21-16,21 22 0,-22-22 16,1 0-16,0 21 0,21-42 31,0-1-31,0 1 15,21 0-15,0 0 0,-21 0 0,43-22 16,-22 22-16,0-21 0,0 0 16,0 20-16,22-20 0,-22 21 0,0 0 15,21-22-15,-20 22 0,-1 21 16,0-21-16,0 0 0,0 21 16,0 0-16,1 0 15,-1 0-15,-21 21 16,0 0-16,0 0 15,0 1-15</inkml:trace>
  <inkml:trace contextRef="#ctx0" brushRef="#br0" timeOffset="86892.61">20278 9821 0,'0'0'0,"-22"0"94,1 0-94,0 0 0,0 0 0,-21 0 16</inkml:trace>
  <inkml:trace contextRef="#ctx0" brushRef="#br0" timeOffset="92161.19">529 11218 0,'0'22'16,"21"-22"31,0 0-47,1 0 0,-1-22 0,0 22 15,0-21-15,0 0 0,22 0 16,-22 0-16,21 0 0,-21 21 0,0-22 16,22 1-16,-22 0 0,21-21 15,-21 42-15,1-21 0,-22-1 0,0 1 16,21 21-16,-21-21 0,0 0 16,-21 21-16,-22 0 15,22 0-15,-21 0 0,-1 0 16,1 0-16,0 21 0,-1-21 15,1 21-15,0 0 0,-22 1 0,22-1 16,21 21-16,-22 0 0,1-20 16,21 20-16,0 0 0,21 1 0,0-22 15,0 21-15,0-21 0,21 0 16,21 1-16,-21-1 0,1-21 0,20 0 16,0 21-16,-21-21 0,22 0 15,-1 0-15,0 0 0,-20-21 0,20 21 16,-21-21-16,21-1 0,-20 22 15,-1-21-15,0 0 0,-21 0 16,0 0 0,-42 21-16,20 0 15,-20 0-15,0 0 0,-1 0 16,1 21-16,-21 0 0,-1 0 0,22 0 16,-1 22-16,-20-22 0,21 21 15,20-21-15,-20 22 0,21-22 16,0 21-16,0-21 0,21 22 0,0-22 15,0 21-15,0-21 0,0 1 16,21-1-16,0 0 0,0 0 0,0-21 16,22 21-16,-22-21 0,21 0 15,0 0-15,1 0 0,-1 0 0,0 0 16,1 0-16,-1-21 0,0 21 16,1-21-16,-1 0 0,0 0 15,22-1-15</inkml:trace>
  <inkml:trace contextRef="#ctx0" brushRef="#br0" timeOffset="92912.76">1609 11324 0,'0'0'0,"0"-21"0,21 0 16,-21 0-16,0 0 0,0-1 16,0 1-16,-21 21 0,-1 0 15,1 0-15,0 0 16,0 0-16,0 0 0,0 0 0,-1 21 15,1-21-15,0 22 0,0 20 16,0-21-16,-22 0 0,22 22 0,0-22 16,21 21-16,-21 0 0,0-20 15,21 20-15,-21-21 0,21 0 0,0 0 16,0 1-16,0-1 0,0 0 16,21-21-16,0 0 0,0 0 15,0 0-15,0 0 0,22-21 16,-22 21-16,21-21 0,-21-1 0,22 1 15,-22 0-15,21 0 0,-21 0 16,22 0-16,-22-22 0,0 22 16,0 0-16,-21 0 0,21 0 0,-21-1 15,0 1 1,0 42 0,0 1-1,0-1-15,0 21 0,-21-21 16,21 0-16,-21 22 0,21-1 15,0 0-15,0 1 0,0-1 16,0 0-16,0 1 0,0 20 0,0 43 16,0-42-16,0-22 15,0 21-15,21 1 0,0-1 0,1 1 16,-22-22-16,21 22 0,0-1 0,0-20 16,0 20-16,0 1 0,1-22 15,-22 21-15,0 1 0,0-22 0,0 22 16,0-22-16,0 0 0,0 22 15,0-22-15,-22-21 0,1 22 0,0-1 16,-21 0-16,21-20 0,-22-1 16,1 0-16,21-21 0,-22 0 15,-62 0-15,62-21 0,1 0 16,-22-1-16,22 1 0,0-21 16,21 0-16,-22-22 0,1 1 15,21-1-15,0 1 0,-1-1 16,1-21-16,21 22 0,0-22 0,0 22 15,0-1-15,0 1 0,21-1 16,1 1-16,20 20 0,21-62 16,-20 62-16,-1 1 0,0 0 0,1-1 15,-22 22-15,21-21 0,-21 21 16,22-22-16,-22 22 0,21-21 16,-21 21-16,1-1 0,-1 1 15,21 0-15</inkml:trace>
  <inkml:trace contextRef="#ctx0" brushRef="#br0" timeOffset="93343.08">2455 11261 0,'0'0'0,"-21"0"16,21 21 0,0 0-1,21-21 32,0 0-47,1-21 0,-1 21 16,-21-21-16,0 0 15,0-1-15,0 1 16,-21 21 0,-1 0-16,1 0 0,0 0 15,0 0-15,0 0 16,21 21-16,0 1 16,0-1-16,0 0 0,0 0 15,0 0-15,0 0 31,0 1-31,0-1 16</inkml:trace>
  <inkml:trace contextRef="#ctx0" brushRef="#br0" timeOffset="93874.78">2434 11663 0,'0'0'0,"0"21"16,0 0-1,21-21 32,0 0-31,1-21-1,-22 0-15,0 0 16,-22 0 0,1 21-1,0 0-15,0 0 16,0 21-16,0-21 16,21 21-16,-22-21 0,22 21 0,0 0 15,0 0 1,22-21-1,-1 0 1,0 0-16,0-21 16,0 21-16,-21-21 0,21 21 15,-21-21-15,0 0 16,0 0 0,-21 21-1,0 0-15,0 0 16,0 21-1,21 0-15,21-21 47,0 0-31</inkml:trace>
  <inkml:trace contextRef="#ctx0" brushRef="#br0" timeOffset="95114.65">4487 10901 0,'-21'0'0,"0"0"16,0 0-16,21-21 0,-21 21 16,-1 0-1,1 0-15,21-21 16,-21 21 0,42 0-1,0 0 1,1 0-16,20 0 0,0 0 0,1 0 15,20 0-15,1 0 0,-22 0 16,43 0-16,-43-22 0,21 22 16,64 0-16,-84 0 0,-1 0 15,43 0-15,-64 0 0,21 0 16,-21 0-16,1 0 0,-1 0 16,-42 0 15,-1 0-16,1 0-15,0 0 0,21 22 16,-21-22-16,0 0 0,0 0 0,-1 0 16,1 21-16,0-21 15,-21 0-15</inkml:trace>
  <inkml:trace contextRef="#ctx0" brushRef="#br0" timeOffset="95435">4805 10922 0,'-21'0'16,"-1"0"-1,22 21 1,0 0-16,-21-21 16,21 22-16,-21-1 0,21 0 15,0 21-15,0 22 0,-21-22 16,21 0-16,-21 1 0,0-1 15,21 0-15,0 1 0,-43 20 16,22-20-16,0-1 0,21 0 16,-21-21-16,21 1 0,0-1 15,-21 0-15,21 0 16,21-21 0,0 0-16,0 0 0,0-21 0,0 0 15,1 0-15,-1-1 0,0 1 0,0 0 16,21 0-16,-20-21 0</inkml:trace>
  <inkml:trace contextRef="#ctx0" brushRef="#br0" timeOffset="96047.65">5186 11134 0,'0'0'0,"21"-21"16,-21 42 15,0 0-31,0 0 0,0 0 16,-21 0-16,21 22 0,-21-22 0,-1 0 15,22 21-15,-21-20 0,21-1 16,-21 21-16,0-21 0,21 0 16,0 1-16,0-1 0,0 0 0,0 0 15,21-21 1,0 0-16,0 0 0,22 0 16,-22 0-16,0-21 0,21 0 15,-20 21-15,-1-21 0,21-1 0,-21 1 16,0-21-16,22 21 0,-22 0 0,0-1 15,0 1-15,0 0 0,-21 0 16,22-21-16,-22 20 0,0 1 16,-22 42 15,1 1-31,0 20 16,21-21-16,0 0 0,-21 22 15,0-1-15,21 0 0,-21 1 0,21-1 16,0 0-16,0 1 0,-22-1 15,22 21-15,0-20 0,-21 20 16,21 1-16,0-1 0,0 1 0,0 42 16,0-43-16,0 1 0,0-1 15,0-21-15,0 1 0,0-1 0,0 43 16,0-43-16,-21 0 0,0-20 16,0-1-16,0 21 0,-1-21 0,1-21 15,0 21-15,0-21 0,0 0 16,-22 0-16,22 0 0,-106-42 15,85 21-15,0-21 16,-22 20-16,22 1 0,21-21 0,-22 21 16,22-22-16,0 22 0,0-21 15,21 21-15,0 0 0,0-22 0,0 22 16,0 0-16,21 0 0,0-22 0,21 22 16,1 0-16,-22-21 0,21-1 15,22 22-15,-22-21 0,0 0 0,22-1 16</inkml:trace>
  <inkml:trace contextRef="#ctx0" brushRef="#br0" timeOffset="96377.22">5969 11261 0,'0'-21'16,"0"42"-16,0-64 0,0 22 0,0 0 15,-21 21 1,0 21-16,21 0 15,-22 1-15,22 20 0,0 0 0,0 1 16,0-1-16,0 0 0,0 1 16,0 20-16,0-21 0,-21 22 0,21-22 15,-21 64-15,21-42 0,0-1 16,-21 1-16,0-22 0,0 21 16,-1-20-16,-20 63 0,21-64 15,21 0-15,-21 1 0,0-22 0,-1 21 16,1-21-16,21 22 0,-21-43 15,21-22 17,0 1-32,21 0 0,-21-21 0,21 21 15,1-22-15,20-41 0,0-1 16</inkml:trace>
  <inkml:trace contextRef="#ctx0" brushRef="#br0" timeOffset="96703.03">5884 11557 0,'0'-42'15,"0"84"-15,0-127 0,0 43 0,0 21 0,0-21 16,0 20-16,0-20 0,0 21 16,21-21-16,1 20 0,-1 1 15,0-21-15,0 21 0,0 21 0,0-21 16,22 21-16,-1 0 0,-21 0 16,0 0-16,1 0 0,-1 0 0,21 0 15,-21 21-15,0 0 0,-21 21 0,22-21 16,-22 22-16,21-22 0,-21 21 15,0 1-15,0 20 16,-21-42-16,-1 22 0,1-22 0,-21 0 16,21 0-16,-22 0 0,22 0 15,-21 1-15,21-1 0,0-21 0,-43 0 16,43 0-16,0 0 16,42 0 15,0-21-31,0 21 0,0-22 15,-21 1-15,22 21 0,-1-21 0,0 0 16</inkml:trace>
  <inkml:trace contextRef="#ctx0" brushRef="#br0" timeOffset="97092.81">6413 11324 0,'22'0'15,"-22"21"1,21-42 0,21 21-16,-21-21 0,0 21 15,22-42-15,-22 42 0,0-21 0,0-1 16,0 1-16,1 0 0,-1 0 16,0 0-16,-21 0 0,0-1 0,21 1 15,-21 0-15,0 0 0,-21 21 16,0 0-1,0 0-15,-22 0 16,22 0-16,0 21 0,0 0 0,-22 0 16,22 22-16,0-22 0,0 21 0,0 1 15,21-1-15,0-21 0,0 21 0,0 1 16,0-22-16,0 21 0,0-21 16,0 1-16,0-1 0,21 0 0,0 0 15,0 0-15,0-21 0,1 21 16,-1-21-16,0 0 0,0 0 15,21 0-15,-20 0 0,20-21 16,-21 21-16,21-21 0,22-21 0</inkml:trace>
  <inkml:trace contextRef="#ctx0" brushRef="#br0" timeOffset="97359.26">7493 11176 0,'0'21'16,"-21"-21"-16,42 0 47,0 0-47,0 0 15,0-21-15,1 21 0,-1 0 16,0-21-16,0 21 0,0 0 15,0 0-15,-42 0 47</inkml:trace>
  <inkml:trace contextRef="#ctx0" brushRef="#br0" timeOffset="97527.17">7429 11345 0,'0'0'16,"-21"22"-16,21-1 0,0 0 0,0 0 15,21-21 1,1 0-16,-1 0 16,0 0-16,0 0 15,0 0-15,0 0 0,1 0 0,-1 0 16,0 0-16,0 0 0,0-21 16,0 21-16,-21-21 0,0 0 0</inkml:trace>
  <inkml:trace contextRef="#ctx0" brushRef="#br0" timeOffset="98098.84">8467 10880 0,'0'-43'31,"-22"65"1,22-1-32,0 0 15,0 0 1,22-21 31,-22-21-47,21 21 15,-21-21-15,0 0 0,0-1 16,0 1-16,-21 21 31,-1 0-15,22 21-16,-21 1 16,0-1-16,21 0 0,-21 0 0,21 0 15,0 0-15,0 1 0,-21-1 0,21 0 16,-21 0-16,21 0 0,0 0 15,0 1-15,21-22 0,0 21 16,0-21-16,0 0 0,22 0 16,-22 0-16</inkml:trace>
  <inkml:trace contextRef="#ctx0" brushRef="#br0" timeOffset="98392.67">9038 10922 0,'0'-21'0,"-42"21"15,42-21-15,-21 21 16,-1 0-16,44 0 16,-1 0-16,21 0 15,-21 0-15,0 0 0,22 0 16,-22 0-16,21-21 0,1 21 0,-22 0 15,21 0-15,0-22 0,1 22 0,-1 0 16,0 0-16,-20 0 0,-1 0 0,0 0 16,0 0-16,-42 0 31,0 0-31,0 0 0,-22 0 16</inkml:trace>
  <inkml:trace contextRef="#ctx0" brushRef="#br0" timeOffset="98651.52">9229 10880 0,'0'21'15,"-22"-21"1,22 21-16,0 0 0,0 0 16,-21 1-16,21-1 0,0 21 0,0 0 15,-21-20-15,0 41 0,21-21 0,0 1 16,-21-1-16,0 0 0,-1 1 15,22-1-15,0 0 0,-21-20 16,21 20-16,-21-21 0,0 21 0,21-20 16,0-1-16,0 0 0,21-21 31,0 0-15,-21-21-16,21 21 0,1-21 0</inkml:trace>
  <inkml:trace contextRef="#ctx0" brushRef="#br0" timeOffset="99026.31">9398 11367 0,'0'0'0,"21"0"32,0 0-17,0 0-15,1 0 0,-1 0 16,0-22-16,0 22 0,-21-21 15,21 0-15,0 0 0,1 21 0,-1-21 16,0 0-16,-21-1 0,21 1 16,-21 0-16,0 0 0,0 0 15,-21 21 1,0 0-16,0 0 0,-1 0 0,1 21 16,0 0-16,0 0 0,0 0 0,0 1 15,-1 20-15,1-21 0,21 0 0,-21 22 16,0-22-16,21 0 0,0 21 15,0 1-15,0-22 0,0 0 0,0 21 16,0-21-16,0 1 16,0-1-16,21-21 0,0 0 15,0 0-15,1 0 0,-1 0 0,21 0 16,-21 0-16,22 0 0,-22-21 0,21 21 16,-21-22-16,0 1 0</inkml:trace>
  <inkml:trace contextRef="#ctx0" brushRef="#br0" timeOffset="99864.87">9991 11261 0,'0'0'0,"0"-21"0,0-1 15,0 1-15,0 0 0,21 0 16,-21 0-16,21 21 16,0-21-16,0 21 0,0 0 15,-21-22-15,22 22 0,-1 0 0,0 0 16,21 0-16,-21 0 0,1 22 0,-1-1 15,0 0-15,-21 0 0,0 0 16,0 22-16,0-22 0,0 0 0,0 21 16,0 1-16,0-1 0,-21-21 0,0 0 15,-22 22-15,22-22 0,-21 0 16,21 0-16,-1 0 0,1-21 16,0 21-16,0 1 0,0-22 15,42 0 16,-21-22-31,21 1 0,0 0 16,22 0-16,-22 0 0,0 0 0,0-1 16,21-20-16,-20 0 0,41-43 15,-21 43-15,1-1 0,-1-20 16,-21 42-16,0 0 0,1-1 0,-22 1 16,0 0-16,21 21 0,-21 21 31,-21 0-31,-1 1 0,1-1 15,0 21-15,21-21 0,-21 22 0,0-1 16,0-21-16,21 21 0,0-20 0,-22 41 16,1-42-16,21 22 15,0-1-15,0-21 0,0 0 16,21 0-16,1-21 0,-1 0 16,0 22-16,0-22 0,21 0 0,-20 0 15,41 0-15,-21 0 16,1 0-16,-22-22 0,21 22 0,22-42 15,-22 21-15,0 0 16,-20 0-16,-1-1 0,21-20 0,-21 21 16,0-21-16,22-64 0,-22 63 15,0-20-15,0 21 0,0-1 0,-21 1 0,0-22 16,22 22-16,-22 21 0,0 0 16,0 0-16,0-1 0,-22 22 31,22 22-31,-21 20 0,21-21 15,0 21-15,0-20 0,0 20 16,-21-21-16,21 21 0,0 1 0,-21-1 16,21-21-16,-21 64 0,21-43 15,0-21-15,0 22 0,0-22 0,-21 42 16,-1-20-16,22-22 0,0 0 16,0 0-16,0 0 15,22-21 1,-1 0-16,0 0 0,0 0 15,0 0-15,22 0 0,-22 0 0,21 0 16,-21 0-16,0-21 0,1 21 0,-1-21 16,21 0-16,-21 21 0,22-64 15,-43 43-15</inkml:trace>
  <inkml:trace contextRef="#ctx0" brushRef="#br0" timeOffset="100067.68">11028 11155 0,'-21'0'16,"-1"0"-1,44 0 1,-1 0-16,0 0 0,21 0 16,-21 0-16,22-21 0,-22 21 0,64 0 15,-64-21-15,21 21 0,-21-22 0,0 22 16,22-21-16,-22 21 0,0-21 0,0 21 15</inkml:trace>
  <inkml:trace contextRef="#ctx0" brushRef="#br0" timeOffset="100987.32">11917 10837 0,'0'-21'0,"0"0"31,-21 42 31,-1-21-46,1 0-16,0 21 16,0-21-16,0 0 15,0 0-15,-1 0 16,22-21 15,0 0-15,22 0-16,-1 21 15,0 0-15,0-21 16,0 21 15,-21 21-31,0 0 16,0 0-16,0 0 16,0 1-16,0-1 0,-21-21 15,21 21-15,-21-21 0,0 0 16,21 21-16,-21-21 0,-1 0 31,22-21 0,0 0-31,0 0 16,0-1-16,0 1 16,22 0-16,-22 0 15,21 21-15,-21-21 0,21 21 16,0 0-1,0 0-15,0 0 16,1 21 0,-22 0-16,0 0 15,0 0-15,0 1 16,0-1-16,-22 0 16,1-21-16,0 0 15,21-21 16,0 0-15,0-1-16,0 1 16,0 0-16,0 0 15,21 0-15,0 21 16,-21 21 0,0 0-16,0 0 15,0 22-15,0-22 0,0 0 16,0 0-16,0 0 0,0 22 0,0-22 15,0 0-15,-21 0 0,0 0 0,0 22 16,0-22-16,0 0 16,-1-21-16,1 21 0,0 0 0,0-21 15,0 0-15</inkml:trace>
  <inkml:trace contextRef="#ctx0" brushRef="#br0" timeOffset="102250.72">4170 12129 0,'-21'0'0,"-22"0"31,43-22-31,-21 22 0,0 0 16,0 0-1,0 0 1,21-21 47,21 21-63,0 0 15,0 0-15,0 0 0,0 0 0,22 0 16,-22 0-16,21 0 0,1 0 0,-1-21 15,0 21-15,1 0 0,-1 0 0,21 0 16,1 0-16,-1 0 16,1 0-16,-1 21 0,1-21 0,21 21 15,42-21-15,-43 22 0,-20-22 16,20 0-16,1 0 0,21 0 0,-21 0 16,20 0-16,-20 0 0,21 0 0,-21 0 15,-1 0-15,-20 0 0,20 0 0,-20 0 16,-1-22-16,43 22 0,-63 0 15,-1 0-15,-21 0 0,21 0 16,-20 0-16,-1 0 0,0 0 16,-21-21-16,21 21 0,21 0 47,-63 0-32,21 21 16,21-21 16,1 0-47,-1 0 0</inkml:trace>
  <inkml:trace contextRef="#ctx0" brushRef="#br0" timeOffset="103295.54">9165 12150 0,'-63'0'31,"41"0"-31,1 0 0,0 0 0,0 0 0,0 0 16,0 0-16,-1 0 0,1 0 16,-21 0-16,21 0 0,0 0 15,-1-21-15,-20 21 0,21 0 0,0 0 16,0 0-16,-1 0 0,1 0 15,0 0-15,0 0 0,0 0 0,0-22 16,-1 22-16,1 0 0,0 0 16,0 0-1,42 0 32,0 0-47,0 0 0,1 0 0,20 0 16,-21 0-16,21 0 0,1 0 0,-1 0 15,22 0-15,-22 0 0,21 0 16,1 0-16,-1 0 0,22 0 16,-21 0-16,-1 0 0,1 0 0,20 0 15,1 0-15,-22 0 0,43 0 0,-21 0 16,0 0-16,20 0 0,1 0 16,-21 0-16,21 0 0,-22-21 0,1 21 15,0 0-15,-22 0 0,22 0 0,-22 0 16,1 0-16,63 0 0,-64 0 0,-20 0 15,-1 0-15,43 0 0,-43 0 16,-21 0-16,22 0 0,-22 0 16,0 0-16,0 0 15,-21-21 48,-21 21-63,21 21 62,-21-21-46,0 0-16,-1 0 0,1 0 16,0 0-16,0 0 0,0 0 15,-22 0-15,1 0 0,0 0 16</inkml:trace>
  <inkml:trace contextRef="#ctx0" brushRef="#br0" timeOffset="104783.23">4212 12129 0,'-21'0'15,"0"0"-15,0 0 16,-1 0-16,1 0 0,0 0 16,0 0-1,21 21-15,-21-21 16,42 0 15,0 0-31,0 0 16,0 0-16,1-21 0,-1 21 15,0 0-15,0 0 0,0 0 16,0 0-16,1 0 0,-1 0 16,21 0-16,-21 0 0,22 0 0,-1 0 15,0 0-15,1 0 0,20 0 16,1 0-16,-1 0 0,1 0 0,-1 0 16,1 0-16,-1 0 0,22 0 0,-22 0 15,22 0-15,-22 0 0,22 0 16,0 0-16,-1 0 0,1 0 0,-21 0 15,20 0-15,1 0 0,-22 0 0,1 0 16,-1 0-16,1 0 0,-22 0 16,1 0-16,-1 0 0,0 0 15,1 0-15,-22 0 0,21 0 0,-21 0 16,0 0-16,1 0 16</inkml:trace>
  <inkml:trace contextRef="#ctx0" brushRef="#br0" timeOffset="105930.8">0 14182 0,'42'0'94,"43"0"-94,0 0 15,-22-21-15,22 21 0,-22 0 0,22 0 16,-22 0-16,22-22 0,-21 22 0,-22 0 16,21-21-16,-20 21 0,-1 0 15,-21 0-15,0 0 0,-63 0 47,21 0-47,0 0 0,-22 0 16,1 0-16,0 21 0</inkml:trace>
  <inkml:trace contextRef="#ctx0" brushRef="#br0" timeOffset="106219.64">296 14182 0,'0'21'63,"0"0"-48,0 0-15,0 0 0,0 22 16,0-1-16,0 0 0,0 1 16,0-1-16,0 0 0,0 22 0,0-22 15,0 1-15,0-1 0,0 0 16,0-21-16,0 22 0,0-22 16,0 0-16,0 21 0,0-20 15,0-1-15,21-42 31,1-1-15,-1 1-16,0 0 0,0 0 16</inkml:trace>
  <inkml:trace contextRef="#ctx0" brushRef="#br0" timeOffset="106604.42">741 14690 0,'0'0'0,"21"21"0,0-21 15,0 0-15,-21 21 0,21-21 16,1 0-16,-1 0 16,0 0-16,0-21 0,0 21 0,0-21 15,1 0-15,-1 21 0,0-22 16,0 1-16,0 0 0,0 0 0,1 0 16,-22 0-16,0-22 0,0 22 15,0 0-15,0 0 0,0 0 0,0-1 16,0 1-16,-22 21 0,1 0 15,-21 0-15,21 0 0,0 0 16,-1 21-16,-20 1 16,21 20-16,0-21 0,0 21 0,-22-20 15,22 20-15,0 0 0,0-21 16,0 22-16,-1-1 0,22-21 0,0 22 16,0-22-16,0 0 0,22 0 15,-1 0-15,42 0 0,-42-21 16,1 0-16,-1 0 0,21 0 0,0 0 15,1 0-15,-1 0 0,22 0 16,-43 0-16,21-21 0,22 0 0,-43 0 16,0 0-16,0 0 0</inkml:trace>
  <inkml:trace contextRef="#ctx0" brushRef="#br0" timeOffset="107360.17">1482 14542 0,'21'-22'0,"-42"44"0,42-65 0,-21 22 0,21 0 16,0 21-16,-21-21 0,21 0 0,0 21 15,1-22-15,-1 22 16,0-21-16,0 21 0,0 0 0,22 0 16,-22 0-16,0 21 15,21 22-15,-21-22 0,-21 0 16,22 21-16,-22-20 0,0 20 0,0-21 16,0 21-16,0-20 0,-22 20 15,1 0-15,-21 1 0,21-22 16,0 0-16,-1 0 15,1-21-15,42 0 16,-21-21 0,0 0-16,0 0 15,22-1-15,-1 1 0,0-21 16,0 21-16,0-22 0,22-41 16,-22 41-16,0 22 0,-21-21 15,21 0-15,0 20 0,0 1 0,1 21 16,-22-21-16,21 21 0,-21 21 15,0 0 1,0 1-16,-21 20 0,-1 0 0,1-21 16,0 22-16,0-1 0,0 0 15,0-20-15,-1 20 0,22-21 16,0 21-16,0-20 0,0-1 0,0 0 16,0 0-16,0 0 0,22-21 0,-1 0 15,0 0-15,0 0 16,0 0-16,22 0 0,-22 0 0,21 0 0,-21-21 15,22 0-15,-1 0 0,0 0 0,-21-1 16,22-20-16,-1 21 0,0-21 0,1-1 16,-22 1-16,21 0 0,-21-1 15,22-20-15,-22 20 0,-21 1 0,21 0 16,-21-1-16,0 1 0,21 0 16,-21-1-16,0 22 0,0-21 0,0 21 15,0 0-15,0-1 0,0 44 31,0-1-31,0 21 0,-21-21 16,0 22-16,21-1 0,0 0 0,0 1 16,-21-1-16,0 0 0,21 1 0,0 20 15,-22-21-15,22 1 0,0-22 0,0 21 16,0 1-16,0-22 0,0 0 16,0 21-16,0-21 0,0 1 15,0-1-15,0 0 0,22-21 16,-1 0-16,0 0 15,0 0-15,0-21 0,0 21 16,1-21-16,-22-1 0,21 1 0,0 0 16,0 0-16,-21 0 0,0-22 15</inkml:trace>
  <inkml:trace contextRef="#ctx0" brushRef="#br0" timeOffset="107607.39">2307 14351 0,'-21'0'0,"42"0"0,-21 0 31,21 0-31,0-21 0,1 21 0,-1 0 16,0 0-16,0 0 0,21-21 15,-20 21-15,20 0 0,-21 0 0,21 0 16,-20-21-16,-1 21 0,21 0 0,-21 0 15,0 0-15</inkml:trace>
  <inkml:trace contextRef="#ctx0" brushRef="#br0" timeOffset="108390.95">3641 14520 0,'-22'0'16,"44"0"-16,-65 0 0,22 0 16,0 0-16,0 0 15,42 0 1,0 0-16,21 0 0,-20 0 15,20 0-15,21 0 0,-20 0 0,-1 0 16,22 0-16,-22 0 0,21 0 0,1 0 16,-22 0-16,22 0 15,-1 0-15,1 0 0,-22 0 0,22 0 16,-1 0-16,1 0 0,-1 0 0,-21 0 16,22-21-16,-22 21 0,1 0 0,-1 0 15,-21-21-15,21 21 0,-20 0 16,-22-21-16,0 0 0,0 0 15,-22 21-15,1-22 0,0 22 16,0-21-16,-21 0 0,-1 21 16,1-21-16,0 21 0,-1-21 15,1 21-15,0 0 0,-1 0 0,22 0 16,0 0-16,0 0 0,0 0 0,-1 0 16,1 0-16,42 0 31,1 0-31,20 0 15,0 0-15,-21 0 0,22 0 0,20 0 16,-20 0-16,-1 0 0,0 0 0,1 0 16,-1 21-16,-21-21 0,21 0 15,-20 21-15,-1 0 0,0-21 0,0 21 16,-21 1-16,0-1 0,0 0 0,0 0 16,-21 0-16,0 0 0,-22 1 15,22-1-15,-63 42 0,62-42 16,-41 22-16,21-22 0,-1 0 0,1 21 15,0-20-15,-1-1 0,22 0 16,-21 0-16,21 0 0,-1 0 0,1-21 16,0 22-16,0-22 0,42 0 31,0 0-31,0-22 0,22 1 16</inkml:trace>
  <inkml:trace contextRef="#ctx0" brushRef="#br0" timeOffset="109612.87">6244 14309 0,'21'0'16,"0"0"-16,1 0 0,-1 0 15,0-21-15,-21-1 0,21 22 16,0-21-16,0 21 0,1-21 0,-1 0 16,-21 0-16,21 21 0,0-21 15,-21-1-15,0 1 0,0 0 16,0 0-16,0 0 0,-21 0 15,0-1-15,0 1 0,-22 21 0,1-21 16,21 21-16,-22 0 0,1 0 0,21 21 16,-21 0-16,-1-21 0,1 22 15,0 20-15,-1-21 0,1 21 0,0-20 16,-1 20-16,22 0 0,-21 64 16,21-64-16,-1 1 0,22-1 0,0 0 15,0 1-15,0-22 0,0 0 16,0 21-16,22-20 0,20-22 15,-21 0-15,21 0 0,1 0 0,-1 0 16,0-22-16,1 1 0,-1 21 0,-21-21 16,22 0-16,-1-21 15,0 20-15,-21-20 0,22 21 0,-1-21 16,-21-1-16,0 22 0,1-21 0,-1-1 16,0 22-16,-21-21 0,21 21 0,-21 0 15,0-1-15,0 1 0,0 0 16,-21 21-16,0 0 15,21 21-15,0 0 0,0 1 16,-21-1-16,-1 21 16,1 0-16,21-20 0,0 20 0,0-21 15,0 21-15,0-20 0,0 41 16,0-42-16,0 0 0,0 1 0,21-1 16,-21 0-16,22-21 0,20 0 0,-21 0 15,21 0-15,1 0 0,-1-21 0,0 21 16,1-43-16,-1 22 0,0 21 0,1-21 15,-1 0-15,0-21 0,1 20 0,20-41 16,-42 42-16,-21-22 0,43 43 16,-22-21-16,-21-21 0,0 21 0,21 0 15,-21-1-15,21 1 0,-21 42 32,-21 1-32,0-1 0,0 0 15,0 21-15,21-21 0,0 22 16,-22-22-16,1 21 0,21-21 0,-21 1 15,21 20-15,0-21 0,-21 0 0,21 0 16,0 1-16,0-1 16,0 0-16,21-21 15,0-21-15,-21 0 16,21-1-16,1 22 0,-1-21 0,0-42 16,0 42-16,0-1 0,0-20 15,-21 21-15,22-21 0,-22 20 0,21 1 0,-21-21 16,0 21-16,42 0 0,-21 21 15,-21 21 1,0 0 0,0 0-16,0 0 0,0 0 15,0 1-15,0 20 0,0-21 0,0 0 16,0 22-16,0-22 0,0 0 0,0 0 16,0 0-16,21 0 0,-21 1 15,22-22-15,20 21 0,-21-21 16,0 0-16,43-21 15,-43 21-15,0 0 0,21-22 0,1 1 16,-1 0-16,-21 0 0,0 0 16,22 0-16,-1-22 0,-21 22 0,-21 0 15</inkml:trace>
  <inkml:trace contextRef="#ctx0" brushRef="#br0" timeOffset="110188.56">7705 14520 0,'0'0'0,"0"22"0,0-1 16,21 0-16,0-21 15,0 21-15,21-21 0,-20 0 0,20 0 16,-21 0-16,21 0 0,1-21 0,-1 21 16,-21-21-16,22 0 0,-22-1 15,21-20-15,-42 21 0,42-21 0,-20 20 16,-1 1-16,42-42 0,-42 42 15,1-1-15,-1-20 0,-21 21 0,0 0 16,0 0-16,0-1 16,0 1-16,0 42 31,0 1-31,0 20 0,-21-21 0,21 21 16,-22 1-16,1-1 0,21 0 0,0 1 15,0 20-15,-21-20 0,21 20 0,0 1 16,0-22-16,0 21 0,-21-20 0,21 20 15,0 1-15,0-1 0,0 1 16,0 42-16,0-43 0,0 1 16,0 63-16,-21-43 0,21-20 15,-43 42-15,43-43 0,0 1 16,-21-22-16,0 21 0,21-20 16,-21-22-16,0 21 0,0-21 0,-1 1 15,1-22-15,0 0 0,-21 0 16,21-22-16,21-20 0,0 0 15,0-1-15,0 1 0,0 0 0,0-22 16,0 1-16,0-85 0,0 63 16,0 21-16,0-20 0,21-1 15,0 0-15,-21 1 0,21 20 0,21 1 16,1-1-16,-1 1 0,-21 20 0,22-20 16,-1 21-16,-21-1 0,21 22 0,-20-21 15,20 21-15,0-22 0,1 22 0,20-42 16,-42 20-16,0 22 0,22 0 15</inkml:trace>
  <inkml:trace contextRef="#ctx0" brushRef="#br0" timeOffset="110495.54">9080 13822 0,'0'0'0,"22"-21"15,-22 0-15,0-1 16,0 44 0,0-1-1,0 21-15,-22-21 0,1 22 16,0-22-16,21 21 0,-21 0 0,21-20 16,-21 20-16,21-21 0,-43 43 15,43-43-15,0 21 0,-21-21 0,21 0 16,0 1-16,0-1 0,0 0 0,0 0 15,21-21 1,1 0 0,-1-21-16,0 21 15,0-21-15,0 0 0,-21-22 0</inkml:trace>
  <inkml:trace contextRef="#ctx0" brushRef="#br0" timeOffset="111910.73">9377 13758 0,'21'-21'15,"-42"42"-15,42-63 0,-21 63 32,0 22-32,-21-22 15,21 21-15,0 0 0,0 1 16,-21-1-16,21 0 0,-22 1 0,22-1 16,-21-21-16,0 64 0,21-64 15,0 21-15,0-20 0,0-1 16,0 0-16,0 0 0,-21-21 0,0 0 15,42-21 17,0 0-32,-21 0 0,21-1 15,0 1-15,-21 0 0,22 0 0,-1-21 16,0 20-16,-21 1 0,21 0 0,-21 0 16,21 21-16,-21-21 15,21 21-15,-21 21 16,0 0-16,0 0 15,0 0-15,0 1 0,22-1 16,-22 0-16,0 0 0,0 0 0,0 0 16,0 22-16,21-22 0,0 0 0,0 0 15,0 0-15,0-21 16,22 22-16,-22-22 0,0 0 0,0 0 16,22 0-16,-1-22 15,0 1-15,-21 0 0,1 0 0,-1 0 16,0 0-16,21-1 0,-42 1 15,21-21-15,1 21 0,-22 0 0,21-1 16,-21-20-16,0 21 0,0 0 16,0 0-16,0 42 31,-21 0-31,21 0 16,-22 0-16,22 0 0,0 1 0,0-1 15,0 0-15,0 0 0,0 0 16,0 0-16,22 1 0,-1-22 15,0 21-15,0-21 0,0 0 0,0 0 16,1 21-16,41-21 16,-21 0-16,-20 0 0,20-21 15,-21 21-15,0-21 0,0-1 0,22-20 16,-22 21-16,0 0 0,0 21 16,-21-21-16,0-1 0,0 1 15,-21 21 1,21 21-1,-21 1-15,0-1 0,0 0 16,21 0-16,-22 0 0,22 0 16,0 1-16,-21-22 0,21 21 0,0 0 15,0-42 17,0 0-32,21 21 15,1-22-15,-22 1 0,21 0 0,-21 0 16,21 21-16,0-21 0,0 0 15,0-1-15,1 1 0,-1-21 0,-21 21 16,21 0-16,21-1 16,-21 1-16,1 21 15,-22 21-15,0 1 16,0-1-16,0 0 0,0 0 0,0 0 16,0 0-16,0 1 0,0-1 15,21 21-15,0-21 0,-21 0 16,21 1-16,0-22 0,-21 21 0,21-21 15,1 0-15,-1 21 0,21-21 16,0 0-16,-20 0 0,20 0 0,0 0 0,22-21 16,-22 21-16,0-21 15,-20-1-15,-1 1 0,21 21 0,-42-42 16,42 21-16,-20 0 0,-22-22 16,0 22-16,0-21 0,0 21 0,0-1 15,0 1-15,-22-21 0,1 21 16,-21 0-16,42-1 0,-21 22 0,0 0 15,-22 0-15,1 0 0,21 22 0,21-1 16,-21 0-16,-22 21 0,22-21 16,21 22-16,-21-22 15,21 0-15,0 0 0,0 22 0,0-1 16,21-21-16,0-21 0,0 21 16,1-21-16,-1 0 0,21 0 0,0 0 15,-20 0-15,-1 0 16,0 0-16,-21 21 15,0 1-15,0-1 16,0 0-16,0 0 0,0 21 0,-21 22 16,0-22-16,-1 1 0,1 20 15,0-21-15,0 1 0,-21 41 0,20-20 16,1-22-16,0 1 0,0-1 16,0 21-16,0-20 0,-1 20 0,1-20 15,0 20-15,21-21 0,-21 1 0,21-1 16,-21 0-16,21 1 0,0-1 0,0 0 15,0-20-15,0-1 0,-21 21 16,21-21-16,-22 0 0,1-21 16,21-21-1,0 0 1,0 0-16,0 0 0,0 0 16,0-1-16,0 1 0,0-21 0,0-22 15,0 22-15</inkml:trace>
  <inkml:trace contextRef="#ctx0" brushRef="#br0" timeOffset="112140.6">10287 13504 0,'0'0'15,"-21"-21"-15,21 0 0,-21 21 0,21-21 0,-22 21 16,1 0-16,0 0 15,21 21 1,-21 0-16,0 0 16,0 1-1,-1-22-15,1 21 16,0-21-16,-21 21 0,21-21 16</inkml:trace>
  <inkml:trace contextRef="#ctx0" brushRef="#br0" timeOffset="112367.65">8699 13949 0,'85'0'16,"-64"0"-16,22 0 15,-22 0-15,21 0 0,-21 0 0,22 0 16,-1 0-16,0 0 0,1 0 16,-22 0-16,0-21 0,0 21 0,0 0 15,-21-21-15</inkml:trace>
  <inkml:trace contextRef="#ctx0" brushRef="#br0" timeOffset="112767.22">7789 14034 0,'0'0'0,"21"0"16,1 0-16,-22 21 15,0 0-15,0 0 16,0 0-16,0 0 0,0 1 16,0-1-16,-22 0 0,22 0 0,-21 0 15,21 0-15,0 1 0,-21-1 0,0 21 16,21-21-16,0 0 16</inkml:trace>
  <inkml:trace contextRef="#ctx0" brushRef="#br0" timeOffset="114214.83">12890 13801 0,'-21'-21'0,"42"42"0,-42-64 0,21 22 16,-21 21-16,0 0 16,21 21-1,-21 22 1,21-22-16,-21 0 0,21 21 0,0-20 16,0 20-16,-22 0 0,22-21 15,0 22-15,-21-22 0,21 0 16,-21 21-16,21 1 0,0-22 15,-21 0-15,0 0 0,21-42 47,21 0-47,0 0 16,0 0-16,0-22 0,1 22 16,-1 0-16,0-21 0,21-22 15,-21 43-15,1 0 0,-1 0 16,0 21-16,0 0 15,-21 21 1,0 0-16,0 0 0,0 21 16,0-20-16,0-1 0,0 0 0,0 21 15,0-21-15,0 1 0,0-1 0,0 0 16,0 0-16,21-21 0,-21 21 16,21-21-16,1 0 0,20 0 0,-21 0 15,0 0-15,22 0 0,-22 0 0,21 0 16,-21 0-16,22-21 0,-22 0 15,0 0-15,0 0 0,21-1 0,-20 1 16,-1-21-16,0 21 0,0-22 16,-21 1-16,21-21 0,-21 20 15,21 1-15,-21 0 0,0-1 0,0 22 16,0-21-16,0 21 0,0-1 0,0 44 31,0-1-31,0 0 0,0 0 16,0 21-16,-21-20 0,21 20 0,-21 0 15,21 1-15,0-1 0,-21-21 16,21 21-16,0 1 0,0-22 0,0 0 16,0 21-16,0-20 0,0-1 15,0 0-15,0 0 0,21-21 0,0 21 16,0-21-16,22 0 0,-22 0 16,0 0-16,0 0 0,0 0 15,22-21-15,-22 0 0,0 0 0,0 0 16,0-1-16,22 1 0,-22 0 15,0-21-15,0 21 0,0-22 16,1 22-16,-22-21 0,0 21 0,0-1 16,0 1-16,-22 21 15,1 0-15,0 0 16,21 21-16,-21 1 0,21-1 16,-21 0-16,21 0 0,0 0 0,0 0 15,0 1-15,0-1 0,0 0 0,0 0 16,0 0-16,21 0 15,0-21-15,0 22 0,0-22 16,1 21-16,-1 0 0,0-21 16,0 0-16,0 0 15,0 0 1,1 0-16,-1 0 16,0-21-16,0 21 0,-21-21 0,21-1 15,0 22-15,1-21 0,-22 0 16,21 0-16,21-21 0,-42 20 15,0 1-15,21-21 0,-21 21 16,21 21-16,-21 21 31,0 0-31,0 0 0,0 0 16,0 22-16,0-22 0,0 0 16,-21 0-16,21 0 0,0 1 0,0-1 15,-21-21-15,21 21 0,0 0 16,0-42 15,21 21-31,-21-21 0,0 0 0</inkml:trace>
  <inkml:trace contextRef="#ctx0" brushRef="#br0" timeOffset="114392.73">14351 13610 0,'0'0'0,"0"-21"16,0 0-16,-21 21 15,0 0 1,21 21-16,-22 0 0,22 0 16,0 1-16,0-1 15,0 0-15,22-21 16,-1 0-16,0 0 0,0 0 0,0 0 16</inkml:trace>
  <inkml:trace contextRef="#ctx0" brushRef="#br0" timeOffset="114651.78">14859 13483 0,'0'0'15,"0"21"1,-21 1 0,0 20-16,21 0 0,-22-21 0,1 22 15,0 20-15,0-20 0,0-1 0,0 0 16,21 1-16,-64 62 0,64-62 15,-21-22-15,0 21 0,21-21 16,0 1-16,0-1 0,0 0 16,0 0-16,21-21 31,0 0-31,21 0 0,-42-21 0,43 0 16,-22 0-16,0 21 0,-21-43 0</inkml:trace>
  <inkml:trace contextRef="#ctx0" brushRef="#br0" timeOffset="114871.66">15028 13631 0,'0'0'0,"0"-42"0,0 0 0,0-1 0,0 22 16,0 0-16,-21 21 15,0 42 1,0-20-16,21 20 0,-21 0 0,21 1 16,0-1-16,0 21 0,0-20 15,-43-1-15,22 0 0,21 1 16,0-22-16,0 21 0,0-21 0,0 22 15,0-22-15,0 0 0,0 0 16,0 0-16,0 1 16,0-1-16,0-42 15,0-1-15,0 1 0,21 21 0</inkml:trace>
  <inkml:trace contextRef="#ctx0" brushRef="#br0" timeOffset="115056.91">14520 13864 0,'-21'0'0,"42"0"0,-42 21 16,21 1-1,42-22-15,-20 0 16,-1 0-16,0 0 0,21 0 0,-21 0 16,22 0-16,-22 0 0,21 0 0,-21 0 15,22 0-15,-22 0 0,21 0 16,1-22-16</inkml:trace>
  <inkml:trace contextRef="#ctx0" brushRef="#br0" timeOffset="115724.53">15155 13885 0,'0'0'0,"-21"22"0,0-22 16,0 21-16,0-21 0,21 21 15,21-21-15,0 0 16,0 0-16,0 0 15,0 0-15,1 0 0,-1 0 0,0 0 16,0 0-16,0-21 0,0 0 16,1 21-16,20-22 0,-21 1 0,0 0 15,-21 0-15,0 0 16,0 0-16,0-1 16,-21 22-16,0 0 15,0 0-15,0 0 0,-1 22 0,1-22 16,0 21-16,0 0 0,0 0 0,0 21 15,-1-20-15,1-1 0,21 21 16,0-21-16,0 0 0,0 1 0,0-1 16,0 0-16,0 0 0,21 0 15,1-21-15,20 0 0,-21 0 16,21 0-16,1 0 0,-1 0 16,0 0-16,1 0 0,-22 0 0,21 0 15,-21-21-15,22 0 0,-22 0 0,0 21 16,0-21-16,0-1 0,-21 1 0,0-21 15,0 21-15,0 0 16,22-1-16,-22 1 0,0 0 0,0 0 16,0 0-16,21 0 0,-21-1 15,21 22-15,0 0 0,0 0 16,0 0-16,1 0 16,-1 0-16,0 22 0,-21-1 15,0 21-15,21-21 0,-21 0 0,21 1 16,-21 20-16,0-21 0,0 21 0,0-20 15,0-1-15,0 0 0,0 0 16,0 0-16,0 0 0,-21 1 0,0-1 16,0-21-1,21-21 17,0-1-32,0 1 15,21 0-15,0 0 0,0 0 0,-21-22 16,21 22-16,1-21 0,-1 0 0,21 20 15,-21-20-15,-21 0 0,43-1 16,-22 22-16,21 0 0,-21 0 16,0 0-16</inkml:trace>
  <inkml:trace contextRef="#ctx0" brushRef="#br0" timeOffset="116147.62">16383 13695 0,'0'21'0,"0"-84"0,0 105 0,0 0 15,0-21-15,0 1 0,0-1 16,-21 21-16,0 0 0,-1-20 15,22-1-15,0 0 0,-21 0 0,21 0 16,-21 0-16,21 1 16,0-1-16,0 0 0,0 0 15,0 0 1,-21-21 0,21-21-1,0 0 1,0 0-16,0 0 0,0-1 15,0 1-15,0-21 0,21 21 16,0-22-16,0 1 0,1-21 0,-1 20 0,21 1 16,0 0-16,-20-1 15,20 1-15,0 21 0,1-22 0,-22 43 16,63-21-16,-41 21 0,-1 21 16,-21 1-16,0-1 0,1 0 15,-1 0-15,-21 21 0,0 1 0,0-22 16,0 21-16,0 1 0,0-22 0,-21 21 15,-1 0-15,22-20 16,-21-1-16,0 21 0,0-21 0,0 0 0,0 1 16,-1-1-16,-20 21 15,42-21-15,-21-21 16,21 21-16,-21-21 16</inkml:trace>
  <inkml:trace contextRef="#ctx0" brushRef="#br0" timeOffset="117458.87">17928 13483 0,'0'-21'0,"0"42"0,21-63 0,0 21 15,1 0-15,-22-1 0,0 1 16,0 0-16,-22 21 31,1 0-31,0 21 16,21 0-16,0 1 0,-21-1 0,0 0 15,0 21-15,21 1 0,-22-1 16,22 21-16,-21-20 0,0-1 0,21 22 16,0-22-16,0 0 0,0 1 0,0-1 15,0 0-15,0 1 0,0-22 16,0 0-16,21 21 0,0-21 0,1-21 15,20 22-15,-21-1 0,0-21 0,22 0 16,-22 0-16,21 0 0,0 0 16,1 0-16,41-43 0,-41 22 15,-1 0-15,0 0 0,1 0 0,-1-22 16,0 1-16,-20 0 0,-1-1 16,0-20-16,0-1 0,-21 1 15,0-1-15,0 22 0,0-21 0,-21-1 16,0 22-16,0-1 0,-22 22 15,22-21-15,-21 21 0,21 0 0,-22 21 16,1 0-16,0 0 0,-1 0 0,1 0 16,0 21-16,20 0 0,-20 0 15,0 21-15,21 1 0,-1-1 0,-20 0 16,42 22-16,0-22 0,0 1 0,0-1 16,0 0-16,21 1 0,0-1 15,43 21-15,-22-41 0,1-1 16,-1-21-16,21 21 0,-20-21 15,20 0-15,1 0 0,-22 0 0,22 0 16,-1 0-16,-21 0 0,22-21 16,-22 0-16,1 21 0,-22-22 15,21 1-15,-21 0 0,0 0 0,1 0 16,-1 0-16,0-1 0,-21 44 31,0-1-31,0 0 0,-21 0 16,0 0-16,-1 22 15,22-22-15,0 0 0,0 0 0,-21 0 16,21 0-16,0 1 16,21-22-1,1 0-15,-1 0 0,0 0 16,0 0-16,0 0 0,0 0 0,1-22 16,-1 22-16,0-21 0,0 0 15,0 0-15,0 0 0,1 0 0,-1-1 16,0-20-16,0 21 0,0-21 15,0 20-15,-21 1 0,0 0 0,22 0 16,-22 0-16,0 42 16,0 0-16,0 21 15,-22-20-15,22-1 0,-21 21 16,21-21-16,0 0 0,0 22 0,0-22 16,0 0-16,0 0 0,0 0 15,0 1-15,0-1 0,21-21 16,1 21-16,-1-21 0,0 0 15,21 0-15,-21 0 0,1 0 0,20 0 16,-21-21-16,0 21 0,0-21 16,22-1-16,-22 1 0,0-21 0,0 21 15,0-22-15,1 1 0,-22 0 0,21-22 16,0 22-16,0-22 0,-21 1 16,21-1-16,0 22 0,1-21 15,-22 20-15,21 1 0,-21 0 0,21 20 16,-21 1-16,0 0 0,0 0 15,0 42-15,0 0 16,-21 0-16,0 22 0,-1-22 0,22 21 16,-21 22-16,0-22 15,0 0-15,0 22 0,0-22 0,21 1 0,0-1 16,-22 0-16,22 1 0,0 20 16,-21-42-16,21 0 0,0 22 15,0-22-15,0-42 47,0 0-47</inkml:trace>
  <inkml:trace contextRef="#ctx0" brushRef="#br0" timeOffset="117647.76">19389 13631 0,'-22'0'0,"1"0"0,0 0 31,42 0-31,0 0 16,1 0-16,20 0 16,-21 22-16,0-22 0,22 0 0,-1 0 15,-21 0-15,21 0 0,1 0 16,-1 0-16,0 0 0,1 0 0,-1 0 16,0 0-16,1 0 0</inkml:trace>
  <inkml:trace contextRef="#ctx0" brushRef="#br0" timeOffset="117758.7">20299 13568 0,'0'0'16,"21"-21"-16,-21 0 15,0-1-15,-21 22 16,-22-21-16</inkml:trace>
  <inkml:trace contextRef="#ctx0" brushRef="#br0" timeOffset="118057.88">20002 13589 0,'0'21'16,"0"-42"-16,0 63 15,0-20-15,0-1 16,0 0-16,22-21 16,-1 21-16,0 0 0,0-21 0,0 21 15,0 1-15,1-22 0,-22 21 16,21 0-16,0 0 0,0 0 0,0 0 16,0 1-16,1-22 0,-22 21 0,0 0 15,0 0-15,-22 0 16,1-21-16,0 0 0,0 0 15,-21 0-15,20 0 0,1 0 0,0 0 16,-21 0-16,21 0 0,-22 0 16,22 0-16,0 0 0,0 0 0,0 0 15,-1 0-15,22-21 0,0 0 16,0 0 0,22 21-16,-1-21 0,0 21 15,0-22-15,0 22 0,22-21 0,-22 0 16,0 21-16,21-21 0</inkml:trace>
  <inkml:trace contextRef="#ctx0" brushRef="#br0" timeOffset="118301.74">20595 13674 0,'0'42'31,"0"-21"-31,0 0 0,0 1 0,-21-1 16,0 21-16,21-21 0,-21 0 15,-1 1-15,22-1 0,-21-21 16,21 21-16,0 0 0,-21-21 16,21 21-16,0-42 47,21 0-47,-21 0 15,21 21-15,1-21 0,-22-22 16,21 22-16</inkml:trace>
  <inkml:trace contextRef="#ctx0" brushRef="#br0" timeOffset="118472.51">20659 13420 0,'0'-21'0,"0"42"0,0-64 15,0 22-15,0 0 16,-22 21-16,1 0 0,0 0 16,21 21 15,21-21-16,-21 21-15,21-21 16,1 0-16,-1 0 16,0 22-16</inkml:trace>
  <inkml:trace contextRef="#ctx0" brushRef="#br0" timeOffset="119046.9">21082 13716 0,'21'0'0,"43"0"31,-43 0-31,0-42 0,-21 21 16,0-1-16,0 1 15,0 0-15,0 0 0,0 0 16,-21 21-16,0 0 16,-1 0-16,1 0 0,0 0 15,0 21-15,0 0 0,0 0 16,-1 0-16,1 1 0,0-1 0,0 21 15,0-21-15,0 0 0,21 22 0,0-22 16,-22 0-16,22 0 0,0 0 0,0 1 16,0-1-16,0 0 0,0 0 15,22-21-15,-22 21 0,21-21 16,0 0-16,0 0 0,0 0 0,22 0 16,-22-21-16,0 0 15,0 0-15,0 21 0,0-43 0,1 22 16,-22 0-16,21-21 0,0-1 15,0 1-15,0-64 0,0 64 16,1-22-16,-1 22 0,0 0 16,0-22-16,0 22 0,0 0 15,-21-1-15,22 1 0,-1-22 16,-21 43-16,0 0 0,0 0 0,-21 42 31,21 0-31,-22 0 0,1 22 0,21-1 16,-21 0-16,-21-20 0,21 20 0,21 0 15,0 1-15,-43-1 0,43 106 16,0-127-16,0 22 0,-21-1 16,21-21-16,0 21 0,0-20 0,0-1 15,21 0-15,-21 0 0,0 0 16,-21-21-16,42 0 16,0 0-1,1 0-15,-1 0 0,0-21 0,0 21 16</inkml:trace>
  <inkml:trace contextRef="#ctx0" brushRef="#br0" timeOffset="119464.35">21611 13716 0,'0'21'0,"-21"-21"0,0 43 31,42-43-15,0 0-1,0 0-15,0 0 0,1 0 0,-1 0 16,21 0-16,-21-22 0,0 22 0,22-21 16,-22 21-16,0-21 0,21 0 15,-20 21-15,-1-21 0,0 0 0,0-22 16,0 22-16,-21 0 0,0 0 0,0 0 16,0-1-16,0 1 15,-21 21-15,0 0 0,0 0 16,-22 0-16,-20 43 0,21-22 15,20-21-15,-41 84 0,42-62 16,-22 62-16,22-63 16,21 1-16,0 20 0,0-21 15,0 0-15,0 0 0,0 1 0,0-1 16,21 0-16,1-21 0,-1 21 0,21 0 16,-21-21-16,22 0 0,-22 0 0,21 0 15,0 0-15,1 0 0,-1 0 0,0 0 16,-20 0-16,20-21 0,-21 0 0,0 0 15,0 21-15,1-21 0,20-22 16,-42 22-16,0 0 0</inkml:trace>
  <inkml:trace contextRef="#ctx0" brushRef="#br0" timeOffset="119983.06">20405 13568 0,'0'0'0,"21"-21"0,0 21 16,0 0-16,-21-21 0,21-1 16,0 1-16,-21 0 15,0 0-15,0 0 0,0 0 0,0-1 16,-21 22-16,0-21 16,0 21-16,0 0 0,0 0 0,-1 0 15,1 0-15,0 0 0,0 21 0,0 1 16,0-22-16,-22 21 0,22 0 0,0 21 15,0-21-15,21 1 0,-21-1 0,21 21 16,-22-21-16,22 0 0,0 1 16,-21-1-16,0 0 0,0 0 0</inkml:trace>
  <inkml:trace contextRef="#ctx0" brushRef="#br0" timeOffset="120763.19">14203 14817 0,'0'0'16,"0"21"-16,0-42 31,21 0-31,0-1 0,0 1 16,0 0-16,-21 0 0,0 0 16,0 0-16,0-1 0,0-20 15,0 21-15,-21 0 16,0 0-16,0 21 0,0 0 0,0 0 15,-22 0-15,22 0 0,-42 42 16,20-21-16,1 0 0,0 0 16,-1 22-16,22-22 0,-21 0 0,-64 127 15,106-127-15,0 1 16,0-1-16,0 0 0,0 0 16,0 0-16,21-21 0,0 21 15,0-21-15,1 0 0,-1 0 0,21 0 16,-21 0-16,22-21 0,-1 21 0,0-21 15,-21 0-15,22 0 0,-1 21 16,0-21-16,-20-1 0,41-20 0,-42 0 16,0 21-16,1-1 0,-22 1 15,21-21-15,-21 21 0,21 0 16,-21-1-16,42 22 0,-42 22 16,-21-1-1,0 0-15,21 0 0,-21 0 0,0 0 16,21 43-16,0-22 0,-22-42 0,1 21 15,21 1-15,0-1 0,0 0 16,0 0-16,21-21 16,1 0-16,-1 0 0,0 0 15,0 0-15,0 0 0,0 0 0,64 0 16,-43 0-16,-20 0 0</inkml:trace>
  <inkml:trace contextRef="#ctx0" brushRef="#br0" timeOffset="121490.78">14732 14880 0,'0'-21'0,"21"0"16,-42 63-16,42-63 31,-42 42-15,0 0-16,21 1 0,0-1 15,0 0-15,-21 0 16,42-21 15,0 0-15,0 0-16,0-21 0,0 0 15,1 21-15,-1-21 0,0 21 16,0-22-16,0 22 0,0-21 16,1 21-16,-22 21 31,21 1-31,-21-1 16,0 0-16,21-21 15,-21 21-15,0 0 0,21 0 16,0-21-16,0 0 0,1 0 15,-1 0-15,0 0 0,21 0 0,-21 0 16,22 0-16,-22 0 0,21 0 0,1-21 16,-1 21-16,0-21 0,-21 21 0,22-21 15,-1 0-15,-21 0 0,0 21 16,1-22-16,-1 1 0,-21-21 16,0 0-16,0 20 0,-21 1 0,-1 0 15,1 0-15,-21 0 0,21 0 16,-22 21-16,1 0 0,0 0 0,-1 0 15,1 0-15,0 0 0,21 21 0,-22 0 16,22 0-16,-21-21 0,21 21 0,-1 0 16,1 1-16,21-1 0,0 0 0,0 21 15,0-21-15,0 1 0,0-1 16,21 0-16,1 0 0,-1 0 0,21 0 16,-21 1-16,0-1 15,1 0-15,-1 21 0,0-21 0,0 1 16,0 20-16,0-21 0,1 21 0,-1-20 15,-21 20-15,0 0 0,0-21 0,0 22 16,0-1-16,0-21 0,0 22 0,-21-22 16,-1 21-16,1-21 0,-21 0 0,21 1 15,-22-1-15,22 0 0,-21-21 0,21 21 16,-22-21-16,22 21 0,-42-21 16,20 0-16,22 0 0,0 0 15,0-21-15,-21 0 0,20 0 0,1 0 16,0-1-16,21 1 0,0 0 0,0-21 15,0 21-15,0-22 0,0 1 16,0 0-16,21 20 0,0-20 0,22 0 16,-22-1-16,21 1 0,1 0 0,20-1 15,-21 1-15</inkml:trace>
  <inkml:trace contextRef="#ctx0" brushRef="#br0" timeOffset="122874.95">15748 14711 0,'21'0'0,"-42"0"0,42-21 0,-21 42 47,0 0-47,0 0 0,0 0 16,-21 1-16,21-1 0,-21 21 16,21-21-16,0 0 0,0 1 0,0-1 15,0 0-15,0 0 16,0 0-16,21-21 15,0 0-15,0 0 16,0 0-16,1 0 0,-1 0 0,0 0 16,0 0-16,0-21 0,-21 0 0,43 0 15,-22 0-15,0-1 0,0 1 16,0 0-16,-21 0 0,0 0 0,21 0 16,-21-1-16,22 22 15,-22 22 1,-22-22-1,22 21-15,-21 0 0,21 0 0,-21 0 16,21 0-16,0 1 0,0-1 16,0 0-16,0 0 0,0 0 15,21-21-15,0 0 16,1 0-16,-1 0 0,0 0 16,0 0-16,0 0 0,0 0 15,22 0-15,-22-21 0,21 0 0,-21 0 0,22 21 16,-22-43-16,21 22 0,-21 0 15,1-21-15,-1 21 0,21-22 0,-42 1 16,21 0-16,0-1 0,1 1 0,-1-22 16,-21 43-16,0-21 0,0 21 15,0 0-15,42-1 0,-63 22 16,0 22-16,0-1 16,-1 0-16,22 21 0,-21 1 0,0-22 15,0 63-15,0-41 0,0-22 16,21 21-16,-22 1 0,22-22 0,0 0 15,0 42-15,0-41 0,0-1 16,0 0-16,0 0 16,22 0-16,-1-21 0,0 0 15,42 21-15,-41-21 0,62 0 16,-63 0-16,22 0 0,-1 0 0,-21 0 16,22-21-16,-22 21 0,21-21 15,-21 21-15,0-21 0,1 0 0,-1 0 16,-21-1-16,21 1 0,-21 0 15,0-21-15,0 21 0,0-1 0,0 1 16,0 0-16,0 0 0,-21 21 16,0 0-16,-1 0 15,1 0-15,0 21 0,0 0 16,0-21-16,0 21 0,21 1 0,-22-1 16,22 0-16,-21 0 15,21 0-15,-21 0 0,21 1 0,0-1 16,0 0-16,0 0 15,21 0 1,0-21-16,1 0 0,-1 0 16,0-21-16,0 21 0,0-21 15,0 21-15,-21-21 0,22 0 16,-1-1-16,0 1 0,0-21 16,-21 21-16,21 0 0,-21-1 15,0 44 1,0-1-16,0 0 15,-21 0-15,21 0 16,-21 0-16,21 1 0,0-1 16,0 0-16,0 0 0,0 0 15,0 0-15,21-21 16,0 0-16,0 22 0,1-1 16,-1-21-16,0 0 0,0 0 0,0 0 15,0 0-15,1-21 0,-1 21 0,0-22 16,0 1-16,-21 0 0,0 0 15,0 0-15,21 21 0,-21-21 0,21-1 16,-21 1-16,0-21 0,0 21 0,22 0 16,-22-1-16,21 1 0,-21 0 15,21 0-15,0 21 16,0 0-16,-21-21 16,21 21-16,1 0 0,20 21 0,-21 0 15,0 0-15,0 0 0,1 1 16,-1-1-16,-21 0 0,0 0 0,0 0 15,21 0-15,0 1 0,-21-1 16,21 0-16,-21 0 0,0 0 0,0 0 16,0 1-16,0-1 0,0-42 47,0-1-47,0 1 0,0 0 15,0 0-15,0 0 16,21 0-16,1-1 0,-1 1 0,-21 0 15,21 0-15,0-21 0,0 20 16,0 1-16,1 0 16,-1 21-16,-21-21 0,0 0 15,21 21-15</inkml:trace>
  <inkml:trace contextRef="#ctx0" brushRef="#br0" timeOffset="123605.05">18817 14647 0,'0'0'0,"0"-21"0,0 0 0,0 0 16,0 0-16,0-22 16,0 22-16,0 0 0,21 0 0,0-21 15,-21 20-15,0 1 0,0 0 16,0 0-16,0 0 0,22 21 0,-22 21 31,0 0-31,0 0 0,0 22 16,0-1-16,-22 0 0,22 1 0,-21 62 15,0-62-15,21-1 0,-42 43 16,42-64 0,-21 21-16,-1 1 0,22-22 0,-21 0 0,21 0 15,0 0-15,-21 0 0,21 1 16,0-1-16,-21-21 0,21 21 15,0-42 17,0 0-32,0-1 0,0 1 15,0 0-15,21 0 0,0 0 16,0-22-16,1 22 0,20 0 16,-21 0-16,0 0 0,22 0 0,20-22 15,-42 43-15,22 0 0,-22 0 16,21 0-16,-21 0 0,0 21 0,1 1 15,-1-1-15,0 0 0,-21 0 16,0 21-16,0-20 0,0-1 0,0 0 16,0 0-16,-21 0 0,0 0 15,-1 1-15,1-1 0,-21 0 0,21-21 16,-22 21-16,1-21 0,21 21 16,-43-21-16,22 0 0,0 0 15,21 0-15,-1 0 0,1 0 0,0 0 16,21-42-16,0 21 15,0 0-15,21-1 16,22 22-16,-22-21 0,0 0 0,21 0 16,-21 0-16,22 21 0</inkml:trace>
  <inkml:trace contextRef="#ctx0" brushRef="#br0" timeOffset="124007.82">19389 14817 0,'0'-21'16,"0"-1"-16,0 1 0,21 0 0,0 21 15,0-21-15,0 0 0,0 21 0,1-21 16,-1 21-16,0 0 0,0 0 0,0 0 16,0 0-16,22 0 15,-22 0-15,0 21 0,21-21 0,-42 21 16,43 42-16,-43-41 0,0-1 15,0 21-15,0-21 0,0 0 0,0 1 16,0-1-16,0 0 0,0 0 0,-21 0 16,-1-21-16,22 21 0,-21-21 0,0 22 15,0-22-15,0 0 16,0 0-16,21 21 0,-22-21 0,1 0 16,21-21-16,0-1 15,0 1-15,21 0 16,-21 0-16,22 0 0,-1 0 0,-21-1 15,21 1-15,0 0 0,0 0 16,22 0-16,-22 21 0,0-21 0,0-1 16,0 1-16,0 21 0,22 0 0,-22-21 15,21 21-15,-21 0 0,1 0 16,20 0-16</inkml:trace>
  <inkml:trace contextRef="#ctx0" brushRef="#br0" timeOffset="124496.74">20489 14732 0,'0'0'0,"0"-21"16,0 0-1,-21 21 1,0 0-16,0-21 0,0 21 16,-1 0-16,-20 0 15,21 0-15,0 0 0,0 0 0,-1 21 16,1 0-16,0-21 0,0 21 0,0 0 15,0 22-15,-22-22 0,22 0 0,0 0 16,0 0-16,21 0 0,-21 1 0,-1-1 16,22 21-16,0-21 0,0 0 0,0 1 15,0-1-15,22-21 0,-1 0 16,0 0-16,0 0 0,0 0 16,43 0-16,-43 0 15,0 0-15,0-21 0,22 21 0,-22-22 16,0 1-16,0 21 0,0-21 0,0 0 15,1 0-15,-1-22 0,-21 22 16,21 0-16,0-21 0,-21 21 16,0-1-16,0 1 0,0 0 0,0 0 15,0 42 1,0 0-16,-21 0 16,21 1-16,0-1 0,-21 0 0,0 0 15,21 0-15,0 0 0,-22 1 0,22-1 16,0 0-16,0 0 0,0 0 0,0 0 15,22-21 1,-1 0-16,0 22 0,0-22 16,21 0-16,-20 0 0,20 0 0,43-22 15,-43 22-15,0-21 0</inkml:trace>
  <inkml:trace contextRef="#ctx0" brushRef="#br0" timeOffset="125712.65">21082 14669 0,'0'0'0,"0"-22"0,0 1 0,-42 21 32,20 0-32,1 21 0,-21 1 15,42-1-15,-21 0 0,0 21 16,-1-21-16,1 1 0,0 41 16,0-42-16,21 0 0,-21 22 0,21-1 15,0-21-15,0 0 0,0 1 16,0-1-16,21 0 0,0 0 0,21-21 15,-20 0-15,-1 0 0,21 0 0,-21 0 16,22 0-16,-22 0 0,21 0 0,22-21 16,-43 21-16,0-21 0,0 0 0,43-22 15,-43 22-15,0 0 0,0 0 16,21-43-16,-42 43 0,64-106 16,-64 64-16,21 20 15,-21 1-15,0 0 0,21-1 0,0 1 16,-21 0-16,22-1 0,-22 22 15,0 0-15,0 42 16,0 0-16,0 22 0,0-22 0,0 21 16,0 0-16,0 1 0,-22-1 0,22 0 15,-42 22-15,42-22 0,-21 1 16,21-22-16,0 0 0,-21 21 0,0 1 16,-1-22-16,22 0 0,-21 0 15,0 0-15,21-42 47,0 0-47,0 0 0,21 21 0,0-21 16,1-1-16,-1 22 0,0-21 15,21 0-15,-21 0 0,1 0 0,-1 21 16,0-21-16,0 21 0,0 0 0,0-22 16,22 22-16,-22 0 15,-21-21-15,0 0 16,-21 21-1,0 0-15,-1 21 0,1-21 0,0 0 16,0 0-16,0 0 0,0 0 16,-1 21-16,1-21 0,0 0 0,0 0 15,21 22-15,-21-22 0,21 21 16,-21-21-16,21 21 0,-22 0 0,22 0 16,0 0-16,0 1 0,0-1 15,0 0-15,0 0 0,0 0 16,22 0-16,-1 1 0,0-22 15,0 21-15,21-21 0,-20 0 16,-1 0-16,21 0 0,-21 0 0,22 0 16,-22 0-16,21 0 0,0 0 0,-20-21 15,20 21-15,-21-22 0,21 22 16,-20-21-16,-1 0 0,0 21 16,21-42-16,-21 21 0,1-1 15,-22 1-15,0 0 0,0 0 16,0 0-16,-22 21 15,1 21 1,0 0-16,0 0 16,0-21-16,21 21 0,0 1 0,-21-1 15,21 0-15,-22 0 0,22 0 0,0 0 16,0 1-16,0-1 16,0 0-16,22-21 0,20 0 15,-21 21-15,0-21 0,43 0 16,-43 0-16,21 0 0,1-21 15,-1 0-15,-21 21 16,0-21-16,0-1 0,1 1 0,20-21 16,-21 21-16,0-22 0,-21 22 0,21-21 15,1 0-15,-1-22 0,0 22 16,0-22-16,-21 22 0,21-22 0,-21 22 0,21 0 16,-21-43-16,0 43 0,0 21 15,0-1-15,0 44 16,0-1-16,-21 0 15,0 21-15,0 1 0,0-1 0,0 0 16,21 1-16,-22 20 0,1-21 0,0 1 16,0-1-16,0 0 0,21 1 15,0-1-15,-21 0 0,-1 1 16,22-1-16,0-21 0,0 0 16,0 1-16,0-1 0,22-21 15,-1 0 1,0 0-16,0 0 0,0 0 15,0 0-15,1-21 0,-1-1 0,0 22 16,0-21-16,0 0 0</inkml:trace>
  <inkml:trace contextRef="#ctx0" brushRef="#br0" timeOffset="125991.78">22246 14690 0,'-21'0'16,"42"0"-16,0 0 15,0 0-15,1 0 16,20 0-16,-21 0 0,0 0 0,22 0 16,-1 0-16,-21 0 0,21 0 15,1 0-15,-1 0 0,-21 0 0,22 0 16,-1 0-16,0 0 0,22-21 15,-43 21-15,0 0 0,0 0 16,-42 0 0,0 0-16,-21 0 15,-1 0-15,1 21 0</inkml:trace>
  <inkml:trace contextRef="#ctx0" brushRef="#br0" timeOffset="127319.83">1736 16044 0,'0'-21'0,"0"42"0,21-63 16,0 21-16,0 0 0,-21 0 16,21 21-16,-21-22 0,0 1 15,21 21 1,-21 21 0,-21 1-16,21 20 0,-42-21 15,21 21-15,-22 1 0,1-1 16,-21 0-16,20 1 0,-20-1 0,-22 0 15,22 1-15,-1-1 0,-21 0 16,22-20-16,-1 20 0,1-21 0,-1 21 16,22-20-16,0-1 0,-1 0 15,1 0-15,21-21 0,0 0 0,-22 0 16,22 0-16,0 0 16,0 0-16,42-21 0,-21 0 15,0 0-15,0-1 0,21 22 16,0-21-16,1 0 0,-1 21 15,0 0-15,21 0 0,-21 0 0,1 0 16,20 21-16,0 0 0,-21-21 0,22 22 16,-1 20-16,0-21 0,1 0 15,-22 22-15,21-22 0,1 0 0,-1 0 16,-21 0-16,0 0 0,0 1 0,22-1 16,-22 0-16,0-21 15,0 21-15,0-21 0,1 0 0,-1 0 16,0-42-1,0 42-15,-21-43 0</inkml:trace>
  <inkml:trace contextRef="#ctx0" brushRef="#br0" timeOffset="128547.66">1990 16087 0,'0'21'0,"0"0"15,0 21-15,0-20 0,0-1 16,0 0-16,0 0 0,0 0 16,21-21-16,0 0 0,0 0 15,0 0-15,0 0 0,1 0 0,-1 0 16,0 0-16,0 0 0,0-21 0,22 0 16,-1 0-16,-21 0 0,21-1 15,-20 1-15,-1 0 0,0 0 16,0-21-16,0 20 0,-21 1 15,0 0-15,0 0 0,0 42 16,0 0 0,-21 0-16,0 22 0,0-1 0,0 0 15,-1 1-15,1-1 0,0 0 16,0 1-16,21 20 0,-21-20 16,0-1-16,21 0 0,-22-21 0,1 22 15,21-1-15,-21-21 0,21 0 16,0 22-16,-21-22 0,0 0 15,21 0-15,-21-21 0,-1 0 16,1 0-16,0-21 16,0 21-16,21-21 0,-21 0 0,-43 0 15,43-1-15,0 1 0,0 0 16,0 0-16,-1 0 0,1 0 16,-21-1-16,21 1 0,0 21 15,21 21 1,0 1-1,0 20-15,0-21 0,0 0 0,0 0 16,21 22-16,0-22 0,0 0 16,-21 21-16,21-20 0,0-1 0,1-21 15,-1 21-15,21-21 16,-21 0-16,0 0 0,22 0 0,-22 0 0,21 0 16,-21-21-16,22 0 15,-1-1-15,0 1 0,1 0 0,-1 0 16,0-21-16,-20 20 0,20 1 0,21-42 15,-41 42-15,-1-1 0,0 1 16,-21 0-16,0 0 0,21 21 0,-21 21 31,0 0-31,-21 0 16,0 22-16,21-22 0,0 0 16,-21 0-16,-1 0 0,22 1 0,-21-1 15,21 0-15,0 0 0,0 0 0,-21-21 31,42 0-15,0 0-16,-21-21 0,22 21 0,-1-21 16,0 0-16,0 0 0,0-1 15,0 1-15,1 0 0,20-21 16,-21 21-16,0 21 0,0 0 16,1 0-16,-1 0 0,-21 21 15,0 0-15,0 0 16,0 0-16,0 0 0,0 1 0,0-1 15,0 21-15,0-21 16,21-21-16,0 0 0,0 0 0,0 0 16,1 0-16,-1 0 0,0 0 15,21 0-15,-21 0 0,22 0 0,20-42 16,-42 21-16,22 0 16,-22-1-16,21 1 0,-21 0 15,1 0-15,20-21 0,-21 20 16,-21 1-16,0-21 0,0 21 15,0 42 1,-21 0 0,0 0-16,21 0 0,-21 1 15,-1 20-15,1 0 0,0 1 16,21 20-16,-21-21 0,-21 85 16,20-84-16,22 20 0,-21 1 0,0 63 15,0-43-15,21-20 0,0 21 16,-21-22-16,0 22 0,-1-22 0,22 22 15,-21-22-15,21 1 16,-21-1-16,0 1 0,21-22 0,-21 1 16,21-22-16,0 21 0,0-21 0,-21 0 15,42-42 1,0 0-16,-21 0 16,21-21-16,0 20 0,-21-20 0,21 0 15,1-22-15,-1 22 0,0-22 0,0-20 16</inkml:trace>
  <inkml:trace contextRef="#ctx0" brushRef="#br0" timeOffset="128891.99">3196 16701 0,'0'0'0,"0"-22"0,0-20 16,0 21-16,0 0 0,0 0 0,0-1 16,21 1-16,0 0 0,1 0 0,-22 0 15,21 0-15,21 21 0,-21-22 0,22 1 16,-22 0-16,21 21 0,0 0 0,1 0 15,-1 0-15,64 0 16,-85 21-16,0 0 0,0 1 16,-21 20-16,0-21 0,0 0 0,-21 43 15,0-43-15,0 0 0,-21 21 16,20-20-16,-20-1 0,0 0 16,-1 0-16,22 0 0,0 0 15,-21-21-15,21 22 0,-1-22 0,1 0 16,0 0-16,0 0 0,-21-22 15,63 22-15,0-21 16,0 0-16,0 0 0,22 21 16,-22-21-16,0 0 0,21-1 15,-21 1-15,22 0 0,-22 0 0,21 0 0,1 0 16,-22 21-16,21-22 0,-21 1 16,22 0-16</inkml:trace>
  <inkml:trace contextRef="#ctx0" brushRef="#br0" timeOffset="129467.24">3916 16468 0,'0'42'31,"0"-84"-31,0 105 0,0-42 16,0 1-16,0-1 0,-21 0 0,21 21 16,0-21-16,0 22 15,0-22-15,0 0 16,21-21-16,0 0 0,0 0 16,0 0-16,0 0 0,1-21 0,-1 21 15,0-21-15,21 0 0,-21-1 16,1 1-16,-1 0 0,0 0 0,0 0 15,0 0-15,-21-1 0,21 1 0,-21 0 16,22 0-16,-22 0 0,0 0 0,0-1 16,0 44-1,0-1 1,0 0-16,-22 0 0,22 0 16,-21 22-16,21-22 0,-21 42 15,21-42-15,0 22 0,0-22 16,0 21-16,0-21 0,0 1 0,0-1 15,0 0-15,21-21 0,0 0 16,1 0-16,-1 0 0,0 0 16,21-21-16,-21 0 0,22-1 0,20-20 15,-20 21-15,-1 0 0,-21 0 16,21-22-16,-20 1 0,20 21 0,0-64 16,-21 43-16,1-1 15,-22 1-15,0 0 0,0-22 0,0 22 16,0 0-16,0-1 0,0 1 15,0 21-15,0 0 0,-22-1 0,22 1 16,-21 42-16,0 1 16,21-1-16,-21 0 0,21 21 0,-21 1 15,21-1-15,-21 0 0,21 1 0,0-1 16,-22 0-16,22 1 0,-21-1 16,21 0-16,-21 1 0,21-22 0,0 21 15,0-21-15,0 0 0,0 1 16,0-1-16,0 0 0,0 0 0,42-21 15,1 0-15,-22 0 0,0-21 16,0 21 0</inkml:trace>
  <inkml:trace contextRef="#ctx0" brushRef="#br0" timeOffset="129711.1">4614 16341 0,'0'0'16,"-21"0"-16,0 21 0,0-21 16,21 21-16,0 0 15,21-21 1,0 0 0,0 0-16,22 0 0,-22 0 0,0 0 15,21 0-15,-21 0 0,22 0 0,-1 0 16,-21 0-16,0 0 0,22-21 15,-22 21-15,0-21 0,0 21 16,0 0-16,1-21 0</inkml:trace>
  <inkml:trace contextRef="#ctx0" brushRef="#br0" timeOffset="131171.21">5419 15896 0,'0'0'0,"-85"-42"15,85 63 16,0 0-31,21 0 16,0 1-16,-21-1 0,21 0 0,1 0 16,-1 0-16,42 22 0,-20-22 0,-22 21 15,21-21-15,0 0 0,1 1 0,-1-1 16,0 0-16,1 0 0,-1 0 0,-21 0 16,64 1-16,-64-22 0,0 21 15,43 0-15,-22-21 0,-21 0 16,22 0-16,-22 0 0,0 0 31,-42 0-15,0 0-16,21 21 0,-43-21 15,22 0-15,0 21 0,-21-21 16,20 21-16,-20 1 0,0-22 0,-1 21 16,1 0-16,0 0 0,-1 0 15,-20-21-15,21 21 0,-22 1 0,1 20 16,-1-21-16,22 0 0,-22 0 0,1 1 15,20-1-15,-20 21 0,-22-21 16,64 0-16,0 1 0,0-22 16,0 21-16,21 0 0,-22-21 15,44 0 1,-1-21-16,21 21 16,-21-21-16,0 21 0,1-22 0,20 1 15,-21 21-15,21-21 0,-20 0 16,20 21-16,0-21 0,1 0 15,-1 21-15,0-22 0,1 1 0,-1 0 16,0 0-16,1 21 0,-1-21 0,0 0 16,1 21-16,20-43 0,-21 43 15,-20-21-15,20 21 0,0-21 16,-21 0-16,1 21 16,-22-21 93,-22 21-93,1-22-16,0 1 15,0 21-15,0-21 0,0 21 0,-1-21 16,1 0-16,0 21 0,-21-21 0,21-1 15,-22 1-15,22 0 0,-21 0 0,21 0 16,-22 0-16,22-22 0,0 22 0,-21 0 16,20 0-16,1-22 0,0 22 0,0 0 15,0 0-15,-22-43 16,22 43-16,21 0 0,-21 21 0,0-21 16,21 0-16,-21 21 0,21-21 15,-21 21-15,-1-22 16,22 44 31,22-22-47,-22 21 15,21 0-15,0-21 0,0 21 0,0 0 16,0 0-16,22 22 0,-1-22 0,-21 0 16,0 0-16,22 22 0,-22-22 15,21 0-15,-21 0 0,22 21 0,-1-20 16,-21-1-16,64 21 0,-43-21 15,-21 0-15,22 1 0,-22-22 0,21 21 16,-21-21-16,22 0 0,-22 21 0,0-21 16,0 0-16,0 0 0,1 0 0,-1 0 15,-21 21-15,-21-21 16,21-21 0,-22 21-1,1 0 1,0 0-16,0 0 15,0 0-15,0 21 0,-1-21 16,1 21-16,0 0 0,0-21 16,0 22-16,-22-1 0,1-21 0,0 21 15,21 0-15,-22 0 0,-20 0 0,20 1 16,1-1-16,0 0 0,-1 0 0,1 0 16,21 0-16,-21 1 0,-1-1 15,1 0-15,21 0 0,-22 0 0,22-21 16,-21 21-16,21-21 0,0 0 15,-1 22-15,1-22 0,0 0 16,21-22 62,21 1-78,0 0 16</inkml:trace>
  <inkml:trace contextRef="#ctx0" brushRef="#br0" timeOffset="132382.51">7175 16087 0,'22'0'0,"-22"-21"0,0-1 16,21 1-16,0 21 15,-21-21-15,21 0 0,0 0 16,-21 0-16,21-1 0,1 1 0,-22 0 15,0 0-15,-22 21 32,1 0-32,-21 21 15,21 21-15,-22-20 0,22 20 16,-21 0-16,0 1 0,-1-1 0,1 21 16,21-20-16,-22-1 0,-20 64 15,21-64-15,20 1 16,-20-1-16,21 0 0,0 1 0,21 41 15,0-41-15,0-22 16,0 0-16,0 0 0,21 0 0,42 22 16,-41-43-16,20 0 0,0 0 15,1 0-15,-1-22 0,0 1 16,22 21-16,-22-21 0,22-21 0,-22 21 16,0-1-16,22-20 0,-22 21 15,64-64-15,-64 43 0,1 0 16,-1-1-16,0 1 0,-21 0 15,1-22-15,-22 1 0,0 20 0,0-20 16,-22 20-16,1-20 0,0 21 0,-21-1 16,-1 1-16,1 21 0,0 0 0,-1-1 15,-20 22-15,-1 0 16,22 0-16,-21 0 0,20 0 0,1 43 16,0-22-16,-1 21 0,1 1 15,42-1-15,0 21 0,0-20 0,0 20 16,0 1-16,0-22 0,21 22 0,0-22 15,22 0-15,-22 22 0,21-22 16,0 22-16,-20-22 0,20 21 0,0-20 16,-21 20-16,22 1 0,-22-22 15,0 0-15,0 22 0,-21-22 16,0 43-16,-21-43 0,0 1 0,0-1 16,-22-21-16,1 21 15,0-20-15,-1-1 0,1 0 0,0 0 16,-1-21-16,1 0 0,0 0 0,21 0 15,-22 0-15,22 0 0,0-21 16,0 0-16,21 0 0,-21-22 0,21 22 16,0-21-16,0-1 0,21-20 15,21 21-15,-21-22 0,22 22 16,-1-22-16,0 1 0</inkml:trace>
  <inkml:trace contextRef="#ctx0" brushRef="#br0" timeOffset="132815.26">8064 16320 0,'22'0'0,"-44"0"0,65-22 0,-43 1 31,-21 21-15,-1 0-16,1 0 15,0 0-15,0 0 0,-21 0 16,20 0-16,1 0 0,0 21 0,-21-21 15,21 22-15,-1-1 0,1-21 0,21 21 16,0 0-16,0 0 0,0 0 16,0 1-16,21-1 0,1 0 15,-1 0-15,21-21 0,-21 21 0,22-21 16,-1 21-16,21 1 16,-20-22-16,-22 21 0,0-21 15,0 21-15,-21 0 0,0 0 16,0 0-16,-21-21 15,-21 0-15,-1 22 0,22-22 0,-21 0 16,-22 0-16,22 21 0,0-21 0,-1 0 16,1 0-16,0 0 0,-1 0 15,22 0-15,-21 0 0,21 0 16,21-21-16,0-1 16,0 1-16,21 21 0,0-21 15,0 0-15,22 0 0,-1 21 0,0-21 16,1-1-16,-1 1 15,0 0-15</inkml:trace>
  <inkml:trace contextRef="#ctx0" brushRef="#br0" timeOffset="133057.13">8340 16531 0,'0'43'0,"0"-86"0,0 128 16,0-43-16,-22 1 0,1-1 0,0 0 15,0 22-15,21-22 0,-21 22 0,0-22 16,-1 21-16,22-20 0,0 20 15,-21-20-15,0 20 0,0-21 16,21 22-16,-21-1 0,0 1 0,-1-22 0,1 22 16,0-22-16,-21 64 15,21-64-15,-1 1 0,1-22 16,21 0-16,21-42 16,1 0-1,20-1-15,-21-20 0,21 0 16,-20-1-16</inkml:trace>
  <inkml:trace contextRef="#ctx0" brushRef="#br0" timeOffset="133351.97">8318 16743 0,'0'-64'0,"0"128"0,0-191 16,0 85-16,0-1 0,0 1 0,0 0 16,0 20-16,0 1 0,0 0 0,0 0 15,22 0-15,-1 0 16,21 21-16,-21 0 0,0 0 0,22 0 15,-1 0-15,0 0 0,-20 21 0,20 0 16,-21 0-16,0 0 0,0 0 16,1 22-16,-1-22 0,-21 0 0,0 21 15,0-20-15,0-1 0,0 0 0,-21 0 16,-22 0-16,22 0 0,-21 1 16,21-1-16,-22-21 0,22 0 15,-21 21-15,21-21 0,-1 0 16,1 0-16,0 0 0,0 0 0,21-21 0,0 0 15,0-1-15,0 1 16,21 0-16,0 0 0,0 0 16,1 0-16,20-1 0</inkml:trace>
  <inkml:trace contextRef="#ctx0" brushRef="#br0" timeOffset="133570.84">9144 16341 0,'21'0'0,"-42"0"0,42 21 31,-42-21-31,21 21 0,0 0 16,-21 0-16,0 1 0,-1-1 0,22 0 15,-21 0-15,21 0 0,-21 0 0,0-21 16,0 22-16,0-1 0,-1 0 16,1-21-16,0 0 15,21-21 1,21 0-1,0 21-15,1-22 0</inkml:trace>
  <inkml:trace contextRef="#ctx0" brushRef="#br0" timeOffset="133707.57">9123 16214 0,'0'-21'0,"0"42"0,0-64 0,0 22 16,0 0-16,0 42 46,-21-21-30</inkml:trace>
  <inkml:trace contextRef="#ctx0" brushRef="#br0" timeOffset="133740.56">9271 16256 0,'21'21'15</inkml:trace>
  <inkml:trace contextRef="#ctx0" brushRef="#br0" timeOffset="134255.26">9800 16341 0,'0'0'0,"21"-85"31,-42 64-31,0 21 0,0-21 0,0 0 16,-1 21-16,-41 0 16,42 0-16,0 0 0,-1 21 15,-20-21-15,21 21 0,-21 0 0,20 0 16,1 22-16,0-22 0,-21 21 0,42-21 15,0 0-15,-21 22 0,21-22 0,0 21 16,0-21-16,0 1 0,0-1 16,21 0-16,0 0 0,0-21 0,21 21 15,-20-21-15,-1 0 16,21 0-16,-21 0 0,0-21 0,1 21 16,41-63-16,-42 41 0,0 1 15,22-21-15,-22 0 0,0 20 16,0-20-16,0 0 0,1-22 15,-1 22-15,0-22 0,0 1 0,0-1 16,-21 1-16,21 21 0,-21-22 16,22 22-16,-22-1 0,0 22 0,0 0 0,0 0 15,21 0-15,-21 42 16,0 0-16,-21 0 16,21 22-16,-22-1 0,1 0 0,21 22 15,0-22-15,-21 85 16,21-85-16,0 1 0,-21-1 0,21 22 15,0-22-15,0-21 0,0 21 0,0-20 16,0-1-16,0 0 0,0 0 0,0 0 16,21-21-16,0 0 15,0 0-15,1 0 16,-1 0-16</inkml:trace>
  <inkml:trace contextRef="#ctx0" brushRef="#br0" timeOffset="134872.91">10139 16447 0,'21'0'0,"-42"0"0,63 0 16,-21-22-16,0 1 16,1 21-16,-1-21 0,0 21 15,0-21-15,0 21 0,22-21 0,-1 0 16,-21-1-16,21 1 16,-20 0-16,-1 0 0,-21 0 0,21 0 15,-42 21 1,0 0-16,-1 21 15,-20-21-15,21 21 0,0 0 0,-43 43 16,43-43-16,-21 0 16,21 0-16,-1 0 0,1 0 0,0 1 15,21-1-15,0 0 0,0 0 16,0 0-16,0 0 16,21-21-16,0 0 0,1 0 0,-1 0 15,21 0-15,-21 0 0,0 0 0,1 0 16,20 0-16,-21 0 0,0-21 15,0 21-15,-21-21 0,22 0 0,-22 0 16,42 21-16,-21-43 0,-21 22 16,0 0-16,0 0 0,21 21 0,0-21 15,-21 0-15,0-1 0,22 1 16,-1 0-16,0 21 0,0-21 0,0 21 16,0 0-16,22 0 15,-22 0-15,0 21 0,-21 0 16,21-21-16,-21 21 0,0 22 15,0-22-15,0 21 0,0-21 0,0 1 16,0-1-16,0 0 0,0 0 16,0 0-16,-21-21 0,0 21 0,-21 1 31,42-44-15,0 1-1,21 0-15,0 0 0,0 0 16,0 0-16,0-1 0,1 1 15,-22 0-15,21 0 0,0 0 16,21 0-16,1-43 0,-22 43 16,0 0-16,0 0 0,0 21 0,22-22 15,-22 22-15,0 0 0</inkml:trace>
  <inkml:trace contextRef="#ctx0" brushRef="#br0" timeOffset="135246.7">11536 16171 0,'0'0'0,"0"-21"0,21 21 15,-21-21-15,-21 0 32,0 21-32,-1 0 0,-20 0 0,21 0 15,0 21-15,-22 0 0,22-21 0,-21 21 16,21 1-16,-22-1 0,43 0 15,0 0-15,0 0 0,0 0 16,0 1-16,0-1 0,22 0 16,20-21-16,-21 21 0,0-21 0,0 0 15,1 0-15,-1 21 0,0 0 16,0-21-16,0 22 0,-21-1 16,0 0-1,-21-21-15,0 0 0,0 0 16,-22 21-16,22-21 0,-21 0 0,0 0 15,-1 0-15,-20 0 0,20 0 0,1 0 16,0 0-16,-1 0 0,22 0 16,-21 0-16,21 0 0,42-21 15</inkml:trace>
  <inkml:trace contextRef="#ctx0" brushRef="#br0" timeOffset="135858.76">12742 15790 0,'0'0'16,"21"0"-16,1 0 0,-1-21 0,0 21 15,0 0-15,-21 21 16,0 1-16,0-1 0,0 0 15,-21 0-15,0 21 0,0-20 0,-1 20 16,-20-21-16,0 21 0,21-20 0,-22 20 16,-63 21-16,64-41 15,-21 20-15,-1-21 0,1 0 16,20 0-16,-20 1 0,20-1 0,1 0 16,0 0-16,-1-21 0,1 0 15,21 0-15,21-21 16,21 21-1,21-21-15,1 21 0,-22 0 0,21 0 16,1 0-16,-1 0 0,0 0 0,1 0 16,-1 0-16,0 21 0,22-21 0,-22 21 15,0 0-15,1-21 0,-1 21 0,43 22 16,-43-43-16,0 21 0,1 0 16,-22-21-16,21 21 0,1 0 15,-22-21-15,21 0 0,-21 0 0,0 22 16,1-22-16,-22-22 31,0 1-15,0 0-16,0 0 0,0 0 15</inkml:trace>
  <inkml:trace contextRef="#ctx0" brushRef="#br0" timeOffset="136159.21">13568 15896 0,'21'-21'0,"-42"42"0,63-63 0,-21 42 0,0 0 16,-21-21-16,0 42 31,-21 21-31,0-21 0,0 22 16,-21-1-16,20 0 0,-20 1 0,21 20 16,-21-20-16,-22-1 0,22 21 0,-1-20 15,-62 41-15,62-41 0,-20-1 16,-22 43-16,22-43 0,20 0 15,1 1-15,0-1 0,-1-21 0,22 22 16,-21-1-16,21-21 0,-1 21 16,22-20-16,0-1 0,-21 0 0,21 0 15,0 0-15,-21-21 16,42 0-16,0 0 16,22-21-16,-22 0 15,0 0-15</inkml:trace>
  <inkml:trace contextRef="#ctx0" brushRef="#br0" timeOffset="137536.98">13779 16235 0,'0'0'0,"0"21"0,22-21 16,-1 0-16,0 0 16,0 0-16,0 0 0,0 0 15,1 0-15,20 0 0,-21-21 0,21 21 16,-20-21-16,20 0 0,0-1 0,1 1 15,-22 0-15,0 0 0,21 0 16,-21-22-16,-21 22 0,0-21 0,0 21 16,0-22-16,0 22 0,0 0 15,-21 21 1,0 0-16,0 0 0,0 21 0,0 0 16,-1 1-16,22 20 0,-21 0 15,0 1-15,0-1 0,21 0 0,0 22 16,-21-22-16,0 0 0,21 1 0,0-1 15,0 0-15,-22-20 0,22 20 16,-21-21-16,21 0 0,-21 22 0,0-1 16,21-21-16,-21 0 15,0 0-15,-1-21 16,1 0-16,0 0 0,0 0 16,0-21-16,0 0 0,-1 0 15,1 0-15,0 0 16,0-1-16,0 1 0,21 0 0,-21 0 15,21 0-15,-22 21 0,22-21 16,0 42 0,0 0-16,0 0 15,0 0-15,0 0 16,0 1-16,0-1 0,22-21 0,-1 21 16,0 0-16,0-21 0,21 0 15,-20 21-15,20-21 0,0 0 16,1 0-16,-1 0 0,0 0 0,1 0 15,20-21-15,-21 21 0,22-21 16,-22 21-16,1-21 0,-1 0 0,0-1 16,1 1-16,-22 0 0,0 0 0,0 0 15,0 0-15,-21-1 0,0 1 16,-21 42 0,21 1-1,-21-1-15,0-21 0,21 21 16,-21 0-16,-1 0 0,22 0 0,-21 1 15,21-1-15,0 0 0,-21 0 16,42-21 0,0 0-1,1 0-15,-1 0 0,21 0 16,-21 0-16,22-42 16,-22 21-16,0 21 0,0-22 0,0 1 15,0 0-15,1 0 0,-1 21 16,-21-21-16,0 42 31,0 0-31,0 0 16,0 0-16,0 1 0,0-1 15,0 0-15,21 0 16,0 0-16,0-21 0,-21 21 0,21-21 16,1 0-16,20 0 0,-21 0 15,0 0-15,22 0 0,-22 0 16,21 0-16,-21-21 0,22 21 0,-22-21 15,21 0-15,-21 0 16,0 0-16,1-1 0,-22 1 0,0 0 16,21-21-16,-21-1 0,21 22 15,-21 0-15,0 42 32,-21 0-32,0 1 0,-1-1 15,1 0-15,21 21 0,-21-21 16,0 22-16,0-1 0,21 0 15,-21 22-15,-1-22 0,1 1 0,21 41 16,-21-41-16,21 41 16,0-41-16,0-1 15,0-21-15,0 0 0,21-21 32,0 0-32,1-21 0,-22 0 15,21 0-15</inkml:trace>
  <inkml:trace contextRef="#ctx0" brushRef="#br0" timeOffset="137823.82">15198 16552 0,'0'-42'0,"0"84"0,0-105 15,0 42-15,21 0 0,0-1 16,0 22-16,-21-21 0,42 0 16,-20 21-16,20 0 0,-21 0 15,0-21-15,22 21 0,-22 0 0,21 0 16,-21 0-16,0 21 0,1 0 0,-1 0 15,-21 1-15,0-1 16,0 0-16,0 0 0,-21 0 0,-1 0 16,-20 1-16,21-22 0,-21 21 0,20 0 15,-20-21-15,0 0 0,21 0 16,-22 0-16,22 0 0,-21 0 0,21 0 16,-1 0-16,44-21 31,20 21-31,-21-21 0,21-1 15,1 1-15,-1 21 0,-21-21 0</inkml:trace>
  <inkml:trace contextRef="#ctx0" brushRef="#br0" timeOffset="138461.17">15833 16298 0,'0'43'31,"0"-22"-31,0 0 0,-22 0 16,1 0-16,21 1 0,-21-1 0,21 0 15,0 0-15,-21-21 0,21 21 0,0 0 16,0 1-16,0-1 16,0 0-16,21-21 15,0 0-15,0 0 0,1 0 16,-1 0-16,0-21 0,0 0 16,0-1-16,0 22 0,1-21 15,20 0-15,-21 0 0,0-21 0,0 20 16,1 1-16,-1-21 0,-21 21 0,21 0 15,-21-1-15,21 22 0,-42 22 32,0-1-32,0 0 15,21 0-15,0 0 0,-22 0 16,22 1-16,-21-1 0,21 0 16,0 0-16,0 0 0,0 0 15,0 1-15,21-1 0,1-21 16,-1 21-16,0-21 0,0 0 0,0 0 15,22 0-15,-22 0 0,21 0 0,-21 0 16,22 0-16,-22-21 0,21 0 16,-21-1-16,0 1 0,22 0 0,-22-21 15,0 21-15,0-22 0,0 1 16,1-22-16,-1 22 0,0-21 0,0-43 16,-21 63-16,21 1 15,-21 0-15,0 21 0,0-1 0,0 1 16,-21 42-1,0 1-15,0-1 0,0 0 16,-1 21-16,1 1 0,0-1 0,-21 0 16,21 1-16,-1-22 0,1 21 15,0 0-15,21 1 0,0-22 0,0 21 16,0-21-16,0 1 0,0-1 16,0 0-16,0 0 0,0 0 15,21 0-15,0-21 0,1 22 16,-1-22-16,0 0 0,0 0 0,0 0 15,0 0-15,1-22 0,-1 22 16,0-21-16,0 0 0</inkml:trace>
  <inkml:trace contextRef="#ctx0" brushRef="#br0" timeOffset="138691.04">16404 16108 0,'0'21'15,"0"-42"-15,0 63 0,0-21 16,0 1 0,0-1-1,21-21-15,0 0 0,1 0 16,-1 0-16,0 0 16,0 0-16,0 0 0,22 0 15,-22 0-15,0 0 0,0 0 0,21 0 16,-20 0-16,-1 0 0,21-21 15</inkml:trace>
  <inkml:trace contextRef="#ctx0" brushRef="#br0" timeOffset="139070.82">17314 15960 0,'-42'0'31,"21"21"-31,21 0 0,-21 0 15,21 0-15,0 1 0,0-1 16,0 0-16,0 0 0,21 0 16,0 0-16,21 1 0,1-1 0,-1 0 15,0-21-15,1 21 0,-1 0 16,0-21-16,1 0 0,-1 0 0,0 0 16,-21 0-16,22 0 0,-1 0 15,-21 0-15,-21-21 16,-21 21 15,0 0-31,-21 0 0,20 0 0,1 0 16,-21 0-16,0 21 0,20 0 0,-20 22 15,-21-22-15,20 21 0,1-21 16,0 1-16,-1 20 0,1-21 0,0 0 16,-1 22-16,22-22 0,-21 0 0,-1 0 15,43 0-15,0 0 16</inkml:trace>
  <inkml:trace contextRef="#ctx0" brushRef="#br1" timeOffset="146890.85">2201 6773 0,'0'0'0,"-21"0"16,0 0-1,21-21-15,-21 21 0,0 0 16,-1 0-16,1 0 16,0 0-16,0 0 0,0 0 15,0 0-15,-1 0 16,1 0-16,0 0 0,0 0 15,0 0-15,0 0 0,21 21 32,21 1-1,0-22-31,0 0 0,0 0 16,22 0-16,-22 0 0,42 0 15,-20 0-15,20 0 0,1 0 16,-1 0-16,22 0 0,21 0 0,-1 0 15,1 0-15,-21 0 0,21 0 16,0 0-16,-1 0 0,128-22 16,-127 1-16,0 21 0,0 0 15,0 0-15,-22 0 0,1-21 0,0 21 16,-22 0-16,1 0 0,-22 0 16,21 0-16,-20 0 0,-1 0 0,-21 0 15,0 0-15,1 0 0,-1 0 16,0 0-16,-42 0 62,0 0-62,-1-21 0,-20 21 16,21 0-16,0 0 0,0 0 16</inkml:trace>
  <inkml:trace contextRef="#ctx0" brushRef="#br1" timeOffset="147486.51">1905 6773 0,'-21'22'0,"42"-44"0,-63 44 16,20-22-16,1 0 0,0 0 0,0 0 15,42 0 32,0 0-47,22 0 16,-22 0-16,21 0 0,0 0 15,1 0-15,-1 0 0,22 0 0,20 0 16,1 0-16,0 0 0,20 0 16,1 0-16,0 0 0,0 0 0,21 0 15,-21 0-15,0 0 16,-1 0-16,1 0 0,0 0 0,0 0 15,63 0-15,-84 0 16,0 0-16,-22 0 0,1 0 0,-22 0 16,21 0-16,-41 0 0,20 0 0,-21 0 15,0 0-15,0 0 0,1 0 63</inkml:trace>
  <inkml:trace contextRef="#ctx0" brushRef="#br1" timeOffset="156502.57">6096 10880 0,'0'0'0,"0"21"16,-21-21 0,21 21-1,0-42 32,0 0-47,0 0 16,0-1-16,0 1 15,0 0-15,0 0 16,21 21-16,0-21 0,-21 0 0,21-1 16,0 1-16,1 0 15,-1 0-15,0 0 0,0 0 0,-21-1 16,21 22-16,0-21 0,1 0 0,-1 0 16,0 21-16,0-21 0,0 21 15,0-21-15,22-1 0,-22 22 0,0 0 16,0-21-16,22 21 0,-22 0 15,0 0-15,21-21 0,-21 21 0,1 0 16,20 0-16,-21 0 0,0 0 0,0 0 16,1 0-16,-1 0 0,0 0 15,0 0-15,0 0 16,0 21-16,22-21 0,-22 21 0,-21 1 16,21-22-16,0 0 15,-21 21-15,21-21 0,1 21 0,-1 0 16,0-21-16,0 21 15,0 0-15,0-21 0,1 22 16,-1-22-16,0 21 0,0 0 0,21-21 16,-20 21-16,-1-21 0,0 0 15,21 21-15,-21-21 0,64 0 16,-64 0-16,22 21 0,-1-21 0,0 0 16,1 0-16,-1 0 0,64 0 15,-64 0-15,0 0 0,1 0 16,20 0-16,-20-21 0,-1 21 15,0 0-15,-21 0 0,22-21 16,-22 21-16,21-21 0,-21 21 0,1 0 16,-1 0-16,0-21 0,0 21 0,0 0 15,-21-21-15,21 21 0,1-22 16,-22 1-16,0 0 16,0 0 30,0 42 1,0 0-31,0 0 0,21-21 15,0 0-16,0 0-15,0 0 0,0 0 16,1 0-16,-1 0 16,21 0-16,-21 0 0,22 0 0,-22 0 15,21 0-15,-21 0 0,22 0 16,-1 0-16,0 0 0,1 0 16,-1 0-16,0 0 0,1 0 15,-1 0-15,0 0 0,22 0 0,-22 0 16,0 0-16,1 0 0,20 0 15,-20 0-15,-1 0 0,21 0 0,43 0 16,-63 0-16,-1 0 0,21 0 16,-20 0-16,-1 22 0,0-22 0,1 0 15,-1 21-15,-21-21 0,43 21 16,-22-21-16,-21 0 0,0 21 16,1 0-16,-1-21 0,0 21 15,0-21-15,-21 22 0,21-1 16,0 0-1,-21 0-15,0 0 16,0 0-16,0 1 31,-21-22-31,0 0 0,0 0 141</inkml:trace>
  <inkml:trace contextRef="#ctx0" brushRef="#br1" timeOffset="156651.5">10287 10859 0,'21'0'15</inkml:trace>
  <inkml:trace contextRef="#ctx0" brushRef="#br1" timeOffset="162534.9">5249 15812 0,'-21'-22'16,"42"22"77,-21 22-93,21-22 16,1 21-16,-1-21 0,0 21 0,0 0 16,0 0-16,22 0 0,-22-21 0,21 22 15,-21-1-15,22 0 16,-22 0-16,21 0 0,-21 0 0,22 1 15,-22-22-15,21 21 0,-21 0 16,22 0-16,-22 0 0,21-21 0,-21 21 16,0 1-16,1-22 0,20 21 0,-21 0 15,0-21-15,0 21 0,1-21 16,20 21-16,-21-21 0,0 0 0,0 0 16,1 21-16,-1-21 0,0 0 15,0 0-15,0 0 0,0 0 16,-42 0 31,0 0-47,0 0 15,21 22-15,-21-22 0,0 0 16,-1 0-16,1 21 16,0-21-16,0 0 0,0 0 15,21 21-15,-21-21 0,-22 0 0,22 21 16,0-21-16,0 0 0,0 21 0,-22-21 15,22 21-15,-21-21 0,21 22 16,-22-1-16,1-21 0,21 21 0,-22 0 16,1 0-16,0-21 0,21 21 0,-22 1 15,1-1-15,0 0 16,-1-21-16,-20 42 0,42-42 16,-22 21-16,22-21 0,-21 22 15,21-22-15,-1 0 0,1 0 0,0 21 16,0-21-16,0 21 0,0-21 0,-1 0 15,1 0-15,21 21 16,-21-21 0,42 0 31,0 0-47,1-21 15,-1 0-15,21 21 0,-21-21 16,0 21-16,22-22 0,-22 22 15,21-21-15,-21 0 0,22 21 0,-1-21 16,0 0-16,1 0 0,-1-1 0,0 1 16,22 0-16,-22 0 0,1 0 15,-1 0-15,0-1 0,1 22 0,-22-21 16,21 0-16,0 0 0,-20 21 0,-1-21 16,21 21-16,-21 0 0,-21-21 15,21 21-15,1 0 0,-1 0 31,-21 21 32,-21-21-32</inkml:trace>
  <inkml:trace contextRef="#ctx0" brushRef="#br1" timeOffset="163830.97">6794 17209 0,'-21'0'0,"42"0"0,-63 0 0,21 0 15,0 0-15,21-22 16,-21 22-16,-1 0 0,1 0 15,0 0 17,42 0 15,0 0-47,1 0 15,-1 0-15,0 0 0,0 0 16,0 0-16,22 0 0,-22 0 0,0 0 15,21 0-15,-21 0 16,22 0-16,-22 0 0,21 0 0,1 0 16,20 0-16,-21 0 15,-20 0-15,20 0 0,-21 0 0,21 0 16,1 0-16,-22 0 0,21 0 0,1 0 16,-22 0-16,21 0 0,0 0 15,1 0-15,-1 0 0,22 0 0,-1 0 16,1 0-16,-1 0 0,1 0 15,20 0-15,-20 0 0,20 0 16,-20 0-16,21 0 0,-22 0 0,22 0 16,-1 0-16,1 0 0,0 0 15,-1 0-15,1 0 0,0 0 0,-1 0 16,1 0-16,0 0 0,-1 0 16,297 0-1,-296 0-15,0 0 16,-1 0-16,1 0 0,0 0 0,-22 0 15,22 0-15,0 0 0,-22 0 16,1 0-16,-1 0 0,1 0 0,-1 0 16,1 0-16,-22 0 0,21 0 15,-20 0-15,-1 0 0,0 0 16,1 0-16,-22 0 0,0 0 0,0 0 16,0 0-16,1 0 15</inkml:trace>
  <inkml:trace contextRef="#ctx0" brushRef="#br1" timeOffset="163990.97">11134 17209 0,'-22'0'31,"22"21"-16</inkml:trace>
  <inkml:trace contextRef="#ctx0" brushRef="#br1" timeOffset="68907.72">9229 9737 0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3:56:44.6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2709 423 0,'0'0'0,"0"-21"0,0 0 16,0 0-16,0 0 15,0 0-15,0-1 16,0 1 0,0 42 15,0 1-31,-21-1 0,0 63 15,21-41-15,0-1 16,0 0-16,-21 22 0,0-22 0,-1 22 16,22-22-16,-21 22 0,21-1 15,-21-21-15,21 22 0,-21-22 0,21 1 16,-21-1-16,21-21 0,0 0 16,0 0-16,0 1 0,0-1 15,0 0-15,21-21 16,0-21-1,0 0-15,0-1 0,1 1 16,-1-21-16,0 0 0</inkml:trace>
  <inkml:trace contextRef="#ctx0" brushRef="#br0" timeOffset="289.08">3090 423 0,'21'0'16,"-42"0"-16,42-21 0,1 0 0,-1 21 31,-21 21-31,0 0 16,0 1-16,0-1 0,0 0 0,0 21 15,0 1-15,0-1 0,0 0 16,0 1-16,0-1 0,0 21 0,-21-20 16,21-1-16,-22 0 0,1 1 15,21-1-15,0 0 0,0-20 0,-21 20 16,21-21-16,0 0 0,-21-21 15,21 21-15,0 1 0,0-44 32,0 1-32,0 0 15,0 0-15,21-21 0,-21 20 16</inkml:trace>
  <inkml:trace contextRef="#ctx0" brushRef="#br0" timeOffset="516.1">2752 762 0,'0'0'0,"-22"0"0,1 0 0,42 0 47,1 0-47,-1 0 0,0 0 15,21 0-15,-21 0 0,22-21 16,-22 21-16,21 0 0,1 0 0,-22-21 15,0 21-15,21 0 0,-21 0 16,1-21-16,-1 21 0,0 0 0,-21-22 16,21 1-16</inkml:trace>
  <inkml:trace contextRef="#ctx0" brushRef="#br0" timeOffset="797.09">3556 487 0,'0'0'16,"0"21"0,21-21-16,0 0 0,0 0 15,1 0-15,20 0 0,-21 0 16,21 0-16,1 0 0,-1 0 0,0 0 15,1 0-15,-1 0 0,-21 0 16,22 0-16,-1 0 0,-21 0 16,0 0-16,0 0 0,1 0 15</inkml:trace>
  <inkml:trace contextRef="#ctx0" brushRef="#br0" timeOffset="1080.07">3979 508 0,'0'0'0,"-42"42"16,42-20-16,-21-1 16,21 0-16,0 0 15,0 0-15,-21 0 0,21 22 0,-22-22 16,22 21-16,-21 1 0,0-1 15,21 0-15,-21-21 0,0 22 0,21-22 16,-21 21-16,21-21 0,0 1 16,0-1-16,0 0 0,0 0 15,21-42 17,-21 0-32,21 0 15,0-1-15</inkml:trace>
  <inkml:trace contextRef="#ctx0" brushRef="#br0" timeOffset="1348.43">4424 508 0,'0'21'31,"-21"0"-31,21 1 0,-22 20 0,1-21 15,21 0-15,-21 22 0,21-1 16,-21-21-16,0 21 0,21-20 16,0 20-16,-21-21 0,21 21 0,-22-20 15,22-1-15,0 0 0,0 0 16,0 0-16,0 0 0,0 1 16,22-44-1,-1 1 1,0 0-16</inkml:trace>
  <inkml:trace contextRef="#ctx0" brushRef="#br0" timeOffset="1568.3">4381 550 0,'0'0'0,"0"-21"0,0 0 16,0 0-16,22 21 16,-1 0-1,0 21-15,0 0 0,-21 0 0,21 1 16,0-1-16,1 0 0,-1 21 15,0-21-15,-21 1 0,21-1 16,0 21-16,-21-21 0,0 0 0,21 1 16,1-1-16,-22 0 15,21-21-15,0 0 16,0 0 0,0-21-16,0 21 0</inkml:trace>
  <inkml:trace contextRef="#ctx0" brushRef="#br0" timeOffset="2057.42">5122 402 0,'0'21'32,"-21"1"-32,21-1 15,-21-21-15,0 21 0,0 21 0,-1-21 16,1 1-16,-21 20 0,0-21 15,20 0-15,1 22 0,0-22 16,-21 0-16,21-21 0,-1 21 16,22 0-16,-21 0 0,0-21 15,42 0 17,0-21-32,1 0 0,-1 0 15,0 0-15,21-22 0,-21 22 16,1-21-16,20 21 0,-21-22 0,0 22 15,0-21-15,1 21 0,-1 0 16,0-1-16,-21 1 0,21 21 16,0 0-16,-21 21 15,0 1-15,0-1 16,0 21-16,0-21 0,0 0 16,-21 22-16,0-1 0,0-21 15,21 22-15,-21-1 0,-1-21 0,22 21 16,0 1-16,-21-22 0,21 21 15,-21-21-15,21 1 0,0-1 0,0 0 16,0 0-16,0 0 16,0 0-16,21-21 15,0 0 1,1-21-16,20 0 0,-21 0 0,0 0 16</inkml:trace>
  <inkml:trace contextRef="#ctx0" brushRef="#br0" timeOffset="2632.49">5630 402 0,'0'0'0,"0"-21"0,0 0 16,0 42 0,0 0-1,0 22-15,0-22 0,0 0 16,0 21-16,0 1 0,-21-22 0,21 21 15,-21 0-15,0 1 0,21-1 16,-21 22-16,-1-22 0,1 0 0,0 1 16,0-22-16,0 21 15,0-21-15,21 22 0,0-22 0,-22 0 16,22 0-16,-21-21 0,21 21 16,-21-21-16,21-21 31,21 0-16,0 0-15,-21-22 0,22 1 0,-1 21 16,0-21-16,-21-1 0,21 1 16,0 21-16,0 0 0,-21-1 0,0 1 15,22 21-15,-1 0 0,0 21 16,0 1-16,-21-1 16,21 0-16,-21 0 0,0 21 15,21-20-15,-21-1 0,22 0 16,-1 0-16,-21 0 0,21 0 0,0 1 15,0-1-15,0-21 0,1 21 16,20-21-16,-21 0 0,0 0 0,0 0 16,1 0-16,20 0 0,-21 0 15,0 0-15,0-21 0,1 0 0,-1 21 16,-21-22-16,21 1 0,-21 0 16,21 0-16,-21 0 0,0 0 15</inkml:trace>
  <inkml:trace contextRef="#ctx0" brushRef="#br0" timeOffset="4364.45">12721 296 0,'0'-63'32,"0"42"-17,0 0-15,0 42 47,0 0-31,0 0-16,0 0 0,0 0 15,0 1-15,0-1 0,0 21 0,0-21 16,0 22-16,0-22 0,0 21 16,0 0-16,0-20 0,0 20 15,0 0-15,0 1 0,-21-1 0,21-21 16,0 21-16,0 22 0,-21-22 15,21 1-15,0-1 0,0 0 0,0 1 16,0-1-16,0 0 0,0 1 16,0-1-16,0 0 0,0 1 0,0-1 15,0 0-15,0 1 0,0-1 16,0 0-16,0 1 0,0-1 0,0 0 16,0 1-16,21-1 0,-21 0 0,0 43 15,0-43-15,0 1 16,0-1-16,0 0 0,0 1 0,-21-1 15,0-21-15,21 21 0,-22 1 16,22-1-16,-21 0 0,21 1 16,-21-1-16,21 0 0,0 22 0,-21-22 15,0 64-15,0-64 0,21 1 16,0-1-16,0 0 0,0 1 16,-22 20-16,22-20 0,0-1 0,0 0 15,0 1-15,-21-1 0,21 21 0,0-20 16,0-1-16,0 22 0,0-22 15,0 21-15,0-20 0,0-1 16,0 0-16,0 22 0,0-22 0,0 1 16,0-1-16,0 0 0,0 22 0,0-22 15,-21 0-15,21 22 0,0-22 16,-21 22-16,21-22 0,0 22 0,-21-1 16,21-21-16,0 1 0,0 20 0,0 43 15,-21-64-15,21 22 16,0-22-16,-22 22 0,22-1 0,0-20 15,0 20-15,-21 1 0,21-1 0,-21-21 16,21 22-16,0-22 0,0 22 0,0-1 16,-21-20-16,21 20 0,0-21 15,0 22-15,0-22 0,-21 22 0,21-1 16,0 43-16,0-64 0,0 22 16,0 42-16,-21-64 0,21 22 15,0-22-15,-22 21 16,22-20-16,0 20 0,0 1 0,0-1 15,-21 1-15,21-1 0,-21-20 16,21 20-16,-21 1 0,21-22 0,0 21 0,0 1 16,-21-1-16,21-20 0,-21 20 15,21 1-15,0-22 0,0 22 0,0-1 16,0 1-16,0-22 0,-22 64 16,22-64-16,0 22 0,0-22 0,0 21 15,0-20-15,0-1 0,0 22 16,0-1-16,0-21 0,0 22 0,0-22 15,0 22-15,-21-1 0,21-20 0,0 20 16,0 1-16,0-22 0,-21 21 16,21 1-16,-21-22 0,21 22 0,-21-1 15,21 64-15,-21-63 16,-1-1-16,22 1 0,-21-1 0,21 1 16,0-1-16,-21-20 0,0 20 0,21 22 15,0-22-15,0 1 0,-21-1 0,21 1 16,-21-1-16,21 1 0,0-1 0,0 1 15,0-1-15,0 43 16,0-42-16,0-22 0,0 21 0,0 1 16,0-22-16,0 22 0,0 42 15,0-64-15,0 0 0,0 22 16,0-22-16,0 0 0,0 1 0,0 20 16,0-20-16,0-22 0,0 21 0,-22 0 15,22 1-15,0-22 0,0 0 0,0 0 16,0 0-16,0 1 0,22-22 15,-1-22-15,0-20 0</inkml:trace>
  <inkml:trace contextRef="#ctx0" brushRef="#br0" timeOffset="5421.65">15219 423 0,'0'0'0,"0"-21"15,21 42 48,0-21-63,0 43 0,-21-22 0,21 0 15,1 21-15,20 1 0,-21-1 16,0 22-16,0-22 0,22 21 16,-22 1-16,0-1 0,0 1 0,0-1 15,1-20-15,-1-1 0,0 0 16,-21 1-16,21-22 0,-21 21 0,0 1 15,21-43-15,-21 21 16,0-42 15,0-1-31,0 1 0,0 0 16,0 0-16</inkml:trace>
  <inkml:trace contextRef="#ctx0" brushRef="#br0" timeOffset="5716.48">15960 508 0,'0'0'0,"0"21"16,0 0 0,-22 1-16,1-1 0,-21 0 0,21 0 15,-22 0-15,1 22 0,-21-22 16,-1 21-16,1 0 0,-1 1 0,1-1 15,-1 0-15,1-20 0,-1 20 0,1 0 16,20-21-16,1 1 16,0 20-16,20-21 0,1-21 0,0 21 15,0 0-15,0-21 16,42 0 0,0 0-1,0 0-15,22-21 0,-1 0 0,0 0 16,1 0-16</inkml:trace>
  <inkml:trace contextRef="#ctx0" brushRef="#br0" timeOffset="5985.24">16214 572 0,'21'0'0,"-42"0"0,42-22 15,-21 44 1,-21-1-16,21 0 15,-22 0-15,1 21 0,21 1 16,-21-1-16,0 0 0,21 1 0,0 20 16,-21-20-16,0-1 0,-1 0 15,22 22-15,-21-43 0,21 0 16,0 0-16,-21 0 16,21 1-16,0-1 0,0-42 31,0-1-16,21 22-15,0-42 0</inkml:trace>
  <inkml:trace contextRef="#ctx0" brushRef="#br0" timeOffset="6197.12">16319 614 0,'0'0'0,"0"-21"0,22 0 16,-1 21-16,0 0 15,0 0-15,0 21 16,-21 0-16,21 21 0,-21-21 15,22 1-15,-22 20 0,21-21 16,0 21-16,-21-20 0,0-1 0,0 0 16,21 0-16,-21 0 0,0 0 15,0 1-15,0-1 0,0-42 32,0-1-17</inkml:trace>
  <inkml:trace contextRef="#ctx0" brushRef="#br0" timeOffset="6692.84">17018 529 0,'21'-21'0,"-42"42"0,42-21 32,-42 0-17,0 21-15,0 1 0,-1-1 0,1 0 16,0 0-16,-21 0 0,21 0 15,-22 22-15,22-22 0,-21 0 0,21 0 16,-22 22-16,22-43 0,0 21 16,0 0-16,0 0 0,21 0 15,21-21 17,0-21-32,0 0 0,21 0 15,-20 0-15,20-1 0,0-20 0,-21 21 16,22 0-16,-22-22 0,21 22 15,-21-21-15,1 21 0,20 0 16,-21-1-16,-21 1 0,21 0 16,-21 63-1,0-20 1,0-1-16,-21 21 0,0-21 0,21 22 16,-21-1-16,0 0 0,-1 1 15,22-1-15,-21 0 0,21 1 0,-21-22 16,21 21-16,0-21 0,0 0 15,-21 1-15,21 20 0,0-21 16,0 0-16,-21 0 16,21 1-16,0-1 0,21-21 31,0 0-15,0 0-16,0-21 0</inkml:trace>
  <inkml:trace contextRef="#ctx0" brushRef="#br0" timeOffset="7228.53">17886 487 0,'0'0'0,"0"-21"16,0 42-1,0 0-15,0 0 0,-21 0 16,21 22-16,-22-22 0,1 21 15,0 22-15,0-22 0,0 22 0,0-22 16,-22 21-16,22-20 0,0-1 16,-21 0-16,20 1 0,1-1 0,0-21 15,0 22-15,0-22 0,21 0 16,-21 0-16,21-42 47,0 0-47,21 0 0,-21-1 15,21 1-15,0-21 0,0 0 16,0 20-16,-21-20 0,22 0 0,-1 21 16,0-1-16,0 1 0,0 21 15,-21 21 1,21 1-16,-21 20 0,0-21 16,0 0-16,22 22 0,-22-22 0,21 0 15,-21 0-15,0 0 0,21 0 16,0-21-16,0 22 0,0-22 0,1 0 15,-1 0-15,0 0 16,0 0-16,21 0 0,-20 0 0,-1 0 16,0 0-16,21-22 0,-21 1 15,22 0-15,-22 0 0,0 0 16,0 0-16,-21-1 0,0 1 16,0 0-16,-21 21 15,0 0 1,0 21-16,0 0 0,-1-21 0,1 22 15</inkml:trace>
  <inkml:trace contextRef="#ctx0" brushRef="#br0" timeOffset="7776.22">15176 1461 0,'-21'0'0,"42"0"0,-63 0 0,21 0 16,0 0-16,42 0 31,21 0-31,1 0 0,-1 0 16,0 0-16,22 21 0,-1-21 16,22 0-16,-22 0 0,22 0 0,0 0 15,-1 21-15,22-21 0,0 0 0,0 21 16,42-21-16,-21 0 15,0 21-15,21 0 0,-21-21 0,21 22 16,1-22-16,-22 21 0,0-21 16,0 0-16,0 21 0,-22-21 0,-20 0 15,0 0-15,-22 0 0,1 0 16,-1 0-16,-20 0 0,-1 0 0,0 0 16,-21 0-16,1 0 0,-1 0 15,-42 0 63</inkml:trace>
  <inkml:trace contextRef="#ctx0" brushRef="#br0" timeOffset="8832.24">1757 1439 0,'-21'43'31,"21"-22"-16,0 0-15,21-21 16,0 0-16,0 0 0,0 0 16,22 0-16,-1 0 0,0 0 15,1 0-15,-1 0 0,21 0 0,1 0 16,-1 0-16,22 0 0,0 0 16,21 0-16,-1 0 0,1 0 0,0 0 15,0 0-15,21 0 16,0-21-16,0 21 0,21 0 0,-21 0 15,21 0-15,-21 0 0,21-21 0,1 21 16,-1 0-16,0 0 0,0-21 16,-21 21-16,21 0 0,-21 0 0,21-22 15,-21 22-15,0-21 0,0 21 16,0-21-16,0 21 0,-21 0 0,0-21 16,0 21-16,-21 0 0,-1 0 15,-20 0-15,63-21 0,-64 21 16,-20 0-16,-1 0 0,0 0 15,-21 0-15,1 0 0,-1 0 0,0 0 16,-42 0 62,0 0-78,-1 0 0</inkml:trace>
  <inkml:trace contextRef="#ctx0" brushRef="#br0" timeOffset="10012.29">0 2752 0,'0'21'16,"0"0"78,0 0-79,85-21 32,-1 0-47,-20 0 0,20 0 0,1 0 16,-21 0-16,20 0 0,-20 0 15,-1 0-15,-20 0 0,-1 0 0,0 0 16,1 0-16,-22 0 0,0-21 16,0 21-16,0 0 0,-21-21 15,0 0 1,-21 0-16,-21 21 15,21-22-15,-1 22 0,-20 0 0,0 0 16,21-21-16,-22 21 16,22 0-16,0 0 0,-21 0 0,20 0 15,1 0-15,0 0 16,42 0 15,0 0-31,1 0 16,-1 0-16,0 0 0,21 0 0,-21 0 15,22 0-15,-22 0 0,0 0 16,21 21-16,-20-21 0,-1 22 0,-21-1 16,21-21-16,-21 21 0,0 0 15,0 0-15,0 0 0,0 1 0,-21 20 16,0-21-16,-1 0 16,1 0-16,0 1 0,0-1 0,0 0 15,0 0-15,-22-21 0,22 21 16,0 0-16,0-21 0,0 22 15,-1-22-15,22-22 32</inkml:trace>
  <inkml:trace contextRef="#ctx0" brushRef="#br0" timeOffset="10678.91">1630 2709 0,'-21'0'16,"42"0"31,0 0-31,0 0-16,0 0 0,0 0 15,1-21-15,-1 0 0,21 21 0,-21-21 16,0 0-16,22 0 0,-1-22 15,-21 22-15,0 0 0,-21 0 16,0 0-16,22-1 0,-22 1 16,0 0-16,0 0 15,0 0-15,0 42 16,-22 0 0,1 0-16,21 22 0,-21-1 15,0 0-15,21 22 0,-21-22 16,0 0-16,21 22 0,-22-22 0,22 1 15,0-1-15,-21 21 0,21-20 16,-21-1-16,21-21 0,0 22 16,0-1-16,0-21 0,0 43 15,0-43-15,0 0 0,0 0 16,0 0-16,-21 0 16,0-21-16,0 0 0,-1 0 0,1 0 15,0 0-15,-21 0 0,21-21 16,-22 0-16,1 21 0,21-21 15,-22 0-15,22 0 0,0 21 16,-21-22-16,42 1 16,0 0-16,0 0 0,21 0 15,0 0-15,0 21 16,0-22-16,22 1 0,-1 0 0</inkml:trace>
  <inkml:trace contextRef="#ctx0" brushRef="#br0" timeOffset="10960.74">2307 2498 0,'0'0'15,"0"21"17,0 0-32,-21 21 0,21-20 15,0 20-15,-21 0 0,21 1 16,-21-1-16,-1 0 0,22 1 0,-21-1 15,0 0-15,21 1 0,-21-1 16,0 0-16,21-21 0,-21 22 0,21-22 16,0 21-16,0-21 0,0 1 15,0-1-15,21-21 16,0 0-16,0 0 16,0-21-16,22-1 15,-22 1-15,-21 0 0,21 0 16</inkml:trace>
  <inkml:trace contextRef="#ctx0" brushRef="#br0" timeOffset="11142.54">2074 2879 0,'0'0'0,"0"21"31,21-21-15,1 0-16,-1 0 15,21 0-15,0 0 0,43 0 16,-21-21-16,-22 21 16,21-21-16,1 21 0</inkml:trace>
  <inkml:trace contextRef="#ctx0" brushRef="#br0" timeOffset="11408.39">3387 2709 0,'-22'0'31,"1"22"-15,21-1-16,0 0 0,-21 0 0,0 21 16,0-20-16,21 20 0,0-21 15,-21 0-15,21 22 0,-22-22 16,1 0-16,21 0 0,0 0 0,0 0 15,-21 1-15,21-1 0,0 0 16,21-21 0,0 0-16,1 0 0,-1-21 15,0 0-15,21 21 0</inkml:trace>
  <inkml:trace contextRef="#ctx0" brushRef="#br0" timeOffset="11796.29">3852 2794 0,'0'0'15,"21"-21"-15,1 0 0,-22 0 0,0-1 16,-22 22 0,1 0-16,0 0 15,-21 22-15,21-1 0,-22-21 16,22 21-16,0 0 0,-21 0 0,20-21 16,1 21-16,0 1 0,21-1 15,-21-21-15,21 21 0,0 0 16,21-21-16,0 0 15,22 21-15,-22-21 0,21 0 16,-21 0-16,22 21 0,-1-21 0,-21 0 16,21 22-16,-20-1 0,-1-21 15,21 21-15,-21-21 0,-21 21 0,0 0 16,0 0-16,0 1 16,-21-22-16,0 21 15,-21-21-15,20 21 0,-20-21 0,0 0 16,-1 0-16,22 0 0,-21 0 15,0 0-15,-1 0 0,22 0 16,0 0-16,0 0 16,0 0-16,21-21 0,0 0 15,0-1-15,0 1 0,0 0 16,0 0-16</inkml:trace>
  <inkml:trace contextRef="#ctx0" brushRef="#br0" timeOffset="12149.11">3514 2223 0,'0'0'0,"-22"0"0,1 0 0,-21 0 16,21 0-16,0 21 16,21 0-16,-22 0 0,22 0 0,-21 22 15,21-22-15,0 0 0,0 0 16,0 0-16,0 0 0,21 1 0,1-1 15,-1 0-15,0-21 0,21 0 16,-21 0-16,22 0 0,20-21 16,-42 0-16,1 21 0,-1-22 15,0 1-15,-21 0 0,0-21 16,0 21-16,0-1 0,0 1 16,-21 0-16,0 0 0,-1 0 0,1 21 15,-21 0-15,21 0 0,0 0 0,-22 0 16,22 0-16,-21 0 15,21 21-15,-1 0 0,1 0 0,-21 22 16,42-22-16,-21 0 16,21 21-16,0-21 0,0 1 15</inkml:trace>
  <inkml:trace contextRef="#ctx0" brushRef="#br0" timeOffset="13524.03">4572 2604 0,'0'-43'15,"0"86"-15,21-107 0,0 43 0,0-21 0,1 20 16,-1 1-16,0-21 0,-21 21 16,21 0-16,0 21 0,-21-22 15,0 1-15,21 21 0,-21 21 31,0 1-31,0 20 16,0-21-16,0 21 0,0 1 16,0 20-16,-21-20 0,21-1 0,-21 21 15,21-20-15,-21-1 0,0 0 16,21 1-16,0-1 0,0-21 0,0 22 16,0-22-16,0 0 0,0 0 0,0 0 15,21 0-15,0-21 16,0 0-16,0 22 0,1-22 0,-1 0 15,21 0-15,-21 0 0,22-22 16,41 1-16,-63 0 0,22 0 16,-1 0-16,0-22 0,1 1 0,-1 0 15,0-1-15,-20-20 0,20-1 16,-21 1-16,0 21 0,0-22 0,1 1 16,-1 20-16,-21 1 0,21 21 15,-21-22-15,0 22 0,0 0 16,0 42-1,0 0 1,-21 1-16,21 20 16,-21 0-16,21 1 0,-22-1 0,22 21 15,-21-20-15,21-1 0,0 0 0,0 1 16,0-1-16,-21 22 16,21-43-16,0 21 0,0-21 0,0 0 15,0 1-15,21-1 16,0-21-16,1 0 0,-1 0 15,0 0-15,0 0 0,21 0 16,-20 0-16,20-21 0,-21 21 0,21-22 16,-20 1-16,20 0 0,-21 0 15,21-21-15,-20 20 0,20 1 0,-21-21 16,0 21-16,0 0 0,1-1 16,-22 1-16,21 21 0,-21-21 15,-21 21 1,-1 21-16,1 0 15,0-21-15,0 22 0,21-1 0,0 0 16,-21 0-16,21 0 0,0 0 0,0 1 16,0-1-16,0 0 0,21-21 15,0 21-15,-21 0 0,42 22 16,-42-22-16,22-21 16,-22 21-16,-22-21 46,1 0-46,0-21 16,0 21-16,21-21 0,-21 21 16,0-22-16,-1 1 0,1 0 15,0 21 1,21 21 0,0 0-1,0 1-15,21-1 16,0-21-16,1 0 0,-1 21 15,0-21-15,21 0 0,-21 21 0,22-21 16,-1 0-16,0 0 16,1 0-16,-1 0 0,0 0 0,22 0 15,-22 0-15,1 0 0,-22 0 16,21-21-16,0 0 0,-20 21 0,20-21 16,-21-1-16,0 1 0,22 0 0,-22 0 15,0 0-15,0 0 0,0-22 16,-21 22-16,0 0 0,0-21 0,21 20 15,-21 1-15,0 0 16,-21 21 0,0 0-16,0 21 0,0-21 15,0 21-15,21 1 0,-22-1 0,22 0 16,-21 21-16,21-21 0,-21 1 0,21-1 16,0 0-16,0 0 15,0 0-15,0 22 0,0-22 16,21-21-16,0 21 15,1-21-15,-1 0 0,0 0 16,21 0-16,-21 0 0,22 0 0,-1 0 16,-21 0-16,22 0 0,-1 0 0</inkml:trace>
  <inkml:trace contextRef="#ctx0" brushRef="#br0" timeOffset="14040.29">7387 2688 0,'0'0'0,"0"-21"0,0 0 0,0 0 15,0 0-15,0-1 0,-21 22 0,0 0 16,0-21-16,-1 21 0,1 0 16,0 0-16,-21 0 0,21 21 15,-43 22-15,22-22 0,-1 0 16,22 0-16,-21 22 0,0-22 16,20 21-16,1-21 0,-21 22 0,21-22 15,21 0-15,0 21 0,0-21 16,0 1-16,0-1 0,0 0 0,21 0 15,21-21-15,-21 0 16,22 0-16,-22 0 16,21 0-16,-21 0 0,64 0 15,-64-21-15,22 0 0,-22 0 0,0-1 16,21 1-16,-21 0 0,1-21 16,-1-1-16,0 1 0,0-21 0,-21 20 15,21-20-15,0-1 0,-21 22 16,0-22-16,22 1 0,-1 21 0,0-43 15,-21 64-15,0 0 16,0-1-16,0 1 0,0 42 16,0 1-16,0-1 15,-21 21-15,21-21 0,-21 43 16,21-22-16,0 0 0,0 22 16,0-22-16,0 22 0,0-22 15,0 0-15,0 1 0,0-1 0,0 0 16,0-20-16,0 20 0,0-21 0,0 0 15,0 0-15,0 22 16,0-22-16,21-21 0,0 0 16,0 0-16,0 0 0,0 0 15,1 0-15,20 0 0,-21-21 0</inkml:trace>
  <inkml:trace contextRef="#ctx0" brushRef="#br0" timeOffset="14364.1">8890 2159 0,'0'0'16,"0"-21"-16,-21 21 0,0-21 0,21 0 0,0-1 15,-22 22 1,1 0-16,21 22 15,0-1-15,0 0 0,-21 0 16,21 21-16,-21 1 0,21-1 0,-21 0 16,21 22-16,0-1 15,-21-20-15,-1 20 0,22-20 0,-21-1 16,21 0-16,0 1 0,-21-22 0,21 21 16,0-21-16,0 0 0,0 1 15,0-1-15,21-21 16,0 0-1,1 0-15,-1-21 0,0-1 0</inkml:trace>
  <inkml:trace contextRef="#ctx0" brushRef="#br0" timeOffset="14753.1">9250 2455 0,'21'-21'16,"-42"42"-16,42-63 0,-21 21 15,-21 21 1,21 21-1,-21 0-15,-1 0 0,1 1 0,-21 20 16,21-21-16,21 21 0,-21-20 16,-1 20-16,1-21 0,21 21 15,0-20-15,0-1 0,0 21 0,0-21 16,0 0-16,0 1 0,21-1 16,1-21-16,20 0 0,-21 0 0,21 0 15,-20 0-15,20 0 0,-21 0 16,21 0-16,1 0 0,-22-21 15,21-1-15,-21 1 0,1 0 0,-1 0 16,0 0-16,0-22 0,0 1 16,-21-21-16,0 20 0,0 22 15,0-21-15,0-1 0,-21 22 16,0 0-16,0 0 0,0 0 0,-22 21 16,22 0-16,0-21 0,-21 21 0,20 0 15,1 0-15,0 0 16,0 0-16,0 0 15,21 21-15</inkml:trace>
  <inkml:trace contextRef="#ctx0" brushRef="#br0" timeOffset="15016.47">8572 2138 0,'0'0'15,"-21"0"-15,0 0 0,0 0 0,63 0 32,-21 0-32,43 0 0,-22 0 15,22-21-15,20 21 0,-20 0 16,21 0-16,-1 0 0,1 0 0,-22-21 0,22 21 16,-21 0-16,-1 0 15,-21 0-15,22 0 0,-22 0 0,1 0 16,-22 0-16,0 0 0,-21 21 15,0 0 1,-21-21-16,-22 0 0,22 0 16,-21 21-16</inkml:trace>
  <inkml:trace contextRef="#ctx0" brushRef="#br0" timeOffset="16044.41">1143 4360 0,'0'0'0,"0"-21"32,0 0-17,0 0-15,0 0 0,0 0 16,0-1-16,0 1 0,0-21 15,-21 21-15,0-22 0,-1 22 16,1-21-16,0 21 0,-21 0 16,21-1-16,-22 1 0,1 21 15,0 0-15,20 0 0,-20 0 0,0 0 16,-1 21-16,1 22 0,0-22 16,21 21-16,-22 1 0,1-1 0,21 0 15,-22 1-15,22 20 0,21-21 16,0 1-16,-21-1 0,21-21 15,0 22-15,0-22 0,21 0 0,0 0 16,1 0-16,-1-21 16,21 0-16,0 0 0,1 0 0,-1 0 15,0 0-15,43-42 16,-43 21-16,1 0 0,-1-22 0,0 1 16,1 0-16,-1-1 0,0-20 15,-20 20-15,20-20 0,-21-1 16,0 1-16,0-1 0,1 1 0,-22-22 15,0 22-15,0 42 16,0-22-16,0 22 0,0 0 0,0 0 16,0 42-1,0 21-15,-22-21 16,22 22-16,0-1 16,0 0-16,0 22 0,0-22 0,0 22 15,0-1-15,0-20 0,0-1 16,0 21-16,0-20 0,0-22 15,0 21-15,0-21 0,0 1 0,0 20 16,0-21-16,0 0 16,22-21-16,-1 0 15,0-21 1,0 0-16</inkml:trace>
  <inkml:trace contextRef="#ctx0" brushRef="#br0" timeOffset="16390.21">1503 4170 0,'0'0'0,"21"0"31,0 0-15,0 0-16,0 0 0,-21-21 16,22 21-16,-1-21 0,0-1 15,0 22-15,0-21 0,0 21 0,-21-21 16,0 0-16,0 0 15,-21 21 1,0 0 0,0 0-16,0 21 0,-22 0 0,22 0 15,0 0-15,0 22 0,0-22 16,21 21-16,-21-21 0,21 22 16,-22-22-16,22 21 0,0-21 0,0 1 15,0-1-15,0 0 0,0 0 16,0 0-16,22-21 0,-1 0 15,0 0-15,21 0 0,-21 0 16,22 0-16,-22-21 0,21 0 0,-21 21 16,22-21-16</inkml:trace>
  <inkml:trace contextRef="#ctx0" brushRef="#br0" timeOffset="17077.09">2286 4043 0,'0'0'16,"0"-21"-16,-21 21 31,0 0-31,-1 0 0,-20 0 0,21 21 16,0-21-16,0 21 0,-1 0 15,1 0-15,0 1 0,21-1 0,-21-21 16,21 21-16,0 0 0,0 0 16,0 0-16,0 1 0,21-1 0,0 0 15,0-21-15,-21 21 0,22 0 16,-1 0-16,0-21 0,-21 22 15,0-1-15,21-21 0,-21 21 16,0 0-16,-21 0 16,0-21-16,0 0 15,-1 0-15,1 0 0,0 0 16,0 0-16,-21 0 0,20 0 0,1-21 16,0 0-16,21 0 0,-21 0 15,0 21-15,0-22 0,21 1 16,-22 0-16,22 42 31,22 0-15,-1 1-16,-21-1 0,21 0 15,0-21-15,0 21 0,-21 0 16,21 0-16,1-21 0,-1 0 0,0 22 16,21-22-16,-21 0 0,1 0 15,-1 0-15,21 0 0,-21 0 0,22 0 16,-22-22-16,21 22 0,0-21 15,-20 0-15,20 0 0,0 0 0,-21 0 16,22-1-16,-22 1 16,0-21-16,0 21 0,0-22 0,1 22 0,-22 0 15,21 0-15,-21 0 0,0 0 16,0 42 15,-21 0-31,-1 0 0,1 0 0,0 0 16,0 22-16,0-22 0,0 0 15,-1 21-15,22-20 0,0-1 0,-21 0 16,21 0-16,0 0 0,0 0 16,21-21-1,1 0 1,-1 0-16,0 0 0,0-21 16,0 0-16,0 21 0,-21-21 0,0 0 15</inkml:trace>
  <inkml:trace contextRef="#ctx0" brushRef="#br0" timeOffset="17280.84">2688 3916 0,'0'0'0,"0"-21"0,0 0 16,0-1-16,0 44 62,21-1-46,0 0 0,1 0-16,-22 0 15</inkml:trace>
  <inkml:trace contextRef="#ctx0" brushRef="#br0" timeOffset="18031.14">3217 4170 0,'0'0'0,"21"-21"16,-21 0-16,22 21 0,-22-22 0,0 1 15,0 0-15,0 0 0,0 0 16,0 0 0,-22 21-16,1 0 15,0 0-15,0 0 0,0 0 16,-22 21-16,22-21 0,0 21 0,0 0 15,0 21-15,0-20 0,21-1 16,-22 0-16,1 21 0,0 1 16,21-22-16,0 0 0,0 0 15,0 0-15,21 0 16,0-21-16,1 0 0,-1 0 16,0 0-16,0 0 0,0 0 0,0-21 15,1 0-15,-1 0 0,0 0 16,0 21-16,0-21 0,0-1 15,1 1-15,-1 0 0,-21 0 0,0 0 16,21 0-16,-21-1 0,21 22 16,-21-21-16,0 42 31,0 1-31,-21-1 16,21 0-16,-21 21 0,21-21 15,-21 22-15,21-1 0,0 0 0,-22 1 16,22-1-16,0 0 0,0 1 15,0-1-15,0 0 0,0 22 0,0-22 16,0 22-16,0 63 16,0-64-16,0 1 0,0-1 15,0 1-15,0-22 0,22 22 0,-22-1 16,0 1-16,0-1 0,0 1 0,0-22 16,0 21-16,0 1 0,0 21 15,-22-43-15,1 0 0,-21 1 16,0-22-16,20 0 15,1 0-15,0-21 0,-21 0 0,21 0 16,-22 0-16,22-21 0,-21 0 0,-1 0 16,1-1-16,-21 1 0,20-21 15,1 0-15,-22-1 0,22-20 16,0 20-16,-1-20 0,1 21 0,21-22 16,0 22-16,0-22 0,21 22 15,0-22-15,0 22 0,0-21 0,0 20 16,21-20-16,21 20 0,-21 1 15,22-21-15,-22 20 0,21 1 0,22-22 16,-22 22-16,0 0 0,22-1 16,-22 1-16,22-21 0,-22 20 15,21 1-15,-20-22 0</inkml:trace>
  <inkml:trace contextRef="#ctx0" brushRef="#br0" timeOffset="18476.89">3514 4043 0,'0'0'0,"0"-21"15,0 42 17,0 0-32,0 0 0,0 0 15,0 1-15,0-1 0,-22 0 0,22 21 16,0-21-16,0 1 0,0-1 0,0 21 16,0-21-16,0 0 0,0 1 15,-21-1-15,21 0 0,0-42 47,0 0-31,0-1-16,0-20 15,0 21-15,0-21 0,21 20 0,1-20 16,-1 0-16,0-1 0,0 1 16,0 21-16,22-21 0,-1-1 0,-21 22 15,21 0-15,1 0 0,41 21 16,-41 0-16,-1 0 0,-21 0 15,22 21-15,-22 0 0,0 21 16,-21-20-16,0 20 0,0 0 0,0 1 16,0-1-16,0 0 0,0 1 0,0-1 15,0-21-15,-21 21 0,0-20 16,-1-1-16,1 0 0,0 0 16,0 0-16,0-21 0,21 21 15,-21-21-15,21-21 16,0 0-1</inkml:trace>
  <inkml:trace contextRef="#ctx0" brushRef="#br0" timeOffset="18857.66">5122 3810 0,'21'0'15,"-42"0"-15,42-21 0,-21 0 0,0 0 16,0 42 15,0 0-15,-21 0-16,0 0 0,0 0 0,21 22 15,-21-1-15,0 0 0,-1 1 16,1-1-16,0 0 0,0 1 16,0-1-16,-22 0 0,22 1 0,0-1 15,0-21-15,21 22 0,0-22 16,-21 0-16,21 0 0,0 0 16,21-21-16,0 0 15,21 0-15,-20 0 0,-1-21 16,21 0-16,0 0 0,-20 0 0,20-22 15,0 22-15</inkml:trace>
  <inkml:trace contextRef="#ctx0" brushRef="#br0" timeOffset="19321.5">5376 3768 0,'0'0'0,"0"-21"0,-21 21 31,21 21-31,-21-21 16,21 21-16,0 0 0,-21 21 0,0-20 15,21 20-15,-22-21 16,22 21-16,0 1 0,-21 41 16,0-41-16,21-1 0,-21-21 0,21 22 15,-21-22-15,21 0 0,-21 0 16,21 0-16,0 0 0,0 1 0,0-44 31,0 1-15,0 0-16,0 0 15,21 0-15,0-22 0,0 22 16,-21-21-16,21 0 0,0 20 0,1-20 16,-1 0-16,21 21 0,-21-1 15,0 1-15,22 0 0,-22 21 0,0 0 16,0 0-16,0 0 0,1 21 16,-1 0-16,0 1 0,0 20 0,-21-21 15,0 21-15,0-20 0,0 20 0,0-21 16,0 21-16,0-20 0,-21-1 15,0 0-15,0 21 0,-1-21 16,1 1-16,0-22 0,21 21 16,0-42 15,21 21-15,0-22-16,1 1 0,-1 0 0,0 0 15</inkml:trace>
  <inkml:trace contextRef="#ctx0" brushRef="#br0" timeOffset="19693.29">5800 4128 0,'0'21'0,"0"0"16,0 0 0,21-21-16,0 0 15,0 0-15,0 0 0,0 0 16,1 0-16,-1 0 0,0-21 0,21 21 15,-21-21-15,1 0 0,-1 21 16,0-22-16,0 1 0,0 0 16,-21 0-16,21 0 0,-21 0 0,0-1 15,0 1-15,0 0 0,-21 0 16,0 21-16,0 0 0,0 0 0,-22 0 16,22 0-16,-42 21 15,42 21-15,-22-20 0,22-1 16,0 21-16,0 0 0,0-20 15,21 20-15,0 0 0,0-21 0,0 1 16,0 20-16,0-21 0,21 0 0,0-21 16,0 21-16,21 1 0,-20-22 15,41 0-15,-21 0 0,1 0 16,20 0-16,-42 0 0,22-22 16,-22 1-16,21 0 0</inkml:trace>
  <inkml:trace contextRef="#ctx0" brushRef="#br0" timeOffset="19932.16">5016 3831 0,'-42'21'0,"84"-42"0,-126 42 16,63 1-16,-22-22 0,43 21 15,21-21 1,1 0 0,20 0-16,0 0 0,1 0 0,-1 0 15,0 0-15,1 0 0,20 0 0,-21-21 16,22-1-16,-22 22 16,22-21-16</inkml:trace>
  <inkml:trace contextRef="#ctx0" brushRef="#br0" timeOffset="20789.33">7366 3874 0,'0'0'0,"0"-22"0,0 1 0,0 0 16,0 0-16,0 42 47,0 0-47,0 0 0,0 1 15,0 20-15,-21-21 0,0 21 0,-1 1 16,22-1-16,-21 0 0,0 1 16,21-1-16,-21-21 0,21 22 0,-21-22 15,0 21-15,21-21 0,0 0 16,0 1-16,21-22 31,0 0-31,0 0 16,0-22-16,0 1 0,1 0 0,-1 0 15,0 0-15,0-22 0,0 22 16,0-21-16,1 0 0,-1 20 16,0-20-16,0 21 0,0-21 0,0 20 15,-21 1-15,22 21 16,-1 0-16,-21 21 15,0 1-15,0-1 0,0 0 16,0 21-16,0-21 0,0 22 16,0-22-16,0 0 0,0 21 0,21-20 15,0-1-15,-21 0 0,21-21 16,0 21-16,1-21 0,-1 21 0,0-21 16,0 0-16,21 0 0,22 0 15,-43-21-15,21 0 0,1 21 16,-22-21-16,21 0 0,-21-1 15,22 1-15,-22-21 0,0 0 0,0 20 16,0-20-16,-21 0 0,0-1 16,0 1-16,0 0 0,0 21 0,0-22 15,0 22-15,-21 0 0,21 0 16,-42 0-16,21 21 0,0 0 16,-1 0-16,1 0 0,0 0 15,-21 0-15,21 21 0,-1-21 0,1 21 16,0 0-16,0 0 0,0 0 0,21 1 15,0-1-15,0 0 16,0 0-16,0 0 0,21 0 16,0 1-16,21-22 0,-20 21 15,20-21-15,-21 0 0,21 21 0</inkml:trace>
  <inkml:trace contextRef="#ctx0" brushRef="#br0" timeOffset="21160.12">8255 4170 0,'0'0'0,"0"21"16,21-21 0,0 0-1,0 0-15,1 0 16,-1-21-16,0 0 0,0 21 16,0-21-16,0-1 0,1 1 15,-1 0-15,0 0 0,21-21 0,-21 20 16,-21 1-16,22-21 0,-1 21 15,-21 0-15,0-1 0,-21 22 32,-1 0-32,1 22 0,0-1 15,0 0-15,0 0 0,0 21 0,-1-20 16,1 20-16,0 0 0,21-21 0,-21 22 16,21-22-16,0 21 0,0-21 15,0 1-15,0-1 0,0 0 0,0 0 16,0 0-1,21-21-15,0 0 0,0 0 0,1 0 16,-1 0-16,0 0 0,21 0 0,-21 0 16,22-21-16,-22 0 0,21 0 15,1 0-15,-1-1 0,-21-20 0</inkml:trace>
  <inkml:trace contextRef="#ctx0" brushRef="#br0" timeOffset="21624.42">8996 3725 0,'0'-21'0,"0"42"0,0-63 15,0 21-15,-21 42 32,21 0-32,-22 0 15,1 1-15,21-1 0,0 0 0,0 21 16,-21-21-16,21 22 0,0-1 0,-21-21 16,21 22-16,0-1 0,0-21 15,0 21-15,0-20 0,0-1 0,0 0 16,-21 0-16,21 0 0,0 0 15,-21-21-15,21 22 0,0-44 32,0 1-17,0 0-15,0 0 0,0 0 16,21 0-16,0-22 0,0 22 16,0 0-16,0-21 0,22 20 0,-22 1 15,42-21-15,-20 21 16,-22 21-16,21 0 0,-21 0 15,1 0-15,41 21 0,-42 0 16,-21 0-16,0 0 0,0 1 0,0 20 16,0-21-16,-21 0 0,21 22 15,-42-22-15,21 0 0,-22 0 0,22 0 16,-21 0-16,21 1 0,-22-1 16,22-21-16,-21 21 0,-1-21 15,22 0-15,21-21 31,21 0-31,1-1 16,-1 1-16,21-21 0</inkml:trace>
  <inkml:trace contextRef="#ctx0" brushRef="#br0" timeOffset="21885.27">9758 3620 0,'-43'105'32,"22"-62"-32,0-22 0,21 21 0,-21 1 15,21-1-15,0-21 0,-21 21 16,0 1-16,21-1 0,-22 22 16,22-43-16,0 0 0,-21 0 15,21 0-15,0 0 0,0 1 16,21-22-1,1-22 1,-22 1-16,0 0 0,0 0 16</inkml:trace>
  <inkml:trace contextRef="#ctx0" brushRef="#br0" timeOffset="22193.09">9631 3683 0,'0'0'0,"-21"-21"16,21-21-16,0-1 0,0 22 15,0 0-15,0 0 0,21 0 16,0 21-16,21-22 0,-21 1 0,22 0 16,-1 21-16,43-21 0,-22 21 15,-20 0-15,-1 0 0,0 21 16,-21 0-16,1 0 0,-1 22 16,0-22-16,-21 0 0,0 21 0,0-20 15,-21 20-15,0-21 0,-64 43 16,43-43-16,-1 0 0,1 0 15,0 0-15,-1-21 0,-20 21 16,20 1-16,22-22 0,-21 0 0,21 21 16,0-21-16,-1 0 0,1 0 15,42 0 1,1 0-16,-1 0 16,21 0-16,-21 0 0</inkml:trace>
  <inkml:trace contextRef="#ctx0" brushRef="#br0" timeOffset="23434.02">10414 3958 0,'21'0'0,"0"-63"31,-21 42-31,0-1 0,0 1 15,0 0-15,0 0 0,-21 0 16,0 21-16,0 0 16,0 0-16,-1 0 0,-20 0 0,21 0 15,0 21-15,-22 0 0,22 0 0,-21 0 16,21 1-16,-22-1 16,22 21-16,0-21 0,0 22 0,21-22 15,0 21-15,0-21 0,0 22 0,0-22 16,0 21-16,0-21 15,21 0-15,0-21 0,0 0 16,1 0-16,20 0 16,-21 0-16,0 0 0,0 0 0,22 0 15,-22-21-15,0 0 0,21 0 16,-20 0-16,-1 0 0,21-22 0,-42 22 16,21 0-16,0-21 0,1 20 0,-1 1 15,-21 0-15,0 0 0,21 0 16,-21 0-16,21 21 15,-42 21 17,0 0-32,21 0 0,-21 0 15,21 22-15,0-22 0,0 0 16,0 0-16,0 0 0,0 0 0,0 1 16,0-1-16,21 0 0,0 0 0,21 0 15,-21-21-15,1 0 0,-1 21 16,21-21-16,-21 0 0,22 0 0,-1 0 15,0 0-15,1 0 0,-1 0 16,0-21-16,1 0 0,-1 21 16,-21-21-16,21 0 0,-20 0 0,-1-22 15,0 22-15,0 0 0,-21-21 16,0 20-16,0-20 0,0 0 16,0 21-16,-21 21 0,0-22 15,0 22-15,-1 0 0,-20 0 0,21 0 16,-21 0-16,20 0 0,-20 22 0,21-1 15,0-21-15,0 21 0,-22 21 16,43-21-16,0 1 0,-21-1 16,21 0-16,0 0 0,0 0 0,21 0 15,0-21-15,1 0 16,20 0-16,-21 0 0,0 0 16,0 0-16,22 0 0,-22 0 15,0 0-15,0-21 0,0 21 0,1-21 16,-1 0-16,-21 0 0,21 0 15,-21-1-15,0 1 16,0 42 15,-21 1-31,21-1 16,0 0-16,0 0 0,-21 0 0,21 22 16,-22-22-16,1 0 0,21 21 15,-21-21-15,0 22 0,0 20 16,0-42-16,-1 22 0,22-1 15,-21-21-15,0 22 0,21-1 16,-21 0-16,21 1 0,0-1 0,-21 0 16,21 64-16,-21-64 0,21 22 15,0-22-15,0 22 0,0-22 16,0 0-16,0 22 0,0-22 0,0 1 16,0 41-16,0-41 0,0-1 15,0-21-15,0 21 0,0 1 16,0-22-16,21 0 0,-21 0 0,0 0 15,0 1-15,0-1 0,-21-21 16,-1 0 0,1-21-16,0-1 15,0 1-15,21 0 0,-21 0 0,0-21 16,-1 20-16,22-20 0,0 0 0,0-1 16,0-20-16,0-1 0,0 22 15,0-21-15,0-22 0,22 21 0,-1 1 16,0-1-16,0 1 0,0 21 15,22-22-15,-22 22 0,0-22 0,21 22 16,-21 0-16,1-1 0,20 1 16,21-43-16,-41 43 0,20 0 15,-21 20-15,0-20 0,22 0 16,-22 21-16,0-22 0,0 22 0,0 0 16,0 21-16</inkml:trace>
  <inkml:trace contextRef="#ctx0" brushRef="#br0" timeOffset="24037.68">11430 4064 0,'0'21'0,"42"-21"15,-21 0 1,1 0-16,-1-21 16,0 0-16,0 0 15,0 21-15,0-21 0,1-1 0,-22 1 16,21 0-16,0 0 0,-21 0 0,0 0 15,0-1 1,0 1-16,-21 21 16,0 0-1,-1 0-15,1 21 16,0 1-16,0-1 0,0 0 16,0 21-16,-1-21 15,22 1-15,0-1 0,0 0 0,0 0 16,0 0-16,0 0 0,0 1 15,22-1-15,-1-21 0,0 0 16,0 0-16,0 0 0,0 0 16,1 0-16,-1 0 0,0 0 0,0 0 15,0 0-15,22-21 0,-22 21 16,0-22-16,21 1 0,-21 0 0,22 0 16,-22 0-16,21 0 0,-21-1 15,1 1-15,20 0 0,-21-21 0,-21 21 16,0-1-16,0 1 15,0 0-15,-21 21 16,0 0-16,0 0 16,-1 0-16,1 21 0,0 0 15,21 1-15,-21-22 0,21 21 0,0 0 16,0 0-16,0 0 0,0 0 16,0 1-16,0-1 0,21 0 15,0 0-15,-21 0 16,0 0-1,-21 1 1,0-22-16,0 21 16,0-21-16,-1 21 0,1 0 15,0-21-15,0 21 0,-21 0 0</inkml:trace>
  <inkml:trace contextRef="#ctx0" brushRef="#br0" timeOffset="25292.49">0 6287 0,'0'0'0,"42"21"110,22-21-110,20 0 0,1 0 15,0 0-15,-1 0 0,1 0 16,0 0-16,-1 0 0,-20 0 0,-1 0 16,1 0-16,-22 0 0,22 0 15,-22 0-15,-21 0 0,22 0 16,-22-21-16,0 21 0,-21-22 31,0 1-31,-21 21 0,0-21 16,-1 21-16,-20-21 15,21 0-15,0 21 0,-22-21 0,22 21 16,-21 0-16,21-22 0,-22 22 16,22 0-16,0 0 0,0 0 0,0 0 15,0 0-15,-1 0 16,44 0 15,-1 0-31,21 0 16,-21 0-16,22 0 0,-1 0 0,0 0 0,1 0 15,-1 0-15,0 0 0,1 0 16,-1 0-16,-21 0 0,21 0 16,-20 22-16,-22-1 15,0 0-15,0 0 16,-22 0-16,1 0 0,0 1 16,-21-1-16,21 0 0,-22 0 15,1 0-15,21 22 0,-22-22 0,22 0 16,0 0-16,-21 0 15,21 0-15,-1 1 0,22-1 16,22-42 15,-1 21-31,0-22 16,21 1-16</inkml:trace>
  <inkml:trace contextRef="#ctx0" brushRef="#br0" timeOffset="26356.52">1884 6181 0,'0'21'47,"0"0"-47,-21 0 15,21 0-15,-22 1 0,1 20 16,21-21-16,-21 0 0,0 0 16,21 1-16,-21 20 15,21-21-15,-21 0 0,21 0 16,0-42 31,0 0-47,0 0 0,0 0 15,21 0-15</inkml:trace>
  <inkml:trace contextRef="#ctx0" brushRef="#br0" timeOffset="26749.3">2032 5863 0,'0'0'0,"-21"0"16,0 21-1,-1 1-15,1-1 16,21 0-16,-21 0 0,21 0 0,-21 0 16,21 1-16,-21-1 0,21 0 15,0 0 1,21-21-16,0 0 16,0 0-16,0 0 0,1 0 0,-22-21 15,21 21-15,0-21 16,0 0-16,-21-1 0,21 1 15,-21 0-15,0 0 0,0 0 16,0 0-16,0-1 0,-21 22 16,0-21-16,0 21 0,0 0 15,-1 0-15,1 0 0,0 21 16,21 1-16,-21-22 0,21 21 16,-21 0-16,21 0 0,0 0 0,0 0 15,0 1-15,0-1 0,0 0 16,0 0-16,21-21 0,0 21 0,0-21 15,0 0-15,1 0 0,-1 0 16,21 0-16</inkml:trace>
  <inkml:trace contextRef="#ctx0" brushRef="#br0" timeOffset="27005.15">2561 5906 0,'-21'21'16,"0"0"-1,0 0-15,-1 0 0,1 0 0,0 22 16,0-22-16,0 21 0,-22 1 16,22-22-16,0 21 0,0 0 0,0 1 15,0-1-15,-1 0 0,1-20 16,21 20-16,0-21 0,0 21 16,0-20-16,0-1 15,21-21-15,1 0 0,-1 0 0,0 0 16,0 0-16,21 0 0,-20-21 15,20-1-15,-21 1 0,21 0 16,-20 0-16,-1-21 0,0 20 0</inkml:trace>
  <inkml:trace contextRef="#ctx0" brushRef="#br0" timeOffset="27180.61">2180 6223 0,'0'0'0,"-21"0"31,42 0-31,21 0 16,-20 21-16,20-21 0,0 0 16,1 0-16,20 0 0,-21 0 0,22 0 15,-1 0-15,1 0 0,-1-21 16,43 0-16,-42 0 0,-22 21 16</inkml:trace>
  <inkml:trace contextRef="#ctx0" brushRef="#br0" timeOffset="27412.47">3514 6075 0,'0'0'0,"0"21"15,0 0 1,0 0-16,-22 1 0,22-1 16,-21 0-16,0 0 0,21 0 15,0 0-15,-21 22 0,0-22 0,0 21 16,21-21-16,0 1 0,-22-1 15,22 0-15,22-21 32,-1 0-32,0-21 15,0 0-15,21-1 0,-20 22 0</inkml:trace>
  <inkml:trace contextRef="#ctx0" brushRef="#br0" timeOffset="27755.28">4043 6054 0,'0'0'0,"-21"0"32,-1 21-32,-20-21 0,21 21 15,-21 0-15,20-21 0,1 21 16,-21 1-16,42-1 0,-21 0 0,21 0 16,0 0-16,21 0 15,0-21-15,0 0 16,0 0-16,1 0 0,41 0 15,-42 22-15,0-22 0,1 0 16,-1 0-16,0 21 0,0 0 0,0 0 16,-21 0-1,0 0-15,-21-21 0,0 22 16,-21-22-16,20 21 0,-20-21 16,21 0-16,-21 0 0,-1 21 0,1-21 15,21 0-15,-22 0 0,22 0 0,0 0 16,0 0-16,0-21 0,0 0 15,21-1-15,0 1 0,0-21 16,0 21-16</inkml:trace>
  <inkml:trace contextRef="#ctx0" brushRef="#br0" timeOffset="27924.18">3598 5757 0,'-21'0'31,"42"0"-31,0 0 16,1 0-16,-1 0 0,0 0 15,0 0-15,0-21 16,0 21-16</inkml:trace>
  <inkml:trace contextRef="#ctx0" brushRef="#br0" timeOffset="28818.5">5736 5863 0,'0'-21'0,"0"42"0,21-63 0,0 21 16,1-22-16,-1 1 0,-21 21 15,0 0-15,0 0 0,21-22 16,-21 22-16,0 0 0,0 0 0,0 0 15,-21-1-15,0 1 16,-1 21-16,1 0 0,-21 0 0,21 0 16,-22 21-16,1 1 0,0 20 15,-1-21-15,1 21 0,0 22 16,-1-22-16,1 22 0,0 42 16,21-43-16,-1 1 0,1-22 15,21 21-15,0-20 0,0 20 16,0-20-16,0-22 0,21 21 0,1-42 15,20 21-15,-21 0 0,64-21 16,-43 0-16,0 0 0,64-21 16,-63 0-16,20 0 15,1 0-15,-22 0 0,21-1 16,-20 1-16,-1 0 0,0-21 0,1 21 16,20-22-16,-42 1 0,1 21 15,-22 0-15,0-1 0,0 1 16,0 0-16,0 0 0,-22 21 15,1 0 1,0 21-16,0 0 0,0-21 16,0 21-16,-1 1 0,1 20 0,0-21 15,0 0-15,0 0 16,21 22-16,-21-22 0,21 0 0,0 21 16,0-20-16,0-1 0,21 0 15,0 0-15,0-21 0,0 0 16,22 0-16,-22 0 0,21 0 0,-21 0 15,22 0-15,-22-21 0,21 0 16,-21 21-16,22-21 0,-22-1 16,0 1-16,0 0 0,0 0 0,0 0 15,-21-22-15,0 22 0,0 0 16,0-21-16,0 21 0,0-1 0,-21-20 16,0 21-16,0 0 0,0 0 15,0 21-15,-22 0 0,22 0 0,0 0 16,-21 0-16,20 0 0,1 21 0,0 0 15,-21 0-15,21 0 0,21 0 16,-22 1-16,22-1 0,0 21 16,0-21-16,0 0 0,0 1 0,0-1 15,22 0-15,-1 0 16,0-21-16,0 0 0,0 0 0,22 0 16,-22 0-16,21-21 0,0 0 0</inkml:trace>
  <inkml:trace contextRef="#ctx0" brushRef="#br0" timeOffset="29097.36">7027 5652 0,'21'-22'15,"-42"44"-15,42-86 0,1 43 0,-22 0 0,-22 21 32,1 0-32,0 42 0,0-21 15,0 22-15,0-22 16,-1 21-16,1 22 0,0-22 0,0 0 15,0 1-15,0-1 0,21 0 0,-22 1 16,1-1-16,21 0 0,0-21 16,0 22-16,-21-22 0,21 21 15,0-21-15,0 1 0,0-1 16,0 0-16,21-21 16,0 0-16,22 0 0,-22-21 0,21 0 15,1-1-15,-1 1 16,0 0-16,1 0 0,-1-21 0</inkml:trace>
  <inkml:trace contextRef="#ctx0" brushRef="#br0" timeOffset="29333.23">7451 5588 0,'0'0'0,"0"-21"0,0 0 16,-22 21 0,1 21-16,0 0 0,21 21 15,-21-20-15,0 20 0,0 0 16,-1 22-16,1-22 0,0 0 15,21 1-15,-21-1 0,0 0 0,0 1 0,-1-1 16,1-21-16,21 22 16,0-22-16,-21 0 0,21 21 15,0-21-15,0 1 0,21-22 16,0 0 0,1 0-16,-1 0 0,0 0 0,0 0 15,0-22-15,0 1 0,1 0 0</inkml:trace>
  <inkml:trace contextRef="#ctx0" brushRef="#br0" timeOffset="29706.02">7493 6096 0,'0'21'16,"0"0"-16,0 1 31,21-22-31,0 0 16,0 0-16,1 0 0,-1 0 15,0-22-15,21 22 0,-21-21 16,22 0-16,-1 0 0,-21 21 16,0-21-16,1 0 0,-22-1 15,0 1-15,0 0 16,0 0-16,0 0 0,-22 21 16,1 0-16,0 0 0,0 0 0,-21 0 15,20 0-15,1 21 0,-21 0 0,21 0 16,-22 0-16,22 1 0,0-1 15,0 0-15,0 0 0,21 0 16,-21 22-16,21-22 0,0 0 0,0 0 16,0 0-16,0 0 0,21-21 0,0 22 15,0-1-15,0-21 0,0 0 16,22 21-16,-22-21 0,21 0 0,1 0 16,-1 0-16,0 0 0,22-21 15,-22 21-15,0-21 0</inkml:trace>
  <inkml:trace contextRef="#ctx0" brushRef="#br0" timeOffset="31102.05">8318 5948 0,'0'0'0,"0"21"32,-21-21-32,0 21 15,21 0-15,0 1 0,0-1 0,-21-21 16,21 42-16,-21-21 0,21 0 15,-21 1-15,21-1 0,0 0 16,0 0-16,0 0 0,21 0 16,0-21-16,0 0 0,21 0 15,-20 0-15,-1 0 0,21 0 16,-21 0-16,0 0 0,1 0 16,20 0-16,-21-21 0,0 0 15,0 0-15,22 0 0,-22 0 0,0-1 16,0 1-16,0-21 0,22 0 0,-22-1 15,0 1-15,0-22 0,-21 1 16,21 21-16,22-64 0,-43 42 16,0 22-16,0 21 0,0-22 0,21 22 15,-21 0-15,-21 42 32,21 0-32,-21 22 0,-1-22 15,22 21-15,-21 1 0,0 20 0,0-21 16,21 1-16,-21 20 0,0-20 15,21-1-15,0 0 0,-22 1 0,22-1 16,-21-21-16,21 21 0,0-20 16,0 20-16,0-21 0,0 0 0,21 0 15,1-21-15,-1 0 16,0 0-16,21 0 0,-21 0 16,1 0-16,20 0 0,0-21 0,-21 0 15,22 0-15,-22 0 0,21 0 0,-21-1 16,22 1-16,-22-21 0,0 21 15,0 0-15,0-22 0,-21 22 16,0 0-16,0 0 0,0 42 31,0 0-31,0 0 16,-21 0-16,0 1 0,21-1 16,-21 0-16,21 0 0,0 0 0,0 0 15,0 1-15,0-1 0,0 0 16,0 0-16,21-21 15,0 0-15,0 0 0,1 0 0,20 0 16,-21 0-16,0 0 0,22 0 16,-22-21-16,0 21 0,42-42 15,-41 20-15,-1 1 0,0 0 16,42-21-16,-63 21 16,22-22-16,-1 22 0,-21 0 15,21 0-15,-21 0 0,0 42 31,-21 0-31,0 0 0,21 0 16,-22 0-16,1 1 0,21-1 0,0 0 16,-21 0-16,21 0 0,-21 0 0,21 1 15,0-1-15,0 0 16,21-21-16,0 21 0,0-21 16,1 0-16,-1 0 0,21 0 15,-21 0-15,0 0 0,22 0 16,-22 0-16,0-21 0,-21 0 15,0 0-15,0-1 16,0 1-16,0 0 0,0 0 16,-21 0-16,21-22 0,-21 22 0,0 0 15,-1 0-15,1 0 0,0 0 16,21-1 0,21 22-1,0 0-15,1 0 0,-1 0 16,21 0-16,-21 0 0,22 0 0,-1 0 15,0 0-15,1 0 0,-22 0 0,21 22 16,-21-22-16,22 21 16,-22 0-16,0 0 0,0 0 0,-21 0 15,0 1-15,0-1 0,0 21 16,-21-21-16,0 0 16,21 1-16,-21-1 0,-1-21 0,22 21 15,0 0-15,-21-21 0,0 0 0,21 21 16,-21-21-16,21-21 31,0 0-15,21 0-16,0 0 15,0-1-15,1 1 0,-1 0 16,63-42-16,-62 20 0,20 22 16,0-21-16,1-1 0,-1 22 15,0 0-15,-21 0 0,22 0 0,-1 21 16,-21 0-16,22 0 0,-22 21 15,0 0-15,-21 0 0,0 0 0,0 22 16,0-22-16,0 21 0,0-21 0,0 22 16,-21-22-16,0 21 0,-1-21 15,1 1-15,0-1 0,0 0 0,0-21 16,21 21-16,-21-21 0,-1 21 16,44-21-1,-1-21 1,0 21-16,0-21 0,21 21 15</inkml:trace>
  <inkml:trace contextRef="#ctx0" brushRef="#br0" timeOffset="31477.84">11197 5821 0,'0'0'0,"21"-21"0,-21 0 0,0-1 16,-21 22-16,-21 0 15,21 0-15,-1 0 0,1 0 16,-21 0-16,21 22 0,-22-1 0,22 0 15,-21 0-15,21 0 0,0 0 16,21 1-16,0-1 0,0 0 16,0 0-16,0 0 15,21-21-15,0 0 0,0 0 16,0 21-16,0-21 0,1 0 0,20 0 16,-21 22-16,0-22 0,0 0 0,-21 21 15,22 0-15,-22 0 16,0 0-16,0 0 15,-22 1-15,1-22 0,0 21 0,0-21 16,0 0-16,0 21 0,-22-21 16,22 0-16,-21 0 0,21 0 0,-22 0 15,22 0-15,0 0 0,0 0 0,0 0 16,-1 0-16,1 0 16,0 0-1,21-21-15,0 0 0,0-1 16,0 1-16,0 0 15</inkml:trace>
  <inkml:trace contextRef="#ctx0" brushRef="#br0" timeOffset="31688.72">10499 5440 0,'0'0'0,"-22"0"0,1 0 16,0 0-1,21 21 17,-21-21-1,0 0-15,0 0-16,-1 0 0</inkml:trace>
  <inkml:trace contextRef="#ctx0" brushRef="#br0" timeOffset="31896.6">9059 5630 0,'0'0'16,"-21"0"-16,21 22 0,21-22 16,0 0-1,1 0-15,-1 0 0,21 0 0,0 0 16,-20 0-16,20 0 0,0 0 15,1-22-15,-1 22 0,0 0 0,43-21 16,-43 21-16,-21 0 0,1 0 16,-1 0-16,0 0 0</inkml:trace>
  <inkml:trace contextRef="#ctx0" brushRef="#br0" timeOffset="33205.75">1333 7345 0,'0'0'16,"-21"-21"-16,0 21 16,21-21-16,-21 21 15,0 0-15,0 21 16,-1 0-16,22 0 0,-21 0 0,0 22 16,0-22-16,21 21 0,-21 0 15,21-20-15,-21 20 0,21 0 16,0-21-16,0 1 0,0-1 15,0 21-15,0-21 0,0 0 16,21-21-16,21 0 16,-21 0-16,22 0 0,-1-21 15,0 21-15,1-21 0,20 0 0,-21 0 16,1-22-16,-1 22 0,0 0 16,1-21-16,-22 21 0,0-22 15,-21 1-15,0 21 0,0-22 0,0 22 16,-21 0-16,0 0 0,-22 0 15,22 0-15,-21-1 0,0 22 0,-1 0 16,1 0-16,0 0 0,-1 22 16,22-1-16,-21 0 0,21-21 15,-1 21-15,22 0 0,0 0 16,43-21 0,-22 0-16,21 0 0,1 0 0,-1 0 15,21 0-15,1-21 0,-1 0 16,1 0-16,21 0 0,-22 0 15,1-1-15,-22-20 0,21 21 0,-20 0 16,-1 0-16,0-1 0,-20 22 16,-1-21-16,0 21 15,-42 21 17,21 1-32,0-1 15,-21 21-15,21-21 0,-22 22 0,22-1 16,-21 0-16,21 1 0,0-1 15,0 21-15,0-20 0,-21-1 0,21 0 16,-21 1-16,21 20 0,0-20 16,0 20-16,0 1 0,0-1 0,0 22 15,0-22-15,0 1 0,0 20 16,0-20-16,0-1 0,0 22 0,0-21 16,0-1-16,0 22 0,0-22 15,0 1-15,0-1 0,0 22 16,0 84-16,0-126 15,0 20-15,0-21 0,0-20 16,-21 20-16,0 21 0,21-41 16,0-1-16,-22-21 15,1 0-15,0 0 16,0-21-16,0-1 0,0 1 0,-1 0 16,1-21-16,-21-1 0,0 22 15,-1-42-15,1 20 0,0-20 0,-1-1 0,1 1 16,0-1-16,-43-84 15,85 85-15,0-1 0,0 1 16,0-1-16,0 1 0,42-1 16,-21 1-16,22 20 0,-1-20 0,0 21 15,1-1-15,-1-20 0,0 20 16,1 1-16,20 0 0,-20 21 0,-1-22 16,0 22-16,22-21 0,-22 21 15,0-1-15,1 1 0</inkml:trace>
  <inkml:trace contextRef="#ctx0" brushRef="#br0" timeOffset="33472.58">3027 7578 0,'0'0'15,"0"21"16,0 0-31,-21 0 16,21 0-16,-22 1 0,22-1 0,-21 0 16,21 0-16,0 0 0,-21 0 15,21 1-15,-21-22 16,21 21-16,0 0 0,0-42 31,0 0-15,0-1-16</inkml:trace>
  <inkml:trace contextRef="#ctx0" brushRef="#br0" timeOffset="33756.43">3027 7260 0,'-43'0'31,"22"0"47,0 0-47,21 21-15,0 1-16,0-1 15,0 0-15,21 0 16,0 0-16,1-21 16</inkml:trace>
  <inkml:trace contextRef="#ctx0" brushRef="#br0" timeOffset="34202.18">3302 7493 0,'-42'42'31,"20"-20"-31,22-1 0,0 0 16,0 0-16,-21 0 0,21 22 0,0-22 15,-21 0-15,21 0 0,0 0 16,-21 0-16,21 1 0,0-1 16,0 0-16,-21-21 0,21 21 15,0 0-15,-21-21 0,21-21 47,0 0-47,0 0 0,0 0 0,0-1 16,0 1-16,0 0 0,0 0 15,21-21-15,0 20 0,0-20 0,0 21 16,0-21-16,1-1 0,20 22 16,0-21-16,-21 21 0,64-1 15,-43 22-15,1 0 0,-1 22 0,0-1 16,-20 0-16,20 0 15,-21 21-15,0-20 0,-21 20 0,0-21 16,0 21-16,0-20 0,0-1 0,-21 42 16,-21-42-16,21 1 15,-1-1-15,1 0 0,0 0 0,0 0 16,0-21-16,21 21 0,-21-21 0,42 0 31</inkml:trace>
  <inkml:trace contextRef="#ctx0" brushRef="#br0" timeOffset="35689.39">4276 7430 0,'42'-64'16,"-42"43"-16,21 0 0,-21-22 15,0 22-15,0 0 0,0 0 0,0-21 16,0-1-16,0 22 16,0 0-16,0 0 0,-21 21 15,0 0-15,21 21 16,-21 0-16,21 21 0,0 1 16,0-1-16,0 0 0,-22 22 0,22-22 15,-21 22-15,21-22 0,-21 22 16,21-22-16,0 0 0,-21 1 0,0-22 15,0 21-15,21-21 0,-22 43 16,22-43-16,-21-21 16,21 21-16,-21-21 0,21-21 31,0 0-31,0 0 16,0-1-16,0 1 0,0-21 0,0 21 15,21-22-15,0 1 0,-21 21 16,43-64-16,-22 43 0,0 21 15,0-22-15,0 22 0,22 0 0,-22 21 16,0 0-16,21 0 16,1 0-16,-22 0 0,21 21 0,-21 0 15,22 1-15,-22 20 0,21 21 16,-21-41-16,-21 20 0,0-21 16,0 0-16,0 22 0,-21-1 15,0 0-15,-21-21 0,21 1 0,-22-22 16,22 21-16,-21 0 0,21-21 15,-22 0-15,22 21 0,0-21 0,-21 0 16,20 0-16,1 0 0,0 0 16,0-21-16,0 21 0,21-21 0,-21 0 15,-1-1-15,22 1 0,0 0 0,0 0 16,-21 0-16,21 0 16,0-1-16,0 1 15,0 42 1,0 1-16,0-1 0,21 0 15,-21 0-15,22 0 0,-1 0 0,-21 1 16,21-1-16,0 0 0,0 0 0,-21 0 16,64 0-16,-43 1 15,0-22-15,0 0 0,22 0 0,-22 0 16,21 0-16,0 0 0,1 0 16,-1-22-16,-21 1 0,64 0 15,-43 0-15,1 0 0,-1 0 0,0-22 16,-21 22-16,1 0 15,20-21-15,-21-1 0,-21 22 0,21-64 16,0 64-16,-21-21 0,0 21 16,0 0-16,0-1 15,0 44 1,0-1-16,-21 0 0,0 0 0,21 0 16,0 22-16,-21-22 0,21 21 15,-21-21-15,21 22 0,0-22 0,0 21 16,0-21-16,0 0 0,0 1 0,0-1 15,21 0-15,0-21 16,0 0-16,0 0 0,1 0 0,-1 0 16,21 0-16,-21-21 0,0 21 15,22-21-15,-22-1 0,0 1 16,0 0-16,0 0 0,1 0 0,-1 0 16,-21-22-16,0 22 0,21 0 15,-21-21-15,0 20 0,21 1 0,-21 0 16,0 0-16,0 0 0,0 42 31,0 0-31,0 0 16,-21 22-16,21-22 0,-21 0 0,21 21 15,0-21-15,0 1 0,0 20 16,0-21-16,0 0 0,0 0 0,0 1 16,0-1-16,21-21 15,0 0-15,0 21 16,0-21-16,1 0 0,-1 0 0,0 0 15,42-21-15,-20 0 0,-1-1 16,-21 22-16,22-21 0,-22 0 0,21 0 16,22-43-16,-43 43 15,0-21-15,-21 21 0,0 0 0,21-1 16,-21 1-16,0 0 0,0 0 16,0 42-1,0 0-15,-21 0 0,0 1 16,21-1-16,-21 21 0,21-21 15,-22 0-15,22 1 0,0-1 0,0 0 16,0 0-16,0 0 0,0 0 0,0 1 16,22-22-1,-1 0-15,0 0 0,0 0 0,0 0 16,0 0-16,1-22 0,-1 1 16,0 0-16,0 21 0</inkml:trace>
  <inkml:trace contextRef="#ctx0" brushRef="#br0" timeOffset="36054.18">6075 7154 0,'-21'-21'0,"42"42"0,-64-42 0,22 21 0,0 0 16,0 0-16,0 21 0,21 1 16,0-1-16,0 0 0,0 0 15,0 0-15,0 0 0,0 1 0,0-1 16,0 0-16,0 0 0,21-21 15,0 0-15,0 0 16,0 0-16,1 0 0,-1-21 16,-21 0-16,0 0 0,0-1 15,0 1-15,0 0 16,0 0-16,0 0 0,-21 0 16,-1-1-16,1 1 0,0 21 0,0 0 15,0 0-15,-22 0 0,22 0 16,0 0-16,0 21 0,0 1 0,0-1 15,-1 0-15,1 0 0,0 21 16,21-20-16,0-1 0,0 0 0,0 21 16,0-21-16,0 1 0,21-1 0,0-21 15,1 21-15,-1-21 16,21 0-16,0 0 0,-20 0 0,20 0 0</inkml:trace>
  <inkml:trace contextRef="#ctx0" brushRef="#br0" timeOffset="36313.03">6477 7154 0,'0'-21'0,"0"42"0,0-63 16,0 21-16,0 0 15,-21 21-15,0 0 16,-1 21-16,22 0 0,-21 0 16,21 22-16,-21-22 0,0 21 15,21 0-15,-21 1 0,21 20 0,-21-20 16,-1-1-16,22 0 0,0 1 0,-21-22 15,21 21-15,0 0 0,0-20 16,0-1-16,0 0 0,0 0 16,0 0-16,21-21 0,1 0 15,-1 0-15,0 0 0,0 0 16,0 0-16,22-21 0,-22 21 0,21-21 16,0 0-16,1 0 0</inkml:trace>
  <inkml:trace contextRef="#ctx0" brushRef="#br0" timeOffset="36576.19">7027 7133 0,'0'-21'16,"0"42"-16,0-63 0,0 21 0,-21 21 15,0 21-15,21 0 16,-21 0-16,0 0 0,-1 22 16,1-1-16,0 0 0,0 1 15,-21 41-15,20-41 0,1-1 16,0 0-16,21 1 0,0-1 15,-21-21-15,21 22 0,0-22 0,0 0 16,0 0-16,0 0 0,0 0 0,0 1 16,21-22-16,0 21 15,0-21-15,1 0 0,-1 0 0,0 0 16,0 0-16,43-21 16,-43-1-16,0 1 0,0 0 0,0 0 15,0 0-15</inkml:trace>
  <inkml:trace contextRef="#ctx0" brushRef="#br0" timeOffset="36771.08">6667 7430 0,'0'0'0,"-21"0"0,21 21 16,21-21-1,1 0-15,-1 0 0,0 21 16,21-21-16,-21 0 0,22 0 15,-1 0-15,-21 0 0,22 0 0,-1-21 16,-21 0-16,21 21 0,-20-22 0,20 22 16,-21-21-16</inkml:trace>
  <inkml:trace contextRef="#ctx0" brushRef="#br0" timeOffset="37233.57">8615 7218 0,'21'-21'0,"-42"42"0,42-63 0,-21 20 0,21 1 16,-21 0-16,21 21 0,-21-21 15,0 42 1,0 0-16,0 0 15,-21 1-15,0-1 0,0 21 16,0 0-16,21 1 0,-22-1 0,1 0 16,0-20-16,0 20 0,21 0 0,0-21 15,-21 22-15,21-22 0,0 0 16,0 21-16,0-20 0,21-1 16,0-21-16,0 0 15,0 0-15,1 0 0,20 0 16,-21 0-16,0 0 0,0-21 0,1-1 15,-1 1-15</inkml:trace>
  <inkml:trace contextRef="#ctx0" brushRef="#br0" timeOffset="37428.46">8445 7430 0,'0'0'0,"-21"0"0,0 0 0,42 0 31,0 0-31,1 0 16,20 0-16,-21 0 16,0 0-16,22 0 0,-1-22 0,0 1 15,1 21-15,20 0 0,-21-21 0,22 21 16,-22 0-16,1 0 16</inkml:trace>
  <inkml:trace contextRef="#ctx0" brushRef="#br0" timeOffset="38774.71">9504 7408 0,'21'-42'31,"-21"21"-31,0 0 0,-21 0 16,0-1-16,21 1 0,-22 0 15,1 0-15,21 0 0,-21 21 16,0 0-16,0 0 0,0 0 0,-22 0 15,22 21-15,0 0 0,-21 43 16,-1-22-16,22 0 16,0 1-16,0-22 0,0 21 0,-1 0 15,1 1-15,21-22 0,0 21 0,0-21 16,0 1-16,21-1 16,-21 0-16,22-21 0,20 0 0,-21 0 15,0 0-15,22 0 0,-22 0 0,0 0 16,21 0-16,-21 0 0,22-21 15,-22 0-15,0-1 0,21 22 0,-20-21 16,-1 0-16,0 0 0,0 0 16,-21-22-16,21 22 0,-21 0 15,0-21-15,21 21 0,-21-22 0,0 22 16,0 0-16,0 0 0,0 0 0,-21 21 16,0 0-1,0 21-15,0 0 0,21 0 16,0 0-16,-21 22 0,-1-22 0,22 21 15,0-21-15,0 0 0,0 22 16,0-22-16,0 0 0,0 0 0,0 22 16,22-43-16,-1 21 0,0-21 15,0 0-15,21 0 0,22 0 16,-22 0-16,1 0 16,-1 0-16,21 0 0,-20 0 0,-1-21 15,22-1-15,-22 22 0,0-21 16,-21 0-16,22 0 0,-22 0 0,0 0 15,0-22-15,-21 22 0,0 0 0,0-21 16,0 20-16,0 1 0,-21 0 16,0 0-16,-43 0 0,43 21 15,-21 0-15,21 0 0,-22 0 16,22 21-16,-21-21 0,21 21 16,0 0-16,-1 22 0,-20-1 15,42-21-15,0 0 0,0 22 16,0-22-16,21-21 0,0 21 15,1-21-15,-1 21 0,21-21 0,-21 0 16,22 0-16,-22 0 0,21 0 0,-21 0 16,22 0-16,-22-21 0,0 0 15,21 21-15,-42-21 0,21 21 0,1-22 16,-22 1-16,0 0 16,-22 21 15,1 0-31,21 21 0,0 0 0,-21 22 15,0-22-15,0 0 0,21 21 16,-21 1-16,21-1 0,0 0 0,0 22 16,-22-1-16,22-20 0,-21 20 15,0 22-15,21-22 0,-21 1 16,0 21-16,0-22 0,-1 1 0,1-1 16,0 22-16,0-22 0,0 1 0,0-1 15,-1 1-15,1-1 0,-21 43 16,42-64-16,-21 1 0,0-22 0,-1 0 15,1 0-15,0 0 0,0-21 16,0 0-16,0 0 0,-1-21 16,22 0-16,-21 0 0,21 0 0,-21 0 15,21-22-15,0 1 0,0 0 0,0-1 16,0-20-16,21 20 0,0-20 16,1 21-16,20-22 0,0 1 15,1-1-15,-1 1 0,0-1 0,22-21 16,-1 22-16,1-22 0,-1 22 15,1-22-15,-1 22 0,1-1 0,-1-21 16,1 22-16,-22 21 0,22-22 0,-22 1 16,0 20-16,-21 1 0,1 21 15,-1-22-15,-21 22 0,0 0 16,0 0-16,-21 21 0,-1 0 16,1 0-16,0 0 15,0 0-15,0 21 0,-22 0 0,22-21 16,21 21-16,0 1 0,0-1 0,0 0 15,0 0-15,0 0 16,21 0-16,1 1 0,-1-1 0,-21 0 16,21-21-16,0 21 0,0 0 0,0 0 15,-21 1-15,0-1 16,-21 0 0,0-21-16,0 21 0,-21-21 0,20 0 15,1 0-15,0 0 0,0 0 16,0 0-16,21-21 15,0 0-15,0 0 16,21-1-16,0 1 0,0 21 16,22-21-16,-22-21 15</inkml:trace>
  <inkml:trace contextRef="#ctx0" brushRef="#br0" timeOffset="39064.87">11261 7091 0,'42'0'15,"-84"0"-15,105-21 0,-42 21 0,0-21 0,1 21 0,-22-22 16,21 22-16,-21 22 31,0-1-31,-21 21 0,-1-21 0,1 22 16,-21-1-16,0 21 0,-1-20 16,1 20-16,-22-20 0,22 20 15,-21-21-15,-1 22 0,1-22 0,20 1 16,1 20-16,-22-21 0,22 1 15,21-1-15,-21 0 0,20 1 0,1-22 16,21 21-16,0-21 0,-21 1 0,21-1 16,0 0-16,0 0 15,21-21 1,-21-21 0,0 0-16</inkml:trace>
  <inkml:trace contextRef="#ctx0" brushRef="#br0" timeOffset="39864.8">3302 8805 0,'0'0'0,"-42"-42"32,42 63-32,-22 0 15,1 22-15,21-1 0,-21 22 0,21-22 16,0 21-16,0 22 0,-21-21 15,21-1-15,-21 22 0,0-22 0,-1 22 16,22 0-16,-21-22 0,0 22 16,-21-22-16,21 1 0,-1-1 15,1 1-15,0-22 0,0 22 0,0-22 16,0 0-16,-1-21 0,1 22 16,0-22-16,21 0 0,0 0 0,0-42 31,0 0-31,0 0 0,0 0 15,0-22-15,0 1 0,21 21 0</inkml:trace>
  <inkml:trace contextRef="#ctx0" brushRef="#br0" timeOffset="40240.58">3027 9081 0,'-21'-22'0,"42"44"0,-64-65 16,22 22-16,21 0 0,0 0 15,0 0-15,-21-1 0,21 1 0,0 0 16,0 0-16,0 0 0,0 0 16,0-1-16,42-20 0,1 21 15,-22 0-15,21 21 0,1 0 16,-1-21-16,64 21 0,-64 21 16,22 0-16,-22 0 0,0 0 15,-21 22-15,1-1 0,-1 0 16,-21 1-16,0-1 0,0 0 0,-21 1 15,-1-22-15,-20 21 0,21 0 16,-21-20-16,-1-1 0,1 21 0,-43 0 16,64-42-16,0 22 0,-21-22 15,20 0-15,1 0 16,0 0-16,21-22 31,21 1-31,0 21 16,1-21-16,-1 0 0,0 0 0,21 21 15,-21-21-15,22-1 0</inkml:trace>
  <inkml:trace contextRef="#ctx0" brushRef="#br0" timeOffset="40692.33">3704 9081 0,'-21'-22'32,"21"1"-32,0 0 0,0 0 15,0 0-15,21 21 16,0 0-16,0-21 0,1-1 16,-1 22-16,0 0 0,0 0 15,0 0-15,0 0 0,22 22 16,-22-1-16,0 0 0,0-21 15,0 21-15,1 21 0,-22-20 0,0-1 16,0 0-16,0 0 0,0 21 0,0-20 16,0-1-16,-22 0 0,1 0 15,0 0-15,0-21 0,0 21 0,21 1 16,-21-22-16,-1 0 0,22-22 31,0 1-31,22 0 16,-1 0-16,-21 0 0,21 0 15,0-1-15,-21 1 0,21 0 16,0 0-16,1 0 0,-22 0 0,21-1 16,0 1-16,0 0 0,0 0 15,0 0-15,1 21 0,-1-21 0,21 21 16,-42-22-16,21 22 0,-21-21 16,21 21-16,1 0 0</inkml:trace>
  <inkml:trace contextRef="#ctx0" brushRef="#br0" timeOffset="41037.25">4339 9102 0,'0'0'0,"0"21"0,0 0 16,21-21-16,0 0 16,1 0-16,-1 0 15,0 0-15,0-21 0,0 0 0,0 21 16,1-21-16,20-1 0,-21 1 15,21 21-15,-20-21 0,20-21 16,-21 21-16,-21-1 16,0 1-16,-21 21 15,0 0-15,0 0 16,-1 21-16,1 1 16,0-1-16,0 0 0,-21 0 0,20 0 15,1 22-15,0-22 0,0 0 0,0 21 16,21-21-16,0 1 0,0-1 15,0 0-15,0 0 0,21-21 16,0 0-16,0 0 0,0 0 16,43 0-16,-22 0 15,1 0-15,-1-21 0,0 21 0</inkml:trace>
  <inkml:trace contextRef="#ctx0" brushRef="#br0" timeOffset="41584.73">5292 8763 0,'0'-21'0,"0"42"0,0-63 0,0 21 0,0-1 16,0 44 15,-22-1-31,22 0 0,-21 21 0,21 1 16,-21-1-16,21 0 0,-21 1 15,21 20-15,0-21 0,-21 22 0,0-22 16,-1 22-16,22-22 0,-21 22 0,0-22 15,0 21-15,21 1 0,-21-1 16,0 1-16,21-1 0,-22 1 16,1-1-16,0 86 0,0-86 15,0 1-15,0-1 0,-1 1 16,1 20-16,0-20 0,-21 42 16,42-43-16,-21-21 0,21 1 0,-22-1 15,22-21-15,0 0 0,0 1 0,22-22 16,-1 0-16,0 0 15,21-22-15,-21 1 0,22 0 0,-1 0 16,-21 0-16,22-22 0,-1 22 0,-21-21 16,0 0-16,22-1 0,-22 22 15,0-21-15,0-1 0,-21 22 16,0-21-16,0 21 0,0-22 0,0 22 16,0-42-16,0 42 0,0-1 15,0-20-15,-21 21 0,0 0 16,0 0-16,-1-1 0,22 1 0,0 0 15,-21 21-15,0-21 0,21 0 63,0 0-47,0-1-1,21 22-15,-21-21 0,21 21 16</inkml:trace>
  <inkml:trace contextRef="#ctx0" brushRef="#br0" timeOffset="42401.71">4720 9229 0,'0'0'16,"21"0"-16,0 0 15,-21-21-15,0-1 16,22 22-16,-22-21 0,0 0 31,-22 21-15,1 0-16,0 0 16,0 0-16,0 0 0,0 0 15,-1 21-15,1 0 0,0-21 0,0 22 16,21-1-16,-21-21 0,0 21 0,21 0 15,0 0-15,-22 0 16,22 1 0,22-22-1,-1 0-15,0 0 16,0 0-16,0-22 0,-21 1 0,21 21 16,1-21-16,-1 0 0,0 21 0,0-21 15,0 0-15,0-1 0,1 1 16,-1-21-16,0 21 0,-21 0 0,0-22 15,21 1-15,-21 21 0,21-22 0,-21 22 16,0-21-16,0 21 0,0 0 16,0-1-16,0 1 0,-21 21 31,21 21-31,-21 1 0,21 20 16,-21-21-16,21 21 0,0 1 0,0-1 15,-21-21-15,21 22 0,0-1 16,-22 0-16,22-21 0,0 1 0,0 20 15,0-21-15,0 0 0,0 0 16,22-21-16,-1 0 0,0 0 16,0 0-16,0 0 0,0 0 0,1 0 15</inkml:trace>
  <inkml:trace contextRef="#ctx0" brushRef="#br0" timeOffset="42712.54">4995 9165 0,'21'0'31,"1"0"-15,-1-21-16,0 0 0,0 0 15,0 21 1,-42 0 15,0 0-15,0 21-16,0-21 0,21 21 0,-22 0 15,1-21-15,21 21 0,0 1 16,0-1-16,0 0 16,21-21-16,1 0 15,-1 0-15,21 0 0,-21 0 0,22 0 16</inkml:trace>
  <inkml:trace contextRef="#ctx0" brushRef="#br0" timeOffset="43360.84">5334 9208 0,'0'21'31,"-21"-21"79,0 0-95,-1 0 1,44 0 31,-1 0-47,0-21 15,0 21-15,0-22 0,0 22 16,22-21-16,-22 21 0,21-21 0,-21 21 16,1-21-16,20 21 0,-21-21 0,0 21 15,0-21-15,1 21 0,-1 0 16,-21-22-16,-21 22 31,-1 22-31,1-1 16,0 0-16,21 0 0,-21 0 15,0 0-15,0 1 0,21-1 0,-22 0 16,22 0-16,-21-21 16,21 21-16,21-21 31,1-21-31,-1 21 0,0-21 15,0 0-15,-21 0 0</inkml:trace>
  <inkml:trace contextRef="#ctx0" brushRef="#br0" timeOffset="43709.64">5800 8721 0,'0'0'0,"-22"0"0,1 0 15,-21 0-15,21 0 16,0 0-16,-1 0 0,22 21 15,-21-21-15,21 21 16,21-21 0,1 0-16,-1 0 15,0 0-15,21 0 0,-21 0 16,1-21-16,-1 0 0,0 21 16,0-21-16,-21-1 0,0 1 15,0 0 1,-21 21-16,0 0 15,0 0-15,-1 0 0,-20 0 0,21 0 16,0 0-16,-22 21 0,22 0 0,0 1 16,0-1-16,0 0 0,0 0 15,21 0-15,0 0 0,0 1 0,0 20 16,0-21-16,0 0 0,0 0 0,21 1 16,0-22-16,21 21 0,-21-21 15,22 0-15,-1 0 0,0 0 0</inkml:trace>
  <inkml:trace contextRef="#ctx0" brushRef="#br0" timeOffset="44345.27">6202 8954 0,'-64'42'32,"43"-21"-32,0 0 0,0 0 15,21 1-15,0-1 0,-21 0 16,21 0-16,0 0 0,0 0 15,0 1-15,0-1 0,-22 0 16,22 0-16,0 0 16,22-21 15,-1 0-31,-21-21 16,21 0-16,0 0 0,0 0 15,0-1-15,1 1 16,-22 0-16,21-21 0,0 21 0,-21-1 15,21 1-15,0 0 0,-21 0 16,21 21-16,-21-21 0,22 21 16,-22 21-16,0 0 15,0 0-15,0 0 0,21 1 16,-21-1-16,0 0 0,21 0 16,-21 0-16,0 0 0,0 1 0,21-1 15,0-21-15,0 21 0,1 0 0,-1-21 16,0 0-16,0 21 0,43-21 15,-43 0-15,21 0 0,0 0 16,-20 0-16,20-21 0,0 0 0,-21 21 16,22-21-16,-1 0 0,-21-1 15,0 1-15,22 0 0,-22 0 0,-21 0 16,21-22-16,-21 22 0,0-21 0,0 21 16,0 0-16,0-1 0,0 1 15,0 0-15,-21 21 16,0 0-16,0 0 0,-1 21 15,1 0-15,0 1 0,21-1 0,-21 0 16,21 0-16,-21 21 0,21-20 16,0-1-16,0 0 0,0 0 0,0 0 15,21-21-15,0 21 0,0 1 16,0-22-16,1 0 0,-1 21 0,21-21 16,-21 0-16,22 0 0,-1 0 15,0 0-15,-21 0 0,22 0 16,-1 0-16,0-21 0,-20 21 0</inkml:trace>
  <inkml:trace contextRef="#ctx0" brushRef="#br0" timeOffset="44822">7641 8975 0,'0'0'15,"0"-43"-15,0 22 0,0 0 0,0 0 0,0 0 16,-21 0-16,0 21 16,0 0-16,-1-22 0,1 22 0,0 0 15,-42 22-15,41-22 0,-20 21 16,21 0-16,0 21 0,0-21 15,-22 1-15,22 20 0,0-21 0,21 0 16,0 22-16,-21-22 0,21 0 0,0 0 16,0 0-16,0 0 0,0 1 15,21-1-15,21-21 0,-21 21 16,1-21-16,20 0 16,-21 0-16,0 0 0,22-21 0,-22 0 15,0 21-15,0-22 0,0 1 16,0 0-16,1 0 0,-1-21 0,0-1 15,0 22-15,0-21 0,0-22 16,-21 22-16,0 0 0,22-1 0,-22-20 16,0 20-16,0 1 0,0 0 0,0 21 15,0-22-15,0 22 0,0 0 16,0 0-16,-22 42 16,22 0-16,0 0 15,0 22-15,0-22 0,0 21 16,0 22-16,0-22 0,0 0 0,0 22 15,-21-22-15,21 0 0,0 1 0,0-1 16,0 0-16,0 1 0,21-22 16,-21 0-16,22 0 0,-1 0 15,0 1-15,0-22 0,0 0 0,0 0 16,22 0-16,-22 0 0,0 0 16,0 0-16,22 0 0,-1-43 15</inkml:trace>
  <inkml:trace contextRef="#ctx0" brushRef="#br0" timeOffset="45289.29">7472 9821 0,'0'-21'0,"0"42"0,21-63 15,-21 21-15,0 0 0,0 0 0,21-1 16,-21 1-16,0 42 31,0 1-31,0 20 0,0-21 16,-21 21-16,0 1 0,0-1 0,-1 0 16,22 1-16,-21-22 0,21 21 0,-21 1 15,21-22-15,0 21 0,0-21 0,-21 0 16,21 1-16,0-1 0,0 0 15,0 0-15,21-21 16,0 0-16,0 0 16,1 0-16,-1 0 15,0-21-15,0 21 0,-21-21 0,0 0 16</inkml:trace>
  <inkml:trace contextRef="#ctx0" brushRef="#br0" timeOffset="45481.18">7175 10012 0,'0'0'0,"22"0"16,-1 0-1,21 0-15,-21 0 0,43 0 16,-22-21-16,0 21 16,1 0-16,-1 0 0,22-21 0,-22-1 15,21 22-15,-20-21 0,20 21 16,1-21-16,-22 21 0,0-21 0,1 21 15,-1 0-15</inkml:trace>
  <inkml:trace contextRef="#ctx0" brushRef="#br0" timeOffset="46873.05">8276 9906 0,'-21'-21'46,"0"21"-46,0-21 16,-1 21-16,1-21 0,0 21 0,-21 0 16,21 0-16,-1 0 0,1 21 15,0 0-15,0 0 0,-21 21 16,20-20-16,1-1 0,0 0 16,0 0-16,21 0 0,-21 0 0,21 1 15,-21-1-15,21 0 16,0 0-16,0 0 0,21-21 15,21 0-15,-21 0 0,0 0 16,22 0-16,-22-21 0,21 21 16,-21-21-16,22 0 0,-1 21 15,-21-21-15,0-1 0,22 1 0,-22 0 16,0 0-16,0 0 0,0 0 0,1-22 16,-22 22-16,21 21 15,-21-21-15,21 0 0,-21 42 16,0 0-1,0 0-15,-21 0 0,21 1 16,-21-1-16,21 0 0,0 21 16,0-21-16,0 1 0,0-1 0,0 0 15,0 0-15,21 0 16,0-21-16,0 21 0,0-21 16,0 0-16,1 22 0,20-22 0,-21 0 0,64 0 15,-43 0 1,0 0-16,22-22 0,-22 22 0,22-21 15,-22 21-15,22-21 0,-22 0 0,-21 0 16,21 0-16,-20-1 0,-1 1 0,0 0 16,-21-42-16,0 41 15,0 1-15,0 0 0,-21 0 0,0 21 16,-1-21-16,1 21 0,-21 0 0,21 0 16,-22 0-16,22 0 0,-21 0 15,0 21-15,20 0 0,1-21 0,0 21 16,0 0-16,0 1 0,21-1 15,-21-21-15,21 21 0,0 0 16,0 0-16,0 0 0,21-21 16,0 0-16,0 22 0,0-22 0,0 0 15,1 0-15,20 0 0,-21 0 16,0 0-16,22 0 0,-22 0 0,0-22 16,0 22-16,0-21 0,0 0 0,1 21 15,-1-21-15,-21 0 0,21 21 16,0 0-16,-21-21 0,21-1 15,0 22 17,-21 22-17,0-1-15,0 0 0,0 0 0,0 0 16,0 0-16,0 22 0,0-22 16,0 21-16,0-21 0,0 22 15,0-1-15,0 22 0,0-22 0,0 0 16,0 22-16,-21-22 0,21 22 0,-21-22 15,21 21-15,0 1 0,0-1 0,0-20 16,0 20-16,-21 1 0,21-1 16,0 1-16,-21 20 0,0-41 0,21 20 15,-22 1-15,1-1 0,0-20 16,21-1-16,-42 0 0,21 1 0,-1-22 16,-20 42-16,0-63 0,21 21 15,-1-21-15,1 0 0,0 0 16,0 0-16,21-21 0,-21 0 0,0 0 15,-1 0-15,22-22 0,0 22 0,-21-21 16,21-22-16,0 22 0,0-21 0,0-1 16,0 1-16,21-1 0,1 1 15,20-1-15,43-84 0,-43 63 16,21 22-16,1-22 0,-1 0 16,1 1-16,-1-1 0,1 22 15,-1-22-15,1 21 0,-22 1 0,22-1 16,-22 1-16,0-1 0,43-20 15,-64 41-15,0 22 0,1 0 0,-22 0 16,0 0-16,-22 21 16,1 0-16,0 0 0,-21 0 0,21 21 15,-22 0-15,1 0 0,21 0 0,0 1 16,-1-1-16,1 0 0,21 0 16,0 0-16,0 0 0,0 1 0,0-1 15,21 0-15,1 0 0,20 0 16,-21-21-16,21 21 0,-20-21 15,20 22-15,-21-1 0,0-21 16,0 21-16,22-21 0,-43 21 0,0 0 16,-21 0-1,-1-21 1,-20 0-16,21 0 0,0 0 0,0 22 16,-1-22-16,1 0 0,0 0 15,0 0-15,21-22 31,0 1-31,0 0 16</inkml:trace>
  <inkml:trace contextRef="#ctx0" brushRef="#br0" timeOffset="48485.25">12785 2582 0,'0'0'0,"-22"22"15,1-22-15,0 21 0,0-21 0,0 0 16,0 0 0,-1 0-1,44 0 1,-1 0-1,0 0-15,21 0 0,1 0 16,-1 0-16,0 0 0,22 0 16,-1 0-16,1 0 0,-1 0 0,1 0 15,-1 0-15,1 0 0,-1 0 16,-20-21-16,-1 21 0,21 0 0,-41 0 16,20 0-16,-21 0 0,0 0 0,0-22 15,-21 1 1,-21 21-1,0-21-15,-21 21 0,21 0 16,-1-21-16,-20 21 0,21-21 0,-21 21 16,20-21-16,1 21 15,0 0-15,0 0 0,21-22 0,21 22 47,0 0-47,22 0 0,-22 0 16,0 0-16,21 22 0,-21-22 15,1 21-15,-1 0 0,0 0 0,0 0 16,-21 22-16,0-1 16,0-21-16,0 0 0,0 0 0,0 1 15,-21-1-15,0-21 0,0 21 16,-22 0-16,22-21 0,0 0 16,-21 21-16,20-21 0,1 0 0,0 0 15,0 0-15,21-21 16,21 0-1,0 0-15,22 0 0</inkml:trace>
  <inkml:trace contextRef="#ctx0" brushRef="#br0" timeOffset="48821.06">14859 2159 0,'0'-21'16,"-64"-21"0,43 42-1,0 0-15,0-22 0,0 22 16,-22 0-16,22 0 0,0 22 0,-21-1 16,-1-21-16,1 21 0,21 21 0,-21-21 15,-1 22-15,1-1 0,0 0 16,-1 1-16,1-1 0,21 22 0,0-22 15,-1 0-15,1 22 16,21-22-16,0 0 0,0 1 0,0-22 0,21 0 16,1 21-16,-1-20 0,21-22 15,0 21-15,1-21 0,-1 0 16,0 0-16,1 0 0,-1 0 0,0-21 16,22 21-16,-22-22 0,1 1 15</inkml:trace>
  <inkml:trace contextRef="#ctx0" brushRef="#br0" timeOffset="49224.83">15198 2477 0,'0'-43'0,"0"86"0,0-107 0,0 43 16,0 0-16,-43 21 15,22 0-15,0 0 16,0 0-16,0 21 0,-1 0 16,1 0-16,0 0 0,-21 1 15,21 20-15,-1 0 0,1-21 0,21 22 16,0-22-16,-21 21 0,21-21 15,0 22-15,0-22 0,0 0 0,0 0 16,0 0-16,21-21 0,0 22 16,1-22-16,-1 0 0,0 0 15,0 0-15,21 0 0,-20 0 0,20 0 0,-21-22 16,21 1-16,-20 0 0,20 21 16,0-42-16,-21 21 0,1-1 15,-1 1-15,0-21 0,-21 0 0,0 20 16,0-20-16,0 0 0,0-1 15,0 22-15,-21-21 0,0 21 16,-1 0-16,1-1 0,0 1 0,0 21 16,-21 0-16,20 0 0,-20 0 0,-21 0 15,41 21-15,1 1 16,0-1-16,0 0 0,0 21 0,21 1 16,0-22-16,0 0 15,0 0-15,0 0 0,21 0 0,21-21 16,22 0-16,-22 0 0</inkml:trace>
  <inkml:trace contextRef="#ctx0" brushRef="#br0" timeOffset="49497.67">15769 2307 0,'21'-21'0,"-42"42"0,42-63 0,-21 0 0,0 20 16,21 1-16,-21-21 0,0 21 15,0 0-15,0-1 0,0 1 16,0 42-1,0 1-15,0-1 0,-21 0 16,0 21-16,21 1 0,-21-1 16,0 0-16,0 1 0,21-1 0,-22 21 15,1-20-15,0-1 0,0 0 16,21 1-16,0-1 0,-21-21 16,21 0-16,0 1 0,0-1 0,0 0 0,0 0 15,21-21 1,0 0-16,0 0 0,0-21 15,1 0-15,20 0 0,-21-1 0,0 1 16</inkml:trace>
  <inkml:trace contextRef="#ctx0" brushRef="#br0" timeOffset="49736.53">16129 2159 0,'0'-21'0,"0"42"0,21-63 0,-21 21 15,0-1-15,-21 22 31,21 22-31,-21 20 0,0-21 0,21 21 16,-22 1-16,1-1 0,0 0 16,0 22-16,21-22 0,-21 22 15,0-22-15,-1 0 0,1 1 0,21-1 16,-21-21-16,21 22 0,-21-22 16,21 0-16,0 0 0,0 0 0,21-21 31,0 0-31,0 0 0,1-21 15,-1 21-15,21-21 0</inkml:trace>
  <inkml:trace contextRef="#ctx0" brushRef="#br0" timeOffset="50088.33">16298 2540 0,'21'0'31,"1"0"-15,-1 0-16,21-21 16,-21 21-16,0-21 0,1 0 0,-1 21 15,0-22-15,0 1 0,-21 0 16,0 0-16,0 0 0,0 0 31,-21 21-31,0 0 16,0 0-16,-22 0 0,22 0 15,0 21-15,0 0 0,-22 21 0,22-21 16,0 22-16,0-22 0,0 21 0,0-21 16,21 43-16,0-22 15,0-21-15,0 1 0,0-1 0,0 0 16,0 0-16,21-21 16,42 0-16,-42 0 15,22 0-15,-22 0 0,21 0 16</inkml:trace>
  <inkml:trace contextRef="#ctx0" brushRef="#br0" timeOffset="51576.79">16954 2328 0,'0'-21'0,"0"42"0,0-63 0,-21 42 31,0 0-31,0 21 0,0 0 16,21 1-16,-21-1 15,-1 21-15,22 0 0,0-20 0,-21 20 0,0-21 16,21 21-16,-21 1 0,21-22 16,0 0-16,0 21 0,0-20 15,0-1-15,0 0 16,21-21-16,0 21 0,0-21 16,1 0-16,-1 0 0,0 0 0,21 0 15,-21-21-15,1 0 0,20 21 16,-21-21-16,0-22 0,22 22 0,-22 0 15,21-21-15,-21-1 0,0 1 16,1 0-16,20-22 0,0-21 16,-21 43-16,1 0 0,-1-1 15,0 1-15,-21 0 0,21-1 0,-21 22 16,21 0-16,-21 0 0,0 42 31,-21 0-31,0 0 0,0 22 16,0-22-16,-1 21 0,1 1 15,0 20-15,0-21 0,0 22 0,0-22 16,-1 1-16,1 20 0,21-21 16,0 1-16,0-22 0,0 21 0,0-21 15,0 22-15,0-22 0,0 0 16,21 0-16,1-21 0,20 0 16,-21 0-16,43 0 0,-22 0 15,0-21-15,1 0 0,-1 21 16,0-21-16,1 0 0,-22-1 15,21 1-15,-21-21 0,22 21 16,-22-22-16,0 22 0,0-21 0,0 21 16,-21-22-16,0 22 0,21 0 15,-21 0-15,0 42 32,0 0-32,0 0 0,-21 1 0,21-1 15,-21 21-15,0-21 0,21 22 16,-21-22-16,21 0 0,-21 21 15,21-21-15,0 1 0,0-1 0,0 0 0,0 0 16,0 0 0,21-21-16,21 0 0,-21 0 15,0 0-15,1 0 0,20 0 0,-21 0 16,21 0-16,-20 0 0,-1-21 16,0 0-16,21 0 0,-21 0 15,1-1-15,-1 1 0,0 0 0,0-21 16,0 21-16,-21-1 0,0-20 15,21 21-15,-21 0 0,0 42 32,0 0-32,0 0 0,0 0 15,-21 1-15,21-1 0,-21 0 0,21 0 16,-21 21-16,21-20 0,-21-22 16,21 21-16,0 0 0,0 0 15,0 0 1,21-21-16,0 0 0,0 0 15,0 0-15,1 0 0,-1 0 0,0 0 16,0-21-16,0 0 0,-21 0 16,21 0-16,-21-1 0,0 1 15,0 0-15,0-21 0,0 21 16,0-1-16,0 1 0,-21 0 0,21 0 16,-21 21-16,0-21 0,0 21 15,42 0 32,-21-21-47,42 21 0,-21 0 16,1 0-16,-1 0 0,0-22 0,21 22 15,-21 0-15,1 0 0,-1 0 16,0 0-16,0 22 0,0-1 0,0 0 16,-21 0-16,0 0 0,0 0 15,0 1-15,0-1 0,0 0 16,0 0-16,0 0 0,0 0 0,0 1 15,0-1-15,0 0 0,0 0 16,0 0-16,0 0 0,-21-21 16,21 22-16,-21-22 47,21-22-32,0 1 1,0 0-16,0 0 0,0 0 0,21 0 15,0-1-15,-21-20 0,22 21 16,20-21-16,-21-1 0,0 22 16,22-21-16,-22-1 0,21 22 0,0 0 15,-20 0-15,20 0 0,-21 0 0,21 21 16,-20 0-16,-1 0 0,0 21 16,0 21-16,-21-21 0,0 22 15,0 41-15,0-63 0,0 22 16,0-1-16,-21-21 0,0 22 15,21-22-15,0 0 0,-21 0 0,-1 0 16,22 0-16,-21-21 0,21 22 16,-21-22-1,0 0 1,21-22 0,0 1-1,0 0-15</inkml:trace>
  <inkml:trace contextRef="#ctx0" brushRef="#br0" timeOffset="51777.22">18563 2180 0,'0'0'0,"-21"0"0,0 0 15,0 0-15,21 21 16,-22-21 15,1 0-15,0 0-16,0 0 15,0 0-15</inkml:trace>
  <inkml:trace contextRef="#ctx0" brushRef="#br0" timeOffset="51965.11">17314 2244 0,'-21'21'0,"42"-42"0,-42 63 16,42-42-1,0 0-15,1 0 16,20 0-16,-21 0 0,21 0 16,-20 0-16,20 0 0,0 0 0,1 0 15,-22-21-15,21 21 0,0-21 16,1 21-16</inkml:trace>
  <inkml:trace contextRef="#ctx0" brushRef="#br0" timeOffset="53077.11">19981 2752 0,'21'-21'47,"1"21"-47,-22-22 0,0 1 15,21 0-15,-21 0 16,21 0-16,0 0 0,-21-22 0,0 22 16,0-21-16,21 21 0,-21-22 15,0 22-15,0-21 0,21 21 16,-21-1-16,0 1 0,0 0 15,0 42 1,0 0-16,0 1 16,-21 20-16,0-21 0,21 21 0,-21 1 15,0-1-15,21 0 0,0-20 16,-21 20-16,21-21 0,-22 21 0,22 1 16,0-22-16,0 0 15,0 0-15,22-21 16,-1 0-16,0 0 0,0 0 15,0 0-15,0 0 0,1 0 16,20-21-16,-21 21 0,0-21 0,0 0 16,22 0-16,-22-1 0,-21-20 15,21 21-15,-21-21 0,0 20 0,0-20 16,0 21-16,0-21 0,0 20 16,-21 1-16,-21-21 0,20 42 15,1 0-15,0 0 0,0 0 16,0 0-16,0 0 0,63 0 47,-21 0-47,21 0 0,1 0 0,-1 0 15,22 0-15,-1-21 0,1 0 16,-22 21-16,21-22 0,1 22 0,-1-21 16,-20 0-16,-1 21 0,0-21 15,-20 21-15,20-21 0,-21 0 0,0 21 16,-21-22-16,21 22 15,-21 22 17,-21-1-17,0 0-15,21 0 0,-21 21 16,21 1-16,-21-1 0,0 22 0,21-1 16,0-21-16,-22 22 0,22-1 15,-21 1-15,21-1 0,-21 1 16,21-1-16,0 1 0,0-1 0,-21 1 15,21 21-15,0-22 0,0 1 0,0 20 16,0-20-16,0-1 0,0 1 0,-21 20 16,21-20-16,-21-1 0,21 1 15,-22-1-15,1 1 0,0-22 0,0 1 16,0 20-16,0-21 0,-22-20 16,1 20-16,0-21 0,-1 0 15,1 0-15,0 1 0,-1-22 0,1 0 16,-43 0-16,43 0 0,0-22 15,-43-20-15,43 0 16,20-1-16,-20 22 0,0-42 0,-1 20 16,1 1-16,21 0 0,0-1 15,0 1-15,-1 0 0,22-1 0,0 1 16,0 0-16,22-1 0,-1 1 0,21 0 16,0-1-16,1 22 0,-1-21 15,22 0-15</inkml:trace>
  <inkml:trace contextRef="#ctx0" brushRef="#br0" timeOffset="53608.96">21738 2371 0,'0'-64'32,"0"43"-32,-21 42 47,0 0-47,21 1 0,0-1 0,-21 21 15,-1 0-15,1 1 0,21-1 0,-21 0 16,21 1-16,0-1 0,-21 0 15,21 1-15,0-1 0,0 0 0,0-20 16,0-1-16,0 21 0,21-21 16,0-21-16,0 21 0,1-21 0,-1 0 15,0 0-15,21 0 0,-21 0 16,22 0-16,-1 0 0,-21 0 0,22-21 16,-1 0-16,-21 0 0,21 0 15,-20-22-15,20 22 0,-21-21 16,0 0-16,0-1 0,1-20 0,-1 20 15,0 1-15,-21-21 0,0 41 16,0-20-16,21 0 0,-21 21 0,0-1 16,0 1-16,0 0 0,0 0 15,-21 42 17,21 0-32,0 0 0,0 1 15,0-1-15,0 0 0,0 0 16,0 0-16,0 0 0,0 1 0,0-1 15,21-21-15</inkml:trace>
  <inkml:trace contextRef="#ctx0" brushRef="#br0" timeOffset="54005.99">22627 2604 0,'0'-43'31,"0"22"-31,-21 0 15,0 21-15,0 0 16,-1 0-16,1 0 0,-21 0 0,21 0 16,0 21-16,-1 0 15,1-21-15,0 21 0,0 1 0,21-1 16,-21-21-16,21 21 0,0 0 16,0 0-16,0 0 0,0 1 15,21-1-15,0 0 0,0-21 16,0 21-16,1-21 0,-1 21 0,0 0 15,0-21-15,-21 22 0,21-22 16,-21 21 0,-21-21-1,0 0-15,0 0 16,0 0-16,-1 0 0,1 0 0,-21 0 16,21 0-16,0 0 15,-1 0-15,44-21 31,-1 21-15,0-22-16,0 22 0,21 0 0</inkml:trace>
  <inkml:trace contextRef="#ctx0" brushRef="#br0" timeOffset="54324.81">22733 2731 0,'0'0'16,"21"0"-16,0-22 15,0 22-15,1-21 16,-1 21-16,0-21 0,0 21 16,0 0-16,-21-21 0,0 0 15,0 0-15,-21 21 32,0 0-32,0 0 15,0 21-15,-1-21 0,1 21 16,0 0-16,0 0 0,0-21 0,0 21 15,21 1-15,0-1 0,-22 0 16,22 0-16,0 0 0,0 0 16,0 1-16,0-1 15,22-21-15,-1 0 0,0 0 16,21 0-16,-21 0 0,1 0 16,-1 0-16,21 0 0,-21 0 15,22 0-15</inkml:trace>
  <inkml:trace contextRef="#ctx0" brushRef="#br0" timeOffset="54785.62">23199 2709 0,'0'0'0,"0"-21"0,0 0 15,0 0 1,0 0 15,0 0-15,21 21-16,0 0 15,0 0 1,0 21-16,-21 0 16,0 0-16,0 0 0,0 0 15,0 1-15,0 20 0,0-21 0,0 0 16,0 0-16,0 1 16,0-1-16,0 0 0,0 0 15,0 0-15,-21-21 16,0 0 15,21-21-15,0 0-1,0 0-15,0 0 0,21-1 16,0-20-16,0 21 0,-21 0 16,22 0-16,-1-1 0,0 1 0,-21 0 15,21 0-15,-21 0 0,21 0 0,0-1 16,1 22-1,-22 22 17,0-1-17</inkml:trace>
  <inkml:trace contextRef="#ctx0" brushRef="#br0" timeOffset="57621.35">13991 4424 0,'0'-21'32,"21"21"-17,0-21-15,1-1 0,-1 22 0,0-21 16,0 0-16,0 0 0,0 0 16,-21 0-16,0-1 15,0 1-15,0 0 0,0 0 16,0 0-16,0 0 0,-21 21 15,0-22-15,0 1 0,0 0 0,-22 0 16,22 21-16,0 0 0,-21 0 16,21 0-16,-22 0 0,22 0 0,0 21 15,-21 0-15,20 0 0,1 1 16,-21 20-16,21-21 0,0 21 0,-1 1 16,1-1-16,21-21 0,0 22 0,0-22 15,-21 21-15,21-21 0,0 0 16,0 1-16,21-1 0,0-21 15,-21 21-15,22-21 0,-1 0 16,21 0-16,-21 0 0,0 0 16,1 0-16,20-21 0,0 0 0,-21-1 15,22 1-15,-1 0 0,-21 0 16,22 0-16,-1-22 0,0 22 0,1-21 16,-1 0-16,0-1 0,-21-20 15,22 20-15,-22 1 0,0 0 16,0-1-16,0 1 0,1 0 0,-22-1 15,21 1-15,-21 0 0,0 21 0,0-1 16,0 1-16,0 0 0,-21 63 31,-1-20-31,1 20 16,0 0-16,0 1 16,0-1-16,0 21 0,-1 1 0,1-22 15,0 22-15,0-1 0,0-20 16,21-1-16,-21 0 0,21 1 0,0-1 15,0-21-15,0 21 0,21-20 0,0-1 16,21-21-16,-21 21 0,22-21 16,-22 0-16,21 0 0,1 0 0,-1 0 15,0 0-15,1-21 0,-1 21 16,0-21-16,22-22 0,-43 22 16,21 0-16,-21 0 0,1 0 0,-22-1 15,0 1-15,0-21 0,0 21 16,0-22-16,0 22 0,0-21 15,0 21-15,0 0 0,-22-1 16,22 1-16,-21 0 0,0 21 16,21 21-1,-21 0-15,21 1 0,0-1 0,0 21 16,-21-21-16,21 22 0,0-22 0,0 21 16,0-21-16,0 0 0,0 43 15,0-43-15,0 0 0,0 0 16,21-21-16,0 22 0,0-22 15,0 0-15,22 0 0,-22 0 16,42 0-16,-41 0 16,20-22-16,0 1 0,1 0 15,-1 0-15,-21 0 0,21 0 0,1-22 16,-22 22-16,21-21 0,-21 21 16,1-22-16,-1 1 0,-21 0 15,0-1-15,21 1 0,-21 21 0,0-22 16,0 22-16,0 0 0,-21 42 31,0 0-31,-1 22 0,1-22 16,0 21-16,0 22 0,0-22 0,0 22 15,21-1-15,-43-21 0,22 22 16,0-1-16,0 1 0,0-1 16,-1 22-16,1-21 0,-21 20 0,21 1 15,0 0-15,-1-22 0,1 22 16,-21 84-16,42-63 0,-21-21 15,0-1-15,-1 1 0,1-22 0,0 22 16,21-21-16,0-1 0,-21-21 16,21 22-16,0-43 0,0 21 0,0-20 15,21-1-15,0 0 0,0-21 0,1 0 16,-1 0-16,21 0 0,-21-21 16,22 0-16,-1-1 0,0-20 15,1 21-15,-1-21 0,21-1 0,-20 1 16,-1 0-16,0-22 0,1 1 0,-1-1 15,-21 1-15,0-1 0,1 1 16,-22-22-16,0 21 0,-22-84 16,1 64-16,-21-1 0,21 21 15,-22 1-15,1-1 0,0 1 0,-43-22 16,64 64-16,-21-21 0,20 21 16,1 21-16,0-22 0,0 1 15,42 21 1,0 0-1,22 0-15,-22 0 0,21 0 0,0 0 16,22 0-16,-22 0 0,22 0 0,-1-21 16,-20 21-16,20-21 0,-21 0 15,22 0-15,-22 21 0,1-22 16,-1 1-16,-21-21 0,21 21 16,-20 0-16,-1-1 0,0 1 0,0-21 15,-21 21-15,0 0 0,0-22 16,0 22-16,0 0 15,-21 42 17,21 0-32,-21 0 0,21 1 0,0 20 15,0-21-15,0 0 0,0 0 16,0 1-16,0 20 0,0-21 16,21 0-16,0 0 0,0-21 15,0 0-15,1 0 16,41 0-16,-42 0 0,0 0 15,22 0-15,-22-21 0,21 21 16,-21-21-16,22 0 0,-22 0 0,21 0 16,-21-1-16,1 1 0,-1 0 0,0 0 15,-21 0-15,0 0 0,0-1 16,0 44 15,0-1-31,-21 0 0,0 0 0,-1 0 16,22 22-16,-21-22 0,21 0 15,-21 0-15,0 21 0,21-20 16,0-1-16,0 0 0,-21 0 0,21 0 16,0 0-1,21-21 1,0-21 0,0 21-16,0-21 15,1 0-15,-1 0 0,0 0 16,21-22-16,-21 1 0,1 21 15,-1 0-15,0-1 0,21 1 0,-21 0 16,-21 0-16,22 0 0,-1 21 16,0 0-16,-21 21 15,21 0-15,-21 0 16,0 0-16,0 1 0,0-1 16,21 0-16,-21 0 0,0 0 0,0 0 15,0 1-15,0-1 0,21 0 16,1 0-16,-1-21 0,-21 21 15,21-21-15,21 0 0,-21 0 0,22 0 16,-1 0-16,0 0 0,-20 0 16,20 0-16,-21-21 0,21 21 0,1-21 15,-22 21-15,21-21 0,1 0 16,-22-1-16,0 1 0,0 0 0,0 0 16,-21 0-16,0 0 0,0-1 15,0 1-15,0 0 0,0 0 16,-21 21-16,0 0 15,0 0-15,0 0 0,-1 21 0,1-21 16,0 21-16,0 0 0,21 1 16,0-1-16,-21 0 0,21 0 15,0 0-15,0 0 0,0 1 16,0-1-16,0 0 0,21 0 16,0 0-16,0-21 0,0 0 15,1 21-15,20-21 16,-21 0-16,0 0 0,22 0 0,-22 0 15,21 0-15,0 0 0,-20 0 16,20-21-16</inkml:trace>
  <inkml:trace contextRef="#ctx0" brushRef="#br0" timeOffset="58154.27">17992 4297 0,'0'0'0,"-43"-42"31,22 42-31,0 0 0,0 0 16,0 0-16,-1 0 0,-20 21 16,21 0-16,0-21 0,-22 21 15,22 0-15,-21 43 0,21-43 16,0 0-16,-1 0 0,22 0 16,-21 1-16,21-1 0,0 0 0,0 0 15,0 0-15,21-21 16,1 21-16,83-21 15,-83 0 1,-1-21-16,0 21 0,0-21 16,0 0-16,0 0 0,22 0 0,-43-1 15,21-20-15,0 21 0,0-21 16,0-1-16,1 1 0,-22-22 0,21 22 16,0-21-16,-21 20 0,21-20 15,-21 20-15,21 1 0,-21 21 16,0-21-16,21 20 0,-21 1 0,0 42 31,-21 22-15,21-1-16,-21 0 0,0 1 0,0 20 15,0-20-15,21 20 0,-22-21 16,1 22-16,0-22 0,21 1 0,0-1 16,-21 0-16,21-21 15,0 22-15,0-22 0,0 21 16,21-21-16,0 1 15,0-22-15,1 0 0,-1 0 16,0 0-16,21 0 0,-21-22 0,1 1 16,-1 0-16,0 21 0,0-21 15,0 0-15</inkml:trace>
  <inkml:trace contextRef="#ctx0" brushRef="#br0" timeOffset="58384.09">17230 3874 0,'0'0'0,"-43"0"16,22 0-16,0 0 0,21 21 0,-21-21 16,0 21-1,42-21 32,0 0-47,0 0 0</inkml:trace>
  <inkml:trace contextRef="#ctx0" brushRef="#br0" timeOffset="58824.16">19706 3831 0,'0'0'0,"21"0"0,0-21 16,-21 0-16,22 21 0,-22-21 16,21 21-16,-42 0 31,-1 21-31,1 0 0,0 0 16,-21 22-16,21-22 0,-1 21 0,-20 22 15,21-22-15,0 0 0,0 22 16,-22-22-16,22 0 0,0 22 0,0-22 15,21-21-15,0 22 0,-21-1 16,21-21-16,0 0 0,0 1 0,0-1 16,0 0-16,21-21 15,-21 21-15,21-21 0,0 0 16,0 0-16,0 0 0,1-21 16,-1 0-16,0 0 0,-21-1 0,21 1 15</inkml:trace>
  <inkml:trace contextRef="#ctx0" brushRef="#br0" timeOffset="59013.12">19262 4191 0,'-22'0'0,"44"0"0,-65 0 16,64 0 0,1 0-1,-1 0-15,0 0 0,0 0 0,21 0 16,-20 0-16,20 0 0,0 0 15,1 0-15,-1 0 0,21 0 0,-20 0 16,-1 0-16,22 0 0,-22 0 16,0 0-16</inkml:trace>
  <inkml:trace contextRef="#ctx0" brushRef="#br0" timeOffset="60424.21">20553 4318 0,'21'0'15,"0"0"1,-21-21-16,21 0 0,-21 0 16,0-1-16,0 1 15,21 0-15,-21 0 0,0 0 0,0-22 16,0 22-16,0 0 0,0 0 16,-21 21-16,0 0 0,0 0 15,-21 0-15,20 21 0,-20 0 0,0 0 16,-1 1-16,1 20 0,0-21 15,-1 21-15,1-20 0,21 20 0,-21-21 16,20 21-16,1-20 0,0-1 16,21 0-16,0 0 0,0 0 15,0 0-15,0 1 0,21-22 16,0 0-16,1 21 0,20-21 0,-21 0 16,21 0-16,-20 0 0,20 0 0,0 0 15,1 0-15,-22-21 0,21-1 16,0 1-16,-20 0 0,20 0 0,-21 0 15,0 0-15,0-1 0,1-20 16,-1 21-16,-21-21 0,0 20 0,0 1 16,0 0-16,0 0 0,0 42 31,0 0-15,0 0-16,-21 1 0,21 20 15,0-21-15,0 0 0,0 0 0,0 1 16,0 20-16,0-21 0,0 0 15,21 0-15,0 1 0,0-22 16,21 21-16,1 0 0,-1-21 0,22 0 16,-22 0-16,0 0 0,22 0 15,-22 0-15,0 0 0,22 0 0,-22-21 16,22 0-16,-22-1 0,0 1 16,22 0-16,-22 0 0,1 0 15,-22-22-15,21 1 0,-21 21 0,-21-21 16,0-1-16,0 22 0,0-21 15,0 21-15,0-1 0,-21 22 0,0-21 16,-21 21-16,20 0 0,-20 0 16,0 21-16,21-21 0,-22 22 0,1-1 15,0 21-15,-1-21 0,22 0 16,-21 22-16,-1 20 0,43-42 16,0 1-16,0-1 0,0 0 15,0 0-15,22 0 0,-1-21 16,0 0-16,0 0 0,21 0 0,-20 0 15,20 0-15,-21 0 0,0 0 16,22 0-16,-22-21 0,0 21 0,0-21 16,0 0-16,0 0 15,1-1-15,-1 1 0,0 0 0,-21 0 16,0 0-16,21 0 0,0-1 16,-21 1-16,0 42 31,0 1-31,0 20 0,-21-21 15,0 21-15,0-20 0,21 20 0,-21 0 16,-1 1-16,22-1 0,-21 0 16,21 22-16,-21-1 0,0-20 15,21 20-15,0 22 0,-21-22 0,21 1 0,-21-1 16,21 1-16,0-1 0,0 22 16,0-22-16,0 1 0,0-1 15,0 1-15,0-1 0,0 1 0,-22-22 16,22 22-16,0-22 0,-21 0 15,0 1-15,0-22 0,21 0 0,-21 0 16,0 0-16,-1-21 0,1 0 0,0 0 16,0 0-16,0 0 0,21-21 15,-21 0-15,21 0 0,0 0 16,0-22-16,0 22 0,0-21 0,0 0 16,0-22-16,0 22 0,21-22 15,0 1-15,0-1 0,0 1 0,0-1 16,22-20-16,-1 20 0,-21-21 15,43 1-15,-22 20 0,22-20 16,-22-1-16,21 21 0,1 1 0,-1-22 16,1 22-16,-1-1 0,1 22 15,-22-22-15,1 1 0,-1 21 0,0-1 16,-21 22-16,1-21 0,-1 21 16,0-1-16,-21 1 0,0 0 15,-21 21 1,-22 0-16,22 0 0,0 21 0,-21 0 15,21 1-15,-1-22 0,1 42 0,0-21 16,21 0-16,-21 0 0,21 1 16,0-1-16,0 21 0,0-21 15,21 0-15,0 1 0,0-1 16,1 0-16,-1-21 0,0 21 0,0 0 16,0-21-16,0 21 0,1-21 15,-1 0-15,-21 22 0,0-1 16,-21-21 15,-1 21-31,1-21 16,0 0-16,0 0 15,0 0 1</inkml:trace>
  <inkml:trace contextRef="#ctx0" brushRef="#br0" timeOffset="67560.6">12615 6668 0,'-21'0'16,"0"0"0,0 0-1,0 0 1,-1 0 0,1 0-16,0 0 15,0 0-15,0 0 0,0-22 16,-1 22-16,1 0 15,0-21-15,0 21 16,0 0-16,21-21 16,-21 21-16,-1 0 15,44 0 48,-1 0-63,21 0 0,-21 0 0,22 0 15,-1 0-15,0 0 16,22 0-16,-22 0 0,0 21 0,22-21 16,-22 0-16,22 0 0,-22 0 0,22 21 15,-1-21-15,-21 0 0,22 0 16,-1 0-16,1 0 0,-22 0 0,1 0 16,-1 0-16,0 0 0,1 0 15,-22 0-15,0 0 0,0 0 0,-21-21 16,0 0-1,0 0-15,0 0 16,-21 21-16,0-21 0,0-1 16,-1 1-16,1 21 0,-21-21 0,21 21 15,-22-21-15,22 21 0,-21 0 16,21 0-16,0 0 0,-1-21 16,1 21-16,0 0 0,42 0 31,0 0-31,1 0 15,-1 0-15,42 0 16,-20 0-16,-22 0 0,21 0 0,-21 0 16,0 0-16,22 0 0,-22 0 15,0 21-15,-21 0 0,21-21 16,-21 21-16,0 0 0,0 1 16,0-1-16,-21 0 0,0 0 15,-21 0-15,20 0 0,1 1 16,-21-1-16,21 0 0,-22-21 15,22 21-15,0 0 0,0-21 0,0 21 16,0-21-16,-1 0 0,22 22 0,-21-22 16,42 0 31</inkml:trace>
  <inkml:trace contextRef="#ctx0" brushRef="#br0" timeOffset="68589">14520 6498 0,'0'-21'0,"0"42"0,0-63 0,0 21 16,0 0-16,0-1 15,0 1-15,0 0 0,0 0 16,0 42 15,0 21-31,-21-20 0,0 20 0,0 21 16,21 1-16,-21-1 0,-22 1 16,22 21-16,0-1 0,-21 1 15,20 0-15,-20-1 0,21 1 0,-21 0 16,-1-1-16,22 1 0,-21 0 15,21-22-15,-22 22 0,22-22 0,0 1 16,0-1-16,0-20 0,-1-1 0,22 0 16,-21 1-16,21-22 0,0 0 15,21-42 1,1 0-16,-1-22 16,0 22-16,-21-21 0,42-1 15,-21-20-15,1 21 0,-1-22 0,0 1 16</inkml:trace>
  <inkml:trace contextRef="#ctx0" brushRef="#br0" timeOffset="68929.71">14330 6456 0,'0'0'0,"0"-42"0,0 20 16,0-20-16,0 21 0,0 0 0,21 0 15,0-1-15,0 1 0,0 21 0,22-21 16,-1 21-16,0 0 0,1-21 15,-1 21-15,0 0 0,1 0 0,-1 0 16,0 21-16,1 0 16,-1 0-16,0 1 0,-20 20 0,-22 0 15,0 1-15,0-1 0,0 0 0,-22 1 16,-20-22-16,21 21 0,-21-21 16,-22 22-16,22-22 0,-1 0 0,1 0 15,0-21-15,-1 21 0,22-21 16,0 0-16,0 0 0,0 0 0,21-21 31,21 21-31,0-21 0,0 21 16,0-21-16,22 0 0,-22-1 0,21 1 15,1 21-15,-1-21 16,-21-21-16,21 21 0,1-1 0,-1-20 16</inkml:trace>
  <inkml:trace contextRef="#ctx0" brushRef="#br0" timeOffset="69868.92">15240 6265 0,'0'0'0,"21"0"15,-21 22 17,0-1-32,0 0 0,-21 0 0,0 21 15,21 1-15,-21-22 0,-1 21 16,22 1-16,0-22 0,-21 0 0,21 21 16,-21-21-16,21 1 0,0-1 15,0 0-15,0 0 0,21-21 16,0 0-16,1 0 15,-1 0-15,21 0 16,-21 0-16,0-21 0,22 0 0,-22 0 16,21-1-16,-21 1 0,1-21 15,-1 21-15,21-22 0,0-41 16,-20 41-16,-22 22 0,21 0 0,-21 0 16,21 0-16,-21 0 0,-21 21 31,0 21-16,21 0-15,-22 21 0,1-21 0,0 22 16,21-1-16,-21 0 0,0 1 16,21-22-16,-21 21 0,21 1 15,0-22-15,0 21 0,0-21 16,21 0-16,0 1 0,0-22 16,21 0-16,-20 0 0,20 0 0,-21 0 15,21 0-15,1 0 0,-1 0 0,0-22 16,22 1-16,-22 0 0,1 0 15,-1 0-15,0-22 0,1 22 16,-22-21-16,0 0 0,0-1 0,-21 22 16,0-21-16,0 21 0,0-22 15,-21 22-15,0 21 0,0 0 16,-1 0-16,1 0 0,-21 0 16,21 0-16,0 21 0,-1 0 0,1 1 15,21-1-15,0 0 0,0 0 16,0 21-16,0-20 0,0-1 15,0 0-15,21-21 0,1 21 0,-22 0 16,21 0-16,0 1 0,0-1 16,0 0-16,-21 0 0,21 0 15,-21 0-15,22 1 16,-22-1-16,0 0 0,21-21 16,0 0-16,0 0 15,0 0-15,0 0 16,1 0-16,20 0 0,-21 0 15,21-21-15,1 0 0,-1-1 0,0 1 16,22 0-16,-22 0 0,1-21 16,-22-1-16,21 22 0,-21-21 0,0-1 15,1 1-15,-1 0 0,0-1 16,-21 22-16,0 0 0,0 0 0,0 0 16,-21 21-1,0 21-15,21 21 16,-22-21-16,1 22 0,0-1 0,0 0 15,0 22-15,0-22 0,-22 85 16,22-84-16,-21 20 16,21-21-16,-1 22 0,22-22 0,-21 22 15,21-1-15,-21 1 0,21-22 16,0 22-16,-21 63 0,21-64 16,0-21-16,-21 22 0,0-22 0,-1 1 15,1-1-15,21 0 0,-21 1 16,0-22-16,21 21 0,-21-21 0,21 0 15,-21 1-15</inkml:trace>
  <inkml:trace contextRef="#ctx0" brushRef="#br0" timeOffset="70229.32">16637 6625 0,'0'0'0,"0"-190"16,0 169 0,0-1-16,0 1 0,21 0 0,-21 0 15,21 0-15,0 21 0,1 0 16,-1-21-16,0 21 0,21 0 0,-21 0 16,1 0-16,20 21 15,-21 0-15,0 0 0,0 21 0,1-20 16,-22 20-16,0 0 0,0-21 0,0 22 15,0-1-15,-22-21 0,-20 0 16,21 22-16,0-22 0,-22 0 0,22-21 16,-21 21-16,0 0 0,20-21 15,1 0-15,0 0 0,0 0 0,0 0 16,21-21 0,0 0-16,21 0 15,0 0-15,0 0 0,0-1 0,43-41 16,-22 42-16,-21 0 15</inkml:trace>
  <inkml:trace contextRef="#ctx0" brushRef="#br0" timeOffset="70650.08">17293 6265 0,'0'0'16,"0"-21"0,-21 21-16,0 0 15,0 0-15,-1 21 0,1 1 0,0-1 16,0 0-16,21 0 15,-21 21-15,0 1 0,-1-22 0,22 21 16,0-21-16,-21 22 0,21-22 0,0 0 16,0 0-16,0 22 0,0-22 15,0 0-15,21-21 0,1 0 16,20 0-16,-21 0 16,0 0-16,0 0 0,22 0 0,-22 0 15,21-21-15,-21 0 0,22-1 0,-22 1 16,21-21-16,-21 21 0,1-22 15,20-41-15,-21 41 0,-21 22 16,0-21-16,0 21 0,0-22 16,0 22-16,-21 0 0,0 21 0,0-21 15,-1 21-15,-20 0 0,21 0 0,-21 0 16,-1 0-16,1 21 16,21-21-16,-22 21 0,22 0 0,0 1 0,0-1 15,0 0-15,21 0 0,0 0 16,0 0-16,0 1 0,21-1 15,0 0-15,0 0 0,22 0 0,-1-21 16,0 0-16,1 0 0,-1 0 16,0 0-16,1 0 0,20 0 0</inkml:trace>
  <inkml:trace contextRef="#ctx0" brushRef="#br0" timeOffset="71257.19">17886 6350 0,'-85'42'0,"170"-84"0,-43 0 15,-42 21-15,-21 21 16,0 0-16,0 0 15,-1 0-15,1 0 0,0 21 16,0-21-16,0 21 0,0 0 16,21 0-16,0 0 0,0 1 15,0-1-15,0 0 0,0 21 0,21-21 16,0 1-16,0-1 0,0-21 0,-21 21 16,0 0-16,21 0 0,1 0 15,-22 1-15,-22-22 31,1 0-31,0 0 0,0 0 16,0 0-16,0 0 0,-1 0 16,1-22-16,0 22 0,0-21 0,21 0 15,-21 21-15,21-21 0,-21 21 16,21 21 15,0 0-31,21-21 0,0 21 16,0 1-16,0-1 15,0 0-15,1-21 0,-1 0 0,21 21 16,-21-21-16,0 0 0,22 0 16,-22 0-16,21 0 0,-21 0 0,22 0 15,-1-21-15,0 0 0,-20 21 16,20-21-16,0-1 0,1 1 0,-22 0 16,0-21-16,21 21 0,-21-22 15,1 22-15,-1-21 0,0-1 16,-21 22-16,0-21 0,0 21 0,0 0 15,0-1-15,0 1 0,0 0 16,-21 21-16,0 0 0,-1 0 0,1 0 16,0 21-16,0 0 0,0 22 0,0 20 15,-1-20-15,22-1 16,-21 0-16,21 1 0,0-1 0,0-21 16,0 21-16,0-20 0,21 20 15,1-21-15,-1 0 0,21-21 16,-21 0-16,22 0 0,20 0 15,-42-21-15,22 21 16,-1-21-16,0 0 0,1 0 0</inkml:trace>
  <inkml:trace contextRef="#ctx0" brushRef="#br0" timeOffset="72269.33">19219 6477 0,'0'21'0,"0"-42"47,21 21-47,1-21 0,-1 0 15,0 0-15,-21-1 0,21 1 16,0 0-16,0 0 0,1 0 0,-1 0 16,0-1-16,21-41 0,-21 42 15,1 21-15,-1-21 0,-21-1 16,0 44 15,0-1-31,0 0 0,0 0 0,-21 0 16,-1 0-16,1 22 0,21-22 0,-21 0 15,0 21-15,21-20 0,-21-1 16,21 21-16,0-21 0,0 0 0,0 1 16,0-1-16,21-21 15,0 21-15,0-21 0,22 0 16,-22 0-16,0 0 0,21 0 0,-21 0 15,22-21-15,-22 0 16,0 21-16,21-22 0,-20 1 0,-1 0 16,0-21-16,-21 21 0,0-1 0,0 1 15,0-21-15,0 21 0,0 0 16,-21-1-16,-22 1 0,22 0 16,0 21-16,0 0 0,0 0 15,0 0-15,-1 0 0,44 0 31,-1 0-31,21 0 16,-21 0-16,22 0 0,-1-21 0,-21 21 16,21-21-16,1 21 0,-1 0 15,-21-21-15,0 21 0,22 0 0,-22-22 16,0 22-16,0 0 0,0 0 16,-21-21-1,0 42 1,0 1-1,-21-22-15,21 21 0,0 21 0,-21-21 16,0 43-16,0-22 0,21 0 16,0 22-16,-21-22 0,-1 22 15,1-22-15,21 22 0,0-22 0,-21 21 16,0 1-16,21-22 0,-21 22 16,21-1-16,0 1 0,0-1 0,0 1 15,0-1-15,-21 43 16,21-42-16,0-1 0,0-21 15,0 1-15,0-1 0,0 22 16,0-22-16,0-21 0,0 21 16,0-20-16,-22-22 15,1 0 1,0-22-16,0 22 0,0-21 16,21 0-16,-21 21 0,-1-21 0,1 0 15,21 0-15,0-1 0,-21-20 16,0 21-16,21 0 0,0 0 15,0-22-15,0 22 0,0-21 0,0-1 16,21 1-16,0-21 16,0-1-16,22 22 0,-1-22 0</inkml:trace>
  <inkml:trace contextRef="#ctx0" brushRef="#br0" timeOffset="72533.17">21103 6138 0,'0'22'31,"0"-1"-15,21 0-16,0 0 0,-21 0 16,22 0-16,-1 1 0,0 20 15,-21-21-15,21 0 0,0 0 0,-21 22 16,0-22-16,21 0 0,-21 0 0,22-21 15,-22 21-15,0-42 47,21 0-47</inkml:trace>
  <inkml:trace contextRef="#ctx0" brushRef="#br0" timeOffset="72750.5">21421 6181 0,'0'-21'16,"0"42"-16,-22-42 31,1 21-31,0 21 0,0 0 16,-21 0-16,20 21 0,-20-20 15,0-1-15,21 21 0,-22-21 0,1 22 16,0-22-16,-1 21 0,1-21 16,21 0-16,0 1 0,-1-22 15,22 21-15,0 0 0,22-21 16,20 0-16,-21 0 0,21 0 15,1 0-15,-1-21 0,0 0 0,1-1 16</inkml:trace>
  <inkml:trace contextRef="#ctx0" brushRef="#br0" timeOffset="73372.14">21780 6202 0,'0'0'0,"22"0"0,-44 0 31,1 21-31,0-21 0,0 21 15,0 0-15,0 22 0,-1-22 16,1 0-16,0 21 0,0-20 0,0 20 16,0-21-16,21 21 0,-22 1 15,22-22-15,-21 0 0,21 0 16,0-42 15,0 0-31,0 0 16,21 0-16,1-1 0,-1-20 15,-21 21-15,21-21 0,0 20 0,0-20 16,0 0-16,1 21 0,-1-22 0,-21 22 16,21 0-16,0 0 0,0 0 15,0 21-15,1 0 0,-1 0 16,0 21 0,-21 0-16,21 0 0,-21 0 0,0 22 15,0-22-15,0 21 0,0 0 16,0-20-16,0 20 15,0-21-15,0 0 0,0 22 16,21-22-16,0-21 16,1 0-16,-1 0 0,0 0 15,-21-21-15,21 21 0,0-22 16,0 1-16,1 0 0,-1 0 0,0 0 16,0-22-16,0 22 0,0 0 0,1-21 15,-1 21-15,0-1 0,0 1 16,0 0-16,0 0 0,-21 42 31,0 0-31,0 0 0,0 1 16,0-1-16,-21 21 0,0-21 15,0 22-15,0-22 0,0 21 16,-1-21-16,1 0 0,0 22 0,21-22 16,0 0-16,0 0 15,-21-21-15,42 0 16,0 0-1,0-21-15,1 0 16,20 0-16</inkml:trace>
  <inkml:trace contextRef="#ctx0" brushRef="#br0" timeOffset="73624.6">22712 6181 0,'21'-21'15,"-42"42"-15,21-42 16,-21 42-1,-1 0-15,1 0 0,0 0 0,0 22 16,0-22-16,0 21 0,-1-21 0,1 22 16,21-1-16,-21-21 0,0 21 15,21-20-15,-21-1 0,21 21 0,0-21 16,0 0-16,0 1 16,0-1-16,21-21 15,0 0-15,0 0 16,0 0-16,1-21 0,20-1 15,-21 22-15,21-21 0,1 0 16,-22 0-16,21 21 0</inkml:trace>
  <inkml:trace contextRef="#ctx0" brushRef="#br0" timeOffset="73861.47">23220 6223 0,'21'-21'15,"-42"42"-15,42-21 31,-21 21-31,-21 0 16,21 1-16,-21 20 0,-1-21 16,22 0-16,-21 0 0,0 22 0,21-22 15,-21 0-15,0 0 16,21 0-16,0 1 0,-21-22 0,21 21 16,0 0-16,21-21 31,0 0-31,0-21 0,0 21 0,0-21 15,22-1-15</inkml:trace>
  <inkml:trace contextRef="#ctx0" brushRef="#br0" timeOffset="74184.28">23495 6329 0,'21'-42'0,"-42"84"0,63-84 0,-21 20 0,1 1 16,-22 0 0,-22 21-1,1 0-15,0 0 16,0 21-16,0-21 0,0 0 0,-1 21 15,22 1 1,0-1-16,0 0 16,0 0-16,22 0 15,-1-21-15,0 21 0,0 1 16,0-22-16,-21 21 0,0 0 16,21 0-16,-21 0 0,0 0 15,0 1-15,0-1 0,0 0 16,-21 0-1,0-21-15,0 0 0,0 0 16,0 0-16,-1 0 0,1 0 0,0 0 16,0-21-16,0 0 15,21 0-15,0-1 0,-21-20 16,-1 21-16,22 0 0,-21-22 16</inkml:trace>
  <inkml:trace contextRef="#ctx0" brushRef="#br0" timeOffset="74367.37">23347 5694 0,'0'-21'0,"0"42"0,0-63 15,0 63 48,-21-21-63,-1 21 15,-20 0-15,0 0 0,-1 0 0</inkml:trace>
  <inkml:trace contextRef="#ctx0" brushRef="#br0" timeOffset="75920.28">12742 8022 0,'21'-21'0,"-42"42"0,42-63 15,-21 21-15,0 0 0,0-1 16,0 1-16,0 0 0,0 0 0,0 0 15,0 0-15,0 42 32,0 0-32,0 0 0,-21 0 15,21 22-15,0 20 0,0-21 16,-21 22-16,21-22 0,0 1 0,0 20 16,0-21-16,0 1 0,0-22 0,0 0 15,0 21-15,21-42 16,0 22-16,1-22 0,-1 0 0,0 0 15,21 0-15,1 0 0,-22 0 0,21-22 16,0 1-16,43-42 16,-43 42-16,1-22 0,-1 22 0,-21-21 15,22-1-15,-22 1 0,21 0 16,-21-22-16,0 22 0,1 0 0,-1 20 16,-21-20-16,0 21 0,0 0 0,0 0 15,0-1-15,-21 22 16,21 22-1,-22-1-15,1 0 0,21 21 16,-21 1-16,21-1 0,0 0 0,-21 1 16,21-1-16,0 0 0,0-21 0,0 22 15,0-1-15,0-21 16,0 0-16,21 1 0,0-1 0,0-21 16,22 0-16,-22 0 0,21 0 0,-21 0 15,22 0-15,-1 0 0,0-21 16,1-1-16,41-20 15,-62 21-15,20 0 0,0-22 0,1 22 16,-22-21-16,21 21 0,-21-22 0,-21 22 16,0 0-16,0 0 0,0 0 0,0 0 15,-21 21-15,0 0 16,0 21-16,0 0 16,-1 0-16,22 0 0,-21 22 0,21-22 15,0 0-15,0 21 0,0-21 16,0 22-16,0-22 0,0 0 0,21 21 15,1-20-15,-1-22 0,0 21 16,-21 0-16,21 0 0,0-21 16,-21 21-16,-21-21 31,0 0-31,0 0 0,0-21 0,-1 0 16,1 0-16,0 21 0,-21-21 0,42-1 15,-21 22-15,-1-21 16,22 0-16,-21 21 0,0 0 15,21 21 1,0 0 0,21 1-16,0-22 0,1 21 0,-1 0 15,0-21-15,0 21 0,0-21 16,22 0-16,-22 21 0,21-21 0,0 0 16,1 0-16,-1 0 0,22 0 0,-22 0 15,0-21-15,22 21 0,20-42 16,-41 42-16,-1-21 0,-21-1 15,22 1-15,-22-21 0,0 21 0,0 0 16,-21-22-16,0 22 16,0 0-16,0-21 0,0 20 0,0 1 15,0 0-15,0 0 0,-21 21 16,0 0-16,0 0 0,-1 21 16,1 0-16,0 22 0,0-22 0,0 21 15,0-21-15,-1 22 0,22-22 16,0 21-16,0-21 0,0 22 0,0-22 15,0 0-15,0 0 0,22 0 16,-1 0-16,0-21 0,64 43 16,-43-43-16,0 0 0,1 0 15,20 0-15,-21 0 0,22 0 0,-1 0 16,1-21-16</inkml:trace>
  <inkml:trace contextRef="#ctx0" brushRef="#br0" timeOffset="76392.89">15557 8170 0,'0'-42'0,"0"84"0,0-105 0,0 21 0,0 20 16,-21 1-16,-21 0 0,21 0 16,0 0-16,-22 21 0,22 0 15,-21 0-15,-43 0 0,64 21 0,-21 0 16,-1 0-16,1 0 0,0 22 16,20-22-16,-20 21 0,21-21 15,0 22-15,0-22 0,-1 0 0,22 21 16,0-20-16,0 20 15,0-21-15,22 0 0,-1-21 16,0 0-16,21 0 0,-21 0 16,22 0-16,-1 0 0,22-21 15,-22 0-15,0 0 0,1 0 0,-1-1 16,0-20-16,1 0 0,-1-1 16,0 1-16,-21 0 0,22-22 0,-1 22 15,-21-22-15,0 22 0,1-21 16,-1 20-16,0 1 0,0 0 0,-21-1 15,0 22-15,0-21 0,0 21 0,0 42 32,0 0-32,0 21 15,-21-21-15,0 22 0,0-1 0,-1 0 16,1 1-16,0 20 0,21-20 16,-21 20-16,0-21 0,0 1 0,21-1 15,0 0-15,0 1 0,0-1 16,0-21-16,0 43 0,21-64 15,0 21-15,0-21 0,21 21 16,-20-21-16,20 0 0,0 0 16,22-21-16,-22 0 0,22 0 0</inkml:trace>
  <inkml:trace contextRef="#ctx0" brushRef="#br0" timeOffset="76636.75">16806 7789 0,'0'0'0,"21"-21"0,-21 0 0,0 0 15,0 42 1,0 0 0,-21 0-16,21 22 0,-21-1 0,0 0 15,0 43-15,0-43 0,-1 1 16,1-1-16,0 0 0,0 1 16,21-22-16,-21 21 0,21-21 15,-21 1-15,21-1 0,0 0 0,0 0 16,21-21 15,-21-21-31,0 0 16,0 0-16</inkml:trace>
  <inkml:trace contextRef="#ctx0" brushRef="#br0" timeOffset="77068.5">16446 8107 0,'0'0'0,"0"-21"0,22 21 31,-1-21-31,0 21 0,21 0 0,1 0 15,-22-22-15,21 1 0,22 21 16,-22-21-16,0 21 0,1-21 0,20 21 16,-21-21-16,1 21 0,-1 0 0,0-21 15,-20 21-15,-1 0 16,0 0-16,-21 21 16,0 0-16,0 0 0,-21 0 15,0 0-15,-1 1 0,1-1 16,0 21-16,0-21 0,21 0 15,-21 22-15,21-22 0,-21 21 0,21-21 16,0 1-16,0-1 0,21 0 16,0-21-16,0 21 0,0-21 15,0 0-15,1 0 0,20 0 16,-21 0-16,21 0 0,1-21 16,-22 0-16,21 21 0,1-21 0,-22-1 15,21 1-15,-21-21 0,0 21 16,-21-22-16,0 1 0,0 21 0,0-21 15,0-1-15,-21 22 0,0-21 0,0 21 16,-21-1-16,-1 1 0,22 21 16,-21 0-16,-1 0 0,1 0 0,0 0 15,-22 21-15,43 1 16,0-1-16,0-21 0,0 21 0,21 0 16,0 0-16</inkml:trace>
  <inkml:trace contextRef="#ctx0" brushRef="#br0" timeOffset="77614.2">18775 7853 0,'42'0'15,"-21"0"-15,0 0 0,1 0 16,-22-21-16,21 21 0,0-21 16,0-43-1,-21 43-15,0 0 16,-21 21-16,-21 0 0,20 0 15,-20 0-15,0 0 0,-1 0 0,22 0 16,-21 0-16,0 21 0,-1 0 16,22 0-16,0 0 0,0 1 0,21-1 15,0 21-15,0-21 0,0 0 16,21 22-16,0-22 0,43 42 16,-22-20-16,0-22 0,1 21 15,-22-21-15,21 1 0,-21 20 16,0-21-16,1 0 0,-22 0 0,0 1 15,0-1-15,-22 0 0,1 0 16,0-21-16,-21 0 0,-1 0 16,1 0-16,-21 0 0,20 0 0,1 0 15,0-21-15,-1 21 0,1-21 16,21 0-16,0-1 0,-1 1 0,22 0 16,0 0-16,0-21 0,22 20 15,20-20-15,-21 0 0,43-1 0,-22 1 16,21 0-16,1-1 0,-1 1 15,1 0-15,-1-1 0,1 1 0</inkml:trace>
  <inkml:trace contextRef="#ctx0" brushRef="#br0" timeOffset="77841.07">19262 7620 0,'148'-21'15,"-296"42"-15,317-42 0,-127 21 0,-21 21 16,-21 0-16,0 0 0,0 1 0,-21-1 16,0 21-16,0-21 0,-21 22 0,20-1 15,-20 0-15,21 1 0,0-1 16,-22 0-16,22 1 0,0-1 15,-21 43-15,42-64 0,-21 21 16,21-21-16,0 0 0,0 1 0,0-1 16,0 0-16,21-21 0,0 0 15,0 0-15,0 0 0,0 0 16,1 0-16,-1-21 0,21 21 0,-21-21 16,-21-1-16,21 1 0,-21 0 0,0 0 15,0 0-15,0 0 0,0-22 16,-21 22-16</inkml:trace>
  <inkml:trace contextRef="#ctx0" brushRef="#br0" timeOffset="78272.49">19283 8065 0,'-85'-64'16,"22"43"0,211 106-16,-296-191 0,169 85 15,0 21 1,21 0-16,1-22 0,-1 22 0,0 0 16,22 0-16,-22 0 15,22 0-15,-22 0 0,21 0 0,-20 0 16,20 0-16,-42 0 0,22 0 0,-22 22 15,0-22-15,-21 21 0,0 0 16,0 0-16,0 0 0,0 0 0,-21 22 16,0-22-16,0 0 0,-1 21 15,1-20-15,0-1 0,0 0 0,0 0 16,0 21-16,21-20 0,0-1 16,21-21-1,0 0-15,0 0 0,0 0 0,0 0 16,22 0-16,-22 0 0,21-21 0,-21-1 15,22 22-15,-1-21 16,0-21-16,-20 21 0,20 0 0,-21-22 16,0 22-16,0-21 0,1-1 15,-22 1-15,0 21 0,0-43 16,-22 64-16,1-21 0,0 0 0,-21 21 16,21 0-16,-22 0 0,1 0 15,21 0-15,-22 21 0,22 0 0,-21-21 16,21 22-16,21-1 0,0 0 15,0 0-15,0 0 0,0 0 0,63 22 16,-42-43-16,22 21 0,-1-21 16,-21 0-16,22 0 15</inkml:trace>
  <inkml:trace contextRef="#ctx0" brushRef="#br0" timeOffset="78640.27">20447 8086 0,'0'-21'0,"0"42"0,0-64 16,0 22-16,0 0 0,0 0 15,0 0-15,0 0 0,0-1 0,-21 1 16,21 0-16,0 0 16,0 0-16,21 21 0,0 0 15,0 0-15,0 0 0,1 21 16,-1 0-16,0 0 0,0 0 0,0 22 16,0-22-16,1 21 0,-22 22 15,21-22-15,-21-21 0,0 22 16,0-22-16,0 0 0,0 0 15,0 0-15,0 0 0,0 1 0,-21-22 16,-1 0-16,1 0 16,0 0-16,21-22 15,0 1-15,0 0 0,0 0 16,0 0-16,0 0 0,0-22 16,0 22-16,0 0 0,21-21 0,0 20 15,1 1-15,-1 0 0,0 0 16,0 0-16,0 0 0,22-1 15,-22 22-15,21-21 0,-21 21 0,22 0 16,-1 0-16,-21-21 0,21 21 16,-20 0-16,-1 0 0</inkml:trace>
  <inkml:trace contextRef="#ctx0" brushRef="#br0" timeOffset="78960.64">21167 8022 0,'0'21'0,"0"-42"0,-22 64 16,22-22-1,22-21 1,-1 0-16,0 0 0,0 0 0,0 0 16,0-21-16,1-1 0,-1 1 15,21 21-15,-21-21 0,0 0 16,22 0-16,-22 0 0,0-1 16,0 1-16,-21 0 0,0 0 0,0 0 15,0 0-15,-21 21 16,0 0-16,0 0 0,0 0 15,-1 0-15,-20 42 0,21-21 16,0 0-16,0 22 0,-1-22 0,1 21 16,21-21-16,-21 22 0,21-1 0,0-21 15,0 0-15,0 0 0,0 1 16,0-1-16,0 0 0,21 0 16,0-21-16,1 0 0,-1 0 0,21 0 0,-21 0 15,22 0-15,20 0 0,-21-21 16</inkml:trace>
  <inkml:trace contextRef="#ctx0" brushRef="#br0" timeOffset="79564.92">22648 7747 0,'0'0'0,"0"-63"31,-21 63-31,0-22 0,0 22 16,0 0-16,-1 0 0,1 0 0,0 0 16,-21 0-16,-1 22 0,22-1 15,-21 0-15,21-21 0,-22 21 0,22 0 16,0 0-16,0 1 0,21-1 16,0 0-16,0 0 0,21 21 15,0-42-15,22 22 16,-22-1-16,0-21 0,0 0 0,43 0 15,-43 0-15,0 0 0,0 0 16,0 0-16,-42 0 31,0 0-15,0 0-16,0 21 0,-1-21 0,-20 21 16,21-21-16,0 21 0,0-21 15,21 21-15,-22-21 0,22 22 16,0-1-1,22-21 1,-1 0-16,0 0 0,0 0 0,0 0 16,0 0-16,1 0 0,-1 0 15,0 0-15,-21 21 16,0 0-16,0 0 16,0 0-16,0 1 0,0 20 15,-21-21-15,0 21 0,-1-20 0,1 20 16,0 0-16,0-21 0,0 22 0,0-22 15,-1 0-15,1 21 0,0-20 16,21-1-16,-21-21 0,0 21 0,21 0 16,-21-21-16,21 21 15,-22-21 1,1 0-16,0-21 16</inkml:trace>
  <inkml:trace contextRef="#ctx0" brushRef="#br0" timeOffset="80292.5">12679 9081 0,'0'-22'0,"0"44"0,0-65 16,0 22-16,0 0 16,-21 42-1,-1 0 1,22 22-16,-21-1 0,0 0 16,0 1-16,21-1 0,-21 0 0,0 1 15,-1-1-15,22 0 0,-21 1 0,0 20 16,21-21-16,0-20 0,-21 20 15,21 0-15,0-21 0,0 1 0,0-1 16,0 0-16,21-21 16,0 0-16,0 0 0,1 0 15,-1-21-15,0 0 0,-21-1 16,21 1-16</inkml:trace>
  <inkml:trace contextRef="#ctx0" brushRef="#br0" timeOffset="80478.41">12361 9356 0,'-21'0'0,"42"0"0,-63-21 16,63 21 15,0 0-31,0 0 0,1 0 0,20 0 16,0 0-16,-21 0 16,43 0-16,-22 0 0,1 0 0,20 0 15,1 0-15,-1 0 0,-21 0 16,22 0-16,-22 0 0,1 0 0,-1 0 15</inkml:trace>
  <inkml:trace contextRef="#ctx0" brushRef="#br0" timeOffset="80883.17">13039 9377 0,'0'0'0,"-22"0"31,22-21-16,0 0-15,22 21 16,-1 0-16,0 0 0,-21-22 0,21 22 16,21 0-16,-20 0 0,-1 0 15,0 22-15,21-22 0,-21 21 0,1 0 16,20 0-16,-21 21 0,-21-20 0,0-1 16,0 21-16,0 22 15,0-22-15,0-21 0,-21 21 0,0-20 16,0-1-16,-1 0 0,1 0 15,0 0-15,0-21 0,21-21 32,0 0-17,21 0-15,0-22 0,-21 22 0,21 0 16,1-21-16,20-1 0,-21 22 0,0-21 16,0 0-16,22 20 0,-22-20 15,21 21-15,-21 0 0,22 0 0,-1-1 16,-21 22-16,22-21 0,-22 21 0,21 0 15,-21 0-15,22 0 16,-22 0-16,0 21 0,0-21 0</inkml:trace>
  <inkml:trace contextRef="#ctx0" brushRef="#br0" timeOffset="81784.35">14118 9610 0,'0'0'16,"21"0"-16,0 0 0,1 0 15,-22-21-15,21 21 0,0-22 16,-21 1-16,0 0 0,21 0 0,-21 0 16,0-22-16,0 22 0,0 0 15,0-21-15,0 21 0,-21-1 16,21 1-16,-21 0 0,0 0 0,-1 21 16,1 0-16,-21 0 0,21 0 15,0 0-15,-22 21 0,22 0 16,-21 0-16,-1 22 0,1-1 15,21-21-15,0 22 0,0-1 16,-1 0-16,22-21 0,0 43 16,0-22-16,0-21 0,0 1 0,22-1 15,-1-21-15,0 0 0,0 0 16,0 0-16,0 0 0,22 0 0,-1 0 16,0-21-16,-20-1 0,20 1 15,-21 0-15,21 0 0,-20 0 16,-1 0-16,21-22 0,-21 22 15,0 0-15,-21-21 0,22 20 0,-22 1 16,0 0-16,0 0 0,0 0 0,0 0 16,-22 21-1,22 21 1,0 0-16,-21 0 0,21 0 0,-21 0 16,21 22-16,-21-22 0,21 21 0,0-21 15,0 1-15,0 20 0,0-21 16,21 0-16,0 0 0,0-21 15,1 0-15,20 0 0,-21 0 16,21 0-16,1 0 0,-22-21 16,21 0-16,1 0 0,-1 0 0,-21 0 15,21-1-15,-20 1 0,-1 0 16,0 0-16,0 0 0,-21 0 0,0-1 16,0-20-16,0 21 0,0 0 0,0 0 15,0 42 1,0 0-1,0 0-15,0 0 16,-21 22-16,0-22 0,21 0 0,-21 21 16,21-21-16,-22 22 0,22-22 0,-21 0 15,21 0-15,-21-21 0,21 21 16,0 1-16,0-44 31,0 1-31,21 0 16,-21 0-16,21 0 0,1 0 0,-1-1 15,0-20-15,0 21 0,0 0 0,0-22 16,1 22-16,-1-21 0,21 21 16,-21 0-16,0-1 0,43 1 15,-43 21-15,21 0 0,-20 0 16,-22 21-16,21 1 0,-21-1 0,21 21 16,-21-21-16,0 22 0,0-22 15,0 21-15,-21-21 0,0 22 0,-1-22 16,1 0-16,0 21 0,0-21 0,0 1 15,21-1-15,0 0 16,21-21 0,21-21-16,-21 0 15,22-1-15,-22 1 0</inkml:trace>
  <inkml:trace contextRef="#ctx0" brushRef="#br0" timeOffset="82137.14">15706 9313 0,'0'0'15,"0"-21"-15,-22 21 16,1 0 0,-21 0-16,21 21 0,-22 1 15,1-1-15,21 0 0,-21 0 16,20 0-16,1 0 0,0 1 0,21-1 16,0 0-16,0 0 15,21-21-15,0 21 0,1-21 16,20 0-16,-21 0 0,21 21 0,-20-21 15,20 0-15,-21 22 0,0-22 16,0 21-16,1-21 0,-22 21 0,0 0 16,0 0-1,-22-21-15,1 0 0,-21 21 0,21-21 16,-22 0-16,1 22 0,0-22 0,21 0 16,-22 0-16,1 0 0,21 0 15,0 0-15,-1 0 0,1 0 0,0 0 16,42 0-1,0-22 1,1 22-16,20-21 0,-21 21 0,21-21 16,1 21-16</inkml:trace>
  <inkml:trace contextRef="#ctx0" brushRef="#br0" timeOffset="82704.63">16277 9356 0,'0'-85'31,"0"64"-31,0 0 0,0 0 16,21-1-16,-21 44 31,0-1-31,0 0 0,0 0 0,0 0 16,-21 22-16,0-22 0,0 21 15,0 0-15,-1 22 0,1-22 16,-21 22-16,21-1 0,-64 64 16,64-63-16,-21 20 0,-1-20 0,22 21 15,0-22-15,-21 22 0,20-1 16,-20 22-16,21-21 0,-21-22 0,-22 107 16,43-107-16,0 1 0,21-1 15,0 1-15,0-22 0,0 0 16,0 1-16,0-1 0,0-21 0,42-21 15,-21 0-15,22 0 0,-22 0 0,21-21 16,22 0-16,-22-21 0,21 20 16,1-20-16,-22 0 0,22-1 15,-1 1-15,1 0 0,-1-22 0,-20 22 0,-1-22 16,21-84-16,-63 85 16,0-64-16,0 63 0,-21 1 15,0-1-15,-21 1 0,21 20 0,-22-20 16,1 21-16,0 20 0,-1-20 15,22 21-15,-42-21 16,41 20-16,44 22 31,-1 0-31,0-21 16,0 21-16,21 0 0,1 0 0,-1-21 16,0 0-16,1 0 0,-1 21 15,0-21-15,1-1 0</inkml:trace>
  <inkml:trace contextRef="#ctx0" brushRef="#br0" timeOffset="83057.42">16700 9462 0,'0'0'0,"-21"0"16,42 0 31,1-22-47,-1 22 0,0 0 15,0-21-15,21 21 0,-20-21 0,-1 21 16,0-21-16,0 21 0,-21-21 16,21 0-16,-21-1 15,-21 22 1,0 0-16,21 22 16,-21-1-16,0-21 0,-1 42 15,1-21-15,0 0 0,21 1 0,0-1 16,-21 21-16,21-21 0,0 0 0,0 1 15,0-1-15,0 0 0,0 0 16,21 0-16,-21 0 0,21-21 16,0 0-16,1 0 0,-1 0 15,42 0-15,-42 0 0,1 0 16,20-42-16,-21 42 0,0-21 16</inkml:trace>
  <inkml:trace contextRef="#ctx0" brushRef="#br0" timeOffset="83372.25">17124 9462 0,'0'-22'15,"0"107"-15,0-148 0,0 20 0,0 22 16,0 0-16,0 0 0,21 21 16,0 0-16,0-21 0,0 21 15,22 0-15,-22 0 0,0 0 16,21 0-16,-20 0 0,20 0 0,-21 21 16,0 0-16,0 0 0,22 0 0,-22 0 15,-21 1-15,0 20 0,21-21 16,-21 21-16,0-20 0,0 41 15,-21-42-15,0 0 0,0 1 16,-1-22-16,1 0 16,0 0-1,21-22 1,0 1-16,0 0 0,0 0 0,0 0 16,21 0-16,0-1 0,-21 1 0,22-21 15,-1 21-15,-21-22 0,21 22 16,0 0-16,0-21 0,0 21 0,1-1 15,-1 1-15,0 0 0,0 0 16,0 0-16</inkml:trace>
  <inkml:trace contextRef="#ctx0" brushRef="#br0" timeOffset="83773.02">19113 9123 0,'0'0'16,"0"-21"-16,0 42 31,-21 0-31,21 0 16,-21 0-16,21 22 0,-21-1 15,21-21-15,-21 22 0,0-1 0,-1 0 16,22 1-16,-21-1 0,0-21 0,0 21 16,0 1-16,-22-22 0,43 0 15,-21 0-15,0 0 0,21 1 0,21-22 31,0 0-31,1 0 16,-1-22-16,21-20 0,-21 21 0,22 0 16,-22-22-16,21 22 15</inkml:trace>
  <inkml:trace contextRef="#ctx0" brushRef="#br0" timeOffset="84368.61">19389 9208 0,'21'-43'0,"-127"191"0,191-253 0,-64 41 15,0 43-15,-42 63 31,0-21-31,-1 1 0,1 20 16,21 0-16,-21-21 0,0 22 0,0-1 16,0 0-16,-1 1 0,1-22 15,21 21-15,-21-21 0,21 22 16,-21-22-16,21 0 0,0 0 0,21-21 31,0-21-15,0 0-16,1 0 0,20 0 15,-21-1-15,0-20 0,0 21 16,1 0-16,-1 0 0,0-1 0,21 1 16,-21 0-16,1 21 0,-22-21 0,21 21 15,0 0-15,-21 21 16,0 0-16,0 0 16,0 1-16,-21-1 0,21 0 0,-21 0 15,21 21-15,0-20 16,0-1-16,0 0 0,0 0 0,0 0 0,0 0 15,21 1-15,0-22 16,0 21-16,21-21 0,-20 0 0,20 0 16,0 0-16,-21 0 0,22 0 15,-1 0-15,0-21 0,1 21 0,-1-22 16,-21 1-16,22 0 0,-1-21 0,-21 21 16,21-1-16,-20-20 0,20 21 0,-21-21 15,0 20-15,-21-20 0,0 0 16,0 21-16,0-1 0,-21 22 15,0 0-15,0 0 16,0 22-16,-1-1 0,1 0 16,0 0-16,0 0 0,0 0 15,21 1-15,0 20 0,0-21 16,0 0-16,0 0 0,0 1 0,21-1 16,0 0-16,0-21 0,22 21 0,-22-21 15,0 0-15,21 0 0,1 0 16,-22 0-16,63 0 0,-41-21 15,-22 0-15,21 0 0,-21-1 0,1 1 16</inkml:trace>
  <inkml:trace contextRef="#ctx0" brushRef="#br0" timeOffset="84565.5">18902 9250 0,'0'0'15,"-64"21"-15,22 0 0,21-21 0,0 21 16,21 1 0,21-22-16,21 0 0,0 0 0,1 0 15,20 0-15,-20 0 0,41 0 16,1 0-16,0-22 0,20 22 0,1-21 16,21 21-16,-21 0 0</inkml:trace>
  <inkml:trace contextRef="#ctx0" brushRef="#br0" timeOffset="85113.71">21569 9440 0,'21'-21'0,"-42"42"0,63-42 15,-21 0-15,-21 0 0,0 0 0,0 0 16,0-1-16,0 1 0,-21 0 15,0 21-15,-21 0 16,20 0-16,-20 0 0,0 0 16,21 0-16,-22 0 0,1 0 0,0 21 15,-1 0-15,1 1 0,0-1 16,-1 0-16,1 0 0,21 21 0,-22-20 16,22 20-16,0-21 0,21 0 0,0 22 15,0-22-15,0 0 0,0 0 16,21 0-16,0 0 0,22-21 0,-22 0 15,0 0-15,21 0 0,1 0 16,-22 0-16,21 0 0,1-21 16,-1 0-16,-21 0 0,21 0 0,1 0 15,-22-22-15,21 22 0,-21-21 16,1-1-16,-1 1 0,0 0 0,0-1 16,0-20-16,-21 21 0,0-22 0,21 22 15,-21-1-15,0 1 0,0 21 16,0-21-16,0 20 0,0 44 15,-21-1 1,0 21-16,0-21 0,0 22 0,21-1 16,-21 0-16,-1 1 0,1-1 0,21 0 15,0 1-15,0-22 0,0 21 16,0-21-16,0 22 0,0-22 0,0 0 16,0 0-16,0 0 0,21 0 15,1 1-15,-1-22 0,21 0 0,-21 0 16,22 0-16,-1 0 0,0 0 0,1 0 15,-1 0-15</inkml:trace>
  <inkml:trace contextRef="#ctx0" brushRef="#br0" timeOffset="85538.55">22183 9377 0,'0'0'0,"0"-42"16,0 20-16,0 1 0,0 0 16,0 0-16,-22 21 15,1 0-15,0 0 0,-21 0 16,21 0-16,-1 21 0,-20 0 15,21 0-15,-21 1 0,20-1 0,1 0 16,-21 0-16,21 21 0,0-20 16,21-1-16,0 0 0,0 0 0,0 21 15,0-20-15,0-1 16,0 0-16,21-21 0,0 0 0,0 0 16,0 0-16,0 0 0,1 0 15,20 0-15,-21 0 0,0-21 0,0 0 16,1-1-16,-1 1 0,0 0 15,0 0-15,0 0 0,0-22 0,-21 22 16,0 0-16,22 0 0,-22 0 16,0 0-16,21-1 0,-21 44 31,-21-1-31,21 0 0,-22 0 16,1 0-16,21 0 0,0 1 15,0-1-15,0 0 0,0 0 0,0 0 16,0 0-16,0 1 0,0-1 15,21-21-15,1 0 16,20 0-16,-21 0 16,0 0-16,0 0 0,1 0 0,-1-21 15,21-1-15,-21 1 0,0 0 0</inkml:trace>
  <inkml:trace contextRef="#ctx0" brushRef="#br0" timeOffset="86181.59">22691 9081 0,'0'0'0,"21"-43"0,-21 22 0,21-21 0,-21 21 15,-21 42 17,0 21-32,-1-21 0,1 22 0,0-1 15,21 0-15,-21-21 0,0 22 16,0-1-16,21 0 0,0-20 0,-22 20 16,22-21-16,0 21 0,0 1 15,0-22-15,0 0 0,0 0 16,22 0-16,-1 1 0,42-22 15,-42 0-15,1 0 0,20 0 16,0 0-16,-21 0 0,22-22 16,-1 1-16,0 0 0,1 0 15,-22 0-15,21 0 0,-21-1 16,22 1-16,-22 0 0,-21 0 0,0 0 16,0 0-16,0-1 0,0 1 0,-21 21 15,0 0 1,-1 0-16,1 0 0,0 21 0,0-21 15,-21 22-15,20-1 0,1 0 16,0-21-16,0 21 0,0 0 16,0 0-16,-1 1 0,1-1 0,21 0 15,0 0-15,0 0 16,21-21 0,1 0-16,-1 0 0,0 0 0,0 0 15,0 0-15,0 0 0,1-21 16,-1 21-16,21-21 0,-21 0 0,0 0 15,1-1-15,-1 1 0,0 0 16,0-21-16,0 42 0,0-21 0,-21-22 16,-21 64-1,0 1 1,0-1-16,0 0 0,0 0 0,21 0 16,0 0-16,-22 1 0,22-1 15,0 21-15,0-21 0,0 0 16,0 1-16,22-1 0,-1-21 0,0 21 15,0 0-15,21-21 0,-20 0 16,-1 0-16,0 0 0,0 0 0,0 0 16,22-21-16,-1-21 15,-21 42-15,-21-43 0,42 1 16,-20 0-16,-22 20 0,0-20 16</inkml:trace>
  <inkml:trace contextRef="#ctx0" brushRef="#br0" timeOffset="86384.47">22437 9017 0,'-22'21'15,"44"-42"-15,-65 63 0,22-42 0,21 22 16,0-1-16,0 0 0,21-21 16,0 0-16,22 21 0,-22-21 0,21 0 15,22 0-15,-22 0 0,22 21 16,-22-21-16,21 0 0,-20 0 0,-1 0 15,0 0-15,1 0 0,-1 0 16,-21 0-16,0 0 0,1 0 0</inkml:trace>
  <inkml:trace contextRef="#ctx0" brushRef="#br0" timeOffset="87189.52">12806 10689 0,'-21'-21'0,"42"42"0,-42-63 15,21 63 16,0 0-31,0 0 0,0 22 16,0-22-16,-22 0 0,22 21 16,-21 1-16,21-22 0,-21 21 0,21-21 15,0 1-15,-21 20 0,0-21 16,0 0-16,21 0 0,0 1 16,0-1-16,-22 0 0,1-42 31,21 0-16,0-1-15,0 1 0,0 0 0,0 0 16,0 0-16,0 0 0,21-1 16,1 1-16,-1 0 0,0 0 15,0 21-15,21 0 0,-20 0 0,20 0 16,0 0-16,-21 0 0,22 0 0,-22 0 16,21 21-16,-21 0 0,-21 0 15,0 1-15,0-1 0,0 0 0,0 0 16,-21 0-16,0 0 0,-21 1 15,21-1-15,-22 0 0,22 0 0,-21 0 16,21-21-16,-1 0 16,-20 0-16,21 0 0,0 0 15,21-21 1,0 0-16,0 0 0,21 0 0,0-1 16,0 1-16,0-21 0</inkml:trace>
  <inkml:trace contextRef="#ctx0" brushRef="#br0" timeOffset="87449.38">13568 10583 0,'0'0'15,"0"22"-15,-43 147 16,22-148 0,0 21-16,0 1 0,-21-1 15,20 0-15,-41 64 0,21-63 16,-1-1-16,1 21 0,21-20 0,-22-1 15,1 0-15,0 1 0,21-1 16,-22-21-16,22 0 0,0 22 16,21-22-16,0 0 0,42-42 31,-21 0-31,1 0 0,20-1 16,-21 1-16,21-21 0,1 0 0,20 20 15</inkml:trace>
  <inkml:trace contextRef="#ctx0" brushRef="#br0" timeOffset="87946.1">13737 10964 0,'0'0'16,"21"0"-16,0 0 0,-21 22 15,0-1-15,0 0 0,0 0 0,0 0 16,-21 22-16,0-22 0,0 21 16,-21 22-16,20-22 0,22-21 15,-21 21-15,0-20 0,21-1 0,0 0 16,0 0-16,0-42 31,21 0-31,0 21 16,1-21-16,-1-1 0,0-20 15,0 21-15,21 0 0,-20-22 0,-1 22 16,0 0-16,0 0 0,0 0 0,-21 0 16,21-1-16,1 22 0,-1 0 15,-21 22 1,0-1-16,0 0 0,0 0 0,0 21 15,0 1-15,21-22 0,-21 0 16,0 0-16,21 0 0,21 22 16,-20-43-16,-1 0 15,0 0-15,21 0 0,-21 0 0,22 0 16,-1 0-16,0-21 0,-20 21 16,20-22-16,-21 1 0,21 0 0,-20 0 15,-22 0-15,0 0 0,0-1 0,0-20 16,0 21-16,-22-21 0,1 20 15,0 1-15,-21-42 0,-1 42 16,22 21-16,0-22 0,0 22 0,21-21 16,21 42 15,0-21-31,22 0 0,-22 0 16,21 0-16,0 22 15</inkml:trace>
  <inkml:trace contextRef="#ctx0" brushRef="#br0" timeOffset="88523.76">15409 10795 0,'0'-21'0,"0"42"0,0-84 16,0 41-16,0-20 0,0 21 0,0-21 16,0 20-16,0 1 0,0-21 0,0 21 15,0 42 1,0 0-1,-21 21-15,21 1 0,-21-1 16,0 22-16,0-22 0,21 21 0,-22-20 16,1-1-16,-21 64 0,21-64 15,0 1-15,-1-1 16,1 0-16,21-21 0,0 22 0,0-22 16,0 0-16,0 0 0,21-21 15,1 0-15,-1 0 16,0-21-16,21 21 0,-21-21 0,43-21 15,-22-1-15,1 22 0,-22 0 16,21-21-16,-21 20 0,22-20 16,-22 21-16,0-21 0,21 20 0</inkml:trace>
  <inkml:trace contextRef="#ctx0" brushRef="#br0" timeOffset="89436.99">15706 10880 0,'21'0'32,"-42"0"-17,21 0-15,-22 21 0,1 0 0,21 0 16,-21 0-16,0 22 0,0-22 0,21 21 15,-21 22-15,21-43 16,-22 21-16,22-21 0,0 1 16,0-1-16,0 0 0,0 0 0,0 0 15,22-21-15,-1 0 16,0 0-16,0 0 16,21-21-16,-20 0 0,-1 0 0,0 0 15,0-1-15,21 1 0,-20 0 0,-1 0 16,0-21-16,0 20 0,0 1 15,0 0-15,-21 0 0,22 0 16,-22 0-16,21 21 0,-21 21 31,-21 0-31,-1-21 16,22 21-16,0 0 0,-21 0 0,0 1 16,21-1-16,-21 21 0,21-21 15,0 0-15,0 1 0,21-22 31,0 0-31,0 0 0,1 0 16,-1-22-16,0 22 0,0-21 16,0 0-16,0 0 0,1 0 15,-22 0-15,21-1 0,0 1 16,0 0-16,-21 0 0,0 0 16,21 21-16,-21 21 15,0 0 1,-21 0-16,0 0 0,21 1 15,0-1-15,-21 0 0,21 0 16,0 0-16,0 0 0,0 1 0,0-1 16,21 0-16,0-21 0,0 0 15,0 0-15,1 0 0,20 0 16,21 0-16,-20-21 0,-1 21 16,43-43-16,-64 22 0,21 0 15,1 0-15,-22 0 16,21 0-16,-21-1 0,0 1 0,1 0 15,-1-21-15,0-1 0,-21 22 16,0 42 15,-21-21-31,21 22 0,-21-1 0,-1 0 16,1 0-16,0 21 16,21-20-16,-21 20 0,21-21 0,0 0 15,0 0-15,0 1 0,21-22 16,0 0-16,0 21 0,1-21 15,-1 0-15,21 0 0,-21 0 0,22 0 16,-22 0-16,21-21 16,22-1-16,-43 1 0,21 0 15,-21 0-15,0 0 0,1 0 0,-1-1 16,-21-41-16,0 42 16,0 0-16,0-1 0,-21 1 0,-1 0 15,1 0-15,0 21 0,0 0 0,0 0 16,0 0-16,-22 0 0,22 0 15,0 21-15,-43 0 0,43 0 16,0 1-16,21-1 0,-21 0 16,21 0-16,0 0 15,21-42 17,-21 0-32</inkml:trace>
  <inkml:trace contextRef="#ctx0" brushRef="#br0" timeOffset="89655.86">15663 10668 0,'0'0'0,"-63"0"0,42 0 16,-22 21-16,22-21 0,0 0 16,42 0-1,21 0-15,1 0 16,-1 0-16,0 0 0,1 0 0,-1-21 15,22 21-15,-1-21 0,-21 21 16,22 0-16,42 0 16,-64 0-16,0 0 0,-20 0 0,20 0 15,-21-21-15,0 21 0</inkml:trace>
  <inkml:trace contextRef="#ctx0" brushRef="#br0" timeOffset="90340.47">18542 11240 0,'0'-22'0,"21"1"16,-21 0-16,0 0 15,21 0-15,-21-22 0,21 22 16,-21 0-16,0-21 0,0 21 0,0-22 15,0 22-15,0-21 0,0 21 16,-21-1-16,0-20 0,-21 42 0,21-21 16,-22 21-16,1 0 0,21 0 0,-22 0 15,1 21-15,0 0 0,21 0 16,-22 1-16,22-1 0,0 21 16,0-21-16,-22 43 0,22-22 15,21 0-15,0 1 0,0-22 16,0 0-16,0 0 0,0 0 15,21-21-15,1 0 0,-1 22 16,0-22-16,21 0 0,-21 0 0,22 0 16,-1-22-16,0 22 0,1-21 0,-22 0 15,21 0-15,1 0 0,-22 0 16,21-1-16,-21 1 0,-21 0 0,21 0 16,-21 0-16,0-22 0,0 22 15,0 0-15,-21 21 16,0 0-16,0 21 15,0 0-15,21 1 0,0-1 16,-21 0-16,21 0 0,-22 0 16,22 22-16,0-22 0,0 21 0,0-21 15,0 0-15,0 1 0,22-1 16,-1 0-16,0-21 0,0 0 0,0 0 16,22 0-16,-1 0 0,0 0 0,1 0 15,-1-21-15,0 21 0,1-21 16,-1-1-16</inkml:trace>
  <inkml:trace contextRef="#ctx0" brushRef="#br0" timeOffset="90556.35">19135 10901 0,'0'0'0,"0"-42"0,0 20 15,-22 44 1,1-1 0,21 0-16,-21 0 0,0 21 0,21 1 15,-21-1-15,21 0 0,0 22 16,-21-22-16,-1 22 0,22-22 0,-21 22 15,21-1-15,-21-21 0,21 22 0,-21 42 16,21-64-16,-21 22 16,0-22-16,21 0 0,-22 1 0,22-1 15,0 0-15,-21-21 0,21 1 0,0-1 16</inkml:trace>
  <inkml:trace contextRef="#ctx0" brushRef="#br0" timeOffset="90915.14">19071 11388 0,'0'0'0,"0"-64"15,21 1-15,-21-1 0,21 1 16,-21-1-16,0 22 0,22 0 0,-1-43 16,0 64-16,0-22 0,0 22 15,0 21-15,1-21 0,-1 0 0,21 21 16,-21 0-16,22 0 0,-22 0 15,21 0-15,-21 21 0,0 0 0,1 0 16,-1 1-16,-21-1 0,0 21 0,0-21 16,0 0-16,-21 1 15,-1-1-15,1 0 0,-21 0 0,0 0 16,-64 0-16,63 1 0,1-22 16,-21 0-16,20 21 0,1-21 15,21 0-15,0 0 0,-1 0 0,1 0 16,21-21-1,21-1-15,1 22 0,20-21 16,-21 21-16,21-21 0,-20 21 0,20-21 16,0 21-16,1-21 0,-1 0 15,0 21-15,22-22 0,-22 1 16</inkml:trace>
  <inkml:trace contextRef="#ctx0" brushRef="#br0" timeOffset="91138.01">19791 10859 0,'63'0'16,"-169"0"-16,149 0 0,20 21 0,-63 0 15,0 0-15,-21 0 0,0 22 16,0-1-16,0 0 0,-1 22 0,1-22 16,0 22-16,-21-1 0,21 1 15,-1-22-15,-20 21 0,21 1 16,-21-22-16,20 1 0,1 20 0,-21-21 0,21 1 16,0-1-16,-1 0 0,1-20 15,0 20-15,0-21 0,0 0 0,21 0 16,0 1-16,21-44 15,0 1 1,21 0-16,-20 0 0,-1 0 16,21-22-16</inkml:trace>
  <inkml:trace contextRef="#ctx0" brushRef="#br0" timeOffset="91454.47">19748 11070 0,'0'-42'0,"0"84"0,0-126 0,0 41 16,0 1-16,22 21 0,-22 0 15,21-1-15,-21 1 0,21 21 0,0-21 16,0 21-16,0 0 0,1 0 16,-1 0-16,21 0 15,-21 0-15,0 0 0,1 21 0,-1-21 16,0 21-16,-21 1 0,0 20 16,21 0-16,-21-21 0,0 1 15,0-1-15,-21 0 0,0 0 0,0 0 16,-22 0-16,22-21 0,-21 22 15,21-22-15,-43 0 0,22 0 16,21 0-16,-22 0 0,22 0 16,42-22 15,0 22-31,22-21 16,-22 21-16,21-21 0,1 0 0,-22 0 15,21 21-15,0-21 0</inkml:trace>
  <inkml:trace contextRef="#ctx0" brushRef="#br0" timeOffset="91709.32">20532 10520 0,'0'0'0,"21"-42"0,-21 20 15,21 1-15,-42 21 16,0 21 0,-1 1-16,1 20 0,0 0 0,0-21 15,0 22-15,0-1 0,-1 22 0,1-43 16,0 21-16,21 0 15,-21 1-15,21-22 0,0 0 0,0 21 16,0-20-16,0-1 0,0 0 0,21-21 16,0 21-16,0-21 0,1 0 15,-1 0-15,0 0 0,21 0 0,-21 0 16,22 0-16,-22 0 0,21-21 0,-21 0 16,22 0-16,-22-1 0,21 1 15,-21 0-15,22-21 0,-22 21 0</inkml:trace>
  <inkml:trace contextRef="#ctx0" brushRef="#br0" timeOffset="92146.08">21040 10329 0,'0'64'16,"0"-22"-1,0-21-15,0 1 0,0 20 0,0-21 16,0 21-16,0-20 0,0-1 15,0 0-15,-22 0 0,22 0 16,-21-21 0,0 0-1,21-21-15,0 0 16,0 0 0,0-22-16,0 22 0,0 0 0,0 0 15,21-21-15,0 20 0,-21-20 16,43 21-16,-22-21 0,0 20 0,0 1 15,22 0-15,-22 21 0,21 0 0,0 0 16,1 0-16,-22 0 0,64 21 16,-64 0-16,0 22 0,-21-22 15,0 21-15,0 1 0,0-22 16,0 21-16,0 0 0,-21-20 0,0 20 16,-22 0-16,22-21 0,0 1 15,0-1-15,0 0 0,-1-21 16,1 21-16,21 0 15,-21-21-15,21 21 0,0 1 16,0-1 0,0 0-16</inkml:trace>
  <inkml:trace contextRef="#ctx0" brushRef="#br0" timeOffset="92364.61">21696 11134 0,'-21'0'0,"42"0"0,-64 0 0,22 0 31,0 0 32,0 0-48,0 0-15,0 0 0</inkml:trace>
  <inkml:trace contextRef="#ctx0" brushRef="#br0" timeOffset="-55787.51">15727 8361 0,'0'21'15</inkml:trace>
  <inkml:trace contextRef="#ctx0" brushRef="#br0" timeOffset="-45587.74">7175 12933 0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03:10.6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0 0,'21'0'156,"0"0"-156,0 0 0,1 0 16,-1 0-16</inkml:trace>
  <inkml:trace contextRef="#ctx0" brushRef="#br0" timeOffset="1213.47">1566 614 0,'0'0'0,"-21"0"0,0 0 15,0 0-15,0 0 16,-1 0 0,22 21 62,22-21-78,-1 0 0,0 21 15,21-21 1,-21 0-16,1 21 0,20-21 0,0 0 16,1 22-16,-1-22 0,0 21 15,22-21-15,-22 0 0,22 21 0,20-21 16,-20 0-16,20 0 0,1 0 16,0 21-16,-1-21 0,1 0 15,0 0-15,-1 0 0,-20 0 16,-1 0-16,1 0 0,-1 0 0,-20 0 15,-1 0-15,43 0 16,-64 0-16,0 0 16,-21-21-16,0 0 31,-21 21-31,0-21 16,0 21-16,-1-22 0,1 22 0,-21 0 15,21-21-15,0 21 0,-22-21 16,22 21-16,0 0 0,0-21 0,0 21 15,-1 0 1,1 0-16,21-21 16,21 21 31,1 0-47,-1 0 0,0 0 15,0 0-15,21 0 0,1 0 0,-1 21 16,0-21-16,-20 0 0,20 0 15,0 0-15,1 21 0,-22-21 0,21 21 16,-21-21-16,0 21 0,-21 1 16,0-1-16,0 0 15,-21 0-15,0 0 0,-21 0 16,21 1-16,-22-1 0,1 0 16,0 21-16,-1-21 0,-20 1 0,20-1 15,1 0-15,0 0 16,21-21-16,-22 21 0,22 0 0,0-21 15,0 22-15,0-22 0,-1 21 16,44-42 15,-1 21-15,21-43-16,-21 22 0</inkml:trace>
  <inkml:trace contextRef="#ctx0" brushRef="#br0" timeOffset="1748.19">4191 508 0,'0'0'0,"0"-42"16,0 63 31,21 0-47,0 21 16,0-20-16,1-1 0,-1 21 15,0 0-15,21 1 0,-21-22 0,1 21 16,20 1-16,-21-1 15,0 0-15,22-21 0,-22 22 0,0-22 16,0 0-16,0 0 0,0 0 16,1 1-16,-1-22 0,-21 21 15,0-42 17,0-1-17,0 1-15,-21 0 0,21-21 16</inkml:trace>
  <inkml:trace contextRef="#ctx0" brushRef="#br0" timeOffset="2044.63">4932 445 0,'-21'21'31,"-1"0"-31,1 0 15,-21 0-15,21 22 0,-22-22 16,-41 42-16,41-20 0,1-1 16,0 0-16,-1 1 0,1-1 15,0 0-15,-1-21 0,22 22 16,-21-22-16,21 0 0,0-21 16,21 21-16,-22-21 15,22 21-15,-21-21 0,21-21 31,21 21-31,1-21 16,-1 0-16,21 0 0,-21 0 16</inkml:trace>
  <inkml:trace contextRef="#ctx0" brushRef="#br0" timeOffset="2315.46">5101 572 0,'0'0'0,"21"0"0,0-22 0,1 22 15,-22 22 17,0-1-17,0 21-15,0-21 0,0 0 16,-22 22-16,22-1 0,-21-21 0,21 22 16,-21-1-16,21-21 0,0 21 15,0-20-15,-21-1 0,21 21 0,-21-21 16,21 0-16,0 1 15,0-44 17,0 1-17,0 0-15,0-21 0</inkml:trace>
  <inkml:trace contextRef="#ctx0" brushRef="#br0" timeOffset="2544.35">5143 572 0,'0'0'0,"43"-22"15,-43 44 1,21-22-16,-21 21 0,21 0 16,0 0-16,0 0 0,-21 0 15,22 22-15,-1-22 0,-21 0 0,21 0 16,-21 0-16,21 1 0,-21-1 16,21 0-16,-21 0 15,0 0-15,0 0 16,21-21-1,-21-21 1,22 0-16,-1 0 16</inkml:trace>
  <inkml:trace contextRef="#ctx0" brushRef="#br0" timeOffset="2800.61">5905 466 0,'-21'0'0,"0"21"0,0 0 16,0 0-16,-22 22 0,1-22 16,21 0-16,-21 21 0,-1 1 0,1-22 15,0 21-15,-1 0 0,1-20 16,0 20-16,20-21 0,1 0 0,0 0 16,0 1-16,21-1 0,21-42 46,0-1-46,0 1 0,1 0 16,20-21-16,-21 21 0,0-22 16,22 1-16,-22 21 0</inkml:trace>
  <inkml:trace contextRef="#ctx0" brushRef="#br0" timeOffset="3040.47">5821 508 0,'0'0'0,"21"-21"31,-21 42-16,0 0-15,0 0 0,0 1 16,0-1-16,0 21 0,0-21 0,0 22 16,-21-1-16,0-21 0,-1 21 15,22 1-15,-21 41 16,0-62-16,21 20 0,-21 0 16,21-21-16,-21 1 0,21 20 15,0-21-15,0 0 0,0 0 16,21-21-1,-21-21 1,21 0-16,0 0 0,0 0 0</inkml:trace>
  <inkml:trace contextRef="#ctx0" brushRef="#br0" timeOffset="3579.16">6308 508 0,'0'0'0,"0"-21"31,0 42-15,0 0-16,0 0 0,0 1 15,0 20-15,-22-21 0,22 21 0,-21 1 16,0-1-16,21 0 0,-21 22 16,0-22-16,0 1 0,-1-1 15,1 0-15,0 1 0,0-22 0,0 21 16,0-21-16,21 0 0,0 22 15,-22-43-15,22 21 16,0-42 0,0 0-1,0-1-15,0 1 0,22 0 16,-22-21-16,21 21 0,0-22 0,0 22 16,0-21-16,-21 21 0,21-22 15,1 22-15,-22 0 16,21 21-16,0 0 15,0 21-15,-21 0 16,0 0-16,0 1 0,0-1 0,21 21 16,-21-21-16,0 0 0,0 1 15,0-1-15,21 0 0,1 0 16,-1 0-16,0-21 16,0 0-16,0 0 15,0 0-15,1 0 16,-1 0-16,0-21 15,-21 0-15,21 21 0,0-21 16,-21 0-16,0-1 0,21 22 16,-21-21-16,0 0 15,0 0-15,0 0 16</inkml:trace>
  <inkml:trace contextRef="#ctx0" brushRef="#br0" timeOffset="5180.35">8382 508 0,'0'0'0,"21"-21"0,-21 0 0,21 0 0,-21-1 15,0 1-15,0 42 47,0 1-47,0 20 0,-21-21 0,0 21 16,21 1-16,-21-1 0,0 22 16,21-1-16,-22-21 0,1 22 15,-21-1-15,21 1 0,0-1 16,-22-20-16,22 20 0,-21-20 0,21-22 15,-1 21-15,1-21 0,0 0 16,0 1-16,0-22 0,21 21 16,-21-42-1,21-1-15,0 1 16,0 0-16,0 0 0,0-21 16,0-1-16,0 1 0,0 0 0,21-1 15,-21 1-15,21-22 0,-21 22 16,0 0-16,21-1 0,0 1 15,-21 21-15,0 0 0,0 0 16,21 21-16,1 0 16,-1 0-16,-21 21 0,21 0 15,0 0-15,-21 21 0,21 1 0,0-1 16,-21 0-16,22 22 0,-1-22 16,-21-21-16,42 64 15,-21-64-15,0 0 0,1 1 0,-1-1 16,0 0-16,0 0 0,43-21 15,-43 0-15,0 0 0,21 0 16,-21 0-16,22 0 0,20-21 16,-20 21-16,-1-21 0,0-22 15,1 22-15,-22 0 0,21-21 16,-21-1-16,0 1 0,1 0 0,-1-1 16,-21 1-16,21 0 0,-21-1 15,0 22-15,0 0 0,-21 0 0,0 0 16,-1 0-16,1 21 0,0-22 15,-21 22-15,21 0 0,-22 0 0,22 22 16,-21-1-16,-1 0 0,22 21 16,-21-21-16,21 22 0,0-1 15,-1 0-15,1 1 0,0-1 0,21 0 16,-21 1-16,21-1 16,0 0-16,0-20 0,0-1 15,21-21-15,0 0 0,0 0 16,22 0-16,-22 0 0,0 0 15,21 0-15,1 0 0,-22-21 0,21 21 16,1-22-16,-22 1 0,21-21 16,-21 21-16,22 0 0,-22-22 0,0 1 15,0 21-15,0-22 0,0 1 16,-21 21-16,0 0 0,22 0 0,-22-1 16,0 44 15,0-1-31,0 0 0,-22 21 0,1-21 15,21 22-15,0-22 0,0 21 16,0-21-16,0 22 0,0-22 16,0 0-16,0 0 0,0 0 0,0 1 15,21-22-15,22 21 0,-22-21 16,0 0-16,21 0 0,-20 0 16,20 0-16,-21-21 0,21-1 0,-20 1 15,20 0-15,-21 0 0,21 0 16,-20 0-16,-1-22 0,0 1 0,0 21 15,0-22-15,-21 1 16,0 21-16,21 0 0,-21 0 0,0-1 16,0 1-16,0 42 15,-21 1 1,0-1-16,21 21 0,-21-21 16,0 22-16,0-1 0,21 0 0,-22-21 15,22 22-15,-21-1 0,0-21 16,21 0-16,0 1 0,0-1 0,0 0 15,0 0-15,0-42 47,0 0-31,0 0-16,21-1 0,0-20 16,1 21-16,-1-21 0,0-1 0,0 1 15,0 0-15,0-1 0,22 1 16,-1 0-16,-21-1 0,22 22 0,-1 0 15,-21 21-15,21 0 0,-20 0 16,-1 0-16,0 21 0,0 0 0,21 43 16,-42-43-16,0 21 15,0 1-15,0-1 0,0 0 0,0-21 16,0 22-16,0-22 0,-21 0 16,0 0-16,21 0 0,0 1 0,-21-1 15,0 0-15,0-21 16,21 21-16,0-42 47,21 0-47,0 0 0,0-1 0</inkml:trace>
  <inkml:trace contextRef="#ctx0" brushRef="#br0" timeOffset="5879.96">10710 974 0,'0'0'0,"21"0"0,-21-21 0,22 21 16,-22-22-16,0 1 0,0 0 16,0 0-16,0 0 15,0 0-15,0-1 0,-22 1 0,1 21 16,21-21-16,-21 21 0,0 0 16,-21 0-16,20 0 0,-20 0 0,21 0 15,-64 42-15,43-20 16,-43 62-16,43-41 0,21-22 15,0 63-15,21-41 16,0 20-16,0-42 0,0 1 16,21-1-16,21 0 0,-21-21 0,0 0 15,22 0-15,-22 0 0,21 0 16,-21 0-16,22 0 0,-1 0 16,-21-21-16,22 21 0,-22-21 15,0-1-15,0 1 0,0 0 0,0-21 16,1 21-16,-1-22 0,-21 1 15,0 21-15,0-22 0,0 22 0,0 0 16,0 0-16,0 0 0,0 42 31,0 0-31,0 0 16,-21 0-16,21 22 0,-22-1 0,1 0 16,21 1-16,0-1 0,-21 22 15,21-22-15,-21 0 0,21 22 0,0-22 16,0 22-16,0-1 0,0 1 15,0-1-15,0 1 0,0-1 16,0 1-16,0-1 0,0 1 0,0 20 16,21-41-16,-21 20 0,0 1 15,0-1-15,0 43 0,0-43 16,0-20-16,0-1 0,-21 0 0,0 1 16,0-22-16,-22 21 0,22-21 15,-21-21-15,-1 22 0,1-22 16,-21 0-16,-1 0 0,1-22 0,-64-20 15,63 21-15,1-21 0,-1-1 16,1 1-16,20-22 0,-41-41 16,41 62-16,22-20 0,-21 20 15,42-20-15,0 21 0,0-64 16,0 63-16,0 1 0,0 0 16,42-1-16,-21 1 0,22 0 0,-1-1 15,21 1-15,-20 0 0,20-22 16,22 22-16,-22 0 0</inkml:trace>
  <inkml:trace contextRef="#ctx0" brushRef="#br0" timeOffset="7555.52">11366 847 0,'0'0'0,"-21"0"0,0 0 16,21-21-16,-21 21 0,0 0 15,21 21 1,-21 0-16,21 0 0,-22 0 16,22 22-16,0-22 0,-21 21 15,21-21-15,-21 22 0,21-1 0,0-21 16,0 21-16,0-20 0,0-1 0,0 0 15,0 0-15,0 0 0,0 0 16,21-21 0,0 0-16,1 0 15,-1 0-15,0 0 0,0-21 16,21 0-16,-20 0 0,-1 0 0,21 0 16,-21-22-16,0 22 15,22-21-15,-22-1 0,0 1 0,0 0 16,0-1-16,-21 1 0,0 21 15,22 0-15,-22 0 0,0-1 0,0 44 32,0 20-32,0-21 15,0 21-15,-22 1 16,22-1-16,0-21 0,0 22 0,0-1 16,0 0-16,0-21 0,0 1 15,0-1-15,0 0 0,22 0 0,-1 0 16,0 0-16,0-21 0,0 0 0,0 0 15,22 0-15,-1 0 0,0 0 16,43 0-16,-21 0 0,-22-21 16,21 0-16,-20 0 0,20 0 15,-20 0-15,-1-22 0,0 1 16,1 21-16,-22-22 0,21 1 0,-21 0 16,-21-1-16,0 22 0,0-21 15,0 21-15,0 0 0,-21 21 16,21-22-16,-42 22 0,-22 0 15,43 0-15,-42 0 0,20 22 16,1-1-16,0 0 0,-1 21 0,1-21 16,0 22-16,20-1 0,-20 0 15,21 1-15,0-1 0,0 43 16,21-43-16,0-21 16,0 0-16,0 1 0,21-1 0,21 0 15,0-21-15,-20 0 16,20 0-16,0 0 0,-21 0 15,22 0-15,-1 0 0,0-21 0,1 0 16,-22-1-16,21 1 0,-21 0 16,1 0-16,41-43 0,-42 22 15,-21 0-15,21 21 0,1-22 16,-22 22-16,0 0 0,0 0 16,0 0-16,0 42 15,0 0 1,0 0-16,-22 0 15,22 0-15,-21 22 0,21-22 0,0 0 16,0 21-16,0-20 0,0-1 16,0 0-16,0 0 0,0 0 15,0 0-15,0 1 0,21-1 0,1-21 16,-1 21-16,21-21 0,-21 0 16,0 0-16,22 0 0,-22 0 0,21 0 15,1 0-15,-1 0 0,0 0 16,1-21-16,-1 0 0,0-1 0,1 1 15,62-42-15,-83 42 16,20-22-16,-21 1 0,0 21 0,0-22 16,-21 1-16,0 0 15,0 21-15,-21-1 0,0 22 16,0 0-16,-21 0 0,-1 0 16,22 0-16,-21 22 0,-1-1 15,1 0-15,0 21 0,-1-21 0,22 22 16,-21-22-16,21 0 0,21 21 15,-21-20-15,21-1 0,0 0 0,0 0 16,0 0-16,0 0 16,21-21-16,0 0 0,0 0 0,0 0 15,22 0-15,-1 0 0,0 0 16,-21 0-16,22 0 0,-1-21 0,-21 0 16,22 0-16,-22 21 0,0-21 0,0 0 15,0-1-15,-21 1 0,0 0 16,21 0-16,1 0 15,-22 42 17,-22 0-32,1 0 15,21 22-15,-21-22 0,0 21 0,0-21 16,0 22-16,21-1 0,-22 0 16,1 1-16,0-1 0,21 21 15,-21-20-15,21 20 0,-21 1 0,0-1 16,21 1-16,0-1 0,0 1 0,0-1 15,0 1-15,0-1 0,0 1 16,0-1-16,0 22 0,0-22 0,0 1 16,0-1-16,-22 1 0,22 63 15,-21-85-15,21 22 0,0-22 16,0 0-16,-21-20 0,0 20 0,0-21 16,21 0-16,-21 0 0,-1 1 15,1-22-15,0 0 0,0 0 0,0 0 16,-22-22-16,1 1 0,21 0 15,0-21-15,0-1 0,-22-20 16,22-1-16,0 1 0,0-1 0,21-20 16,0-1-16,0 0 0,0 22 0,0-22 15,0 22-15,0-22 0,0 22 16,21-1-16,21-42 16,-21 43-16,1 20 0,-1 1 15,21 0-15,-21-1 0,0 22 16,1-21-16,20 21 0,-21-22 0,43 1 15,-22 21-15,-21 0 0,21 0 16,1-1-16,-1 1 0,-21 0 0,22 21 16,-1-21-16,0 0 0</inkml:trace>
  <inkml:trace contextRef="#ctx0" brushRef="#br0" timeOffset="7908.32">13589 1291 0,'21'0'16,"-21"-21"0,21 21-16,0-21 15,1 0-15,-1 0 0,0-1 16,0 1-16,0 0 0,0 21 16,-21-21-16,22-21 0,-22 20 0,21 1 15,-21 0-15,0 0 16,0 0-16,0 0 0,-21 21 15,-1 0-15,1 0 0,0 0 16,0 21-16,0 21 0,0-21 16,-22 22-16,22-22 0,0 21 0,0-21 15,0 22-15,21-22 0,0 21 16,0-21-16,0 0 0,0 1 0,0-1 16,0 0-16,0 0 15,21-21-15,0 0 0,0 0 16,21 0-16,-20 0 0,-1 0 15,21-21-15,-21 21 0,0-21 0,22 0 16,-1-1-16</inkml:trace>
  <inkml:trace contextRef="#ctx0" brushRef="#br0" timeOffset="8287.1">14817 931 0,'0'0'16,"21"0"-16,0 0 15,-21-21-15,0 42 32,0 1-32,0-1 0,-21 0 0,21 0 15,-21 0-15,-1 22 0,1-22 16,21 21-16,-21-21 0,0 0 0,21 1 16,-21 20-16,21-21 0,-21-21 15,21 21-15,-22 0 0,22 1 16,22-44 15,-1 1-31</inkml:trace>
  <inkml:trace contextRef="#ctx0" brushRef="#br0" timeOffset="8680.4">15325 889 0,'0'0'0,"-22"0"15,1 0-15,0 0 0,0 0 16,-21 0-16,20 0 0,1 0 16,0 0-16,0 21 0,0-21 0,0 0 15,21 21-15,-22-21 16,22 22-16,0-1 16,22 0-1,-1 0-15,0-21 16,0 21-16,0 0 0,0-21 15,1 22-15,-1-1 0,0 0 0,0 0 16,-21 0-16,21 0 0,-21 1 16,0-1-16,0 0 0,-21 0 15,0-21-15,0 0 16,0 21-16,-22-21 0,22 0 0,0 0 16,0 0-16,0 0 0,-22 0 0,22 0 15,0 0-15,0 0 16,0 0-16,21-21 15,-22 0-15,22 0 16,0 0-16,0-1 0,0 1 16,0 0-16,0 0 0</inkml:trace>
  <inkml:trace contextRef="#ctx0" brushRef="#br0" timeOffset="8864.81">14859 593 0,'-21'0'0,"42"0"0</inkml:trace>
  <inkml:trace contextRef="#ctx0" brushRef="#br0" timeOffset="9416.49">17314 741 0,'0'0'0,"21"-21"0,-21 0 16,22 21-16,-22-22 0,0 1 15,0 0-15,0 0 16,-22 21-16,1 0 0,0-21 16,0 21-16,0 0 0,-22 0 0,1 0 15,0 0-15,-1 0 16,1 21-16,0 0 0,-1 0 0,1 0 15,0 22-15,-1-1 0,1-21 16,0 22-16,-1 20 0,1-21 0,21 1 16,-21-1-16,20 0 0,1-20 15,0 20-15,21-21 0,0 21 0,0-20 16,0-1-16,0 0 0,21 0 0,0 0 16,1 0-16,-1 1 0,21-22 15,-21 21-15,22-21 0,-22 0 0,21 21 16,0-21-16,1 0 0,-1 0 15,43 0-15,-43 0 0,0-21 16,1 21-16,-1-21 0</inkml:trace>
  <inkml:trace contextRef="#ctx0" brushRef="#br0" timeOffset="9883.74">17526 1143 0,'0'0'0,"21"-21"0,0-21 16,-21 20-16,0-20 0,21 21 15,-21 0-15,0 0 0,0-1 16,-21 22-1,0 0-15,0 0 0,0 0 16,-22 22-16,22-1 0,-21 0 16,0 0-16,20 21 0,-20-20 0,21 20 15,-21 0-15,20-21 0,-20 22 16,21-22-16,0 21 0,21-21 0,0 1 16,0-1-16,0 0 0,0 0 15,21-21 1,0 0-16,0 0 15,0 0-15,1 0 0,20 0 16,-21-21-16,21 0 0,-20 21 16,20-21-16,0-1 0,-21-20 0,22 21 15,-22-21-15,0 20 0,21-20 16,-20 21-16,-1-21 0,0 20 0,-21 1 16,0 0-16,21 0 0,-21 42 31,-21 0-31,0 0 15,0 22-15,-1-22 0,1 0 16,0 21-16,0-20 0,21 20 0,-21-21 16,0 0-16,21 0 0,-22 1 15,22-1-15,0 0 0,0 0 0,0 0 16,22-21 15,-1 0-31,0 0 0,0-21 16,21 21-16,-20-21 0,20 0 0</inkml:trace>
  <inkml:trace contextRef="#ctx0" brushRef="#br0" timeOffset="10284.51">18097 1037 0,'22'-21'0,"-44"42"0,65-63 16,-22 21-16,-42 21 31,0 0-31,-22 0 16,22 21-16,0 0 0,-21-21 0,20 21 15,1 0-15,-21-21 0,21 22 16,0-1-16,-1-21 0,22 21 0,0 0 16,0 0-16,0 0 15,0 1-15,22-22 16,-1 21-16,0-21 0,0 0 16,0 21-16,22-21 0,-22 21 0,0-21 15,0 21-15,0-21 0,0 21 16,1-21-16,-22 22 15,0-1-15,0 0 16,-22-21 0,1 0-16,0 21 0,0-21 0,-21 0 15,20 0-15,-20 0 0,21 0 16,-21 0-16,20 0 0,1 0 0,0 0 16,0 0-16,0 0 0,0 0 15,-1 0-15,22-21 16,0 0-1,22 21-15,-1-21 0,0 21 0,0-22 16,21 22-16</inkml:trace>
  <inkml:trace contextRef="#ctx0" brushRef="#br0" timeOffset="10648.81">18330 1228 0,'21'0'16,"1"0"-16,-1 0 16,0 0-16,0 0 0,0 0 0,0 0 15,1-21 1,-1 21-16,0-22 0,0 1 0,-21 0 16,21 0-16,-21 0 15,0 0-15,0-1 16,-21 22-1,0 0-15,0 0 0,-22 22 0,22-1 16,-21 0-16,21 0 0,-22 0 16,22 0-16,-21 1 0,21 41 15,0-42-15,21 0 0,0 1 16,-22-22-16,22 21 0,0 0 0,0 0 16,22-21-1,-1 0-15,0 0 0,0 0 16,0 0-16,0 0 0,1 0 0,-1-21 0,0 0 15,0 21-15</inkml:trace>
  <inkml:trace contextRef="#ctx0" brushRef="#br0" timeOffset="11281.08">19452 910 0,'0'0'0,"21"0"0,0 0 0,1 0 15,-1 0-15,0 0 0,0 0 16,0-21-16,0 0 0,22 21 0,-22-21 15,0 0-15,0-1 0,0 1 16,1 0-16,-1 0 0,0 0 0,-21 0 16,0-1-16,0 1 15,-21 0-15,-22 21 16,22 0-16,-21 0 0,0 0 16,-1 0-16,-20 21 0,20 0 15,1 1-15,21-1 0,-21 0 0,20 0 16,1 0-16,0 0 0,21 22 15,0-22-15,0 21 0,0-21 0,0 22 16,21-22-16,0 0 0,1 21 16,-1-20-16,21-1 0,-21 21 0,22-21 15,-22 0-15,21 22 0,-21-22 16,0 0-16,1 0 0,-1 0 0,-21 1 16,0-1-16,0 0 15,-21 0-15,-22-21 0,22 0 16,-21 0-16,-1 0 15,1 0-15,0 0 0,-1 0 0,1 0 16,0 0-16,-1-21 0,22 21 16,-21-21-16,21 0 0,0 21 0,21-22 15,-22 1-15,22 0 0,0-21 0,0 21 16,0-22-16,0 1 16,0 21-16,0 0 0,22-22 15,-1 22-15,21 0 16,-21 0-16,22 0 0,-1 21 0,-21 0 15,21 0-15,1 0 0,20 0 16</inkml:trace>
  <inkml:trace contextRef="#ctx0" brushRef="#br0" timeOffset="11663.47">19727 1249 0,'0'0'0,"21"0"0,1 0 15,-1 0-15,0 0 0,0 0 16,0 0-16,0 0 0,1 0 16,41-42-16,-42 42 0,22-22 15,-22 1-15,0 0 0,0 0 16,0 0-16,0 0 0,-21-1 16,22 1-16,-22 0 15,0 0-15,-22 21 0,1 0 16,0 0-16,-42 0 15,20 21-15,22 0 0,-21 0 0,21 1 16,-1-1-16,-20 21 0,21-21 16,21 0-16,0 1 0,-21-1 0,21 0 15,0 0-15,0 0 0,0 0 16,0 1-16,21-1 0,0-21 0,0 21 16,0-21-16,1 0 0,-1 0 15,21 0-15,-21 0 0,22 0 16,-22 0-16,21 0 0,0 0 15,-20 0-15,20-21 0,0 0 0,1-1 16,-22 1-16,21 0 0</inkml:trace>
  <inkml:trace contextRef="#ctx0" brushRef="#br0" timeOffset="12108.93">20447 1143 0,'21'-42'15,"-42"84"-15,63-105 0,-42 41 0,0 1 16,0 0-16,0 0 0,-21 42 31,0 0-31,0 0 0,21 22 0,-21-22 16,-1 21-16,1-21 0,0 22 15,0-22-15,21 21 0,-21-21 0,21 1 16,-21-1-16,-1 0 16,22 0-16,0 0 0,-21 0 31,21-42 0,0 0-31,0 0 16,0 0-16,21 0 0,-21-1 0,22 1 15,-1 0-15,0-21 0,0 21 16,0-22-16,22 1 0,-22 21 0,21 0 16,0-1-16,-20 1 15,20 0-15,0 21 0,-21 0 0,22 0 16,-22 0-16,0 21 0,-21 0 0,0 1 16,21 20-16,-21-21 0,0 21 15,0-20-15,0 20 0,0-21 16,-21 0-16,0 22 0,21-22 0,-21 0 15,0 0-15,-1-21 0,22 21 16,-21 0-16,0-21 0,0 22 0,0-22 31,21-22 1,21 1-32,0 21 0,21-21 15</inkml:trace>
  <inkml:trace contextRef="#ctx0" brushRef="#br0" timeOffset="13933.16">21209 1122 0,'0'0'0,"0"-21"0,0 0 16,0-1 0,-21 22-1,0 0-15,-22 0 16,22 0-16,-21 22 0,21-22 15,-22 21-15,1 0 0,21 0 16,0-21-16,-1 21 0,1 0 16,21 1-16,-21-22 0,21 21 0,0 0 15,21 0-15,0-21 16,1 21-16,-1-21 0,21 21 0,-21-21 16,0 22-16,22-22 0,-22 21 15,0-21-15,0 0 0,0 21 0,1-21 16,-1 21-16,-21 0 15,-21-21 1,-22 0-16,22 0 16,0 0-16,-21 0 0,20 0 0,-20 0 15,21 0-15,-21 0 16,20 0-16,1-21 0,0 21 0,0 0 16,0 0-16,0 0 15,21 21 16,0 0-31,21-21 0,0 22 16,0-22-16,0 0 0,22 21 0,-22-21 16,21 0-16,-21 0 0,22 0 15,-22 0-15,21 0 0,-21 0 0,22 0 16,-1 0-16,-21 0 0,21 0 16,1-21-16,-22 21 0,21-22 0,-21 1 15,1 0-15,20 0 16,-21 0-16,0 0 0,0-1 0,1 1 0,-22-21 15,0 21-15,0 0 16,21-1-16,-21 1 0,0 0 0,-21 21 31,21 21-31,-22 0 16,1 1-16,0-1 0,21 0 16,0 0-16,-21 0 0,21 0 0,0 22 15,0-22-15,0 0 16,0 0-16,0 0 0,21 1 15,0-22 1,0 0-16,1 0 0,-1 0 16,21 0-16,-21 0 0,0 0 0,1-22 15,-1 22-15,0-21 0,21 0 16,-21 0-16,1 0 0,-1-22 0,0 1 16,21 0-16,-21-22 0,1 22 15,20-22-15,-21-20 0,0 20 16,22 22-16,-22-22 0,0 1 0,0 21 15,-21 20-15,0-20 0,21 21 16,-21 0-16,0 0 0,-21 21 31,0 21-31,0 0 0,-22 21 16,22-21-16,0 22 0,0-1 16,-21 0-16,20 1 0,1 20 0,0-20 15,0 20-15,0-21 0,0 22 16,21-22-16,0 1 0,-22-22 0,22 21 15,0 0-15,0-20 0,0-1 16,0 21-16,0-21 0,22-21 0,-1 21 16,-21 1-16,21-22 0,0 0 15,0 21-15,0-21 0,1 0 0,20 0 16,-21 0-16,0 0 0,0 0 0,22-21 16,-22 21-16,0-22 0,43-20 15,-43 21-15,0 0 0,0 0 16,-21-1-16,21 1 15,0-21-15,-21 21 16,-21 42 15,0 0-31,21 0 16,0 0-16,-21 1 0,21-1 0,-21 0 16,21 0-16,0 0 15,0 0-15,0 1 0,0-1 16,21-21-16,0 0 15,0 0-15,0 0 16,1 0-16,-1 0 0,0 0 16,0 0-16,-21-21 0,21 21 0,0-22 15,1 1-15,-1 0 0,0 0 16,0 0-16,0 0 0,-21-1 0,21 1 16,-21 0-16,22 21 15,-22 21 1,0 0-1,-22 1-15,22-1 0,-21 0 16,0 0-16,21 0 0,0 0 16,0 1-1,21-22 17,0 0-17,1 0-15,-1-22 16,0 22-16,0-21 0,0 0 0,0 0 15,1 0-15,-1 0 0,0-1 16,0 1-16,-21 0 0,21 0 0,0 21 16,-21-21-16,0 42 31,0 0-31,0 0 16,0 0-16,0 1 0,0-1 15,0 0-15,0 0 16,0 0-16,0 0 0,0 1 15,22-22-15,-1 0 16,0 0-16,0 0 0,21 0 0,-20 0 16,20 0-16,0 0 0,-21 0 15,22 0-15,-1 0 0,0 0 0,-20-22 16,-1 22-16,21-21 0,-21 0 16,0 0-16,-21-21 15,22-1-15,-22 22 0,0 0 0,0 0 16,0 0-16,-22 21 15,1 0-15,0 0 16,-21 0-16,21 21 0,-1 0 0,1 0 16,0 0-16,0 0 0,0 22 15,21-22-15,0 0 0,0 0 16,0 0-16,0 1 0,21-1 16,0 0-16,0 0 0,0-21 0,1 21 15,-1-21-15,0 0 0,0 0 16,43 0-16,-43 0 0,0 0 15,21 0-15,-21-21 16,1 0-16,-1 0 0,0 0 16,-21-1-16,0 1 0,0 0 0</inkml:trace>
  <inkml:trace contextRef="#ctx0" brushRef="#br0" timeOffset="14156.03">23029 762 0,'0'0'15,"-21"0"-15,0 0 16,0 0 15,0 0-15,-1 0-1,1 0 1,-21 0-16</inkml:trace>
  <inkml:trace contextRef="#ctx0" brushRef="#br0" timeOffset="14402.98">21823 847 0,'0'0'16,"21"0"-16,0 0 16,21 0-16,1 0 15,-22 0-15,21 0 0,1 0 0,-1 0 16,0 0-16,1 0 0,20 0 16,-21 0-16,-20-21 0,-1 21 15,0 0-15,0 0 16,-21-22-16,-21 1 15,-21 0-15</inkml:trace>
  <inkml:trace contextRef="#ctx0" brushRef="#br0" timeOffset="14644.43">21336 614 0,'0'21'16,"-21"-21"0,0 0 46,-1 0-46,1 0-1,0 0-15,0 0 0</inkml:trace>
  <inkml:trace contextRef="#ctx0" brushRef="#br1" timeOffset="33747.87">1714 2519 0,'0'-21'16,"0"42"46,0 0-46,0 0-16,0 0 15,22-21 1,-1 0-16,0 0 0,0 0 16,0 0-16,0 0 15,1-21-15,-1 21 0,0-21 0,0 0 16,-21 0-16,21 21 16,-21-21-16,0-1 0,0 1 15,0 0-15,0 0 0,0 0 16,-21 0-1,0 21-15,0 0 0,-22 0 0,22 0 16,0 21-16,-21 0 0,21 0 16,-22 0-16,22 22 0,-21-22 15,21 21-15,-1-21 0,1 22 16,0-22-16,21 0 0,0 21 0,0-21 16,0 22-16,21-43 15,0 21-15,1 0 0,-1-21 16,0 0-16,21 0 0,-21 21 0,22-21 15,-22 0-15,0 0 0,21 0 16,-20 0-16,-1 0 0,0-21 16,0 21-16,-21-21 0,0 0 15,-21 21 1,0 0-16,0 0 16,-22 0-16,22 0 0,-21 21 15,21 0-15,-22 0 0,1 0 0,0 1 16,20-1-16,-20 0 15,21 0-15,0 0 0,0 0 16,-1 1-16,22-1 0,0 0 0,0 0 16,0 0-16,0 0 15,0 1-15,22-1 0,-1 0 16,0 0-16,0-21 16,0 0-16,0 0 0,1 0 15,-1 0-15,0 0 0,0 0 0,0 0 16</inkml:trace>
  <inkml:trace contextRef="#ctx0" brushRef="#br1" timeOffset="34499.56">2646 2858 0,'0'0'16,"-21"0"-1,-1 0-15,1 0 0,0 0 16,-21 0-16,21 0 0,-1 0 16,1 0-16,-21 0 0,21 21 0,-22-21 15,22 21-15,-21 0 0,21 0 16,0 0-16,-1 1 0,1-1 0,0 0 16,0-21-16,21 21 15,0 0-15,0 0 0,0 1 16,21-22-1,0 0-15,22 0 0,-22 0 16,21 0-16,0 0 0,-20-22 0,20 1 16,0 21-16,1-21 0,-1 0 15,-21 0-15,21 0 0,-20-1 0,-1 1 16,0 0-16,0 21 0,-21-21 16,21 0-16,-21 0 15,-21 21 1,0 0-1,0 21-15,21 0 16,-21 0-16,-1 0 0,22 0 0,0 1 16,-21 20-16,0-21 0,21 21 15,-21 1-15,21 20 0,-21-20 0,21 20 16,0 1-16,0-22 0,0 21 16,0 1-16,0-1 0,0 1 0,0-1 15,0-20-15,0 20 0,0 1 16,0 20-16,-21-20 0,21-1 0,0 1 15,0-1-15,0 1 0,-22-22 16,22 22-16,0-22 0,-21 22 16,0-22-16,0 0 0,21 1 0,-21-1 15,0-21-15,-22 21 0,22-20 16,0-1-16,-21 0 0,20-21 0,-20 0 16,21 0-16,-21 0 0,-1 0 15,22-21-15,-21 0 0,-1-22 0,1 1 16,0 0-16,-22-1 0,22-20 15,0-1-15,-1-20 0,22-1 0,0 21 16,21-20-16,0 20 0,0 1 16,0-1-16,0 1 0,21 20 15,0-20-15,22 21 0,-22-1 0,21-20 16,0 20-16,1 1 0,-1 0 16,0-22-16,1 22 0,20 0 0,-20-1 15,-1 1-15,21 0 16,1-1-16</inkml:trace>
  <inkml:trace contextRef="#ctx0" brushRef="#br1" timeOffset="34959.3">3281 2815 0,'42'21'31,"-21"-21"-31,0 0 0,1-21 16,-22 0-1,0 0 1,-22 21 0,1 0-1,0 0 16,21 21 1,-21-21-32,21 21 15,0 0 1</inkml:trace>
  <inkml:trace contextRef="#ctx0" brushRef="#br1" timeOffset="35348.08">3302 3154 0,'21'0'47,"0"-21"-47,-21 0 16,0-1-1,-21 22 17,0 0-17,0 0-15,21 22 0,-21-22 16,-1 21-1,44-21 64</inkml:trace>
  <inkml:trace contextRef="#ctx0" brushRef="#br1" timeOffset="36535.93">5016 2752 0,'22'-21'0,"-1"21"16,-21-22-1,-21 44 32,-1-1-47,1 0 0,0 0 16,-21 0-16,21 0 0,-22 1 0,-20-1 15,20 0-15,1 21 0,-21-21 16,-1 1-16,22 20 0,-22-21 0,1 21 16,20-20-16,-20-1 0,21 21 15,-1-21-15,22 0 0,-21 1 0,21-22 16,-1 21-16,1-21 0,0 0 15,0-21 1,21-1 0,0 1-16,0 0 0,0 0 15,21 0-15,0 21 16,-21-21-16,21 21 0,1-22 0,-1 22 16,0 0-16,0 0 0,0 0 15,22 0-15,-22 0 0,21 0 0,0 22 16,-20-1-16,20 0 0,0-21 0,1 42 15,-1-21-15,0 1 0,-21-1 16,22 0-16,-22 0 0,21 0 0,-21 0 16,22 1-16,-22-1 15,0 0-15,0 0 0,0-21 0,1 21 16,-1-21-16,-21 21 16,21-21-16,-21-21 62</inkml:trace>
  <inkml:trace contextRef="#ctx0" brushRef="#br1" timeOffset="37631.94">5842 3006 0,'0'-21'16,"21"21"0,0 0-16,0-22 15,1 1-15,-1 21 0,0-21 16,0 21-16,21-21 0,-20 0 16,-1 21-16,0-21 0,0-1 0,0 1 15,0 21-15,1-21 0,-22 0 16,0 0-16,-22 21 15,-20 0 1,21 0-16,-21 21 0,20-21 0,-41 21 16,21 0-16,-1 0 0,1 1 15,0-1-15,-1-21 0,22 21 16,-21 0-16,21 0 0,-1-21 0,22 21 16,0 1-16,0-1 15,22 0-15,-1-21 16,21 21-16,-21-21 0,43 21 15,-43-21-15,0 0 0,21 21 16,-20-21-16,-1 22 0,21-22 16,-21 21-16,0-21 0,-21 21 15,22 21-15,-22-21 16,0 1-16,0-1 0,0 0 0,-22 0 16,-20 0-16,21-21 0,-21 21 15,-1 1-15,1-22 0,-22 21 16,22-21-16,0 0 0,-22 0 0,22 0 15,21 0-15,-22 0 0,1 0 16,21-21-16,0-1 0,0 22 0,-1-21 16,1 0-16,0 0 0,0-21 15,21 20-15,0 1 0,0 0 16,0 0-16,0 0 16,42 21-16,-21 0 15,1-21-15,20 21 0,-21 0 16,21 0-16,1-22 0</inkml:trace>
  <inkml:trace contextRef="#ctx0" brushRef="#br1" timeOffset="37924.76">6413 2836 0,'0'-21'31,"0"42"-31,0-21 16,0 22 0,0-1-16,-21 0 0,0 0 0,0 21 15,21-20-15,-21 20 0,0-21 16,-1 21-16,-20 1 0,21-1 0,0 0 16,0-20-16,-1 20 0,22-21 15,0 21-15,0-20 0,0-1 0,0 0 16,22-21-1,-1-21 1,0 0-16,0-1 0,0 1 16,0 0-16</inkml:trace>
  <inkml:trace contextRef="#ctx0" brushRef="#br1" timeOffset="38533.51">6075 3090 0,'0'0'0,"-21"22"32,42-22-17,0 0-15,0 0 0,0 0 0,22 0 16,-22 0-16,21 0 0,-21 0 16,22 0-16,-1-22 0,0 22 15,1 0-15,-1-21 0,0 21 0,-21 0 16,22-21-16,-1 21 0,-21 0 0,0 0 15,1-21-15,-1 21 0,0 0 16,-42 0 15,0 21-31,21 0 0,-22-21 16,1 21-16,0 1 0,0-1 0,0 0 16,0 21-16,21-21 0,-22 1 15,22-1-15,-21 0 0,21 21 0,-21-21 16,21 1-16,0-1 15,0 0-15,21-21 16,0 0-16,1 0 0,-1 0 16,0 0-16,21 0 0,-21-21 15,1 21-15,20-21 0,-21-1 0,21 1 16,1-21-16,-22 21 0,21 0 16,-21-22-16,1 22 0,-1 0 0,0 0 15,0 0-15,-21-1 0,21 22 16,-21-21-16,-21 42 31,0 1-31,0-1 16,21 0-16,-21 0 0,-1 0 0,22 22 15,-21-22-15,0 0 16,21 0-16,-21 21 0,21-20 0,0-1 16,0 0-16,0 0 15,21 0-15,0-21 16,0 0-16,1 0 0,20 0 15,0 0-15,1-21 0,-22 0 0,21 0 16,0 0-16</inkml:trace>
  <inkml:trace contextRef="#ctx0" brushRef="#br1" timeOffset="39052.23">7620 3090 0,'0'0'0,"0"-63"31,-21 63-31,0 0 15,-1-21-15,1 21 0,0 0 0,0 0 16,0 0-16,0 0 0,-1 0 16,1 0-16,21 21 0,-21 0 0,0-21 15,0 21-15,0 22 0,-1-22 0,1 0 16,0 21-16,0 1 0,0-22 16,21 21-16,0-21 0,0 0 0,0 22 15,0-22-15,0 0 0,0 0 16,21-21-16,0 0 15,0 0-15,0 0 0,1 0 16,-1 0-16,21 0 0,-21-21 16,0 0-16,22 0 0,-22 0 0,21-1 15,-21-20-15,1 0 0,20 21 16,-21-22-16,0 1 0,0 0 0,1 20 16,-1-20-16,0 0 0,0-1 15,-21 1-15,0 0 0,21-1 0,-21-20 16,0 42-16,0 0 15,-21 21 1,0 21-16,21 0 16,-21 21-16,0-21 0,21 22 0,0-1 15,-22 0-15,1-20 0,21 20 0,-21 0 16,21 1-16,0-1 16,0-21-16,0 21 0,-21 1 0,21-22 15,0 0-15,0 21 0,0-20 16,0-1-16,0 0 0,21-21 15,0 0-15,0 0 0,1 0 16,-1 0-16,0 0 0,0 0 16,0-21-16,0 0 0</inkml:trace>
  <inkml:trace contextRef="#ctx0" brushRef="#br1" timeOffset="39452.51">7980 3196 0,'0'0'0,"-21"0"15,21 21 1,-22-21-16,44 0 31,-1 0-31,0 0 16,0 0-16,0-21 0,0 0 0,1 21 16,-1-21-16,0 0 0,0 21 15,0-21-15,0 21 0,1-22 16,-1 1-16,-21 0 15,-21 21 1,-1 0-16,1 0 16,-21 0-16,21 0 0,0 21 15,-22-21-15,22 21 0,0 1 0,-21 20 16,20-21-16,22 0 0,-21 0 16,21 1-16,0-1 0,0 0 0,0 0 15,0 0-15,0 0 0,0 1 16,21-22-16,1 0 0,-1 21 0,42-21 15,-20 0-15,-1 0 16,-21 0-16,21 0 0,1-21 0,-1-1 16,0 1-16,1 0 0,-22 0 15,21 0-15,1 0 0,-22-1 16,21 1-16</inkml:trace>
  <inkml:trace contextRef="#ctx0" brushRef="#br1" timeOffset="39900.26">8615 3069 0,'0'0'0,"-21"21"31,21 1-15,-22-22-16,1 21 0,21 0 0,0 0 16,0 0-16,-21 0 0,21 1 15,-21-1-15,21 0 0,-21 0 16,21 0-16,0 0 0,-21 1 16,21-1-16,0 0 15,-22-21-15,22-21 31,0 0-15,0-1-16,0 1 16,0 0-16,0 0 0,0 0 0,0 0 15,22-22-15,-1 22 0,0 0 16,0 0-16,0 0 0,0-1 0,1 1 16,41-21-16,-42 42 15,22 0-15,-22 0 0,21 0 16,-21 0-16,0 0 0,22 0 0,-22 21 0,0 0 15,-21 0-15,21 1 16,-21-1-16,0 21 0,0-21 0,0 22 16,0-22-16,0 21 0,-21-21 15,0 0-15,21 1 0,-21-1 0,0 0 16,21 0-16,0 0 16,-22-21-16,22-21 31,22 0-31,-22 0 15,21 0-15,0-1 0,0 1 0</inkml:trace>
  <inkml:trace contextRef="#ctx0" brushRef="#br1" timeOffset="40200.08">9313 2879 0,'0'0'15,"0"-21"-15,21 21 0,-21-22 0,0 44 47,0-1-47,0 0 16,-21 0-16,21 0 0,-21 22 0,21-22 15,-21 0-15,0 21 0,21-21 0,-21 22 16,-1-22-16,1 64 16,21-64-16,-21 0 0,21 0 0,-21 0 15,21 0-15,0 1 0,0-1 16,21-21-1,0 0-15,0 0 0,22 0 16,-22 0 0,0-21-16,0 21 0,0-22 0,-21 1 15,22 21-15,-22-21 0,21 0 16</inkml:trace>
  <inkml:trace contextRef="#ctx0" brushRef="#br1" timeOffset="40424.96">9123 3006 0,'0'0'0,"-21"0"0,-1 0 15,44 0 17,-1 0-32,0 0 0,0 21 15,0-21-15,0 0 0,1 0 16,-1 0-16,0 0 0,0 0 0,0 0 15,0 0-15,1 0 0,-1 0 16,-21-21 0</inkml:trace>
  <inkml:trace contextRef="#ctx0" brushRef="#br1" timeOffset="41847.8">9779 2794 0,'21'0'0,"0"0"32,-21 21-17,21-21-15,-21 21 16,22-21-16,-22 22 0,21-1 0,0 0 15,21 0-15,-21-21 16,1 21-16,-1 0 0,21-21 0,-21 22 16,22-1-16,-22-21 0,21 0 0,-21 21 15,22-21-15,-22 0 0,21 0 16,-21 0-16,0 0 0,22 0 0,-22 0 16,0 0-16,0 0 0,0 0 15,-21-21 1,-21 21-1,0 0-15,0 0 16,-21 0-16,20 0 0,-20 0 16,0 21-16,-1-21 0,1 21 15,0 0-15,-1 0 0,1-21 0,0 43 16,-1-22-16,1 0 0,21 0 16,-21 0-16,20 1 0,-20-1 0,21 0 15,21 0-15,-21 0 0,21 0 0,-21-21 16,21 22-16,-22-22 0,22 21 15,-21-21-15,21 21 32,0-42 890,-21 21-922</inkml:trace>
  <inkml:trace contextRef="#ctx0" brushRef="#br1" timeOffset="43327.23">4699 4593 0,'0'0'0,"21"0"0,0-21 16,0 21-1,-21-21 1,-21 42 15,0 0-31,0 0 16,0 1-16,0-1 0,-22 0 0,1 0 16,-43 43-16,43-43 15,-22 21-15,22 0 0,-21-20 0,20 20 16,-20-21-16,20 21 0,1-20 15,0-1-15,-1 0 0,1 0 0,21 0 16,-21 0-16,20-21 0,1 0 16,0 22-16,21-44 31,0 1-31,21 0 16,-21 0-16,21 21 0,1-21 0,20 0 15,-21-1-15,0 22 16,0-21-16,1 21 0,20 0 0,-21-21 15,0 21-15,22 0 0,-22 0 16,0 0-16,21 0 0,-21 0 0,1 21 16,20 0-16,-21-21 0,0 22 15,22-1-15,-22 0 0,0 0 0,0 21 16,21 1-16,-20-22 0,-1-21 16,0 21-16,0 0 0,-21 0 15,21-21-15,0 22 0,1-22 16,-1 21-1,-21-42 17,0-1-17,0 1-15,0 0 16</inkml:trace>
  <inkml:trace contextRef="#ctx0" brushRef="#br1" timeOffset="44967.48">5397 4487 0,'0'0'0,"0"-21"0,22 21 15,-22-21 1,21 21-16,-21-21 16,0 42 62,-21-21-78,21 21 15,0 0-15,-22-21 0,1 22 16,0-1-16,0-21 16,21 21-16,-21 0 0,0 0 15,21 0-15,-22-21 0,1 22 16,0-1-1,21 0-15,-21 0 0,0 0 16,0 0-16,21 1 16,-22-1-16,1 21 0,0 0 0,0 1 15,0-1-15,0 0 0,-1 1 16,1-1-16,-21 0 0,0 1 0,20-1 16,-20 0-16,0-20 0,-43 41 15,43-42-15,-1 0 0,22 1 16,-21-1-16,21-21 0,0 21 0,-1-21 15,22-21 48,22 21-63,-1-21 0,0 21 0,0-22 16,0 1-16</inkml:trace>
  <inkml:trace contextRef="#ctx0" brushRef="#br1" timeOffset="45489.19">5842 4699 0,'42'0'16,"-84"0"-16,105-21 0,-41 21 0,-1 0 15,0-21-15,-21 0 16,21 21-16,-21-22 15,-21 22 1,0 0-16,-22 0 16,22 0-16,-21 0 0,0 0 15,-1 0-15,22 22 0,-21-22 0,-1 21 16,22 0-16,-21-21 0,21 21 16,-22 21-16,22-42 0,21 22 15,0-1-15,0 0 0,0 0 16,21 0-16,1 0 15,-1-21-15,0 22 0,21-1 16,-21-21-16,1 21 0,20 0 16,-21 0-16,0 0 0,22 1 0,-22-1 15,-21 0-15,0 0 16,0 0-16,0 0 0,0 1 0,-21-22 16,-1 21-16,1 0 0,-21-21 0,0 21 15,-1-21-15,1 0 0,-43 0 16,43 0-16,0 0 0,-22 0 15,22 0-15,21-21 16,-1 0-16,1 21 0,0-21 0,21-1 16,0 1-16,-21 0 0,21 0 15,0 0 1,21 0-16,0 21 0,0-22 16,1 22-16,20-21 0,-21 0 15,21 21-15,1-21 0</inkml:trace>
  <inkml:trace contextRef="#ctx0" brushRef="#br1" timeOffset="45760.03">6286 4636 0,'0'0'0,"22"-22"0,-22 44 31,-22-22-15,1 21-16,0 0 0,21 0 15,-21 0-15,0 22 0,21-22 16,-21 21-16,-1-21 0,1 22 0,0-22 16,0 21-16,21-21 0,-21 22 0,21-22 15,-21 0-15,21 0 0,0 0 16,0 0-16,0 1 0,21-22 16,0 0-16,0 0 15,0 0-15,0 0 0,1-22 16,-1 1-16,0 0 0,0 21 0</inkml:trace>
  <inkml:trace contextRef="#ctx0" brushRef="#br1" timeOffset="46345.7">5990 4890 0,'-42'0'0,"84"0"0,-105 0 15,84 0 16,0 0-31,0 0 0,0 0 16,22 0-16,-22 0 0,21 0 0,0 0 16,1-22-16,-22 22 0,21 0 0,1-21 15,-22 0-15,21 21 0,22 0 16,-43 0-16,0 0 0,0 0 16,-21 21-1,0 0 1,0 1-16,0-1 15,-21 0-15,0 0 0,21 0 0,-21 22 16,21-22-16,0 0 0,-22 0 0,22 0 16,0 0-16,0 1 15,0-1-15,0 0 0,22-21 32,-1 0-32,0 0 0,0 0 15,0-21-15,22 21 0,20-43 16,-42 22-16,22 0 0,-1 0 15,-21 0-15,0-22 0,22 22 16,-22-21-16,0 21 0,0-22 16,0 22-16,-21 0 0,0 0 0,0 0 15,0 0-15,-21 42 32,0 0-32,0 0 0,0 0 0,-1 0 15,1 1-15,21 20 0,0-21 16,-21 0-16,0 22 0,21-22 0,0 0 15,0 0-15,0 0 0,0 0 16,0 1-16,0-1 0,21-21 16,0 0-16,22 0 0,-22 0 15,21 0-15,0 0 0,1 0 16,-1 0-16,0 0 0,1-21 0,-1-1 16,0 22-16</inkml:trace>
  <inkml:trace contextRef="#ctx0" brushRef="#br1" timeOffset="46827.52">7472 4868 0,'0'-21'16,"0"42"-16,0-63 0,0 21 0,0 0 16,0 0-16,-21 21 0,-1 0 0,1-22 15,0 22-15,-21 0 16,21 0-16,-1 22 0,1-1 16,0-21-16,-21 21 0,21 21 0,-1-21 15,-20 22-15,21-1 16,0-21-16,21 22 0,0-22 0,-21 0 15,21 0-15,0 21 0,0-20 16,0-1-16,21 0 0,0-21 16,0 0-16,21 0 15,-20 0-15,-1 0 0,21 0 16,-21 0-16,0-21 0,22 0 0,20-22 16,-42 22-16,22-21 0,-22-1 15,21 1-15,-21 0 0,1-1 16,-1 1-16,0 0 0,0-1 0,-21 1 15,0 0-15,21-1 0,-21 22 16,0-21-16,0 21 0,0 0 16,-21 21-1,21 21-15,-21 0 0,0 0 16,0 0-16,21 0 0,-22 22 0,1-1 16,21 0-16,-21 1 0,21-1 15,0 0-15,0 1 0,0-1 0,0-21 16,0 22-16,0-22 0,0 21 0,0-21 15,0 0-15,0 1 16,21-1-16,0-21 16,1 0-16,-1 0 0,0 0 0,0 0 15,0 0-15,0-21 0,1 21 16,20-22-16</inkml:trace>
  <inkml:trace contextRef="#ctx0" brushRef="#br1" timeOffset="47208.57">7895 4953 0,'-42'0'32,"21"0"-32,42 0 31,0 0-31,0 0 0,0 0 0,0 0 16,1 0-16,-1 0 0,0-21 15,0 21-15,21-21 0,-20 0 0,-1 21 16,0-22-16,-21 1 0,0 0 15,21 0-15,-21 0 0,0 0 16,-21-1-16,0 22 0,-22 0 16,22 0-16,0 0 15,0 22-15,-21-1 0,20 21 16,-20-21-16,21 0 0,0 22 0,0-22 16,-1 21-16,22-21 0,0 22 15,0-22-15,0 0 0,0 21 16,22-20-16,-1-22 15,0 0-15,21 0 0,1 0 0,-1 0 16,21 0-16,-20 0 0,20 0 0,-20-22 16,-1 22-16,0-21 0,1 0 15,-1 0-15,-21 0 0,0 0 16,22-43-16</inkml:trace>
  <inkml:trace contextRef="#ctx0" brushRef="#br1" timeOffset="47625.66">8488 4847 0,'0'-42'0,"0"127"15,0-191-15,0 169 0,0-147 0,-21 84 16,-1 0-1,22 21-15,-21 0 16,21 21-16,0-21 0,-21 1 16,21-1-16,0 21 0,0-21 0,0 0 15,-21 22-15,21-22 0,0 0 16,-21 0-16,21 0 0,0 1 0,0-1 16,0-42 30,0-1-46,0 1 0,0 0 16,0 0-16,0 0 0,21 0 16,0-22-16,0 1 0,22 21 15,20-64-15,-42 64 16,22 0-16,-1 0 0,0-1 0,-21 22 16,22 0-16,-1 0 0,-21 0 0,22 22 15,-22-1-15,0 0 0,-21 0 16,21 21-16,-21 1 0,0-1 15,0-21-15,-21 22 0,0-22 16,0 0-16,-1 0 0,22 0 0,-21 0 16,0-21-16,0 22 0,21-1 0,-21-21 15,21 21-15,21-21 47,0-21-47,0 0 0,0 21 16,1-22-16</inkml:trace>
  <inkml:trace contextRef="#ctx0" brushRef="#br1" timeOffset="47883.56">9271 4593 0,'21'-21'16,"-42"42"-16,42-63 0,-21 21 0,0 0 16,0 42 15,-21 0-31,0 0 0,0 0 0,-1 22 15,1-22-15,0 21 0,21 0 16,-21 1-16,0-1 0,0-21 16,-1 22-16,22-1 0,-21-21 0,21 21 15,-21-20-15,21-1 0,0 0 16,0 0-16,0 0 0,0 0 16,0 1-16,21-22 0,0 0 15,1 0-15,-1 0 16,0-22-16,0 1 0,0 0 0</inkml:trace>
  <inkml:trace contextRef="#ctx0" brushRef="#br1" timeOffset="48068.49">9059 4678 0,'-21'0'0,"0"0"0,0 0 15,0 0-15,21 21 31,21-21-31,0 0 0,0 0 16,21 0-16,-20 0 0,20 0 0,-21 0 16,21 0-16,-20 0 15,20 0-15,-21 0 0,21 0 0</inkml:trace>
  <inkml:trace contextRef="#ctx0" brushRef="#br1" timeOffset="48527.82">9652 4572 0,'21'0'0,"-21"21"16,21-21-16,-21 21 16,21-21-16,1 0 0,-1 22 0,0-1 15,21-21-15,-21 0 0,22 21 16,-1-21-16,-21 0 0,22 0 15,-1 0-15,0 21 0,-21-21 0,22 0 16,-22 0-16,0 0 0,0 0 0,0 0 16,1 0-1,-22-21 1,-22 21 0,1 0-16,0 0 0,0 0 15,0 0-15,0 21 0,-1-21 16,-20 21-16,21-21 0,-21 21 0,20 1 15,-20-1-15,0 21 0,21-21 0,-22 0 16,1 1-16,21 20 0,0-21 16,-22 0-16,22 0 0,0 1 15,0 20-15,21-21 0,-21 0 16,21 0-16,0-42 47,21 0-47,-21 0 15,0 0-15,0 0 0,21-1 0,0-20 16</inkml:trace>
  <inkml:trace contextRef="#ctx0" brushRef="#br1" timeOffset="49388.88">11811 3175 0,'0'0'16,"-21"0"-16,0 0 16,42 0-1,0 0 1,21 0-16,1 0 0,20 21 0,1-21 16,20 21-16,1-21 0,0 22 15,20-22-15,-20 0 0,0 0 0,21 0 16,63 21-16,-84-21 0,-1 0 15,1 0-15,-22 0 16,1 0-16,-1 0 0,22 0 0,-43 0 16,1 0-1,-22 0-15,-21-21 16,-21 21 0,21-22-16,-21 22 15,-1 0 1,1-21-16,0 21 0,21-21 15</inkml:trace>
  <inkml:trace contextRef="#ctx0" brushRef="#br1" timeOffset="49699.88">13166 3069 0,'0'0'15,"0"21"-15,0 1 16,0-1-16,21-21 0,0 21 15,0-21-15,0 0 0,0 0 16,22 21-16,-22-21 0,21 0 0,1 0 16,-22 0-16,0 0 0,0 21 15,0-21-15,0 0 0,-21 21 16,0 1-16,-21-1 16,0 0-16,-21 0 0,21 0 15,-22 0-15,-20 1 0,20-1 16,-20 0-16,21 21 0,-1-21 15,1 1-15,0-1 0,-1 0 0,1 21 16,21-42-16,21 21 16,-21-21-16,42 0 15,0 0-15,21 0 0,1-21 16</inkml:trace>
  <inkml:trace contextRef="#ctx0" brushRef="#br1" timeOffset="50315.72">14605 3006 0,'-21'-43'16,"21"22"-16,-21 21 16,-1 0-16,1 0 15,0 0-15,0 0 0,0 21 16,0-21-16,-1 22 0,-20-1 15,21 0-15,0 0 0,0 21 0,-22-20 16,22 20-16,0 0 0,0 1 0,0-22 16,-1 21-16,1 0 15,21 1-15,-21-22 0,21 21 0,0-21 16,0 1-16,21-1 0,0-21 0,22 0 16,-1 21-16,-21-21 0,64 0 15,-22 0-15,-20-21 0,-1 0 16,0-1-16,1 1 0,41-42 15,-41 20-15,-22 22 0,0-21 16,0 0-16,0-1 0,-21 1 16,0 0-16,0-1 0,0 22 0,-21-21 15,0-1-15,-21 22 0,21 0 16,-22 0-16,22 21 0,-21 0 0,-1 0 16,-20 0-16,21 0 0,20 0 15,-20 21-15,21 0 0,0 0 16,0 43-16,21-43 0,0 21 15,0 1-15,0-22 0,0 21 16,0 1-16,42-1 16,-21-21-16,21 0 0,1-21 0,-22 0 15,21 0-15</inkml:trace>
  <inkml:trace contextRef="#ctx0" brushRef="#br1" timeOffset="50623.57">15240 3006 0,'0'-21'16,"-21"21"0,0 0-16,-1 21 0,1-21 0,0 21 15,0 0-15,0 21 16,0-20-16,-1 62 0,1-20 16,0-22-16,21 22 0,-21-22 15,0 21-15,-22 43 0,22-42 16,0-22-16,0 22 0,0-1 0,0 1 15,-22-1-15,22 1 0,0-1 16,0-21-16,0 22 0,-1-22 16,1 1-16,0-1 0,21 0 0,-21-21 0,21 1 15,0-1-15,21-21 16,0-21 0,0-1-16,1 1 0,-22-21 15,21 0-15,0-1 0,0 1 16,0-22-16</inkml:trace>
  <inkml:trace contextRef="#ctx0" brushRef="#br1" timeOffset="50935.53">14986 3175 0,'0'-21'16,"0"42"-16,0-63 0,-21 21 0,21-1 16,0-20-16,21 21 15,0 0-15,0 21 0,0-21 16,22 21-16,-1 0 0,-21 0 15,22 0-15,-1 0 0,21 0 0,-20 21 0,-22-21 16,21 21-16,-21 0 16,1 0-16,-1 0 0,-21 43 15,0-43-15,-21 21 0,-1-20 16,1-1-16,-21 0 0,0 0 0,-1 0 16,1 0-16,0 1 0,-1-22 15,1 0-15,21 21 0,-22-21 0,22 0 16,0 0-16,0 0 0,21-21 31,0-1-31,21 1 0,21 21 16,-20-21-16,20 0 0,-21 21 15</inkml:trace>
  <inkml:trace contextRef="#ctx0" brushRef="#br1" timeOffset="51743.53">15557 3154 0,'22'0'47,"-1"0"-47,0 0 0,0-21 16,0 21-16,0-21 0,1 21 16,20-22-16,-21 1 0,0 0 15,0 21-15,1-21 0,-1 0 16,-42 21-1,-1 0 1,1 0-16,0 21 0,0-21 16,0 21-16,-22 0 0,22 0 0,0 1 15,-21-1-15,21 0 0,-1 21 16,22-21-16,0 1 0,-21-1 0,21 0 16,0 21-16,0-21 0,21 1 15,-21-1-15,43-21 16,-22 0-16,0 0 0,0 0 0,22 0 15,-22 0-15,21 0 0,0-21 16,-20-1-16,20 1 0,0 0 16,1 0-16,-1 0 0,0 0 0,-21-1 15,22 1-15,20-42 16,-42 42-16,-21-1 0,22 22 0,-22-21 16,21 0-16,-42 21 46,-1 21-46,1 0 0,21 1 0,-21-1 16,0 0-16,21 0 0,0 0 0,-21 0 16,0 22-16,-1-22 0,22 0 15,0 0-15,0 0 0,-21 1 16,21-1-16,0-42 47,0-1-32,0 1-15,0 0 0,21 0 0,-21 0 16,0 0-16,22-22 0,-1 22 16,0 0-16,0-21 0,21 20 15,-20 1-15,20 0 0,-21 21 0,0-21 16,22 0-16,-1 21 0,-21 0 16,43 0-16,-43 0 0,21 0 15,-21 21-15,0 0 0,-21 0 16,0 0-16,0 1 0,0-1 0,0 0 15,0 0-15,0 0 0,-21 0 16,0 1-16,0-1 0,0 0 0,0 0 16,21 0-16,-22-21 0,1 21 15,21-42 17,21 0-17,1 0-15,-1 0 0,0 0 0</inkml:trace>
  <inkml:trace contextRef="#ctx0" brushRef="#br1" timeOffset="52236.54">16933 3069 0,'0'0'0,"0"-21"0,-21 21 31,0 0-31,0 21 16,0 0-16,-1 1 15,1-1-15,21 0 0,-21 21 16,21-21-16,-21 1 0,21-1 16,-21 0-16,21 0 0,-21 0 0,21 0 15,0 1 1,-22-22-16,22-22 31,0 1-15,0 0-16,0 0 0,22 0 15,-22 0-15,21-1 0,0 1 16,0-21-16,0 0 16,0 20-16,1 1 0,-1 0 0,0 0 0,0 0 15,0 21-15,0 0 16,1 0-16,-1 0 0,0 0 0,0 0 16,-21 21-16,0 0 0,21-21 15,-21 21-15,0 22 0,0-22 16,0 0-16,0 0 0,-21 0 15,0 0-15,21 1 0,0-1 0,-42 21 16,42-21-16,0-42 63,0 0-63,21 21 0,0-21 0,-21 0 15,21-1-15</inkml:trace>
  <inkml:trace contextRef="#ctx0" brushRef="#br1" timeOffset="52436.62">17399 3069 0,'0'0'15,"0"21"-15,0 1 16,0-1-16,-21 0 0,0 0 0,21 0 16,-22 0-16,1 1 0,0-1 0,21 0 15,0 0-15,-21 0 0,21 0 16,-21-21-16,21 22 0,21-22 47,-21-22-47,21 1 0,0 0 15</inkml:trace>
  <inkml:trace contextRef="#ctx0" brushRef="#br1" timeOffset="52604.05">17505 2921 0,'0'-21'0,"0"42"0,-21-42 15,-1 21-15,1 0 16,0 0-16,21 21 47,21-21-31,0 21-16,1-21 0</inkml:trace>
  <inkml:trace contextRef="#ctx0" brushRef="#br1" timeOffset="53041.03">17759 3027 0,'0'0'0,"0"21"0,0 0 0,0 0 16,-21 1-16,21-1 16,-22 0-16,22 0 0,-21 0 0,21 0 15,0 1-15,0-1 0,-21 0 16,21 0-16,-21 0 0,0 0 15,21 1-15,-21-22 16,-1 0 0,22-22-1,0 1 1,22 0-16,-1 0 0,0-21 16,0 20-16,0 1 0,0 0 15,22-21-15,-22 21 0,21-1 0,1 1 16,-22 0-16,21 21 0,22 0 15,-43 0-15,21 0 0,-21 0 16,0 21-16,1 0 0,-1 1 16,-21-1-16,0 0 0,0 21 0,0-21 15,0 22-15,0-22 0,-21 0 0,-1 0 16,22 0-16,-21 1 16,0-1-16,0 0 0,21 0 15,-21-21-15,42 0 31,0 0-15,21-21-16,-20 0 0,20 21 0</inkml:trace>
  <inkml:trace contextRef="#ctx0" brushRef="#br1" timeOffset="53656.99">18711 3112 0,'21'-22'0,"-42"44"0,42-65 0,-63 43 31,21 0-31,0 0 0,-22 0 16,1 0-16,0 21 0,-1-21 16,1 22-16,21-1 0,-21 0 0,-1 0 15,-20 43-15,42-43 0,-1 0 16,22 0-16,0 0 0,0 0 16,0 1-16,22-1 15,20-21-15,-21 0 16,21 0-16,-20 0 0,20 0 15,0 0-15,1-21 0,-22 21 0,21-22 16,-21 1-16,22 21 0,-22-21 16,0 0-16,0 0 0,0 0 15,-21-1-15,0 1 0,0 0 16,-21 21 0,0 0-16,0 21 15,0 0-15,-1 1 0,1-1 0,0 0 16,21 21-16,-21-21 0,0 22 15,0-1-15,-1-21 0,22 22 0,-21-1 16,0 0-16,21 1 0,0-1 16,0 0-16,0 1 0,0-1 15,0 64-15,0-43 0,0 1 16,0-1-16,0 1 0,0-1 16,0 1-16,0-22 0,0 22 0,0-1 15,0-21-15,-21 1 0,21-1 16,-42 0-16,-1 22 0,1-22 15,0-21-15,-1 1 0,1-1 0,0-21 16,-22 0-16,22 0 0,-22 0 16,22 0-16,-22-21 0,22-1 0,-21 1 15,20-21-15,1 21 0,-43-64 16,64 43-16,0-1 0,21-20 16,0-1-16,0 1 0,0-1 15,21 1-15,0-1 0,22 1 0,-1 21 16,0-22-16,1 22 0,-1-1 15,21 1-15,-20 0 0,20-1 0,22 1 16,-22 0-16</inkml:trace>
  <inkml:trace contextRef="#ctx0" brushRef="#br1" timeOffset="53936.84">19473 2985 0,'21'-22'16,"-42"44"-16,64-65 0,-43 22 0,0 0 15,0 0-15,0 42 32,0 0-32,-22 0 15,1 0-15,0 22 0,-21 20 16,42-42-16,-43 64 16,22-64-16,0 22 0,21-22 0,0 21 15,0-21-15,0 22 16,0-22-16,0 0 0,0 0 15,21-21 1,0 0-16,1 0 0,-1 0 0,0 0 16,21 0-16,-21 0 0,1-21 15</inkml:trace>
  <inkml:trace contextRef="#ctx0" brushRef="#br1" timeOffset="54105.74">19283 3154 0,'-21'0'15,"42"0"-15,-85 0 0,43 0 0,0 0 16,42 0 15,0 0-31,0 0 0,22 21 0,-1-21 16,0 0-16,1 0 0,20 0 16,1 0-16,-1 0 0,1 0 15</inkml:trace>
  <inkml:trace contextRef="#ctx0" brushRef="#br1" timeOffset="54568.78">20278 3217 0,'0'0'0,"0"-21"15,0 0-15,0 0 16,-22 0-16,22 0 0,-21 21 16,0 0-16,21-22 0,-21 22 15,0 0-15,0 0 0,-1 0 0,1 0 16,-42 22-16,42-1 15,-22 21-15,22-21 0,-21 0 16,-1 1-16,22 20 0,0-21 16,0 0-16,0 22 0,0-22 15,21 0-15,0 0 0,0 0 0,0 0 16,21-21-16,0 22 16,0-22-16,21 0 0,-20 0 0,20 0 15,-21 0-15,21-22 0,1 22 16,-22-21-16,0 0 0,21 0 0,-20 0 15,-1 0-15,0-1 0,42-41 16,-63 21-16,22 20 0,-22 1 16,21 0-16,-21 0 0,-21 21 31,-1 21-31,1 0 16,21 0-16,-21 22 0,0-22 15,21 21-15,0-21 0,0 22 0,0-22 16,0 0-16,0 21 0,0-20 15,0-1-15,0 0 0,21 0 16,0-21-16,0 0 0,1 0 16,20 0-16,21 0 15,-20-21-15,-22 21 0,21-21 0</inkml:trace>
  <inkml:trace contextRef="#ctx0" brushRef="#br1" timeOffset="55023.52">20934 3027 0,'21'-42'0,"-42"84"0,42-106 15,-21 43-15,21 0 0,-21 0 16,-21 42 0,0 0-16,0 0 0,-1 1 0,-20 20 15,21-21-15,0 21 0,0 1 16,-22-1-16,22 0 0,0 1 0,0-22 16,0 21-16,-1-21 15,22 22-15,-21-1 0,21-21 0,-21 0 16,21 1-16,-21-22 15,21-22 17,0 1-32,0 0 15,21 0-15,0 0 0,0-22 16,1 22-16,-1 0 0,21 0 16,0-21-16,-20 20 0,20 1 15,0 21-15,1-21 0,-1 21 0,0 0 16,1 0-16,-1 0 0,0 0 15,-21 21-15,22 0 0,-22 1 0,21 41 16,-42-21-16,0-20 0,0 20 16,0-21-16,0 0 0,-42 22 15,21-22-15,-22 0 16,-41-21-16,20 21 16,22-21-16,-22 0 0,22 0 0,-21 0 15,20 0-15,-41 0 0,41-21 16,1 21-16,21-21 0,0 21 15,-1 0-15,1-21 0</inkml:trace>
  <inkml:trace contextRef="#ctx0" brushRef="#br1" timeOffset="55940">11493 5038 0,'0'0'0,"0"21"32,0 0-17,22 0-15,-1 0 16,21-21-16,0 22 0,1-22 16,-1 21-16,22-21 0,-1 0 0,1 21 15,-1-21-15,1 0 0,20 0 16,-20 0-16,20 0 0,-20 0 0,-1 0 15,1 0-15,-1 0 0,1 0 16,-22 0-16,1 0 0,-22 0 0,21 0 16,-42-21-1,0 0 1,-21 21-16,0 0 0,-22-22 0,22 22 16,-21 0-16,0 0 0,-1-21 15,1 21-15,21-21 0,-22 21 0,22 0 16,0 0-16,0 0 15,21-21 1,21 21-16,21 0 0,-20 0 16,20 0-16,-21 0 0,21 0 15,1 0-15,-22 0 0,21 0 0,-21 21 16,1 0-16,-1 0 0,0 1 16,-21-1-16,0 0 0,0 21 15,0-21-15,-42 1 0,20-1 0,1 0 16,-21 0-16,-43 21 15,43-20-15,-22-1 0,22-21 16,0 21-16,21 0 0,-22-21 0,1 21 16,21-21-16</inkml:trace>
  <inkml:trace contextRef="#ctx0" brushRef="#br1" timeOffset="56384.59">13991 4932 0,'0'-64'16,"-21"43"-16,0 0 0,0 0 0,-1 21 16,-20-21-16,0 21 0,21 0 15,-22 0-15,1 21 0,0-21 16,-43 42-16,21 1 0,22-1 15,0 0-15,-1 1 16,22-1-16,-21 0 0,21 1 0,0-1 16,21 0-16,0 1 0,0-22 0,0 21 15,0-21-15,0 22 0,42-22 16,-21 0-16,0 0 0,22 0 0,-22-21 16,21 21-16,0-21 0,1 0 15,20 0-15,-20 0 0,-1-21 0,21 21 16,-20-21-16,20 0 0,1 0 0</inkml:trace>
  <inkml:trace contextRef="#ctx0" brushRef="#br1" timeOffset="56644.44">14541 4784 0,'0'0'0,"0"-43"0,0 22 0,0-21 16,0 21-16,0 0 0,-21 21 15,0 0-15,0 0 16,0 21-16,0 0 0,-1 21 0,1 1 15,0-1-15,0 0 0,0 22 16,0-22-16,-1 22 0,1-22 0,0 0 16,0 1-16,21-1 0,-21 0 15,21-21-15,-21 22 0,21-22 16,0 0-16,0 0 0,0 0 16,0 1-16,21-22 0,0 0 15,0 0-15,0 0 0,0 0 16,22-22-16,-22 22 0,21-21 0,-21 0 15,22 0-15</inkml:trace>
  <inkml:trace contextRef="#ctx0" brushRef="#br1" timeOffset="57048.21">14668 4995 0,'0'0'0,"22"0"0,-22-21 16,0 42 0,-22-21-1,22 22-15,-21-1 0,0 21 0,0-21 16,21 0-16,-21 22 0,0-22 15,21 21-15,0-21 0,-22 22 16,22-22-16,-21 0 0,21 0 0,0 0 16,0 1-16,0-1 0,21-21 15,1 0-15,-1 21 0,21-21 16,-21 0-16,0 0 0,22 0 16,-22 0-16,0-21 0,43 0 15,-22-1-15,-21 1 0,0 0 0,0 0 16,1-21-16,-1 20 0,-21-20 15,0 21-15,0-21 0,0-1 0,0 22 16,0-21-16,-21-1 0,-1 22 16,1 0-16,0 0 0,-21 21 15,-22 0-15,43 0 0,0 0 0,-21 21 16,20 0-16,1 0 16,-21 43-16,21-43 0,0 21 15,21-20-15,-22 20 0,22-21 16,0 0-16,0 0 0,0 1 0,0-1 15,22 0-15,41-21 0,-42 0 16,0 0-16,22 0 0,-1 0 16,0 0-16</inkml:trace>
  <inkml:trace contextRef="#ctx0" brushRef="#br1" timeOffset="58607.52">15240 5165 0,'0'0'0,"42"-21"0,1-1 0,-22 1 15,21 0-15,-21 0 0,-21 0 16,-21 21-1,0 0-15,0 0 16,-22 0-16,22 21 0,-21 0 0,0 0 16,-1 0-16,22 1 0,-21-22 0,21 21 15,-1 0-15,22 0 0,0 0 16,0 0-16,0 1 0,0-1 16,22 0-16,-1-21 0,0 21 0,21-21 15,-21 21-15,1-21 0,-1 21 16,0-21-16,0 22 0,0-22 0,-21 21 15,0 0 1,-21-21 0,0 0-16,0 0 0,0 0 0,-22 0 15,22 0-15,0 0 0,-21 0 16,20 0-16,-20 0 0,21 0 0,0-21 16,0 0-16,-1 21 0,1-22 0,21 1 15,0 0-15,0 0 16,0 42 15,21-21-31,-21 21 16,0 0-16,22-21 0,-22 22 0,21-1 15,0-21-15,-21 21 16,21-21-16,0 0 0,0 21 0,1-21 16,20 0-16,-21 0 0,21 0 0,-20 0 0,20 0 15,0 0-15,1 0 16,-1-21-16,21 0 0,-20 21 15,-1-21-15,0-1 0,-20 22 0,20-21 16,0-21-16,-21 21 16,1-22-16,-22 1 0,0 21 15,0 0-15,0 0 16,0 42 15,-22 0-31,1-21 0,21 21 16,0 0-16,-21 0 0,21 1 0,-21-1 15,21 0-15,0 0 0,0 0 16,0 0-16,0 1 0,0-1 0,0 0 16,21-21-16,0 0 0,0 21 15,1-21-15,-1 0 0,0 0 16,21 0-16,-21 0 0,22 0 0,-22 0 16,21 0-16,1-21 0,-22 0 15,21 21-15,-21-21 0,22-1 0,-22 1 16,42-21-16,-42 21 15,-21 0-15,0-1 0,22 1 0,-22 0 16,0 0-16,-22 21 16,1 0-1,21 21-15,-21-21 0,0 21 16,21 0-16,-21 1 0,21-1 0,-21 0 16,21 0-16,-22 0 0,22 0 15,-21 1-15,0-1 0,21 0 16,0 0-16,0-42 47,0 0-32,21 0-15,-21-1 0,21 1 16,1 0-16,-1 0 0,0 0 0,-21 0 16,21-1-16,0 1 15,43 0-15,-43 21 0,0-21 16,0 21-16,0 0 0,1 21 15,-1 0-15,-21 0 16,0 1-16,0-1 0,0 0 16,0 0-16,0 0 15,0 0-15,0 1 0,0-1 0,0 0 16,21 0-16,0-21 16,0 0-16,0 0 0,22 0 15,-22 0-15,21 0 0,1 0 0,41 0 16,-41 0-16,-1 0 0,0 0 15,1-21-15,-1 0 0,0 0 16,1 21-16,-22-22 0,21-20 0,-21 21 16,0 0-16,1 0 0,-22-22 15,0 22-15,0-21 0,0 21 0,0-1 16,-22-20-16,1 42 0,0 0 16,0 0-16,0 0 0,0 0 15,-22 0-15,22 21 0,0 0 0,0 1 16,0-1-16,-1 21 0,-20-21 15,42 22-15,-21-22 0,21 0 16,-21 0-16,21 21 0,0-20 0,0-1 16,0 0-16,0 0 0,21-21 15,0 0-15,-21 21 0,21-21 16,0 0-16,1 0 0,-1 0 0,0 0 16,0 0-16,0 0 0,0 0 15,1 0-15,-22 21 16,0 1-16,0-1 15,0 0-15,0 0 0,0 0 0,0 22 16,0-22-16,0 21 0,-22 22 16,1-22-16,0 0 0,0 1 15,0-1-15,21 0 0,-43 1 16,1 20-16,21-21 0,-21 1 16,20-22-16,-20 21 0,0-21 15,-1 22-15,1-22 0,-21 0 0,20-21 16,1 21-16,-43-21 0,43 0 15,0-21-15,-1 0 0,1 0 16,21 0-16,-43-22 0,43 22 16,0-21-16,0-1 0,21 22 0,0-21 15,0 0-15,0-1 16,0 1-16,0-22 0,0 22 0,0 0 16,21-22-16,0 22 0,0 0 0,0-1 15</inkml:trace>
  <inkml:trace contextRef="#ctx0" brushRef="#br1" timeOffset="58784.42">16108 4826 0,'-21'0'16,"42"0"-16,-42-21 0,21 42 47,21-21-32,0 21-15,0-21 0,0 0 16</inkml:trace>
  <inkml:trace contextRef="#ctx0" brushRef="#br1" timeOffset="59227.67">18267 4911 0,'0'0'0,"0"-21"0,0-1 16,-21 22 15,-1 43-31,1-22 0,0 0 0,0 21 16,0-20-16,0 20 15,-1 0-15,1 1 0,0-1 0,0-21 16,0 21-16,-22 1 0,22-22 0,0 21 15,21-21-15,0 1 0,-21-1 16,21 0-16,0 0 0,0 0 16,21-21-16,0 0 15,0 0-15,1 0 0,-1 0 16,0-21-16,21 0 0,-21 0 16,1 0-16</inkml:trace>
  <inkml:trace contextRef="#ctx0" brushRef="#br1" timeOffset="59424.56">17843 5144 0,'-21'21'0,"42"-42"0,-63 42 16,42 0-16,0 0 16,0 0-16,21-21 15,0 0-15,1 0 16,-1 21-16,0-21 0,0 0 0,21 0 15,1 0-15,-22 0 0,21 0 0,22 0 16,-22 0-16,0-21 0,1 21 16,-1 0-16</inkml:trace>
  <inkml:trace contextRef="#ctx0" brushRef="#br1" timeOffset="59920.28">18881 5207 0,'0'0'0,"21"-21"0,0 0 0,0 21 15,0-21-15,0 21 0,1-22 0,-22 1 16,0 0-16,0 0 16,0 0-16,-22 21 15,-20 0-15,21 0 16,0 0-16,0 0 0,-22 0 0,22 0 16,-21 21-16,-1 0 0,1 0 15,21 0-15,-21 1 0,-1-1 16,22 21-16,-21-21 0,21 0 0,-1 1 15,1-1-15,21 0 0,-21 0 16,21 0-16,0 0 0,21-21 16,0 0-16,1 0 15,-1 0-15,21 0 0,-21 0 0,0 0 16,64 0-16,-64-21 0,22 21 16,-22-21-16,21 0 0,-21 0 15,0 0-15,1-1 0,-1 1 0,0 0 16,0 0-16,-21 0 0,0 0 15,0-22-15,0 64 32,0 1-32,0-1 15,-21 0-15,0 0 0,21 0 0,-21 22 16,21-22-16,0 0 0,0 0 16,0 0-16,0 0 0,0 1 15,21-22 1,0 0-16,0 0 0,0 0 15,0 0-15,1 0 0,-1 0 0,0 0 16,21-22-16,-21 1 0,1 0 16</inkml:trace>
  <inkml:trace contextRef="#ctx0" brushRef="#br1" timeOffset="60447.98">19579 4847 0,'0'-106'31,"0"212"-31,0-233 0,0 148 16,-21 1-16,0 20 16,21-21-16,-21 21 0,-1 1 0,22-1 15,-21 0-15,0 1 0,21-1 16,-21 0-16,21 1 0,-21-1 16,0-21-16,21 22 0,0-22 0,-22 0 15,22 0-15,-21 0 0,21 22 16,0-22-16,-21-21 15,21-21 17,0-1-17,0 1-15,0 0 0,0 0 0,21 0 16,-21 0-16,21-1 0,1 1 16,20-42-16,0 42 0,-21-1 15,22 1-15,-1 0 0,-21 0 16,22 21-16,-1 0 0,0-21 0,1 21 15,-1 0-15,0 0 0,1 21 16,-22 0-16,0 0 0,0 0 0,0 1 16,-21-1-16,21 21 0,-21-21 15,0 0-15,0 1 0,-21 20 16,0-21-16,0-21 0,-43 42 16,22-20-16,0-22 0,-1 21 15,1-21-15,0 0 0,-1 0 0,1 0 16,-21 21-16,41-21 0,-41 0 15,21 0-15,20 0 0,44-21 32,-1 21-17,0 0-15,0-21 0,21 21 0</inkml:trace>
  <inkml:trace contextRef="#ctx0" brushRef="#br1" timeOffset="60651.86">20129 5482 0,'0'21'15,"-21"-21"1,0 0 15,0 0 0</inkml:trace>
  <inkml:trace contextRef="#ctx0" brushRef="#br1" timeOffset="63063.94">8318 6837 0,'0'0'0,"-21"0"0,-21 0 0,21 0 16,0 0-16,-1 0 0,1 0 0,0 0 16,0 0-16,0 0 0,0 0 0,-1 0 15,1 0 1,21-21-16,21 21 15,22 0-15,-22 0 16,21 0-16,22 21 0,-22 0 0,22-21 16,-1 0-16,1 21 0,20-21 0,1 0 15,-22 0-15,22 0 0,-21 21 16,-1-21-16,1 0 0,-1 0 0,22 0 16,-64 0-16,21 22 15,-21-22-15,-42 0 31,0 0-31,0 0 16,0 0-16,0 0 0,-1 0 16,1 0-16</inkml:trace>
  <inkml:trace contextRef="#ctx0" brushRef="#br1" timeOffset="63808.52">8403 6392 0,'0'0'0,"0"-21"0,21 21 16,0-21-16,-21 42 31,0 0-31,0 1 0,0-1 16,-21 0-16,0 21 0,0-21 15,0 22-15,-43-1 0,43 0 16,-21-20-16,21-1 0,-22 0 16,1 0-16,21 0 0,-22 0 15,1 1-15,0-22 0,21 21 0,-22-21 16,22 0-16,-21 0 0,21 0 15,-1 0-15,1 0 16,42 0 0,1 0-1,20 0-15,-21 0 0,21 21 0,1 0 16,-1 0-16,0-21 0,22 21 16,-22 1-16,-21-1 0,22 0 0,-1 0 15,-21-21-15,0 21 0,1 0 0,-1 1 16,0-22-16,-21 21 0,0 0 15,21-21-15,-21 21 0,21-21 16,-21 21-16,21-21 16,1 0-16,-1 0 0,0 0 0,0 0 15</inkml:trace>
  <inkml:trace contextRef="#ctx0" brushRef="#br1" timeOffset="64399.71">9546 6477 0,'0'0'0,"0"-21"0,-21 21 16,0 21 0,21 0-1,0 22-15,0-22 0,0 21 0,0 0 0,0 1 16,0-1-16,21 0 0,-21 1 15,21 20-15,-21-20 0,0-1 16,0-21-16,0 21 0,21 1 0,-21 20 16,0-20-16,21-22 0,-21 0 15,0 0-15,22-21 32,-1 0-32,-21-21 0,21 0 15,0-22-15,-21 22 0,21-21 0,0 21 16,1-22-16,-1 1 0,0 0 0,0-1 15,0-20-15,0 21 0,1-22 16,41-42-16,-42 64 16,22 0-16,-22-1 0,21 1 0,-21 21 15,0 0-15,1-1 0,-1 22 16,0 0-16,-21 22 16,0-1-16,0 0 0,0 0 15,0 0-15,21 0 0,-21 1 0,0 20 16,0-21-16,0 0 0,0 22 0,0-22 15,0 0-15,0 0 0</inkml:trace>
  <inkml:trace contextRef="#ctx0" brushRef="#br1" timeOffset="65369.16">10393 7027 0,'106'-21'31,"-85"21"-31,-21-21 0,0 0 0,21 0 16,-21 0-16,0-1 16,0 1-16,0 0 0,0 0 0,0 0 15,-21 21-15,0 0 0,-1-21 0,1 21 16,0 0-16,0 0 16,-21 21-16,20-21 0,-20 21 0,21 0 15,-21 21-15,-1-20 0,22-1 0,-42 42 16,41-42-16,1 22 15,0-22-15,21 21 0,0-21 0,0 43 16,0-43-16,21-21 0,0 21 16,1-21-16,-1 21 0,0-21 15,21 0-15,-21 0 0,22 0 0,-22-21 16,21 0-16,-21 0 0,22 0 0,-22 0 16,0-1-16,21 1 0,-20-21 15,-1 21-15,0-22 0,-21 22 16,21-21-16,0-22 0,-21 22 15,0 0-15,0 21 0,-21 21 32,0 21-17,0 0-15,21 0 0,-21 0 0,21 0 16,0 22-16,0-22 0,0 0 0,0 21 16,0-20-16,0-1 0,0 21 15,0-21-15,0 0 0,42 22 16,-21-22-16,0 0 0,0-21 15,1 0-15,20 0 0,-21 0 0,21 0 16,1 0-16,-1 0 0,-21-21 0,22 0 16,-1 0-16,0-1 0,1-20 15,-1 21-15,0-21 0,-21-1 0,22 1 16,-22 0-16,0-22 0,0 22 16,0-22-16,1 22 0,-1-22 15,0 22-15,-21 0 0,0-1 0,0 22 16,0 0-16,0 0 0,0 42 15,-21 0 1,0 0-16,21 22 0,-22-1 0,1 0 16,0 1-16,0 20 0,0-20 15,0-1-15,21 21 0,-22-20 0,1-1 16,21 0-16,-21 1 0,21-22 16,0 21-16,0-21 0,0 1 15,0-1-15,21 0 0,0 0 0,1-21 16,-1 0-16,0 0 0,21 0 15,-21 0-15,22 0 0,-22-21 0,42-21 16,-20 20-16,-1 1 0,22-21 16,-43 0-16,0 20 15,0 1-15,0-21 0,0 21 0,-21 0 16,0-1-16,22 22 0,-22 22 31,0-1-31,-22 0 0,22 0 16,0 0-16,0 0 0,-21 1 0,21-1 15,0 0-15,0 0 16,0 0-16,0 0 0,0 1 16,21-22-16,1 0 15,20 0-15,-21 0 16,0 0-16,22 0 0,-22 0 0,21 0 16,0 0-16,-20 0 0,20-22 15,0 1-15,1 21 0,-1-21 0</inkml:trace>
  <inkml:trace contextRef="#ctx0" brushRef="#br1" timeOffset="65856.88">12319 6985 0,'0'0'0,"21"-21"0,0 0 0,-21 0 0,0-22 16,0 22-16,0 0 0,0 0 0,0 0 15,0-1-15,0 1 16,-21 21-16,0 0 16,-21 21-16,20 1 0,1-1 15,-21 0-15,21 0 0,-22 0 16,22 22-16,0-22 0,-21 21 0,21-21 15,-22 43-15,43-43 0,0 0 16,0 21-16,0-20 16,0-1-16,21-21 15,1 0-15,-1 0 0,21 0 16,-21 0-16,0-21 0,22 21 16,-22-22-16,21 1 0,-21 0 0,22 0 15,-22-21-15,0 20 0,0-20 16,22 0-16,-22-1 0,-21 1 0,21-21 15,0 20-15,0-20 0,0-1 0,-21 22 16,0-22-16,22 22 0,-22 0 16,0 21-16,0-22 0,0 22 0,-22 21 31,1 21-31,21 22 0,-21-22 0,0 42 16,0-20-16,21-1 0,-21 21 0,-1 1 15,22-22-15,-21 22 0,21-22 16,0 43-16,0-43 0,0 0 15,0 43-15,21-64 0,1 0 16,-1 1-16,0-1 16,21 0-16,-21 0 0,1-21 0,20 0 15,-21 0-15,0 0 0,22 0 0,-22-21 16,0 0-16,0 0 0,21-1 16,-20 1-16,-22-21 0,21 21 15,0 0-15</inkml:trace>
  <inkml:trace contextRef="#ctx0" brushRef="#br1" timeOffset="66036.3">12065 6498 0,'0'0'0,"-21"21"0,-22-21 16,22 22-16,0-22 0,0 21 15,0 0-15,21 0 16,21-21-1,0-21 1,0 21-16</inkml:trace>
  <inkml:trace contextRef="#ctx0" brushRef="#br1" timeOffset="66664.58">14055 7006 0,'21'-21'0,"-42"42"0,63-42 0,0 0 0,-21 0 16,22 0-16,-22-1 0,21 1 0,-21 0 15,1 0-15,-1 0 0,0-22 16,-21 22-16,-21-42 16,0 42-16,-22-1 0,22 22 15,-21 0-15,-22 0 0,22 0 0,0 0 16,-1 0-16,1 0 0,0 22 0,-1-1 15,22 0-15,-42 21 16,63-21-16,0 1 0,0-1 0,0 0 16,0 0-16,21 0 0,0 0 15,0 1-15,21-1 0,1 0 0,-1 0 16,0 0-16,1 0 0,-1 22 0,22-22 16,-22 0-16,-21 21 15,21-20-15,-20-1 0,-1 21 0,-21-21 16,0 0-16,-21 1 0,-22-22 0,1 21 15,0 0-15,-1-21 0,-20 0 16,-1 0-16,-63 0 0,85 0 16,-22 0-16,22-21 0,0 0 15,-1-1-15,1 1 0,0 0 16,21 0-16,-1 0 0,22 0 0,0-22 16,0 22-16,0 0 0,0-21 15,0 20-15,0 1 0,22 0 0,-1 0 16,21 0-16,-21 0 0,22-1 0,-1 1 15,0 0-15,22 0 0,-1 21 16,-20-21-16,20 0 0,1 21 0</inkml:trace>
  <inkml:trace contextRef="#ctx0" brushRef="#br1" timeOffset="66896.45">14711 6625 0,'-43'64'31,"43"-22"-31,-21-21 0,0 22 0,0-1 16,-21 21-16,20-20 16,1-1-16,0 0 0,21 1 15,-21-1-15,0-21 0,0 22 16,21-22-16,0 21 0,0-21 0,0 0 16,0 1-16,21-22 15,0 0-15,0 0 0,0 0 16,0 0-16,1-22 0,-1 1 0,-21 0 15,21 0-15</inkml:trace>
  <inkml:trace contextRef="#ctx0" brushRef="#br1" timeOffset="67063.92">14330 6964 0,'-21'0'16,"42"0"-16,-85 0 0,43 0 0,42 0 31,0 0-31,22 0 15,-22 0-15,21 0 0,1 0 0,-1 0 16,0 0-16,22 0 0,-22 0 16,0 0-16,1 0 0,20 0 0,-20 0 15,-1 0-15</inkml:trace>
  <inkml:trace contextRef="#ctx0" brushRef="#br1" timeOffset="67756.53">15388 6985 0,'21'-42'16,"-21"21"0,-21-1-1,0 22-15,0-21 0,0 21 0,-22 0 16,22 0-16,-21 0 0,-22 0 16,22 0-16,0 0 0,20 21 15,-20-21-15,0 22 0,21-1 16,-22 42-16,22-42 0,0 1 15,21-1-15,0 0 0,0 0 0,0 0 16,0 0-16,0 1 0,21-1 16,0 0-16,0-21 0,1 0 15,-1 21-15,0-21 0,0 0 0,0 0 16,0 0-16,22 0 0,-22 0 16,0-21-16,0 0 0,22 0 0,-22-1 15,0 1-15,0 0 0,0 0 16,0 0-16,-21 0 0,0-22 15,0 22-15,0 0 0,0 0 16,0 42 0,0 0-1,-21 0-15,21 0 0,0 1 0,-21 20 16,21-21-16,0 0 0,0 0 16,0 1-16,0-1 0,0 0 15,21 0-15,0-21 0,1 0 0,-1 0 16,0 0-16,0 0 0,0 0 15,0 0-15,22 0 0,-22-21 0,0 0 16,21 0-16,-20-1 0,-1 1 16,21 0-16,-21-21 0,0 21 0,1-22 15,-1 1-15,21-64 0,-21 64 16,-21-22-16,21 1 16,1 20-16,-22-20 0,21-22 15,-21 64-15,21 0 0,-21 0 16,0 42-16,0 0 15,0 0-15,-21 22 0,0-1 0,-1 0 16,1 1-16,0 20 0,21-21 16,-21 1-16,0-1 0,21 0 0,0 1 15,0-1-15,0-21 0,0 22 16,0-22-16,0 0 0,0 21 0,21-21 16,0-21-16,0 22 0,0-22 0,1 0 15,-1 0-15,0 0 0,0 0 16,21-22-16</inkml:trace>
  <inkml:trace contextRef="#ctx0" brushRef="#br1" timeOffset="67939.42">15642 6900 0,'-21'0'0,"42"0"0,-21 0 31,21 0-31,0 0 15,1 0-15,-1 0 0,21 0 0,-21 0 16,22 0-16,-1 0 0,0 0 16,1 0-16,-1 0 0,0 0 0,1 0 15,-1 0-15</inkml:trace>
  <inkml:trace contextRef="#ctx0" brushRef="#br1" timeOffset="69671.82">16214 7006 0,'0'0'15,"-22"21"-15,44-21 47,-1 0-47,0 0 16,21 0-16,-21 0 0,1-21 0,-1 21 16,0-21-16,21 0 0,-21 0 15,-21 0 1,0-1-16,0 1 0,-21 21 15,0 0-15,0 0 0,0 0 0,0 0 16,-22 0-16,22 0 0,-21 21 16,21 1-16,-1-22 0,1 21 0,-21 0 15,42 0-15,-21 0 0,21 0 0,0 1 16,0-1-16,0 0 0,0 0 16,0 0-16,21 0 0,0-21 0,0 22 15,43-22-15,-1 0 16,-20 0-16,-1 0 0,21 0 0,-20 0 15,-1 0-15,0 0 0,22-22 0,-43 1 16,21 21-16,1-21 0,-22 0 16,0-21-16,-21 20 15,21 1-15,-21 0 0,0-21 0,0 21 16,0-1-16,0 1 16,-21 21-1,21 21-15,0 1 0,-21-22 0,0 21 16,0 0-16,21 0 0,-22 0 15,22 22-15,0-22 0,-21 21 16,21-21-16,-21 0 0,21 1 16,0-1-16,0 0 15,21-42 17,0 0-32,1-1 15,-1 1-15,-21 0 0,21 0 0,0 0 16,0 0-16,0-1 0,1 1 15,-1-21-15,-21 21 0,21 0 0,0 21 16,0-22-16,0 22 16,1 0-16,-22 22 15,0-1-15,0 0 0,0 0 16,0 0-16,0 0 0,0 1 16,0-1-16,0 0 0,21 0 15,-21 0-15,0 0 0,0 1 0,21-1 16,0-21-1,0 0 1,0 0-16,1-21 0,-22-1 16,21 22-16,0-21 0,-21 0 15,21 0-15,0 0 0,0 0 0,1-1 16,-1 1-16,0 0 0,0 0 16,0-21-16,0 42 0,1-22 0,-1 1 15,0 21-15,-21 21 31,0 1-31,0-1 16,0 0-16,0 0 0,0 0 0,0 0 16,0 1-16,0-1 0,0 0 15,0 0-15,0 0 0,21 0 16,0-21-16,0 0 16,1 0-16,-1 0 0,21 0 15,-21 0-15,0 0 0,22 0 0,-22 0 16,0-21-16,21 0 0,1 0 15,-1 0-15,-21 0 0,0-1 16,-21 1-16,22 0 0,-1 0 0,-21 0 16,21 0-16,-21-1 0,0 1 0,0 0 15,-21 21 17,0 21-32,-1 0 0,1 1 0,0-1 15,21 0-15,-21 0 0,21 0 16,-21 0-16,21 1 0,0-1 0,0 0 15,0 0-15,0 0 16,21-21-16,0 0 0,0 0 16,0 0-16,22 0 0,-22 0 0,0 0 15,0 0-15,22 0 0,-22-21 16,0 0-16,0 0 0,0 21 16,22-21-16,-22-1 0,0-41 15,0 42-15,0 0 0,0 21 16,-21-22-16,0 44 31,-21-1-31,21 0 16,-21 0-16,21 0 0,-21 0 0,21 1 15,0-1-15,0 0 0,0 0 16,0 0 0,21-21-16,0 0 0,0 0 15,1 0-15,-1-21 0,0 21 16,0-21-16,0 21 0,0-21 0,1 0 15,-1-1-15,0 1 0,21 0 0,-21 0 16,1 0-16,-1 21 16,0-21-16,0 21 0,-21 21 31,0 0-31,0 0 0,0 0 16,0 0-16,-21 1 0,21-1 15,0 0-15,0 0 0,0 0 16,21-21-1,0 0-15,0 0 16,1 0-16,-1 0 0,0 0 0,0 0 16,0-21-16,0 0 0,1 0 0,-1 0 15,-21-1-15,21 1 0,0 0 16,0-21-16,0-1 0,-21 22 16,22-21-16,-1-22 0,0 22 15,0 0-15,0-22 0,0 22 0,1 0 16,-1-22-16,-21 1 0,0 41 15,0 44 1,-21-1-16,-1 0 16,1 21-16,0 1 0,21 20 15,-21-21-15,21 22 0,-21-22 0,21 1 16,0-1-16,0 0 0,0 1 16,0-1-16,0-21 0,0 21 15,0-20-15,0-1 0,0 0 0,0 0 16,0 0-16,21-21 15,0 0 1,-21-21 0,0 0-16</inkml:trace>
  <inkml:trace contextRef="#ctx0" brushRef="#br1" timeOffset="69856.72">18838 6731 0,'-21'-21'0,"42"42"0,-42-63 0,0 42 16,42 21 15,0-21-31,-21 21 0,21-21 16,22 21-16,-22-21 0,0 21 15,0-21-15,0 0 0,22 0 0,-22 22 16,0-22-16,0 0 0,22 0 16,-22 0-16,0 0 0,21 0 0,1 0 15</inkml:trace>
  <inkml:trace contextRef="#ctx0" brushRef="#br1" timeOffset="70236.5">19791 6625 0,'0'0'16,"0"21"15,0 1-31,21-22 16,0 21-16,0 0 0,0 0 0,22-21 15,-22 21-15,21 0 0,1-21 16,-22 22-16,63-1 0,-41-21 16,-1 0-16,-21 0 0,22 21 15,-22-21-15,0 0 0,0 0 16,0 0-16,-21 21 16,-21 0-16,0-21 15,-21 21-15,20 1 0,-20-22 16,0 21-16,-22 0 0,22 0 15,-22 0-15,22 22 0,-21-22 0,-43 21 16,63-21-16,1 0 0,0 1 16,21-1-16,-1-21 0,-20 42 15,21-42-15,21 21 16,-21-21 0</inkml:trace>
  <inkml:trace contextRef="#ctx0" brushRef="#br1" timeOffset="71539.5">1926 10139 0,'0'0'0,"21"0"0,-21-21 0,21 0 16,1 21-16,-22-22 0,21 22 15,0-21-15,0 21 0,-21-21 0,21 0 16,0 21-16,1-21 0,-1 0 15,0 21-15,-21-22 16,21 22-16,-21-21 16,-21 42-1,0 1 1,0-1-16,-22 0 0,1 21 0,0-21 16,-1 22-16,1-1 0,-22-21 15,22 22-15,-21 20 0,-1-21 16,1 1-16,20-1 0,-20 22 0,-22-22 15,22 0-15,20 1 0,-20-22 16,-1 0-16,22 0 0,21 0 0,-22 0 16,22-21-16,0 0 15,21-21 1,0 0-16,0 0 0,21 21 0,0-21 16,1 0-16,20-1 0,0 22 15,1 0-15,-1-21 0,21 21 16,1 0-16,-1 0 0,64 21 15,-63 1-15,-1-22 0,1 21 16,-22 0-16,1 0 0,-1 0 0,0 0 16,1 1-16,-22-1 0,21 0 0,-21 0 15,0-21-15,1 21 16,-22 0-16,21-21 16,-21-21 30,21 0-46,0 0 16,-21 0-16,0 0 0</inkml:trace>
  <inkml:trace contextRef="#ctx0" brushRef="#br1" timeOffset="72832.92">3217 10097 0,'0'0'0,"21"-22"0,1 1 16,-1 21-16,0-21 0,0 0 16,0 0-16,-21 0 0,21-1 15,-21 1-15,0 0 0,0 0 16,0 0-16,0 0 16,-21 21-16,0 0 0,0-22 0,-21 22 15,20 0-15,-20 0 0,0 0 16,-1 22-16,1-22 0,21 21 0,-21 0 15,-1 0-15,22 0 0,-21 22 16,-1-1-16,43-21 0,0 0 16,0 0-16,0 1 0,0-1 15,22 0-15,20-21 0,-21 21 16,0 0-16,43 0 0,-43 1 16,21-22-16,-21 21 0,1 0 15,-1 21-15,21-21 0,-42 1 0,21 20 16,-21-21-16,0 21 15,0-20-15,0 20 0,0 0 0,-21-21 16,0 1-16,0 20 0,0-21 0,-22 0 16,1 0-16,21-21 0,-22 0 15,1 22-15,0-22 0,-1 0 0,-62-22 16,62 22-16,-20-21 16,20 0-16,1 0 0,0 0 0,-1 0 15,1-22-15,0 22 0,21 0 16,-1-21-16,1 20 0,0-20 15,21 21-15,0 0 0,0 0 0,0-1 16,21 1-16,0 0 0,22 21 16,-22 0-16,21 0 0,1-21 15,-1 21-15,0 0 0,22-21 16,-22 21-16,0 0 0</inkml:trace>
  <inkml:trace contextRef="#ctx0" brushRef="#br1" timeOffset="73111.75">3746 9864 0,'0'0'0,"0"-21"0,0-1 0,-21 22 16,0 0-16,0 0 16,0 22-16,0-1 0,21 21 15,-22-21-15,1 22 0,0-22 16,0 21-16,0 0 0,0 1 0,-1-1 15,1 0-15,0 1 0,21 20 0,-21-20 16,21-1-16,-21 0 0,21 1 16,0-1-16,0-21 0,0 0 0,0 22 15,0-22-15,21-21 0,0 21 16,0-21-16,0 0 0,1 0 16,-1 0-16,0 0 0,0-21 0,-21 0 15,21 21-15</inkml:trace>
  <inkml:trace contextRef="#ctx0" brushRef="#br1" timeOffset="74997.31">3408 10329 0,'-21'0'0,"42"0"0,-64 0 0,22 0 16,0 0-16,21-21 16,21 21-1,0 0-15,1-21 0,20 0 16,-21 21-16,21-21 0,1 21 15,-1-21-15,0 21 0,1 0 16,-1 0-16,22-22 0,-22 22 16,-21 0-16,0 0 0,0 0 15,-21 22-15,22-1 0,-22 0 16,0 21-16,0-21 0,0 1 0,-22 20 16,22-21-16,-42 43 15,42-43-15,-21 0 0,21 0 16,0 0-16,0 0 0,21-21 15,0 0 1,0 0-16,1 0 0,-1-21 0,0 0 16,0 0-16,0 0 0,0 0 15,1-1-15,-1 1 0,0 0 16,0 0-16,-21-21 0,21 20 0,-21 1 16,21 0-16,-21 0 15,0 42 1,0 0-1,0 0-15,0 1 0,0-1 16,-21 0-16,21 0 0,0 21 0,-21-20 16,21-1-16,0 0 0,0 0 15,0 0-15,0 0 0,0 1 0,21-1 16,0 0-16,22-21 0,-1 21 16,-21-21-16,22 0 15,-22 0-15,21 0 0,0 0 0,1 0 16,-1-21-16,0 21 0,22-21 0,-22 0 15,1-1-15,-1 1 0,-21 0 16,21-21-16,-20 21 0,-1-22 0,0 22 16,0-21-16,0 21 0,0-22 0,-21 22 15,0 0-15,0 0 0,0-22 16,0 22-16,0 0 0,-21 21 16,0 0-16,0 0 0,0 0 0,0 0 15,-22 0-15,22 21 0,0 0 16,-21 1-16,20-1 0,1 0 15,0 0-15,-21 0 0,21 22 0,-1-22 16,1 21-16,21-21 0,0 22 16,-21-22-16,21 0 0,0 21 0,0-21 15,0 1-15,21-1 16,-21 0-16,21-21 0,1 0 0,20 0 16,-21 0-16,0 0 0,22 0 0,-22-21 15,0 21-15,21-21 0,-21-1 16,22-20-16,-22 21 0,21-21 0,-21-1 15,1 1-15,20 0 0,-21-1 0,0 1 16,0 0-16,1-1 0,-22-20 16,21 20-16,-21 1 0,21 0 0,-21-1 15,0 22-15,0-21 0,0 21 0,0 0 16,-21 42 15,21 0-31,-21 0 0,-1 21 16,22-20-16,-21 20 0,21 0 0,0 1 15,0-1-15,-21 0 0,21 1 0,-21-1 16,21 0-16,0 1 0,0-1 16,0 0-16,0 1 0,21-22 0,0 0 15,22 21-15,-22-42 0,0 21 0,21 1 16,-21-22-16,22 0 16,-22 0-16,21 0 0,43 0 15,-64-22-15,21 22 0,1-21 0,-22 0 16,21 0-16,-21 0 0,1-22 15,-1 22-15,0 0 0,0-21 0,-21 21 16,21-22-16,-21 22 0,0 0 0,0-21 16,0 20-16,-21 22 15,0 0-15,0-21 0,0 21 16,-1 0-16,1 0 0,0 21 0,0 1 16,0-1-16,0 0 0,-1 0 15,22 0-15,0 22 0,0-22 0,0 21 16,0 0-16,0-20 0,0-1 15,0 0-15,22 0 0,-1 0 16,21-21-16,-21 0 16,22 0-16,-1 0 0,-21 0 0,21 0 0,1-21 15,-1 0-15,0 21 16,1-42-16,-1 20 0,0 1 0,1 0 16,-22-21-16,0 21 0,0-1 15,0-20-15,-21 21 0,22 0 0,-22 0 16,0-1-16,-22 22 31,1 0-31,0 22 0,21-1 16,0 0-16,-21 0 0,0 0 0,21 22 15,0-22-15,-21 0 0,21 0 16,-22 21-16,22-20 0,0-1 0,-21 0 16,21 0-16,0 0 15,21-21 16,1-21-31,-1 0 0,0 0 16,0 0-16,0-1 0,-21 1 16,21 0-16,1-21 0,-1 21 0,0-1 15,0-20-15,0 21 0,0 0 16,22 0-16,-22-1 0,0 22 16,0 0-16,0 0 0,-21 22 15,0-1-15,0 0 16,0 0-16,0 21 0,0-20 15,0-1-15,0 21 0,0-21 16,0 0-16,0 1 0,0-1 0,43 21 16,-22-21-16,0 0 0,0-21 15,0 0-15,1 0 0,-1 0 16,0 0-16,21 0 0,-21-21 0,1 21 16,-1-21-16,21 0 0,-21 0 0,0-22 15,1 22-15,-1-21 16,0 0-16,0 20 0,21-62 15,-20 41-15,-1 1 0,0 0 0,0-1 16,0-20-16,0 21 0,1-1 16,-1 1-16,-21-43 0,21 64 15,-21 0-15,0 0 0,0 42 16,-21 0 0,0 0-16,-1 22 0,1-1 0,0 0 15,0 1-15,21-1 0,-21 0 0,0 1 16,-1 20-16,1 22 15,21-43-15,-21 0 0,21 22 0,0-22 16,0-21-16,0 22 0,0-22 16,0 21-16,0-21 0,0 1 0,21-1 15,0-21-15,1 0 0,20 0 16,-21 0-16,0 0 16,0-21-16,1-1 0,-1 1 15,21 0-15,-21 0 0,-21 0 0,21-22 16</inkml:trace>
  <inkml:trace contextRef="#ctx0" brushRef="#br1" timeOffset="75205.19">6625 10097 0,'-42'0'0,"84"0"0,-105 0 0,41 0 0,1 0 16,21 21-16,0 0 15,21-21 1,1 0-16,-1 21 0,21-21 15,-21 0-15,0 0 0,22 0 16,-1 0-16,0 0 0,1 0 0,-1 0 16,0 0-16,-20 0 0,20 0 0,0 0 15,1 0-15,-22-21 0,42 21 16</inkml:trace>
  <inkml:trace contextRef="#ctx0" brushRef="#br1" timeOffset="75656.63">7726 9906 0,'0'0'0,"21"0"0,-21 21 32,0 0-32,0 1 15,0-1-15,0 0 0,0 0 16,21 0-16,0 0 0,0 1 15,1-1-15,20 0 0,-21-21 16,21 21-16,-20 0 0,20-21 0,0 21 16,-21 1-16,22-22 0,84 21 15,-106-21-15,21 0 16,-21 0-16,1 0 0,-1 0 0,0 0 16,0 0-16,0 0 15,-42 0 1,0 0-1,-21 0-15,-1 21 0,1-21 16,0 42-16,-1-21 0,1 1 0,-22 20 16,22 0-16,-21 1 0,20-22 15,-20 21-15,20-21 0,1 22 16,0-22-16,21 0 0,-22 21 16,22-21-16,0 1 0,21-1 15,0-42 16,21 21-31,-21-22 0,21 1 0,-21 0 16,0 0-16</inkml:trace>
  <inkml:trace contextRef="#ctx0" brushRef="#br1" timeOffset="76308.23">8890 10435 0,'0'-21'0,"21"21"31,0 0-31,0 0 16,22 0-16,-1 0 0,0 0 0,1 0 15,20 0-15,-20 0 0,20 0 16,43 0-16,-64 0 0,22 0 15,-22 0-15,0 0 0,22 0 0,-22 0 16,-21 0-16,22 0 0,-22 0 16,0 0-16,0 0 0,-21-21 15,0 0-15,0 0 16,-21 21-16,0-22 0,0 22 0,0-21 16,-22 0-16,1 21 15,42-21-15,-21 21 0,0-21 16,42 21 15,0 0-31,0 0 16,0 0-16,0 21 15,1 0-15,-22 0 0,0 0 16,0 1-16,0-1 0,0 0 0,0 21 16,-22-21-16,1 1 0,0-1 15,0 0-15,0 21 0,0-42 0,-1 21 16,1 1-16,0-1 0,0-21 15,0 21-15,0-21 0,-1 0 16,22-21 0,0 0-1</inkml:trace>
  <inkml:trace contextRef="#ctx0" brushRef="#br1" timeOffset="76860.91">11028 10266 0,'-21'21'16,"42"-42"-16,-64 42 0,22 0 0,0 0 0,0 1 15,-21-22-15,20 42 0,1-21 16,0 0-16,-21 22 0,21-1 16,-1-21-16,1 43 0,21-43 15,0 0-15,0 0 0,0 0 16,0 0-16,21 1 15,22-22-15,-22 0 0,0 0 16,21 0-16,1 0 0,-22 0 16,21-22-16,1 1 0,-1 0 0,43-21 15,-43 21-15,0-1 0,-21-20 16,22 21-16,-43-21 0,0-22 16,0 22-16,0 21 0,-21-22 15,-1 22-15,-20-21 0,0 21 0,-1 21 16,1-22-16,0 22 15,-1 0-15,1 0 0,21 0 0,-21 0 0,20 22 16,-41-1-16,63 0 16,0 0-16,-21 21 0,21-20 15,0-1-15,0 0 0,0 0 16,21 0-16,0 0 0,0 1 0,22-22 16,-1 0-16,0 0 0,1 0 15,20 0-15,1 0 0</inkml:trace>
  <inkml:trace contextRef="#ctx0" brushRef="#br1" timeOffset="77204.72">11726 10224 0,'0'-22'0,"0"44"0,0-65 15,-21 43 1,0 0-16,0 21 0,0-21 16,21 22-16,-22-1 0,1 21 15,21 0-15,-21-20 0,21 41 16,-42 43-16,42-64 0,-21 22 15,-22 84-15,22-85 0,0 22 16,0 0-16,-22-1 0,22 22 0,0-21 16,-64 105-1,43-105-15,21 21 0,-21-21 0,20-1 16,-20-20-16,21 20 0,-21 43 0,20-63 16,1-22-16,0 1 0,21-1 15,-21-21-15,21 0 0,0 0 16,0-42-1,0 0-15,0 0 16,21-21-16,0-1 0,0 1 16,1-22-16,20 1 0,-21-1 0,21 1 15,-20-22-15,20 1 0,0-1 0,22-106 16</inkml:trace>
  <inkml:trace contextRef="#ctx0" brushRef="#br1" timeOffset="77487.56">11515 10541 0,'21'-63'0,"-42"126"0,63-190 0,-42 85 0,21-1 15,0 1-15,0 0 16,-21 21-16,22-22 0,-1 22 0,0 21 16,21-21-16,1 0 0,-22 21 15,0 0-15,21 0 0,-21 21 16,1-21-16,20 21 0,-21 0 0,0 0 16,-21 22-16,0-22 0,0 21 0,0 1 15,0-22-15,-21 21 0,0 0 16,0-20-16,0-1 0,-22 0 15,22 0-15,0 0 0,-21 0 0,-1-21 16,22 0-16,0 0 0,0 0 16,0 0-16,21-21 15,0 0 1,21 0-16,0 21 16,0-21-16,0 0 0,22-1 0,-22 1 15,0 0-15</inkml:trace>
  <inkml:trace contextRef="#ctx0" brushRef="#br1" timeOffset="79254.03">12086 10329 0,'0'0'0,"0"22"0,0-1 15,0 0-15,21 0 16,0-21 0,1 0-16,-1 0 15,0 0-15,0-21 0,21 0 16,-20 21-16,-1-21 0,21-1 0,-21 1 15,22 0-15,-22 0 0,0 0 16,0 0-16,-21-1 0,0 1 0,0 0 16,0 0-16,0 0 0,-42 21 15,21 0-15,-1 0 16,-20 0-16,0 0 0,-1 21 0,-20 21 16,21-21-16,20 1 0,1-1 15,0 21-15,0-21 0,21 22 16,0-1-16,0-21 0,0 21 0,0-20 15,21-1-15,0 0 0,0 0 16,1 0-16,20 0 0,-21-21 16,21 0-16,1 0 0,-1 0 0,0 0 15,-20 0-15,20 0 0,64-21 16,-64 0-16,0 0 0,1 0 16,-1 0-16,-21-1 0,43-41 15,-22 21-15,-21 20 0,-21 1 16,0 0-16,21 0 0,-21 0 0,0 0 15,-21 21 1,0 21-16,0-21 16,21 21-16,-21 0 0,0 0 0,21 22 15,-22-22-15,22 0 16,0 0-16,-21 21 0,21-20 0,-21-1 0,21 0 16,0 0-16,0 0 15,0-42 16,21 0-31,-21 0 16,21 0-16,1-1 0,-22 1 16,21 0-16,0-21 0,0 21 0,-21-1 15,21 1-15,0 0 0,-21 0 16,22 0-16,-22 42 31,0 0-31,0 0 0,0 0 0,0 1 16,0-1-16,0 0 0,0 0 15,0 0-15,0 0 0,21 1 16,-21-1-16,21 0 0,-21 0 0,21 0 16,0-21-16,-21 21 0,21-21 0,1 0 15,20 0-15,-21 0 0,0 0 16,22 0-16,-1 0 0,-21 0 0,43-21 16,-22 0-16,0 0 0,-21 0 15,22 0-15,-22-1 0,0-20 16,0 21-16,0 0 0,1 0 0,-1-1 15,-21 1-15,0 0 0,0 0 16,-21 21 0,-1 0-1,22 21-15,-21 0 0,0 0 0,21 1 16,-21-1-16,21 0 0,0 0 16,-21 0-16,21 0 0,-21 22 15,-1-22-15,22 0 16,0-42 15,22 21-31,-1-21 0,0 21 16,-21-21-16,21-22 15,0 22-15,0 0 0,1 0 16,-22 0-16,21-1 0,0 1 0,-21 0 16,21 0-16,0 21 15,-21 21 1,0 0-1,0 0-15,0 1 0,0-1 16,0 0-16,0 0 0,0 0 16,21 0-16,1 1 0,-1-1 15,0-21-15,0 21 16,0-21-16,0 0 0,1 0 0,-1 0 16,0 0-16,21 0 15,-21 0-15,1-21 0,-1 0 16,0-1-16,21 22 0,-21-21 0,1-21 15,-1 21-15,0 0 0,0-1 0,0 1 16,-21 0-16,21 0 16,-21 42 15,-21 0-15,21 0-16,0 1 0,0-1 0,0 0 15,0 0-15,0 0 0,0 0 0,0 1 16,0-1-16,0 0 15,43 0 1,-22-21-16,0 0 0,0 0 0,21 0 16,1 0-16,-22 0 0,21 0 15,1 0-15,-1 0 0,0 0 0,1-21 16,-1 21-16,-21 0 0,21 0 0,-20-21 16,20 21-16,-21 0 0,0-21 15,0-1-15,-21 1 16,0 0-16,0 0 15,0 0-15,0 0 16,0-1-16,0 1 0,0 0 16,0 0-16,-21 0 15,0 21-15,0 0 0,0 0 16,0 0-16,-1 0 0,1 0 16,0 0-16,-21 21 0,42 0 0,-21 0 15,-1 0-15,1 1 0,21 20 16,0-21-16,0 0 0,0 22 0,0-22 15,0 21-15,0-21 16,0 0-16,0 1 0,21-1 0,-21 0 16,22 0-16,-22 0 0,0 0 0,21 1 15,-21 20-15,0-21 16,0 21-16,0 22 0,0-22 16,0-21-16,0 22 0,0 20 15,-21-20-15,21-1 0,-22 21 0,1 1 16,0-22-16,0 1 0,-21 20 15,20-21-15,1 1 0,-21-22 0,0 21 16,20-21-16,-20 1 0,21-1 0,-43-21 16,43 0-16,-42 0 15,42 0-15,21-21 0,-22-1 16,1 1-16,0 0 0,21-21 0,-21 21 16,21-22-16,0 1 0,0 0 0,0-22 15,0 1-15,0 20 0,0-20 16,21-1-16</inkml:trace>
  <inkml:trace contextRef="#ctx0" brushRef="#br1" timeOffset="79428.94">14309 9991 0,'0'0'0,"0"-21"15,0 42 16</inkml:trace>
  <inkml:trace contextRef="#ctx0" brushRef="#br1" timeOffset="79832.71">16002 9948 0,'0'0'0,"0"-21"0,0 0 0,0 0 16,-21 21-1,0 0-15,21 21 0,-22-21 16,1 42-16,0-20 0,0-1 0,0 21 16,-22-21-16,22 22 0,0-1 0,0-21 15,-21 21-15,20 1 0,1-22 16,0 21-16,0 1 0,21-22 0,0 0 15,0 0-15,0 21 0,0-20 16,21-1-16,0-21 0,22 0 16,-22 0-16,21 0 0,-21 0 15,0 0-15,22 0 0,-22 0 16,0-21-16,0-1 0</inkml:trace>
  <inkml:trace contextRef="#ctx0" brushRef="#br1" timeOffset="80012.61">15536 10224 0,'0'0'0,"-21"0"0,0 0 16,0 0-16,42 0 31,0 0-31,0 0 0,22 0 0,-22 0 16,21 0-16,0 0 0,1 0 0,-1 0 15,0 0-15,1 0 0,20 0 16,-20 0-16,20-22 0,1 22 15</inkml:trace>
  <inkml:trace contextRef="#ctx0" brushRef="#br1" timeOffset="80487.33">16573 10097 0,'0'0'16,"0"-22"-16,0 1 16,-21 0-16,0 21 15,0 0-15,0 0 0,0 0 16,-22 0-16,22 0 0,-21 0 15,-1 0-15,1 21 0,0 0 0,21 1 16,-22-1-16,1 0 0,-22 21 16,43 1-16,0-22 0,0 21 15,21-21-15,0 22 0,0-22 0,0 42 16,0-42-16,0 1 0,0-1 16,21-21-16,0 21 0,0-21 15,1 0-15,20 0 0,0 0 0,-21 0 16,22 0-16,-1-21 0,22 21 0,-22-21 15,0-1-15,1 1 0,-1-21 16,21 0-16,-41-1 16,-1 22-16,0-21 0,-21 21 0,0-1 15,0-20-15,0 21 0,0 0 16,0 0-16,-21 21 16,0 0-16,-1 21 0,1 0 15,0-21-15,0 21 0,0 0 16,21 0-16,0 1 0,-21 20 0,21-21 15,0 0-15,0 0 0,0 1 0,0-1 16,0 0-16,21 21 16,0-21-16,0-21 0,21 0 15,-20 0-15,-1 0 0,21 0 0,-21 0 16,22 0-16,-1-21 16,0 0-16,1 0 0,-1 0 0,0 0 15,1-22-15</inkml:trace>
  <inkml:trace contextRef="#ctx0" brushRef="#br1" timeOffset="80972.05">17335 9843 0,'0'-43'0,"0"86"0,0-107 16,0 22-16,0 21 15,-21 21-15,0 0 0,0 0 0,0 21 16,0 0-16,-1 0 0,22 21 16,-21 1-16,0-1 0,0 0 15,0 1-15,0-1 0,-1 43 16,22-43-16,-21 0 0,21 1 15,0-1-15,-21 0 0,21-20 0,-21 20 16,21-21-16,0 0 0,0 0 0,0 1 16,0-1-1,0-42 1,0-1-16,0 1 16,0 0-16,0 0 0,0 0 15,0 0-15,0-1 0,0-20 0,21 0 16,0-1-16,0 22 15,1 0-15,20 0 0,-21 0 0,21 0 16,1-1-16,20 1 0,1 21 16,-1 0-16,1 0 0,-1 0 0,1 0 15,42 21-15,-64 22 16,0-22-16,-21 0 0,1 21 0,-22 1 16,0-22-16,-43 64 15,1-64-15,21 21 0,-43-21 16,22 0-16,-22 1 0,22-1 0,-85 0 15,85 0-15,-22-21 0,22 0 0,0 0 16,-1 0-16,22 0 0,0 0 16,-21 0-16,20 0 0,1-21 15,21 0-15,0 0 16,0-1 0,21 22-16,1-21 0</inkml:trace>
  <inkml:trace contextRef="#ctx0" brushRef="#br1" timeOffset="81136.96">17843 10647 0,'0'0'0,"0"21"0,-21-21 32,0 0-17,0 0-15,-21 0 16,20 0-16,-20 21 0,21-21 15</inkml:trace>
  <inkml:trace contextRef="#ctx0" brushRef="#br1" timeOffset="82891.47">1312 12488 0,'0'0'0,"21"0"16,-21-21-16,22 21 16,-1 0-16,-21-21 15,21 21-15,0 0 16,-21-21-16,21 21 31,-21-21-31,21 21 0,1 0 16,-22-21-1,21 21-15,0 0 16,-21-22 234,21 1-203,0 21-32,-42 0 64,0 21-64,0 1-15,0-22 0,-1 21 0,-20 0 16,0 0-16,21 0 0,-43 0 15,22 1-15,-22 20 0,22-21 16,-64 43-16,43-22 0,-1-21 16,22 21-16,-22-20 0,22 20 15,-22-21-15,-20 21 0,63-20 16,-22-22-16,1 21 0,21-21 16,0 0-16,-1 0 15,22-21 16,22 21 1,-1 0-32,0 0 0,0 0 0,21 0 15,1 0-15,-1 0 0,0 0 16,1 0-16,20 0 0,1 21 0,-22 0 16,22-21-16,-22 21 0,21 0 15,-20 0-15,20 1 0,-20-1 16,-1 0-16,0 0 0,1 0 0,-1 0 15,-21 1-15,21-1 16,-20 0-16,-1-21 0,0 21 0,-21 0 16,21-21-16,-21-21 78,0 0-78,0 0 15,21 21-15</inkml:trace>
  <inkml:trace contextRef="#ctx0" brushRef="#br1" timeOffset="83704.5">2646 12383 0,'21'-22'0,"-21"1"16,0 0-1,-21 42 16,0 0-31,-1 1 0,-20-1 16,21 21-16,-21 0 0,-1 1 0,1 20 16,0 1-16,-1-1 0,1 1 15,0-1-15,-1 1 0,1-1 0,-22 1 16,22-1-16,0 1 0,-22-1 16,22-20-16,-43 62 15,43-62-15,21-22 0,0 21 16,-1-21-16,1 1 0,42-22 31,1 0-31,-1-22 16,0 1-16,0 0 0,0 0 15,0 0-15,1 0 0,-1-1 0,0 1 16,0 0-16</inkml:trace>
  <inkml:trace contextRef="#ctx0" brushRef="#br1" timeOffset="95947.56">3048 13123 0,'0'0'0,"0"22"32,21-22-32</inkml:trace>
  <inkml:trace contextRef="#ctx0" brushRef="#br1" timeOffset="97505.58">2688 13229 0,'0'0'0,"-21"0"0,21-21 62,21 0-62,0 21 0,0-21 16,22 0-16,-22-1 0,21 1 0,-21-21 15,22 21-15,-1-22 0,-21 22 16,22-21-16,-1 0 0,21-43 16,-20 43-16,-22-1 0,21 22 15,-21 0-15,22-21 0,-22 20 0,21 1 16,-42 0-16,0 0 16,-21 21-1,0 0-15,-21 0 16,20 21-16,1-21 0,-21 21 15,0-21-15,20 21 0,1 1 0,-21-1 16,21 0-16,0 0 16,21 0-16,-22 22 0,22-22 15,0 0-15,0 0 16,22 0-16,-22 0 0,21-21 16,0 22-16,0-1 0,0 0 15,0 0-15,1-21 0,-1 21 16,0 0-16,0 1 0,-21-1 15,21 0-15,-21 0 16,0 0-16,0 0 0,0 1 16,0-1-16,-21-21 15,0 21-15,0 0 0,0-21 0,-1 21 16,1-21-16,0 0 0,0 0 16,0 0-16,0 21 0,-1-21 15,1 0-15,-21 0 0,21 0 16,0-21-16,-1 0 0,1 0 15,21 0-15,-21 0 0,21-1 0,-21 1 16,21 0-16,0-21 0,-21-1 16,21 22-16,0-21 0,0 0 0,0 20 15,0-20-15,0 21 0,0 0 16,0 0-16,21 21 16,0 0-16,0 0 15,-21 21-15,0 21 16,21-21-16,-21 0 0,0 22 0,22-22 15,-22 0-15,0 21 0,0-20 16,0 20-16,21-21 0,0 21 16,-21-20-16,21-1 0,0 0 15,0-21-15,1 21 0,-1-21 0,0 0 16,0 0-16,0 0 0,0 0 16,1 0-16,20 0 0,-21 0 0,0 0 15,22-21-15,-22 0 0,21 0 0,0-1 16,-20 1-16,20-21 0,0 21 15,-21-22-15,22 1 0,-22 0 16,21-43-16,-21 64 16,-21-21-16,22-1 0,-22 22 0,21-21 15,-21 21-15,0-1 0,0 1 16,0 0-16,0 42 31,-21 0-31,21 1 0,-22 20 16,1-21-16,0 21 0,0 1 15,21-1-15,-21 0 0,-22 43 16,22-43-16,21 1 0,0-1 16,0 0-16,0-20 0,0 20 0,0 0 15,0-21-15,21 1 16,1-22-16,-1 0 0,0 0 16,0 0-16,0 0 0,0 0 0,1-22 15,-1 1-15,0 0 0,0 21 16,0-21-16,0 0 0</inkml:trace>
  <inkml:trace contextRef="#ctx0" brushRef="#br1" timeOffset="97707.98">3408 12933 0,'63'0'31,"-42"0"-31,1-21 0,41 0 16,-42 21-16,22 0 0,-22-22 0,21 22 15,0-21-15,22 0 16,-43 21-16,21-21 0</inkml:trace>
  <inkml:trace contextRef="#ctx0" brushRef="#br1" timeOffset="99416.43">4043 12848 0,'0'0'0,"0"21"0,0 22 0,0-22 0,0 0 16,-21 0-16,21 0 15,-22 1-15,22 20 0,0-21 0,0 0 16,0 0-16,0 1 0,0-1 16,22-21-16,-1 21 15,0-21-15,0 0 0,0 0 16,0 0-16,1 0 0,-1 0 0,21-21 15,-21 21-15,0-21 0,1-1 16,-1 22-16,0-21 0,0 0 0,0 0 16,0 0-16,1-22 0,-1 22 15,-21 0-15,0-21 0,21 21 0,0-22 16,-21 22-16,0 42 31,0 0-15,-21 1-16,21 20 0,-21-21 15,21 0-15,0 0 0,0 22 0,0-22 16,0 0-16,0 0 0,0 22 0,0-22 16,21 0-16,0 0 15,0-21-15,0 21 0,22-21 0,-1 0 16,43 0-16,-43 0 0,0 0 16,43 0-1,-21 0-15,-22-21 0,0 0 0,1 21 16,-1-21-16,0 0 0,1-1 0,-22 1 15,21-21-15,-21 21 0,0-22 16,-21 1-16,0 21 0,0-21 0,0-1 16,0 22-16,0-21 0,0 21 15,0-1-15,-21 22 0,-21-21 16,21 21-16,0 0 0,-22 0 0,22 21 16,-21 1-16,21-1 0,-43 42 15,43-42-15,-21 22 0,20-1 16,1-21-16,0 22 0,21-22 15,-21 21-15,21-21 0,0 0 16,0 1-16,0-1 0,0 0 0,21-21 0,21 21 16,-20-21-16,-1 0 15,0 0-15,0 0 0,21 0 0,-20 0 16,20 0-16,-21-21 0,0 0 0,22 0 16,-22-1-16,0 1 15,0 0-15,21-21 0,-20 21 0,-1-22 0,0 1 16,0-22-16,0 22 0,0 0 15,1-1-15,-1 1 0,0 0 16,-21-1-16,0 1 0,0 21 0,21 0 16,-21 0-16,0-1 0,-21 22 31,0 22-31,0-1 0,21 0 16,-22 21-16,1-21 0,0 22 15,21-1-15,0 0 0,0 22 0,-21 21 16,21-43-16,0 0 0,0 1 15,0-1-15,0-21 0,0 21 16,0-20-16,21-1 0,-21 0 0,21 0 16,0-21-16,22 21 0,-22-21 0,21 0 15,-21 0-15,22 0 0,-1 0 16,0 0-16,1-21 0,-22 0 0,21 0 16,1 0-16,-1-1 0,0 1 0,-21-21 15,22-22 1,-22 43-16,-21-21 0,21 0 0,-21 20 15,0-20-15,0 21 0,0 0 0,-21 0 16,0 21-16,0 0 0,-1 0 16,1 0-16,0 0 0,0 21 0,0 0 15,0 0-15,-1 21 0,1-20 16,21-1-16,0 21 0,0 22 16,0-43-16,0 0 0,0 0 0,21 0 15,1 0-15,-1 1 0,21-1 16,-21-21-16,22 21 0,-1-21 15,43 0-15,-43 0 0,0 0 16,1 0-16,-1 0 0,0-21 16,1 0-16,-1 21 0,0-22 0,-21 1 15,22-42-15,-22 42 0,0-1 16,-21-20-16,0 21 0,0 0 16,0 0-16,0-1 0,0 1 0,-21 21 15,21 21 1,-21 1-16,21-1 0,-21 0 15,-1 0-15,22 21 0,-21-20 16,21-1-16,0 21 0,-21-21 0,21 0 16,0 1-16,0-1 0,0 0 0,0 0 15,21-21 17,0 0-17,1-21-15,-22 0 0,21 0 16,0-1-16,0 1 0,0 0 0,0 0 15,1-21-15,-1 20 0,0 1 16,0 0-16,-21 0 0,21 0 16,0 21-16,-21 21 15,0 0-15,0 0 16,0 0-16,0 1 0,0-1 0,0 0 16,0 0-16,0 0 0,0 0 15,0 1-15,22-1 16,-1-21-16,0 0 0,-21 21 0,21-21 15,0 0-15,0 0 0,22 0 16,-22 0-16,0 0 0,21 0 0,1-21 16,-22 0-16,0 21 0,21-22 0,-20-20 15,-1 21-15,21 0 0,-21-22 16,0 1-16,1 0 0,-1-1 16,-21 1-16,21 0 0,0-22 0,-21 22 0,0-43 15,21 43-15,-21 0 16,21 20-16,-21 1 0,0 0 15,0 42 1,0 0-16,-21 1 16,0-1-16,0 63 0,0-41 15,21-1-15,0 0 0,-21 1 0,21-1 16,-22 0-16,22 1 0,0-1 16,0-21-16,0 22 0,0-22 0,0 0 15,0 0-15,0 0 0,0 0 0,0 1 16,22-22-1,-1 0 1,0-22-16,0 1 0,0 21 16</inkml:trace>
  <inkml:trace contextRef="#ctx0" brushRef="#br1" timeOffset="99605.32">7154 12742 0,'-21'0'0,"42"0"0,-63 0 15,21 0-15,0 0 0,21 22 16,21-1 0,0-21-1,0 0-15,21 0 0,-20 0 0,20 0 16,-21 0-16,21 0 0,1 0 16,-1 0-16,-21 0 0,22-21 0</inkml:trace>
  <inkml:trace contextRef="#ctx0" brushRef="#br1" timeOffset="99996.12">7937 12446 0,'-21'0'0,"0"0"0,0 0 0,0 0 16,21 21-1,0 0-15,0 1 0,0-1 0,0 0 16,0 0-16,21 0 0,0 0 15,0 1-15,22-1 0,-22 0 16,63 0-16,-41 0 0,-1 0 16,0-21-16,1 0 0,-1 22 15,0-22-15,-20 0 0,-1 0 0,0 0 16,0 0-16,21 0 0,-63 0 31,0 0-15,0 21-16,-21-21 0,-1 21 15,-20 0-15,20 0 0,-20 0 0,21 1 16,-22 20-16,22-21 0,-1 0 16,1 22-16,0-22 0,-1 0 15,22 0-15,0 0 0,0 0 0,0 1 16,21-1-16,-21-21 0,21 21 16,21-21-16,0 0 15,0 0-15,0 0 0,0 0 16</inkml:trace>
  <inkml:trace contextRef="#ctx0" brushRef="#br1" timeOffset="100627.75">8975 12975 0,'0'0'15,"-22"0"-15,1 0 0,42 0 31,22 0-31,-22 0 0,21 0 16,22 0-16,-22 0 0,22 0 16,-22 0-16,21 0 0,1 0 15,21 0-15,-22 21 0,1-21 0,20 0 16,-20 0-16,-1 0 0,1 0 0,-1 0 16,1 0-16,-22 0 0,0 0 15,-20 0-15,-22-21 16,0 0-16,-43 21 0,22-21 15,-21 0-15,-1 21 0,1-21 16,0 21-16,-22-22 0,22 22 16,21 0-16,-22 0 0,22-21 0,-21 21 15,21 0-15,42 0 32,0 0-32,0 0 0,0 0 15,22 21-15,-22-21 0,21 22 16,1-1-16,-1 0 0,-42 0 15,21 0-15,-21 0 0,0 1 0,0-1 16,0 21-16,-21-21 0,0 0 16,-22 1-16,22-1 0,-21 0 15,0 0-15,-1 0 0,22 0 0,-21 1 16,-22-1-16,43-21 0,0 0 16,21 21-16,-21-21 15,21-21 1</inkml:trace>
  <inkml:trace contextRef="#ctx0" brushRef="#br1" timeOffset="101050.51">11493 12742 0,'0'0'0,"22"0"0,-22-21 16,21 0-16,0 0 15,-21 0-15,0 0 0,0-1 16,-21 22-16,0 0 15,-1 0-15,1 0 0,-21 0 16,21 0-16,-22 0 0,1 22 0,0 20 16,-1-21-16,22 21 0,-21 1 15,0-1-15,20 0 0,-20 1 16,21-1-16,0 0 0,0-20 0,21 20 16,0-21-16,0 21 0,0-20 0,0-1 15,21 0-15,21-21 0,-21 21 16,22-21-16,-1 0 0,0 0 0,22 0 15,-22 0-15,22 0 0,-1 0 0,-21-21 16,22 0-16,-22 0 0,22-1 16,-1-20-16</inkml:trace>
  <inkml:trace contextRef="#ctx0" brushRef="#br1" timeOffset="101301.37">12213 12488 0,'0'-42'0,"0"84"0,0-126 0,0 41 16,0 22-16,0 0 0,0 0 15,0 0-15,-21 42 16,21 0-16,-21 0 0,0 22 16,-1-1-16,1 0 0,0 1 15,0-1-15,-21 21 0,20-20 0,1 20 16,0-20-16,0-1 0,0 0 0,-22 22 16,22-22-16,21-21 0,-21 22 15,21-22-15,-21 21 0,21-21 0,0 0 16,0 1-16,21-22 15,0 0-15,0 0 0,22 0 16,-22-22-16,21 1 0,1 21 16,-22-21-16,21 0 0</inkml:trace>
  <inkml:trace contextRef="#ctx0" brushRef="#br1" timeOffset="101676.71">12404 12700 0,'0'0'0,"-22"0"16,1 0-16,0 21 15,0 0-15,0 1 0,0-1 0,-1 21 16,-20-21-16,21 22 0,0-22 16,21 21-16,0-21 0,-21 0 15,21 22-15,0-22 0,0 0 0,0 0 16,21 0-16,0-21 0,0 22 0,21-22 16,-20 0-16,20 0 0,-21 0 15,21 0-15,1 0 0,-1 0 0,22-22 16,-22 1-16,-21 0 15,21 0-15,-20 0 0,-1 0 0,0-1 16,0-20-16,-21 0 0,0 21 16,0-22-16,0 1 0,0 21 0,0-22 15,-42 22-15,21 21 0,-1-21 0,-20 21 16,21 0-16,-21 0 0,-1 0 0,1 21 16,-22-21-16,22 21 15,0 1-15,21-1 0,-22 21 0,1-21 16,21 0-16,21 1 0,0-1 0,0 0 15,0 0-15,0 0 16,21 0-16,0-21 0,21 0 0,1 0 0,20 0 16,-20 0-16,20 0 0</inkml:trace>
  <inkml:trace contextRef="#ctx0" brushRef="#br1" timeOffset="103127.47">13335 12785 0,'0'0'0,"0"-21"15,-21 21-15,0 0 0,-1 0 16,1 0-16,-21 0 0,21 0 16,-22 0-16,1 21 0,21-21 0,-21 21 15,20 0-15,1 0 0,0-21 16,0 21-16,21 1 0,0-1 0,0 0 16,21 0-16,0 0 15,0-21-15,1 21 0,20-21 16,-21 22-16,0-1 0,22-21 15,-22 21-15,0 0 0,0-21 0,-21 21 16,0 0-16,0 1 0,0-1 16,-21 0-16,-21-21 15,20 0-15,1 0 0,-21 0 16,21 0-16,-22 0 0,22 0 16,0 0-16,-21-21 0,21 21 0,-22-43 15,43 22-15,-21 0 16,21 0-16,0 0 0,0 0 15,0 42 17,0 0-32,0 0 15,0 0-15,21 0 0,0 1 16,1 20-16,-1-42 16,0 21-16,21 0 0,-21-21 15,1 0-15,20 0 0,0 0 0,1 0 16,-1 0-16,21 0 0,-20 0 15,-1 0-15,0-21 0,1 21 0,-1-21 16,0 0-16,-20 0 0,20-1 16,-21 1-16,0-21 0,0 21 0,1-22 15,-1 1-15,-21 21 0,0-21 0,0 20 16,0 1-16,0 0 0,-21 21 31,-1 0-31,22 21 0,-21 0 0,0 1 16,0-1-16,21 0 0,0 0 15,0 21-15,0-20 0,0-1 0,0 21 16,0-21-16,0 0 16,0 1-16,21-1 0,0-21 15,0 21-15,22-21 0,-22 0 0,0 0 16,21 0-16,-20 0 0,20 0 16,21 0-16,-41 0 0,20-21 15,-21 0-15,21 21 0,-20-22 0,20 1 16,-21 0-16,0-21 0,0 21 15,1-1-15,20-20 0,-42 21 16,0 0-16,21 21 0,-42 21 31,21 0-31,-21 0 0,0 0 16,21 1-16,-22-1 0,1 0 16,0 0-16,21 0 0,0 0 15,-21 1-15,0-1 0,21-42 47,0-1-31,21 1-16,0 0 0,0 0 15,-21 0-15,21 0 0,1-1 16,-1 1-16,21-21 0,-21 21 0,0 21 16,1-21-16,-1 21 15,0 0-15,-21 21 0,0 0 16,0 0-16,0 0 15,0 0-15,0 1 0,0-1 16,0 0-16,0 0 0,21 0 16,0 0-16,0 1 0,1-22 15,-1 21-15,0 0 0,0-21 0,21 0 16,-20 21-16,20-21 0,0 0 16,-21 0-16,22 0 0,-1 0 0,0 0 15,-20 0-15,20-21 0,21 0 16,-41 0-16,-1-1 0,0 1 15,0-21-15,0 21 0,0-22 16,-21-20-16,0 21 0,0-1 16,0 22-16,0 0 0,0 0 15,-42-22-15,21 43 0,-21 0 16,20 0-16,1 22 0,-21-1 0,21 21 16,-22-21-16,1 22 0,21-22 15,0 21-15,0-21 0,-1 22 16,22-22-16,0 21 0,0 0 0,0-20 15,0-1-15,22 0 0,-1 0 16,0 0-16,0-21 0,0 21 0,0-21 16,1 22-16,-1-22 0,0 21 0,-21 0 15,0 0 1,0 0-16,0 0 0,0 1 0,0 20 16,0-21-16,0 21 0,-21 1 0,0-1 15,21 0-15,-22 1 0,-20-1 16,42 0-16,-42 1 0,21-1 0,-22 22 15,22-43-15,0 0 0,-21 0 16,20 0-16,-20-21 0,21 0 16,0 0-16,0 0 0,-1 0 0,1 0 15,-21 0-15,42-21 16,-21 0-16,21 0 0,0 0 16,0-22-16,0 22 0,0 0 15,0-21-15,0-1 0,0 1 16,21 0-16</inkml:trace>
  <inkml:trace contextRef="#ctx0" brushRef="#br1" timeOffset="103335.92">14139 12531 0,'0'0'0,"-21"0"16,0 0-16,21 21 31,21-21 16,0 0-47</inkml:trace>
  <inkml:trace contextRef="#ctx0" brushRef="#br1" timeOffset="103707.7">16341 12679 0,'0'21'0,"0"-42"0,0 0 16,-22 21-16,1 0 15,0 0-15,0 21 16,0 0-16,0 21 0,-1-20 0,1-1 16,0 21-16,0 0 0,0 1 15,0-22-15,-1 21 0,1 1 0,0-1 16,21-21-16,-21 21 0,0-20 15,0 20-15,21-21 0,0 0 0,0 0 16,0 1-16,0-1 0,21-21 31,0 0-31,0 0 0,0 0 16,0-21-16,1-1 0</inkml:trace>
  <inkml:trace contextRef="#ctx0" brushRef="#br1" timeOffset="103917.58">15811 12996 0,'0'0'0,"22"0"31,-1 0-31,0 0 16,0 0-16,21 0 0,1 0 15,-22 0-15,42 0 0,-20 0 0,20 0 16,-20 0-16,20-21 0,-21 21 0,22 0 15,-1-21-15,1 21 0,-1-21 16,1 21-16,-1 0 0</inkml:trace>
  <inkml:trace contextRef="#ctx0" brushRef="#br1" timeOffset="104776.09">17018 12848 0,'0'-21'0,"0"0"15,-21 21 1,0-21-16,-1 21 15,1 0-15,0 0 0,0 0 0,0 0 16,-22 21-16,1-21 0,0 21 0,-1 21 16,1-20-16,0-1 0,-1 21 15,1 0-15,21-20 0,-21-1 0,20 21 16,1-21-16,0 0 0,21 1 16,0-1-16,0 0 0,0 0 0,21-21 15,0 21-15,22-21 0,-22 0 16,21 0-16,1 0 0,-1 0 0,0 0 15,1 0-15,-22 0 0,21-21 16,0 0-16,-20 21 0,20-21 0,-21 0 16,0-1-16,0 1 0,1 0 0,-1 0 15,-21 0-15,0-22 0,0 22 16,0 0-16,0 42 16,0 0-16,0 1 15,0-1-15,-21 0 0,21 0 0,-22 0 16,22 0-16,0 1 0,0-1 0,0 0 15,0 0-15,0 0 16,22 0-16,-1-21 0,0 22 16,0-22-16,0 0 0,22 0 0,-1 0 15,-21 0-15,21 0 0,22 0 0,-22 0 16,1 0-16,-1-22 0,21 1 0,-20 0 16,-1 0-16,0 0 0,1 0 15,-1-22-15,-21 22 0,22-21 0,-22-1 16,0-20-16,0 21 15,-21-22-15,0 22 0,0-1 0,0 1 0,0 0 16,0-1-16,0 22 0,0 0 16,0 0-16,-21 21 0,0 21 15,0 0-15,-1 0 0,1 22 16,0-1-16,0 0 0,0 1 16,0-1-16,21 22 0,0-22 0,-22 0 15,22 1-15,0-1 0,0 0 16,-21-21-16,21 22 0,0-22 0,0 0 15,0 0-15,0 0 0,0 1 16,0-44 15,0 1-31,21 0 16,1 0-16,-22 0 0,21 0 16,0-1-16,0 1 0,0 0 0,0-21 15,22 21-15,-22-1 0,21 1 16,1 0-16,-22 0 0,21 21 15,0 0-15,1 0 0,-22 0 0,21 0 16,-21 0-16,22 0 0,-22 21 0,0 0 16,0 0-16,-21 22 0,0-22 15,0 0-15,0 21 0,0-20 0,0-1 16,0 21-16,-42-21 0,21 0 0,0 1 16,-22-1-16,1-21 0,0 21 15,-1 0-15,-20-21 0,20 0 0,-20 21 16,-1-21-16,1 0 0,-1 0 0,1 0 15,-22 0-15,22 21 0</inkml:trace>
  <inkml:trace contextRef="#ctx0" brushRef="#br1" timeOffset="105469.47">7726 14563 0,'21'-21'0,"0"-1"31,-42 44-15,0-1 0,0 0-16,-1 21 0,1-21 15,0 22-15,-21-1 0,-22 22 16,22-22-16,0-21 0,-22 21 0,22-20 16,-22 20-16,1-21 0,20 21 15,-20-20-15,-1-1 0,22 0 0,0 0 16,-1 0-16,1-21 0,21 0 0,-21 0 15,20-21 1,22 0-16,0 0 0,0 0 16,0-1-16,22 1 0,-1 0 15,21 0-15,-21 21 0,0-21 0,22 21 16,-1 0-16,-21 0 0,22 0 0,-1 0 16,0 0-16,1 21 0,-1 0 0,-21 0 15,21 0-15,1 1 0,-22 20 16,21-21-16,-21 21 0,22-20 0,-22 20 15,0-21-15,0 0 0,0 22 16,-21-22-16,22 0 0,-22 0 16,21-21-16,0 0 15,0 0 1,-21-21-16,21 21 0,-21-42 16,21 20-16</inkml:trace>
  <inkml:trace contextRef="#ctx0" brushRef="#br1" timeOffset="108100.74">8530 14669 0,'0'0'0,"0"21"15,0 0-15,-21-21 0,21 21 16,0 0-16,0 0 15,21-21 1,0 0-16,22 0 16,-22 0-16,0-21 0,21 0 15,1 0-15,-1 0 0,0 0 0,1-1 16,-1-20-16,0 21 0,1-21 0,-22 20 16,0-20-16,0 21 0,-21 0 15,0 0-15,0-1 0,-21 22 16,0 0-16,0 22 0,-22-1 15,22 21-15,-21 0 0,-1 1 16,22-1-16,-21 22 0,0-22 16,-1 64-16,1-64 0,21 22 15,21-22-15,-21 0 0,-1 1 16,1 41-16,21-41 0,0-1 16,0-21-16,-21 0 0,21 22 0,-21-22 15,21 0-15,-21-21 16,0 0-1,-1-21-15,22 0 0,-21-1 16,0 1-16,0-21 0,0 21 16,0-22-16,-1 1 0,-20-21 15,21 41-15,-21-20 0,20 21 16,1 0-16,0 0 0,0 21 0,0 0 16,0 0-16,21 21 15,0 0-15,0 0 0,0 21 16,0-20-16,0 20 0,21-21 0,0 21 15,0-20-15,0-1 0,0 21 0,1-21 16,-1 0-16,21-21 0,0 22 16,-20-22-16,20 0 0,0 0 0,22 0 15,-22 0-15,0 0 0,22-22 0,-1 22 16,1-21-16,-22 0 0,22 0 16,-22-21-16,22 20 0,-22 1 0,-21-21 15,21 21-15,-20-22 0,-1 22 16,-21 0-16,0-21 15,-21 42 1,-1 21 0,1 0-16,21 0 0,-21 0 15,0 1-15,0 20 0,0-21 0,21 0 16,-22 0-16,22 1 0,-21 20 16,0-21-16,21 0 0,21-21 31,0 0-16,1-21-15,-1 0 0,21 0 0,-21 0 16,0-1-16,1 1 0,-1-21 16,42 0-16,-42 20 15,1-20-15,-1 21 0,0 21 0,-21-21 16,21 21-16,0 0 0,-21 21 16,0 0-1,0 0-15,0 22 0,0-22 16,0 0-16,0 21 0,0-21 0,0 1 15,0-1-15,0 21 0,0-21 16,0 0-16,0 1 0,0-1 16,21 0-16,22-21 15,-22 0-15,0 0 0,0 0 0,0 0 16,1 0-16,-1-21 0,0 21 16,0-21-16,21-1 0,-20 1 0,20-21 15,-21 0-15,0 20 16,0 1-16,-21-21 0,22 21 0,-22 0 15,21-1-15,-21 1 0,0 0 0,0 42 32,0 0-17,0 1-15,0-1 0,-21 0 0,21 0 16,-22 0-16,22 0 0,0 1 16,0-1-16,0 0 0,0 0 0,0 0 15,22-21-15,-1 21 0,21-21 16,-21 0-16,0 0 0,22 0 0,-1 0 15,-21 0-15,22 0 0,-1-21 16,0 0-16,-21 0 0,22 0 0,-22 0 16,0-1-16,0 1 0,-21 0 15,0-21-15,0 21 0,0-22 16,0 22-16,-21 0 0,0 21 0,21-21 16,-21 21-16,0 0 15,21-21-15,21 21 16,0 0-16,0 0 15,21 0-15,-20 0 0,20 0 0,0 0 16,1 0-16,-1-22 0,0 22 16,1 0-16,-1 0 0,0 0 15,43 0-15,-43 0 0,1-21 16,-1 21-16,-21 0 0,0 0 0,0 0 16,-42 0-1,0 0-15,-21 21 16,21-21-16,-1 22 0,-20-1 15,21 0-15,-21 0 0,20 0 0,1 0 16,-21 1-16,21-1 0,0 0 16,-22 21-16,22-21 0,0 1 0,21 20 15,-21-21-15,21 0 0,0 0 0,0 1 16,0-1-16,0 0 0,21 0 16,0-21-16,0 0 15,0 0-15,1 0 0,-1 0 0,0-21 16,21 0-16,-21 0 0,1 21 0,-1-22 15,21 1-15,-21-21 0,0 21 16,1 0-16,-1-22 0,0 1 16,0 21-16,0-43 0,-21 22 0,21 21 15,-21 0-15,0-1 0,22 1 16,-44 42 0,1-21-1,0 22-15,21 20 0,-21-21 0,0 0 16,21 22-16,0-22 0,0 21 15,-21-21-15,21 0 0,0 22 16,0-22-16,0 0 0,0 21 16,21-20-16,0-22 0,0 0 0,0 21 15,0-21-15,22 0 0,-22 0 0,21 0 16,-21-21-16,1-1 0,20 22 16,0-21-16,-21 0 0,22 0 15,-22-21-15,0 20 0,0-20 0,0 21 16,22-21-16,-1-43 0,-21 43 15,-21-1-15,21 1 0,1 0 16,-1-1-16,0 1 0,-21 0 0,0 20 16,0 1-16,0 0 0,0 0 0,0 42 31,0 0-31,0 0 0,-21 22 0,21-1 16,-21-21-16,-1 22 0,1-1 0,21 0 15,0 1-15,-21-1 0,21 0 16,-21-21-16,21 22 0,0-1 0,0-21 15,0 22-15,0-22 0,0 0 16,0 0-16,0 0 0,21 0 0,0-21 16,0 0-16,1 0 15,-1 0-15,21 0 0,-21 0 0,0-21 16,22 21-16,-22-21 0,0 0 16,21 0-16,-20 0 0,-1-1 0,21-20 15,-21 21-15,0 0 0,1 0 16,-22 42 15,0 0-31,0 0 16,0 0-16,0 0 0,0 1 0,0-1 15,0 0-15,0 0 0,0 0 0,21-21 16,21 21-16,-21 1 0,0-22 0,22 0 16,-1 21-16,0-21 0,1 0 15,20 0-15,-20 0 0,20 0 16,-21 0-16,22 0 0,-22-21 0,22-1 15,-22 1-15,0 0 0,1 0 0,-1 0 16,0-22-16,-20 22 0,-1-21 16,0 0-16,0 20 0,-21-41 15,0 42-15,0 0 0,0-1 0,0 1 16,-21 0-16,0 21 0,-22 0 16,22 0-16,-21 0 0,0 21 0,20 0 15,-20 1-15,0-1 0,-1 0 0,22 0 16,-21 21-16,21-20 0,0 20 15,-1-21-15,22 21 0,0-20 16,0 20-16,0 0 0,0-21 16,0 1-16,22-1 0,-1-21 15,0 0-15,0 0 0,21 0 16,-20 0-16,-1 0 0,0 0 0,0-21 16,21-1-16,-20 1 0,-1 0 0,21 0 15,-21-21-15,0 20 0,1-20 16,-1 0-16,0-1 0,-21 1 15,21 0-15,0-1 0,0-62 0,-21 62 16,22-20-16,-1 20 0,-21 1 16,21 0-16,-21-1 15,0 22-15,0 42 16,0 1-16,-21 20 0,0-21 0,-1 21 16,1 22-16,0 42 15,0-64-15,0 0 0,0 22 16,21-22-16,0 22 0,0-22 0,0 0 15,0 1-15,0-1 0,0 22 16,0-43-16,0 0 0,21 0 16,0-21-16,0 21 0,0-21 15,0 0-15,1 0 0,-1 0 16,21-42-16,-21 21 0,0 0 16,1-1-16,-1 1 0</inkml:trace>
  <inkml:trace contextRef="#ctx0" brushRef="#br1" timeOffset="108307.61">12001 14669 0,'-42'21'0,"84"-42"0,-105 42 0,42 0 15,0-21-15,21 21 0,0 0 16,21-21 31,0 0-47,0 0 0,0-21 15</inkml:trace>
  <inkml:trace contextRef="#ctx0" brushRef="#br1" timeOffset="108973.24">14478 14965 0,'21'0'32,"-21"-21"-32,0 0 0,21 21 15,0-22-15,1 1 0,-22 0 16,42-21-16,-21 21 0,-21-1 16,0 1-16,0 0 0,0 0 0,0 0 15,-21 0-15,0 21 16,-22 0-16,1 0 0,0 0 0,-1 0 15,1 0-15,0 21 0,-64 0 16,85 0-16,-22-21 0,22 21 16,0 0-16,21 1 0,0 20 15,0-21-15,21 0 0,0 0 16,1 1-16,20-1 0,-21 0 16,21 0-16,-20 0 0,20 0 0,21 22 15,-41-22-15,-1 0 0,-21 0 16,0 0-16,0 1 15,0-1-15,-21 0 0,-22-21 16,1 0-16,0 0 0,-1 0 16,-84 0-16,85 0 15,-22 0-15,1 0 0,21-21 0,-22 0 16,-63-43-16,85 43 16,21 0-16,-1-22 0,1 22 15,21 0-15,-21-42 0,21 20 16,0 22-16,0 0 0,21 0 0,0 0 15,1 21-15,-1 0 16,21 0-16,-21 0 0,0 0 16,1 0-16,20 21 0,-21 0 0,0-21 15,22 21-15,-22 0 0,0 0 16,21 1-16,-21-22 0,1 21 0,20-21 16,-21 0-16,21 0 0</inkml:trace>
  <inkml:trace contextRef="#ctx0" brushRef="#br1" timeOffset="109228.09">14986 14669 0,'21'-43'0,"-42"86"0,63-107 0,-42 43 16,0 0-16,0 0 0,-21 21 31,0 21-31,0 21 0,0-21 16,21 0-16,-22 22 0,1-1 15,21 0-15,0 1 0,0-22 16,-21 21-16,21 1 0,-21 20 16,21-42-16,0 22 0,0-22 15,0 0-15,0 0 0,0 21 16,0-20-16</inkml:trace>
  <inkml:trace contextRef="#ctx0" brushRef="#br1" timeOffset="109423.98">14711 14923 0,'21'0'0,"0"0"31,0 0-31,0 0 16,1 0-16,-1 0 0,21 0 15,-21 0-15,22-22 0,-1 22 0,0 0 16,1 0-16,41-21 16,-41 21-16</inkml:trace>
  <inkml:trace contextRef="#ctx0" brushRef="#br1" timeOffset="111352.91">15557 14880 0,'0'-21'16,"0"42"-16,0-63 15,0 21 1,0 0-16,0-1 16,-21 22-1,0 0-15,0 0 0,0 0 0,0 0 16,-22 0-16,22 22 0,-21-1 0,-1 0 16,22 0-16,-21 0 0,0 0 15,20 22-15,-20-22 0,21 0 0,0 21 16,0-20-16,21-1 0,0 21 15,-22-21-15,22 0 0,0 1 16,0-1-16,22-21 16,-1 0-16,0 0 0,0 0 0,0 0 15,0 0-15,22-21 0,-22-1 16,21 1-16,-21 0 0,22 0 0,-22 0 16,21 0-16,-21-1 0,1 1 0,-1-21 15,21 21-15,-42-22 0,21 22 16,0 0-16,-21-21 0,22 42 0,-22-21 15,0-1-15,-22 22 16,1 22 0,21-1-16,0 0 0,-21 0 0,0 0 15,21 0-15,-21 1 16,21-1-16,0 0 0,0 0 0,0 0 16,0 0-16,0 1 0,0-1 0,0 0 15,21 0-15,0 0 0,21-21 16,-20 0-16,20 0 0,0 0 15,-21 0-15,22 0 0,-1 0 0,0-21 16,-20 21-16,41-42 0,-42 21 16,0-22-16,1 22 0,20-21 15,-21-1-15,0 1 0,0 0 16,1-1-16,-22 1 0,21-21 0,0 20 16,-21 1-16,0 0 0,0-1 0,0 22 15,0 0-15,0 0 0,0 0 16,-21 42-1,0 0-15,21 21 0,-22-21 16,1 22-16,0-1 0,0 0 0,0 1 16,0-1-16,-1 0 0,1 1 15,21-1-15,0 0 0,0 1 16,0-22-16,0 21 0,0 1 0,0-22 0,0 21 16,43 0-16,-22-20 0,0-1 15,0 0-15,21-21 16,-20 0-16,20 0 0,0 0 0,1 0 15,-1 0-15,0-21 0,1 21 0,-1-21 16,0-1-16,-21 1 0,22-21 16,-22 21-16,0 0 0,0-43 15,-21 43-15,0 0 0,0 0 16,0-1-16,-21 22 16,0 0-16,0 0 0,0 22 0,-1-22 15,1 21-15,0 0 0,-21 21 16,21-21-16,21 1 0,-22-1 15,22 0-15,0 0 0,0 0 16,22 0-16,-1 1 16,21-1-16,-21-21 0,0 21 15,22-21-15,-1 0 0,-21 0 16,43 0-16,-22-21 0,0 21 16,-20-21-16,-1-1 0,21 1 0,-21 0 15,0 0-15,1-21 0,-1 20 16,0 1-16,0 0 0,-21 0 0,0 0 15,0 0-15,0 42 32,-21-21-32,21 21 0,-21 0 15,0 0-15,-1 0 0,22 1 16,0-1-16,-21 0 0,21 0 0,-21 0 16,21 0-16,0 1 0,0-1 0,0 0 15,21-21 16,-21-21-15,21 0-16,1-1 0,-1 1 0,-21 0 16,0 0-16,21 0 0,0 0 15,-21-1-15,0 1 0,21-21 0,0 21 16,1 0-16,-22-1 16,21 22-16,-21 22 31,0-1-31,0 0 0,0 0 15,0 0-15,0 0 0,0 1 0,0-1 16,0 0-16,0 0 0,21-21 16,-21 21-16,21 0 0,0-21 15,0 22-15,1-22 16,-1 0-16,21 0 16,-21-22-16,0 1 0,1 0 0,-1 0 15,0 21-15,-21-21 0,21-22 16,0 22-16,0 0 0,1 0 0,-22 0 15,21 21-15,0-21 0,0 21 16,-21 21 15,0 0-31,0 0 16,0 0-16,0 0 0,0 1 16,0-1-16,0 0 15,0 0-15,21-21 16,0 21-16,1-21 0,-1 0 0,21 0 15,-21 0-15,22 0 0,-22 0 0,21 0 16,-21-21-16,0 0 16,1 0-16,-1 21 0,0-21 0,21-22 15,-42 22-15,21 21 0,-21-21 16,0 0-16,0 0 16,-21 21-1,0 0-15,0 21 16,21 0-16,-21 0 0,21 0 15,0 0-15,-21 1 0,21-1 0,0 0 16,0 0-16,0 0 0,21-21 16,0 21-16,0 1 0,0-1 15,22-21-15,-22 0 0,0 0 16,21 0-16,1 0 16,-22-21-16,42-1 0,-42 1 0,22-21 15,-22 21-15,21 0 0,1-22 16,-22 1-16,21 0 0,0-1 15,-20-20-15,20 20 0,-21-20 0,0 21 16,0-22-16,22-21 16,-43 64-16,0-21 0,0 21 0,-21 21 31,-22 21-31,22 0 0,0 0 0,0 22 16,0-1-16,-22 0 0,22 1 15,0 41-15,21-41 0,0-1 16,-21 0-16,21 1 0,0-1 15,0 43-15,0-43 0,0 0 16,0-21-16,0 1 0,21 20 0,-21-21 16,21-21-16,0 21 0,0 0 15,1-21-15,-1 0 16,0-21-16,0 0 0,0 21 16,0-21-16,43-43 0</inkml:trace>
  <inkml:trace contextRef="#ctx0" brushRef="#br1" timeOffset="111544.8">18351 14817 0,'-21'0'16,"42"0"-16,-21 0 31,22 0-31,-1 0 0,0 0 0,21 0 16,-21 0-16,22 0 0,-22 0 0,0 0 15,21 0-15,-20 0 0,41 0 16,-42 0-16,0 0 0,-21-21 16</inkml:trace>
  <inkml:trace contextRef="#ctx0" brushRef="#br1" timeOffset="111791.66">16446 14626 0,'0'0'0,"-84"0"0,20 21 0,22-21 16,0 0-16,-1 22 0,1-22 16,42 21-16,21-21 31,21 0-31,-20 0 0,20 0 0,0 0 15,22 0-15,-1 0 0,1 0 16,-1-21-16,1 21 0,-1 0 16</inkml:trace>
  <inkml:trace contextRef="#ctx0" brushRef="#br1" timeOffset="112331.35">19558 14542 0,'0'0'15,"-21"0"-15,0 0 0,21 21 32,21 0-32,21 0 15,-21-21-15,0 21 0,22 0 0,-1 1 16,0-22-16,22 21 0,-22 0 16,64 0-16,-64-21 0,22 0 15,-22 0-15,1 21 0,-1-21 16,-21 0-16,0 0 0,0 0 15,1 0-15,-44 0 16,1 0 0,-21 0-16,0 21 0,-1 1 15,1-1-15,-22 0 0,22 0 0,-21 0 16,-1 0-16,1 22 0,-1-22 16,1 21-16,20 1 0,-20-22 0,20 0 15,1 21-15,0-21 0,-1 1 0,-20 20 16,42-21-16,0 0 15,-1 0-15,22 1 0,-21-22 16</inkml:trace>
  <inkml:trace contextRef="#ctx0" brushRef="#br1" timeOffset="112581.22">19516 15325 0,'0'0'0,"21"0"0,-21 21 16,0 0 15,21-21 32,-21-21-63,21 21 0,-21-21 15,0 0 1</inkml:trace>
  <inkml:trace contextRef="#ctx0" brushRef="#br1" timeOffset="121199.47">5736 3768 0,'0'0'0,"0"-21"16,-21 21-16,0 0 16,0 0-16,-1 0 15,1 0-15,0 0 0,0 0 16,0 0 0,0 0-1,-1 0-15,1 0 16,42 0 62,1 0-78,-1 0 0,0 0 16,0 0-16,0 0 0,22 0 0,-22 0 15,21 0-15,-21 0 0,22 0 16,-1 0-16,0 0 0,22 0 0,-22 0 15,22 0-15,-22 0 0,21 0 16,1 0-16,-1 21 0,1-21 0,21 0 16,-1 0-16,1 0 0,21 21 15,-22-21-15,128 0 16,-127 21-16,21-21 0,-22 0 16,1 0-16,21 21 0,-22-21 0,22 0 15,-21 21-15,21-21 0,-22 0 0,1 22 16,-21-22-16,20 0 0,-20 0 15,-1 21-15,-20-21 0,20 0 0,-21 0 16,1 0-16,-22 0 0,21 0 16,-21 0-16,1 0 0,-1 0 0,0 21 15,0-21-15,0 0 16,-42 0 93,0 0-109,0 0 16</inkml:trace>
  <inkml:trace contextRef="#ctx0" brushRef="#br1" timeOffset="122095.47">5059 5419 0,'0'0'0,"-64"21"31,43-21-31,21 21 16,21-21 46,0 0-62,1 0 0,-1 0 16,21 0-16,0 0 0,1 21 16,-1-21-16,0 0 0,22 0 0,21 0 15,-22 0-15,22 0 0,21 0 16,-22 0-16,22 0 0,0 0 0,-21 0 15,-1 0-15,22 0 0,-21 0 16,-1 0-16,107 0 0,-106 0 16,-1 0-16,86 0 15,-86 0-15,-20 0 0,-1 0 16,1 0-16,-22 0 0,22 0 16,-22 0-16,-21 0 0,0 0 0,0 0 15,-21 21 95</inkml:trace>
  <inkml:trace contextRef="#ctx0" brushRef="#br1" timeOffset="124032.71">2582 10922 0,'-21'0'0,"0"0"15,0 0-15,0 0 16,-1 0-16,1 0 0,0 0 16,0 0-16,0 0 0,-22 0 0,22 0 15,0 0-15,0 0 0,0 0 16,0 0-16,-1 21 15,1-21-15,21 21 16,21-21 0,1 0-1,-1 0-15,21 0 0,-21 0 16,22 0-16,20 0 0,-21 0 0,22 22 16,-1-22-16,1 0 0,21 0 15,-22 0-15,22 0 0,-1 0 16,-20 0-16,21 0 0,-1 0 0,1 0 15,0 0-15,-1 0 0,-20 0 16,20 0-16,-20 0 0,-1 0 0,1 0 16,-1 0-16,-20 0 0,-1 0 15,0 0-15,43 0 16,-64-22-16,0 22 0,1 0 16,-44 0 124,1 0-124,21-21-1,0 0 376,-21 21-375,0 0 171,0 0-171,0 0-1,-1 0-15,1 0 0,0-21 16,0 21-16</inkml:trace>
  <inkml:trace contextRef="#ctx0" brushRef="#br1" timeOffset="-137300.62">15155 11430 0</inkml:trace>
  <inkml:trace contextRef="#ctx0" brushRef="#br1" timeOffset="-84189.69">19050 14796 0</inkml:trace>
  <inkml:trace contextRef="#ctx0" brushRef="#br1" timeOffset="-79945.78">14563 7535 0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09:0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572 0,'-22'-22'0,"22"1"16,-21 21-16,21-21 16,0 0-1,21 21 17,1 0-32,-1 21 0,0 0 15,21 0-15,-21 1 0,22 20 0,-22-21 16,21 21-16,-21 1 0,22-1 15,-22 0-15,21 1 0,-21 20 16,1-20-16,-1-1 0,0 0 0,0 1 16,0-1-16,0-21 0,1 21 15,-22-20-15,0-1 0,21 0 0,-21 0 16,21 0-16,-21 0 16,-21-42 15,21 0-16,0 0-15,-21 0 0,21 0 16,0-1-16,0 1 0,0-21 16,0 21-16</inkml:trace>
  <inkml:trace contextRef="#ctx0" brushRef="#br0" timeOffset="551.67">4445 550 0,'-21'0'31,"0"0"125,21 22-156,-22-1 0,1-21 16,0 21-16,0 21 0,0-21 0,-22 22 16,22-1-16,-21 22 0,0-22 15,-22 21-15,22 1 0,-22-1 16,1-20-16,-1 20 0,1-20 0,-43 41 16,42-41-16,22-22 15,0 21-15,-1-21 0,22 0 0,0-21 16,0 22-16,0-22 0,21 21 15,0-42 32,21-1-47,0 22 0,0-21 0,0 0 16,1 0-16,20 0 0,-21 0 16,21-1-16,1 1 0,-1 0 0</inkml:trace>
  <inkml:trace contextRef="#ctx0" brushRef="#br0" timeOffset="878.49">4614 741 0,'0'0'0,"21"0"0,-21-21 0,22 21 15,-22 21 16,0 21-15,0-21-16,-22 22 0,1-1 16,0 0-16,0 1 0,21-1 0,-21 22 15,0-22-15,-1 0 0,1 1 16,0-22-16,0 21 0,21-21 0,-21 22 16,21-22-16,-21 0 0,21 0 15,0 0-15,21-42 47,0 0-47,-21 0 16,21-22-16,-21 22 0,21-21 0</inkml:trace>
  <inkml:trace contextRef="#ctx0" brushRef="#br0" timeOffset="1151.33">4741 699 0,'0'0'0,"21"0"16,1 21 0,-1 0-16,-21 0 15,21 0-15,0 0 0,0 22 0,0-22 16,1 21-16,-1 1 0,0-1 16,-21-21-16,21 21 0,0-20 15,0 20-15,-21-21 0,0 0 0,22 0 16,-1 1-16,-21-1 0,0 0 15,21-21-15,-21 21 0,21-21 16,0 0 0,0-21-16,-21 0 0,22 0 15,-1-1-15,-21 1 16,21-21-16</inkml:trace>
  <inkml:trace contextRef="#ctx0" brushRef="#br0" timeOffset="1670.45">5673 677 0,'0'0'0,"-22"22"16,1-22-1,0 21-15,-21 0 0,21 0 0,-22 21 16,22-20-16,-21 20 0,-1 0 16,1-21-16,21 22 0,-21-1 0,20 0 15,-20-20-15,21-1 16,0 0-16,0 0 0,-1 0 0,22 0 15,0-42 17,22 0-17,-1 0-15,0 0 0,0-22 0,21-41 16,1 41-16,-22 1 16,21 0-16,1-1 0,-1 1 0,0 0 15,1 21-15,-22-22 0,21 22 16,-21 21-16,0-21 0,-21 42 31,0 0-31,0 0 16,0 22-16,-21-22 0,0 21 15,0 1-15,0-1 0,0 0 0,21 1 16,-22-1-16,1 0 0,21 1 16,0-1-16,-21-21 0,21 21 0,-21-20 15,21-1-15,-21 0 0,21 0 0,0 0 16,0 0-16,0 1 15,0-1 1,63-85 31,-42 43-31,1 0-16,20 0 0</inkml:trace>
  <inkml:trace contextRef="#ctx0" brushRef="#br0" timeOffset="2218.69">6392 593 0,'0'0'0,"0"-21"0,0-1 16,0 44 15,-21-1-16,21 0-15,-21 0 0,21 0 16,0 22-16,-21-1 0,0 0 0,-1 1 16,22-1-16,-21 21 0,0-20 15,0-1-15,0 0 0,0 1 0,-1-1 16,1 0-16,0-20 0,0 20 16,21-21-16,-21 0 0,0 0 0,21 1 15,-22-22 1,22-22-1,0 1-15,0-21 16,0 21-16,0-22 0,22 22 16,-22-21-16,21 0 0,-21 20 0,0-20 15,21 21-15,0 0 0,-21 0 16,21 21-16,-21 21 16,21 0-16,1 0 0,-22 0 15,0 0-15,21 22 0,0-1 0,0-21 16,-21 22-16,0-22 0,21 0 15,0 21-15,1-21 0,-1 1 0,0-22 16,0 21-16,0 0 0,0 0 16,1-21-16,-1 0 0,21 0 0,-21 0 15,0 0-15,1 0 0,20 0 16,-21 0-16,0 0 0,0-21 16,1 0-16,-1 21 0,0-21 0,0 21 15,-21-22-15,0 1 16,0 0-16,-21 0 15,0 21-15</inkml:trace>
  <inkml:trace contextRef="#ctx0" brushRef="#br0" timeOffset="2902.3">2201 1757 0,'0'0'0,"-106"-64"31,85 64-31,0-21 16,0 21-16,21 21 62,0 1-62,21-22 16,21 21-16,-20-21 0,-1 21 16,21-21-16,0 0 0,22 21 15,-1-21-15,1 0 0,21 0 16,-1 21-16,22-21 0,0 0 0,-21 0 16,42 0-16,0 21 0,0-21 15,148 0-15,-127 0 0,0 0 16,21 22-16,-20-22 0,20 0 15,148 0-15,-147 0 0,-22 0 16,0 0-16,0 0 0,0 0 16,-21 0-16,22 0 0,-44 0 0,22 0 15,-21 0-15,-21 0 0,21 0 16,-22 0-16,65 0 0,-86 0 16,1 0-16,-1 0 0,-21 0 15,-20 0-15,41 0 16,-42 0-16,-42 0 47,0 0-32,0 0-15,0 0 0,-1 0 0,1 0 16,0 0-16</inkml:trace>
  <inkml:trace contextRef="#ctx0" brushRef="#br0" timeOffset="3074.2">6667 1884 0,'0'0'0,"0"21"79,-21-21-79,0 21 15,0-21-15,0 0 16,-22 21-16</inkml:trace>
  <inkml:trace contextRef="#ctx0" brushRef="#br0" timeOffset="4438.58">85 3112 0,'0'0'0,"-22"0"0,1 0 15,0 0-15,0 0 0,42 0 63,21 0-48,1 0-15,20 0 0,1 0 0,-1 0 16,22 0-16,0 21 0,-1-21 16,1 0-16,0 0 0,-1 0 0,22 0 15,-21 0-15,-1 0 0,1 0 16,0 0-16,-22 0 0,22 0 16,-22 0-16,-20-21 0,20 21 0,-20 0 15,-22 0-15,21 0 0,-21-22 16,0 22-16,1 0 0,-22-21 15,0 0 1,-22 0 0,1 21-1,0-21-15,0 0 0,0 21 16,0-22-16,-1 1 16,1 0-16,0 21 15,0-21-15,0 0 0,0 21 16,-1 0-16,1 0 0,0-21 15,0 21-15,0 0 0,0 0 16,-1 0 0,22 21-1,22 0 1,-1 0-16,0-21 16,0 21-16,21 0 0,1-21 0,-22 22 15,21-1-15,1-21 0,-1 0 16,0 21-16,-21-21 0,22 0 0,-1 0 15,-21 0-15,22 0 0,-22 0 16,0 0-16,0 0 0,0 0 0,0 0 16,-42 0 15,-21 0-15,21 0-16,-22 21 15,22 0-15,-21 22 0,0-22 16,-1 21-16,22 0 0,-21 1 15,-1-1-15,1 0 0,0 1 0,21-1 16,-22-21-16,22 22 0,0-22 16,0 21-16,0-21 0,-1 0 0,22 1 15,0-44 17,22 1-17,-1-21-15,0 21 0</inkml:trace>
  <inkml:trace contextRef="#ctx0" brushRef="#br0" timeOffset="4879.33">2159 2731 0,'0'-22'0,"0"44"0,0-65 15,21 64 32,0 22-47,22-22 16,-22 0-16,0 21 0,0-20 0,0-1 15,0 21-15,1 0 0,-1-20 16,0 20-16,0-21 0,-21 21 0,0-20 16,0-1-16,21 0 0,-21 21 15,21-21-15,-21 1 16,22-22-1,-1 0 1,-21-22-16,21 1 0,-21-21 16,21 21-16,0-22 0,0 22 0</inkml:trace>
  <inkml:trace contextRef="#ctx0" brushRef="#br0" timeOffset="5110.63">2815 2731 0,'0'0'0,"0"-22"15,21 22-15,-21-21 0,-21 21 31,-21 0-31,21 21 0,-22 1 16,1-1-16,0 0 0,-1 21 0,-20-21 16,20 22-16,-20-1 0,21-21 15,-22 22-15,22-1 0,-1-21 16,1 21-16,21-20 0,-21 20 0,20-21 16,1 0-16,21 0 0,0 1 15,21-44 16,1 1-31,20 0 0,-21 0 0,21 0 16,1-22-16</inkml:trace>
  <inkml:trace contextRef="#ctx0" brushRef="#br0" timeOffset="5810.23">3048 2646 0,'0'0'0,"0"21"31,0 0-31,-21 0 0,0 1 16,21 20-16,-22-21 0,1 21 0,21 1 16,-21-22-16,21 21 0,-21 1 15,21-22-15,-21 21 0,0 0 16,21-20-16,0 20 0,0-21 0,-22 0 16,22 0-16,0 1 0,0-1 15,0-42 1,22-1-1,-22 1-15,21 0 16,0-21-16,-21 21 0,21-1 0,-21-20 16,21 0-16,-21 21 0,21-22 0,-21 1 15,0 21-15,22-22 0,-22 22 16,21-21-16,-21 21 0,0 0 0,21-1 16,0 22-1,0 0-15,-21 22 16,21-22-16,1 42 0,-22-21 15,21 0-15,0 0 0,0 22 16,0-22-16,-21 0 0,21 21 16,1-20-16,20 20 0,-42-21 15,21 0-15,-21 0 0,21-21 16,0 22-16,1-22 0,-1 0 16,0 0-16,0-22 15,0 1-15,0 21 0,1-21 0,-1 0 16,21-21-16,-21 20 0,0-20 15,22 21-15,-22-21 0,21-1 0,1 22 16,-22-21-16,21 21 0,-21-22 16,0 22-16,1 21 0,-1 0 15,-21 42 1,0-20 0,0-1-16,0 21 0,0-21 0,0 22 15,-21-1-15,21 0 0,-22 1 16,1-22-16,21 21 0,-21 0 0,21 1 15,-21-1-15,21-21 0,-21 22 16,21-22-16,0 21 0,0-21 0,0 0 16,21-42 15,0 0-31,0 0 16,0-21-16,1 20 0,-1-20 15,0 0-15</inkml:trace>
  <inkml:trace contextRef="#ctx0" brushRef="#br0" timeOffset="6284.55">4572 2646 0,'0'0'0,"-21"0"32,0 0-32,-1 21 0,1 21 15,0-20-15,0-1 0,0 21 16,21 0-16,-21-20 0,-1 20 15,1 0-15,0 1 0,21-1 16,-42 21-16,21-20 0,21-1 16,-22-21-16,22 0 0,-21 22 15,21-22-15,-21 0 0,21-42 32,0 0-17,0 0-15,0-22 0,0 22 16,0 0-16,0-21 0,0 20 0,21-20 15,0 21-15,-21 0 0,22 0 16,-22-1-16,0 1 0,21 0 0,0 21 16,0 0-1,0 21-15,0 0 0,-21 1 16,22-1-16,-1 0 0,0 0 0,-21 0 16,21 0-16,0 1 0,0-1 15,-21 0-15,22 0 0,-1 0 16,0 0-16,0-21 0,0 0 0,0 22 15,1-22-15,-1 0 0,0 0 16,21 0-16,-21-22 16,-21 1-16,22 0 15,-1 21-15,-21-21 0,21 0 0,0 0 16,-21-1-16</inkml:trace>
  <inkml:trace contextRef="#ctx0" brushRef="#br0" timeOffset="6635.35">5842 2731 0,'-21'0'16,"0"21"-16,21 0 15,0 0-15,-22 0 0,1 0 0,21 1 16,-21 20-16,0-21 0,21 0 16,-21 0-16,0 43 0,21-43 15,-22 0-15,22 0 0,-21-21 0,21 22 16,0-1-1,21-21 1,1 0-16,-22-21 0,42 21 16,-21-22-16,0 1 0,22 0 0,-22 0 15</inkml:trace>
  <inkml:trace contextRef="#ctx0" brushRef="#br0" timeOffset="7009.14">6350 2646 0,'0'0'0,"-21"0"31,0 0-15,-1 0-16,1 21 0,0 0 0,0-21 15,0 21-15,0 1 0,-1-22 16,1 21-16,21 0 0,0 0 16,-21-21-16,21 21 0,0 0 15,21-21-15,0 0 16,1 22-16,-1-22 0,0 0 0,0 21 15,0-21-15,0 21 0,1 0 16,-1-21-16,0 21 0,0-21 0,-21 21 16,21 1-16,-21-1 15,-21 0 1,0-21-16,0 0 0,0 0 0,-1 0 16,-20 0-16,21 21 0,-21-21 15,20 0-15,1 0 0,-21 0 0,0 0 16,20 0-16,1-21 15,21 0 1,0 0-16,0-1 16,0 1-16,0 0 15</inkml:trace>
  <inkml:trace contextRef="#ctx0" brushRef="#br0" timeOffset="7207.61">5863 2392 0,'0'0'0,"-21"-21"16,0 21-16,42 0 78</inkml:trace>
  <inkml:trace contextRef="#ctx0" brushRef="#br0" timeOffset="7622.37">7599 2286 0,'0'0'0,"0"-21"0,0 0 0,0 0 16,-21 21-1,-1 21 1,22 0-16,0 0 0,-21 0 0,0 22 16,0-1-16,0 0 0,0 1 15,21 20-15,-22-21 0,1 1 0,0 20 16,0-20-16,0-1 0,0 0 16,21-21-16,-22 22 0,22-22 0,-21 0 15,21 0-15,0 0 0,0 1 16,0-44 15,0 1-31,0 0 0,-21 0 16,21 0-16</inkml:trace>
  <inkml:trace contextRef="#ctx0" brushRef="#br0" timeOffset="8134.73">7239 2455 0,'0'0'15,"0"-42"-15,0 21 0,0-21 0,21 20 16,0 1-16,-21 0 0,21-21 0,1 21 15,-22-1-15,21 22 0,0-21 0,0 0 16,0 0-16,0 21 0,1 0 16,-1-21-16,21 21 0,-21 0 0,0 0 15,22 0-15,-22 21 0,0 0 16,0 21-16,0-20 0,1 20 0,-1 0 16,-21 1-16,0 20 0,0-21 15,0 22-15,0-22 0,0 22 16,0-22-16,0 0 0,-21 1 0,21-22 15,0 0-15,0 21 0,-22-42 16,22 22-16,0-44 31,0 1-31,0-21 16,22 21-16,-1-22 0,0 1 16,-21 0-16,21-1 0,0 1 0,0-21 15,1 20-15,-1-20 0,21 20 0,-21 1 16,22-21-16,-1 41 15,-21-20-15,21 21 0,1 0 0,-22 0 0,21-1 16,-21 22-16,1 0 16,-1 22-16,0-1 0,0 0 0,0 21 15,0 1-15,-21-1 0,0 21 16,0-20-16,0 84 0,0-85 16,0 22-16,-21-22 0,0 21 15,0-20-15,0-1 0,0-21 0,21 22 16,0-22-16,-22 0 0,22 0 15,0 0-15,0 0 16,22-42 0,-22 0-16,21 0 0,0 0 15</inkml:trace>
  <inkml:trace contextRef="#ctx0" brushRef="#br0" timeOffset="9517.51">8890 2477 0,'0'0'0,"0"-22"0,21 1 0,-21 0 16,0 0-16,0 0 0,0 0 0,-21-1 15,0 1-15,0 21 0,-1 0 16,-20 0-16,21 0 0,-21 0 16,20 0-16,-20 0 0,0 21 15,21 1-15,-22-1 0,22 21 16,0 0-16,-21 1 0,20-1 0,1 0 15,21 1-15,-21-1 0,21-21 0,-21 22 16,21-1-16,0-21 0,0 0 16,0 0-16,0 1 0,0-1 0,21-21 15,0 21-15,0-21 0,1 0 16,-1 0-16,0 0 0,21 0 0,-21-21 16,1 21-16,20-21 0,-21-1 15,21 1-15,-20 0 0,20-21 0,0-22 16,1 22-16,-22 0 0,0-1 15,-21 1-15,21 0 16,-21 20-16,21-20 0,-21 21 0,0 0 16,0 0-16,-21 21 31,0 21-31,0 21 0,21-21 0,-21 22 16,-1-22-16,1 21 0,0 0 15,21 1-15,0-1 0,-21 0 0,21-20 16,0 20-16,0-21 0,0 0 15,0 0-15,0 1 0,0-1 16,21 0-16,0-21 0,0 0 0,1 21 16,-1-21-16,0 0 0,21 0 15,1 0-15,-22-21 0,21 0 0,0 21 16,-20-21-16,20-22 0,0 22 16,1-21-16,-22 21 0,21-22 0,0-41 15,-20 62-15,-1-20 16,0 21-16,-21 0 0,0 0 15,0-1-15,-21 22 0,0 0 16,-1 0-16,1 0 0,0 22 16,21-1-16,0 0 0,-21 0 0,21 0 15,0 0-15,0 1 0,0-1 16,0 0-16,0 21 0,21-21 0,-21 1 16,0-1-16,21 0 0,0 0 15,-21 0-15,0 0 0,0 1 16,22-1-16,-22 0 0,21 0 15,0-21-15,0 21 16,0-21-16,0 0 0,1 0 16,-1 0-16,0 0 0,0-21 0,0 21 15,22-21-15,-22 0 0,21 0 16,0-22-16,-20 22 0,20-21 16,-21-1-16,21 1 0,-20 0 0,20-22 15,-21 22-15,21-22 0,-20 22 0,-1 0 16,0-1-16,0 1 0,0 0 15,-21 21-15,0-1 0,0 1 16,-21 21 0,21 21-16,-21 1 15,0-1-15,0 21 0,-1-21 0,1 43 16,0-22-16,21 0 0,-21 1 16,21 20-16,-21-20 0,21-1 0,0 0 15,-21 1-15,21-22 0,-22 21 0,22-21 16,0 0-16,0 1 15,0-1-15,0-42 32,0-1-32,0 1 15,22 0-15,-22 0 0,21 0 16,0-22-16,0 22 0,0-21 16,0 21-16,1-22 0,-1 22 0,0 0 15,0 0-15,21 0 0,-20 0 16,-1 21-16,0 0 0,0 0 0,0 0 15,0 0-15,-21 21 0,0 0 16,0 0-16,0 0 16,0 0-16,-21 1 0,0-22 15,0 21-15,0-21 0,0 0 16,-22 0-16,22 0 0,-21 0 0,21 0 16,-1 0-16,-20 0 0,21 0 15,0 0-15,0 0 0,21-21 0,0-1 16,0 44 15,0-1-15,21 0-16,0 0 0,-21 21 15,21-20-15,-21-1 0,21 0 0,-21 0 16,21 0-16,1 0 0,-22 22 0,21-43 16,0 21-16,0 0 0,0 0 15,0-21-15,1 21 0,-1-21 0,0 0 16,0 0-16,0 0 0,0 0 0,1 0 15,20 0-15,-21 0 16,21 0-16,-20 0 0,-1 0 0,21-21 16,22-21-16,-22 21 15,0 0-15,1-1 0</inkml:trace>
  <inkml:trace contextRef="#ctx0" brushRef="#br0" timeOffset="9895.29">10880 2604 0,'0'-22'0,"0"44"0,21-65 15,-21 22-15,0 0 0,0 0 16,0 0-16,-21 21 15,-1 0-15,1 0 16,0 21-16,21 0 0,-21 0 0,21 0 16,-21 0-16,0 22 15,21-22-15,0 21 0,0-21 0,-22 22 16,22-22-16,0 21 0,0-21 16,0 22-16,0-22 0,0 0 0,22 0 15,-22 0-15,21-21 0,0 22 0,0-1 16,21-21-16,-20 0 0,20 0 15,43 0-15,-43 0 0,21 0 16,-20-21-16,-1 21 0,0-22 0,1 1 16,-22 0-16,21 0 0,-21-21 15,1 20-15,-1-20 0,0 21 0,-21-21 16,0 20-16,0 1 0,0-21 16,0 21-16,0 0 0,0-1 15,-21 22-15,0 0 16,-1 0-1,22 22-15,0-1 16,0 0 0,0 0-16,22-21 15,-1 0-15</inkml:trace>
  <inkml:trace contextRef="#ctx0" brushRef="#br0" timeOffset="10293.07">11790 2540 0,'0'-21'0,"0"0"16,-21 0-16,-1 21 15,1 0-15,0 0 0,0 21 16,0 0-16,21 0 16,0 0-16,-21 22 0,-1-22 0,22 21 15,-21 0-15,21 22 0,-21-22 16,0 1-16,21-1 0,-21 21 15,21 1-15,0-1 0,-21 1 0,-1 63 16,22-64-16,0 22 16,0-21-16,-21-1 0,-21 170 15,21-170-15,21 1 0,-43 84 16,43-106-16,-21 22 0,0-22 16,21-21-16,0 22 0,-21-22 15,0 0-15,0-21 0,21-21 31,0 0-31,0 0 0,0-1 16,0 1-16,0-21 0,0 0 0,21-1 16,0 1-16,0 0 0,-21-22 0,21 22 15,0-22-15,22 1 0,-22-22 16,0 22-16,0-22 0,0 0 16,1 1-16</inkml:trace>
  <inkml:trace contextRef="#ctx0" brushRef="#br0" timeOffset="10542.93">11684 2667 0,'0'0'0,"21"-42"0,-21-1 0,21 22 16,-21-21-16,21 21 0,-21-22 0,22 22 16,-1 0-16,0 21 0,0-21 0,21 21 15,-20 0-15,-1 0 0,21 0 16,-21 0-16,22 0 0,-22 0 0,0 21 16,-21 0-16,0 0 0,0 22 15,0-22-15,0 21 0,-21-21 0,0 22 16,-1-22-16,-20 0 0,0 21 15,-1-20-15,22-1 0,-21 0 0,0 0 16,-1-21-16,22 21 0,0-21 16,0 0-16,0 21 0,-1-21 15,22-21 1,0 0 0</inkml:trace>
  <inkml:trace contextRef="#ctx0" brushRef="#br0" timeOffset="12167.66">13144 2117 0,'22'0'0,"-44"0"0,65-21 15,-22-1-15,-21 1 0,21 0 0,0 0 16,-21-21-16,21 20 0,1-20 16,-22 21-16,0 0 0,0-22 0,21 22 15,-21 0-15,0 42 31,0 0-31,-21 1 0,-1 20 0,1 0 16,0 1-16,0-1 16,0 21-16,-22-20 0,22 20 0,0-20 15,0 20-15,-21 1 0,20-22 16,-20 21-16,21 1 0,0-22 0,0 1 16,-22-1-16,22 0 0,21 1 0,-21-22 15,0 0-15,21 0 0,-21-21 16,-1 0-1,22-21 1,0 0-16,0-22 0,0 22 0,0-21 16,0 0-16,0-1 0,0 1 15,0 0-15,22-1 0,-1 1 0,-21 0 16,21 20-16,-21 1 0,0-21 16,0 21-16,21 0 15,-21 42 1,0 0-16,0 0 15,0 0-15,0 0 0,0 1 16,0 20-16,0-21 0,0 21 0,0 1 16,0-22-16,0 21 0,0-21 15,21 22-15,0-22 0,-21 0 0,22 0 16,-1 0-16,21-21 0,-21 22 0,0-22 16,22 0-16,-1 0 15,0 0-15,1 0 0,-1 0 0,0 0 16,1 0-16,-1-22 0,22 1 15,-22 0-15,0 0 0,22-43 16,-22 22-16,-21 0 0,0-1 0,1 1 16,-1 21-16,-21-21 0,0 20 15,0-20-15,0 21 0,0 0 16,0 0-16,-21 21 0,-1 0 16,1 0-16,0 0 0,0 0 0,-21 21 15,-1 0-15,22 0 16,0 0-16,-21 0 0,20 22 0,1-22 15,0 21-15,0 1 0,0-22 16,0 21-16,21 0 0,-22-20 16,22-1-16,0 0 0,0 0 0,0 0 15,0 0-15,22-21 0,-1 0 0,0 0 16,0 0-16,21 0 0,-20 0 16,20 0-16,21-21 0,-41 0 15,20 0-15,-21 0 16,21 0-16,-20-22 0,-1 22 0,0-21 15,0-1-15,0 22 0,0 0 16,-21-21-16,0 21 0,0-1 16,-21 44 15,0-1-31,21 0 0,0 0 16,-21 21-16,21-20 0,0-1 15,0 21-15,0-21 0,0 0 0,0 1 16,0-1-16,0 0 0,0 0 0,21 0 15,0-21-15,0 21 16,1-21-16,-1 0 0,21 0 0,-21 0 16,22-21-16,-22 21 0,21-21 15,0 0-15,-20 0 0,-1-22 16,21 22-16,-21-21 0,22-22 0,-22 43 16,0-21-16,-21 21 15,0 0-15,0-1 0,0 1 16,-21 42-1,21 1-15,0-1 16,-21 0-16,-1 0 0,22 0 0,-21 22 16,0-22-16,21 21 0,-42 0 15,42 1-15,0-22 0,-21 0 16,21 0-16,-22-21 0,22 21 16,0 1-16,0-44 31,0 1-31,0 0 15,22 0-15,-1 0 0,0-22 0,0 22 16,0-21-16,22 0 0,-22 20 16,21-20-16,-21 21 0,22 0 15,-1 0-15,21-22 0,-41 43 16,-1 0-16,0 0 0,0 0 16,0 0-16,0 0 0,1 21 0,-22 1 15,0-1-15,21 21 0,-21-21 0,0 22 16,0-22-16,0 21 15,0-21-15,0 22 0,0-22 0,-21 21 16,-1-21-16,22 0 0,-21 1 0,0-1 16,21 0-16,0 0 15,0-42 1,42 0 0</inkml:trace>
  <inkml:trace contextRef="#ctx0" brushRef="#br0" timeOffset="12844.27">15346 2413 0,'0'0'0,"0"-21"0,0 0 0,0 0 16,0-1-16,-21 1 0,-1 0 16,1 21-16,0-21 15,0 21-15,-21 0 0,20 0 0,1 0 16,-21 21-16,0-21 0,20 21 15,-20 0-15,0 22 0,21-22 16,-22 0-16,22 21 0,0 1 0,0-22 16,0 21-16,-1-21 0,22 22 15,0-22-15,0 0 0,0 0 0,0 0 16,0 1-16,22-22 0,20 21 16,-21-21-16,0 0 0,22 0 15,-22 0-15,21 0 0,0-21 0,1-1 16,-22 1-16,21 0 0,1 0 15,-22 0-15,0 0 0,21-22 16,-21 22-16,1-21 0,-1 21 0,-21-1 16,0 1-16,21 0 0,-21 0 15,0 0-15,0 42 32,0 0-32,-21 0 0,21 0 0,-21 1 15,21 20-15,-22 0 0,22 1 0,-21-1 16,0 0-16,0 22 0,21-22 15,-21 22-15,-22 41 16,22-41-16,0-1 0,21 22 0,-21-21 16,0 20-16,21 1 0,-43 63 15,22-63-15,21-1 0,-21 1 16,0-21-16,21 20 0,-21 1 0,21-22 16,-21 22-16,-1-21 0,22-22 15,-21 0-15,0 1 0,21-1 0,-42 0 16,21-42-16,-1 0 0,-20 0 15,21 0-15,0 0 0,-22-21 16,-20-21-16,21-1 0,-1-20 16,-41-43-16,41 43 0,1-22 15,21 21-15,0 1 0,-1-1 16,22 1-16,0-1 0,0 1 0,0-1 16,0 1-16,64-64 0,-43 85 15,0-22-15,22 22 0,-1-22 16,0 22-16,1 0 0,-1-1 15,0 1-15,1 0 0</inkml:trace>
  <inkml:trace contextRef="#ctx0" brushRef="#br0" timeOffset="14598.51">15769 2307 0,'0'0'0,"21"0"0,-42 21 47,0 1-47,0-1 0,21 0 0,-21 21 16,-1 1-16,22-22 0,-21 21 16,21 0-16,-21-20 0,21 20 15,0-21-15,0 0 0,0 22 0,0-22 16,0 0-16,0 0 15,21-21-15,0 0 0,1 0 0,-1 0 16,0 0-16,21 0 0,-21 0 0,22 0 16,-22 0-16,21-21 0,-21 0 15,22 0-15,-1-1 0,-21-20 0,0 21 16,22-21-16,-22 20 0,0-20 16,0 21-16,0-21 0,1 20 0,-22 1 15,0 0-15,0 0 0,0 0 16,21 21-16,-21 21 31,-21 0-31,-1 0 0,22 0 16,0 1-16,-21-1 0,0 21 15,21-21-15,-21 22 0,21-22 0,0 21 16,0-21-16,0 0 0,0 1 16,0 20-16,0-21 0,0 0 15,21 0-15,0 1 0,22-22 0,-22 0 16,0 0-16,0 21 0,21-21 15,-20 0-15,20 0 0,0 0 0,1-21 16,-22-1-16,21 22 0,0-21 0,1 0 16,-22 0-16,21-21 15,-21 20-15,22-20 0,-22 21 0,0-21 16,0 20-16,0-20 0,-21 0 0,0 21 16,0-1-16,0-20 0,0 21 15,0 0-15,0 0 0,-21 21 16,0 0-16,0 0 15,-21 0-15,20 0 0,-20 0 16,21 0-16,-21 21 0,20 21 0,-20-21 16,0 22-16,21-22 0,-22 21 15,22-21-15,0 22 0,0-22 0,-22 42 16,43-20-16,0-22 16,0 0-16,0 0 0,0 0 15,22-21-15,-1 0 0,21 0 0,-21 0 16,0 0-16,22 0 0,-22 0 15,21 0-15,1-21 0,-22 21 0,21-21 16,-21 0-16,0 0 0,1-22 16,41-20-16,-63 42 0,21-22 15,0 22-15,-21 0 0,0 0 0,0 0 16,0-1-16,0 1 0,0 42 47,0 1-47,0-1 0,0 0 0,-21 0 15,21 0-15,0 0 0,-21 22 0,21-22 16,0 0-16,0 0 0,0 0 16,0 1-16,0-1 0,21 0 0,0 0 15,1 0-15,-1-21 0,21 21 0,-21-21 16,0 0-16,22 0 0,-1 0 16,0 0-16,1 0 0,41 0 15,-41-21-15,20 0 0,-20 0 16,20 21-16,-21-42 0,1 20 15,20-41-15,-42 42 0,1-22 16,-1 22-16,-21-21 0,0 21 16,0-22-16,0 22 0,0 0 15,-21 21-15,-1 0 0,-20 0 16,21 0-16,-21 0 0,-1 0 0,1 21 16,21 0-16,-22 1 0,1 20 0,0-21 15,-1 43-15,22-43 16,0 0-16,21 21 15,0-21-15,0 1 0,0-1 0,21 0 16,0-21-16,1 0 0,-1 0 16,0 0-16,21 0 0,1 0 0,-22 0 15,21 0-15,-21 0 16,22-21-16,-22 0 0,0-1 0,21 1 16,-21 0-16,-21 0 0,22 0 15,-1 0-15,-21-1 0,0 1 0,0 0 16,0 0-16,21 0 0,-21 42 31,-21 0-15,21 0-16,-21 0 0,21 1 15,-22 20-15,1-21 0,21 21 0,-21 1 16,0-1-16,21 0 0,0 1 0,-21-1 16,0 0-16,-1 1 0,22 20 15,0 1-15,-21-22 0,0 43 16,0-22-16,0 64 15,21-63-15,-21-1 0,-1 22 0,1-22 16,21 1-16,-21-1 0,0 64 16,0-63-16,21-1 0,-21 1 0,21-1 15,-22 1-15,22-22 0,-21 1 16,0-1-16,21 0 0,0-21 0,-21 22 16,0-43-16,0 21 0,-1-21 15,1 0-15,0 0 0,0-21 16,21 0-16,-21-1 15,0 1-15,-1-21 0,1 0 0,0-1 16,0-20-16,21 20 0,-21-20 0,21 21 16,0-22-16,0 22 0,0-22 15,0 22-15,0-22 0,21 22 0,0 0 16,0-22-16,22-20 0,-22 41 16,21-20-16,-21 20 0,22 1 15,-1 0-15,0-1 0,1-20 16,-1 21-16,21-1 0,1 1 0,-22 0 15,22-1-15,-22 22 0</inkml:trace>
  <inkml:trace contextRef="#ctx0" brushRef="#br0" timeOffset="15010.25">18034 2688 0,'0'-21'15,"0"0"1,21 21-16,0-21 16,0 21-16,1-21 0,-1-1 0,0 22 15,21-21-15,-21 0 0,22 0 16,-22 0-16,0 0 0,0-1 0,22 1 16,-43 0-16,21 0 0,-21 0 15,0 0-15,-21-1 16,-22 22-16,22 0 15,-21 0-15,-1 0 0,22 22 16,-21-1-16,0 0 0,20 21 0,-20 1 16,21-22-16,0 21 0,21 0 0,0 1 15,0-22-15,0 0 0,0 21 16,0-20-16,21-1 0,-21 0 0,42-21 16,-21 21-16,1-21 0,41 0 15,-42 0-15,22 0 0,-22 0 16,21 0-16,-21 0 0,0 0 15,1 0-15,20-21 0,-21 0 16,0 21-16,-21-21 0,0-1 16,21 22-16,-21-21 0,22 21 15</inkml:trace>
  <inkml:trace contextRef="#ctx0" brushRef="#br0" timeOffset="15156.69">18627 2731 0,'0'0'16,"0"21"-16,0 0 15,0 0 1,0 0 0,-22-21 15</inkml:trace>
  <inkml:trace contextRef="#ctx0" brushRef="#br0" timeOffset="19934.24">804 4657 0,'21'0'15,"-21"-21"1,0-1-16,22 22 16,-22-21-16,0 0 0,0 0 15,0 0-15,0 0 0,0-1 16,0 1-16,0 0 0,0 0 0,-22 0 16,1 0-16,0-1 0,-21 1 15,21 0-15,-1 21 0,-20 0 0,0 0 16,-1 0-16,22 0 0,-42 21 15,20 0-15,1 1 0,0 20 16,-1-21-16,22 21 0,-21-20 16,21 20-16,0-21 0,21 21 0,0-20 15,0-1-15,0 0 0,0 0 16,0 0-16,0 0 0,42-21 16,-21 0-16,0 0 15,22 0-15,-1 0 0,0-21 0,1 0 16,-1 0-16,0 0 0,22 0 15,-22-1-15,0 1 0,-20 0 16,20 0-16,-21-21 0,0 20 0,0-20 16,-21 21-16,22 0 0,-22 0 15,0-22-15,0 22 0,0 0 16,0 42 0,-22 0-1,22 0-15,0 22 0,0-22 16,0 0-16,0 21 0,0-20 15,0 20-15,0-21 0,0 0 16,22 22-16,-1-22 0,0-21 16,-21 21-16,21 0 0,0-21 0,0 0 15,1 0-15,-1 0 0,0 0 16,0 0-16,0-21 0,22 21 0,-22-21 16,0 0-16,0-1 0,0 1 15,0 0-15,1 0 0,-22 0 16,0 0-16,0-1 0,0 1 0,0 0 15,0 0-15,0 0 0,0 42 47,0 0-47,0 0 0,0 0 0,0 1 16,0-1-16,-22 21 0,22-21 16,-21 0-16,21 1 0,0-1 15,0 0-15,0 0 0,-21-21 16,21-21 15,0 0-31,0 0 16,0-22-16,21 22 0,-21 0 15,21-21-15,-21 20 0,22-20 0,-1 21 16,0-21-16,21 20 0,-21 1 16,22 0-16,-1 21 0,0 0 15,-20 0-15,20 0 0,-21 0 16,21 21-16,-20 0 0,-1 1 0,-21 20 15,0-21-15,0 0 0,0 0 16,0 1-16,0 20 0,0-21 0,0 0 16,0 0-16,0 1 0,0-1 15,-21-21-15,21 21 0,21-42 47</inkml:trace>
  <inkml:trace contextRef="#ctx0" brushRef="#br0" timeOffset="20494.57">2138 4445 0,'0'-63'31,"0"41"-31,0 1 15,-21 0-15,-1 21 0,1-21 16,0 0-16,0 21 16,0 0-16,0 0 0,-1 0 0,1 21 15,0 0-15,0 0 0,0 0 16,0 1-16,21 20 0,-22-21 16,1 21-16,0-20 0,21 20 15,0-21-15,0 21 0,0-20 16,0-1-16,0 0 0,0 0 0,0 0 15,21-21 1,0 0-16,1 0 0,-1 0 0,0 0 16,0-21-16,0 0 0,22 0 15,-22 0-15,0-1 0,0 1 0,0 0 16,22-21-16,-22-1 0,0 22 16,42-85-16,-41 64 0,20 0 15,-21-22-15,0 1 0,0 20 16,1-20-16,-1 21 0,-21-1 15,0 1-15,21 0 0,-21 20 16,0 1-16,0 42 16,-21-21-16,0 43 15,21-1-15,-22 0 0,1 1 0,0 20 16,21 1-16,0-1 0,-21-20 16,21 20-16,0-21 0,0 1 0,0-1 15,0-21-15,0 22 0,0-22 16,0 0-16,21 0 0,0-21 15,0 0-15,1 0 16,20 0-16,0 0 0,1-21 16,-22 21-16</inkml:trace>
  <inkml:trace contextRef="#ctx0" brushRef="#br0" timeOffset="20970.29">3471 4212 0,'0'0'0,"-21"-21"0,0 0 16,0 21-16,21-21 16,-21 42-1,21 0-15,0 0 0,0 22 16,0-1-16,0 0 0,0 22 0,-22-22 16,22 22-16,0-1 15,0 1-15,-21 20 0,0-20 0,0 20 16,0 22-16,-22-21 0,22 0 0,0-1 15,-21 22-15,21-21 0,-1 21 16,-20-22-16,21 1 0,0 0 0,0-1 16,-1-20-16,-20 42 15,42-64-15,0 0 0,-21-21 0,21 1 16,0-1-16,0-42 16,0-1-1,0 1-15,0-21 0,0 0 0,21-22 16,0 1-16,-21-1 0,21 1 15,1-22-15,-1 0 0</inkml:trace>
  <inkml:trace contextRef="#ctx0" brushRef="#br0" timeOffset="21287.8">3217 4297 0,'0'0'0,"0"-42"0,0 20 15,0 1-15,0-21 0,0 21 16,0 0-16,21-1 0,-21 1 0,22 0 15,-1 21-15,0-21 0,21 21 16,-21 0-16,22 0 0,-22 0 16,21 0-16,1 21 0,-22 0 0,21 0 15,-21 22-15,22-22 0,-43 21 0,0 1 16,0-1-16,0 0 16,0 1-16,-22-22 0,1 21 0,-21-21 15,0 22-15,-1-22 0,22 0 0,-21 0 16,-1 0-16,22-21 0,-21 21 15,21-21-15,0 0 0,63-42 47,-21 42-47,0-21 16,0 0-16,22 0 0,-22-1 16</inkml:trace>
  <inkml:trace contextRef="#ctx0" brushRef="#br0" timeOffset="21531.66">4106 3916 0,'0'-21'16,"0"42"-16,0-63 0,0 63 31,0 0-31,-21 0 16,0 21-16,21-20 0,-21 20 15,0 0-15,21 1 0,-22-1 0,1 0 16,0 1-16,0-1 15,0 0-15,21 1 0,-21-22 0,21 21 0,-22 0 16,22-20-16,0-1 16,0 0-16,22-21 15,-1 0-15,0 0 16,0 0-16</inkml:trace>
  <inkml:trace contextRef="#ctx0" brushRef="#br0" timeOffset="22266.75">4403 4297 0,'0'0'16,"21"-21"-16,21 0 0,-21-1 0,-21 1 16,21 0-16,-21 0 0,0-21 15,0 20-15,0 1 0,-21 0 16,21 0-16,-21 21 0,0 0 0,-21 0 16,20 0-16,1 0 0,-21 0 15,21 21-15,0 0 0,-22 22 0,22-22 16,0 21-16,0 0 0,0-20 15,-1 20-15,22 0 0,0 1 0,-21-1 16,21-21-16,0 21 0,0-20 16,0-1-16,0 0 0,0 0 0,0 0 15,21-21-15,1 0 16,-1 0-16,0 0 0,0-21 16,21 21-16,-20-21 0,-1 0 15,21 0-15,-21-1 0,22 1 16,-22-21-16,21 21 0,-21-22 0,0 1 15,1 0-15,-1 21 0,0-22 16,0 1-16,-21 0 0,0 20 0,0 1 16,0 0-16,0 42 31,0 0-31,-21 22 0,21-22 0,-21 21 16,0-21-16,21 22 0,-22-1 15,22 0-15,0-20 0,-21 41 16,21-42-16,0 22 0,0-22 15,21 0-15,1 0 16,20-21-16,-21 0 0,0 0 16,22 0-16,-22 0 0,21-21 15,-21 0-15,22 0 0,-1-1 0,-21 1 16,21 0-16,1-21 0,-22 21 16,21-22-16,22-63 0,-43 43 15,0 21-15,0-22 0,0 22 16,1-1-16,-22 1 0,21 0 0,-21 21 15,0-1-15,0 1 0,-21 21 32,-1 21-32,1 1 15,0 20-15,0 0 0,21 1 16,-21-1-16,21 0 0,-21 1 0,21 62 16,0-62-16,-22-1 0,22 0 15,0-20-15,0 20 0,0-21 16,0 0-16,0 0 0,0 1 0,0-1 15,22-21 1,-1 0 0,0 0-16,0-21 0,-21-1 0,21 1 15,-21-21-15</inkml:trace>
  <inkml:trace contextRef="#ctx0" brushRef="#br0" timeOffset="22466.64">4868 4043 0,'0'0'0,"-21"0"16,21 21-16,21-21 15,0 0 1,1 0-16,-1 0 0,0 0 16,0 0-16,21 0 0,-20 0 0,-1 0 15,21 0-15,-21 0 0,0 0 16,22 0-16,-22 0 0,0 0 0,21-21 15,-20 0-15</inkml:trace>
  <inkml:trace contextRef="#ctx0" brushRef="#br0" timeOffset="23674.95">5715 4255 0,'0'0'0,"-64"21"31,43-21-15,21-21 15,21 21-31,1-22 16,-1 1-16,0 21 0,0-21 15,21 0-15,-20-21 0,20 20 0,-21 1 16,0-21-16,22 21 0,-22-22 16,0 1-16,0 21 0,0-21 0,-21 20 15,21-20-15,-21 21 0,0 0 0,0 0 16,0-22-16,-21 22 16,0 0-16,0 21 0,0 0 15,0 0-15,-1 0 0,1 0 0,0 21 16,0 0-16,0 0 0,0 1 15,-22 20-15,22 0 0,-42 43 16,41-43-16,1 22 0,-21-1 16,21 22-16,0-22 0,-1 1 0,1 21 15,0-22-15,0 22 0,0-1 16,0 1-16,-1 0 0,1 21 0,0-22 16,0 22-16,0-21 0,0-1 15,-1 22-15,1-21 0,0 0 0,-21 84 16,21-84-16,-1-22 0,22 22 15,-21-22-15,21-20 0,-21 20 16,21-21-16,0 1 0,0-22 16,0 21-16,0-21 0,21-21 0,0 0 15,1 0-15,-1 0 0,21-21 16,-21 0-16,64-42 0,-43 20 16,64-63-16,-42 64 15,-22-21-15,21-1 0,-20-21 0,20 22 16,-20-22-16,-1 1 0,-21 20 15,21-21-15,-42 1 0,0-1 16,0 0-16,0 1 0,0-1 0,-63-63 16,42 84-16,-22 1 0,22 21 15,-21-1-15,0 1 0,20 0 16,1 20-16,0 1 0,0 0 0,0 21 16,0-21-16,42 21 46,21 0-46,-21 0 0,22 0 16,-22 0-16,21-21 0,0 0 16,22-1-16,-22 1 0,1 0 15,-1 0-15,0 0 0,1 0 0,-1-22 0,-21 22 16,21 0-16,-20-21 0,-1 20 16,-21 1-16,0 0 0,21 0 0,-21 0 15,0 0 1,0-1-16,-21 22 31,0 0-31,21 22 0,-22-1 0,1 0 16,21 0-16,0 21 0,-21-20 15,21 20-15,-21-21 0,21 21 0,0-20 16,0 20-16,0-21 0,0 0 0,0 0 16,0 1-16,0-1 0,21 0 15,0-21-15,0 0 0,1 0 16,-1 0-16,0 0 0,0 0 0,0 0 15,0-21-15,22 21 0,-22-21 16,0-1-16,21 1 0,-20 0 16,-1 0-16,0-21 0,0 20 15,0 1-15,0-21 0,-21 21 0,0-22 16,0 22-16,0-21 0,0 21 0,0 0 16,-21-1-16,0 1 0,0 0 15,0 0-15,0 21 0,-1 0 0,1 0 16,0 0-16,0 0 15,0 0-15,21 21 0,0 0 16,-21 0-16,21 1 16,0-1-16,0 0 0,0 0 0,0 0 15,0 0-15,0 1 0,21-1 16,0-21-16,0 0 16,21 0-16,-20 0 0</inkml:trace>
  <inkml:trace contextRef="#ctx0" brushRef="#br0" timeOffset="24086.71">6794 4106 0,'-21'-21'0,"21"0"16,0 0-1,0 0-15,21 21 16,1 0-16,-1-21 15,0 21-15,0 0 0,0 0 0,0 0 16,1 0-16,-1 0 0,0 21 16,0 0-16,0 0 0,0 21 15,-21-20-15,22-1 0,-22 0 0,0 0 16,0 0-16,0 0 0,0 1 16,-22-1-16,1-21 0,21 21 0,-21 0 15,0-21-15,0 0 16,21-21-1,0 0 1,0 0-16,0-1 16,0 1-16,0 0 0,21 0 15,-21-21-15,21 42 16,0-22-16,-21 1 0,21 0 0,1 0 16,-1 0-16,0 21 0,0-21 0,0 21 15,0 0-15,1-22 16,-1 22-16,0 0 0,0 0 15</inkml:trace>
  <inkml:trace contextRef="#ctx0" brushRef="#br0" timeOffset="24750.88">7493 3958 0,'0'21'31,"-21"1"-31,0-1 15,21 0-15,0 0 0,0 0 16,-22 0-16,22 1 0,-21-1 0,21 21 16,0-21-16,0 0 0,0 1 15,0-1-15,-21 0 0,21 0 16,0 0-16,0-42 62,0 0-62,0 0 0,0 0 16,21-1-16,-21 1 0,21-21 0,1 21 16,-22 0-16,21-22 0,0 22 15,0-21-15,0 21 0,0-1 0,1 1 16,-1 21-16,21-21 0,-21 21 16,0 0-16,1 0 0,-1 0 15,0 21-15,-21 0 0,21 1 0,-21-1 16,0 0-16,0 21 0,0-21 15,0 22-15,0-22 0,0 0 16,0 21-16,0-20 0,0-1 16,0 0-16,0 0 0,0 0 15,-21-21 17,21-21-32,0 0 15,0 0-15,0 0 16,0-1-16,0 1 0,21-21 0,0 21 15,0-22-15,22-20 0,-1 42 16,-21-22-16,22 22 16,-1-21-16,0 21 0,1 0 0,-22 21 15,21 0-15,0 0 0,-20 0 0,-1 0 16,0 21-16,-21 0 0,0 0 16,0 21-16,0-20 0,0 20 0,0 0 15,0 1-15,-21-22 0,21 21 16,-21 0-16,-1-20 0,22-1 0,-21 0 15,21 0-15,-21 0 0,21 0 0,-21-21 16</inkml:trace>
  <inkml:trace contextRef="#ctx0" brushRef="#br0" timeOffset="26327.57">9123 4022 0,'63'0'15,"-42"-21"1,1 21-16,-1-22 0,0 22 0,0-21 16,43-21-16,-43 42 15,21-21-15,-21 0 0,0-1 0,22 1 16,-22 0-16,0-21 15,0 21-15,-21-1 0,0-20 0,0 21 16,0 0-16,0-43 16,0 43-16,0 0 0,-21 21 15,0 21-15,0 0 16,21 0-16,-21 22 0,21-1 0,0 0 16,-22 1-16,22-1 0,-21 22 15,21-1-15,-21 1 0,21-22 16,-21 21-16,0 1 0,21-22 0,-21 22 15,-1-22-15,1 0 0,0-20 0,21 20 16,-21-21-16,0 0 0,21 0 16,0 1-16,-21-22 0,-1 0 15,1 0-15,21-22 16,-21 22-16,0-21 0,21 0 16,0-21-16,-21 21 0,0-22 15,-1 22-15,22-21 0,-21-1 16,21 1-16,0 0 0,-21-1 0,21 22 15,-21 0-15,21 0 0,0 0 16,0 42 0,0 0-16,0 0 0,0 0 0,0 22 15,0-22-15,0 21 0,0-21 16,21 22-16,0-1 0,0-21 0,-21 0 16,22 22-16,-1-22 0,0 0 15,21 0-15,-21-21 0,1 21 16,41-21-16,-21 0 0,-20 0 0,20 0 15,0 0-15,-21-21 16,22 21-16,-1-21 0,0 0 0,-20 0 16,20 0-16,-21-1 0,21-20 0,-20 21 15,-1-21-15,-21 20 0,21-20 16,-21 21-16,21-43 0,-21 43 16,0 42-1,0 1 1,0-1-16,-42 42 0,42-42 15,-21 22-15,21-22 0,0 0 16,-22 21-16,22-20 0,-21-1 16,21 0-16,0 0 0,0 0 15,0 0-15,21-21 32,1 0-32,-1-21 0,0 0 15,0 0-15,0 0 0,0 0 0,1-1 16,-1 1-16,0 0 0,21-21 0,-21 21 15,1-1-15,20 1 0,-21 0 16,0 21-16,0 0 0,1 0 0,-1 0 31,-21 21-31,0 0 0,0 1 0,0-1 16,0 0-16,0 0 0,0 0 0,0 0 16,21 1-16,0-1 15,0 0-15,0 0 0,22-21 16,-22 0-16,0 0 0,0 0 15,22 0-15,-22 0 0,21 0 16,-21 0-16,22 0 0,-22-21 0,21 0 16,0 21-16,-20-21 0,-1-22 0,21 22 15,-21 0-15,0-21 0,1-1 16,-22 22-16,0-21 0,0-1 0,0 1 16,0 21-16,0 0 0,0-22 15,-22 43-15,1-21 0,0 21 0,0 0 16,0 0-16,0 0 0,-22 0 15,22 21-15,-21 1 0,21 20 0,-1-21 16,-20 21-16,21 1 0,0-22 16,21 21-16,0 1 0,-21-22 15,21 21-15,0-21 0,0 0 0,0 1 16,0-1-16,21 0 0,-21 0 0,21-21 16,0 0-16,0 0 0,0 0 15,22 0-15,-22 0 0,0-21 0,0 21 16,22-21-16,-22 0 0,0-1 15,21 1-15,1-63 16,-1 41-16,-21 1 0,21-43 16,-20 22-16,-1 20 0,0 1 15,0 0-15,0-1 0,-21 1 0,0 0 16,21 21-16,-21-22 0,0 22 0,0 0 16,-21 42-1,0-21 1,21 21-16,-21 22 0,0-22 15,21 21-15,-21 0 0,21 1 16,0 20-16,-22-20 0,1 20 0,21-21 0,-21 1 16,21 20-16,0-42 0,0 22 15,0-1-15,0-21 0,0 22 0,0-22 16,0 0-16,0 0 16,21-21-16,0 0 15,1 0-15,-1 0 0,0-21 0,0 21 16,0-21-16</inkml:trace>
  <inkml:trace contextRef="#ctx0" brushRef="#br0" timeOffset="27040.16">11176 4233 0,'-21'0'0,"42"0"0,-63 22 0,42-1 15,0 0 1,21-21-1,0 0-15,0 0 16,0 0-16,0-21 16,1 0-16,-1 21 0,0-22 0,0 1 15,0 0-15,0 21 0,1-21 16,-22 0-16,0 0 0,21-1 16,-42 22-1,-1 0 1,1 0-16,0 0 0,0 22 0,0-1 15,0 0-15,-1 0 0,1 0 16,21 0-16,0 1 0,-21-1 16,21 0-16,-21 0 0,21 0 0,0 0 15,0 1-15,21-1 16,0-21-16,0 0 0,1 0 16,-1 0-16,0 0 0,21 0 0,-21 0 15,22 0-15,-22 0 0,0-21 16,21 21-16,-20-22 0,20 1 0,-21 0 15,0 0-15,0 0 0,1 0 0,-1-1 16,0 1-16,-21 0 0,21 0 16,-21 0-16,0 0 0,0-1 0,0 1 15,0 42 17,0 1-32,-21-1 0,21 0 15,-21 21-15,21-21 16,0 22-16,0-22 0,-21 21 0,-1 1 15,1-1-15,21 0 0,-21 1 0,21-1 16,-21 0-16,0 22 16,21-1-16,0 1 0,0-1 0,-43 64 15,43-42-15,-21-22 0,21 1 0,-21-1 16,21 22-16,-21-21 0,0-1 16,21 22-16,0-22 0,-21 1 0,-1-1 15,1 1-15,21-22 0,0 0 0,-21 1 16,21-1-16,-21-21 0,21 0 15,-21 1-15,21-1 0,0-42 16,0-1 0,0 1-16,21 0 0,0-21 0,21-1 15,-20 1-15,-1-21 0,0-1 16,42-84-16,-20 63 0,-1 1 16</inkml:trace>
  <inkml:trace contextRef="#ctx0" brushRef="#br0" timeOffset="27302.02">11747 4530 0,'0'-43'15,"0"86"-15,0-149 0,0 64 0,0-22 0,-21 22 16,21 21-16,0-22 0,0 22 16,0-21-16,0 21 0,0-1 15,0 1-15,21 0 0,1 0 16,20 0-16,-21 21 0,21 0 0,1 0 16,-1 0-16,-21 0 0,22 0 0,-1 0 15,-21 21-15,0 0 0,0 0 16,1 0-16,-22 22 0,0-22 0,0 21 15,-22-21-15,1 22 0,-21-1 16,0-21-16,-1 0 0,22 1 16,-21-1-16,21-21 0,-22 21 15,22-21-15,0 21 0,0-21 16,21-21 0,0 0-16</inkml:trace>
  <inkml:trace contextRef="#ctx0" brushRef="#br0" timeOffset="29460.84">12404 4360 0,'0'22'15,"0"-44"-15,-22 44 0,44-22 32,-1 0-32,0-22 15,0 1-15,21 0 0,-20 0 16,20 0-16,-21 0 0,0-1 0,22-20 15,-22 21-15,0-21 0,0-1 16,-21 22-16,0-42 0,0 41 16,0 1-16,0 0 0,0 0 15,-21 21-15,0 0 0,0 0 16,-1 0-16,1 21 0,0 0 0,-21 0 16,21 22-16,-1-22 0,-20 64 15,21-64-15,21 21 0,0 0 16,0-20-16,0 20 0,0-21 0,0 21 15,0-20-15,0-1 0,0 0 16,21-21-16,0 21 0,0-21 0,1 0 16,20 0-16,-21 0 0,0 0 0,22 0 15,-1 0-15,-21 0 0,21-21 16,1 0-16,-1 0 0,0-1 0,1 1 16,-1 0-16,-21 0 15,22-21-15,-22 20 0,0-20 0,0 21 16,0-21-16,0 20 0,-21 1 0,0 0 15,0 0-15,-21 42 32,21 0-32,-21 0 0,0 1 15,21-1-15,-21 21 0,0-21 0,-1 0 16,22 22-16,0-22 0,-21 0 0,0 0 16,21 0-16,-21 1 0,21-1 15,21-21 16,-21-21-31,21 21 16,0-22-16,1 1 0,-1 0 16,0 0-16,21 0 0,-21 0 15,1-22-15,-1 22 0,0 0 0,0 21 16,0-21-16,0 21 16,-21 21-1,0 0-15,0 0 0,0 0 0,0 1 16,0-1-16,0 0 0,0 0 15,0 0-15,0 22 0,22-43 16,-1 21-16,0 0 0,-21 0 0,21-21 16,0 21-16,0-21 0,22 0 15,-22 0-15,0 0 0,21 0 0,-20 0 16,20 0-16,0 0 0,-21 0 0,22-21 16,-1 0-16,-21 0 0,43-22 15,-43 22-15,21 0 0,-21-42 16,-21 41-16,0-20 15,0 0-15,0 21 0,0-1 0,-21 1 16,21 0-16,-21 0 0,0 21 0,-21 0 16,20 0-16,1 0 0,0 0 15,-21 0-15,21 21 0,-22 0 0,22 0 16,-21 22-16,21-22 0,-1 21 16,1-21-16,0 22 0,21-22 15,0 21-15,0-21 0,0 1 0,0 20 16,0-21-16,21 0 15,0 0-15,1-21 0,-1 0 0,0 0 16,0 0-16,21 0 0,-20 0 16,-1 0-16,21-21 0,-21 0 0,22 0 15,-22 0-15,21 0 0,22-43 16,-43 22-16,0-22 0,21 22 16,-21 0-16,1-22 0,-1 22 0,0-1 15,0-20-15,0 21 0,-21 20 16,0-20-16,21 0 0,-21 21 0,0-1 15,-21 22 1,0 0 0,0 22-16,0-1 0,0 21 0,-1-21 15,1 22-15,0-1 0,21 0 0,-21 22 16,0-22-16,21 0 0,-21 1 16,21 20-16,0 1 0,0-22 15,0 0-15,0-20 0,0-1 16,0 21-16,42-21 0,-21 0 15,0-21-15,43 0 0,-43 0 16,0 0-16,21 0 16,-20 0-16,20 0 0,0 0 0,1-21 15,-22 0-15,21 0 0,0 0 0,-20 0 16,-1-1-16,0-20 0,21 0 16,-42 21-16,0-1 0,0 1 15,0 0-15,-21 21 16,0 0-1,0 0-15,21 21 0,-21 0 0,21 1 16,-22-1-16,22 0 0,0 0 16,0 0-16,0 0 0,0 1 0,0-1 15,0 0-15,0 0 0,22-21 16,-1 42-16,0-42 0,0 0 16,21 0-16,-20 0 0,-1 0 15,0 0-15,21 0 0,-21 0 16,1-21-16,20 21 0,-21-21 0,0 0 15,22 0-15,-22 0 0,0-1 0,0-20 16,0 21-16,-21 0 0,0 0 16,21-1-16,-21 44 31,-21-1-31,21 0 0,-21 21 16,21-21-16,-21 1 0,0-1 0,21 0 15,0 0-15,0 0 0,0 0 16,-21 1-16,21-1 0,21-21 47,-21-21-47,21 21 0,0-22 15,-21 1-15,21 21 0,0-21 0,1 0 16,-1-21-16,0 20 0,0 1 16,43-42-16,-43 42 15,0-1-15,0 1 0,0 0 0,-21 42 31,0 0-31,0 1 0,0-1 0,0 0 16,-21 0-16,21 0 16,0 0-16,0 1 0,0-1 0,0 0 15,0 0-15,0 0 0,0 0 0,21 1 16,0-22-16,1 0 0,-1 21 16,0-21-16,0 0 0,0 0 0,43 0 15,-43-21-15,21 21 16,-21-22-16,22 1 0,-22 0 0,21-21 15,-21 21-15,22-22 0,-1-20 0,-21 20 16,0-20-16,22-1 16,-22 1-16,21 21 0,-21-22 0,22 22 15,-22-22-15,0 22 0,-21 21 16,21-22-16,-21 22 0,-21 42 31,0 1-31,0-1 0,0 0 0,-1 21 16,1 1-16,0-1 15,0 21-15,-21 1 0,20-22 0,1 22 16,0-22-16,21 22 0,-21-22 16,21 0-16,0 1 0,0-22 0,0 21 15,0-21-15,0 0 0,0 1 16,21-1-16,0-21 0,0 0 16,1 0-16,-1 0 0,0 0 15,0 0-15,21-21 0,-20-1 0,-1 22 16,0-42-16,0 21 0,0 0 15</inkml:trace>
  <inkml:trace contextRef="#ctx0" brushRef="#br0" timeOffset="29649.73">15494 4022 0,'0'0'15,"0"21"-15,0 0 0,0 0 16,21-21-1,0 0-15,0 0 0,22 0 0,-22 0 16,21 0-16,-21 0 16,22 0-16,-22 0 0,0 0 0,0 0 15,0-21-15,1 21 0,-22-21 0,21 21 16</inkml:trace>
  <inkml:trace contextRef="#ctx0" brushRef="#br0" timeOffset="31195.62">18034 3683 0,'0'0'15,"0"-21"-15,0 0 0,0 0 16,-21 42 15,21 0-31,-21 21 16,21-21-16,-22 22 0,1-1 0,0 0 16,0 22-16,0-22 0,0 22 15,-1-1-15,1-20 0,-21 20 0,21-21 16,-22 1-16,22 20 0,0-42 15,-21 22-15,21-1 0,-1-21 16,1 0-16,0 1 0,0-22 0,0 0 31,21-22-31,0 1 16,0-21-16,0 21 0,0-22 0,0 1 16,0 0-16,0-1 0,21 1 15,0-21-15,-21 20 0,21 1 0,0 0 16,-21 20-16,0-20 0,22 21 15,-1 0-15,-21 42 32,0 0-32,0 0 0,21 22 0,-21-22 15,0 21-15,21 0 0,-21 1 0,0-1 16,0 0-16,21-20 0,0 20 16,1 0-16,-22-21 0,21 1 15,0 20-15,21-42 0,-21 21 16,1 0-16,-1 0 0,21-21 0,0 0 15,-20 0-15,20 0 0,64 0 16,-64 0-16,0-21 0,1 0 16,20 0-16,-20 0 0,-1-22 0,-21 22 15,21-21-15,-20 21 0,-1-22 16,0 1-16,-21 0 0,0-22 16,0 22-16,-21 21 0,0 0 15,-1 21-15,1-22 0,0 22 0,0 0 16,-21 0-16,20 0 0,1 0 0,0 22 15,-21-1-15,21 0 0,-1 0 16,1 21-16,0-20 16,0 20-16,0-21 0,0 21 0,21-20 15,0 20-15,0-21 0,0 0 0,0 0 16,0 1-16,0-1 0,21 0 16,21-21-16,-21 0 15,22 0-15,-22 0 0,0 0 0,21-21 16,-21 21-16,1-21 0,20-1 15,-21 1-15,21 0 0,-20 0 0,-1-21 16,0 20-16,0-20 0,-21 21 16,0-21-16,0 20 0,21 1 15,-21-21-15,0 21 0,0 42 32,-21-21-32,0 42 0,21-21 0,0 1 15,0 20-15,-21-21 0,21 21 16,0-20-16,0-1 0,0 21 0,0-21 15,0 0-15,0 1 0,0-1 16,21 0-16,0-21 0,0 0 0,0 21 16,1-21-16,-1 0 0,0 0 0,21 0 15,-21 0-15,22 0 0,-1-21 16,-21 0-16,22 21 0,-22-21 16,0-22-16,0 22 0,0 0 15,0-21-15,-21 20 0,0-20 0,22 21 0,-22-21 16,0 20-16,0 1 15,0 0-15,0 42 16,0 0-16,0 1 16,0-1-16,0 21 0,-22-21 15,1 22-15,21-22 0,-21 21 0,0-21 16,21 0-16,-21 43 16,21-43-16,-21-21 0,21 21 15,0 0-15,0-42 31,0 0-31,0 0 16,21 0-16,0 0 0,-21-1 16,21 1-16,0-21 0,0 21 15,1-22-15,-1 1 0,21 21 16,-21-21-16,22 20 0,-1 1 0,0 0 16,22 0-16,-22 21 15,-21 21-15,22 21 0,-43-20 16,0 20-16,0-21 0,0 21 0,0 1 15,0-1-15,-22-21 16,1 22-16,0-22 0,0 0 0,0 0 0,0 0 16,-1 0-16,22 1 0,0-1 15,-21-21-15,21 21 16,21-42 15,1 0-31,-1 21 0,0-22 0,0 1 16</inkml:trace>
  <inkml:trace contextRef="#ctx0" brushRef="#br0" timeOffset="31896.99">20066 4170 0,'0'0'0,"0"-21"16,0-22-1,-21 43-15,0-21 0,-1 0 16,1 21-16,-42 0 0,42 0 15,-22 0-15,22 0 0,-21 0 16,21 21-16,-22 0 0,22 1 0,-21-1 16,21 21-16,-1-21 15,1 22-15,0-22 0,0 21 0,21-21 16,-21 0-16,21 22 0,0-22 0,0 0 16,21 0-16,0 0 0,0-21 15,0 0-15,22 0 0,-22 0 16,0 0-16,21 0 0,-20 0 15,20 0-15,-21-21 0,0 0 16,22 0-16,-22 0 16,0 0-16,0-1 0,-21 1 0,0 0 15,21 0-15,-21 0 0,21 0 0,-21-1 16,0 1 0,0 42-1,0 1-15,0-1 16,-21 21-16,0-21 0,0 0 0,21 22 15,-21-22-15,-22 64 0,43-43 16,-21-21-16,0 43 16,0-22-16,21 21 0,-42 43 15,20-42-15,22 20 0,-21-20 16,21-1-16,-21 22 0,21-21 0,-21 84 16,0-85-16,21 22 0,0 63 15,-21-84-15,-1-1 0,1 1 16,0-22-16,0 21 0,0-20 15,0-1-15,-1-21 0,-20 22 0,0-22 16,-1 0-16,1 0 0,0-21 0,-1 0 16,1 0-16,0 0 0,-1 0 15,1 0-15,-21-21 0,20-21 0,1 20 16,0-20-16,-1 0 0,22-1 16,0-20-16,0 21 0,21-22 0,0 1 15,0-1-15,0-21 0,21 22 16,0-1-16,0-20 0,0 20 0,22-20 15,-22 20-15,21 1 0,1-22 16,20 21-16,-21 1 0,22 21 0,-1-22 16,1 22-16,-1-22 0,1 22 0,-1 0 15,1 20-15,21-20 0</inkml:trace>
  <inkml:trace contextRef="#ctx0" brushRef="#br0" timeOffset="33348.75">20235 4233 0,'0'-21'0,"-21"21"32,0 0-32,0 21 15,0 1-15,21-1 16,-22 0-16,1 21 0,21-21 0,-21 1 16,21 20-16,0-21 0,0 0 15,-21 0-15,21 22 0,0-22 16,0 0-16,21-21 0,0 0 15,0 0-15,1 0 16,-1 0-16,0 0 0,0 0 0,21 0 16,-20-21-16,20 0 0,-21 21 15,21-21-15,-20-1 0,20-20 16,0 21-16,-21 0 0,22-22 0,-22 22 16,0-21-16,0 21 0,0 0 15,1-1-15,-22 1 0,0 0 0,0 0 16,-22 42 15,1 21-31,0-20 16,21-1-16,-21 0 0,21 21 0,-21-21 15,21 22-15,0-22 0,0 0 0,0 0 16,0 0-16,0 1 0,0-1 16,21 0-16,0 0 0,0-21 15,0 21-15,1-21 0,-1 0 0,21 0 16,0 0-16,-20 0 0,20 0 15,0 0-15,1 0 0,-1-21 0,0 21 16,1-21-16,-22 0 0,21 0 16,-21-1-16,22-20 0,-22 21 0,0-21 15,0 20-15,-21-20 0,0 21 16,0-21-16,0 20 0,0-20 0,0 21 16,0 0-16,-21 21 0,0-21 0,0 21 15,-1 0-15,-20 0 16,0 21-16,21 0 0,-1-21 15,1 42-15,0-21 0,0 1 16,21 20-16,-21-21 0,21 21 0,-21-20 16,21-1-16,0 0 0,-22 0 0,22 0 15,0 0-15,0 1 0,0-1 16,22-21-16,-1 0 0,-21 21 0,21-21 16,0 0-16,0 0 0,0 0 15,1 0-15,-1 0 0,0-21 0,0 0 16,0-1-16,0 22 0,1-42 0,-22 21 15,21 0-15,0 0 0,0-22 16,0 22-16,-21-21 0,0 21 0,0-1 16,0 1-16,21 0 15,-21 42 17,-21 0-32,21 1 0,0 20 0,0-21 15,0 0-15,0 0 0,0 1 0,0-1 16,0 0-16,0 0 0,21 0 15,1 0-15,-1-21 0,42 22 16,-20-22-16,-22 0 16,21 0-16,22 0 0,-22 0 0,0 0 15,22 0-15,-22-22 0,0 22 0,1-21 16,-1 0-16,0 0 0,1 0 16,-22-22-16,0 22 0,0-21 15,-21 0-15,0 20 0,0-20 16,0 21-16,0 0 0,0-22 0,-21 22 15,0 21-15,0-21 0,-22 21 16,22-21-16,-21 21 0,0 0 0,20 0 16,-20 21-16,21 0 0,0 0 15,0 22-15,-1-22 0,22 0 0,-21 0 16,21 22-16,0-22 0,0 0 0,0 0 16,21 0-16,1 0 0,-1 1 15,0-22-15,21 0 0,-21 0 16,1 0-16,-1 0 0,21 0 15,-21 0-15,0 0 0,1-22 16,-1 22-16,-21-21 0,21 0 0,0 0 16,-21 0-16,0 0 15,0-1-15,0 1 0,0 42 32,0 1-17,0-1-15,-21 0 0,21 0 16,-21 21-16,0-20 0,-1 20 0,22 0 15,-21 1-15,0-22 0,0 42 0,21-20 16,-21 62 0,0-62-16,-1 20 0,22 1 0,0-1 15,-21 1-15,21-1 0,-21-20 0,0 20 16,21 1-16,0-22 0,0 21 16,0 1-16,0-1 0,-21-20 0,21 20 15,-21-20-15,-1 20 0,1-21 16,0 22-16,21-22 0,-21 1 0,0-22 15,0 0-15,21 21 0,-22-21 16,1-21-16,0 0 16,21-21-16,0 0 15,-21 0-15,21 0 0,0-22 16,0 22-16,0 0 0,0-21 0,0-1 16,21 22-16,-21-21 0,21 0 15,0-1-15,1 1 0,20 0 16,-21-1-16,0 1 0,22 0 0,-22-22 15,21 1-15,0-1 0</inkml:trace>
  <inkml:trace contextRef="#ctx0" brushRef="#br0" timeOffset="33727.54">22267 4276 0,'0'0'16,"-21"-21"-16,21-1 31,21 22-31,-21-21 0,43 21 16,-22 0-16,0-21 15,0 21-15,21-21 0,1 0 0,-22 21 16,21-21-16,-21-1 0,1 1 16,-1 0-16,0 0 0,-21 0 0,0 0 15,0-1-15,0 1 16,-21 21-16,0 0 0,-22 0 0,22 0 15,-21 21-15,-1 1 0,1-1 16,0 21-16,21 0 0,-22-20 16,22 20-16,0 0 0,21 1 0,0-22 15,0 21-15,0-21 0,0 0 16,0 1-16,0-1 0,21 0 0,0-21 16,0 0-16,1 21 0,20-21 15,0 0-15,-21 0 0,22 0 0,-1 0 16,0 0-16,1-21 0,-1 0 15,0 21-15,-20-21 0,-1-1 0,21 1 16</inkml:trace>
  <inkml:trace contextRef="#ctx0" brushRef="#br0" timeOffset="35721.65">889 5800 0,'0'0'0,"0"-21"0,0-1 0,-21 22 16,21-21-16,-21 0 0,-1 21 16,1 0-16,0 21 15,0 0-15,0 1 16,0-1-16,-1 21 0,22-21 0,-21 22 15,0-1-15,0 0 0,0 1 16,21-22-16,-21 21 0,21-21 16,-22 22-16,1-22 0,21 0 15,0 0-15,0 0 0,0 0 16,21-21 0,1-21-1,-1 21-15,0-21 0,0 0 16,0-21-16,0 20 0,22 1 0,-22 0 15,0 0-15,0 0 0,0 0 16,1-1-16,-22 1 0,21 21 16,0 0-16,-21 21 15,0 1-15,21-1 16,-21 0-16,21 0 0,-21 0 16,0 0-16,0 1 0,21-1 15,-21 0-15,22 0 0,-1 0 0,-21 0 16,21-21-1,0 22-15,0-22 0,0 0 0,22 0 16,-22-22-16,0 1 16,0 21-16,0-21 0,22 0 0,-22 0 15,21 0-15,-21-1 0,1-20 16,-1 21-16,0 0 0,0 0 0,0-22 16,-21 22-16,0-42 15,0 41-15,0 1 0,0 0 16,-21 21-16,0 0 15,0 21-15,0 0 16,21 1-16,0-1 0,-43 42 16,43-42-16,-21 22 15,21-1-15,0-21 0,0 0 0,0 22 16,0-22-16,0 0 0,0 0 16,0 0-16,21 1 15,22-22-15,-22 0 0,0 0 16,21 0-16,-21-22 0,22 1 15,-1 21-15,0-21 0,-20 0 0,20-21 16,0 20-16,1-20 0,-1 21 16,-21-21-16,0-1 0,0 1 15,1 0-15,-1-1 0,-21-20 16,0 20-16,0 1 0,0 0 0,0-1 16,0 22-16,0-21 0,0 21 15,-21 42 1,21 0-1,0 21-15,-22 1 0,22-1 0,0 0 16,0 1-16,-21-1 0,21 22 16,-21-22-16,0 0 0,21 1 15,-42 41-15,42-63 0,0 1 16,-22 20-16,22-21 0,0 0 16,22-42 15,-22 0-31,21 0 15,0 0-15,0-1 0,0-20 16,0 21-16,1 0 0,-1 0 0,-21-1 16,21 1-16,0 0 0,-21 0 15,21 21-15,-21 21 16,21 0-16,-21 0 16,0 1-16,0-1 0,0 0 0,0 0 15,0 0-15,0 0 0,0 1 16,0-1-16,22 0 0,-22 0 0,21 0 15,0-21-15,0 21 16,0-21-16,0 0 0,1 0 0,-1 0 16,0 0-16,21-21 15,-21 0-15,22 21 0,-1-21 0,-21 0 16,22 0-16,-1-1 0,-21 1 16,21-42-16,-20 42 15,-1-22-15,-21 22 0,0 0 0,21 0 0,-21 0 16,-21 21-1,0 21 1,-1 21-16,22-21 16,-21 0-16,0 1 0,21-1 15,0 21-15,0-21 0,0 0 0,0 1 16,0-1-16,0 0 16,0 0-1,0-42 1,21 0-1,-21 0-15</inkml:trace>
  <inkml:trace contextRef="#ctx0" brushRef="#br0" timeOffset="35906.81">2519 5715 0,'0'0'0,"0"21"31,-21-21-15,21 21-16,0 1 16,0-1-16,21-21 15,0 0 1,0 0-16,-21 21 0</inkml:trace>
  <inkml:trace contextRef="#ctx0" brushRef="#br0" timeOffset="36610.92">3048 5800 0,'-42'0'16,"20"0"0,1 21-16,0-21 15,0 21-15,0 43 0,0-43 16,-1 0-16,22 21 0,0-21 15,-21 22-15,21-22 0,-21 21 0,21-21 16,0 1-16,0-1 0,0 0 16,0 0-16,21 0 0,0 0 15,1-21-15,-1 0 0,0 0 16,21 0-16,-21 0 0,22 0 0,-22-21 16,21 21-16,1-21 0,-1 0 0,0 0 15,1 0-15,-1-1 0,0 1 16,1 0-16,-1-21 0,0 21 0,1-22 15,-22 1-15,0 0 0,0-1 16,0 1-16,-21 0 0,0-1 0,0 22 16,0-21-16,0 21 0,0-1 15,0 1-15,-21 21 16,0 21-16,21 1 16,0-1-16,0 21 0,-21 0 0,21 1 15,-21-1-15,21 0 0,0-20 16,0 20-16,-22 0 0,1 1 15,21-22-15,-21 0 0,21 0 0,0 21 16,-21-42-16,21 22 16,0-1-16,-21-21 0,21-21 31,0-1-31,0 1 0,21 0 16,0 0-16,-21 0 0,21 0 0,0-1 15,1-20-15,-1 21 0,0-21 16,0 20-16,0 1 0,0 0 15,1 0-15,20 0 0,-21 21 0,0 0 16,0 0-16,1 0 0,-1 0 16,-21 21-16,0 0 0,21 0 15,-21 0-15,0 22 0,0-22 0,0 0 16,0 0-16,0 22 0,0-22 0,0 0 16,-21 0-16,0-21 0,21 21 15,0 0-15,-22 1 0,1-22 16,21 21-16,0-42 31</inkml:trace>
  <inkml:trace contextRef="#ctx0" brushRef="#br0" timeOffset="38144.16">5419 6265 0,'0'22'0,"-22"-22"16,22-22 0,22 22-1,-22-21-15,21 0 0,0 0 16,21 0-16,-21 0 0,22-1 0,-22 1 16,21-21-16,-21 21 0,22-22 0,-1 1 15,-21 0-15,0-1 0,22 1 16,-22-21-16,-21 20 0,0 1 0,21 0 15,-21-1-15,0 22 0,0 0 16,0 0-16,0 0 0,-21 21 16,21 21-1,-21 0-15,0 0 0,-1 21 16,22 1-16,-21-1 0,0 0 0,21 22 16,-21-22-16,0 1 0,0 20 15,-1-21-15,1 1 0,0-1 0,0 0 16,0-20-16,0 20 0,21-21 15,0 21-15,-22-20 0,22-1 16,22-21 0,-1 0-16,0-21 15,0-1-15,0 1 16,0 0-16,1 0 0,20 0 0,-21 0 16,0-22-16,0 22 0,1 0 0,-1 0 15,0 0-15,0-1 0,0 1 16,0 0-16,1 21 0,-1 0 0,0 0 15,0 0 1,-21 21-16,0 0 16,0 1-16,21-1 0,-21 0 0,0 0 15,0 0-15,0 0 0,0 1 16,0-1-16,0 0 0,21 0 0,-21 0 16,0 0-16,22 1 15,-1-22-15,0 0 0,0 0 0,0 0 16,0 0-16,1 0 0,-1 0 15,21 0-15,-21-22 0,0 22 0,22-21 16,20-21-16,-42 21 16,22 0-16,-22-1 0,21 1 15,-21-21-15,1 21 0,-22 0 16,0-22-16,21 22 0,-21-21 0,0 21 0,0-1 16,0 1-16,-21 21 0,-1 0 15,1 0-15,0 0 0,0 0 16,21 21-16,-21 1 0,0-1 0,-1 0 15,1 0-15,21 0 16,-21 43-16,21-43 0,0 21 16,0-21-16,0 1 0,0-1 0,0 0 15,0 0-15,0 0 0,21 0 16,0-21-16,1 0 0,-1 0 16,0 0-16,0 0 0,0 0 0,22 0 15,-22 0-15,21-21 0,-21 21 16,22-21-16,-22 0 0,21 0 0,-21 0 15,22-1-15,-22-20 0,0 0 16,21 21-16,-21-22 0,1 1 0,-22 0 16,21-22-16,0 22 0,-21-1 15,21 1-15,-21-21 0,0 41 16,0-20-16,21 21 0,-21 0 0,0 0 16,0-1-16,-21 44 15,21 20 1,-21-21-16,0 21 0,21 1 0,-21-1 15,21 0-15,-22 1 0,22-1 16,0 0-16,-21 1 0,21-1 0,-21-21 16,21 22-16,0-1 0,0-21 0,0 0 15,0 0-15,0 1 0,0-1 16,21 0-16,0 0 0,1-21 16,-1 0-16,0 21 0,21-21 0,-21 0 0,1 0 15,20 0-15,-21 0 16,21-21-16,-20 0 0,20 21 0,-21-21 15,21 0-15,-20-1 0,-1 1 0,0-21 16,0 21-16,0 0 16,-21-22-16,21 22 0,1-42 0,-22 41 15,0 1-15,0 0 16,0 42 0,0 0-16,-22 22 15,22-22-15,-21 21 0,21-21 16,0 22-16,-21-1 0,0-21 0,21 22 15,-21-1-15,21 21 0,0-20 16,0 20-16,-21 1 0,-1-1 16,22 1-16,-21-1 0,21 1 0,0-1 15,-21 1-15,21 20 0,-21-20 0,0-1 16,21 22-16,-21-21 0,-1-1 16,22 22-16,-21-22 0,0-20 0,0 20 15,21-21-15,0 1 0,-21-22 0,21 0 16,-21 0-16,21-42 15,0 0-15,0 0 16,0 0-16,0-22 0,21-20 0,0 20 16,0-20-16,-21-1 0,21-20 0,22 20 15,-22-20-15,0-1 0</inkml:trace>
  <inkml:trace contextRef="#ctx0" brushRef="#br0" timeOffset="38450.51">7429 6011 0,'0'0'15,"0"-42"-15,0 21 0,0 0 0,0-22 0,0 1 16,0 21 0,0 0-16,0 0 0,22 21 15,-1-22-15,0 22 0,0 0 0,21 0 16,-20 0-16,-1 22 0,21-22 16,-21 21-16,0 0 0,1 0 0,-1 21 15,-21-20-15,0-1 0,0 21 16,0 0-16,0-20 15,-21-1-15,-1 0 0,1 0 0,0 0 16,-21 0-16,21-21 0,-1 22 16,-20-22-16,21 0 0,0 0 0,0 0 15,21-22 17,21 1-32,0 0 0,0 21 15,0-21-15,0 0 0,22 21 16,-22-21-16</inkml:trace>
  <inkml:trace contextRef="#ctx0" brushRef="#br0" timeOffset="38803.31">8128 5779 0,'0'0'0,"42"0"0,-21-22 0,-21 1 16,0 0-16,0 0 16,-21 21-1,0 0-15,0 0 0,0 0 16,-22 21-16,22 0 0,0 0 0,0-21 15,0 22-15,0-1 0,21 0 0,0 0 16,0 0-16,0 0 0,0 1 16,21-1-16,0-21 0,0 21 15,21-21-15,-20 21 0,-1-21 16,0 21-16,0-21 0,0 21 16,0-21-16,1 22 0,-1-1 15,-21 0-15,0 0 16,-21-21-1,-1 0-15,-20 21 0,21-21 0,0 0 16,-22 0-16,22 0 0,-21 0 0,21 0 16,0 0-16,-22 0 0,22 0 15,0 0 1,42-21 15</inkml:trace>
  <inkml:trace contextRef="#ctx0" brushRef="#br0" timeOffset="39255.35">10054 5419 0,'0'0'0,"0"-21"0,0-1 0,0 1 16,-21 21-1,0 0-15,0 0 0,-1 21 16,1 1-16,0 20 0,0-21 16,-21 21-16,20 1 0,-20-1 0,21 0 15,-21 1-15,20-1 0,1 0 16,0 1-16,-21-1 0,21 0 16,21 1-16,-22-22 0,22 0 0,-21 0 15,21 0-15,0 1 0,0-1 0,21-21 31,1 0-31,-1 0 0,0-21 16,0 21-16,0-22 0,0 1 0,-21 0 16,22 0-16,-1-21 0</inkml:trace>
  <inkml:trace contextRef="#ctx0" brushRef="#br0" timeOffset="39743.53">9610 5673 0,'-22'0'0,"44"0"0,-65 21 0,43 0 15,0 0-15,0 0 16,21-21 0,1 0-16,20 0 0,-21 0 15,21 0-15,1 0 0,-1 0 0,0-21 16,22 0-16,-22 21 0,22-21 0,-1 0 16,-20 0-16,20-1 0,-21 1 15,1 0-15,-22 21 0,0-21 0,21 0 16,-20 0-1,-44 21 1,1 21-16,21 0 16,-21 0-16,0 0 0,0 0 15,0 1-15,-1 20 0,22-21 0,0 21 16,-21 1-16,21-22 0,0 0 0,0 21 16,0-20-16,0-1 0,21 0 15,1 0-15,-1-21 0,0 21 0,0-21 16,0 0-16,0 0 0,22 0 0,-22 0 15,21 0-15,-21-21 0,22 0 16,-1 21-16,-21-21 0,0 0 0,22-1 16,-22-20-16,0 21 0,0-21 15,-21 20-15,0-20 0,0 21 16,0-21-16,0 20 0,0 1 0,-42 0 16,21 0-16,0 0 0,-1 21 15,1 0-15,-21 0 0,21 0 0,0 0 16,-1 0-16,-20 0 0,21 21 0,0-21 15,21 21-15,0 0 0,0 0 16,0 1 0</inkml:trace>
  <inkml:trace contextRef="#ctx0" brushRef="#br0" timeOffset="40302.72">12044 5609 0,'0'0'0,"-21"-21"0,21 0 16,0 0-1,0 0-15,0-1 0,0 1 16,0 0-1,21 0-15,0 0 0,-42 21 47,0 0-47,-1 0 0,1 0 0,-21 0 16,21 21-16,0 0 0,-22 0 0,22 0 16,0 1-16,0-1 0,0 0 15,-1 0-15,22 0 0,0 22 0,0-22 16,0 0-16,0 0 0,0 0 15,0 0-15,22 22 0,20-22 0,-21 0 16,0 0-16,0 22 0,1-22 0,-1 0 16,0 0-16,-21 0 0,0 0 15,21 1-15,-21-1 0,0 0 16,-21-21-16,0 0 0,0 0 16,-1 0-16,-20 0 0,0 0 15,21 0-15,-22 0 0,1 0 0,0 0 16,-1-21-16,1 0 0,21-1 0,0 1 15,-1 0-15,1 0 0,0 0 16,21 0-16,0-1 0,0 1 0,0 0 16,0 0-16,0 0 0,21 21 0,0-21 15,1-1-15,-1 22 0,21-21 16,0 21-16,-20-21 0,20 21 16,0-21-16,1 21 0,-1-21 15</inkml:trace>
  <inkml:trace contextRef="#ctx0" brushRef="#br0" timeOffset="40562.78">12573 5313 0,'0'-21'0,"-21"0"32,0 21-32,-1 0 0,1 21 0,0 0 15,0 0-15,0 21 0,0-20 0,-1 20 16,1 0-16,0 1 0,0-22 15,-21 21-15,20 0 0,22 1 0,-21-1 16,0 0-16,21 1 0,-21-22 16,21 0-16,0 21 0,0-20 15,0-1-15,0 0 0,21 0 16,0-21-16,0 0 0,1 0 16,-1 0-16,0 0 0,0-21 15,0 0-15,0 0 0</inkml:trace>
  <inkml:trace contextRef="#ctx0" brushRef="#br0" timeOffset="41090.8">12213 5609 0,'0'0'0,"-42"0"32,42 21-32,21-21 15,0 0-15,21 22 0,-20-22 16,-1 0-16,21 0 0,0 0 15,-20 0-15,20 0 0,0-22 0,1 22 16,-22-21-16,21 21 0,0-21 0,-20 21 16,20 0-16,-21-21 0,0 21 15,0 0-15,-21 21 32,-21-21-32,0 21 0,0 0 15,0 1-15,0 20 0,-1-21 0,22 0 0,-21 22 16,0-22-16,0 21 15,0-21-15,21 22 0,0-22 0,0 0 16,0 0-16,0 0 0,0 0 16,21-21-16,0 0 0,0 0 15,0 0-15,1 0 0,20 0 0,0 0 16,-21 0-16,22-21 0,-1 21 0,0-21 16,1 0-16,-1 0 0,-21 0 15,22-1-15,-22-20 0,0 21 0,0 0 16,-21-22-16,0 22 0,0-21 0,0 21 15,-21 0-15,0-1 0,-22 1 16,22 0-16,-21 21 0,21 0 0,-22 0 16,1 0-16,21 0 15,-21 0-15,20 0 0,-20 21 0,21-21 16,0 21-16,0 1 0,21-1 0,0 0 16,0 0-16,0 0 15,21 0-15,0 1 0,21-22 16,-21 0-16,22 0 0,-1 0 0,0 0 15</inkml:trace>
  <inkml:trace contextRef="#ctx0" brushRef="#br0" timeOffset="41466.75">13229 5736 0,'0'0'0,"0"-21"0,0 0 16,0 0-16,0 0 15,0-1-15,0 1 16,0 0-16,21 21 0,0-21 15,1 21-15,-1 0 0,0 0 16,0 0-16,21 0 0,-20 21 0,-1 0 16,0 0-16,0 1 0,0 20 15,0-21-15,1 21 0,-1-20 0,-21 20 16,0-21-16,0 0 0,0 0 0,0 22 16,0-22-16,0 0 15,-43-21-15,22 21 0,0-21 0,0 21 16,0-21-16,0 0 15,21-21 1,0 0-16,0 0 16,0 0-16,0 0 0,21-1 15,0 1-15,0 0 0,-21 0 0,21 0 16,0-22-16,1 22 0,41-21 16,-42 21-16,0 0 0,1-1 15,-1 1-15,21 0 0,-21 21 16,0 0-16,1-21 0,-1 21 15</inkml:trace>
  <inkml:trace contextRef="#ctx0" brushRef="#br0" timeOffset="41791.69">13779 5821 0,'0'21'16,"0"-42"-16,0 63 0,0-21 0,0 1 16,22-22-16,-1 0 15,0 0-15,0 0 0,0 0 16,0 0-16,22 0 0,-22-22 0,0 22 15,21-21-15,-20 0 16,-1 0-16,21 0 0,-21 0 0,0-1 0,1-20 16,-22 21-16,0 0 15,0-22-15,0 22 0,0 0 0,0 0 16,-22 21-16,1 0 0,0 0 0,0 0 16,0 0-16,-22 21 0,22-21 15,-21 42-15,21-20 0,0-1 0,-1 21 16,1-21-16,0 22 0,21-22 0,0 21 15,0-21-15,0 0 0,0 1 16,0-1-16,21 0 0,0 0 0,1-21 16,-1 0-16,0 21 0,21-21 15,-21 0-15,1 0 0,20 0 0,0 0 16,-21-21-16,22 0 0,-1 0 0,-21 0 16</inkml:trace>
  <inkml:trace contextRef="#ctx0" brushRef="#br0" timeOffset="42938.74">15494 5990 0,'0'0'0,"0"21"0,21-21 16,0 0-16,0 0 0,1-21 16,-1 21-16,0-21 15,-21 0-15,21 21 0,0-21 0,-21 0 16,21-1-16,-21 1 15,0-21-15,0 21 0,0 0 0,0-22 16,0 22-16,-21-21 0,0 21 0,0-22 16,0 22-16,-22 0 0,22 0 15,-21 0-15,0-1 0,20 22 0,-20 0 16,0 0-16,-1 22 0,1-1 16,0 0-16,-1 0 0,1 0 15,0 22-15,-1-1 0,22 0 0,-21-21 16,21 22-16,0-1 0,21 0 15,0 1-15,0-22 0,0 21 0,0-21 16,21 1-16,0-1 0,0 0 0,0 0 16,22-21-16,-22 0 0,21 0 15,0 0-15,1 0 0,-1 0 0,0 0 16,1 0-16,-1-21 0,0 21 16,1-21-16,-22 0 0,21-1 0,-21 1 15,1-21-15,-1 21 0,0-22 0,-21 22 16,0-21-16,21 21 15,-21-22-15,21 22 0,-21-21 0,0 21 16,0 0-16,0 42 31,0 0-31,0 0 0,0 0 16,0 0-16,-21 1 0,21 20 16,0-21-16,0 0 0,0 0 0,0 1 15,0-1-15,0 0 0,21 0 16,0-21-16,1 21 0,-1-21 0,0 0 15,0 0-15,21 0 0,-20 0 0,-1 0 16,0 0-16,0 0 0,0-21 16,22 0-16,-22 0 15,0 0-15,0-1 0,-21 1 0,0 0 16,0 0-16,0 0 0,0 0 16,0-1-16,0 1 0,0 0 0,0 0 15,0 42 16,0 0-31,-21-21 0,21 21 0,-21 22 16,21-22-16,0 0 0,0 0 16,-21 0-16,21 1 0,-22-1 15,22 0-15,0 0 0,0 0 16,0 0-16,-21-21 0,21 22 16,0-44 15,0 1-31,0 0 15,0 0-15,21 0 0,-21-22 16,22 22-16,-1 0 0,0 0 16,21-21-16,-21 20 0,22-20 0,-1 21 15,0 0-15,1 0 0,20-1 16,-20 22-16,-1 0 0,21 0 0,-20 0 16,-22 0-16,21 22 0,-21-1 15,22 0-15,-43 21 0,0-21 0,0 1 16,0 20-16,0-21 0,0 0 15,-21 22-15,-1-22 0,1 0 16,0 0-16,0 0 0,0-21 0,0 21 16,-1 1-16,1-22 0,21 21 15,-21-21-15,42 0 32,0 0-32,1-21 0,-1-1 0,21 22 15,-21-21-15</inkml:trace>
  <inkml:trace contextRef="#ctx0" brushRef="#br0" timeOffset="43450.97">17103 5800 0,'0'0'0,"21"-21"0,-21-1 16,0 1-16,0 0 0,0 0 16,-21 21-16,21-21 0,-22 0 0,1 21 15,0 0-15,0 0 0,0 0 16,-22 0-16,22 0 0,0 0 0,-21 21 15,21 0-15,-1 0 0,-20 21 16,21-20-16,0 20 0,0-21 0,-1 21 16,1-20-16,21-1 0,-21 21 0,21-21 15,0 0-15,0 1 16,0-1-16,21 0 0,0-21 16,1 21-16,-1-21 0,0 0 0,0 0 15,0 0-15,0 0 0,1 0 16,20-21-16,-21 0 0,0 0 0,43-22 15,-43 22-15,0-21 16,0-1-16,0 22 0,22-42 16,-1-22-16,-21 22 0,0 20 0,1 1 15,-1 0-15,0-1 0,0 1 16,-21 0-16,0 20 0,21 1 0,-21 0 16,0 42-1,0 0 1,-21 22-16,0-22 0,0 21 0,0 22 15,-1-22-15,1 22 0,0-22 16,0 0-16,21 22 0,-21-22 0,0 0 16,21-20-16,-22 20 0,22-21 15,0 21-15,0-20 0,0-1 0,0 0 16,0 0-16,22-21 16,-1 0-16,0 0 0,21 0 0,-21 0 15,22 0-15,-1-21 0,0 0 0,22 21 16,-22-21-16</inkml:trace>
  <inkml:trace contextRef="#ctx0" brushRef="#br0" timeOffset="43686.36">18161 5461 0,'0'0'15,"-21"0"-15,42 0 31,0 0-15,0 0-16,22 0 0,-22 0 0,21 0 16,-21 0-16,22 0 0,-1 0 0,0 0 15,1 0-15,-1 0 16,-21 0-16,0 0 0,0 0 0,1 0 16,-22 21-16</inkml:trace>
  <inkml:trace contextRef="#ctx0" brushRef="#br0" timeOffset="43915.22">18394 5482 0,'-21'0'0,"42"0"0,-64 0 16,22 0-1,0 0-15,0 0 16,21 21-16,0 1 0,-21-1 0,0 21 16,21-21-16,-22 22 0,22-1 15,0 0-15,-21-21 0,0 22 16,21-1-16,-21 0 0,21-20 0,0 20 15,-21-21-15,0 0 0,21 22 16,-22-22-16,22 0 0,0 0 0,-21 0 16,21 0-16,21-21 31,1 0-31,-1 0 0,0 0 0,0 0 16</inkml:trace>
  <inkml:trace contextRef="#ctx0" brushRef="#br0" timeOffset="44283.17">18394 5884 0,'0'-21'0,"0"0"0,0 0 16,0 0-16,0 0 15,0-1-15,21 22 0,0-21 0,0 21 16,0-21-16,1 21 0,20 0 16,-21 0-16,0 0 0,22 0 0,-22 0 15,21 0-15,-21 21 0,0 0 16,22 1-16,-22-1 0,0 0 0,0 21 15,-21-21-15,0 1 0,0 20 0,0-21 16,0 0-16,0 22 0,0-22 16,0 0-16,-21 0 0,0 0 0,0-21 15,0 21-15,-22-21 0,22 0 16,0 0-16,0 0 0,0 0 16,21-21-1,0 0-15,0 0 0,0 0 16,21 21-16,0-43 0,0 22 15,21 0-15,-20-21 0,20 21 0,-21-1 16,21-20-16,-20 21 0,20 0 16,-21 0-16,0-1 0,0 1 0,1 21 15,-1-21-15,-21 0 16</inkml:trace>
  <inkml:trace contextRef="#ctx0" brushRef="#br0" timeOffset="45318.57">19600 6011 0,'43'0'32,"-43"-21"-32,0 0 15,21 0-15,-21 0 0,0 0 16,0-22-16,0 22 0,0 0 16,0-21-16,0 20 0,0-20 15,-43 0-15,22 21 0,0 21 16,-21 0-16,21 0 0,-1 0 15,-20 0-15,21 0 0,-21 21 0,20 0 16,-20 21-16,-21 22 16,20-22-16,22-21 0,0 22 0,0-1 15,0-21-15,21 21 0,-22-20 16,22-1-16,0 0 0,0 0 16,0 0-16,22-21 0,-1 0 0,21 21 15,-21-21-15,0 0 0,22 0 0,-1 0 16,0 0-16,-20-21 0,20 0 15,0 21-15,1-21 0,-1 0 0,0 0 16,-21-1-16,22-20 0,-22 21 16,0 0-16,0-22 0,0 1 0,-21 21 15,0-21-15,0 20 0,0 1 0,0 0 16,0 0-16,0 42 16,0 0-1,-21 0-15,0 1 16,21-1-16,-21 21 0,21-21 0,-21 22 15,21-22-15,0 0 0,0 0 0,0 0 16,0 0-16,0 1 16,21-1-16,0-21 0,0 0 0,0 0 15,1 0-15,20 0 0,-21 0 16,0 0-16,22 0 0,-22-21 0,0-1 16,0 1-16,21 0 0,-20 0 0,-1 0 15,-21 0-15,21-1 16,-21-20-16,21 21 0,-21-21 0,21-1 15,-21 64 17,0 1-32,-21-1 0,21 0 15,-21 0-15,0 21 0,21-20 16,0-1-16,-21 0 0,21 21 0,-22-21 16,1 1-16,21-1 0,0 0 15,-21-21-15,21 21 16,0-42 15,0 0-31,21 21 0,0-21 0,-21-1 16,22 1-16,-1 0 0,0-21 15,0 21-15,0-1 0,0-20 16,1 21-16,-1-21 0,42-1 0,-42 43 16,1 0-16,-1 0 15,0 0-15,0 0 0,0 0 0,-21 43 16,0-22-16,0 0 0,0 21 0,0-21 15,0 22-15,0-22 0,-21 0 16,0 21-16,0-20 0,21-1 0,0 0 16,-21-21-16,21 21 0,-22-21 15,22 21-15,22-21 32,-1 0-17,0-21-15,21 0 0,-21 0 16</inkml:trace>
  <inkml:trace contextRef="#ctx0" brushRef="#br0" timeOffset="45683.44">20870 5757 0,'0'0'0,"43"-21"15,-22 0-15,0 0 0,0 21 0,-21-21 16,-21 42 0,-21 0-1,20-21-15,-20 21 0,21 0 0,-21 1 16,20-1-16,1 0 0,0-21 15,0 21-15,21 0 0,0 0 16,0 1 0,21-1-16,0-21 0,0 0 15,1 0-15,-1 21 0,21-21 0,-21 0 16,0 21-16,1-21 0,-22 21 16,0 0-16,21-21 0,-21 22 0,0-1 15,-21-21-15,-1 21 16,1-21-16,0 0 0,-21 0 15,-1 0-15,22 0 0,-21 21 0,0-21 16,20 0-16,-20 0 0,21 0 0,0 0 16,0 0-1,21-21 1,21 21-16,0-21 0,21 21 16,-21-21-16,22-1 0,-1 1 0,0 0 15,1-21-15</inkml:trace>
  <inkml:trace contextRef="#ctx0" brushRef="#br0" timeOffset="46184.45">21294 5461 0,'21'0'0,"-42"0"0,42-21 0,-21 0 15,-21 21 17,-1 21-32,1 0 0,21 0 15,-21 22-15,0-1 0,0 0 0,0 22 16,-1-22-16,1 22 0,21-1 15,-21 1-15,0-1 0,0 22 0,0-22 16,-1 1-16,1-1 0,0 22 16,-21-22-16,21 22 0,-1 0 0,-20-1 15,21-20-15,-21 21 0,-1-22 0,22 1 16,-21 20-16,-1-20 0,22-22 16,-21 22-1,0 126 1,63-190-16,21 0 0,-21-21 0,22 0 15,-1 0-15,0-22 16,22 22-16,-22-21 0,0-1 0,22 1 16,-22 0-16,1-22 0,-22 22 0,21-22 15,-21 1-15,0-1 0,1-20 16,-22 20-16,0-20 0,0 20 0,0-63 16,-22 85-16,1-1 0,0 1 15,0 0-15,0 21 0,-22-1 16,22 1-16,0 0 0,0 21 0,0 0 15,21-21-15,21 21 32,0 0-17,0 0-15,22 0 0,-22 0 16,0 0-16,21-21 0,-21 21 0,22-21 16,-22-1-16,0 22 0,21-21 15,-20 0-15</inkml:trace>
  <inkml:trace contextRef="#ctx0" brushRef="#br0" timeOffset="46516.46">21421 5821 0,'-22'0'0,"1"0"0,0 0 15,42 0 32,0-21-47,1 21 16,-1 0-16,0 0 0,0-21 0,0-1 15,0 22-15,1-21 0,-1 21 16,-21-21-16,21 21 0,-21-21 16,-21 21-1,0 0-15,-1 0 0,-20 21 16,0 0-16,21 0 0,-1 1 16,1-1-16,0 0 0,0 0 15,0 0-15,21 0 0,-21 1 0,21 20 16,0-21-16,21 0 15,0-21 1,21 0-16,-21 0 0,1 0 0,62 0 16,-63 0-16,22 0 15,-22-21-15,21 21 0</inkml:trace>
  <inkml:trace contextRef="#ctx0" brushRef="#br0" timeOffset="46883.44">21738 5842 0,'0'-21'0,"0"42"0,-21-42 0,21 0 15,-21 21-15,21-21 16,0-1-16,0 1 16,21 21-1,0 0-15,0 0 16,0 0-16,1 0 0,-1 0 16,0 21-16,-21 1 0,21-1 0,0 0 15,0 0-15,-21 0 0,0 0 0,22 1 16,-22 20-16,0-21 0,0 0 15,0 0-15,0 1 0,-22-1 16,1-21-16,0 0 16,0 0-16,0 0 15,21-21-15,0-1 16,0 1-16,0 0 16,0 0-16,0 0 15,21 0-15,0-1 0,0 1 0,0 0 16,1 0-16,-1 0 0,0 21 15,0-21-15,0 21 0,0 0 0,1 0 16,-1 0-16,0 0 16,0 0-16,0 0 0,0 0 0,1 0 15</inkml:trace>
  <inkml:trace contextRef="#ctx0" brushRef="#br0" timeOffset="47399.66">22627 5779 0,'0'0'0,"21"-85"32,-21 64-32,0 0 15,0-1-15,0 1 0,0 0 0,0 0 16,-21 21 0,0 0-16,0 0 0,0 0 15,-1 21-15,1 0 0,0 0 16,0 1-16,0 20 0,0-21 0,-1 21 15,-20 22-15,42-43 16,0 0-16,0 0 0,0 1 16,0-1-16,0 0 0,0 0 0,21-21 15,0 0-15,1 0 0,-1 0 16,0 0-16,0-21 16,0 0-16,0 0 0,1-1 15,-1 1-15,0 0 0,0-21 16,0-1-16,0 1 0,1 0 0,-1-1 15,0 1-15,0 0 0,-21-1 0,21 1 16,0 0-16,1 21 0,-22-22 16,21 22-16,-21 0 0,0 42 31,0 0-31,-21 0 0,-1 1 16,1-1-16,0 21 0,0 0 15,21-20-15,-21 20 0,21 0 16,-21-21-16,-1 43 0,22-22 15,0-21-15,0 1 0,0-1 16,0 0-16,0 0 0,22 0 16,-1-21-16,0 0 15,0 0-15,0 0 0,0 0 0,22 0 16</inkml:trace>
  <inkml:trace contextRef="#ctx0" brushRef="#br0" timeOffset="47843.4">23114 5694 0,'0'-21'0,"0"42"0,0-63 0,0 20 16,-21 22 0,0 0-1,-1 0-15,1 0 0,21 22 0,-21-1 16,0-21-16,0 21 0,0 0 16,-1 21-16,22-20 0,-21-1 15,21 0-15,0 0 16,0 0-16,21-21 15,1 0 1,-1 0-16,0 0 16,0-21-16,0 21 0,0-21 15,1 0-15,-22 0 0,21-1 16,0 1-16,-21 0 0,0 0 0,21-21 16,-21 20-16,21 22 0,-21-21 15,0 42 1,0 1-16,-21-1 15,0 0-15,21 0 0,0 0 16,0 0-16,-21 1 0,21-1 0,0 0 16,0 0-16,0 0 15,0 0-15,0 1 16,21-22-16,0 0 16,0 0-1,0 0-15,1-22 0,-22 1 0,21 21 16,0-21-16,0 0 0,0 0 15,-21-22-15,21 22 0</inkml:trace>
  <inkml:trace contextRef="#ctx0" brushRef="#br0" timeOffset="48078.27">23431 5376 0,'22'-21'0,"-44"42"0,44-63 16,-22 21-16,-22 42 31,22 0-31,-21 0 0,0 1 16,21-1-16,-21 21 0,21-21 0,0 22 15,-21-22-15,0 21 0,21-21 16,0 22-16,0-22 0,-22 21 16,22-21-16,-21 22 0,21-22 0,-21 0 15,21 0-15,0 0 0,0 0 16,0 1-16,21-22 31,0 0-15,1 0-16,-1 0 0</inkml:trace>
  <inkml:trace contextRef="#ctx0" brushRef="#br0" timeOffset="48487.04">23643 5673 0,'0'0'16,"21"0"-16,-21-21 0,0-1 16,-21 1-16,0 21 15,0 0-15,0 0 16,-1 21-16,1 1 0,0-1 0,0 0 15,0 0-15,0 0 0,21 0 16,0 1-16,0-1 0,-22 0 0,22 0 16,0 0-16,0 0 15,22-21-15,-1 0 16,0 0-16,0 0 0,0 0 16,0-21-16,1 0 0,-1 21 15,-21-21-15,21 0 0,0 21 16,0-21-16,0-1 0,-21 1 0,0 0 15,22 21-15,-44 21 32,1 0-32,0 1 0,21-1 15,-21 0-15,0 0 0,21 0 0,-21 0 16,21 1-16,0-1 0,0 0 16,0 0-16,0 0 0,21-21 15,0 0 1,0 0-16,0 0 15,0-21-15,1 0 0,-1 0 16,0 0-16</inkml:trace>
  <inkml:trace contextRef="#ctx0" brushRef="#br0" timeOffset="48738.89">23199 5440 0,'0'0'0,"-22"0"0,1 0 0,21 21 16,21 0-1,1-21-15,-1 0 16,21 0-16,-21 0 0,22 0 16,-1 21-16,0-21 0,-21 0 15,22 0-15,-1 0 0,0 0 0,-20 0 16,20 0-16,-21 0 0,0 0 15,0 0-15,1 0 0,-22 22 16</inkml:trace>
  <inkml:trace contextRef="#ctx0" brushRef="#br0" timeOffset="50082.68">169 7980 0,'0'0'0,"-21"0"0,0 0 16,0 0-16,0 0 0,-1 0 15,1 0-15,0 0 0,0 0 16,21-21-16,21 21 62,21 0-62,22 0 16,-22 0-16,22 0 0,-1-21 16,1 21-16,20 0 0,-20 0 15,-1 0-15,1 0 0,-1 0 0,1 0 16,-22 0-16,22 0 0,-22 0 15,0 0-15,1 0 0,-22 0 0,21-22 16,-21 22-16,-21-21 16,0 0-1,-21 21 1,0-21-16,-21 0 16,21 21-16,-1 0 0,1-21 0,0 21 15,-21 0-15,21 0 0,-1 0 16,1-22-16,0 22 0,0 0 15,42 0 17,0 0-32,22 0 15,-22 0-15,0 0 0,21 0 0,-21 0 16,22 0-16,-22 0 0,21 0 16,-21 0-16,1 0 0,-22 22 15,21-22-15,-21 21 0,0 0 16,0 0-16,-21-21 0,-1 42 15,1-20-15,0-1 0,-42 42 16,41-20-16,-20-22 0,0 0 16,21 21-16,-22-21 0,22 1 15,-21 20-15,21-21 0,-1-21 16,1 21-16,21 0 0,21-42 47,1 0-47,20 21 0</inkml:trace>
  <inkml:trace contextRef="#ctx0" brushRef="#br0" timeOffset="51219.32">2095 7662 0,'0'0'16,"0"-21"-16,0 0 0,-21 0 16,0 21-1,0 21-15,0 0 16,0 0-16,-1 1 0,1 20 0,0 0 15,0 1-15,0-1 0,0 0 16,-1 1-16,1-1 0,-21 0 16,21 1-16,0-1 0,-22 0 15,22 1-15,-21-22 0,21 0 0,-1 0 16,1 0-16,0 0 0,0-21 16,21-21-1,0 0-15,0 0 0,0 0 16,0-22-16,0 22 0,0-21 15,21 0-15,0-1 0,-21 1 0,21 0 16,-21-1-16,22 1 0,-22 0 16,0 20-16,21-20 0,-21 21 0,21 0 15,0 21 1,-21 21 0,0 21-16,21-21 0,0 22 15,-21-1-15,22 0 0,-1 1 0,-21-1 16,21 0-16,0 1 0,-21-1 15,21 0-15,0-20 0,1 20 0,-1-21 16,0 0-16,0 0 0,0 1 16,0-22-16,22 0 0,-22 0 0,42 0 15,-41-22-15,20 1 0,0 0 16,-21 0-16,22-21 16,20-22-16,-20 22 0,-22-1 15,0-20-15,0 21 0,0-1 0,-21-20 16,0 20-16,0-20 0,0-1 15,-21 22-15,0-21 0,0 20 16,0-20-16,-43-22 16,22 43-16,-1 21 0,22-1 0,-21 1 15,0 21-15,-1 0 0,1 0 0,21 21 16,-22 22-16,1-1 0,0 0 16,21 1-16,-1 20 0,1 1 15,0-22-15,21 22 0,0-1 0,0 1 16,0-1-16,21-21 0,22 64 15,-22-63-15,0-22 16,0 21-16,21-21 0,1 0 0,-22-21 16,21 0-16,1 0 0,-1 0 15,21 0-15,-20 0 0,-1-21 0,0 0 16,1 0-16,20-21 0,43-43 16,-85 64-16,0-22 15,1 22-15,-22 0 0,0-21 16,0-1-16,0 22 15,-22 21-15,1 21 16,21 1-16,-21-1 0,0 0 16,21 0-16,0 0 0,0 22 15,-21-22-15,21 0 0,-21 0 16,21 0-16,0 22 0,0-22 16,0 0-16,0 0 15,21-42 1,0 0-1,-21 0-15,21-1 0</inkml:trace>
  <inkml:trace contextRef="#ctx0" brushRef="#br0" timeOffset="51399.56">2730 7620 0,'0'-21'31,"-21"21"-15,21 21-16,0 0 15,0 0 17,21-21-32,1 0 15,-1 22-15,0-22 0,0 0 0,0 21 16</inkml:trace>
  <inkml:trace contextRef="#ctx0" brushRef="#br0" timeOffset="52533.46">2921 7959 0,'0'21'0,"0"-42"0,21 42 31,0-21-31,0 0 16,1 0-16,-1-21 0,0 0 16,0 21-16,21-22 0,-20 1 0,20 0 15,-21 0-15,21-21 0,1 20 16,-1 1-16,-21-21 0,22 21 0,-22-22 15,0 22-15,0 0 0,-21 0 16,0 0-16,0 0 0,-21 21 16,0 21-1,0 0 1,-1 0-16,1 21 0,0-20 0,0 20 16,0-21-16,0 21 0,21 22 15,-22-22-15,1 22 0,21-22 0,-21 22 16,0-1-16,21 1 0,-42 41 15,20-41-15,1-1 0,21 1 16,-21-1-16,0-20 0,21 20 0,0 1 16,-21-1-16,0 1 0,21-1 15,-22 1-15,22-1 0,-21 1 0,21 20 16,0-41-16,0-22 0,0 21 16,0-21-16,21-21 15,1 0-15,-1 0 0,0 0 0,0 0 16,0 0-16,0-21 0,1 0 0,20-21 15,-21 21-15,0-22 0,0 1 16,1 0-16,-1-1 0,0-20 0,-21 20 16,0-20-16,0 21 0,0-22 0,0 1 15,0 20-15,-21-20 16,0-1-16,-1 22 0,-20-64 16,21 64-16,0 21 0,0-22 0,-1 22 15,1 0-15,21 0 0,0 0 16,21-1-1,1 22 1,20 0-16,0-21 0,1 0 0,-1 0 16,21 21-16,1-21 0,-1 0 15,1-22-15,-1 22 0,22 0 0,-21-21 16,-22 20-16,21-20 0,-20 21 0,-1 0 16,0-22-16,-20 22 0,-1 0 15,-21-21-15,0 21 0,0-1 0,0 1 16,0 0-16,0 0 0,-21 0 15,-1 21-15,1 0 0,0 0 16,0 0-16,0 21 0,0 0 16,-1 0-16,22 22 15,-21-22-15,21 21 0,-21 0 0,21 22 16,0-22-16,-21 22 0,0-1 16,21 1-16,-21-1 0,-1 64 15,1-63-15,0-1 0,0 43 16,0-42-16,0-1 0,-1 1 15,1 20-15,0-20 0,-42 105 16,41-105-16,1-22 0,21 21 16,0-20-16,-21-22 0,21 21 15,0-21-15,0 1 0,21-22 16,0 0-16,1 0 0,-1 0 16,21 0-16,-21-22 15,0 1-15,22 0 0,-22-21 0,21 21 16,1-22-16,-22 1 0,21 0 0,-21-22 15,0 22-15,1-22 0,-1 22 16,0-22-16,-21 22 0,0-21 0,0 20 16,0-20-16,-21 20 0,0-20 15,-1 21-15,1-1 0,-21 1 0,0 0 16,20 20-16,-20 1 0,0 0 16,21 0-16,-1 21 0,1 0 0,0 0 15,0 0-15,42 0 16,0 0-1,0 0-15,22 0 16,-22 0-16,21 0 0,1 0 0,-22 0 16,21 0-16,0 0 0,1-21 0,-22 21 15,21-21-15,-21-1 0,22 1 16,-22 21-16,21-21 0</inkml:trace>
  <inkml:trace contextRef="#ctx0" brushRef="#br0" timeOffset="52891.25">4212 7938 0,'-21'0'0,"42"0"0,-21 0 63,21 0-63,0 0 0,1 0 0,-1-22 15,0 22-15,0-21 0,0 21 16,0-21-16,1 0 0,-1 21 0,0-21 15,0 0-15,0 21 0,-21-22 0,0 1 16,-21 21 0,0 0-1,0 0-15,0 0 0,-1 0 0,1 21 16,0 1-16,0-1 0,0 0 16,0 0-16,21 0 0,0 0 0,0 1 15,0-1-15,0 0 0,0 0 16,0 0-16,0 0 15,21 1-15,21-22 0,-21 21 16,0-21-16,1 0 0,20 0 16,-21 0-16,0 0 0,22 0 0,-22-21 15,0-1-15,21 1 0</inkml:trace>
  <inkml:trace contextRef="#ctx0" brushRef="#br0" timeOffset="53247.05">4720 7874 0,'-42'-85'15,"42"64"1,0 0-16,21 0 16,0 0-1,21 21-15,-20 0 0,-1 0 0,0 0 16,0 0-16,0 0 0,0 0 16,1 0-16,-1 21 0,0 0 0,0 0 15,0 0-15,-21 1 0,0 20 0,0-21 16,0 21-16,0-20 0,0 20 15,0-21-15,-21 21 0,0-20 0,21-1 16,0 0-16,-21 0 0,0-21 16,21 21-16,-22-21 0,22-21 31,0 0-31,0 0 0,22 0 16,-1-1-16,0 1 0,-21 0 15,21-21-15,0 21 0,-21-1 0,43-41 16,-22 42-16,0 0 0,0-1 15,0 1-15,0 21 0,1-21 16,-1 21-16,0 0 0,0-21 0,0 21 16</inkml:trace>
  <inkml:trace contextRef="#ctx0" brushRef="#br0" timeOffset="54218.75">5207 7938 0,'0'21'0,"0"-42"0,0 63 15,21-42 1,0 0-16,0 0 0,1 0 16,-1-21-16,0 21 0,0-21 0,0-1 15,0 22-15,22-21 0,-22 0 16,0 0-16,0 0 0,0 0 16,1-1-16,-1 1 0,-21 0 0,0 0 15,0 0-15,0 0 0,-21 21 16,-1 0-16,1 0 15,-21 21-15,21-21 0,0 21 0,-1 0 16,1 0-16,0 0 16,21 1-16,0-1 0,0 0 0,0 0 15,0 21-15,0-20 0,0-1 0,0 0 16,0 0-16,0 0 0,21 0 16,0-21-16,1 22 0,-1-22 0,21 0 15,22 0-15,-22 0 0,0 0 16,-21 0-16,22 0 0,-1-22 15,0 1-15,1 0 0,-1 0 0,0 0 16,22 0-16,-43-22 16,0 22-16,0-21 15,-21 21-15,0-1 0,-21 22 32,0 0-32,0 0 0,0 22 15,21-1-15,0 0 0,-21 0 16,-1 0-16,22 0 0,-21 1 0,21-1 15,-21 21-15,21-21 0,0 0 16,0 1-16,-21-1 0,21 0 16,0-42 15,21 0-31,-21-1 16,21 1-16,0 0 0,1 0 15,-1 0-15,0-22 0,0 22 16,0 0-16,0 0 0,-21 0 0,22 0 15,-1-1-15,0 22 0,0 0 16,-21 22 0,21-1-16,-21 0 15,0 0-15,0 0 0,0 0 0,0 1 16,0-1-16,0 0 16,0 0-16,21 0 0,-21 0 0,22-21 15,-1 22-15,0-22 0,0 0 16,0 0-16,0 0 15,1 0-15,-1-22 0,0 1 0,0 0 16,0 0-16,0 0 0,1 0 16,-1-22-16,0 22 0,0 0 15,0-21-15,0-1 0,1 22 0,-1-21 16,0-1-16,0 1 0,0 0 0,0-1 16,1 1-16,-22 21 0,0-21 15,0 20-15,-22 44 16,1-1-1,0 0-15,0 0 0,0 21 0,0-20 16,-1 20-16,1 0 0,21 1 16,-21-22-16,21 21 0,0 0 0,-21 1 15,21-22-15,0 21 0,0-21 0,0 22 16,0-22-16,0 0 0,0 0 16,21 0-16,0-21 0,-21 22 15,21-22-15,1 0 0,-1 0 16,0-22-16,-21 1 0,21 0 15,0 0-15</inkml:trace>
  <inkml:trace contextRef="#ctx0" brushRef="#br0" timeOffset="54412.27">6392 7705 0,'-21'0'0,"42"0"0,-63 0 0,63 0 31,0 0-16,0 0-15,1 0 0,20 0 16,-21 0-16,0 0 0,22 0 0,-1 0 16,-21 0-16,64 0 0,-43-21 15,-21 21-15,22-22 0,20 22 16,-42-21-16,64 0 0</inkml:trace>
  <inkml:trace contextRef="#ctx0" brushRef="#br0" timeOffset="55090.67">7810 7980 0,'0'0'0,"22"0"31,-1 0-31,-21-21 16,21 0-16,0 21 0,0-22 0,-21 1 15,21 0-15,1 0 0,-1 0 16,-21 0-16,0-22 0,0 22 0,0 0 15,0-21-15,0-1 0,-43-20 16,22 42-16,0-1 0,-64-20 16,64 42-16,-21 0 0,-43 21 15,43 0-15,0 1 0,-1-1 16,1 21-16,21-21 0,-43 43 16,43-22-16,0-21 15,0 22-15,21-1 0,0-21 0,0 0 16,0 0-16,0 1 0,0-1 15,21 0-15,0-21 0,0 0 0,22 0 16,-22 0-16,21 0 0,0-21 16,1 21-16,20-21 0,-20-1 0,-1 1 15,0 0-15,43-21 0,-43 21 16,1-1-16,-22-20 0,0 21 16,0 0-16,-21 0 0,0-22 15,-21 43 16,0 21-31,21 1 0,-21-1 16,-1 21-16,22-21 0,0 0 0,0 1 16,0-1-16,0 21 0,0-21 15,0 0-15,0 1 0,22-22 16,-1 0-16,0 0 0,21 0 0,-21 0 16,22 0-16,-22 0 0,21 0 15,22-43-15,-22 22 0,-21 21 16,0-21-16,22 0 0,-22 0 15,0-1-15</inkml:trace>
  <inkml:trace contextRef="#ctx0" brushRef="#br0" timeOffset="55380.51">8445 7684 0,'0'-64'16,"0"128"-16,0-149 0,0 64 15,0 42 1,-21 0-16,0 0 0,21 0 16,-21 22-16,21-1 15,-21-21-15,21 43 0,-21-22 0,-1 0 16,22 22-16,0-22 0,-21 22 0,21-1 15,-21 1-15,21-22 0,-21 22 16,21-1-16,-21-21 0,21 22 0,0-22 16,-21 22-16,-1-1 0,1-20 0,0 62 15,0-62-15,0-1 16,21-21-16,-21 22 0,21-22 0,-22 0 16,22-42-1,0 0-15,22-1 16,-1 1-16,-21-21 0,21 21 15,0-22-15,0 1 0,-21-21 0,21 20 16,1-20-16,-22 20 0,21-20 0,0-1 16,-21 1-16,21-1 0</inkml:trace>
  <inkml:trace contextRef="#ctx0" brushRef="#br0" timeOffset="55647.35">8297 8022 0,'21'-63'16,"1"-43"-16,-1 64 0,-85 253 0,128-465 16,-43 212-16,0 21 15,0-22-15,0 22 0,1 0 0,-1 0 0,21 0 16,-21 21-16,0 0 0,22 0 15,-22 0-15,21 0 0,-21 0 16,22 21-16,-22 0 0,-21 0 0,21 0 16,-21 22-16,0-22 0,0 0 15,0 21-15,-21-20 0,0-1 0,-22 21 16,1-21-16,21 0 0,-21 1 0,-1-22 16,1 21-16,0 0 0,20-21 15,-20 0-15,21 0 0,0 0 0,0 0 16,-1 0-16,22-21 15,22 21 1,-1-21-16,21 21 0,-21-22 0,0 22 16,22-21-16,-1 21 0,0-21 15,-20 21-15,20-21 0,0 0 16</inkml:trace>
  <inkml:trace contextRef="#ctx0" brushRef="#br0" timeOffset="55939.19">9165 7620 0,'-21'0'31,"0"0"-31,0 0 16,21 21-16,-22 0 0,1 22 0,21 20 15,-21-42-15,21 43 16,-21-22-16,21 1 0,0 20 0,-21 1 16,0-22-16,-1 21 0,1-20 0,0 63 15,0-43 1,0-21-16,0 1 0,-1-1 0,1 0 15,0 1-15,0-22 0,0 21 0,21-21 16,0 1-16,-21-22 0,21 21 0,0-42 31,21 21-31,0-22 0,-21 1 16,21 0-16,0 0 0,0-21 0,1 20 16,-1-20-16,0 0 0,0-1 15,0-20-15,0 21 0</inkml:trace>
  <inkml:trace contextRef="#ctx0" brushRef="#br0" timeOffset="56495.86">9059 7853 0,'0'0'0,"0"-64"16,21 22-16,-21 0 0,0-22 16,22 43-16,-22 0 0,21 0 15,0 0-15,0 21 16,0 0-16,0 0 0,1 0 0,-1 0 16,0 0-16,21 0 0,-21 0 0,22 0 15,-22 21-15,21-21 0,-21 21 16,22 42-16,-43-41 0,0-1 15,0 0-15,0 0 0,0 0 0,-21 0 16,-1-21-16,1 22 0,0-22 16,-21 0-16,-1 21 0,1-21 15,21 0-15,-21 0 0,-1 0 0,1 0 16,21 0-16,0 0 0,-1 0 16,1 0-16,21 21 15,21-21 1,22 0-16,-22 21 15,21-21-15,-21 0 0,22 0 0,-22 0 16,21 0-16,1 0 0,-22 0 0,21 0 16,0 0-16,-20 0 0,62-21 15,-63 0-15,22 0 0,-1-1 16,0 1-16,1-21 0,-22 21 0,21-22 16,1 1-16,-22 0 0,0-1 15,21 1-15,-21 0 0,1-1 16,-22 1-16,21 0 0,-21-1 0,21 22 15,-21 0-15,0 42 16,-21 0-16,0 1 16,-1-1-16,1 21 0,0 0 0,0 1 15,0-1-15,0 0 0,21-20 16,-22 20-16,22 0 0,-21-21 0,21 1 16,-21-1-16,21 0 0,0 0 15,0 0-15,0 0 0,21-21 16,0 0-1,1 0-15,-1 0 0,0 0 0,0-21 16,0 21-16,0-21 16,1 0-16</inkml:trace>
  <inkml:trace contextRef="#ctx0" brushRef="#br0" timeOffset="56918.4">10372 7176 0,'0'-22'15,"0"44"-15,0-65 0,0 64 32,-22-21-32,22 22 0,0-1 15,0 0-15,-21 0 0,21 21 16,0-20-16,-21-1 0,21 0 16,-21 0-16,21 0 0,0 0 0,-21 1 15,0-1-15,-1-21 16,22-21 15,0-1-31,0 1 16,0 0-16,22 0 0,-22-21 0,21 20 15,0-20-15,0 21 0,0 0 0,22-22 16,-22 22-16,0 0 0,21 0 16,-21 0-16,22 21 0,-22 0 15,0 0-15,0 0 0,0 0 0,1 21 16,-22 21-16,0-21 0,0 22 15,0-1-15,0 22 0,0-22 0,-22 0 16,1 1-16,0-1 0,0 0 0,0-21 16,0 43-16,-1-43 15,1 0-15,0 0 0,0-21 16,21-21 0</inkml:trace>
  <inkml:trace contextRef="#ctx0" brushRef="#br0" timeOffset="58344.03">11705 7451 0,'0'0'16,"0"-21"-16,0-1 0,0 1 16,0 0-16,0 0 0,-21 21 15,0 0 1,21 21-16,-21 0 0,21 0 15,-22 1-15,22 20 0,0-21 0,0 21 16,-21-20-16,21 20 0,-21-21 0,21 21 16,-21-20-16,21-1 0,-21 21 15,21-21-15,0 0 0,0 1 16,0-1-16,-21-21 0,42-21 31,0-1-15,-21 1-16,21 0 0,0 0 15,-21 0-15,21-22 0,1 22 16,-1-21-16,-21 21 0,21-22 0,0 22 16,0 0-16,-21-21 0,21 42 15,-21 21 1,22 0-16,-22 0 0,0 0 16,0 1-16,0-1 0,0 21 0,0-21 15,0 0-15,0 22 0,0-22 16,0 0-16,21 0 0,-21 0 0,0 1 15,21-1-15,0-21 0,21 0 16,-20 0-16,-1 0 16,0 0-16,21 0 0,-21 0 0,1-21 15,20 21-15,0-22 0,-21 1 0,22 0 16,-1 0-16,-21-21 0,43-22 16,-43 43-16,0-21 0,0-1 15,-21 1-15,0 0 0,21-1 0,-21-20 16,0 42-16,0-1 15,0 1-15,-21 42 16,21 1 0,-21-1-16,0 21 0,21 0 0,-21 1 15,21-1-15,-21 0 0,21 1 16,-22-1-16,22-21 0,0 22 16,0-1-16,0-21 0,0 0 15,0 0-15,22 1 0,-1-1 0,21 0 16,0-21-16,-20 0 0,-1 0 0,21 0 15,-21 0-15,22 0 0,-22 0 16,0-21-16,21 0 0,-21-1 0,22 1 16,-22 0-16,21-21 0,-21 21 15,1-22-15,-1 1 0,0 0 0,0-22 16,0 22-16,-21-22 0,0 22 0,0-64 16,0 64-1,0 21-15,0-1 0,0 1 0,0 42 16,0 1-1,-21-1-15,21 21 0,-21 0 16,0 1-16,21 20 0,-21-20 0,21-1 16,-22 0-16,1 1 0,21-1 0,-21 0 15,21 1-15,0-22 16,-21 0-16,21 21 0,-21-21 0,21 1 16,0-44 15,21 1-31,0 0 15,0 0-15,-21 0 0,21 0 16,1-22-16,20 22 0,-21-21 16,0 21-16,22-22 0,-22 22 0,0 0 15,21 0-15,-21 21 0,1 0 16,-1 0-16,0 0 0,-21 21 16,0 0-16,0 0 0,0 0 0,0 22 15,0-22-15,0 0 0,0 21 16,0-20-16,-21-1 0,21 21 0,0-21 15,0 0-15,0 1 0,0-1 16,21-21-16,0 0 0,0 0 16,0 0-16,22 0 0,-1 0 15,-21 0-15,22 0 0,-1 0 16,0 0-16,-21-21 0,22-1 0,-1 1 16,0 0-16,-20 0 0,-1 0 0,0 0 15,0-1-15,0-20 0,0 21 16,-21-21-16,22 20 0,-22 1 0,0 0 15,-22 21 1,1 21-16,0 0 0,21 1 16,-21-1-16,0 0 0,21 0 15,-21 0-15,21 0 0,-22 1 0,22-1 16,-21 0-16,21 0 0,0 0 16,21-21 15,1 0-16,-1-21-15</inkml:trace>
  <inkml:trace contextRef="#ctx0" brushRef="#br0" timeOffset="58518.91">13716 7281 0,'0'0'0,"0"-21"0,-21 21 15,0 0 1,21 21-16,0 1 15,0-1-15,0 0 16,0 0 0,21 0-16,0-21 0,0 21 0,0-21 15,0 22-15,1-22 0</inkml:trace>
  <inkml:trace contextRef="#ctx0" brushRef="#br0" timeOffset="59182.53">14224 7387 0,'0'0'0,"0"-21"16,0 0-16,0 0 16,-21 21-16,0 0 0,-1 0 0,1 0 15,0 0-15,0 21 0,0 0 16,0 0-16,-1 0 0,1 22 16,0-22-16,0 21 0,21 1 0,-21-1 15,21-21-15,-21 21 0,21 22 16,0-43-16,0 0 0,0 0 15,21 1-15,0-22 0,0 21 0,0 0 16,0-21-16,1 0 0,20 0 0,21 0 16,-20 0-16,-1 0 15,0-21-15,1 0 0,-1-1 0,22-20 16,-22 21-16,-21 0 0,21-22 16,-20 1-16,-1 0 15,21-43-15,-42 22 0,0-1 0,21 22 16,-21-1-16,21 1 0,-21 0 15,0 21-15,0-1 0,0 44 16,-21 20 0,0-21-16,0 21 0,0 22 15,0-22-15,-1 1 0,1-1 0,0 21 16,0-20-16,0-1 0,21 0 16,-21-20-16,21 20 0,-22-21 15,22 0-15,0 0 0,-21 1 0,21-1 16,0-42 15,0-1-31,21 1 16,1 0-16,-1 0 0,0-21 15,0 20-15,21 1 0,-20-21 16,20 0-16,0 20 0,1-20 0,-1 21 16,-21 0-16,21 0 0,1 21 0,-1 0 15,0 0-15,-20 0 0,20 21 16,-21 0-16,0 0 0,-21 21 0,0-20 15,0 20-15,0-21 0,0 21 16,-21-20-16,0-1 0,0 0 16,0 0-16,-1 0 0,1 0 0,0 1 15,0-1-15,0-21 0,0 0 0,21 21 16,-22-21-16,22-21 31</inkml:trace>
  <inkml:trace contextRef="#ctx0" brushRef="#br0" timeOffset="59803.18">16722 7853 0,'0'-42'16,"0"20"-16,0 1 16,0-21-16,0 21 0,0 0 15,0-22-15,0 22 0,0-21 16,0-1-16,-22 22 0,22-21 0,-21 21 15,0 0-15,0 21 0,-43 0 16,43 0-16,-21 0 16,0 21-16,20 0 0,-20 0 0,0 21 15,21-20-15,-22 20 0,22 0 0,0 1 16,-21-1-16,42-21 0,-22 43 16,1-22-16,21-21 15,0 21-15,0-20 0,0-1 16,21 0-16,1-21 0,20 0 15,-21 0-15,0 0 0,22 0 0,-22 0 16,21-21-16,0 0 0,-20 21 16,20-22-16,0 1 0,-21 0 0,22-21 15,-22 21-15,42-22 16,-41 1-16,-1 21 0,-21 0 16,0-1-16,21 1 0,-21 42 31,-21-21-31,21 22 0,-21-1 15,-1 0-15,22 0 0,-21 0 0,21 22 16,0-22-16,0 0 0,0 0 16,0 0-16,0 0 0,0 1 15,0-1-15,0 0 16,21-21-16,1 0 0,-1 0 0,0 0 16,0 0-16,21 0 0,-20 0 0</inkml:trace>
  <inkml:trace contextRef="#ctx0" brushRef="#br0" timeOffset="60150.62">17018 7726 0,'0'-21'0,"0"42"0,0-63 0,0 20 0,0 1 15,0 0-15,0 0 0,21 21 0,-21-21 16,0 0-16,21 21 16,0 0-16,1 0 0,-1 0 0,0 0 15,21 0-15,-21 21 0,1 0 16,-1 0-16,0 0 0,0 0 15,0 22-15,-21-22 0,0 21 0,0 1 16,0-1-16,0-21 16,0 21-16,-21-20 0,0-1 0,0 0 15,0 0-15,-1 0 0,1 0 0,0-21 16,0 0-16,21-21 16,0 0-1,0 0-15,21 0 0,0 0 16,0-1-16,1-20 0,-1 21 15,21 0-15,-21 0 0,22-22 0,-22 22 16,21 0-16,0 0 0,1 0 16,-22-1-16,21 1 0,1 0 15,-22 21-15,42 0 0,-42 0 16</inkml:trace>
  <inkml:trace contextRef="#ctx0" brushRef="#br0" timeOffset="60463.44">17653 7768 0,'0'43'16,"21"-43"0,0 0-16,0 0 0,1 0 15,-1 0-15,21-22 0,-21 22 0,22-21 16,-22 0-16,0 21 0,21-21 16,-21 0-16,1 0 0,-1-1 0,-21 1 15,0 0-15,0 0 16,0 0-16,-21 21 15,-1 0-15,-20 0 0,21 21 16,0 0-16,-22 0 0,22 0 16,-21 1-16,21-1 0,0 0 0,-1 21 15,1-21-15,21 1 0,0-1 0,0 0 16,0 0-16,0 0 0,0 0 16,21 1-16,1-1 0,-1-21 15,0 0-15,21 0 0,-21 0 0,22 0 16,-22 0-16,21 0 0,22-43 15</inkml:trace>
  <inkml:trace contextRef="#ctx0" brushRef="#br0" timeOffset="61191.41">19473 7747 0,'0'0'0,"0"21"16,21-42 15,1 0-31,-1 21 16,-21-21-16,21 0 0,0-1 15,-21 1-15,0 0 0,0 0 16,0-21-16,0 20 0,-21 1 0,0-21 16,-22 21-16,22-22 0,0 22 15,0 21-15,-21-21 0,20 21 16,-20 0-16,21 0 0,-21 21 0,20 0 15,-20 1-15,21-1 0,-21 21 16,20 0-16,-41 22 0,21-22 16,20 1-16,-20 20 0,42-42 15,0 22-15,0-22 0,0 0 16,0 0-16,0 0 16,21-21-16,0 0 0,43 0 15,-43 0-15,0 0 0,22 0 0,-1-21 16,0 0-16,1 0 0,-1 0 15,0-1-15,22-20 0,-22 21 0,0-21 16,1-1-16,-1 1 0,43-64 16,-43 43-16,-21-1 0,0 1 15,1 20-15,-1-20 0,-21 20 16,0 22-16,0-21 0,0 21 0,0 0 16,-21 21-1,-1 21-15,-20 0 0,21 21 0,0 1 16,0 20-16,-1-21 0,1 22 0,0-22 15,0 22-15,0-22 0,0 0 16,-1 43-16,1-43 0,21-20 16,0 20-16,0-21 0,0 0 15,0 0-15,21-21 0,1 22 16,-1-22-16,21 0 0,22 0 16,-43 0-16,21 0 0,-21 0 0,43-22 15,-43 1-15</inkml:trace>
  <inkml:trace contextRef="#ctx0" brushRef="#br0" timeOffset="62132.8">19918 7662 0,'0'0'0,"0"-21"31,21 21-15,0 0-16,-21-21 0,21 21 16,0-21-16,1 21 0,-1-21 15,0 21-15,0-21 0,0-1 16,-21 1-16,21 21 0,-21-21 15,0 0-15,-21 21 16,0 0 0,0 0-16,0 0 0,0 21 0,-22 0 15,22 0-15,0 1 0,0-1 16,0 0-16,-1 0 0,1 21 16,21-20-16,-21-1 0,21 0 0,0 0 0,0 0 15,0 0-15,0 1 0,21-22 16,0 21-16,1-21 0,-1 21 15,0-21-15,0 0 0,0 0 0,22 0 16,-22 0-16,0 0 0,42-21 16,-20 0-16,-22 21 0,21-22 15,-21 1-15,22 0 0,-22 0 16,21-21-16,-21 20 0,1-20 16,-1 21-16,0 0 0,-21-22 0,21 22 15,-21 0-15,0 42 31,0 0-31,-21 1 0,21-1 16,-21 0-16,21 0 0,-21 21 16,-1-20-16,22-1 0,0 0 0,0 0 15,0 0-15,0 0 0,0 1 0,0-1 16,0 0-16,22-21 16,-1 0-16,0 0 15,0 0-15,21 0 0,-20 0 16,20 0-16,-21-21 0,21 21 0,1-21 15,-22-1-15,21 1 0,-21 21 0,1-21 16,20-21-16,-21 21 0,0-1 16,0 1-16,1 0 0,-1-21 15,-21 21-15,0-1 0,0 44 32,-21-1-32,-1 0 0,1 0 15,21 0-15,-21 0 16,0 22-16,0-22 0,21 0 15,0 0-15,0 0 0,0 1 0,0-1 16,21-21 0,0 21-16,0-21 0,0 0 0,22 0 15,-22 0-15,0 0 0,21 0 0,-20 0 16,-1-21-16,21 21 0,-21-21 16,0-1-16,1 22 0,20-21 15,-21 0-15,0 0 0,-21-43 16,21 43-16,-21 0 0,0 0 15,0 0-15,0 0 0,-21 21 16,0 21 0,0-21-16,21 21 0,-21 0 15,0 0-15,21 0 0,0 22 0,-22-22 16,22 0-16,-21 0 0,21 0 16,0 1-16,0-1 0,0 0 0,0 0 15,0 0-15,21-21 0,1 0 16,-1 0-16,0 0 15,0 0-15,0 0 0,22 0 0,-22 0 16,21-21-16,0 0 16,-20 0-16,20 0 0,0-1 15</inkml:trace>
  <inkml:trace contextRef="#ctx0" brushRef="#br0" timeOffset="62370.66">21844 7176 0,'0'0'0,"0"-22"0,0 1 0,-21 21 31,0 21-31,-1 22 0,1-22 16,0 21-16,0 22 0,0-22 0,-22 0 15,22 1-15,0-1 0,0 0 16,0 1-16,0-1 0,-1 0 0,-20 1 16,42-22-16,0 21 15,0-21-15,0 1 0,0-1 16,21-21-1,0 0-15,22 0 16,-22 0-16,0-21 0,21 21 0,-20-22 16</inkml:trace>
  <inkml:trace contextRef="#ctx0" brushRef="#br0" timeOffset="62718.47">21971 7557 0,'0'0'15,"-21"0"-15,0 21 16,-1-21-16,1 21 15,0 0-15,0 0 0,0 0 0,0 1 16,-1-1-16,22 0 0,-21 0 0,0 0 16,21 0-16,0 1 0,0-1 15,0 0-15,0 0 0,0 0 16,21-21-16,0 0 0,22 21 16,-22-21-16,0 0 0,0 0 15,22 0-15,-22 0 0,0-21 0,0 21 16,0-21-16,0 0 0,1 21 15,-1-21-15,0 0 0,-21-22 0,0 22 16,0 0-16,0-21 0,0 20 16,0-20-16,0 21 0,0 0 15,0 0-15,-21-1 0,0 22 16,-1 0-16,1 0 0,0 0 16,0 0-16,0 0 0,21 43 15,0-22-15,0 0 0,0 0 16,21 0-1,0-21-15,0 0 0</inkml:trace>
  <inkml:trace contextRef="#ctx0" brushRef="#br0" timeOffset="63047.28">22415 7578 0,'0'0'0,"0"21"31,-21 0-16,0 21-15,0-20 0,21-1 16,-21 21-16,0-21 0,-1 22 0,1-1 16,0 0-16,0 22 0,0-22 15,-22 22-15,1 63 0,0-64 16,21 1-16,-1-1 0,-20 1 0,21-1 16,-21 22-16,20-22 15,-20 22-15,21 0 0,-43 42 16,22-64-16,21 1 0,-21-1 0,20-21 15,1 1-15,0-22 0,0 21 0,21-21 16,0 1-16,0-44 31,21 1-31,0 0 16,0-21-16,1 21 0,-1-22 0,21 1 16,-21-22-16</inkml:trace>
  <inkml:trace contextRef="#ctx0" brushRef="#br0" timeOffset="63367.1">22225 7705 0,'0'-21'0,"0"42"0,0-64 0,0 22 16,0 0-16,0 0 0,21 0 16,0 21-16,0 0 0,1 0 15,-1 0-15,21 0 0,-21 0 16,0 0-16,1 21 0,-1-21 0,0 21 15,0 0-15,0 0 0,0 1 0,-21-1 16,0 0-16,0 0 16,-21 0-16,0 0 0,0 1 0,0-22 15,-22 21-15,22-21 0,-21 0 16,21 21-16,0-21 0,-1 0 0,-20 0 16,21 21-16,0-21 15,42 0 16,0-21-31,0 21 0,0-21 16,1 21-16,20 0 0,-21-21 16</inkml:trace>
  <inkml:trace contextRef="#ctx0" brushRef="#br0" timeOffset="63650.94">22669 7747 0,'22'0'0,"41"-21"31,-42 21-31,0-21 0,1 0 0,-1 21 16,0-22-16,0 1 16,0 21-16,0-21 0,-21 0 15,0 0-15,-21 21 16,0 0 0,-21 0-16,21 0 0,-1 0 0,1 21 15,0 0-15,0-21 0,0 21 16,0 0-16,-1 1 0,22-1 0,-21-21 15,21 21-15,0 0 0,0 0 0,0 0 16,21-21-16,1 0 16,-1 22-16,0-22 0,0 0 15,0 0-15,22 0 0,-1 0 0,-21 0 16</inkml:trace>
  <inkml:trace contextRef="#ctx0" brushRef="#br0" timeOffset="64118.67">23347 7620 0,'21'-21'0,"-42"42"0,42-63 16,-21 21-16,0-1 16,-21 22-16,0-21 0,-1 21 15,1 0-15,0 0 0,0 21 16,0 1-16,0-1 0,-1 0 0,1 0 16,0 0-16,0 0 0,0 1 15,21-1-15,-21 0 0,21 0 16,0 0-16,0 0 0,0 1 15,21-1-15,0-21 16,0 0-16,0 0 16,0 0-16,1 0 0,-1-21 0,0-1 15,-21 1-15,21 0 0,0 0 16,0 0-16,1-43 16,-1 43-16,-21-21 0,0-1 0,21-20 0,0 21 15,-21-22-15,0 22 0,21-1 16,-21-20-16,21 21 0,-21 20 15,0-20-15,0 21 0,0 0 16,-21 21 0,0 21-16,0 21 0,0 1 0,0-1 15,-1 0-15,1 22 0,21-1 16,0 1-16,-21-22 0,21 22 0,0 41 16,0-62-16,0-1 15,0 0-15,0 1 0,0-22 0,0 21 16,0-21-16,21 22 0,-21-22 0,21 0 15,1 0-15,-22 0 0,21 1 16,-21-1-16</inkml:trace>
  <inkml:trace contextRef="#ctx0" brushRef="#br0" timeOffset="66603.59">995 9271 0,'-21'-21'31,"21"0"-31,-22 21 0,22-21 16,0-1-16,0 1 0,0 0 15,0 0-15,-21 21 0,0 0 32,21 21-32,0 0 15,0 0-15,0 22 0,-21-22 16,21 21-16,0 1 0,-21-1 0,21 0 16,0 1-16,0-1 0,0 0 15,0 1-15,0 41 16,0-63-16,0 22 0,0-22 0,0 0 15,21 0-15,0 0 0,0-21 16,0 0-16,1 0 0,-1 0 16,21 0-16,-21 0 0,22-21 0,-1 0 15,-21 0-15,21-21 0,1 20 16,-1-20-16,0 0 0,1-1 0,-1 1 16,0 0-16,-20-1 0,20-20 15,-21 21-15,0-1 0,0 1 0,1 0 16,-22-1-16,0 1 0,0 21 15,0 0-15,0-1 0,0 44 32,-22-1-32,1 0 0,21 21 0,-21 1 15,0-22-15,21 21 16,0 0-16,0-20 0,-21 20 0,21 0 16,0-21-16,0 22 0,0-22 15,0 21-15,0-21 0,0 1 0,21-1 16,0 0-16,0-21 0,0 0 15,1 0-15,-1 0 0,0 0 0,21 0 16,-21 0-16,22-21 0,-1 0 16,0-1-16,-20 1 0,-1 0 15,0-21-15,21 21 0,-42-1 16,21 1-16,1 0 0,-22 0 0,21 0 16,-21 0-16,0 42 31,0 0-31,0 0 0,0 21 15,0-20-15,0-1 0,0 21 16,-21-21-16,21 43 0,0-43 16,-22 0-16,22 0 0,0 0 15,0 1-15,-21-22 0,0 0 16,0 0 0,0 0-16,0 0 15,21-22-15,0 1 0,-22 0 16,1 0-16,21 0 0,-21 0 15,21-1-15,0 1 16,-21 21-16,0 0 16,21 21-1,0 1-15,0-1 0,0 0 16,0 0-16,0 0 0,0 0 16,0 1-16,21-1 0,0-21 15,0 0-15,0 21 0,1-21 16,-1 0-16,0 0 0,0 0 15,21 0-15,-20-21 0,-1 21 0,21-21 16,-21-1-16,22 1 0,-22 0 16,0 0-16,0 0 0,0 0 15,0-22-15,1 22 0,-22 0 16,21 0-16,-21 0 0,0-1 16,0 44 15,-21-1-31,-1 0 0,22 0 0,-21 0 15,21 0-15,0 22 0,0-22 16,0 0-16,0 0 0,0 0 0,0 1 16,0-1-16,0 0 0,21-21 15,1 0-15,-1 0 0,0 0 16,0 0-16,21 0 0,-20 0 16,20 0-16,0-21 0,-21 0 15,22-1-15,-1 1 0,-21 0 0,0 0 16,22 0-16,-22 0 0,-21-1 15,21 1-15,-21 0 0,0 0 0,21 21 16,-21-21-16,0 42 16,0 0-1,-21-21-15,21 21 0,-21 0 16,21 1-16,-21-1 0,21 21 0,-21-21 16,-1 0-16,22 1 15,-21-22-15,21 21 0,0-42 47,0-1-47,0 1 0,21 0 16,1 0-16,-22 0 0,21 0 0,0-1 15,0 1-15,0 0 0,-21 0 16,21 0-16,1 21 0,-1 0 31,-21 21-31,0 0 16,0 0-16,0 0 0,0 1 0,0 20 15,21-21-15,-21 0 0,0 0 16,21 22-16,0-22 0,0 0 16,1 0-16,-1 0 0,21-21 15,-21 0-15,0 0 0,22 0 16,-22 0-16,21 0 0,1 0 0,-22 0 16,21-21-16,0 21 0,1-21 15,-1 0-15,-21 0 0,22 21 0,-22-21 16,0-22-16,0 22 0,-21 0 0,0 0 15,0 0-15,0-22 0,0 22 16,0 0-16,-21 0 0,0 21 0,0-21 16,-1 21-16,1 0 0,-21 0 15,21 0-15,0 0 0,-1 21 16,1 0-16,0-21 0,21 21 0,-21 0 16,21 0-16,-21-21 0,21 22 15,0-1-15,21 0 31,0-21-31,0 21 0,0 0 16,1 22-16,-22-22 16,0 0-16,0 21 0,0-21 15,0 22-15,0-22 0,0 21 0,0 1 16,0-1-16,-22 43 0,1-43 16,0 21-16,21 1 0,-21-1 15,21 1-15,-21-1 0,0 1 16,-1-1-16,22 1 0,-42 63 15,21-85-15,0 22 0,0-22 16,21-21-16,-22 22 0,-20-22 16,21-21-16,0 0 15,0 0-15,21-21 0,-43-43 16,22 43-16,0-21 0,0-1 16,0-20-16,-1 20 0,22 1 15,-21-21-15,0-1 0,0 22 0,21-22 16,-21 22-16,21-22 0,0 22 0,0-21 15,-21-43-15,21 63 16</inkml:trace>
  <inkml:trace contextRef="#ctx0" brushRef="#br0" timeOffset="66786.48">2625 9229 0,'0'0'0,"-22"0"0,22-21 16,22 21 46,-1 0-62,0 0 16,0 0-16,0 21 0</inkml:trace>
  <inkml:trace contextRef="#ctx0" brushRef="#br0" timeOffset="67662.91">4953 9694 0,'0'-42'15,"0"21"-15,0 0 16,21 0-16,-21-1 0,0-20 16,21 21-16,-21 0 0,0 0 0,0-22 15,0 22-15,0-21 0,0 21 0,-21-1 16,0-20-16,0 21 0,0 0 15,-1 0-15,1 21 0,-21 0 0,21 0 16,-22 0-16,22 0 0,-21 21 0,0 0 16,-1 0-16,22 0 0,-21 0 15,-1 22-15,22-22 0,-21 21 16,21 1-16,0-22 0,21 21 16,0 0-16,0-20 0,0 20 0,0-21 15,0 0-15,0 0 0,0 1 0,21-22 16,0 0-16,0 0 0,0 0 15,22 0-15,-22 0 0,21 0 0,0-22 16,-20 1-16,20 0 0,0 0 0,1 0 16,-1-22-16,0 22 0,1-21 15,-1 21-15,0-22 0,-21 1 0,22 0 16,-22-1-16,0 1 0,-21 0 16,0-22-16,21 22 0,-21 0 15,0-22-15,0 22 0,0-1 0,0 22 16,0-21-16,0 21 0,-21 21 15,0 0-15,21 21 16,0 21-16,-21 1 0,0-1 0,21 0 16,0 1-16,-22 20 0,22-21 15,0 22-15,0-22 0,0 22 0,0-22 16,0 0-16,0 1 0,0-1 0,0 0 16,0-20-16,22-1 0,-1 0 15,-21 0-15,21 0 0,0-21 16,0 0-16,22 0 0,-1 0 15,-21-21-15,0 0 0,22 0 0,-22 0 16,0-1-16,21 1 0,1-42 16,-22 42-16,-21-22 0,21 22 15,-21 0-15,0 0 0,0 0 16,-21 21 0,21 21-1,-21 0-15,-1 0 0,1 0 16,21 0-16,0 1 0,-21-1 0,21 21 15,-21-21-15,0 0 0,21 1 0,0-1 16,0 0-16,21-21 47,0-21-47,-21 0 0,21-1 16</inkml:trace>
  <inkml:trace contextRef="#ctx0" brushRef="#br0" timeOffset="67814.75">5482 9208 0,'0'-22'16,"0"44"-16,0-65 0,0 64 47,0 1-31,21-1-1,0 0-15,1-21 0</inkml:trace>
  <inkml:trace contextRef="#ctx0" brushRef="#br0" timeOffset="70118.48">5694 9504 0,'0'0'0,"21"0"32,0 0-17,0 0-15,0-21 0,1 21 16,-1-21-16,0-1 0,42-20 15,-41 21-15,20 0 0,-21 0 16,21-1-16,-20-20 0,-1 21 0,21-64 16,-42 64-16,21-21 0,-21 21 15,0-1-15,0 1 0,0 0 16,0 0-16,-21 21 0,0 0 16,0 0-16,0 21 0,-1 0 15,1 0-15,0 22 0,21-1 0,-21 0 16,0 1-16,21 20 0,0-20 0,-21 20 15,-1 1-15,1-1 0,21 1 16,-21-1-16,0 22 0,21-22 16,-21 1-16,0 20 0,-1-20 0,1-1 15,0 1-15,0 21 0,0-22 0,0 1 16,-1 20-16,-20 43 16,42-63-16,0-22 0,0 43 15,0-64-15,0 0 0,0 0 0,21 0 16,0-21-16,1 0 0,-1 0 0,21-21 15,-21 0-15,22 0 0,-22-21 16,21 20-16,-21-20 0,22 0 16,-22-1-16,0 1 0,21-21 0,-21-43 15,-21 63-15,0-20 0,0-1 16,0 22-16,0-21 0,-21-1 0,0 1 16,0-1-16,-21 1 0,-1-1 15,22 22-15,-21-1 0,21 1 16,-22 21-16,22 0 0,21 0 0,0-1 15,0 1-15,21 21 16,0 0-16,1-21 16,20 21-16,0-21 0,1 21 0,-1-21 15,21 0-15,43-22 0,-63 22 16,20 0-16,-21 0 0,22-22 16,-22 22-16,22-21 0,-22 21 15,0-22-15,-20 1 0,20 0 0,-21 21 16,-21-22-16,0 1 0,0 21 15,0 0-15,0-22 0,0 22 0,-21 21 16,0-21-16,0 21 0,-22 0 16,22 21-16,0 0 0,0 0 15,0 22-15,21-1 0,-22 22 0,1 41 16,0-41-16,21 21 16,-21-22-16,21 22 0,-21-1 0,0 1 15,-1-21-15,22 20 0,-21 1 0,0 0 16,0-22-16,0 22 0,0-22 0,-1 22 15,1-22-15,0 22 16,0-21-16,0-1 0,0 1 0,-1-1 16,1-21-16,21 1 0,0-1 0,0 0 0,0-20 15,0 20-15,21-42 16,1 0 0,-1 0-16,0-21 0,0 21 0,0-43 15,22 22-15,-22 0 0,21-21 16,-21-1-16,64-41 0,-64 20 0,21 22 15,-20-22-15,41-41 16,-42 41-16,0 1 0,-21-1 0,0 1 16,0-1-16,0 1 0,0-1 0,0 1 15,-21-1-15,0 22 0,-21-43 16,-1 43-16,22 21 16,-21-1-16,21 1 0,-22 21 0,22 0 15,0 0-15,-21 0 0,21 0 0,-1 0 16,22 21-1,22-21 1,-1 0-16,0 0 16,0 0-16,0 0 0,0 0 0,22-21 15,-22 21-15,21-21 0,-21 0 0,22 21 16,-1-21-16,0 0 16,1-1-16,-22 1 0,64 0 0,-64 0 15,0 0-15,0 0 0,0-1 0,0 1 16,-21 0-1,-21 21 1,0 0 0,0 0-16,21 21 0,-21-21 15,21 21-15,-21 1 0,21-1 0,0 0 16,0 0-16,0 0 0,0 0 16,0 1-16,21-1 15,0-21-15,0 0 0,0 21 16,0-21-16,1 0 0,-1 0 0,0 0 15,0 0-15,21-21 0,-20 21 16,-1-21-16,0 21 0,0-22 0,0 1 16,22 0-16,-22 0 15,0 21-15,-21-21 0,21 21 16,-21-21 0,21 21-16,-21 21 15,0 0 1,0 0-16,0 0 15,0 0-15,0 1 0,0-1 0,0 0 16,0 0-16,0 0 16,0 0-16,21-21 0,1 0 15,-1 0-15,0 0 0,0 0 16,0 0-16,0 0 0,1 0 16,-1 0-16,0-21 0,0 0 15,0 0-15,0 21 0,1-21 0,-1 0 16,0-1-16,0 1 0,-21 0 15,0 0-15,21 0 0,-21-22 0,0 22 16,0 0-16,0 0 0,0 0 16,-21 21-16,0 0 15,0 0-15,0 21 0,-1 0 16,22 0-16,-21 0 0,21 1 0,0-1 16,0 0-16,0 0 0,0 0 15,0 0-15,0 1 0,0-1 16,21-21-16,1 21 0,-1-21 0,0 0 15,0 21-15,0-21 0,22 0 0,-22 0 16,21 0-16,-21 0 0,22 0 16,-1 0-16,0-21 0,1 21 0,20-42 15,-21 42-15,-20-22 0,20 1 16,-21 0-16,0 0 0,0 0 16,-21 0-16,0-1 0,22 22 0,-22-21 15,-22 21 16,22 21-31,-21 1 0,0-22 0,21 21 16,-21 0-16,21 0 0,-21 0 0,0 0 16,21 1-16,0-1 15,21-21 17,0 0-32,0 0 15,-21-21-15,21 21 0,0-22 16,-21 1-16,22 0 0,-1 21 0,0-21 15,-21 0-15,21 0 0,0 21 16,-21-22-16,21 22 0,-21 22 31,0-1-31,0 0 16,0 0-16,0 0 0,0 0 16,0 1-16,22-22 0,-22 21 15,21 0-15,0-21 16,0 0-16,0 0 15,0 0-15,1 0 0,-1 0 16,0 0-16,0-21 0,-21 0 0,21-1 16,0 1-16,1 21 0,-22-42 15,21 21-15,0-43 0,0 22 16,0 0-16,0-1 0,-21 1 0,22 0 16,-1-22-16,-21 22 0,0-1 15,21 1-15,-21 0 0,21 21 16,-21-1-16,0 1 0,0 42 15,0 1 1,-21 20-16,0-21 0,0 21 0,21 1 16,-22-1-16,1 22 0,0-22 15,21 0-15,-21 1 0,0-1 0,21 0 16,-21 1-16,21-1 0,0-21 0,0 43 16,0-43-16,0 0 15,0 0-15,0 0 0,21-21 16,0 0-16,0 0 0,0 0 15,0 0-15,22-21 0,-22 0 0,0 0 16,0 0-16,0 21 0,1-43 16</inkml:trace>
  <inkml:trace contextRef="#ctx0" brushRef="#br0" timeOffset="70314.36">8445 9123 0,'0'0'0,"-21"0"0,0 0 15,0 0-15,21 21 16,21-21 0,0 0-16,0 0 15,1 0-15,20 0 0,-21 0 0,21 0 16,-20 0-16,20 0 0,0 0 16,-21 0-16,22 0 0,-22-21 15,21 0-15,1 21 0</inkml:trace>
  <inkml:trace contextRef="#ctx0" brushRef="#br0" timeOffset="70763.1">10245 8996 0,'0'0'0,"0"-106"31,0 85-31,0 0 0,0 0 0,-22 42 32,1 0-32,21 0 0,-21 21 0,0-20 15,0 20-15,21 0 0,-21 1 16,-1-1-16,1 0 0,0 1 16,0-1-16,21-21 0,-21 21 0,0-20 15,21-1-15,-22 21 0,22-21 16,0 0-16,0 1 0,22-22 15,-1 0-15,0 0 0,0 0 16,0 0-16,0-22 0,-21 1 16,0 0-16,22 21 15,-22-21-15</inkml:trace>
  <inkml:trace contextRef="#ctx0" brushRef="#br0" timeOffset="70948">9864 9165 0,'0'0'0,"-22"0"0,22 21 31,22-21-15,-1 0-16,21 0 0,-21 0 15,22 0-15,20 0 0,-21 0 16,22 0-16,-22 0 0,1-21 16,-1 21-16,43-21 15,-43 0-15,-21 21 0,21-21 0,-20 21 16,-1 0-16</inkml:trace>
  <inkml:trace contextRef="#ctx0" brushRef="#br0" timeOffset="71301.8">10456 9165 0,'0'0'0,"0"21"0,-21-21 0,21 22 16,21-22 0,0 0-16,1 0 15,-1 0-15,0 0 0,0 0 16,0-22-16,0 22 0,22-21 0,-22 0 15,0 21-15,0-21 0,0 0 16,1 21-16,-1-21 0,-21-1 0,0 1 16,-21 21-1,-1 0-15,-20 0 16,21 0-16,0 21 0,-22 1 16,22-1-16,0 0 0,-21 0 0,21 0 15,-1 22-15,1-22 0,21 0 16,0 0-16,0 0 0,0 0 0,0 1 15,0-1-15,21 0 16,1-21-16,-1 0 0,0 0 16,21 0-16,1 0 0,41 0 15,-41-21-15,-1 0 0,0 21 0,22-22 16,-22 1-16,22 0 0,41 0 16,-62 0-16</inkml:trace>
  <inkml:trace contextRef="#ctx0" brushRef="#br0" timeOffset="72663.53">11303 9038 0,'0'-42'15,"0"148"-15,0-170 0,0 1 0,0 42 0,0-1 16,-21 22-16,0 0 0,-1 0 0,1 0 16,0 0-16,0 22 0,0-1 15,0 0-15,-43 42 0,43-41 16,0 20-16,0 0 0,-1-21 0,22 22 16,0-22-16,0 21 0,0-21 15,0 1-15,22 20 16,-1-21-16,0-21 0,0 0 0,0 21 15,22-21-15,-1 0 0,-21 0 16,43 0-16,-22 0 0,0-21 0,1 0 16,20 0-16,-21 21 0,1-43 0,-1 22 15,-21 0-15,22-21 0,-1-22 16,-21 22-16,0-22 0,-21 22 16,0-21-16,21 20 0,-21-20 0,0 20 15,0-20-15,0 42 0,0-43 16,0 43-16,0 0 0,-21 21 15,21 21-15,0 0 16,-21 0-16,0 22 0,21 20 16,-21-20-16,21 20 0,0-21 15,-21 22-15,21-22 0,-22 22 0,1-22 16,21 0-16,-21 1 0,21-1 16,0-21-16,0 22 0,0-22 0,0 0 15,0 0-15,0 0 0,21-21 31,0-21-31,-21 0 16,22 0-16,-1 0 0,0-1 0,0 1 16,0 0-16,0 0 0,1 0 15,-1 0-15,0-1 0,0 1 0,-21 0 16,21 21-16,-21 21 31,0 0-31,0 1 0,0-1 16,0 0-16,0 0 0,0 0 0,0 0 15,0 1-15,0-1 0,0 0 0,0 0 16,0 0-16,21-21 16,1 0-16,-1 0 0,0 0 15,21 0-15,-21 0 0,22 0 0,-22 0 16,21-21-16,1 21 0,-22-21 0,21 0 16,-21 0-16,22-1 15,-22 1-15,0 0 0,0-21 0,0 21 16,0-1-16,-21-20 0,0 21 0,0 0 15,0 0-15,-21 42 16,0-21 0,0 21-16,21 0 0,-21 21 15,0-20-15,-1-1 0,1 0 0,0 21 16,21-21-16,-21 1 0,0-1 0,21 0 16,-21 0-16,21 0 0,0 0 15,21-42 16,0 21-31,0-21 16,0 0-16,0 0 0,22 0 16,-22-1-16,0 1 0,21 0 15,-20-21-15,20 21 0,-21-1 0,0-20 16,0 42-16,-21-21 0,0 0 16,22 21-16,-22 21 15,0 0-15,0 0 0,0 0 16,0 1-16,0-1 0,0 0 15,-22 0-15,22 0 0,0 22 16,0-22-16,0 0 0,0 0 16,22-21-16,-1 0 0,0 0 15,0 0-15,0 0 0,0 0 16,1 0-16,-1 0 0,21 0 0,-21 0 0,22-21 16,-22 0-16,21 21 0,-21-21 15,22-1-15,-22 1 0,0 0 16,21-42-16,-21 41 0,-21-20 15,0 21-15,0 0 0,0 0 16,0 42 0,0 0-16,-21-21 0,0 21 15,21 21-15,0-20 0,-21-1 16,0 0-16,21 0 0,0 0 0,0 0 16,0 1-16,0-1 0,0 0 0,21 0 15,0-21 1,0 0-16,0 0 0,1 0 0,20 0 15,-21 0-15,0 0 0,22 0 0,-22 0 16,21-21-16,-21 21 0,22-21 16,-22 0-16,0-1 0,0 1 0,0-21 15,0 21-15,-21-22 0,0-20 16,0 21-16,0-1 0,0 1 16,0 21-16,-42 0 0,21-1 0,0 22 15,-22 0-15,22 0 0,-21 0 0,0 22 16,-1-1-16,22 0 0,0 21 15,0-21-15,0 1 0,-1 41 16,22-42-16,0 0 0,0 1 0,0-1 16,22 0-16,-1 0 15,0-21-15,0 0 0,0 0 0,22 0 16,-1 0-16,21 0 0,-20-21 16</inkml:trace>
  <inkml:trace contextRef="#ctx0" brushRef="#br0" timeOffset="73251.33">13885 8742 0,'0'0'0,"0"-42"0,0 20 16,0-20-16,0 21 0,-21 21 15,0 21 1,0-21-16,21 21 0,-21 22 0,-1-1 16,1-21-16,0 43 0,0-22 15,0 0-15,21 22 0,-21-22 16,-1 0-16,1 1 0,21-1 0,0 0 15,-21 1-15,21-22 0,0 21 0,-21-21 16,21 1-16,0-1 0,0 0 16,0 0-16,21-21 15,0 0-15,0 0 0,1 0 0,-1 0 16,0 0-16,0-21 0,0 21 16,0-21-16,1 0 0,20-1 0,-21 1 15,0 0-15,0 0 0,1-21 16,-22 20-16,21 1 0,0 0 15,-21 0-15,0 0 0,21 0 0,-42 42 32,0 0-17,0 0-15,21 0 0,0 0 0,-22 1 16,22-1-16,-21 0 0,21 0 0,0 0 16,0 0-16,0 1 15,0-1-15,21 0 0,1-21 16,-1 0-16,0 0 0,0 0 15,0 0-15,22 0 0,-22 0 0,0-21 16,0 21-16,0-21 0,22-1 16,-43 1-16,21 0 0,0 0 0,0-21 15,-21-22-15,0 43 16,0-21-16,0 20 0,0 1 16,-21 0-16,0 21 0,0 0 0,-1 0 15,1 0-15,-21 0 0,21 0 16,-22 0-16,22 21 0,-21 0 0,21 1 15,0-22-15,-1 21 0,1 0 0,0 0 16,0-21-16,21 21 0,-21-21 16</inkml:trace>
  <inkml:trace contextRef="#ctx0" brushRef="#br0" timeOffset="74067.53">14393 9165 0,'0'0'0,"21"0"31,1 0-31,-1 0 0,0 0 15,0 0-15,0 0 0,0 0 16,1-21-16,-1 21 0,-21-21 16,21 0-16,0 0 0,-21-1 0,0-20 15,0 21-15,0-21 16,0 20-16,0 1 0,0 0 0,-21 0 16,0 0-16,0 21 0,-22 0 0,22 0 15,0 0-15,-21 21 0,-1 0 16,1 0-16,21 0 0,-22 1 0,22 20 15,-21-21-15,21 21 0,0-20 16,-1-1-16,1 21 0,21-21 0,0 0 16,0 1-16,0-1 0,21-21 15,22 0-15,-22 0 0,21 0 16,-21 0-16,22 0 16,-1 0-16,-21 0 0,22 0 0,-1-21 15,-21-1-15,21 22 0,-20-21 0,-1 0 16,0 21-16,0-21 15,-21 0-15,21 21 0,-21-21 16,0 42 0,-21 0-1,0 21-15,21-21 0,-21 1 16,21 20-16,-21-21 0,-1 21 16,22 1-16,-21-1 0,0 0 0,21 1 15,-21 20-15,0 1 0,21-1 16,0 1-16,-21-1 0,-1 1 0,1-1 15,0 1-15,21-1 0,-21 1 16,0-1-16,0 1 0,-1-1 0,1 1 16,0-1-16,0-20 0,0 20 0,0-21 15,-22 1-15,22-22 0,-21 21 0,21-21 16,-22 1-16,1-1 0,21 0 16,-22-21-16,-41 0 0,41 0 15,1-21-15,0 0 0,-1-1 0,-20 1 16,21-21-16,-1 0 0,1-1 15,0 1-15,20-22 0,1 22 16,0-21-16,21 20 0,0-20 0,21-64 16,0 63-16,1 22 0,20-22 15,0 1-15,1-1 0,62-41 16,-41 41-16,-1 22 0,1-1 16,21 1-16,-22 0 0,22-1 0,-1 1 15,1 0-15,0 21 0</inkml:trace>
  <inkml:trace contextRef="#ctx0" brushRef="#br0" timeOffset="74299.39">14795 9081 0,'0'0'0,"22"0"16,-22-22-16,0 44 47,0-1-47,0 0 0,0 0 0,0 0 15,0 0-15,-22 22 0,1-22 16,21 0-16,-21 0 0,21 0 0,0 1 15,-21-1-15,0 0 0,21-42 47,21 21-31,0-21-16,-21-1 0,0 1 16,21 0-16,0-21 0</inkml:trace>
  <inkml:trace contextRef="#ctx0" brushRef="#br0" timeOffset="74467.11">14922 8848 0,'0'-21'0,"0"42"0,0-21 31,-21 21-15,21 0-16,0 0 16,0 0-1,21-21 1,1 0-16,-1 0 0,-21 22 15,0-1-15</inkml:trace>
  <inkml:trace contextRef="#ctx0" brushRef="#br0" timeOffset="74811.91">15028 9165 0,'0'21'0,"21"1"31,1-22-31,-1 0 16,0 0-16,0 0 0,0 0 0,0 0 15,1-22-15,-1 22 0,0-21 0,0 0 16,0 21-16,22-21 0,-22 0 16,-21 0-16,21-1 0,-21 1 0,0 0 15,0 0-15,-21 21 16,0 0 0,-22 0-16,22 0 0,0 0 0,-21 21 15,20 0-15,-20 0 0,21 22 16,0-22-16,0 0 0,-1 0 0,22 0 15,0 22-15,0-22 0,0 21 16,0-21-16,0 1 16,22-1-16,-1-21 0,21 0 15,-21 0-15,0 0 0,22 0 0,-1 0 16,0 0-16,1 0 0,-1 0 16,0-21-16,1-1 0,-1 22 0,0-21 15,1 0-15</inkml:trace>
  <inkml:trace contextRef="#ctx0" brushRef="#br0" timeOffset="75139.73">15896 9081 0,'21'-22'0,"-42"44"0,63-65 0,-42 22 16,0 0-16,0 0 0,-21 21 31,0 0-15,0 0-16,0 0 0,0 21 0,-1 0 15,1-21-15,0 21 0,0 0 16,21 1-16,0-1 15,0 0-15,0 0 0,0 0 16,21-21-16,0 21 0,0-21 16,1 22-16,-1-22 0,0 21 15,0-21-15,-21 21 0,21 0 16,-21 0 0,-21 0-1,0-21-15,-21 0 0,20 0 16,1 0-16,0 0 0,-21 0 15,21 0-15,-1 0 0,1 0 0,0 0 16,0 0-16,21-21 16,0 0-1,21 0-15</inkml:trace>
  <inkml:trace contextRef="#ctx0" brushRef="#br0" timeOffset="75703.14">17357 8975 0,'0'-21'31,"-22"21"-31,1 0 0,0 0 16,0 21-16,0 0 0,0 0 16,-22 0-16,22 22 0,0-22 0,0 21 15,0-21-15,-22 22 0,22-22 16,0 21-16,21-21 0,-21 0 15,21 22-15,0-22 0,0 0 0,0 0 16,0 0-16,21-21 0,0 0 16,21 0-16,-20 0 0,20 0 0,0 0 15,1 0-15,-1 0 0,0 0 16,1-21-16,-1 21 0,0-21 0,1 0 16,-1 0-16,0 0 0,-21-22 0,22 22 15,-22 0-15,-21-21 0,0-1 16,0 1-16,0 0 0,-21 20 0,0-20 15,-1 21-15,-20 0 0,0 0 16,-1-1-16,1 22 0,21 0 0,-21 0 16,-1 0-16,1 22 0,21-1 0,0 0 15,-1 0-15,1 0 16,21 0-16,-21 22 0,21-22 0,0 0 16,0 0-16,0 0 0,21 1 0,0-1 15,22-21-15,-22 0 0,21 0 16,1 21-16,-22-21 0</inkml:trace>
  <inkml:trace contextRef="#ctx0" brushRef="#br0" timeOffset="76082.92">17759 9102 0,'0'0'16,"0"-21"-16,0-1 0,0 1 0,0 0 0,0 0 15,0 0-15,0 0 16,0-1-16,21 1 0,0 21 15,0 0-15,0 0 0,1 0 16,-1 0-16,0 21 16,0 1-16,-21-1 0,21 0 0,0 21 15,-21-21-15,0 1 0,0 20 16,0-21-16,0 0 0,0 0 0,0 1 16,0-1-16,0 0 0,0 0 0,-21-21 15,0 0-15,21 21 0,-21-21 16,0 0-16,0 0 15,21-21 1,0 0-16,0 0 16,0 0-16,0-1 0,0 1 0,0 0 15,0 0-15,0 0 0,0 0 0,21-22 16,0 22-16,0 0 0,-21 0 16,21 0-16,0-1 0,1 1 0,-22 0 15,21 21-15,0-21 0,0 0 0,0 21 16,-21-21-16,21 21 0</inkml:trace>
  <inkml:trace contextRef="#ctx0" brushRef="#br0" timeOffset="76559.66">18267 8678 0,'0'-21'0,"0"42"0,-21-63 16,-1 21-16,1 21 0,0-21 0,-21 0 16,21 21-16,-22-22 0,22 22 15,-21 0-15,-1 0 0,-41 0 16,20 0-16,22 0 0,-22 0 15,1 22-15,-1-22 0,-84 63 16,85-21-16,-1-20 0,1 41 0,-1-21 16,22 1-16,-22 20 0,22-20 15,0 20-15,-1 1 0,1-22 0,21 0 16,0 22-16,0-22 0,-1 64 16,22-64-16,0 1 0,0-1 15,0 0-15,22 1 0,-1-1 16,0 0-16,21-21 0,-21 22 0,22-22 15,-1 0-15,22-21 0,-1 0 16,1 0-16,-1 0 0,22 0 0,-1 0 16,65-21-16,-86 0 0,22-22 15,-22 22-15,1-21 0,-1 0 16,1 20-16,-1-41 0,-20 21 0,20-1 16,-21-20-16,1 20 0,-22-20 0,0-1 15,0 1-15,-21-1 0,0 1 16,0-1-16,-21 1 0,0 21 15,0-1-15,-22 1 0,22 0 0,-21 20 16,0 1-16,20 21 0,-62 0 16,63 0-16,-22 0 0,1 0 15,21 21-15,-22-21 0,22 22 0,0-1 16,-21 0-16,21 21 0,-1-21 16,22 1-16,0-1 0,0 0 0,0 0 15</inkml:trace>
  <inkml:trace contextRef="#ctx0" brushRef="#br0" timeOffset="78524.66">20024 8890 0,'21'0'0,"0"-63"32,-21 41-32,0 1 0,0 0 0,21 0 15,-21 0-15,0 0 0,0-1 16,0 1-16,-21 0 15,0 21-15,0 0 0,-1 0 0,1 0 16,0 0-16,-21 0 0,21 0 16,-22 0-16,22 21 0,-21 0 0,21 1 15,-1 20-15,-20 0 0,42 1 16,0-22-16,0 21 0,0-21 16,0 22-16,0-22 0,21 21 0,0-21 15,1 22-15,20 20 0,-21-21 16,-21-20-16,21-1 0,-21 21 15,21-21-15,-21 0 0,0 1 16,0-1-16,0 0 0,-21-21 0,0 21 16,0 0-16,0-21 0,-22 0 15,22 0-15,-21 0 0,0 0 0,-1 0 16,1-21-16,0 0 0,-1 21 0,22-21 16,-21 0-16,21-1 0,-1-20 15,22 21-15,0-21 0,0-1 0,0 1 16,0 0-16,0-1 0,0 1 0,0-22 15,22 22-15,-1 0 0,-21 21 16,21-43-16,0 64 0,-21 21 31,0 0-31,0 22 0,0-1 0,0-21 16,0 22-16,0-1 0,0 0 16,0 1-16,-21-1 0,21 0 15,0-21-15,0 22 0,21-22 0,0 0 16,0 0-16,1 0 0,20 1 0,-21-1 15,21 0-15,1-21 0,20 0 16,-20 0-16,-1 0 0,64 0 16,-43 0-16,-20 0 0,-1-21 0,21 0 15,-20 21-15,20-22 0,-20 1 16,-1-21-16,0 21 0,1-22 0,-22 22 16,0-21-16,0 0 0,0 20 15,-21-20-15,0 21 0,0 0 0,0 0 16,-21-1-16,-21 1 0,21 21 15,-1 0-15,-20 0 0,21 0 0,-21 0 16,-1 21-16,22-21 0,0 22 16,-21 20-16,20-21 0,1 0 0,0 0 15,0 22-15,21-22 0,0 0 0,0 0 16,0 22-16,0-22 0,0 0 16,0 0-16,21-21 0,0 0 15,0 21-15,1-21 0,-1 0 0,0 0 16,0 0-16,0 0 15,0 0-15,22-21 0,-22 21 0,0-21 16,0 0-16,0 0 0,1-1 0,-22 1 16,21 0-16,0 0 0,-21 0 15,0-22-15,0 22 0,0 0 16,0 0-16,0 42 16,0 0-1,0 0-15,-21 1 0,21-1 0,-21 0 16,21 0-16,0 0 0,0 0 15,0 1-15,0-1 0,0 0 0,0 0 16,21-21-16,0 0 16,0 0-16,0 0 0,0 0 0,1 0 15,20 0-15,-21 0 0,21 0 16,-20 0-16,-1-21 0,21 21 0,-21-21 16,0 0-16,1-1 0,-1 1 15,0 0-15,0-21 0,0 21 16,-21-22-16,0 22 0,21 0 0,-21-43 15,0 86 17,-21-1-32,21 0 0,0 0 15,-21 21-15,21-20 0,-21-1 0,21 21 16,-21-21-16,21 0 0,0 1 0,0-1 16,0 0-16,0 0 0,0 0 15,0 0-15,21-21 31,0-21-15,-21 0-16,21 0 16,-21 0-16,21 0 0,1-1 0,-1-20 15,-21 21-15,21-21 0,0 20 16,0 1-16,0-42 0,1 63 16,-22-21-16,0-1 0,21 22 0,0 0 15,-21 22 1,0-1-16,0 0 0,0 0 15,0 0-15,0 22 0,0-22 0,0 0 16,0 0-16,0 0 0,0 22 16,0-22-16,0 0 0,0 0 15,0 0 1,21-21 0,0-21-1,0 0-15,-21 0 16,22 21-16,-1-21 0,0-1 0,0 1 15,0-21-15,-21 21 0,43 0 0,-43-22 16,42 22-16,-21 0 16,0 0-16,0 0 0,1 21 15,-1 0-15,-21 21 16,0 0 0,0 0-16,0 0 0,0 0 0,-21 1 15,21 20-15,-22 0 0,22-21 16,0 1-16,0-1 15,0 0-15,0 0 0,22 0 16,-1-21-16,0 0 0,0 0 0,0 0 16,0 0-16,1 0 0,-1 0 15,21 0-15,-21 0 0,0-21 0,22 21 16,-22-21-16,21 0 0,-21 0 16,22-1-16,-22 1 0,0-21 15,21-22-15,-20 43 0,-22-21 16,0 0-16,0 20 15,0 1-15,-22 21 16,1 0-16,0 21 0,0 1 0,0-1 16,-22 0-16,22 0 0,21 21 15,-21-20-15,21-1 0,-21 0 0,21 21 16,0-21-16,0 1 0,0-1 16,0 0-16,21 0 0,0-21 15,0 0-15,1 21 0,-1-21 0,0 0 16,0 0-16,43 0 15,-43 0-15,21 0 0,-21-21 16,0 21-16,22-21 0,-22 0 0,0 21 16,-21-21-16,21-1 0,-21 1 15,0 0-15,0 0 0,0 0 16</inkml:trace>
  <inkml:trace contextRef="#ctx0" brushRef="#br0" timeOffset="79434.64">995 10837 0,'0'-21'0,"0"42"0,-21-63 0,21 21 15,0 0-15,0 0 0,0-1 16,0 1-16,0 0 0,0 0 16,0 0-16,-22 0 0,1 21 15,0 0 1,0 21-16,0 0 16,0 21-16,21 1 0,-22-1 15,1 0-15,0 22 0,21-1 16,-21 1-16,0-1 0,0 1 15,21-1-15,-22 1 0,1-22 0,21 22 16,0-22-16,0 0 0,0 1 16,0 20-16,0-42 0,0 0 15,21-21 1,1 0-16,-1 0 0,0-21 16,0 0-16,0 0 0,0-21 15,1 20-15</inkml:trace>
  <inkml:trace contextRef="#ctx0" brushRef="#br0" timeOffset="79644.53">614 11091 0,'-21'0'0,"-1"0"16,22 22-16,22-22 31,-1 0-31,0 0 0,0-22 0,21 1 15,-20 21-15,20-21 0,0 21 16,1-21-16,-1 0 0,-21 21 0,21-21 16,-20 21-16,20-22 15,-21 22-15,0 0 0,0 0 0</inkml:trace>
  <inkml:trace contextRef="#ctx0" brushRef="#br0" timeOffset="80012.69">1270 11240 0,'0'0'0,"42"84"31,-42-63-31,21-21 0,1 0 16,-1-21-16,0 21 0,0-21 16,0 0-16,0 0 15,1 0-15,-1-1 0,0 1 0,0 0 16,0-21-16,0 21 0,-21-1 15,0 1-15,0 0 0,0 0 16,-21 21 0,0 0-16,0 0 0,0 0 0,-22 0 15,22 21-15,0 21 0,0-20 16,0-1-16,0 21 0,21-21 16,0 22-16,0-22 0,0 21 0,0-21 15,0 0-15,0 1 0,0-1 0,0 0 16,0 0-16,21 0 15,0-21-15,0 0 0,0 21 0,0-21 16,1 0-16,-1 0 0,21 0 16,-21 0-16,22-21 0,-22 0 0,21 21 15,0-21-15</inkml:trace>
  <inkml:trace contextRef="#ctx0" brushRef="#br0" timeOffset="81498.84">2095 11028 0,'22'0'0,"-44"0"0,44-21 15,-22 0-15,-22 21 16,1 0 0,0 0-16,0 21 15,0-21-15,0 42 0,-1-21 0,22 0 16,-21 22-16,0-1 16,0-21-16,21 22 0,0-1 0,-21 0 15,21-21-15,0 22 0,0-22 16,0 21-16,0-21 0,21 1 15,0-1-15,0-21 0,0 0 16,1 0-16,-1 0 0,42-21 16,-20-1-16,-1 1 0,0 0 0,1 0 15,-1 0-15,64-43 16,-64 22-16,0 0 0,1-1 0,-1-20 16,-21 20-16,0 1 15,1 0-15,-1-1 0,-21 1 0,21 21 16,-21-43-16,0 43 0,0 42 31,-21 22-31,0-22 16,-1 21-16,22-21 0,-21 22 15,0-1-15,0 0 0,21 22 0,-21-22 16,0 1-16,21-1 0,-22 0 16,22-21-16,-21 22 0,0-22 0,21 0 15,0 0-15,0 0 0,0-42 31,0 0-15,21 0-16,0 0 0,1 0 16,-1-1-16,0-20 0,0 0 0,0 21 15,0-22-15,1 22 0,-1 0 16,0 0-16,0 0 0,0 21 0,0 0 16,1 21-1,-22 21-15,0-21 16,0 0-16,0 1 0,0 20 0,0-21 15,0 0-15,0 22 0,0-22 16,0 0-16,0 0 0,21 0 16,-21 0-16,21 1 0,0-22 0,0 21 15,0-21-15,1 0 16,20 0-16,-21 0 0,0 0 0,22-21 16,-22-1-16,21 1 0,-21 21 15,0-42-15,1 21 0,-1 0 16,0-22-16,0 22 0,0-21 0,-21-22 15,0 22-15,0 21 16,0 0-16,0-1 0,0 1 0,0 42 31,0 1-31,-21-1 0,21 0 0,-21 0 16,21 21-16,-21-20 0,21 41 16,0-42-16,-21 22 0,21-22 15,-22 0-15,22 0 0,-21 0 16,21 0-16,0 1 0,0-44 47,0 1-47,0 0 15,21 0-15,1 0 0,-22-22 0,21 22 16,0-21-16,-21 21 0,21 0 0,0-22 16,-21 22-16,21 21 0,1-21 15,-22 0-15,21 21 0,0 0 16,-21 21-16,0 0 15,0 0-15,0 0 0,0 1 16,0 20-16,0-21 0,0 0 0,0 0 16,0 1-16,0-1 0,0 0 15,0 0-15,21 0 0,-21 0 0,21-21 16,0 22-16,1-22 0,-1 0 16,0 0-16,0 0 0,0 0 15,0 0-15,1 0 0,-1-22 0,21 1 16,-21 21-16,0-21 0,1 0 15,-1 0-15,0-22 0,0 22 16,0-21-16,0 21 0,-21-22 0,22 22 16,-1-21-16,-21 21 0,21 0 0,-21-1 15,0 1-15,0 42 32,0 1-32,0-1 0,0 0 15,-21 21-15,21-21 0,0 22 0,-21-22 16,-1 21-16,22-21 0,0 22 15,0-22-15,0 0 0,0 0 0,0 22 16,0-22-16,22 0 0,-1 0 16,0-21-16,0 0 0,0 0 15,0 0-15,22 0 0,-22 0 0,0 0 16,0-21-16,0 21 0,1-21 0,-1 0 16,0-1-16,0 1 0,0 0 15,0-21-15,1 21 0,-22-22 16,0 1-16,21 21 0,-21-22 0,0 1 15,0 0-15,0 21 0,0-1 16,-21 1-16,21 0 0,-22 0 0,1 21 16,0 0-16,0 0 0,-21 0 0,20 21 15,1 0-15,-21 0 0,21 1 16,0-1-16,-22 42 0,22-20 16,21-22-16,-21 0 0,21 21 15,0-21-15,0 22 0,0-22 16,21-21-16,0 21 0,0-21 15,1 0-15,-1 0 16,0 0-16,0 0 0,21-21 16,-20 0-16,-1 21 0</inkml:trace>
  <inkml:trace contextRef="#ctx0" brushRef="#br0" timeOffset="82441.31">4508 10837 0,'0'0'0,"22"-21"16,-22 0-16,0 0 0,0 0 0,0 0 16,0-1-16,-22 22 15,1 22 1,0-1-16,0 0 0,0 0 16,21 21-16,0 1 0,-21-1 15,21 0-15,-22 1 0,22 20 0,0-20 16,0 20-16,0-21 0,-21 1 15,21-1-15,0-21 0,0 22 16,0-22-16,0 21 0,0-21 0,0 0 16,21-21-16,1 0 0,-1 0 15,0 0-15,0 0 0,21-21 16,1 0-16,-22 21 0,64-63 16,-64 41-16,21-20 0,0 21 15,-20-21-15,20 20 0,-21-20 16,0 21-16,0-21 0,1 20 0,-1 1 15,-21 0-15,21-21 0,-21 21 16,0-1-16,-21 22 31,21 22-31,-21-1 0,-1 0 16,1 0-16,21 0 0,0 22 16,-21-22-16,0 42 0,21-20 15,0-22-15,0 21 0,0-21 0,0 0 16,0 1-16,0-1 0,21 0 15,0 0-15,0-21 0,1 0 16,-1 0-16,0 0 0,21 0 0,-21 0 16,1-21-16,20 0 0,-21 0 0,21 21 15,-20-22-15,-1-20 0,0 21 0,0 0 16,-21-22-16,0 22 0,0-21 16,0 21-16,0 0 0,0-22 15,0 1-15,-21 21 0,0 0 16,-22-1-16,22 22 0,0 0 15,-21 0-15,21 0 0,-22 0 0,22 22 16,-42-1-16,41 0 0,1 0 16,21 21-16,0-20 0,-21-1 15,21 21-15,0-21 0,0 0 0,0 22 16,21-22-16,-21 0 0,43-21 0,-22 21 16,0-21-16,21 0 0,-21 0 15,22 0-15,-1 0 0</inkml:trace>
  <inkml:trace contextRef="#ctx0" brushRef="#br0" timeOffset="83659.16">5884 11049 0,'21'-21'0,"-42"42"0,42-63 16,-21 21-16,0-1 16,-21 1-16,0 21 0,0 0 0,0 0 15,0 0-15,-22 0 0,22 0 0,-21 0 16,21 0-16,-22 21 0,1 1 15,21-1-15,0 21 16,-1-21-16,1 0 0,0 1 0,0-1 16,21 21-16,-21-21 0,21 0 15,0 1-15,0-1 0,0 0 0,0 0 16,21-21-16,0 0 16,0 0-16,0 0 0,22 0 15,-22-21-15,0 0 0,21 21 0,-20-21 16,20-1-16,-21 1 0,0 0 15,0 0-15,1 0 0,-1 21 16,-21-21-16,0-1 0,21 1 0,-21 42 47,0 1-47,-21-1 0,21 0 16,0 0-16,0 0 0,0 22 0,0-22 15,-21 21-15,21 0 16,0-20-16,0 20 0,-22 0 0,22 1 15,0-1-15,0 0 0,0 1 0,0-1 16,0 21-16,0-20 0,0-1 16,0 22-16,0-22 0,0 21 0,0 1 15,0-1-15,-21-20 0,0 20 0,0 1 16,0 20-16,0-41 16,-1 20-16,-20-42 0,21 22 15,-21-1-15,20-21 0,-20 0 0,21 1 0,-21-22 16,20 0-16,-20 0 15,0 0-15,21 0 0,-1-22 16,1 1-16,0 0 0,0 0 0,21-21 16,0-1-16,0 1 0,0 0 0,0-22 15,0 22-15,0-22 0,0 1 16,21 20-16,0-20 0,22-1 0,-22 1 16,21-1-16,0 1 0,1-1 0,41-63 15,-20 64-15,-22-1 16,22 22-16,-22-21 0,22-1 0,20-42 15,-41 64-15,-1 0 16,-21-1-16,0 22 0,0 0 0,1 0 16,-1 0-16,-21-1 15,-21 44 1,21-1 0,-22-21-16,22 21 15,0 0-15,0 0 0,0 0 0,0 1 16,0-1-16,0 0 0,0 21 0,0-21 15,22-21-15,-1 22 0,-21-1 16,0 0-16,21-21 0,0 0 0,0 21 16,0-21-16,1 0 0,-1 0 15,0 0-15,0 0 0,0-21 16,0 0-16,1 21 0,-1-21 0,0-1 16,0 1-16,0-21 0,0 21 15,1 0-15,-1-1 0,-21 1 16,0 0-16,21 0 0,-21 0 0,0 0 15,0 42 17,0 0-32,-21 0 0,21 0 15,0 22-15,0-22 0,0 0 16,0 0-16,0 0 0,0 0 16,0 1-16,0-1 0,0 0 15,21-21-15,0 21 0,0-21 16,0 0-16,1 0 0,-1 0 15,0-21-15,0 0 0,21 21 16,-20-21-16,-1-1 0,0 1 0,0 0 16,21-21-16,-20 21 0,-1-1 0,0 1 15,-21 0-15,21 0 0,0-21 16,-21 20-16,0 44 31,0-1-31,-21 0 0,0 0 16,21 0-16,-21 22 0,21-22 0,-21 21 15,21-21-15,0 0 16,0 1-16,-22-22 0,22 21 0,0-42 47,0-1-47,-21 22 0,21-21 0</inkml:trace>
  <inkml:trace contextRef="#ctx0" brushRef="#br0" timeOffset="83854.78">6308 10668 0,'0'0'0,"-22"0"0,1 0 16,0 0 0,21 21-1,21-21 16,0 0-31,1 0 16,-1 0-16</inkml:trace>
  <inkml:trace contextRef="#ctx0" brushRef="#br0" timeOffset="84283.33">8382 10626 0,'0'0'0,"0"-21"0,0-1 0,0 1 0,0 0 15,0-21-15,0 21 0,0-1 0,0 1 16,0 0-16,-21 21 0,0 0 16,-1 0-16,1 0 0,0 0 15,-21 21-15,21 0 0,-1 22 16,-20-22-16,21 21 0,0 1 16,-22 20-16,1 22 0,42-43 15,-21 0-15,0 1 0,21-1 0,-21 0 16,21 1-16,0-22 0,0 21 15,0-21-15,0 22 0,21-22 16,0 0-16,0 0 0,21-21 0,-20 21 16,20-21-16,0 0 0,1 0 0,-1 0 15,21-21-15,-20 21 0,63-42 16,-64 21-16,21 0 0</inkml:trace>
  <inkml:trace contextRef="#ctx0" brushRef="#br0" timeOffset="85078.87">8848 10837 0,'0'-21'0,"0"42"0,0-63 15,-22 21-15,1 0 16,0 21-16,0 0 0,-21 0 0,20 0 16,1 0-16,-21 0 0,21 0 0,-22 21 15,22 0-15,-21 0 0,21 0 16,0 1-16,-22-1 0,22 0 0,21 21 16,0-21-16,-21 1 0,21-1 0,0 0 15,0 0-15,0 0 0,0 0 16,21-21-16,0 22 0,0-22 15,1 0-15,-1 0 0,0 0 16,21-22-16,-21 22 0,22-21 16,-22 0-16,21 21 0,-21-21 0,22 0 15,-22 0-15,0-1 0,0 1 0,0 0 16,1 0-16,-22 0 0,0-22 16,0 22-16,0 0 0,0 42 31,-22 0-31,1 1 0,21-1 0,-21 0 15,21 0-15,-21 0 0,21 0 16,-21 1-16,21-1 0,0 0 0,0 0 16,0 0-16,21-21 0,0 21 15,0-21-15,0 0 16,1 0-16,-1 0 0,21 0 0,-21 0 16,22-21-16,20 0 0,-42 0 15,22 0-15,-22 0 0,0-1 16,0 1-16,0 0 0,0 0 0,1 0 15,-22-22-15,0 22 0,0 0 16,0 0-16,0 0 0,0 42 31,0 0-31,0 0 0,0 0 16,0 1-16,-22-1 0,22 0 0,-21 21 16,21-21-16,0 1 0,0-1 0,-21 0 15,0 0-15,0 0 16,21 0-16,0-42 47,0 0-47,0 0 0,0 0 15,0 0-15,21-1 0,0-20 16,0 21-16,0-21 0,1 20 0,20-20 16,-21 0-16,64-22 0,-43 43 15,0 0-15,1 21 0,20 0 16,-20 0-16,41 21 15,-41 0-15,-22 0 0,21 1 0,-21 20 16,0-21-16,-21 43 16,0-43-16,0 21 0,0-21 0,-21 0 15,0 1-15,0-1 0,0 0 0,0 0 16,-1 0-16,1-21 0,21 21 16,0-42 15,0 0-31</inkml:trace>
  <inkml:trace contextRef="#ctx0" brushRef="#br0" timeOffset="85443.66">10943 10499 0,'-21'0'0,"42"0"0,-42-21 15,63 21 16,-21 0-31,22 0 0,-1 0 0,22-22 16,-1 22-16,-21 0 0,22 0 0,-1-21 16,1 21-16,-1 0 0,-20 0 15,41 0-15,-41 0 0,-22 0 16,0 0-16,-42 0 16,0 0-1,0 0-15,-1 0 0,-20 0 0</inkml:trace>
  <inkml:trace contextRef="#ctx0" brushRef="#br0" timeOffset="85698.52">11239 10435 0,'0'64'32,"0"-43"-32,0 0 0,0 43 15,-21-43-15,21 21 0,0 22 16,0-22-16,0 0 0,0-21 15,0 22-15,-21-22 0,21 21 16,-21-21-16,21 22 0,-21-22 0,21 0 16,0 0-16,0 0 15,0 1-15,21-22 32,0-22-32,0 1 0,0 21 15,1-21-15,-1 0 0,0 21 16,21-21-16</inkml:trace>
  <inkml:trace contextRef="#ctx0" brushRef="#br0" timeOffset="86091.3">11472 10795 0,'0'21'0,"0"-42"0,0 0 16,0 0-16,21 0 16,1-1-1,-1 22-15,0-21 0,0 21 16,0-21-16,0 21 0,22-21 0,-22 21 15,21 0-15,-21 0 0,1 0 16,20 0-16,-21 0 0,21 21 0,-20 0 16,-1 22-16,0-22 0,0 0 0,0 21 15,-21-21-15,0 1 0,0 20 16,0-21-16,0 0 0,0 0 0,-21 1 16,0-1-16,-21 21 15,20-21-15,1-21 0,0 0 16,0 0-16,21-21 15,0 0 1,0 0-16,21 0 0,0 21 16,0-22-16,-21-20 0,22 21 15,-1 0-15,0 0 0,0-1 0,0-20 16,0 21-16,1 0 0,-1 0 0,0 21 16,0-22-16,0 22 0,0-21 15,1 21-15,-1 0 0,0 0 0,0 0 16,0 0-16,0 0 0</inkml:trace>
  <inkml:trace contextRef="#ctx0" brushRef="#br0" timeOffset="86991.53">12636 10880 0,'0'0'0,"22"0"0,-22-21 16,0-1-16,0 1 0,0 0 15,0 0-15,0 0 0,0 0 0,0-1 16,0 1-16,-22 0 0,22 0 16,-21 21-16,0-21 0,0 21 0,0 0 15,0 0-15,-22 0 0,22 0 0,0 0 16,-21 21-16,20 0 0,-20 0 16,21 0-16,0 22 0,0-22 0,-1 21 15,-20-21-15,21 22 0,0-22 16,21 21-16,0-21 0,-21 1 0,21-1 15,0 21-15,0-21 0,0 0 16,21-21-16,0 22 0,0-22 0,0 0 16,22 0-16,-22 0 0,21 0 0,-21 0 15,22-22-15,-22 1 0,21 21 16,-21-21-16,22 0 0,-22 0 16,21 0-16,-21-1 0,0 1 0,1-21 0,-1 21 15,-21 0-15,0-1 16,21 1-16,-21 0 0,0 0 0,0 42 31,-21 0-31,0 0 16,21 1-16,0-1 0,0 0 0,-22 0 15,22 0-15,0 0 0,-21 1 0,21 20 16,0-21-16,0 0 16,0 0-16,21-21 0,1 0 0,-1 22 15,0-22-15,0 0 0,0 0 0,22 0 16,-22 0-16,0 0 0,0-22 15,0 1-15,22 21 0,-43-21 0,21 0 16,0 0-16,0 0 0,-21-1 16,21 1-16,-21-21 0,0 21 0,0 0 15,0-1-15,0 1 0,0 0 16,0 0-16,0 42 16,0 0-1,0 0-15,0 1 16,0 20-16,-21-21 0,21 0 0,0 0 15,0 1-15,-21-1 0,0 0 0,0 0 16,21 0-16,0 0 16,-22-21-1,22-21 1,0 0-16,0 0 16,22 0-16,-1 0 0,0 21 15,0-43-15,0 22 0,0 0 16,1 0-16,20 0 0,0-22 15,-21 22-15,22 0 0,-1 0 0,-21 21 16,22-21-16,-22 21 0,0 0 0,0 0 16,0 0-16,0 21 0,-21 0 15,0 0-15,0 0 0,0 0 0,0 1 16,0 20-16,0-21 0,-21 0 0,0 0 16,0 1-16,0 20 0,0-21 15,-1 0-15,1 0 16,42-21-1,22 0-15,-22-21 16,21 21-16,-21-21 16</inkml:trace>
  <inkml:trace contextRef="#ctx0" brushRef="#br0" timeOffset="87326.51">13885 10795 0,'0'-21'0,"0"0"0,0 0 16,-21 21-1,0 0-15,0 0 0,0 0 0,-1 0 16,1 0-16,0 0 0,21 21 0,0 0 16,-21-21-16,21 21 0,0 0 15,0 0 1,21-21-16,0 22 16,0-22-16,1 21 0,-1 0 15,0 0-15,-21 0 16,0 0-16,0 1 0,0-1 15,0 0-15,0 0 16,-21-21-16,0 21 0,-1-21 16,1 0-16,-21 0 0,21 0 15,0 0-15,-1 0 0,-41 0 16,42 0-16,-22 0 0,22 0 0,0 0 16,0 0-16,0 0 15,0 0-15,21-21 16,0 0-16</inkml:trace>
  <inkml:trace contextRef="#ctx0" brushRef="#br0" timeOffset="88015.12">14753 10414 0,'0'-21'0,"0"42"0,0-63 0,0 21 15,0-1-15,0 1 16,-21 21-1,0 21 1,0 1-16,-1 20 0,22-21 16,-42 85-16,21-64 0,21 22 0,-21-22 15,0 22-15,-1-1 0,1 1 16,0-1-16,-21 1 0,21 20 16,-1-20-16,-41 105 0,42-84 15,-22-1-15,22 1 0,-21 0 0,0-1 16,20 1-16,-20 0 0,0 21 15,21-22-15,-1-20 0,-20 20 16,21-20-16,0-1 0,21-20 0,0 41 16,0-41-16,0-22 0,0 0 0,0 0 15,21-21-15,0 0 16,0 0-16,0 0 0,43-42 16,-22 21-16,1-22 0,-1 22 0,21-21 15,-20-22-15,-1 22 16,0 0-16,1-22 0,-1 1 0,0-1 15,-20 1-15,-1-1 0,0-20 0,-21 20 16,0-63-16,0 42 0,-21 22 16,0-1-16,-1 22 0,1-21 15,0 20-15,0 22 0,0-21 0,0 21 16,-1-1-16,22 1 0,-21 0 16,21 0-16,0 0 15,21 21 1,1 0-16,-1 0 0,0-21 15,0 21-15,21 0 0,-20-22 0,-1 1 16,21 21-16,-21-21 0,0 21 16,22-21-16,-22 0 0,21 21 15,-21-21-15,1-1 0</inkml:trace>
  <inkml:trace contextRef="#ctx0" brushRef="#br0" timeOffset="88674.67">15007 10753 0,'0'-21'47,"21"21"-47,0-22 16,1 1-16,-1 21 16,0-21-16,0 21 0,0-21 0,0 0 15,1 21-15,-1-21 16,-21-1-16,21 22 0,-21-21 0,-21 21 15,0 0-15,-1 0 16,-20 21-16,21 1 0,0-1 16,0 0-16,-22 0 0,22 0 0,0 22 15,21-22-15,0 0 0,-21 0 0,21 0 16,0 0-16,0 1 0,0-1 16,0 0-16,21-21 0,0 0 15,0 0-15,0 0 0,1 0 16,20 0-16,-21 0 0,21 0 15,-20 0-15,20 0 0,0 0 0,-21 0 16,22 0-16,-22 0 0,21-21 0,-21 0 16,1 21-16,-1-22 0,0 22 15,-21-21-15,21 0 0,-21 0 0,0 0 16,0 0-16,0-1 0,0 1 16,0 0-16,0 0 15,0 0-15,21 21 0,0 0 16,1 0-1,-1 0-15,0 0 0,0 21 16,0 0-16,-21 21 16,21-20-16,-21-1 0,22 0 15,-22 21-15,0-21 0,0 1 0,0-1 16,0 0-16,0 0 0,-22 0 0,1 0 16,0-21-16,21 22 15,-21-22-15,0 0 0,21-22 16,0 1-1,0 0-15,0 0 16,0 0-16,0 0 0,0-1 0,21 1 16,0 0-16,-21 0 0,21-21 0,-21 20 15,21 1-15,1 0 16,-1 0-16,-21 0 0,21 0 0,0-1 16,0 1-16,22 21 0</inkml:trace>
  <inkml:trace contextRef="#ctx0" brushRef="#br0" timeOffset="89055.97">17251 10287 0,'0'0'0,"0"-21"0,-21 21 16,-1 21-1,1 0 1,0 22-16,0-22 0,21 21 0,0 0 16,-21 1-16,0 20 0,21-20 0,-22-1 15,22 0-15,-21 1 0,0-1 16,-21 43-16,21-43 15,21-21-15,0 0 0,0 0 16,0 1-16,21-22 31,0-22-31,21 1 0,22 0 16,-43-21-16,21 21 0,1-1 16,-1-20-16,0 0 0,1-1 15</inkml:trace>
  <inkml:trace contextRef="#ctx0" brushRef="#br0" timeOffset="89662.62">17568 10435 0,'64'-84'15,"-128"168"-15,128-211 16,-64 106-16,0 42 16,-21 22-1,-1-22-15,1 21 0,21 0 0,-21 1 16,21-1-16,-21 0 0,0 1 16,21-22-16,-21 21 0,-1 1 15,22-22-15,0 21 0,-21-21 0,0 0 16,21 1-16,-21-1 0,42-42 47,0-1-47,0 1 0,1 0 15,-1 0-15,0 0 0,0 0 16,0-1-16,0 1 0,22-21 16,-22 21-16,0 0 0,0-1 15,0 22-15,-21 22 16,0-1-16,0 0 15,0 0-15,0 21 0,0-20 16,0-1-16,0 0 0,-21 0 16,21 0-16,0 0 0,0 1 0,0-1 15,0 0-15,21-21 16,1 21-16,-1-21 16,0 0-16,0 0 0,21 0 0,-20 0 15,-1-21-15,21 21 0,-21-21 0,22 0 16,-22 21-16,21-22 0,-21 1 15,22-21-15,-22 21 0,0 0 16,0-1-16,-21 1 0,0-21 16,0 21-16,-21 21 15,0 0 1,0 0-16,-1 21 0,1 0 16,0 0-16,0 0 0,21 1 15,0-1-15,-21 0 0,21 0 0,0 0 16,0 0-16,0 1 0,0-1 0,0 0 15,0 0 1,21-21-16,0 0 0,0 0 16,0 0-16,1 0 0,-1 0 15,0-21-15,0 0 0,0 21 16,0-21-16,-21-1 0,0 1 0,22 0 16</inkml:trace>
  <inkml:trace contextRef="#ctx0" brushRef="#br0" timeOffset="89878.5">16933 10541 0,'-21'0'0,"42"0"0,-42 21 31,42-21-31,0 0 16,22 0-16,-22 0 0,21 0 0,1 0 15,-1 0-15,0 0 0,22 0 16,-1 0-16,-20-21 0,20 21 0,1-21 16,-22 21-16,21 0 0,-20-21 0</inkml:trace>
  <inkml:trace contextRef="#ctx0" brushRef="#br0" timeOffset="91631.81">19516 10795 0,'0'0'15,"21"-21"16,0 0-31,0 0 16,-21-1-16,21 1 0,-21 0 16,21 0-16,-21 0 0,0 0 15,0-1-15,0 1 0,0 0 16,0 0-16,-21 21 16,0 0-16,-21 0 15,21 0-15,-1 0 0,-20 21 0,21 0 16,-21 0-16,20 1 0,-20 20 15,21-21-15,0 21 0,0-20 16,-1-1-16,1 21 0,0 0 16,0-20-16,21-1 0,0 0 0,0 0 15,21-21-15,0 0 16,0 0-16,22 0 0,-22 0 0,21 0 16,-21 0-16,22 0 0,-1-21 15,0 21-15,-20-21 0,20 0 0,0-1 16,-21 1-16,22 0 0,-22-21 15,21-1-15,-21 1 0,1 0 0,-1-1 16,0 1-16,-21-21 0,21 20 16,0-41-16,0 41 0,-21 22 15,0-21-15,0 21 16,0-1-16,0 44 16,0-1-16,-21 21 0,21-21 15,0 22-15,-21-1 0,21 0 16,0 22-16,-21-22 0,21 0 15,0-20-15,0 20 0,0 21 16,0-20-16,21-22 0,0 0 16,0 0-16,1 0 0,-1 1 0,21-1 15,-21-21-15,22 0 0,-22 0 0,21 21 16,0-21-16,1 0 0,-1 0 16,0 0-16,22-21 0,-22 0 0,1 21 15,-1-22-15,0 1 0,-21 0 0,22 0 16,-22 0-16,-21 0 0,0-22 15,21 22-15,-21-21 0,0 21 0,0-1 16,0 1-16,-21 0 0,0 0 0,0 0 16,-22 21-16,22 0 15,0 0-15,0 0 0,0 0 16,-22 21-16,22 0 0,0 0 0,0 22 16,0-22-16,-1 21 0,1-21 15,0 22-15,21-22 0,0 0 0,0 0 16,0 0-16,0 22 0,0-22 15,21-21-15,0 21 16,1-21-16,-1 0 0,0 0 16,21 0-16,-21 0 0,1-21 0,-1 21 15,0-21-15,0-1 0,0 1 16,0 0-16,1 0 0,20-43 16,-21 43-16,-21-21 0,21 21 15,0-22-15,1 22 0,-22 0 16,0 42 15,0 22-31,0-22 0,-22 0 16,22 0-16,0 21 0,0-20 0,0-1 15,0 0-15,0 0 0,0 0 16,0 0-16,22 1 0,-1-22 16,0 0-16,0 21 0,0-21 15,22 0-15,-22 0 0,0 0 0,21 0 16,-21-21-16,22 21 0,-22-22 0,0 1 15,0 0-15,0 0 0,22 0 16,-22-22-16,0 1 0,-21 0 16,21-1-16,0 1 0,1 0 0,-1-22 15,-21 22-15,21 0 0,0-1 0,-21 22 16,21 0-16,-21 0 0,0 0 16,0 42-1,0 0-15,0 0 0,-21 0 16,0 22-16,0-1 0,0 21 0,-1-20 15,1-1-15,0 0 0,21 1 0,0-1 16,-21 0-16,21 1 0,0-22 16,0 21-16,0-21 0,0 1 15,21 20-15,0-21 16,0-21-16,1 0 0,-1 0 16,0 0-16,21 0 0,-21 0 0,22 0 15,-22 0-15,21 0 0,-21-21 0,22 0 16,-1 21-16,-21-21 0,22-1 15,-22-20-15,0 21 0,0 0 0,0-22 16,0 22-16,-21-42 0,0 42 16,0-1-16,0 1 0,-21 0 15,0 21-15,0 0 0,0 0 0,0 0 16,-1 21-16,1 0 0,0 1 0,0-1 16,0 0-16,0 21 15,-1-21-15,1 1 0,0-1 0,21 21 16,-21-21-16,21 0 0,0 1 0,0-1 15,0 0 1,21-21-16,0 0 16,0 0-16,1 0 0,-1 0 0,0 0 15,-21-21-15,21 21 0,0-21 16,0-1-16,1 1 0,-1 0 16,0 0-16,0 0 0,0-22 0,0 22 15,1-21-15,-1 21 0,0-22 16,0 22-16,-21 0 0,-21 42 31,0 0-31,0 1 0,-22-1 16,22 21-16,21-21 0,-21 22 0,0-22 15,21 0-15,0 0 0,0 0 16,0 0-16,0 1 0,0-1 0,21 0 16,0-21-16,0 0 0,43 0 15,-22 0-15,22 0 16,-22 0-16,-21 0 0,21-21 15,-20 21-15,20-21 0,-21-1 0,0 1 16,0 0-16,22-21 0,-43 21 16,21-22-16,0 1 0,-21 0 15</inkml:trace>
  <inkml:trace contextRef="#ctx0" brushRef="#br0" timeOffset="91858.53">21040 10308 0,'-22'0'0,"44"0"0,-86 0 0,85 0 31,0 0-31,1 0 0,20 0 16,0 0-16,1 0 0,-1 0 0,0 0 16,1-21-16,20 21 15,1 0-15,-22-21 0,21 21 0,1 0 16,-22-21-16,22 21 0,-22 0 0,-21 0 15,0 0-15,1 0 0,-44 0 16</inkml:trace>
  <inkml:trace contextRef="#ctx0" brushRef="#br0" timeOffset="94316.5">995 12764 0,'21'0'31,"0"-22"-31,-21 1 16,0 0-16,0 0 16,0 0-16,0 0 0,0-1 15,0 1-15,0 0 0,0 0 16,0 0-16,0 0 0,-21-1 0,0 1 15,0 0-15,-1 0 0,1 21 16,0 0-16,0 0 0,0 0 16,-22 0-16,22 0 0,-21 21 0,21 0 15,-22 0-15,1 1 16,0-1-16,21 0 0,-22 21 0,22 1 16,0-22-16,0 21 0,21 0 15,0 1-15,0 20 0,0-42 16,0 1-16,21-1 0,0 0 15,0-21-15,22 0 16,-1 0-16,-21 0 0,0 0 0,22-21 16,-22 0-16,21-1 0,-21 1 15,22 0-15,-22-21 0,0 21 0,21-22 16,-21 22-16,1 0 0,-1-21 16,0 20-16,0 1 0,-21 0 15,0-21-15,0 21 16,0-1-16,0 44 15,0-1 1,0 0-16,0 21 0,0-21 16,0 1-16,0 20 0,0-21 0,21 21 15,0-20-15,1-1 0,-1 0 16,21 21-16,-21-42 0,0 0 16,22 0-16,-22 0 0,21 0 15,1 0-15,-22-21 0,21 0 16,0 0-16,43-22 0,-64 22 15,22 0-15,-22-21 0,21 21 16,-21-1-16,-21-20 16,21 21-16,-21 0 0,0 0 0,0-1 15,0 44 1,-21-1 0,21 0-16,0 0 0,0 0 15,0 22-15,0-22 0,0 21 0,0-21 16,0 0-16,0 1 0,0-1 15,0 0-15,0 0 0,0 0 0,0-42 47,21 0-47,1 21 16,-22-21-16,21 0 0,-21-22 0,0 22 16,0 0-16,21 0 0,-21-22 15,21 22-15,0 0 0,-21 0 0,21 0 16,1 0-16,-22-1 0,21 22 15,0 0-15,0 0 16,-21 22-16,21-1 0,-21 0 16,21 0-16,-21 0 0,22 0 15,-22 1-15,0-1 0,21 0 0,0 0 16,-21 0-16,21 0 0,-21 22 16,21-43-16,0 0 15,1 0 1,-1 0-16,0 0 15,0-21-15,0-1 0,0 1 0,1 0 16,-22 0-16,21 0 0,0 0 16,0-1-16,0 1 0,0 0 0,1-21 15,20-1-15,-21 22 0,0 0 16,0 21 0,-21 21-1,0 0-15,0 1 16,0-1-16,0 21 0,0-21 0,0 0 15,0 1-15,0 20 16,0-21-16,0 0 0,0 0 0,22 1 16,-22-1-16,21 0 0,-21 0 15,21-21-15,0 0 0,0 0 0,0 0 16,1 0-16,-1 0 0,0 0 0,0-21 16,21 0-16,-20 21 0,-1-21 15,21-1-15,-21 1 0,0 0 0,22 0 16,-22 0-16,0-22 0,-21 22 15,21 0-15,-21 0 0,21 0 0,-21 0 16,0-1-16,0 44 31,0-1-15,0 0-16,0 0 0,0 0 16,0 22-16,0-22 0,0 21 0,0-21 15,0 22-15,0-22 0,0 0 16,0 0-16,22 0 0,-1 0 0,0-21 15,0 0-15,0 0 0,0 0 16,1 0-16,-1 0 0,21 0 16,-21 0-16,0-21 0,1 0 15,-1 0-15,-21 0 0,0 0 0,0-1 16,0 1-16,0 0 0,0-21 16,0-1-16,-21 22 0,-1 0 15,1 0-15,0 0 0,0 21 16,0-21-16,0 21 0,-1 0 0,1 0 15,21 21 17,21-21-17,1 0-15,-1 0 0,21 0 16,-21 0-16,0 0 0,22 0 0,-22-21 16,21 21-16,1 0 0,-1 0 15,-21 0-15,21 0 0,1 0 16,-22 0-16,0 0 0,0 0 0,0 21 15,-21 0-15,0 0 0,0 0 16,0 0-16,0 1 0,0-1 0,0 0 16,0 0-16,0 21 0,0-20 15,0-1-15,0 0 0,0 0 0,-21-21 16,21 21-16,-21 0 0,21 1 16,-21-22 15,21-22-31,0 1 15,0 0-15,0 0 0,0 0 0,0 0 16,0-22-16,21 22 0,0-21 0,0 21 16,1-22-16,-1 22 15,0-21-15,42-1 0,-20 1 16,-22 42-16,21-21 0,-21 21 16,22 0-16,-22 0 0,0 0 0,0 21 15,0-21-15,22 64 0,-43-43 16,0 21-16,21-21 0,-21 22 15,0-1-15,0 21 16,0-41-16,0-1 0,-21 0 0,21 0 0,0 0 16,0 0-16,0 1 15,0-1-15,21-21 32,-21-21-32,21-1 0,0 22 15,22-21-15,-22 0 0,0 0 0</inkml:trace>
  <inkml:trace contextRef="#ctx0" brushRef="#br0" timeOffset="94980.11">4720 12467 0,'0'0'0,"0"-21"0,-21 21 16,0 0-16,0 0 16,-1 0-16,-20 0 0,21 21 15,0 0-15,-22 1 0,22-1 0,-21 0 16,21 0-16,-22 21 0,22-20 15,0 20-15,0-21 16,0 21-16,21-20 0,0-1 0,0 21 16,0-21-16,21-21 15,0 0-15,0 0 16,0 0-16,1-21 0,-1 0 0,0 0 16,21 0-16,-21-1 0,1 1 15,-1 0-15,21 0 0,-21 0 16,0-22-16,1 22 0,-22 0 0,21 0 0,0 0 15,-21 42 17,0 0-32,0 0 15,-21 22-15,0-22 16,-1 21-16,1 0 0,0 1 0,0-1 16,0 0-16,0 1 0,-1 20 0,22 1 15,-21-22-15,0 22 0,21-1 16,0 1-16,0-1 0,0 1 0,0 20 15,0-20-15,0 20 0,0-20 0,0 21 16,0-22-16,0 1 0,0 20 16,0-20-16,0-1 0,0 1 0,0-1 15,0 1-15,0-1 0,0 64 16,0-84-16,0-1 0,-21 0 16,0-21-16,0 1 0,-22 20 15,22-42-15,0 0 0,-21 0 16,20 0-16,1-21 0,-21 0 15,21-1-15,-22-20 0,1 0 0,0-22 16,-1 22-16,1-22 0,21 1 0,-21-1 16,20-20-16,22-1 0,0 22 15,0-22-15,0 0 0,0 1 0,22-1 16,-1 21-16,0-20 0,21 20 0,-21 22 16,22-22-16,-1 22 0,0 0 15,1-1-15,-1 1 0,0 0 16,22-1-16,-22 1 0,22 0 0,-22-1 15,22 1-15,63-43 16,-64 43-16</inkml:trace>
  <inkml:trace contextRef="#ctx0" brushRef="#br0" timeOffset="95323.69">6604 11959 0,'0'0'16,"0"21"15,0 1-31,0-1 0,0 0 0,0 21 15,0 1-15,0-1 0,0 0 16,-21 1-16,21-1 0,-21 0 0,-1 1 16,22-1-16,0 0 0,-21-21 0,0 1 15,21 20-15,-21-21 16,21 0-16,0 0 0,-21-21 31,0-21-31,-1 21 16</inkml:trace>
  <inkml:trace contextRef="#ctx0" brushRef="#br0" timeOffset="96671.89">6117 12425 0,'64'0'32,"-43"0"-32,0 0 0,21 0 15,1 0-15,-22 0 0,21 0 0,0-21 16,22 0-16,-22 21 0,22-22 15,-1 1-15,1 0 0,-1 0 0,-20 0 16,20 0-16,1-1 0,-22-20 16,0 21-16,1 0 0,-1-22 0,-21 22 15,0-21-15,-21 21 0,0 0 16,0-1-16,-21 22 16,0 0-16,0 0 0,0 0 15,-1 22-15,1-1 0,0 0 0,0 21 16,0-21-16,21 22 0,-21-1 0,21 0 15,-22 1-15,22-1 0,-21 22 16,21-43-16,-21 21 0,0 0 16,21-20-16,0-1 15,0 0-15,0 0 0,0 0 16,0-42 15,21 0-31,0 21 0,0-21 16,1 0-16,-1-1 0,0 1 0,0-21 15,0 21-15,0 0 0,1-1 0,-1 1 16,21 0-16,-21 0 16,0 0-16,1 21 0,-1 0 15,-21 21-15,21 0 16,-21 0-16,0 0 0,0 1 0,21-1 16,-21 21-16,0-21 0,0 0 15,0 1-15,0-1 0,0 0 16,21-21-16,0 21 15,1-21-15,-1 0 16,0 0-16,0 0 0,0 0 0,22 0 16,-22-21-16,0 0 0,21 0 15,-21 21-15,22-22 0,-1 1 0,-21 0 16,0 0-16,22-21 0,-22 20 16,0 1-16,-21-21 0,0 21 0,0 0 15,0-1-15,0 1 0,0 0 16,-21 21-16,0 0 0,0 0 15,-1 0-15,1 21 16,0 0-16,0 1 0,-21 20 16,20 0-16,22-21 0,0 1 0,0-1 15,0 21-15,0 0 16,0-20-16,22-1 0,-1 0 16,0-21-16,0 0 0,0 0 0,0 21 15,22-21-15,-22 0 0,21 0 16,-21 0-16,1 0 0,20-21 0,-21 0 15,21 21-15,-20-21 0,-1-1 16,21 1-16,-21 0 0,-21 0 16,21 0-16,1 0 0,-22-1 0,0 1 0,0 0 15,0 0-15,0 0 0,0 42 32,0 0-32,0 0 15,-22-21-15,22 21 0,-21 22 0,0-22 16,21 0-16,0 0 0,0 0 15,-21 1-15,21-1 0,-21 0 0,21 0 16,-21 0-16,21-42 47,21 0-31,-21 0-16,21 0 0,-21-1 15,21 1-15,0 0 0,0-21 16,-21 21-16,22-22 0,-1 22 0,0-21 15,0 21-15,0-1 0,0 1 16,1 0-16,-1 21 0,0 0 16,21 21-16,-21 0 0,-21 1 15,22-1-15,-22 0 0,21 21 16,-21-21-16,0 22 0,0-22 0,0 0 16,0 21-16,0-20 0,0-1 0,0 0 15,0 0-15,0 0 16,0-42 15,0 0-15,0 0-16,21 0 0,0 21 15,0-43-15,-21 22 0,21 0 0,22 0 16,-22-22-16,0 22 0,21-21 16,-20 21-16,20 0 0,0-1 15,-21 1-15,1 21 0,-1 0 0,0 0 0,0 21 16,-21 1-16,0-1 15,0 21-15,0-21 0,0 22 0,-21-22 16,0 42-16,0-42 0,-1 1 0,1-1 16,21 0-16,-21 0 0,21 0 15,-21 0-15,42-21 32,0 0-32</inkml:trace>
  <inkml:trace contextRef="#ctx0" brushRef="#br0" timeOffset="97258.55">9419 12298 0,'0'0'0,"21"0"62,0 0-62,1-21 16,-1 0-16,0 21 0,0-22 16,0 1-16,0 21 0,1-21 0,-1 0 15,0 0-15,-21 0 0,21-1 16,-21 1-16,-21 21 15,0 0-15,0 0 0,-1 0 16,-20 0-16,21 0 0,-21 0 16,20 21-16,-20 1 0,21-1 15,-21 0-15,20 0 0,1 21 16,21-20-16,0-1 0,0 0 0,0 0 16,0 0-16,21 0 0,-21 1 15,22-1-15,-1 0 0,0 0 0,21 21 16,-21-20-16,1-1 15,-1 0-15,0-21 0,-21 21 0,0 0 16,0 0-16,-21-21 16,0 0-1,-1 0-15,1 0 0,0 0 16,-21 0-16,21 0 0,-1 0 0,1-21 16,0 0-16,0 21 0,0-21 0,0 0 15,-1 21-15,22-21 0,0-1 16,0 1-16,0 0 15,0 0-15,22 21 16,-1 0-16,21-21 0,-21 21 16,0 0-16,1-21 0,-1 21 0</inkml:trace>
  <inkml:trace contextRef="#ctx0" brushRef="#br0" timeOffset="98898.74">9715 12404 0,'43'0'16,"-22"0"0,0 0-16,0 0 0,0 0 15,1-21-15,-1-1 0,0 22 16,0-21-16,0 0 0,22 0 0,-22 0 16,0 0-16,0-1 0,-21 1 15,21 0-15,-21 0 0,0 0 16,0 0-16,-21-1 15,0 22-15,0 0 0,0 0 16,-1 22-16,1-1 0,0 0 16,0 0-16,-21 0 0,20 0 0,1 22 15,0-22-15,0 0 0,21 21 0,0-20 16,0 20-16,-21-21 0,21 0 16,0 0-16,0 1 0,0-1 0,21-21 15,0 21-15,0-21 0,0 0 0,22 0 16,-22 0-16,21 0 0,-21 0 15,22 0-15,-1 0 0,0 0 0,-20 0 16,20-21-16,0 0 0,1-1 0,-1 1 16,-21 0-16,21 0 15,-20-21-15,20 20 0,-21-20 0,0 0 16,0-1-16,-21 1 0,0-21 0,22 20 16,-22 1-16,0 0 0,0-1 15,0 1-15,0 21 0,0 0 0,0-1 16,0 1-16,0 0 0,0 42 31,0 0-31,-22 1 0,22-1 0,0 21 16,-21 0-16,0 1 15,21-1-15,-21 0 0,0 1 0,21-1 0,-21 22 16,-1-43-16,22 21 0,0 0 16,-21 1-16,21-22 0,0 0 15,0 0-15,0 0 0,0 1 0,0-1 0,0 0 16,21-21-16,1 0 0,-1 0 15,0 0-15,0 0 0,0 0 16,0 0-16,22 0 0,-22 0 0,0-21 16,21 0-16,-20 21 0,-1-22 0,0 1 15,21 0-15,-21 0 0,1 0 16,-22 0-16,21-1 0,-21 1 0,0 0 16,21 0-16,-21 0 0,-21 21 31,0 0-31,-1 21 15,22 0-15,0 0 0,0 0 16,0 1-16,-21-1 0,21 0 0,0 0 16,0 0-16,0 0 0,0 1 15,0-1-15,0 0 0,21-21 16,1 21-16,-1-21 16,0 0-16,0 0 0,0 0 15,0 0-15,1 0 0,-1 0 0,0-21 16,0 21-16,0-21 0,0 0 0,1-1 15,-1 1-15,0 0 0,21 0 16,-21 0-16,-21-22 0,22 22 16,20-21-16,-42 21 0,0 0 0,21 21 15,-21-22-15,21 22 16,-21 22 0,0-1-16,0 0 15,0 0-15,-21 0 0,21 0 16,-21 1-16,21-1 0,0 0 0,0 0 15,-21 0-15,21 0 0,0 1 16,0-1-16,0 0 16,21-21-16,0 0 0,0 0 15,0 0-15,1 0 0,-1 0 0,0 0 16,0 0-16,0 0 16,22 0-16,-22-21 0,0 0 0,0-1 0,21 1 15,-20 21-15,-1-42 0,0 21 16,0 0-16,0-1 0,22-41 15,-43 42-15,0 0 0,0-1 16,0 1-16,-22 21 31,1 21-31,0 1 16,21-1-16,-21 0 0,21 21 0,-21-21 16,21 1-16,0-1 0,-21 0 15,21 0-15,0 0 0,0 0 16,0 1-16,0-1 0,0 0 0,0 0 15,21-21-15,0 0 0,0 0 16,0 0-16,0 0 0,1 0 16,-1 0-16,0 0 0,21 0 0,-21 0 15,22-21-15,-22 0 0,21 21 16,-21-21-16,1-1 0,41-20 16,-42 0-16,0 21 0,1-1 0,-22 1 15,0 0-15,0 0 0,0 0 16,0 0-16,-22 21 15,1 0 1,0 21-16,0 0 0,21 0 16,-21 0-16,21 0 15,0 1-15,0-1 16,21-21 0,0 0-16,0 0 15,0 0-15,1 0 0,-1 0 0,0-21 16,0 21-16,-21-22 0,21 1 15,0 21-15,1-21 0,-1 0 0,0 0 16,-21 0-16,0-1 0,21 1 16,-21 0-16,0 0 15,0 42-15,-21-21 16,21 21-16,-21 0 0,21 22 16,0-22-16,-21 0 0,21 0 15,-22 22-15,22-22 0,-21 0 0,21 0 0,0 0 16,0 0-16,0 1 0,-21-22 15,21 21-15,0 0 0,-21-21 16,21 21-16,-21-21 16,0 0-16,-1 0 15,22-21-15,0 0 16</inkml:trace>
  <inkml:trace contextRef="#ctx0" brushRef="#br0" timeOffset="99902.65">13631 12234 0,'0'-105'31,"0"83"-31,0 1 0,0 0 0,0 0 16,0 0-16,0 42 31,0 0-31,0 21 0,0-20 0,0-1 15,-21 21-15,21 0 0,-21-20 16,21 20-16,-21-21 0,21 21 0,0-20 16,0-1-16,-21 21 0,21-21 15,-22-21-15,22 21 0,0 1 16,22-22 15,-1 0-31,-21-22 0,21 1 16,0 21-16,0-21 0,0 0 0,1 0 15,-22-22-15,21 22 0,0 0 16,0 0-16,0-21 0,-21 20 0,21 1 16,1 21-16,-22-21 0,21 21 15,-21 21 1,0 0-16,0 1 0,0-1 0,0 0 16,0 0-16,0 0 0,0 0 0,0 1 15,0-1-15,21 0 0,-21 0 16,21-21-16,-21 21 0,0 0 15,21-21-15,0 0 0,1 22 0,-1-22 16,0 0-16,0 0 0,0 0 16,0 0-16,22 0 0,-22 0 15,0-22-15,21 1 0,-20 0 0,20 21 0,-21-21 16,0 0-16,0-22 0,1 22 16,-1 0-16,0-21 0,-21 21 0,0-22 15,21 22-15,-21 0 0,0 0 16,0 0-16,21-1 0,-21 44 31,-21-1-31,0 0 0,21 0 16,0 0-16,0 22 0,-21-22 0,21 21 15,0-21-15,0 22 0,0-22 16,0 0-16,0 0 0,21 0 0,-21 0 16,21 1-16,0-22 0,0 21 15,1-21-15,-1 0 0,0 0 0,0 0 16,21 0-16,-20 0 0,-1 0 15,0 0-15,0-21 0,0-1 0,0 22 16,1-21-16,-22 0 0,0 0 0,21 0 16,-21-22-16,0 22 15,0 0-15,0 0 0,0-21 16,0 20-16,-21 44 16,21-1-1,0 0-15,-22 0 0,22 0 0,-21 0 16,21 1-16,-21-1 0,21 0 0,0 0 15,0 0-15,0 0 16,0-42 31,21 0-47</inkml:trace>
  <inkml:trace contextRef="#ctx0" brushRef="#br0" timeOffset="100088.21">14732 12023 0,'0'-21'16,"0"42"-16,0-64 0,0 22 0,0 42 31,0 1-15,0-1 0,0 0-16,0 0 0,0 0 15,21-21 1,0 0-16,0 0 0,1 0 15</inkml:trace>
  <inkml:trace contextRef="#ctx0" brushRef="#br0" timeOffset="100335.22">15219 11896 0,'0'-21'16,"-21"21"-1,-1 21 1,1 0-16,0 0 0,21 21 15,-21 1-15,0-1 0,0 0 0,-1 1 16,22-1-16,-21 0 0,0 1 0,0-1 16,21 0-16,-21-20 0,21 20 15,-21-21-15,21 21 0,0-20 16,0-1-16,0 0 0,0 0 16,21-21-16,0 0 15,0 0-15,0 0 0,22-21 16,-22 0-16,21 0 0,-21 21 0,22-22 15</inkml:trace>
  <inkml:trace contextRef="#ctx0" brushRef="#br0" timeOffset="100776.06">15473 12023 0,'0'-43'0,"0"86"0,0-128 16,0 64-16,0 0 0,0 0 0,-21 42 31,-1 0-31,22 21 0,-21 1 16,21-1-16,-21 0 0,0 1 0,21-1 15,-21 0-15,0 1 0,21-1 16,0 0-16,-22-21 0,22 22 16,-21-22-16,21 0 0,-21 0 0,21 0 15,21-42 17,0 0-17,1 21-15,-1-21 0,-21 0 16,21-22-16,0 22 0,0 0 0,0 0 15,22-21-15,-43 20 0,21 1 0,0 21 16,0 0-16,-21 21 16,0 1-16,0-1 15,0 0-15,-21 0 0,21 0 0,0 22 16,0-22-16,0 0 16,0 0-16,0 0 0,0 0 15,0 1-15,21-22 16,0 0-16,22 0 0,-22 0 15,0 0-15,43 0 0,-43 0 16,0-22-16,0 22 0,0-21 0,0 0 16,-21 0-16,22 0 0,-22-22 15,0 22-15,0-21 0,0 0 16,0 20-16</inkml:trace>
  <inkml:trace contextRef="#ctx0" brushRef="#br0" timeOffset="100958.47">15007 12002 0,'-42'0'0,"84"0"0,-105 21 0,41-21 15,1 21-15,21 0 16,21-21 0,1 0-16,-1 0 0,0 0 15,21 0-15,1 0 0,-1-21 0,0 0 16,1 21-16,-1-21 0,0 21 0</inkml:trace>
  <inkml:trace contextRef="#ctx0" brushRef="#br0" timeOffset="101310.3">16722 11853 0,'0'0'0,"0"-21"15,21 21-15,-21-21 16,-21 21 0,-1 21-1,1 0-15,0 1 0,0 20 0,0 0 16,0 1-16,-1-1 0,1 21 15,0-20-15,-21 63 0,21-64 16,-1 0-16,22 1 0,-21-1 0,21-21 16,-21 0-16,21 22 0,-21-43 15,21 21-15,0 0 0,0-42 32,0 0-17,0-1-15</inkml:trace>
  <inkml:trace contextRef="#ctx0" brushRef="#br0" timeOffset="102067.55">16087 12171 0,'-22'0'0,"44"0"0,-65 0 15,64 0 1,1 21-16,-1-21 16,0 0-16,21 21 0,-21-21 0,22 0 15,20 0-15,-20 0 0,20 0 16,1 0-16,-1-21 0,1 21 0,-1-21 15,1 0-15,-1 0 0,1-1 16,-22 1-16,21 0 0,-20 0 16,-1 0-16,-21-22 0,0 22 0,1-21 15,-22 21-15,21-22 0,-21 1 16,0 21-16,0 0 0,-21 21 16,-1 0-16,1 0 0,0 21 15,0 0-15,0 0 0,0 22 16,21-1-16,-22 0 0,1 1 15,21 20-15,0-21 0,-21 1 0,0-1 16,21 0-16,-21 1 0,21-1 16,-21 0-16,21-20 0,0-1 0,0 0 15,0 0-15,0 0 0,0 0 16,0 1-16,21-44 31,0 22-15,0-21-16,0 0 0,-21 0 15,21 0-15,1 21 0,-22-21 0,21-1 16,-21 1-16,21 0 0,0 21 0,-21-21 16,0 42-1,0 0 1,0 0-16,0 1 0,0-1 16,0 0-16,0 0 15,0 0-15,0 0 0,0 1 16,0-1-16,21-21 0,0 0 15,1 0-15,-1 0 0,0 0 16,0 0-16,21 0 0,-20 0 0,20 0 16,-21 0-16,21 0 0,-20-21 0,20-1 15,0 22-15,1-21 0,-22 0 16,21-21-16,-21 21 0,22-1 0,-22-20 16,21-21-16,-42 41 0,0 1 15,0 0-15,0 0 0,0 0 16,-21 42-1,0-21-15,0 21 0,-1 21 16,1-20-16,0-1 0,0 21 16,0-21-16,21 0 0,0 22 0,0-22 15,0 0-15,0 0 0,0 0 16,0 1-16,21-22 16,0 0-16,21 0 0,-20 0 15,-1 0-15,21 0 0,-21-22 0</inkml:trace>
  <inkml:trace contextRef="#ctx0" brushRef="#br0" timeOffset="103443.97">18605 12425 0,'-21'21'0,"42"-42"0,-63 63 0,21-42 16,0 21-16,0-21 0,-1 22 16,44-22 15,-1 0-31,21-22 0,-21 1 0,22 0 16,-22 0-16,21 0 15,0 0-15,1-22 0,-1 1 0,43-43 16,-64 22-16,21 20 0,-21-20 15,1 21-15,-1-22 0,0 22 16,-21-1-16,0-20 0,0 42 0,0-22 16,0 22-16,0 0 0,0 0 15,-21 21-15,0 0 0,-1 0 0,1 21 16,0 21-16,-21-20 0,21 20 0,-1 21 16,-20-20-16,21 20 0,0 1 15,-22-1-15,22-20 0,21 20 16,-21-21-16,0 1 0,21-1 0,-21 0 15,21 1-15,0-22 0,0 0 0,0 0 16,0 0-16,0 1 0,0-1 16,21-21 15,0-21-31,0 21 0,-21-22 0,21 1 16,1 0-16,-1 0 0,-21 0 0,21 21 15,0-21-15,0-1 0,0 22 16,-21-21-16,22 21 0,-1 0 31,-21 21-31,21-21 0,-21 22 16,0-1-16,21-21 0,-21 21 15,21 0-15,-21 0 16,21-21-16,1 0 16,-1 21-16,0-21 0,0 0 15,0 0-15,0 0 0,22 0 16,-22 0-16,0 0 0,21-21 0,-20 0 15,-1 21-15,0-21 0,0 0 0,0 0 16,-21-1-16,0-20 0,21 21 16,-21 0-16,0 0 0,0-1 15,0 1-15,0 0 0,-21 21 16,0 0 0,0 0-16,21 21 0,-21 0 0,0 1 15,-1-1-15,22 0 0,0 0 0,0 21 16,0-20-16,0-1 0,0 0 15,0 0-15,0 0 0,0 0 0,22 1 16,-1-22-16,0 0 0,0 0 16,0 0-16,22 0 0,-22 0 15,21 0-15,-21 0 0,22 0 0,-1-22 16,0 1-16,1 21 0,-22-21 16,21 0-16,0-21 0,-20 20 0,20-20 15,-21 0-15,0-1 0,22-20 16,-22 21-16,0-22 0,0 22 0,0-1 15,-21-20-15,21 21 0,-21-1 16,22 22-16,-22-21 0,0 21 16,0-1-16,0 1 0,0 42 15,0 1-15,0-1 16,-22 0-16,1 21 0,21 1 16,-21 20-16,0-21 0,0 1 0,21 20 15,-21-20-15,-1-1 0,1 21 0,0-20 16,21-1-16,0-21 0,-21 22 15,21-1-15,0-21 0,0 0 0,0 0 16,42 43 0,-21-64-16,1 0 0,-1 0 15,0 0-15,0 0 0,21 0 0,-20-21 16,-1 21-16,0-21 0,0-1 16,0 1-16,0 0 0,1-21 15,-1 21-15,-21-22 0,21 22 0,0 0 16,-21 0-16,0 0 0,0-1 0,0 44 31,0-1-31,0 0 0,-21 0 16,0 21-16,21-20 0,-21-1 0,-1 21 15,1 0-15,0-20 0,0 20 16,0 0-16,0 1 0,-22 62 16,22-62-16,21 20 0,-21-20 15,0 20-15,0 1 0,-1-22 16,1 21-16,0-20 0,0 20 0,-21-20 15,20-1-15,1 0 0,-21 1 0,21-22 16,0 21-16,-1-21 16,1 0-16,21 1 0,0-1 0,-21-21 0,21-21 15,21-1 1,-21 1-16,21 0 0,1 0 16,20 0-16,-21-22 0,21 1 0,-20 0 15,20-1-15,0-20 0,-21 21 0</inkml:trace>
  <inkml:trace contextRef="#ctx0" brushRef="#br0" timeOffset="103721.1">20151 12425 0,'0'0'0,"0"-21"0,0-22 15,0 22-15,42-85 32,-21 106-32,0-21 0,0 21 15,22 0-15,-22 0 0,0 0 0,21 0 16,-20 21-16,-1-21 0,0 22 15,0-1-15,0 0 0,-21 21 0,0-21 16,0 1-16,0-1 0,-21 0 0,0 0 16,-21-21-16,20 21 0,-20-21 15,0 0-15,21 21 0,-22-21 0,22 0 16,0 0-16,-21 0 0,20 0 16,22-21-1,22 0 1,-1 0-16,0 21 0,0-21 15,21 0-15,1-1 0</inkml:trace>
  <inkml:trace contextRef="#ctx0" brushRef="#br0" timeOffset="104440.04">21061 11980 0,'0'22'31,"-21"-1"-31,-1 0 0,1 0 0,0 0 16,0 22-16,0-22 0,0 0 0,-1 21 16,1-21-16,21 1 0,-21-1 15,21 0-15,0 0 0,0 0 0,0 0 16,21-21 0,0 0-16,1 0 0,-1 0 0,0 0 15,0 0-15,0 0 0,0 0 0,1 0 16,-1-21-16,0 0 0,-21 0 15,0 0-15,21 0 0,-21-1 0,0 1 16,0 0-16,0 0 0,0 0 16,0 0-16,-21 21 15,21-22-15,21 22 47,0 0-47,22 0 0,-22-21 0,0 21 16,21 0-16,-21 0 0,22-21 15,-22 21-15,21 0 0,1 0 0,-22 0 16,0 0-16,0 0 0,0 0 16,-21 21-16,0 0 0,0 1 15,0-1-15,-21 0 0,0 21 16,0-21-16,0 22 0,-1-1 16,1 0-16,-21 1 0,21-1 0,0 0 15,-1 22-15,-20-22 0,21 1 0,0-1 16,0 21-16,-1-20 0,1-1 15,0 22-15,0-22 0,0 21 0,0-20 16,-1 20-16,22-20 0,0 20 0,0 1 16,0-1-16,-21 1 0,21-22 15,0 21-15,0 1 0,0-1 16,0 1-16,0-1 0,0-20 0,0 20 16,0-20-16,0-1 0,0 0 0,0-21 15,0 1-15,0-1 0,-21 0 16,0-21-16,0 0 0,0 0 0,-1 0 15,1-21-15,0 0 0,-21-1 0,21 1 16,-22-21-16,1 21 0,0-22 16,-1 22-16,1-21 0,0 21 15,20-22-15,1 22 0,0-21 0,0 21 16,21-22-16,0 22 0,0-21 0,0 0 0,0-1 16,21 1-16,0 0 0,22-1 15,41-63-15</inkml:trace>
  <inkml:trace contextRef="#ctx0" brushRef="#br0" timeOffset="104790.98">22098 12002 0,'0'0'0,"-21"0"0,21-22 0,0 44 47,0-1-47,0 21 0,21-21 0,0 22 15,-21-22-15,21 21 0,0 0 16,1-20-16,-22 20 0,21-21 0,-21 0 15,21 0-15,-21 1 0,21-1 16,-21 0-16,0 0 0,0-42 47,0 0-47,0 0 16</inkml:trace>
  <inkml:trace contextRef="#ctx0" brushRef="#br0" timeOffset="105040.35">22479 12044 0,'0'0'16,"0"21"-1,-21-21-15,0 21 16,-1 0-16,1-21 0,-21 22 0,21-1 16,0 0-16,-1 0 0,1 21 0,-21-20 15,21-1-15,0 0 0,-1 0 16,1 0-16,0 0 0,0 1 0,-21-22 15,20 21-15,1 0 0,0-21 16,0 21-16,42-42 31,21 0-15,-20 21-16,-1-21 0,0-1 16</inkml:trace>
  <inkml:trace contextRef="#ctx0" brushRef="#br0" timeOffset="105698.97">22712 12023 0,'0'21'16,"0"0"0,0 0-16,0 0 0,-21 1 15,-1-1-15,1 21 0,21-21 16,-21 0-16,21 1 0,-21-1 0,21 0 15,-21 0-15,21 0 16,21-42 31,-21 0-47,21 0 0,0 0 16,-21-1-16,21 1 0,1 0 15,-1-21-15,0 21 0,-21-1 16,21-20-16,0 21 0,0 0 0,-21 0 15,22-1-15,-22 1 0,21 21 16,0 0-16,0 0 16,-21 21-1,0 1-15,0-1 0,0 21 0,0-21 16,0 0-16,0 1 0,0 20 0,0-21 16,0 0-16,0 0 0,0 1 15,0-1-15,0 0 16,21-21-1,0 0-15,1 0 16,-1-21-16,0 0 16,0-1-16,0 1 15,0 21-15,1-21 0,-1-21 0,0 21 16,0-1-16,0 1 0,-21 0 16,21 0-16,1 0 0,-22 42 31,0 0-31,0 0 0,0 0 15,0 22-15,-22-22 0,-20 106 32,21-106-32,21 0 0,-21 0 0,21 1 15,0-1-15,-21 0 0,21 0 0,-22-21 0,22 21 16,0-42 15,22 21-31,-1-21 16,0 0-16</inkml:trace>
  <inkml:trace contextRef="#ctx0" brushRef="#br0" timeOffset="106035.32">23558 11938 0,'0'-21'0,"0"42"0,0-21 31,-21 21-16,0 0-15,0 1 16,21 20-16,-21-21 0,0 21 0,-1-20 16,1 20-16,0-21 0,21 21 0,-21 22 15,0-43-15,21 0 16,0 0-16,0 1 0,0-1 0,0 0 16,0 0-16,21-21 15,0 0 1,0 0-16,0 0 0,1 0 15,-1 0-15,0 0 16,0 0-16,-21-21 16,21 0-16,-21 0 15,0-1 1</inkml:trace>
  <inkml:trace contextRef="#ctx0" brushRef="#br0" timeOffset="106220.21">23410 12446 0,'-21'0'32,"0"0"-32,0 0 31,0 0-16,-1 0-15</inkml:trace>
  <inkml:trace contextRef="#ctx0" brushRef="#br0" timeOffset="110613.96">762 14563 0,'0'0'0,"-42"0"0,20 0 15,1 0-15,0-21 0,0 21 16,0 0-16,0 0 0,-1 0 15,44 0 17,20 0-17,0 0-15,1 0 0,20 0 16,1 0-16,-1-22 0,1 22 0,-1 0 16,1 0-16,-1 0 15,22 0-15,-22 0 0,-20 0 0,20 0 16,-21 0-16,1 0 0,-22 0 15,21 0-15,-21 0 0,-21-21 32,-21 21-17,0 0-15,-21 0 0,21 0 0,-22-21 16,1 21-16,21 0 0,-22 0 16,22-21-16,-21 21 0,21 0 0,0 0 15,21-21-15,21 21 31,0-21-31,0 21 16,0 0-16,0 0 0,1 0 16,20 0-16,-21 21 0,0 0 0,0 0 15,-21 0-15,0 22 0,0-22 16,0 21-16,0 0 0,-21-20 0,0 20 16,-21-21-16,-1 21 0,22-20 15,-21-1-15,0 21 0,-1-42 0,22 21 16,-21 0-16,21-21 0,21-21 31,21 0-31,0 21 0</inkml:trace>
  <inkml:trace contextRef="#ctx0" brushRef="#br0" timeOffset="110919.79">2413 14139 0,'0'-21'31,"0"42"-31,0 1 16,0-1-16,0 0 15,0 0-15,21 0 0,0 22 0,0-22 16,-21 21-16,0-21 0,22 22 15,-1-1-15,-21-21 0,21 0 0,0 22 16,-21-22-16,0 0 0,21 0 16,0 0-16,-21 0 0,0 1 0,0-1 15,0 0-15,-21-21 16,0 0 0</inkml:trace>
  <inkml:trace contextRef="#ctx0" brushRef="#br0" timeOffset="111173.64">2836 14224 0,'0'0'0,"0"-21"15,21 0-15,-42 21 32,0 21-32,0 0 0,0 0 0,-22 0 15,1 22-15,-21-22 0,20 21 16,-20 1-16,-1-1 0,22 0 0,-22-21 15,1 22-15,21-1 0,-1-21 16,1 0-16,21 1 0,0-1 0,-1 0 16,44-21 15,-1-21-31,21 0 0,0-1 0,1 1 16,-1 0-16</inkml:trace>
  <inkml:trace contextRef="#ctx0" brushRef="#br0" timeOffset="111839.13">3111 14224 0,'0'21'16,"0"0"0,-21 1-16,0-1 0,0 0 15,21 21-15,-21-21 0,21 22 16,-21-22-16,-1 0 0,22 21 0,0-20 15,-21-1-15,0 0 0,21 21 16,0-21-16,-21-21 0,21 22 16,0-44 15,0 1-31,0 0 16,21 0-16,-21-21 0,0 20 0,21-20 15,0 0-15,1 21 0,-22-22 0,21 1 16,0 0-16,0 20 0,0-20 15,0 21-15,1 0 0,-1 0 16,0 21-16,0 0 16,0 0-16,0 21 15,-21 0-15,22 0 0,-22 21 16,0-20-16,0 20 0,0-21 0,0 21 16,0-20-16,0 20 0,0-21 15,0 0-15,0 0 0,0 1 0,0-1 16,0 0-16,21-21 15,0 0 1,0-21-16,0 0 16,-21-1-16,21 1 0,1 0 15,-1-21-15,0 21 0,21-22 16,1-41-16,-1 62 16,-21-20-16,0 21 0,22 0 0,-22 0 15,0-1-15,0 22 0,-21 22 16,0 20-1,0-21-15,0 21 0,0 1 0,0-1 16,0 0-16,-21 1 0,0-22 16,0 21-16,-1 43 15,22-64-15,-21 0 0,21 0 0,0 1 16,0-1-16,0 0 0,21-21 31,1-21-31,-1 0 16,0-1-16,0 1 0,0 0 0,22 0 15</inkml:trace>
  <inkml:trace contextRef="#ctx0" brushRef="#br0" timeOffset="112283.88">4276 14076 0,'0'0'0,"0"21"0,0 0 15,-22 0-15,22 1 0,-21 20 16,0-21-16,0 21 0,21 1 15,-21-1-15,0 0 0,-1 1 16,1-1-16,0-21 0,0 64 16,0-64-16,0 21 0,-1-20 15,1-1-15,0 0 0,0-21 16,21 21-16,0-42 16,0 0-1,0 0-15,0-1 0,21 1 0,0-21 16,0 21-16,-21-22 0,22 1 0,-1 0 15,0 21-15,0-22 0,-21 22 16,21 0-16,-21 0 0,21 21 0,-21 21 16,0 0-1,22 0-15,-22 22 0,0-22 0,0 21 16,21-21-16,-21 22 0,0-22 16,0 0-16,21 0 0,0 0 15,-21 0-15,21 1 0,0-1 0,1-21 16,-1 0-16,0 0 0,0 0 15,0 0-15,22 0 0,-1 0 16,-21 0-16,-21-21 0,21-1 16,0 1-16,-21 0 0,0 0 15,0 0-15,0 0 0,0-1 16,0 1-16,0 0 0,-21 0 0</inkml:trace>
  <inkml:trace contextRef="#ctx0" brushRef="#br0" timeOffset="114475.81">5927 14542 0,'0'21'0,"0"-42"0,0 63 15,21-63 16,-21 0-31,21-1 16,0 1-16,0 0 0,22 0 16,-22 0-16,0 0 0,0-22 15,43-20-15,-22 20 0,-21 1 16,0 0-16,0-1 0,1-20 16,-1 21-16,0-22 0,-21 22 0,0-22 15,0 22-15,0 0 0,0-1 16,0 22-16,-21-21 0,0 42 0,-1-21 15,1 21-15,0 0 0,0 21 16,0-21-16,0 42 0,-1-21 0,1 22 16,0-1-16,0 64 15,21-64-15,0 22 0,0-1 16,0-21-16,0 22 0,0 42 16,0-43-16,0-20 0,0-1 0,0 0 15,21-21-15,0 22 0,0-22 16,1 0-16,-1-21 0,0 0 0,0 0 15,0 0-15,0 0 0,1 0 16,-1 0-16,0-21 0,0 0 0,0 0 16,0-1-16,1 1 0,-1-21 0,0 21 15,21-22-15,-21 1 0,1 21 16,-1-43-16,0 22 0,0 21 16,-21 0-16,0 0 0,0 42 31,0 21-16,0-21-15,0 0 16,-21 22-16,21-22 0,-21 21 0,21 1 16,-21-22-16,21 21 0,0-21 0,0 0 15,0 1-15,0-1 0,0 0 16,21 0-16,0-21 0,21 0 16,-21 0-16,1 0 0,20 0 0,-21 0 15,0 0-15,22-21 0,-1 21 16,-21-21-16,0 0 0,22-1 0,-22 1 15,0-21-15,-21 21 0,0 0 16,21-22-16,-21 22 0,0-21 0,0-1 16,-21 22-16,0 0 15,0 0-15,-22 21 0,22 0 16,0 0-16,-21 0 0,20 0 0,-20 0 16,21 0-16,0 0 0,0 21 0,63-21 31,-21 0-31,21 0 15,1 0-15,-1 0 0,0 0 0,22 0 16,-22 0-16,1 0 0,-1-21 16,0 21-16,1 0 0,-1-21 0,0 21 15,1 0-15,20 0 16,-42 0-16,0 0 16,-21 21-16,0 0 0,0 0 15,0 22-15,0-22 16,-21 0-16,0 21 0,21-21 0,-21 1 15,21 20-15,-21-21 0,21 0 0,0 22 16,0-22-16,0 0 0,0 0 16,0 0-16,0 0 0,21-21 31,0 0-31,0 0 0,0 0 16,1-21-16,-22 0 0,21 0 0,0 0 15,0 0-15,0-1 0,0-20 16,-21 21-16,0-21 0,22 20 0,-22-20 15,0 0-15,0 21 0,0-1 16,0-20-16,-22 21 0,1 21 0,0-21 16,0 21-16,0-21 0,0 21 15,-1 0-15,1 0 0,0 0 16,21 21 0,21-21-16,0 0 15,1 0-15,20 0 0,-21 0 0,21 0 16,1 0-16,-1 0 0,0 0 15,22-21-15,-22 21 0,22-22 0,-22 22 16,22-21-16,-22 0 0,0 0 0,1 0 16,-1 0-16,0-1 0,-21 1 15,1 0-15,-22 0 0,0 0 16,0 0-16,0-1 0,0 1 0,0 0 16,0 0-1,0 42 1,-22 0-16,1 0 0,0 1 15,21 20-15,-21-21 0,0 21 0,0 1 16,21-22-16,-22 21 0,1 1 0,21-1 16,-21 0-16,0 1 0,21-1 15,-21-21-15,21 21 0,0 1 16,-21-1-16,21-21 0,-22 0 0,22 1 16,0-1-16,-21 0 0,21 0 15,0-42 16,21 0-31,1 0 0,-1-1 16,-21-20-16,21 21 0,0-21 0,43-22 16,-43 22-16,0-1 15,21 22-15,-21 0 0,1 0 0,20 0 16,-21 0-16,0-1 0,0 22 16,1 0-16,-1 0 15,-42 22 16,-1-22-31,1 0 16,0 0-16,0 0 0,0 0 16,0 0-16,-1 0 15,1 0-15,0 0 32,21 21-17,0 0-15,0 0 16,0 0-16,0 0 0,0 1 15,0-1-15,0 0 0,21 0 16,-21 0-16,21 0 0,-21 1 0,22-1 16,-1 0-16,-21 0 15,21-21-15,0 0 0,0 0 0,22 0 16,-22 0-16,21 0 16,0 0-16,1 0 0,-1-21 15,64-21-15,-64 20 0,22 1 16,-22-21-16,22 21 0,-22-22 0,0 22 15,43-42-15,-43 20 16,-21 22-16,1-21 0,-22 21 16,-22 21-1,-20 0-15,21 0 0,0 21 16,-22-21-16,22 21 0,0 0 16,0 0-16,0 1 0,21 20 15,0-21-15,0 0 0,0 0 0,0 22 16,0-22-16,0 0 0,0 0 0,0 0 15,0 1-15,0-1 0,21 0 16,-21 0-16,0 0 0,0 0 16,-21 1-1,0-22-15,-1 0 16,1 0-16,0 0 0,0 0 0,0 0 16,0 0-16,-1 0 0,1 0 15,0-22-15,0 22 0,21-21 0,0 0 16,0 0-16,0 0 0,0 0 15,0-1-15,0 1 0,0 0 16</inkml:trace>
  <inkml:trace contextRef="#ctx0" brushRef="#br0" timeOffset="115971.92">10393 14245 0,'-21'0'16,"21"-21"15,0 0-15,21 0-16,0 0 0,0-1 15,-21 1-15,21 0 0,0-21 0,1 21 16,-1-22-16,21 1 0,-21 0 16,0-1-16,22 1 0,-22-22 0,21 22 15,-21 0-15,1-1 0,-1 1 16,0 21-16,0 0 0,-21 0 0,0-1 16,-21 22-1,0 0-15,0 22 0,-22-1 0,22 0 16,-21 21-16,21 1 0,-22 20 15,22-21-15,0 22 0,21-22 16,0 22-16,0-22 0,0 0 0,0 1 16,0-1-16,0 0 0,21-20 15,-21 20-15,21-21 0,0 21 16,1-20-16,-1-1 0,0 0 0,0 0 16,-21 0-16,-21-21 31,0-21-31,0 0 0,-1 0 15,-20 0-15,21-1 0,0 1 0,0 0 16,-1 0-16,1-21 0,0 20 0,0-20 16,21 21-16,0 0 0,-21 0 15,21-1-15,0 1 0,-21 21 16,42 21 0,0 1-16,-21 20 15,21-21-15,0 0 0,0 0 0,1 22 16,-1-22-16,-21 21 0,21-21 15,0 1-15,0-1 0,0 0 0,22 0 16,-22-21-16,0 21 0,0-21 0,0 0 16,22 0-16,-22 0 0,21 0 15,-21-21-15,22 21 0,-22-21 16,21 0-16,-21 0 0,22-1 0,-22-20 16,21 21-16,-21 0 0,1-22 15,-1 22-15,0-21 0,-21 0 0,0 20 16,0 1-16,0-21 0,0 21 15,-21 42 1,0 0 0,21 0-16,-22 0 0,1 1 0,21-1 15,0 0-15,-21 0 0,0 0 0,21 0 16,-21 1-16,21-1 0,0 0 16,-21 0-16,21 0 0,21-21 31,0 0-16,0-21-15,-21 0 0</inkml:trace>
  <inkml:trace contextRef="#ctx0" brushRef="#br0" timeOffset="116143.34">11197 13801 0,'0'0'0,"0"-21"0,0 42 46,-21-21-46,21 21 0,0 0 16,0 0-16,0 0 16,0 1-1,21-22-15,0 0 0</inkml:trace>
  <inkml:trace contextRef="#ctx0" brushRef="#br0" timeOffset="116962.46">11493 13949 0,'0'0'0,"0"21"0,0 0 16,0 0-16,0 1 0,-21-1 16,0 0-16,0 0 0,0 0 0,21 0 15,-21 22-15,-1-22 16,22 0-16,-21 0 0,0 0 0,0 1 16,21 20-16,0-21 0,0 0 15,-21-21-15,21 21 0,0 1 0,-21-22 16,21-22 15,0 1-31,0 0 0,0 0 16,21 0-16,0-22 0,-21 22 15,21 0-15,0 0 0,-21-21 0,21 20 16,1 1-16,-1-21 0,0 21 0,0 0 16,0-1-16,0 1 0,1 21 15,-1 0-15,0 0 0,0 0 16,-21 21-1,21 1-15,-21 20 0,0-21 0,0 0 16,0 0-16,0 22 0,0-22 0,0 0 16,0 0-16,0 22 15,21-22-15,-21 0 0,0 0 16,22-21 0,-1-21-1,0 0-15,-21 0 16,21-1-16,0 1 0,0 0 15,1 0-15,-1 0 0,0 0 0,42-43 16,-41 43-16,20-21 0,-21 20 16,21 1-16,1 0 0,-22 21 15,21 0-15,-21 0 0,1 0 16,-22 21-16,0 0 0,0 1 16,0-1-16,0 0 0,0 0 15,0 21-15,0-20 0,-22-1 0,22 21 16,-21-21-16,21 0 0,-21 1 15,21-1-15,0 0 0,0 0 16,21-21-16,0 0 16,22 0-16,-22 0 0,21 0 15,-21-21-15,22 0 0,-22 21 0,21-21 16,1-1-16,-22 1 0,21 0 16,-21 0-16,0-21 0,1 20 15,-1 1-15,0 0 0,0 0 0,-21 0 16,21 21-16,-21 21 31,-21 0-31,21 0 0,-21 0 16,0 1-16,21-1 0,0 21 15,-21-21-15,21 0 0,-22 1 16,22-1-16,0 0 16,0-42-1,22 0 1,-22-1-16,21 1 15</inkml:trace>
  <inkml:trace contextRef="#ctx0" brushRef="#br0" timeOffset="117147.36">12636 13758 0,'0'-21'0,"0"42"0,0-63 16,-21 42 15,21 21-16,0 0 1,21-21 15,-21-21-31,22 21 0,-1-21 16</inkml:trace>
  <inkml:trace contextRef="#ctx0" brushRef="#br0" timeOffset="117387.73">13081 13441 0,'21'0'15,"-42"0"-15,63-21 0,-42 42 32,0 0-32,0 0 0,0 22 15,-21-1-15,0-21 0,0 43 0,0-22 16,21 0-16,-22 1 0,1-1 16,0 0-16,-21 1 0,21-1 15,-1 0-15,1-21 0,0 22 0,21-22 16,-21 21-16,0-21 0,21 1 0,-21-1 15,21 0-15,0 0 0,0 21 16,21-42 0,0 0-16,21 0 0,-21 0 15,22-21-15</inkml:trace>
  <inkml:trace contextRef="#ctx0" brushRef="#br0" timeOffset="118090.88">13504 14055 0,'43'0'0,"-86"0"0,107-21 0,-43-1 15,0 1-15,0 0 0,-21 0 16,0 0-16,0-22 0,0 22 16,0 0-16,0 0 0,0 0 0,-21 21 15,0 0-15,0 0 0,0 0 16,-22 0-16,22 0 0,0 0 0,-21 42 16,20-21-16,-20 0 0,21 22 15,0-22-15,0 21 0,-22 22 16,22-22-16,0-21 0,21 22 15,0-22-15,0 0 0,0 0 0,0 0 16,0 0-16,21-21 0,0 22 0,0-22 16,1 0-16,-1 0 15,0 0-15,0 0 0,0 0 0,0-22 16,43 1-16,-43 0 0,0 0 16,0 0-16,1 0 0,-22-22 15,21 22-15,0 0 0,0-21 0,-21-1 16,0 22-16,0-21 0,21 21 0,-21-1 15,21-20-15,-21 63 32,0 0-32,0 1 15,-21-1-15,21 21 0,-21-21 0,21 0 16,-21 22-16,21-22 0,0 0 16,0 21-16,0-20 0,0-1 15,0 0-15,0 0 0,21 0 0,0-21 16,0 21-16,1-21 0,-1 0 15,21 0-15,-21 0 0,22 0 0,-22 0 16,21 0-16,0 0 0,1-21 0,-22 0 16,21 0-16,1 0 0,-22 0 15,21-1-15,-21 1 0,0 0 0,1-21 16,-1 21-16,-21-1 0,0 1 0,0 0 16,0 0-16,-21 21 15,-1 0-15,1 0 0,21 21 16,0 0-16,-21 0 15,21 1-15,0-1 0,0 0 16,0 0-16,0 21 0,0-20 16,0-1-16,0 0 0,0 0 15,0 0-15,0 0 0,0 1 16,0-1-16,21-21 31,0 0-15,1-21-16,20-1 0,-21 1 15,21 0-15</inkml:trace>
  <inkml:trace contextRef="#ctx0" brushRef="#br0" timeOffset="118371.55">15409 13526 0,'0'0'0,"0"-22"0,-21 22 15,0 0 1,21 22-16,-21-1 0,0 0 0,-1 21 16,1 1-16,0-22 0,0 21 15,0 22-15,-43 20 0,43-41 16,0-1-16,0-21 16,0 21-16,-1 1 0,1-22 0,0 0 15,21 21-15,-21-20 0,21-1 0,-21 0 16,21 0-16,0 0 15,21-21 1,21 0-16,-21 0 0,22-21 0,-1 0 16,-21 0-16</inkml:trace>
  <inkml:trace contextRef="#ctx0" brushRef="#br0" timeOffset="118738.71">15642 13885 0,'-42'-21'31,"84"42"-31,-105-42 0,41 21 16,1 21-16,0 1 0,0-1 0,0 0 16,0 0-16,-1 0 0,1 0 15,21 22-15,0-22 0,0 0 0,0 0 16,0 0-16,0 1 0,21-1 16,1 0-16,-1-21 0,0 0 15,21 0-15,-21 0 0,22 0 0,-22 0 16,21 0-16,-21 0 0,22-21 15,-22 21-15,0-21 0,0-1 0,0 1 16,1 21-16,-1-42 0,-21 21 0,21 0 16,-21-1-16,0-20 0,0 21 15,0-21-15,0 20 0,-21 1 0,0 0 16,-1 0-16,1 21 0,0 0 16,0 0-16,0 0 0,-22 0 15,22 0-15,0 21 0,0-21 0,0 21 16,0 0-16,-1-21 0,22 22 15,0-1-15,-21-21 0,0 0 16</inkml:trace>
  <inkml:trace contextRef="#ctx0" brushRef="#br0" timeOffset="118967.58">14732 13695 0,'0'0'16,"21"0"0,0 0-16,22 0 15,-22 0-15,0 0 0,21 0 0,1 0 16,-1 0-16,0 0 0,1 0 16,-1 0-16,0 0 0,1 0 0,-1 0 15,0 0-15,1 0 0,-22 0 16,0 0-16,0-21 0</inkml:trace>
  <inkml:trace contextRef="#ctx0" brushRef="#br0" timeOffset="119410.32">16827 13758 0,'22'-21'0,"-44"42"0,65-63 0,-43 21 0,21 0 15,-21 0-15,0-1 0,21 1 16,0 0-16,-21 0 0,21 0 0,-21 0 16,0 42-1,0 0 1,0 0-16,-21 21 16,21 1-16,-21-1 0,0 0 0,21 43 15,-21-43-15,0 1 0,21-22 16,0 21-16,-22 1 0,1-22 15,21 0-15,-21 21 0,21-21 0,0 1 16,0-1-16,21-21 31,0 0-31,1-21 16,-1-1-16,0 1 0</inkml:trace>
  <inkml:trace contextRef="#ctx0" brushRef="#br0" timeOffset="119647.28">17272 13631 0,'21'-21'0,"0"0"0,-63 63 0,105-105 16,-63 84-1,0 0-15,0 0 0,-21 1 16,0 20-16,21 0 0,-21 1 16,0-1-16,21 0 0,-21-21 0,21 22 15,-22-1-15,1-21 0,21 22 16,0-22-16,0 0 0,0 0 0,0 0 15,0 0-15,0-42 47,0 0-47,21 0 16</inkml:trace>
  <inkml:trace contextRef="#ctx0" brushRef="#br0" timeOffset="119855.16">16827 13843 0,'0'0'0,"-21"0"0,0 0 0,0 0 16,21 21-16,-21-21 0,42 0 15,0 0 1,0 0-16,0 21 0,1-21 16,20 0-16,-21 0 0,21 0 15,1 0-15,-1 0 0,0 0 0,1 0 16,-1 0-16,0 0 0,1-21 0,-22 21 15,21 0-15,-21-21 0,1 21 16</inkml:trace>
  <inkml:trace contextRef="#ctx0" brushRef="#br0" timeOffset="120090.58">17632 13695 0,'0'0'0,"21"0"15,0 0-15,0 0 16,0-21-16,1 21 0,-1 0 0,0 0 16,0 0-16,0-21 15,22 21-15,-22 0 0,21 0 0,-21 0 16,0 0-16,1-22 0,-1 22 16,0 0-16,0 0 0,0 0 0,0 0 15,-42 0 1,0 0-1</inkml:trace>
  <inkml:trace contextRef="#ctx0" brushRef="#br0" timeOffset="120359.43">17992 13631 0,'-22'0'0,"1"22"15,21-1-15,0 0 0,-21-21 16,21 21-16,0 0 0,0 0 15,-21 22-15,21-22 0,-21 0 0,21 0 16,0 22-16,0-22 0,-21 0 16,21 0-16,-22 21 0,22-20 0,0-1 15,0 0-15,-21 0 0,21 0 16,-21-21-16,21 21 16,21-21 15,0-21-31,1 0 15,-1 21-15,0-21 0,0 0 0,0-22 16,0 22-16,22 0 0</inkml:trace>
  <inkml:trace contextRef="#ctx0" brushRef="#br0" timeOffset="121019.93">18224 13737 0,'64'-63'16,"-128"126"-16,128-147 0,-64 105 31,0 0-15,0 0-16,0 0 0,-21 22 0,0-22 15,-1 0-15,22 21 0,-21-21 16,0 1-16,21 20 0,-21-21 16,21 0-16,-21 22 0,21-22 15,-21-21-15,21 21 0,0 0 16,0-42 15,0 0-15,0 0-16,0-1 0,21 1 15,-21-21-15,21 21 0,0 0 0,0-22 16,-21 22-16,21-21 0,1 21 16,-1-22-16,0 22 0,0 0 0,0 21 15,0 0 1,1 0-16,-22 21 16,0 0-16,0 0 0,0 1 0,0 20 15,0-21-15,0 0 0,0 22 16,0-22-16,0 21 0,0-21 0,0 0 15,0 1-15,0-1 0,0 0 0,0 0 16,21-21 0,0 0-1,-21-21 1,21 21-16,0-21 0,0 0 16,1 21-16,-1-22 0,0 1 0,0-21 15,0 21-15,43-43 16,-43 22-16,21 0 0,-21 20 0,1-20 15,20 21-15,-21 0 0,0-22 16,0 43-16,-21 22 16,0 20-16,0-21 15,0 0-15,-21 22 0,21-1 16,-21-21-16,21 21 0,0-20 0,-21 20 16,0-21-16,21 0 0,-21 22 15,21-22-15,0 0 0,-22-21 0,22 21 16,0 0-16,0 0 15,22-21 17,-22-21-32,21 21 0,0-21 15,0 21-15,0-21 0</inkml:trace>
  <inkml:trace contextRef="#ctx0" brushRef="#br0" timeOffset="121335.51">19262 13610 0,'0'0'0,"0"21"16,-22 1-16,1-1 15,0 0-15,21 21 0,-21-21 0,0 1 16,0 20-16,21-21 0,-22 21 16,1-20-16,21 20 0,-21-21 15,21 21-15,-21-20 0,0-1 0,21 0 16,0 0-16,0 0 0,0 0 0,-21 1 15,21-1-15,21-21 32,0 0-32,0 0 0,0 0 15,0 0-15,1 0 0,20 0 16,-21 0-16,0-21 0,43-1 16,-43 22-16,0-21 0,0 21 15,0 0-15,1-21 0,-22 0 16,0 0-16</inkml:trace>
  <inkml:trace contextRef="#ctx0" brushRef="#br0" timeOffset="121528.4">19431 14097 0,'-21'0'0,"42"0"0,-63 0 16,42 21-16,-22-21 31</inkml:trace>
  <inkml:trace contextRef="#ctx0" brushRef="#br0" timeOffset="123323.55">6244 15028 0,'0'0'0,"0"-21"16,0 42 15,0 1-31,-21-1 0,21 0 0,0 21 16,0 1-16,0-1 0,-21 0 16,21 1-16,0-1 0,0 0 15,-21 22-15,-1-22 0,1 0 0,21 1 16,-21-1-16,0 0 0,21-20 15,0 20-15,-21 0 0,0-21 0,21 1 16,0-1-16,0-42 31,0-1-31,0 1 0,0 0 16,0 0-16,0-21 0,21-1 16,-21 22-16,21-21 0,-21-1 15,21 1-15,0 0 0,0-1 0,1 22 16,20-21-16,-21 21 0,21 0 15,-20-1-15,20 22 0,-21 0 0,43 0 16,-22 0-16,-21 22 16,21-1-16,-20 0 0,-1 0 0,21 21 15,-21-20-15,-21 20 0,0-21 0,0 0 16,0 22-16,0-22 0,-21 42 16,0-42-16,0 1 0,0-1 15,-22 0-15,22-21 0,-21 21 16,21-21-16,-22 0 0,22 0 0,-21 0 15,21 0-15,-1 0 0,-20 0 16,21 0-16,-21-42 0,20 21 16,22-1-16,0 1 0,-21 0 15,21 0-15,0 0 0,0 42 47,21 0-47,1-21 0,-22 21 16,21 0-16,0-21 0,0 22 15,0-22-15,0 0 0,-21 21 0,43-21 16,-22 0-16,0 0 0,0 0 0,22 0 16,-1 0-16,-21 0 0,64-21 15,-43-1-15,0 22 16,-20-21-16,20 0 0,0 0 0,1-21 16,-22 20-16,21 1 0,-21-21 15,0 0-15,1 20 0,-1-20 0,0 21 16,-21 0-16,21 0 0,-21-1 15,0 44 1,-21 20 0,21-21-16,-21 0 15,21 0-15,-21 22 0,21-22 16,0 21-16,0-21 0,0 1 0,0-1 16,0 0-16,0 0 15,0 0-15,21-21 0,0 0 0,0 0 16,0 0-16,0 0 0,1 0 0,-1 0 15,0 0-15,0-21 0,0 21 16,0-21-16,1 0 0,-1 0 0,21-22 16,-21 1-16,0 21 15,-21 0-15,0-22 0,22 22 0,-22-21 16,21 21-16,-21-1 0,0 1 16,0 42-1,0 1-15,0-1 16,0 21-16,0-21 15,0 0-15,0 1 0,0 20 16,0-21-16,-21 0 0,21 0 0,0 1 16,0-1-16,0 0 0,0 0 15,0 0-15,21-21 0,0 21 16,0-21-16,0 0 0,0 0 16,1 0-16,-1 0 0,42-21 15,-42 0-15,1 0 0,20 0 0,-21 0 16,0-1-16,22 1 0,-22-21 15,0 0-15,0 20 0,21-83 16,-20 62-16,-1 1 0,-21-22 16,0 22-16,21 21 0,-21-21 15,21 20-15,-21 1 0,0 0 0,0 0 0,0 42 32,0 0-32,-21 0 15,0 22-15,0-1 0,21-21 0,0 43 16,-22-22-16,1 0 0,21 1 15,-21-1-15,21 0 0,0-20 0,0 20 16,0-21-16,0 0 0,0 0 0,0 1 16,0-1-16,21-21 31,0 0-31,1 0 0,-1 0 16,0-21-16,21-22 15,-42 22-15,21 0 0,-21 0 0,22 0 16,-22-22-16</inkml:trace>
  <inkml:trace contextRef="#ctx0" brushRef="#br0" timeOffset="123498.45">7747 15240 0,'0'0'0,"-21"0"0,42 0 47,0 0-47,0 0 16,0 0-16,22 0 0,-22 0 0,21 0 15,1-21-15,-1 0 16,0 21-16,1-21 0,20 21 0,-21-22 16,1 22-16,20-21 0</inkml:trace>
  <inkml:trace contextRef="#ctx0" brushRef="#br0" timeOffset="123835.7">9398 15282 0,'0'0'16,"0"-21"-16,0 0 0,0 0 16,0 0-16,0 0 15,-21 21-15,0 0 16,-1 0-16,22 21 15,0 0-15,-21 21 16,21-21-16,-21 1 0,21 20 0,-21-21 16,21 0-16,0 22 0,-21-22 0,0 0 15,21 0-15,0 0 0,-22 0 16,22 1-16,0-1 0,22-21 31,-1 0-31,0 0 0,0 0 16,0-21-16,0 21 0,22-22 0,-22 1 15</inkml:trace>
  <inkml:trace contextRef="#ctx0" brushRef="#br0" timeOffset="124162.52">9737 15219 0,'21'-21'0,"-148"169"0,233-275 0,-64 85 0,-21 20 16,-21 1-16,21 21 0,-63 0 31,21 0-31,0 21 0,-1-21 0,1 22 16,0-1-16,0 0 0,0 0 15,0 0-15,21 0 0,0 1 0,0-1 16,0 0-16,21-21 16,0 21-16,0-21 0,0 0 15,22 21-15,-22-21 0,0 21 16,0 1-16,0-1 16,-21 0-16,0 0 0,0 0 15,0 0-15,-21-21 16,-21 22-16,21-22 0,-1 21 0,-20-21 15,21 0-15,-21 0 0,20 0 16,-20 0-16,21 0 0,0 0 0,0 0 16,-1 0-16,22-21 15,-21-1-15,21 1 0,0 0 16,0 0-16,0 0 0,0 0 16</inkml:trace>
  <inkml:trace contextRef="#ctx0" brushRef="#br0" timeOffset="124514.9">9292 14880 0,'0'0'0,"-42"0"32,21 0-32,-1 0 46,22-21-30,0 0 15,0 42 32,0 0-48,0 0 1,22-21 15,-1 0-31</inkml:trace>
  <inkml:trace contextRef="#ctx0" brushRef="#br0" timeOffset="125908.1">9842 15028 0,'0'0'16,"22"-21"-16,-1 21 0,0-21 15,0 0-15,0 21 16,-21-21-16,21 21 0,-42 0 47,0 0-47,0 21 0,21 0 15,-21 0-15,0 22 0,-1-22 0,1 21 16,21 0-16,-21 1 0,21-1 16,-21 0-16,0 1 0,21-1 0,0 0 15,-21 1-15,21-1 0,-22-21 16,22 22-16,0-22 0,0 0 15,0 0-15,22-21 16,-1 0 0,0 0-16,0 0 15,0-21-15,0 0 0,1 0 0,-22-1 16,21 1-16,-21 0 0</inkml:trace>
  <inkml:trace contextRef="#ctx0" brushRef="#br0" timeOffset="126107">9779 15282 0,'0'0'0,"0"22"16,21-22 0,0 0-16,0 0 15,1 0-15,-1 0 0,0 0 0,21 0 16,1 0-16,-1 0 0,0-22 0,1 22 15,-1-21-15,0 21 0,1-21 16,-1 21-16</inkml:trace>
  <inkml:trace contextRef="#ctx0" brushRef="#br0" timeOffset="126374.85">11261 15177 0,'0'0'16,"0"21"0,-22-21-16,1 21 15,21 0-15,-21 0 0,0 0 16,21 1-16,-21-1 0,0 0 16,-1 21-16,22-21 0,-21 22 15,21-22-15,-21 0 0,21 0 16,-21-21-16,21 21 0,0 1 15,0-1-15,21-21 16,0 0 0,0-21-16,1-1 0</inkml:trace>
  <inkml:trace contextRef="#ctx0" brushRef="#br0" timeOffset="126720.65">11599 15219 0,'43'-21'16,"-22"0"-16,-275 211 0,444-338 0,-126 84 0,-85 64 31,-1 0-31,1 0 0,0 0 16,0 22-16,0-22 0,0 21 15,-1 0-15,-20 0 0,42 0 16,-21 0-16,21 1 16,0-1-16,21 0 15,0-21-15,0 0 0,1 0 16,-1 0-16,0 21 0,0-21 0,0 0 15,0 21-15,1-21 0,-22 21 16,21 1-16,-21-1 16,0 0-16,0 0 15,0 0-15,-21-21 0,-1 0 16,1 21-16,0-21 0,-21 0 16,21 0-16,-1 0 0,1 0 0,0 0 15,0 0-15,0 0 0,0 0 16,21-21-16,0 0 0,-22 0 15,22 0-15,-21 0 0</inkml:trace>
  <inkml:trace contextRef="#ctx0" brushRef="#br0" timeOffset="126900.55">11049 14986 0,'-21'0'16,"0"0"-1,42 0 32,0 0-47,0 0 16</inkml:trace>
  <inkml:trace contextRef="#ctx0" brushRef="#br0" timeOffset="127531.78">12785 15198 0,'0'0'0,"-22"-64"16,22 43-16,0 0 16,0 0-16,0 0 0,0-1 0,22 1 15,-1 21-15,0-21 16,0 0-16,21 21 0,-20 0 0,-1 0 16,21 0-16,-21 0 0,0 0 15,22 21-15,-22 0 0,0 0 0,0 1 16,0 20-16,-21-21 0,0 21 0,0-20 15,0 20-15,0 0 0,0-21 16,0 1-16,0 20 0,0-21 0,-21 0 16,0 0-16,0 1 0,21-1 15,-21-21-15,0 0 16,21-21 0,0-1-16,0 1 15,0-21-15,0 21 16,21 0-16,21-22 0,-21 22 0,22-21 15,-22 21-15,21-22 0,0 22 16,1-21-16,20 21 0,-20-1 0,-1 1 16,0 21-16,1 0 0,-1 0 15,0 0-15,-21 0 0,22 0 0,-22 43 16,-21-22-16,0 0 0,0 21 16,0-21-16,0 22 0,0-22 15,-21 21-15,0-21 0,-1 1 16,-20 41-16,21-42 0,0 0 15,0-21-15,21 22 0,-22-1 16,44-42 15,-1-1-31,0 1 0,0 0 16,0 0-16,22 0 0</inkml:trace>
  <inkml:trace contextRef="#ctx0" brushRef="#br0" timeOffset="127910.56">14097 15028 0,'63'-21'15,"-41"21"-15,-192 64 0,255-107 0,0 1 16,-107 63 0,1 0-16,0 1 15,0-1-15,0 0 0,0 0 0,-1 21 16,1-20-16,-21 20 0,21-21 16,21 21-16,-21-20 0,21 20 15,0-21-15,0 0 0,0 0 0,0 1 16,21-1-16,0-21 0,0 21 15,0-21-15,22 0 0,-22 0 16,21 0-16,-21 0 0,22-21 0,-22 0 16,21 21-16,0-22 0,-20 1 15,-1 0-15,21-42 0,-21 41 16,-21-20-16,0 21 0,0-21 16,0-1-16,0 22 0,-21-21 15,21 21-15,-21-1 0,-21 1 0,20 21 16,1 0-16,-21 0 0,21 0 0,0 0 15,-22 0-15,22 0 0,-21 21 16,21 1-16,-1-1 0,22 0 16,0 0-16,0 0 15,0 0-15,22-21 0,-1 0 0,21 0 16,-21 0-16,22 0 0,-1 0 0</inkml:trace>
  <inkml:trace contextRef="#ctx0" brushRef="#br0" timeOffset="128174.41">14944 14901 0,'21'-21'0,"-42"42"0,42-63 16,-21 21-16,0 0 0,-21 21 31,-1 0-31,22 21 0,-21 0 0,0 0 16,0 0-16,0 22 0,21-22 15,-21 21-15,-1 1 0,1-22 0,0 21 16,21 0-16,0 1 0,0-22 15,-21 21-15,21-21 0,0 1 0,0-1 16,0 21-16,0-21 0,0 0 16,21-21-1,0 0 1,0 0-16,1-21 0,-22 0 16,21 21-16,-21-21 0</inkml:trace>
  <inkml:trace contextRef="#ctx0" brushRef="#br0" timeOffset="128337.83">14499 15071 0,'-21'0'0,"42"0"15,-21 0 1,21 0 0,0 0-16,1 0 0,-1 0 0,21 0 15,0 0-15,-20 0 0,20-21 16,0-1-16,1 22 0,62-21 15</inkml:trace>
  <inkml:trace contextRef="#ctx0" brushRef="#br0" timeOffset="128706.62">16616 14880 0,'0'0'0,"0"-21"16,0 0-16,-21 21 0,21-21 16,0 0-16,-22 21 0,1 0 31,21 21-16,-21 0-15,21 0 0,0 0 0,-21 22 16,21-22-16,-21 21 0,0-21 16,21 22-16,-22-1 0,1-21 0,21 21 15,-21-20-15,0 20 0,0-21 16,0 0-16,21 0 0,0 1 0,-22-1 16,44-21 15,-1-21-31,0-1 0</inkml:trace>
  <inkml:trace contextRef="#ctx0" brushRef="#br0" timeOffset="128923.49">16912 14859 0,'0'0'16,"21"-42"-16,0 21 0,1-1 16,-22 44-1,0-1 1,0 0-16,0 21 0,0-21 15,0 1-15,-22 20 0,22-21 0,-21 21 16,21-20-16,-21 20 0,0-21 0,21 0 16,0 22-16,-21-22 0,21 0 15,-21 0-15,21 0 0,0 0 0,-22-21 16</inkml:trace>
  <inkml:trace contextRef="#ctx0" brushRef="#br0" timeOffset="129138.88">16489 14986 0,'0'21'0,"0"-42"0,-21 42 0,42-21 31,0 0-15,0 0-16,21 0 0,-20 0 15,20 0-15,-21 0 0,21 0 0,1 0 16,-1 0-16,-21 0 0,22 0 16,-1 0-16,-21-21 0,21 0 15,-20 21-15,20 0 0</inkml:trace>
  <inkml:trace contextRef="#ctx0" brushRef="#br0" timeOffset="129351.76">17335 14859 0,'43'0'16,"-22"0"-16,0 0 15,0 0-15,0 0 0,1 0 16,20 0-16,21 0 16,-41 0-16,20 0 0,-21 0 0,21 0 15,-20 0-15,-1 0 0,0 0 16,0 0-16,-21-21 15</inkml:trace>
  <inkml:trace contextRef="#ctx0" brushRef="#br0" timeOffset="129594.99">17716 14838 0,'-21'0'15,"42"0"-15,-63 0 0,42 21 16,0 0-16,-21 0 15,21 1-15,-21-1 0,21 0 0,0 21 16,-21-21-16,21 22 0,-22-22 0,1 21 16,21 1-16,-21-22 0,21 21 15,0-21-15,-21 0 0,21 1 16,-21-1-16,21 21 0,0-21 16,21-21 15,0-21-31,21 21 0,-20-21 15,-1 0-15,0 0 0</inkml:trace>
  <inkml:trace contextRef="#ctx0" brushRef="#br0" timeOffset="130247.62">17992 14944 0,'0'21'47,"-22"0"-47,22 0 0,0 0 15,-21 22-15,21-22 0,-21 21 0,0-21 16,21 1-16,0 20 0,-21-21 16,21 0-16,-21 0 0,21 1 0,0-1 15,0 0-15,0 0 16,0-42 0,0 0-1,0 0-15,0-1 16,21 1-16,0 0 0,-21 0 0,21-21 15,-21-1-15,21 22 0,-21-21 0,21 21 16,-21-22-16,22 22 0,-1-21 16,-21 21-16,21-1 0,-21 1 0,0 0 15,21 21-15,0 0 16,-21 21 0,0 0-16,0 1 0,21-1 15,-21 0-15,0 0 0,22 21 16,-22-20-16,0-1 0,0 0 15,0 21-15,21-21 0,0 1 0,0-1 16,-21 0-16,21-21 16,0 0-16,1 0 15,-1 0 1,0-21-16,-21 0 0,21-1 0,0 1 16,-21 0-16,21 0 0,1 0 0,-1 0 15,0-22-15,0 22 0,21 0 16,-20 0-16,-1-22 0,0 43 0,0-21 15,0 0-15,0 21 0,-21 21 16,0 0 0,0 1-16,0 20 15,0-21-15,0 0 0,-21 22 0,0-22 16,21 21-16,-21-21 0,21 22 16,-21-22-16,21 0 0,0 0 0,0 0 15,0 0-15,-21 1 0,21-1 16,0 0-16,0-42 31,21 21-31,0-21 16,-21-1-16</inkml:trace>
  <inkml:trace contextRef="#ctx0" brushRef="#br0" timeOffset="130563.44">19071 14838 0,'0'0'15,"0"21"17,-21 0-32,0 0 0,21 1 15,-21-1-15,-1 21 0,22-21 16,-21 22-16,0-22 0,0 21 0,21 0 16,-21-20-16,0 20 0,-1 0 0,22-21 15,0 22-15,0-22 0,-21 0 16,21 0-16,0 0 0,0 1 15,21-1-15,1-21 0,-1 0 16,21 0-16,-21 0 16,0 0-16,43 0 0,-43 0 15,21 0-15,-20-21 0,-1-1 16,0 22-16,0-21 0,0 21 0,0-21 16,1 0-16,-22 0 15</inkml:trace>
  <inkml:trace contextRef="#ctx0" brushRef="#br0" timeOffset="130734.86">19177 15346 0,'0'0'0,"-21"0"32,21 21-17,-21-21 16,-1 0-15,1 0-16,0 0 0</inkml:trace>
  <inkml:trace contextRef="#ctx0" brushRef="#br0" timeOffset="131726.81">466 16849 0,'-22'21'0,"44"-42"0,-65 42 16,43 0 15,21-21-31,1 0 0,20 0 16,0 0-16,22 0 0,-1 0 15,1 0-15,-1 0 0,1 0 16,-1 0-16,22 0 0,-22-21 0,1 21 16,21-21-16,-22 21 0,1 0 15,-22 0-15,21 0 0,-20 0 0,-22-21 16,0 21-16,0 0 0,-42-22 31,-21 22-15,21 0-16,-22-21 0,22 21 15,-21-21-15,-1 21 0,22-21 0,0 21 16,-21 0-16,21-21 0,-1 0 16,22-1-1,22 22 1,-1-21-16,0 21 0,21 0 15,-21 0-15,22 0 0,-1 0 0,-21 21 16,0 1-16,22-1 0,-22 0 16,-21 0-16,0 21 0,0-20 0,0 20 15,0 0-15,-21-21 16,0 22-16,-22-22 0,1 21 0,0-21 16,-1 1-16,1 20 0,21-21 15,-22-21-15,22 21 0,0 0 16,0-21-16,63-21 31</inkml:trace>
  <inkml:trace contextRef="#ctx0" brushRef="#br0" timeOffset="132062.62">2371 16595 0,'0'0'15,"0"-21"-15,21 21 32,0 21-32,0 0 0,0 21 15,22-21-15,-22 1 0,21 20 0,0 0 16,-20 1-16,20-22 0,0 21 15,-21 0-15,22-20 0,-22-1 0,0 21 16,21-21-16,-42 0 0,22 1 16,-1-1-16,-21 0 15,0-42 17,0 0-32,0-1 0,0 1 15,0 0-15,0 0 0</inkml:trace>
  <inkml:trace contextRef="#ctx0" brushRef="#br0" timeOffset="132295.49">2984 16574 0,'0'105'0,"0"-210"0,0 83 15,-21 44 1,0-1 0,-21 0-16,21 0 0,-22 0 0,1 0 15,0 22-15,-1-1 0,-20-21 16,20 22-16,-20-1 0,21-21 15,-1 21-15,1-20 0,0 20 0,20-21 16,-20 0-16,21 0 16,21 1-16,21-22 15,0 0 1,22-22-16,-22 1 0,21 0 0,22 0 16,-22 0-16</inkml:trace>
  <inkml:trace contextRef="#ctx0" brushRef="#br0" timeOffset="132950.88">3302 16658 0,'0'0'0,"0"21"0,-21 1 16,0-1-16,21 0 0,-22 0 16,22 21-16,-21-20 0,21-1 0,0 21 15,-21-21-15,21 22 0,-21-1 16,0 0-16,21-21 15,-21 1-15,21-1 0,0 0 16,0-42 15,0 0-15,0-1-16,0 1 0,0 0 16,0 0-16,0-21 0,0-1 15,21 1-15,0 0 0,0-1 16,-21 1-16,21 21 0,0-22 0,-21 22 15,22-21-15,-1 42 0,21-42 16,-21 42-16,0 0 16,-21 21-16,22 0 0,-1 0 0,-21 0 15,21 22-15,0-22 0,-21 21 16,21 0-16,-21 1 0,0-22 16,21 21-16,-21 1 0,0-22 0,0 21 15,0-21-15,0 0 0,22 1 16,-22-1-16,21-21 0,0 0 31,0-21-31,0-1 0,-21 1 16,21 0-16,1 0 0,-1 0 15,0-22-15,0 22 0,0-21 16,0 0-16,22-1 0,-22 22 0,0-21 16,21-1-16,-20 22 0,-1-21 15,0 21-15,21 21 0,-21 0 0,1 0 16,-1 42-1,-21-21-15,0 22 0,0-22 16,0 21-16,0 0 0,0 1 16,0-1-16,0-21 0,-21 22 0,21-22 15,-22 21-15,22-21 0,-21 0 16,21 1-16,-21-1 0,21 0 0,21-42 47,-21 0-47</inkml:trace>
  <inkml:trace contextRef="#ctx0" brushRef="#br0" timeOffset="133391.63">4657 16595 0,'0'0'0,"0"42"31,-22-21-31,22 0 0,-42 43 15,42-22-15,-21 1 0,0-1 16,0 0-16,-1-21 0,-20 64 16,21-43-16,0-20 15,0-1-15,-1 21 0,22-21 0,-21 0 0,0 1 16,0-22 0,21-22-1,0 1 1,0 0-16,21 0 0,0 0 0,0-22 15,1 22-15,-1-21 0,0 21 0,0-22 16,0 22-16,0 0 0,1 21 16,-1 0-16,0 0 15,-21 21-15,21 0 16,-21 1-16,21-1 0,-21 0 16,0 21-16,21-21 0,-21 1 15,22-1-15,-1 0 0,0 0 16,0-21-16,0 0 0,0 0 15,1 21-15,-1-21 0,0 0 16,0 0-16,0 0 0,-21-21 0,21 0 16,1 0-16,-22 0 15,0-1-15,21-20 0</inkml:trace>
  <inkml:trace contextRef="#ctx0" brushRef="#br0" timeOffset="134710.88">6117 16976 0,'0'0'16,"-21"21"-16,0 0 0,21 0 0,-21 0 15,-1-21-15,22 22 16,-21-22-16,21-22 31,21 22-31,1-21 0,-22 0 16,21 0-16,0-21 0,0 20 15,0-20-15,0 0 0,1-1 16,-1 1-16,-21-21 0,21 20 0,-21 1 16,21-22-16,-21 22 0,0 0 15,0-1-15,0 1 0,0 0 0,0 21 16,0-22-16,-21 43 15,0 21-15,0 1 16,21-1-16,-22 21 0,1 0 0,21 1 16,-21-1-16,21 22 0,0-22 15,-42 127-15,42-126 16,-21-1-16,21 0 0,0 1 16,0-1-16,0 0 15,-22-21-15,22 1 0,0-1 16,22-42 15,-1-1-31,0 1 0,0 0 0,0 0 16,0 0-16,1-22 0,-1 1 0,0 21 15,0-21-15,0 20 0,0 1 16,1 0-16,-1 0 0,0 21 0,0 0 16,0 0-16,0 0 15,1 21-15,-22 0 0,0 0 16,21 1-16,0 20 0,0-21 0,-21 0 15,21 0-15,0 1 0,1-1 16,-1 0-16,0 0 0,0 0 16,0 0-16,22-21 0,-22 0 0,21 22 15,0-22-15,-20 0 0,20 0 0,0 0 16,-21 0-16,22-22 0,-1 1 16,-21 0-16,22 21 0,-22-42 0,0 21 15,0-1-15,0-20 0,0 0 16,-21-1-16,0 1 0,0-21 15,0 20-15,0 22 0,0-21 16,-21 21-16,0 21 0,0 0 16,0 0-16,0 0 0,-1 0 0,1 0 0,0 0 15,-21 21-15,21 0 16,-1 21-16,1-21 0,0 22 0,0-1 16,0-21-16,0 22 0,21-1 15,-22 0-15,22 1 0,0-22 16,0 0-16,0 0 15,22-21-15,-1 0 0,0 0 16,0 0-16,0 0 0,0 0 0,1 0 16,-1-21-16,21 0 0,-21 0 15,0-1-15,1-20 0,-1 21 16,0-21-16,0-1 16,-21 22-16,0-21 0,0 21 0,21-1 0,-21 1 15,0 0-15,0 42 31,0 0-31,0 1 0,0-1 0,0 21 16,0-21-16,-21 22 0,21-22 16,0 21-16,0-21 0,0 22 0,0-22 15,0 0-15,0 0 0,0 0 16,21 0-16,0-21 16,1 0-16,20 0 0,-21 0 15,0 0-15,22 0 0,-22 0 0,21-21 16,0 0-16,1 0 0,-22 0 15,21 0-15,1-1 0,-1-20 16,0 0-16,-21 21 0,1-22 16,20 22-16,-42-21 0,21 21 0,-21-1 15,0 1-15,0 0 0,-21 21 16,0 21 0,0 0-16,-1 1 0,1-1 0,0 0 15,21 0-15,0 21 0,0-20 16,0-1-16,0 21 0,0 0 15,0-20-15,21-1 0,-21 0 0,21 0 16,-21 0-16,22 0 0,-22 1 16,0-1-16,0 0 15,-22-21-15,1 0 16,-21 21-16,21-21 0,0 0 16,-1 0-16,1 0 0,0 0 0,0 0 15,0 0-15,0 0 0,21-21 16,0 0-16,0 0 0,0-1 0,0 1 15</inkml:trace>
  <inkml:trace contextRef="#ctx0" brushRef="#br0" timeOffset="136271.53">8932 16828 0,'0'0'16,"0"-22"-16,0 1 15,0 0-15,21 0 0,1 0 16,-22 0-16,21-1 0,-21 1 16,21 0-16,-21 0 0,0 0 0,0 0 15,21-1-15,-21 1 0,0 0 0,0 0 16,0 0-16,-21 21 31,0 0-31,0 21 0,21 0 0,-22 21 16,1 1-16,0-1 0,0 0 15,0 1-15,-22-1 0,22 22 0,0-22 16,0 0-16,21 1 0,-21-1 16,21-21-16,0 21 0,0-20 0,0-1 15,0 0-15,0 0 0,0 0 16,21-21-16,0 0 0,0 0 0,22 0 15,-22 0-15,21 0 0,0-21 16,1 0-16,-1 0 0,0 0 0,1-1 16,-1-20-16,0 0 0,1-1 15,-1 1-15,-21 0 0,0-22 16,22 22-16,-22-22 0,0 22 0,-21 0 16,0-1-16,21 22 0,-21-21 15,0 21-15,0 0 0,0 42 31,-21 0-31,21 0 16,0 0-16,-21 22 0,0-1 0,21 0 16,-21 1-16,21-1 15,0 21-15,0-20 0,0-22 0,0 21 16,0 1-16,0-22 0,0 21 0,0-21 16,0 0-16,0 1 0,21-22 15,0 21-15,0-21 16,0 0-16,0 0 0,22 0 0,-22-21 15,0-1-15,21 1 0,-20 0 16,20 0-16,-21 0 0,0-22 0,22 22 16,-22-21-16,0 0 0,0 20 0,0-20 15,-21 21-15,0-21 0,0 20 16,0 1-16,-21 21 16,0 21-1,0 1-15,0 20 0,21-21 0,0 21 16,0-20-16,0 20 0,0-21 15,0 21-15,0-20 0,0-1 16,0 21-16,0-21 0,21 0 0,-21 1 16,21-22-16,-21 21 0,0 0 15,0-42 17,0 0-32,0-1 15,0 1-15,-21 0 0,21 0 16,-21 0-16,21 0 0,0-1 0,-22 22 15,1 0-15,0 0 16,21 22 0,0-1-16,0 0 0,0 0 0,0 0 15,0 0 1,0 1-16,0-1 0,21 0 0,0-21 16,1 21-16,-1-21 0,0 0 15,21 0-15,-21 0 0,22 0 0,-1 0 16,0 0-16,1 0 0,20 0 15,-20 0-15,-1-21 0,0 0 0,1 0 16,-1-1-16,-21-20 0,21 21 16,-20-21-16,-1-1 0,0 1 0,0 0 15,-21-1-15,21 22 0,-21-21 0,0 21 16,0-22 0,0 22-16,-21 21 0,0 0 15,0 21-15,21 0 0,-21 1 16,-1-1-16,22 21 0,0-21 0,-21 22 15,21-22-15,-21 21 0,21-21 16,0 22-16,0-22 0,0 0 0,0 0 16,0 0-16,21 0 0,0 1 15,1-22-15,-1 0 0,0 0 0,0 0 16,0 0-16,0 0 0,1 0 16,-1 0-16,0 0 0,0-22 0,21 1 15,-20 0-15,-1 0 0,0 0 16,0-22-16,0 22 0,-21-21 15,0 0-15,21-1 0,-21 22 0,0-21 16,0 21-16,0-1 0,0 1 16,-21 0-16,0 21 15,0 0 1,0 21-16,21 0 16,21-21-1,0 0-15,0 0 0,0 0 16,22 0-16,-22 0 0,0 0 15,0 0-15,0 0 0,22 0 16,-22 0-16,0 0 0,0 0 0,0 0 0,-21 22 16,0-1-1,0 0-15,0 21 0,0-21 0,0 1 16,-21 20-16,0-21 0,21 21 16,-42 1-16,42-22 0,0 21 15,0-21-15,-21-21 0,21 22 16,0-1-16,0 0 0,21-21 31,21 0-31,-21 0 0,22 0 16,-22 0-16,21-21 0,22 0 0,-22-1 15,21 1-15,1-21 0</inkml:trace>
  <inkml:trace contextRef="#ctx0" brushRef="#br0" timeOffset="138933.13">12594 16870 0,'0'0'0,"-21"21"16,0 21-1,42-63 32,0 0-47,0 0 0,0 0 16,1 0-16,-1-1 0,0-20 15,0 21-15,-21-21 0,21 20 0,-21-20 16,0 21-16,0-21 0,0 20 16,0-20-16,0 21 0,-21 0 0,0 21 15,0 0-15,0 0 0,-22 0 16,22 0-16,-21 21 0,-1 0 0,1 0 15,21 0-15,-21 22 0,-22 20 16,22-20-16,21-1 16,-22 0-16,22-21 0,0 22 0,21 41 15,0-62-15,0-1 0,0 0 16,0 0-16,0 0 0,21-21 16,0 0-16,0 21 0,22-21 0,-22 0 15,21 0-15,-21 0 0,22-21 16,-22 0-16,21 21 0,1-21 0,-22-21 15,21 20-15,-21-20 0,22 21 16,-1-21-16,-21-1 0,21-20 16,-20 20-16,-1 1 0,21 0 0,-21-1 15,-21 1-15,21 0 0,1-1 0,-22 1 16,21 21-16,-21 0 0,0 0 16,0-1-16,0 1 0,0 42 15,-21 1-15,-1-1 16,1 21-16,21 0 15,-21 1-15,0-1 0,0 0 0,-22 43 16,43-43-16,0 22 16,-21-22-16,21 1 0,0-22 0,0 21 15,0-21-15,0 22 0,0-22 0,21-21 16,1 21-16,-1-21 0,42 21 16,-42-21-16,22 0 0,-1 0 15,0-21-15,1 0 0,-1 0 16,0-1-16,1 1 0,-22 0 15,21 0-15,-21 0 0,1-22 16,-1 22-16,0-21 0,-21 21 0,0 0 16,0-1-16,0-20 0,-21 42 15,-22 0 1,22 0-16,0 21 0,0 0 0,-21 1 16,20-1-16,1 21 15,0-21-15,0 22 0,0-1 0,21 0 16,0 1-16,0-22 0,0 0 15,0 0-15,21-21 0,0 21 0,21-21 16,-20 0-16,20 0 0,0 0 16,1 0-16,-1 0 0,0-21 15,1 0-15,20 0 0,-21 0 0,1-1 16,-1 1-16,-21-21 0,22 0 16,-1-1-16,-21 1 0,0 0 0,0-1 15,1 1-15,-1 0 0,-21-1 16,0 1-16,0 0 0,0 20 0,0 1 15,0-21-15,0 63 16,0 0 0,0 0-16,0 1 0,-21-1 0,-1 21 15,22 0-15,-21 1 0,0-1 16,0 22-16,21-22 0,-21 21 16,0 1-16,-1-1 0,22 1 15,-21-1-15,0 1 0,21-1 0,-21 1 16,0-1-16,0 1 0,21 21 15,-22-1-15,1-20 0,0 20 0,0-20 16,21-1-16,0 1 0,-21-1 16,21-20-16,0-1 0,0 0 0,0-20 15,0 20-15,21-21 16,0-21-16,0 0 0,0 0 0,1 0 16,-1-21-16,21 21 0,-21-21 15,22-22-15,-22 22 0,21-21 16,-21 21-16,0-22 0,1-20 0,-1 21 15,0-22-15,-21 1 0,21-22 16,-21-42-16,0 63 0,0 1 16,-21-1-16,0 22 0,0 0 15,-1-1-15,1 1 0,0 21 0,0 0 16,0 0-16,21-1 0,0 1 16,0 0-1,21 21 1,0 0-16,0-21 0,0 21 0,22-21 15,-1 0-15,0 21 0,1-22 16,-1 1-16,0 0 0,22-21 0,-22 21 16,22-1-16,-22-20 0,0 21 15,1 0-15,-1 0 0,-21-1 16,22-20-16,-22 21 0,-21 0 16,-21 21 15,-1 0-31,1 21 0,0-21 15,0 21-15,21 21 0,-21-20 0,0-1 16,21 21-16,-22-21 0,22 0 16,0 22-16,0-22 0,0 21 15,0-21-15,22 1 0,-1-1 0,0 0 0,0-21 16,0 21-16,0-21 16,1 0-16,-1 0 0,42 0 15,-42 0-15,1 0 0,-1-21 16,21 21-16,-21-21 0,0 0 0,43-43 15,-43 43-15,0-21 16,0 20-16,-21 1 0,0-21 0,22 21 16,-22 0-16,-22 42 31,1 0-15,21 0-16,0 21 0,-21-20 0,0-1 15,21 21-15,-21-21 0,21 0 16,0 22-16,0-22 0,0 0 15,0 0-15,-21-21 0,21 21 0,21-21 47,0-21-47,0 0 16,-21 0-16,21 0 0,0 0 0,1-1 16,-22 1-16,21-21 0,0 21 15,0 0-15,0-1 0,0 1 16,-21 0-16,22 21 0,-1 0 15,-21 21 1,0 0-16,0 1 16,0-1-1,0 0-15,0 0 0,0 0 0,0 0 16,0 1-16,21-22 16,-21 21-16,21-21 0,0 0 0,0 0 15,22 0-15,-22 0 16,21 0-16,-21 0 0,1 0 0,20-21 15,21-22-15,-20 22 16,-22 0-16,21 0 0,-21-22 16,22 22-16,-22-21 0,21 0 0,-21 20 15,-21 1-15,22 0 16,-22 0-16,-22 21 16,1 0-1,0 21-15,0 0 0,-21 22 16,20-22-16,22 0 0,0 0 15,-21 21-15,21-20 0,0-1 0,0 0 16,0 0-16,0 0 0,0 0 0,0 1 16,21-1-16,1 0 0,-1-21 15,0 0-15,21 21 0,-21-21 16,22 0-16,-22 0 0,21 0 0,1 0 16,-22 0-16,21-21 0,0 0 0,-20 21 15,20-21-15,0-1 0,-21 1 16,22 0-16,-22-21 0,21 21 15,-21-1-15,1-20 0,-1-21 16,-21 20-16,0 22 16,0 0-16,0 0 0,-21 0 15,-1 21-15,1 0 0,0 0 16,-21 0-16,21 0 0,-1 0 0,-20 21 16,21 0-16,0 0 0,0 0 15,-1 0-15,1 1 0,0-1 16,21 0-16,0 0 0,0 0 0,0 0 15,0 1-15,0-1 0,0 21 16,21-21-16,0-21 16,1 0-16,-1 0 0,0 0 15,0 0-15,0 0 0,-21-21 16,21 0-16,1 0 0,-1 0 16,0-1-16,21-41 0,-42 21 15,21-1-15,1 22 0,-1-21 16,-21-43-16,21 43 0,0-1 15,-21 1-15,0 0 0,0 21 16,0-1-16,21 1 0,-21 0 0,0 0 16,-21 42-1,21 0-15,-21 0 16,0 1-16,21 20 0,-21 0 0,21 1 16,0-1-16,-22 0 15,1 1-15,21-1 0,-21 0 0,21 1 16,0-1-16,0 0 0,0 1 15,0-1-15,0-21 0,0 0 0,0 0 16,0 1-16,21-1 0,0 0 0,1-21 16,-1 0-16,0 0 15,0 0-15,0 0 0,0-21 0,43 0 16,-43-1-16,0-20 16,0 21-16,22-21 0,-22-1 15,0 22-15</inkml:trace>
  <inkml:trace contextRef="#ctx0" brushRef="#br0" timeOffset="139190.93">15346 16404 0,'-43'0'0,"86"0"0,-107 21 0,22-21 16,21 0-16,0 0 0,-1 0 15,1 22-15,0-22 0,0 0 16,0 0-16,0 0 16,42 0 15,0 0-15,0 0-16,0 0 0,0 0 15,22 0-15,-22 0 0,21 0 0</inkml:trace>
  <inkml:trace contextRef="#ctx0" brushRef="#br0" timeOffset="139604.69">17886 16277 0,'0'-21'0,"0"42"0,0-63 16,0 21-16,-21 21 16,-1 0-1,1 0 1,0 21-16,0 0 0,21 21 0,-21-20 15,0 20-15,-1-21 16,1 21-16,0 1 0,21-1 0,-21-21 0,0 22 16,0-1-16,-1 0 0,1-21 15,21 22-15,0-22 0,0 0 16,0 0-16,0 0 0,0 1 16,0-1-16,0 0 0,21-21 0,1 0 15,-1 0-15,0 0 0,21 0 16,-21 0-16,22-21 0,-22 21 0,0-21 15,21-1-15,-20 1 0,-1-21 16</inkml:trace>
  <inkml:trace contextRef="#ctx0" brushRef="#br0" timeOffset="139792.57">17378 16552 0,'-21'0'0,"42"0"0,-64 0 16,65 0-1,-1 0 1,0 0-16,21-21 0,-21 21 0,22 0 16,20 0-16,-20 0 0,20-21 0,-21 21 15,22 0-15,-22 0 0,22-21 16,-22 21-16,22 0 0,-22-21 0,0 21 16</inkml:trace>
  <inkml:trace contextRef="#ctx0" brushRef="#br0" timeOffset="141192.82">18648 16447 0,'21'0'0,"-21"-22"15,21 22-15,-21-42 32,-42 42-32,21-21 0,-1 21 15,1 0-15,0 0 0,-21 0 16,-1 0-16,22 0 0,-21 21 0,-43 21 15,64-42 1,-21 22-16,21-1 0,-22 21 0,22-21 16,0 0-16,21 22 0,-21-22 15,21 21-15,0-21 0,0 1 16,0-1-16,42 0 0,-21 0 16,0-21-16,22 0 0,-22 0 15,0 0-15,21 0 0,-20 0 0,20 0 16,-21-21-16,21 0 0,-20 0 15,-1-1-15,21 1 0,-21 0 16,0 0-16,1 0 0,-1 0 0,0-22 16,0 22-16,0 0 0,0-21 15,-21 20-15,0 1 0,-21 21 32,21 21-17,-21 1-15,0-1 0,21 0 0,0 0 16,0 0-16,0 0 0,0 1 15,0-1-15,0 0 0,21 0 16,-21 0-16,21-21 0,0 21 16,22 1-16,-22-22 0,0 0 0,21 0 15,1 0-15,-22 0 0,21 0 16,1 0-16,41 0 0,-41-22 16,-22 1-16,21 21 15,0-21-15,-20 0 0,-1 0 0,0-22 16,0 22-16,0 0 0,-21-21 15,0 21-15,0-1 0,0 1 16,-21 21-16,0-21 0,0 21 16,0 0-16,-22 0 0,22 0 0,0 0 15,0 21-15,0 0 0,-1-21 16,1 22-16,21-1 0,-21-21 0,21 21 16,0 0-16,0 0 15,21-21 1,0 0-16,1 0 0,-1 0 15,0 0-15,0 0 0,0 0 16,0 0-16,1 0 0,-1 0 16,0-21-16,0 21 15,-21-21-15,21 21 16,-42 21 15,0-21-15,0 21-16,21 0 0,-21 22 15,-1-22-15,22 0 0,-21 21 0,0 1 16,0-1-16,21 0 0,-21 1 0,0-1 16,-1 0-16,22 1 0,0-1 15,-21 0-15,0 1 0,0-1 16,21 22-16,0-22 0,-21 0 16,0 1-16,-1-1 0,1 0 0,21 1 15,-21-1-15,0 0 0,21 1 16,0-1-16,-21-21 0,21 21 0,-21-20 15,21-1-15,-22-21 0,22 21 16,-21-21-16,0 0 16,0-21-16,0 21 15,21-21-15,0-1 0,0-20 0,0 21 16,-21-21-16,21-1 0,0 22 16,0-21-16,21-43 0,0 43 15,0-1-15,21-62 16,1 62-16,-22 1 0,21-22 15,1 22-15,-1-21 0,0 20 0,22-20 16,-22 20-16,22 1 0,-1-21 16,-21 20-16,22 1 0,-1 0 0,-20 20 15,20-20-15,22-21 0,-64 41 16,21 1-16,-20 0 16,-1 0-16,-21 0 0,0 0 15,-21 21 1,-1 0-16,1 0 15,0 0-15,0 0 0,21 21 16,-21 0-16,21 0 16,0 0-16,0 0 0,0 1 15,0-1-15,0 0 16,0 0-16,0 0 0,0 0 16,21 1-16,0-1 15,0 0 1,-21 0 31,-21-21-32,0 0-15</inkml:trace>
  <inkml:trace contextRef="#ctx0" brushRef="#br0" timeOffset="141454.68">20087 16849 0,'-21'0'31,"0"0"1,21-21-17,-21 21 1,-1-22-16</inkml:trace>
  <inkml:trace contextRef="#ctx0" brushRef="#br0" timeOffset="144002.6">381 18034 0,'0'0'0,"-42"0"0,-1 0 16,1 0-16,21 0 0,-22 0 16,22 0-16,0 0 0,0 0 15,42 0 1,21 0-1,1 21-15,-1-21 0,22 0 16,-1 0-16,22 0 16,-1 0-16,1 0 0,0 0 0,-1 0 0,1 0 15,0 0-15,21 0 0,-22 0 16,1 0-16,0 0 16,-1 0-16,-20 0 0,-1 0 0,-20 0 15,-1-21-15,0 21 0,-21 0 16,-21-21-1,-21 0-15,0 21 0,0-21 16,-21 21-16,-1-22 0,1 1 16,-22 21-16,22-21 0,-21 21 15,20 0-15,1-21 0,0 21 16,-1 0-16,22 0 0,0 0 0,42 0 31,0 0-15,22 0-16,-1 0 0,-21 0 15,21 0-15,22 0 0,-22 0 16,1 21-16,-1-21 0,-21 21 16,21 0-16,-20 1 0,-22-1 0,0 0 15,0 0-15,0 0 0,-22 0 16,1 1-16,-21 20 0,0-21 16,-22 0-16,22 22 0,-1-22 15,-20 0-15,21 0 0,-1 0 0,22 0 16,-21 1-16,21-22 0,-1 0 15,44 0 1,-1-22 0,21 1-16,-21 0 0</inkml:trace>
  <inkml:trace contextRef="#ctx0" brushRef="#br0" timeOffset="144338.41">2413 17844 0,'-21'0'0,"42"0"0,-42-22 16,21 1-16,-21 21 16,21 21-1,0 1 1,0-1-16,0 0 0,21 21 15,-21-21-15,21 1 0,0 20 0,0-21 16,0 21-16,1-20 0,-1 20 16,0-21-16,-21 0 0,21 0 15,-21 1-15,21-1 0,-21 0 0,0 0 16,21-21 0,-21-21-1,22 0-15,-22 0 16,0-1-16,21 1 0,0 0 15,0 0-15</inkml:trace>
  <inkml:trace contextRef="#ctx0" brushRef="#br0" timeOffset="144558.28">2879 17822 0,'0'-42'16,"-22"106"-16,44-86 0,-44-20 16,1 63-16,-21 0 15,0 1-15,-1 20 0,1-21 16,0 0-16,-22 22 0,22-22 15,-1 21-15,1-21 0,0 22 16,-1-22-16,1 0 0,21 21 16,0-21-16,0-21 0,21 22 15,-22-1-15,44-21 16,-1 0-16,21 0 16,-21-21-16,22-1 0,-1 1 15,0 0-15</inkml:trace>
  <inkml:trace contextRef="#ctx0" brushRef="#br0" timeOffset="145222.51">3090 17865 0,'0'0'16,"0"21"-16,0 0 16,0 0-16,-21 0 0,21 22 15,-21-22-15,0 0 0,21 0 16,-21 22-16,21-22 0,-22 0 0,22 21 15,-21-21-15,21 1 0,0-1 16,0 0-16,0 0 16,-21-21-16,21-21 31,0 0-31,0 0 16,0-1-16,21 1 0,-21 0 15,0 0-15,21-21 0,1-1 0,-22 22 16,21-21-16,0-1 0,0 1 15,-21 21-15,21-21 0,0 20 16,22 1-16,-22 0 0,0 0 16,0 21-16,0 0 0,1 21 0,-1 0 15,0 0-15,0 1 0,-21 20 16,21 0-16,0 1 0,1-22 0,-22 21 16,21 0-16,-21 1 0,21-22 15,0 21-15,-21-21 0,0 22 16,0-22-16,21-21 0,-21 21 15,21-21-15,1 0 16,-1 0-16,-21-21 16,21 0-16,0 0 0,-21-1 15,21 1-15,0 0 0,1-21 0,-1 21 16,21-64-16,-21 64 16,22-22-16,-22 1 0,0 0 15,21 21-15,1-22 0,-22 22 16,0 21-16,0 21 15,-21 0-15,0 22 16,0-22-16,0 21 0,0-21 16,0 22-16,0-22 0,0 21 0,0-21 15,0 22-15,0-22 0,0 0 16,0 0-16,0 0 0,0 1 16,0-1-16,0 0 0,21-21 31,0-21-16,1 0-15,20-1 0</inkml:trace>
  <inkml:trace contextRef="#ctx0" brushRef="#br0" timeOffset="145670.07">4551 17801 0,'21'-21'15,"-42"42"-15,63-63 0,-42 21 16,21 21-16,-21 21 15,0 21 1,0-21-16,0 1 0,0 20 16,0-21-16,0 21 0,-21 1 0,0-22 15,21 21-15,-21 1 0,0-22 16,-1 21-16,22-21 0,-21 0 0,0 22 16,0-22-16,0 0 0,0-21 15,-1 21-15,1-21 0,21-21 31,0 0-15,0 0-16,0 0 0,21-22 0,1 22 16,-1 0-16,-21-21 0,21 20 15,0 1-15,0 0 0,0 0 0,1 0 16,-1 21-16,0 0 0,-21 21 16,21-21-16,0 21 0,-21 0 15,21 0-15,-21 1 0,0 20 16,0-21-16,22 0 0,-22 0 15,21 1-15,0-1 0,-21 0 16,21-21-16,0 0 16,0 0-16,1 0 15,-1 0-15,0 0 0,0-21 16,0 0-16,0-1 0,22 1 16,-22 0-16</inkml:trace>
  <inkml:trace contextRef="#ctx0" brushRef="#br0" timeOffset="145983.63">6265 17928 0,'0'0'0,"0"-21"0,0 42 47,0 0-31,0 1-16,0-1 0,0 0 15,-21 0-15,21 0 0,-21 22 0,21-22 16,0 0-16,0 0 0,-21 0 16,21 0-16,-21 1 0,21-1 0,-22 0 15,22 0 1,22-42-1,-22 0 1,42 21-16,-21-21 0</inkml:trace>
  <inkml:trace contextRef="#ctx0" brushRef="#br0" timeOffset="146319.44">6731 17949 0,'0'0'0,"21"0"15,0 0-15,-42 0 31,0 0-31,0 0 0,0 0 0,-1 22 16,1-1-16,0-21 0,0 21 16,-21-21-16,42 21 0,-22 0 15,22 0-15,22 1 16,-1-22 0,21 0-16,-21 0 0,22 0 15,-22 21-15,21-21 0,-21 21 16,22 0-16,-22-21 0,0 21 0,-21 0 15,0 1-15,0-1 16,-21 0-16,0 0 0,-1-21 16,1 21-16,-21-21 0,0 0 15,20 21-15,-20-21 0,21 0 0,0 0 16,-43 0-16,43-21 16,0 0-1,21 0-15,0 0 0,0 0 16</inkml:trace>
  <inkml:trace contextRef="#ctx0" brushRef="#br0" timeOffset="146503.32">6329 17632 0,'-21'0'31,"42"0"0,0 0-15,0 0-16,0 0 0</inkml:trace>
  <inkml:trace contextRef="#ctx0" brushRef="#br0" timeOffset="146919.09">8615 17780 0,'0'-21'0,"0"42"0,0-63 15,0 21-15,0-1 0,0 1 16,0 0-16,-21 0 0,-1 0 16,22 0-16,-21-1 0,0 22 0,0 0 15,0 0-15,0 0 0,-1 0 16,1 0-16,0 22 0,-21-1 0,21 21 16,-22 0-16,22-20 0,-21 20 15,21 0-15,-1 1 0,-20 20 16,21-21-16,0-20 0,21 20 15,0 0-15,0 1 0,0 20 16,0-42-16,21 0 0,0 1 16,21-1-16,-20 0 0,20 0 15,0-21-15,1 0 0,-1 0 0,0 0 16,1 0-16,20 0 0,-21 0 16,22 0-16</inkml:trace>
  <inkml:trace contextRef="#ctx0" brushRef="#br0" timeOffset="147927.51">9144 18034 0,'21'-21'16,"-148"127"-16,233-191 0,-64 22 0,-42 41 0,0 1 0,0 0 16,0 0-16,0 0 0,-21 21 15,0 0-15,0 0 16,0 0-16,-1 21 0,-20 0 16,0 0-16,21 22 0,-22-22 15,22 0-15,-42 42 16,20-20-16,22-22 0,0 0 0,0 0 15,21 0-15,0 1 0,0-1 16,0 0-16,21-21 16,0 0-16,21 0 15,-20 0-15,20-21 0,0 0 0,-21 21 16,22-22-16,-1 1 0,-21 0 16,22-21-16,-22 21 0,0-1 15,0-20-15,0 21 0,0 0 16,-21-22-16,0 22 0,22 0 15,-22 42 1,-22 0-16,22 1 16,-21-1-16,21 0 0,-21 0 15,0 0-15,21 22 0,0-22 0,0 0 16,0 0-16,0 0 16,0 0-16,21-21 15,0 0-15,0 0 16,1 0-16,-1 0 0,0 0 15,21-21-15,-21 21 0,64-21 16,-64 0-16,22 0 0,-1 0 16,-21-1-16,21 1 0,-20 0 0,-1 0 15,-21 0-15,0 0 16,-21 21 0,-1 21-1,1 0-15,21 0 16,-21-21-16,21 21 0,0 0 0,0 1 15,0-1-15,0 0 0,0 0 16,21 0-16,0 0 0,1 1 16,-22-1-16,21 0 15,0-21-15,-42-21 47,0 0-47,-1-1 16,1 1-16,0 21 15,0-21 1,0 21 0,21 21-16,0 0 15,0 1 1,0-1-16,21-21 0,0 21 16,0-21-16,0 21 0,22-21 0,-22 0 15,0 0-15,21 0 0,-20 0 16,20 0-16,0 0 0,1 0 0,-1-21 15,0 0-15,1 0 0,-1 21 16,0-22-16,-21 1 0,22-21 0,-22 21 16,0 0-16,0-22 0,0 22 15,1-21-15,-22 21 16,21-22-16,-21 22 0,-21 21 31,-1 0-31,1 21 0,21 0 0,-21 1 16,0 20-16,0-21 0,21 0 15,0 0-15,0 22 0,0-22 0,0 0 16,0 0-16,0 0 16,21-21-16,-21 22 15,21-22-15,0 0 0,0 0 0,1 0 16,20 0-16,0 0 0,43-22 16,-43 1-16,22 0 0</inkml:trace>
  <inkml:trace contextRef="#ctx0" brushRef="#br0" timeOffset="149744.48">11472 18140 0,'0'0'16,"-21"21"-16,21 0 0,0 0 15,21-21 17,0 0-32,1 0 0,-1-21 15,0 21-15,0-21 0,0 0 16,22-21-16,-22 20 0,21-20 0,0 21 16,-20-21-16,20-22 0,0 22 15,1-22-15,-1 22 0,-21-22 16,0 22-16,0-21 0,-21 20 0,0 22 15,0 0-15,0 0 0,0 0 16,-42 21-16,21 0 0,-21 21 16,20 0-16,-20 21 0,21 1 15,0 20-15,0-21 0,-1 1 0,22 20 16,0-20-16,0-1 0,0 0 16,0 1-16,0-1 0,0-21 15,22 21-15,-1-20 0,0 20 16,-21-21-16,0 0 0,21 0 0,-21 1 15,0-1-15,0 0 16,-21-21 0,0 0-16,0-21 0,-1 0 15,1-1-15,0 1 16,0 0-16,0 0 0,0 0 0,21 0 16,-22-1-16,1 22 15,0 0-15,21 22 16,0-1-16,0 0 15,0 0-15,0 0 16,0 0-16,0 1 0,0-1 0,0 0 16,21 0-16,0 0 0,1-21 15,-1 0-15,21 21 0,0-21 0,1 0 16,-1 0-16,0 0 0,1-21 16,20 0-16,-20 0 0,20 0 0,1 0 15,-22-1-15,0 1 0,1 0 16,-22 0-16,21-21 0,-21 20 15,0-20-15,-21 0 0,0-22 16,0 43-16,0 0 0,0 0 16,-21 21-16,0 0 15,0 0-15,0 0 0,0 21 16,-1 0-16,1 0 0,0 22 0,21-22 16,0 0-16,-21 21 0,21-21 15,0 1-15,0 20 0,0-21 0,0 0 16,21 0-16,0 1 0,0-1 15,1-21-15,20 0 0,-21 0 0,0 0 16,22 0-16,-22 0 0,21 0 16,0-21-16,1 21 0,-22-22 15,21 1-15,-21 0 0,22 0 0,-22 0 16,0 0-16,0-1 0,-21-20 16,0 21-16,21-21 0,-21 20 15,0 44 16,-21-1-31,21 0 16,0 0-16,0 0 0,-21 22 16,21-22-16,0 0 0,-21 0 0,21 0 15,0 0-15,-21 1 16,21-44 31,21 22-47,0-21 0,0 0 0,-21 0 15,21 0-15,1 0 0,-1-22 16,0 22-16,0 0 0,0 0 16,22 0-16,-22-1 0,0 22 15,0 0-15,0 0 0,0 0 0,-21 22 16,0-1 0,0 0-16,0 0 0,0 0 0,0 22 15,0-22-15,0 0 0,0 0 16,0 0-16,0 0 0,0 1 15,0-1-15,0 0 0,22-21 16,20 0 0,-21 0-16,0 0 0,22 0 15,-1 0-15,0 0 0,1-21 0,-1 0 16,0 21-16,1-22 0,-1 1 16,21-21-16,-20 21 0,-1 0 15,-21-22-15,22 22 0,-22-21 0,0 21 16,0-22-16,-21 22 15,0 0-15,0 0 0,-21 21 16,0 0-16,-22 21 16,22 0-16,0 0 0,0 0 15,0 1-15,0-1 0,21 21 16,0-21-16,0 0 0,0 1 16,0-1-16,0 21 0,0-21 0,0 0 15,0 1-15,0-1 0,0 0 16,21-21-16,0 0 15,-21-21 17,0 0-32,0-1 15,-21 22-15,0-21 0,-1 21 16,1 0 0,0 0-16,21 21 15,0 1 1,0-1-1,0 0-15,21-21 0,0 21 0,1-21 16,-1 0-16,21 21 0,-21-21 16,0 0-16,1 0 0,-1 0 15,21 0-15,-21 0 0,22-21 0,-1 0 16,-21 0-16,21 21 0,-20-21 16,20-1-16,-21 1 0,0-21 0,0 21 15,1 0-15,-1-22 0,0 22 16,-21 0-16,21 0 0,-21 0 15,-21 42 17,0 0-32,0 0 0,21 0 15,0 0-15,0 1 0,-22-1 16,22 21-16,0-21 0,0 0 0,0 1 16,0-1-16,0 0 15,0 0-15,22-21 16,-1 0-1,0 0-15,-21-21 0,21 21 0,0-21 16,-21 0-16,21-1 0,1 1 16</inkml:trace>
  <inkml:trace contextRef="#ctx0" brushRef="#br0" timeOffset="150010.32">14330 17759 0,'0'0'16,"-21"0"-16,-1 0 15,22 21-15,0 0 16,0 0-16,0 1 16,22-22-1,-1 0 1,-21-22 0,-21 1-1,-1 21-15,1 0 16,0 0-1,0 0 1</inkml:trace>
  <inkml:trace contextRef="#ctx0" brushRef="#br0" timeOffset="151451.51">14647 17801 0,'0'0'0,"21"-21"0,1 0 31,-22 0-31,21 21 0,-21-21 0,21 21 16,-21-22-16,0 1 15,0 42 16,0 1-31,0-1 16,0 0-16,-21 0 0,0 21 0,-1-20 16,22 20-16,-21 0 0,0-21 15,21 22-15,-21-22 0,0 21 0,21-21 16,0 1-16,0 20 0,-21-21 16,21 0-16,0 0 0,0 1 15,0-1-15,0 0 16,21-21-16,0 0 0,0 0 0,0 0 15,0 0-15,1 0 0,-1 0 16,0 0-16,0-21 0,21 21 16,-20-21-16,-1-1 0,0 1 0,0 0 15,0 0-15,22 0 0,-22 0 16,0-22-16,-21 22 0,21 0 0,-21 0 16,21 0-16,-21 42 31,0 0-16,-21 0-15,0 0 0,21 0 0,0 1 16,0-1-16,-21 0 16,21 0-16,0 0 0,0 0 15,0 1-15,0-1 0,0 0 16,21-21 0,0 0-16,0 0 15,0 0-15,1-21 0,-22 0 16,21 21-16,0-22 0,0 1 15,0 0-15,0 0 0,22 0 16,-22 0-16,0-1 0,0 1 0,0 0 16,1 0-16,-1 21 0,0-21 15,-21 42 1,0 0 0,-21 0-16,21 0 0,-21 1 15,21-1-15,-22 0 0,22 0 0,0 0 16,0 0-16,0 1 15,0-1-15,22-21 16,-1 0 0,0 0-16,0 0 0,0 0 15,22-21-15,-22-1 0,0 22 16,21-21-16,-21 0 0,1 0 16,-1 0-16,0 21 0,0-21 0,0-1 15,0 22-15,1-21 16,-22 42-1,0 1 1,0-1 0,-22 0-16,22 0 0,-21 0 15,21 0-15,0 1 16,21-1-16,1-21 16,-1 0-16,0 0 0,0 0 15,0 0-15,0 0 0,1 0 16,20 0-16,-21 0 0,21 0 15,-20-21-15,20-1 0,-21 22 0,21-21 16,-20 0-16,20 0 0,-21 0 16,0 0-16,0-22 0,1 22 15,-1 21-15,-21-21 0,0 0 0,-21 21 32,-1 0-32,1 21 0,-21 0 15,21 0-15,0 0 16,-1 1-16,1-1 0,21 0 0,0 0 15,-21 0-15,21 0 0,0 1 16,0-1-16,0 0 0,0 0 16,0 0-16,21-21 15,0 0-15,1 0 0,-1 0 16,0 0-16,21 0 0,-21-21 16,1 21-16,20-21 0,-21 0 15,21 0-15,1-1 0,-22 1 16,21 0-16,1 0 0,-22-21 0,21 20 15,-21 1-15,22-21 16,-22 21-16,-21 0 0,0-1 0,0 1 16,-21 21-1,-1 0-15,1 21 0,21 1 16,0-1-16,-21 0 0,21 0 16,0 21-16,0-20 15,0-1-15,0 0 16,0 0-16,0 0 0,0 0 15,0 1-15,0-1 0,0 0 16,0 0-16,0 0 16,-21 0-16,0-21 0,0 0 15,-1 0 1,1 0-16,21-21 31,0 0-31,0 0 16,0 0-16</inkml:trace>
  <inkml:trace contextRef="#ctx0" brushRef="#br0" timeOffset="151683.37">16065 17653 0,'-21'0'0,"-21"0"32,42-21 15,-21 21-47,0 0 15,-1 0-15</inkml:trace>
  <inkml:trace contextRef="#ctx0" brushRef="#br0" timeOffset="151910.92">14944 17780 0,'-22'21'0,"44"-42"0,-65 63 0,43-20 31,21-22-16,1 0-15,20 0 16,-21 0-16,21-22 0,22 22 0,-22-21 16,22 21-16,-1 0 0,1-21 15,-22 21-15,22 0 0,-1 0 0,-21-21 16,22 21-16,-22 0 0</inkml:trace>
  <inkml:trace contextRef="#ctx0" brushRef="#br0" timeOffset="152170.76">17187 17992 0,'0'0'0,"-21"0"31,21 21-31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12:0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212 0,'0'-21'16,"0"-1"0,0 1 15,0 0-15,0 42 30,0 0-30,0 1-16,0-1 0,0 21 16,21 0-16,1 1 0,-1-1 15,0 0-15,0 1 0,21 20 0,-20-20 16,-1 20-16,0-21 0,0 22 16,0-22-16,0 1 0,1 20 15,-1-21-15,0 1 0,0-22 0,0 21 16,0-21-16,-21 22 0,22-22 15,-22 0-15,21-21 0,-21 21 16,0-42 15,0 0-15,0-21-16,0 20 0,-21-20 16,21 21-16</inkml:trace>
  <inkml:trace contextRef="#ctx0" brushRef="#br0" timeOffset="344.02">3873 296 0,'0'-21'16,"0"42"-16,0-63 15,-21 63 16,0 0-31,0 1 0,-21-1 16,-1 21-16,1-21 0,0 22 16,-22-1-16,22 0 0,-22 1 15,22-1-15,-22 0 0,22 1 16,-21-1-16,20 21 0,1-20 0,0-1 16,-1 0-16,22-20 0,-21 20 0,21-21 15,-1 0-15,1 22 16,21-22-16,-21-21 0,21 21 15,21-42 17,0 0-32,1-1 0,-1-20 15,0 21-15</inkml:trace>
  <inkml:trace contextRef="#ctx0" brushRef="#br0" timeOffset="644.84">4149 275 0,'0'127'32,"0"-106"-32,-22 22 15,22-1-15,0-21 0,-21 22 16,0-1-16,0 0 0,21-21 0,-21 22 15,0-1-15,-1-21 0,22 22 16,-21-1-16,0-21 0,21 0 0,0 0 16,0 1-16,-21-1 0,21 0 15,0 0-15,0-42 32,0 0-32,0 0 15,0-1-15</inkml:trace>
  <inkml:trace contextRef="#ctx0" brushRef="#br0" timeOffset="927.68">4085 360 0,'0'-21'0,"0"42"0,0-63 0,0 20 16,21 22-16,0 22 31,1-1-31,-1 0 16,0 0-16,0 0 0,0 22 15,0-22-15,1 21 0,-1-21 16,0 22-16,-21-22 0,21 21 0,0-21 16,0 0-16,-21 1 0,0-1 15,0 0-15,0 0 0,0 0 0,22 0 16,-22 1-16,21-22 31,-21-22-15,21 1-16,0 0 0,0 0 15,0 0-15,1 0 0</inkml:trace>
  <inkml:trace contextRef="#ctx0" brushRef="#br0" timeOffset="1444.38">4932 296 0,'0'0'0,"-21"22"16,-1-1-16,1 21 0,0-21 15,-21 0-15,21 22 0,-1-22 0,-20 0 16,21 21-16,-21-20 0,-22 20 16,43 0-16,0-21 0,-22 1 15,22-22-15,0 21 0,21 0 16,-21-21-16,42-21 47,0 21-47,0-21 0,1-1 15,-1 1-15,0 0 0,21-21 0,-21 21 16,1-22-16,20 22 0,-21-21 16,21-1-16,-20 1 0,20 21 15,-21-21-15,0 20 0,0-20 16,1 21-16,-1 21 0,0-21 0,-21 0 16,0 42-1,0 0-15,0 0 0,0 0 16,0 22-16,0-22 0,0 21 15,0 0-15,-21 1 0,21-1 16,0 0-16,-21-20 0,-1 20 16,1 0-16,21-21 0,-21 22 0,0-1 15,21-21-15,0 22 0,-21-22 16,0 21-16,21-21 0,0 0 16,0 1-16,0-1 15,0-42 16,21-1-31,0 1 0,0 0 16,0 0-16,0 0 0</inkml:trace>
  <inkml:trace contextRef="#ctx0" brushRef="#br0" timeOffset="1995.07">5461 275 0,'0'0'0,"0"21"16,0 1 0,0-1-16,0 0 0,-21 21 0,21-21 15,-21 22-15,21-22 0,-22 21 16,1 1-16,0-22 0,21 21 0,-21 0 16,0 1-16,0-22 0,21 21 15,-22 1-15,1-22 0,0 21 16,21-21-16,0 0 0,-21 1 15,21-1-15,-21 0 0,21-42 32,0 0-17,0-1-15,0 1 0,0 0 16,0-21-16,0 21 0,21-1 0,-21-20 16,21 21-16,-21 0 0,0 0 15,21-1-15,0 1 0,1 21 16,-1 0-1,0 21-15,-21 1 0,21-1 16,-21 0-16,0 21 0,21-21 16,-21 1-16,21 20 0,-21-21 0,22 21 15,-22-20-15,21-1 0,0 0 16,-21 0-16,21 0 0,0-21 0,0 21 16,1-21-16,-1 0 0,0 0 15,0 0-15,0 0 0,0 0 0,1-21 16,-1 21-16,0-21 0,0 0 15,0 0-15,0 0 0,1-1 0,-22-20 16,21 21-16,-21 0 0,0 0 16,0-1-16,0 1 0,0 0 15,0 0 1</inkml:trace>
  <inkml:trace contextRef="#ctx0" brushRef="#br0" timeOffset="2851.58">8022 487 0,'0'0'0,"21"0"0,0-21 0,1 21 16,-1-21-16,0 21 0,-21-22 16,21 1-16,0 21 0,-21-21 0,0 0 15,21 0-15,-21 0 0,22-1 16,-22 1-16,0 0 0,0 0 0,0 0 15,0 0-15,0-1 16,-22 22-16,1 0 0,0-21 0,0 21 0,-21 0 16,20 0-16,-20 0 15,0 21-15,-1 1 0,1-1 0,0 0 16,-1 0-16,22 0 16,-21 0-16,0 1 0,20-1 0,1 0 0,21 0 15,0 0-15,0 0 0,0 1 16,0-1-16,0 0 15,21-21-15,1 21 0,-1-21 16,21 0-16,-21 21 0,22-21 0,-22 21 16,21-21-16,0 22 0,-20-1 15,20-21-15,0 21 0,1 0 0,-22-21 16,21 21-16,-21 0 0,0 1 16,1-1-16,-22 0 0,0 21 15,0-21-15,0 1 0,0-1 16,0 21-16,-43-21 0,22 0 0,-21 1 15,-1-1-15,1 0 0,0 0 16,-22-21-16,22 0 0,-22 21 0,1-21 16,21 0-16,-22 0 0,22 0 0,-1-21 15,1 21-15,0-21 0,-1 0 16,1-22-16,21 22 0,0 0 16,0-21-16,-1 21 0,1-1 0,21-20 15,0 21-15,0-21 0,0 20 16,0 1-16,0 0 0,0 0 0,0 0 15,0 0-15,21 21 16,1 0-16,-1-22 0,21 22 16,-21 0-16,22 0 0,-22 0 0,21 0 15,0-21-15,1 21 0</inkml:trace>
  <inkml:trace contextRef="#ctx0" brushRef="#br0" timeOffset="3219.37">8615 169 0,'0'0'0,"0"-21"0,0 42 31,0 1-15,0-1-16,0 0 0,0 21 16,0 1-16,0-1 0,0 0 0,0 1 15,-21-1-15,21 0 0,-22 1 16,22-1-16,-21-21 0,21 21 16,0 43-16,0-64 0,0 0 15,0 1-15,0 20 0,0-21 16,0 0-16,0 0 15,0-42 17,0 0-32,0 0 15,0 0-15</inkml:trace>
  <inkml:trace contextRef="#ctx0" brushRef="#br0" timeOffset="182439.42">8699 487 0,'0'0'0,"-21"0"16,21 21-16,-21-21 0,0 0 16,0 21-16,0-21 15,-1 0 1,22 21-16,22-21 47,-1 0-32,0 0-15,0 0 0,0 0 16,22 0-16,-22 0 0,0 0 0,0 0 16,0 0-16,0 0 0,1 0 15,-1 0-15,0 0 0,0 0 16,-21-21-16,21 21 0</inkml:trace>
  <inkml:trace contextRef="#ctx0" brushRef="#br0" timeOffset="182865.17">8551 529 0,'0'0'0,"21"0"31,1 0-15,-1 0-16,21 0 0,-21 0 15,22 0-15,-22 0 0,21 0 16,0 0-16,-20 0 0,20 0 0,-21 0 15,0 0-15,22 0 16,-22 0-16</inkml:trace>
  <inkml:trace contextRef="#ctx0" brushRef="#br0" timeOffset="183339.9">9186 550 0,'0'0'0,"-42"0"31,42-21-31,0 0 15,0 0 1,21 21-16,0 0 16,0 0-16,1 0 0,-1 0 0,0 0 15,0 0-15,21 21 0,-20 0 16,-1 0-16,0 1 0,0 20 16,-21-21-16,21 0 15,-21 22-15,0-22 0,0 0 0,0 21 16,0-21-16,0 22 0,0-22 15,-21 0-15,21 0 0,-21 0 16,0-21-16,21-21 16,0 0-1,0 0-15,0 0 0,0 0 16,0-1-16,0 1 0,0 0 16,0-21-16,0 21 0,0-1 0,0 1 15,21 0-15,0 0 0,0 0 0,-21 0 16,21-1-16,1 1 15,-1 21-15,0 0 0,0-21 0,0 21 16,0 0-16,1 0 0,-1 0 16,0 0-16,0 0 0</inkml:trace>
  <inkml:trace contextRef="#ctx0" brushRef="#br0" timeOffset="183831.21">9885 508 0,'-21'0'31,"-1"0"-15,22 21-1,-21-21-15,21 21 16,-21 1-16,21-1 0,-42 85 16,42-85-1,0 21-15,0-21 0,0 0 16,0 1-16,0-1 0,0 21 15,0-21-15,0 0 0,21 1 16,-21-1-16,21 0 0,0-21 0,0 0 16,1 0-16,-1 0 0,21 0 15,-21 0-15,0-21 0,22 21 0,-22-21 16,21-22-16,-21 22 0,22 0 16,-22-21-16,0 20 0,21-62 15,-20 63-15,-1-22 16,-21 22-16,0-21 0,0 21 0,0-1 15,0 1-15,0 0 16,0 42 0,-21 0-1,21 1-15,0-1 0,-22 21 0,1-21 16,21 22-16,0-22 0,-21 21 16,21 0-16,-21-20 0,21 20 0,0-21 15,0 21-15,0-20 0,0-1 0,0 0 16,0 0-16,0 0 0,0 0 15,21-21-15,0 0 0,0 0 16,22 0-16,-22-21 16,0 0-16,0 21 0</inkml:trace>
  <inkml:trace contextRef="#ctx0" brushRef="#br0" timeOffset="184271.96">11070 191 0,'0'0'0,"-21"0"0,0-22 0,0 22 0,-1 0 15,1 0-15,-21 0 0,21 0 16,0 0-16,-1 22 0,1-1 16,-21 0-16,21 0 0,0 21 0,-1-20 15,1 20-15,0 0 0,0-21 16,0 22-16,21-1 0,-21-21 0,21 22 15,-22-1-15,22-21 0,0 21 16,0-20-16,0-1 0,0 21 0,0-21 16,0 0-16,0 1 0,0-1 15,0 0-15,0 0 0,0 0 16,22-21 0,-22 21-16,21-21 0,0 0 31,0 0-16,0 0 17,0 0-17,-21-21-15,0 0 16,22 21 0,-22-21-16,21 21 15,-21-21-15</inkml:trace>
  <inkml:trace contextRef="#ctx0" brushRef="#br0" timeOffset="186306.99">10414 572 0,'-21'0'63,"0"0"-63,-1 21 15,1-21-15,21 21 0,-21 0 16,0 0-16,21 0 0,0 1 0,-21-1 16,21 0-16,-21 0 0,21 0 15,0 0-15,0 1 0,0-1 0,0 0 16,0 0-16,21-21 16,0 21-16,0-21 0,0 0 15,0 0-15,1 0 0,-1 0 16,0 0-16,0-21 0,0 21 15,0-21-15,1 0 0,-1 0 16</inkml:trace>
  <inkml:trace contextRef="#ctx0" brushRef="#br0" timeOffset="186662.78">10837 296 0,'-42'0'31,"21"22"-15,0-1-16,21 0 0,0 0 15,-22 21-15,22-20 0,-21 20 16,21-21-16,-21 21 0,21-20 0,-21 20 15,21-21-15,0 43 16,0-22-16,0-21 0,0 0 16,-21 0-16,21 1 0,0-1 0,0 0 15,0 0-15,0 0 0,21-21 16,0 0 0,0 0-1,0 0-15,1-21 0,-22 0 16,21 0-16,0 21 0</inkml:trace>
  <inkml:trace contextRef="#ctx0" brushRef="#br0" timeOffset="186875.48">10604 550 0,'-21'0'0,"42"0"15,1 0 1,-1 0-16,21 0 0,-21 0 16,0 0-16,22 0 0,-22 0 15,21 0-15,-21 0 0,43 0 16,-22-21-16,-21 21 0,1 0 0,-1 0 16</inkml:trace>
  <inkml:trace contextRef="#ctx0" brushRef="#br0" timeOffset="187311.23">11176 508 0,'0'21'0,"0"0"0,-21 1 15,21-1-15,-21 0 16,-1 0-16,22 0 16,0 0-16,0 1 0,-21-1 0,21 0 15,0 0-15,-21 0 0,21 0 16,0 1-16,0-1 0,0 0 15,0 0-15,21-21 16,0 21-16,1-21 0,-1 0 16,0 0-16,0 0 0,0 0 15,22-21-15,-22 0 0,0 21 16,21-21-16,-21-22 0,1 22 0,-1 0 16,0 0-16,0-21 0,0 20 15,0 1-15,-21 0 0,0-21 16,0 21-16,0-1 0,0 44 47,-21-1-47,21 0 0,0 0 0,-21 21 15,0-20-15,21-1 0,-21 21 16,21-21-16,0 0 0,0 22 0,0-22 16,0 0-16,0 0 0,0 0 15,0 1-15,21-22 16,0 0-16,0 0 0,0 0 15,1 0-15,-1 0 0,21-22 16</inkml:trace>
  <inkml:trace contextRef="#ctx0" brushRef="#br0" timeOffset="187738.98">11747 656 0,'0'0'0,"0"-21"16,0 0-16,0 0 15,0 0-15,0-1 16,22 22-16,-1-21 0,0 21 16,0 0-16,0 0 0,0 0 15,22 0-15,-22 0 0,0 0 0,0 0 16,0 0-16,1 21 0,-1-21 16,0 22-16,-21-1 0,0 0 15,0 0-15,21 21 0,-21-20 0,0-1 16,0 0-16,0 0 0,0 0 0,-21 22 15,0-22-15,21 0 16,-21 0-16,-1-21 0,22 21 16,-21-21-16,0 0 15,21-21 17,0 0-32,0 0 0,0 0 0,0-22 15,21 22-15,0 0 0,1-21 16,-1 20-16,0-20 0,21 21 0,-21 0 15,1 0-15,20-1 0,-21 1 16,21 0-16,-20 0 0,20 21 0,-21 0 16,0 0-16,22 0 0,-22 0 0,0 0 15,0 0-15,21 0 0,-20 0 16,-1 0-16</inkml:trace>
  <inkml:trace contextRef="#ctx0" brushRef="#br0" timeOffset="188179.14">12615 741 0,'21'-21'15,"1"21"-15,-1-21 16,0 21-16,0-22 0,0 1 15,0 21-15,22-21 0,-22 0 0,0 0 16,0 21-16,0-21 0,1-1 16,-1 1-16,-21 0 0,0 0 15,0 0-15,-21 21 16,-1 0-16,1 0 16,0 0-16,-21 0 0,21 21 0,-22 0 15,1 0-15,0 22 0,20-22 16,-20 21-16,21-21 0,-21 0 0,20 22 15,22-22-15,0 21 0,0-21 16,0 1-16,0-1 0,0 0 16,43 0-16,-22 0 0,0-21 15,21 0-15,1 21 0,-1-21 0,0 0 16,1 0-16,-1 0 0,0 0 0,1-21 16,-1 0-16,22 21 0,-43-21 0,21 0 15,0 0-15,-20 21 16,20-22-16,-21 1 0,0 0 0,0 0 15,-21 0-15,22 0 0</inkml:trace>
  <inkml:trace contextRef="#ctx0" brushRef="#br0" timeOffset="189442.93">2963 1312 0,'0'0'0,"-21"0"0,0 0 0,0 0 15,0 0-15,21 22 47,21-22-31,0 0 0,0 0-16,0 0 0,22 0 15,-22 21-15,21-21 0,-21 0 0,64 0 16,-22 21-16,-20-21 15,20 0-15,22 0 0,0 0 0,-1 21 16,1-21-16,21 0 0,0 0 16,-1 0-16,22 0 0,-21 21 0,21-21 15,148 0-15,-126 0 0,-1 0 16,0 0-16,0 21 16,21-21-16,1 0 0,-1 0 0,0 0 15,1 0-15,-1 0 0,22 0 16,-1 0-16,1 0 0,-1 22 0,1-22 15,20 0-15,-20 0 0,-1 0 16,22 0-16,190 0 16,-211 21-16,20-21 0,-20 0 0,-1 0 15,1 0-15,20 0 0,-20 0 16,-1 21-16,1-21 0,-1 0 0,191 0 16,-211 0-16,-1 21 15,0-21-15,-20 0 0,20 0 0,-21 0 16,0 0-16,22 21 0,-43-21 0,21 0 15,-21 0-15,0 21 0,0-21 16,0 0-16,0 22 0,-21-22 0,21 0 16,-22 21-16,1-21 0,-21 0 15,21 21-15,-22-21 0,-20 21 0,21-21 16,-22 0-16,-21 0 0,22 21 16,21-21-16,-43 0 0,-21 0 15,0 0-15,0 0 0,1 0 16,-22 21-1,-22-21 126</inkml:trace>
  <inkml:trace contextRef="#ctx0" brushRef="#br0" timeOffset="189607.84">14139 1672 0,'-21'0'62,"0"0"-31,21 21-31,-21-21 0,0 0 16</inkml:trace>
  <inkml:trace contextRef="#ctx0" brushRef="#br0" timeOffset="192975.14">614 2434 0,'0'0'0,"-21"0"15,21-21-15,-22 0 16,22 0-16,0 0 16,0-1-16,0 1 15,0 0-15,22 42 47,-1-21-31,0 21-16,0 22 0,0-22 0,22 21 15,-22-21-15,0 22 0,0-1 16,0-21-16,0 22 0,1-1 0,-1 0 16,-21-21-16,21 22 0,-21-22 15,21 0-15,-21 0 0,0 0 0,0 1 16,21-1-16,-21 0 15,21-42 17,-21 0-32,0-1 15,0 1-15</inkml:trace>
  <inkml:trace contextRef="#ctx0" brushRef="#br0" timeOffset="193256.98">1122 2328 0,'0'0'0,"0"-21"0,0 0 16,-21 21 0,-1 21-1,1 0-15,0 22 0,-21-22 16,21 21-16,-22-21 0,1 22 16,0-1-16,20 0 0,-41 1 15,21-1-15,-1 0 0,1 1 0,0-1 16,20-21-16,-20 22 0,0-22 15,21 0-15,-1 0 0,1-21 16,21 21-16,21-21 31,1 0-31,-1 0 0,0-21 16,21 0-16,1 0 0,-22 0 16,21-1-16,0 1 0</inkml:trace>
  <inkml:trace contextRef="#ctx0" brushRef="#br0" timeOffset="193503.84">1291 2371 0,'0'0'0,"21"-21"31,-21 42-31,-21 0 16,0 21-16,21-21 0,-21 1 15,21 20-15,-21 0 0,21 1 0,0-22 16,0 21-16,-22 0 0,22-20 15,-21 20-15,21-21 0,0 21 0,0-20 16,0-1-16,0 0 0,0 0 16,0-42 31,21 0-47</inkml:trace>
  <inkml:trace contextRef="#ctx0" brushRef="#br0" timeOffset="193707.29">1270 2455 0,'0'0'16,"0"-21"-16,21 0 0,-21-21 0,0 21 16,21 21-1,0 21 1,1 0-16,-22 0 0,21 0 0,0 0 0,0 22 16,0-22-16,0 42 15,-21-41-15,22 20 0,-22-21 16,21 0-16,-21 0 0,0 1 15,0-1-15,21 0 16,0-21-16,0 0 16,0 0-16</inkml:trace>
  <inkml:trace contextRef="#ctx0" brushRef="#br0" timeOffset="193959.14">1905 2350 0,'0'21'16,"-42"0"0,20 0-16,1 0 0,0 0 15,0 1-15,0 20 0,-43 0 16,43 1-16,0-22 0,-21 0 16,20 0-16,1 21 0,0-20 0,21-1 15,21-21 16,0-21-31,1-1 16,-1 1-16,21 0 0,-21-21 0,0 21 16,1-22-16</inkml:trace>
  <inkml:trace contextRef="#ctx0" brushRef="#br0" timeOffset="194183.01">1884 2350 0,'0'0'16,"21"-22"-16,-21 1 0,21 21 0,-21-21 15,0 42 1,0 0-16,0 1 15,0 20-15,0-21 0,0 21 16,0 1-16,-21-1 0,21 0 16,-21 1-16,21-1 0,0 0 0,-21 1 15,21-22-15,-22 21 0,22-21 16,0 1-16,0-1 0,0 0 16,0 0-16,0 0 0,22-42 46,-1 21-46,0-21 0,0 0 16</inkml:trace>
  <inkml:trace contextRef="#ctx0" brushRef="#br0" timeOffset="194683.73">2434 2307 0,'0'0'0,"21"0"16,-21 21 15,0 1-15,0 20-16,0-21 0,-21 21 15,0 1-15,21-1 0,-42 43 16,20-43-16,22 0 0,-21 1 16,0-22-16,0 21 0,-21 22 15,20-43-15,22 0 0,0 0 16,-21 0-16,0-21 15,21-21 17,0 0-32,21 0 15,-21 0-15,21 0 0,-21-1 0,0-20 16,22 21-16,-22 0 0,21 0 16,0-1-16,0 22 15,0 22 1,0-1-16,-21 0 0,0 0 0,22 0 15,-22 0-15,21 1 16,-21-1-16,0 0 0,0 0 0,21-21 16,0 21-16,0-21 15,0 0 1,1 0-16,-1 0 0,0 0 16,0-21-1,-21 0-15,21 21 0,-21-21 0,0 0 16,21-1-16,-21 1 0,22 21 15,20-42-15,-42 21 0,21 0 16</inkml:trace>
  <inkml:trace contextRef="#ctx0" brushRef="#br0" timeOffset="195406.08">4487 2561 0,'21'0'0,"1"0"0,-1 0 15,0-21-15,0 21 0,0-21 16,22 21-16,-1-21 0,-21 0 0,21-1 16,1 1-16,-1 0 0,-21 0 0,22 0 15,-1 0-15,-21-1 0,0 1 16,0 0-16,1-21 0,-22 21 15,0-1-15,0 1 0,-43 21 16,22-21-16,-21 21 0,-1 0 16,-20 0-16,21 0 0,-22 0 0,1 0 15,20 21-15,-20-21 0,-22 43 16,64-22-16,-21-21 0,20 21 16,1 0-16,21 0 0,0 0 0,0 1 15,0-1-15,21 0 0,1 0 16,-1 21-16,21-20 0,0-1 15,1 0-15,-1 0 0,22 0 0,-22 22 16,21-22-16,-20 0 0,-1 21 16,0-21-16,1 1 0,-22-1 15,0 0-15,-21 21 0,0-21 0,0 1 0,-21-1 16,0 0-16,-22 0 0,1 0 16,-64 0-16,43-21 0,20 0 15,-20 0-15,-1 0 0,22 0 16,0 0-16,-43 0 15,43-21-15,21 0 0,-1 0 0,1 0 16,-21-22-16,42 22 0,-21-21 16,0 21-16,21-22 0,-22 1 15,22 21-15,0-21 0,0 20 0,0-20 16,0 21-16,0 0 0,22 0 0,20-1 16,-21 1-16,21 0 0,1 0 15,-1 21-15,0-21 0,22 0 0,-22 21 16</inkml:trace>
  <inkml:trace contextRef="#ctx0" brushRef="#br0" timeOffset="195676.93">5397 2138 0,'0'0'16,"0"-21"-16,0 0 15,0 42 1,-21 0-1,21 21-15,-21-21 0,0 22 16,21-22-16,-21 42 0,0-20 0,-1-1 16,22 22-16,-21-22 0,0 0 15,21 1-15,0-1 0,-21 0 16,21 1-16,0-22 0,0 0 0,0 0 16,0 0-16,21 0 15,0-21-15,0 0 0,1-21 16,-1 21-16,0-21 15,0 0-15,0 0 0</inkml:trace>
  <inkml:trace contextRef="#ctx0" brushRef="#br0" timeOffset="195872.82">5016 2540 0,'0'0'0,"22"0"31,-1 0-31,0 0 16,0 0-16,0 0 0,22 0 0,-22 0 16,21-21-16,0 21 0,1 0 15,-1-21-15,0 0 0,1 21 0,-22 0 16,21 0-16,1 0 0</inkml:trace>
  <inkml:trace contextRef="#ctx0" brushRef="#br0" timeOffset="196274.84">5524 2582 0,'0'0'15,"-21"0"-15,21-21 16,0 0-16,0 0 16,0 0-16,0 0 15,21-1-15,1 22 0,-1-21 0,-21 0 16,21 21-16,0 0 0,0 0 15,22 0-15,-22 0 0,0 0 0,0 0 16,0 21-16,0 0 0,1 1 16,-1-1-16,0 0 0,0 21 0,-21-21 15,0 22-15,0-22 0,0 21 16,0-21-16,0 1 0,-21-1 16,0 0-16,0 0 0,21 0 0,-22-21 15,22 21-15,-21-21 16,21-21-1,0 0-15,0 0 16,0 0-16,0 0 0,21-1 16,-21 1-16,22-21 0,-22 21 0,21-22 15,0 22-15,-21 0 0,21 0 16,21-43-16,-20 43 0,-1 0 16,0 0-16,0 21 0,0-21 15,0 21-15,1 0 0</inkml:trace>
  <inkml:trace contextRef="#ctx0" brushRef="#br0" timeOffset="196706.46">6138 2350 0,'0'21'15,"0"0"1,0 0-16,0 0 0,0 0 0,-21 22 16,21-22-16,-21 0 0,21 21 15,0-20-15,0-1 0,0 21 0,0-21 16,0 0-16,0 1 0,0-1 15,0 0-15,0 0 0,21-21 16,0 0 0,0 0-16,1 0 0,-1 0 0,0 0 15,0-21-15,0 0 0,22 0 16,-22-1-16,0 1 0,21 0 16,-21 0-16,1 0 0,-22-22 0,21 1 15,0 21-15,-21-21 0,0 20 16,0 1-16,0-21 0,0 21 15,0 0-15,0 42 16,0 0 0,0 0-16,0 21 0,-21-20 0,0 20 15,21-21-15,-22 21 0,22-20 16,0 20-16,0-21 0,-21 21 16,21-20-16,0-1 0,0 0 15,0 0-15,21-21 16,1 0-16,20 0 0,0 0 15,1 0-15,-22 0 16,21-21-16,0 0 0,-20 0 0,62-22 16</inkml:trace>
  <inkml:trace contextRef="#ctx0" brushRef="#br0" timeOffset="197936.76">7006 2307 0,'0'0'0,"-21"0"16,0 0-1,0 21-15,21 1 0,-22-1 0,1 0 16,0 0-16,-21 43 16,42-22-16,-21-21 15,-1 21-15,1-20 0,21 20 0,-21 21 16,21-41-16,0-1 0,0 0 16,0 0-16,0 0 0,42-21 15,-20 0-15,-1 0 0,21 0 0,-21 0 16,22 0-16,-1 0 0,43-21 15,-64 0-15,21 21 0,22-64 16,-22 43-16,-21-21 16,0 0-16,22-1 0,-22 1 15,0-43-15,0 22 0,0 20 16,-21 1-16,0 0 0,0-1 16,0 1-16,0 21 0,0-21 0,0 20 15,0 1-15,0 42 31,0 1-31,0-1 0,0 21 16,0 0-16,0-20 0,-21 20 0,0 21 16,21-20-16,-21-1 0,21 0 15,0 1-15,0-1 0,-21 0 16,21 1-16,0-22 0,0 42 16,0-41-16,0-1 0,0 0 15,0 0-15,21-21 0,0 0 16,0 0-16,0 0 0,0 0 0,1 0 15,-1-21-15,0 0 0,0 0 16,21-1-16,-20 1 0,-1 0 0,0-21 16,0 21-16,0-22 0,0 1 15,-21 0-15,22 20 0,-22 1 16,21 0-16,-21-21 0,21 21 16,-21 42-1,0 0-15,-21 0 0,21 21 16,-21-20-16,-1-1 0,22 21 15,0-21-15,0 22 0,-21-22 16,21 21-16,0-21 0,0 0 16,0 1-16,0-1 0,0 0 15,21 0-15,1 0 0,-1-21 0,21 0 16,0 0-16,-20 0 0,-1 0 16,21 0-16,-21 0 0,22 0 0,-22-21 15,0 0-15,21 0 0,-21 0 16,1-22-16,-1 22 0,0-21 0,0-1 15,0 1-15,0 21 0,-21-21 0,0 20 16,0 1-16,0 0 0,0 42 31,0 0-31,0 1 16,0-1-16,-21 0 0,21 21 0,-21-21 16,21 22-16,-21-22 0,21 21 0,0-21 15,0 22-15,0-22 0,0 0 16,0 0-16,21 0 0,0 1 0,0-1 15,1-21-15,-1 21 0,21-21 16,-21 0-16,0 0 0,1 0 0,-1 0 16,21 0-16,-21-21 0,0 0 15,22-1 1,-43-20-16,0 21 0,0 0 0,0-22 16,21 1-16,-21 21 0,0-21 15,21-1-15,-21 22 0,0 0 0,0-21 16,21 20-16,0 1 0,1 21 0,-22-21 15,21 21-15,0 0 0,0 0 16,0 0-16,-21 21 0,21 0 0,22 22 16,-22-22-16,0 0 15,0 0-15,0 22 0,-21-22 0,22 0 16,20 42-16,-42-20 0,21-22 16,-21 0-16,0 0 0,0 0 15,0 1-15,0-1 0,-21-21 31,21-21-15,-21-1-16,21 1 16,0 0-16,0 0 15,0 0-15,0 0 0,0-43 16,21 43-16,-21-21 0,21 20 16,0 1-16,0-21 0,1 21 0,-1 0 15,0 21-15,21-22 0,-21 1 0,1 21 16,20 0-16,-21 0 0,0 0 15,0 0-15,1 0 0,-22 21 16</inkml:trace>
  <inkml:trace contextRef="#ctx0" brushRef="#br0" timeOffset="198300.14">9271 2731 0,'21'21'16,"0"-21"-1,0 0-15,1-21 16,-1 21-16,0-22 0,0 1 16,0 0-16,0 0 0,22 0 0,-22 0 15,0-22-15,0 22 0,0-64 16,1 64-16,-22-21 0,0 21 16,0 0-16,0-1 0,0 1 15,0 0-15,-22 21 0,1 0 0,-42 0 16,42 21-16,-1 22 15,-20-22-15,0 21 0,21 0 0,-1 1 16,-20-1-16,21 0 0,21 1 0,0-1 16,0 0-16,0 1 0,0-22 15,0 0-15,21 0 0,0 0 0,0 1 16,1-22-16,-1 0 0,21 0 16,0 0-16,-20 0 0,20 0 0,0 0 15,-21 0-15,22-22 0,-1 1 0,0 0 16,1 0-16,-22 0 15,21-22-15,1 22 0</inkml:trace>
  <inkml:trace contextRef="#ctx0" brushRef="#br0" timeOffset="198579.98">7324 2180 0,'0'0'16,"21"0"0,0 0-16,21 0 0,1-21 15,-1 21-15,21 0 0,1 0 0,-1-21 16,1 21-16,-1 0 0,1 0 15,-1-21-15,-20 21 0,-1-21 0,0 21 16,1 0-16,-22 0 0,0 0 16,0-22-16</inkml:trace>
  <inkml:trace contextRef="#ctx0" brushRef="#br0" timeOffset="199427.04">11747 2667 0,'22'0'16,"-1"0"-16,0 0 16,0 0-16,0-21 0,0 21 15,1-21-15,-1 0 16,0 21-16,0-22 0,0 1 0,0 0 16,1 0-16,-1 0 0,-21 0 15,0-22-15,0 22 0,0 0 0,0 0 16,0-22-16,-21 22 0,-22 0 0,22 0 15,-21 0-15,21 0 0,-22-1 16,1 1-16,-22 0 16,22 21-16,21 0 0,-21 0 15,20 0-15,-20 21 0,21 0 0,-21 1 16,20-1-16,-20 21 0,21 0 0,0 1 16,0-1-16,-1 0 0,1 1 15,21-1-15,0 0 0,0 1 0,0-22 16,0 21-16,0-21 0,21 1 15,1-1-15,-1-21 0,0 0 0,0 21 16,21-21-16,-20 0 0,20 0 0,-21 0 16,21-21-16,1 0 0,-1-1 15,0 1-15,1 0 0,-1 0 16,-21-21-16,22 20 0,-1-20 0,-21 0 16,0-1-16,0 22 0,1-21 0,-1 21 15,-21-22-15,0 22 0,21 0 0,-21 0 16,0 0-16,0 42 31,-21 0-31,21 21 0,-21-20 16,-1 20-16,22 0 0,0 1 15,0-22-15,0 21 0,-21 22 16,21-22-16,0-21 0,0 0 16,0 0-16,0 1 0,21-22 15,1 0-15,-1 0 0,0 0 0,0 0 16,0-22-16,22 22 0,-1-21 15,0 0-15,-21 0 0</inkml:trace>
  <inkml:trace contextRef="#ctx0" brushRef="#br0" timeOffset="201428.3">12594 2223 0,'21'-22'16,"-42"44"-16,42-65 0,-21 22 0,0 0 16,0 0-16,0 42 15,0 0 1,0 0-16,0 0 0,-21 1 0,21 20 15,-21 0-15,0 1 0,21-1 0,-21 0 16,-1 1-16,22-1 0,-21 0 16,21-21-16,0 22 0,-21-22 15,21 21-15,0-21 0,0 1 16,0-1-16,21-21 16,0 0-16,1 0 15,-1-21-15,0-1 0,0 1 16,0 0-16,0 0 0,1-21 0,-1 20 15,0-20-15,0 0 0,0 21 16,0-22-16,-21 22 0,22-21 0,-1 42 16,-21-21-16,21-1 0,-21 44 31,0-1-31,0 0 0,0 0 16,0 0-16,0 22 0,0-22 15,0 0-15,-21 21 0,21-21 0,0 1 16,0-1-16,0 21 0,0-21 15,0 0-15,0 1 16,0-1-16,21-21 16,0 0-16,0 0 0,22 0 15,-22-21-15,0-1 0,0 1 16,21 0-16,-20 0 0,20-21 16,-21 20-16,0-20 0,0 21 15,1-21-15,-1 20 0,0 1 0,-21-21 16,21 21-16,-21 42 31,0 0-31,0 0 0,0 22 16,0-22-16,-21 0 15,21 21-15,0-21 0,0 1 0,0-1 16,0 21-16,0-21 0,0 0 0,0 1 16,21-1-16,0-21 15,0 0-15,1 0 0,-1 0 16,0 0-16,21 0 0,-21 0 15,1 0-15,-1-21 0,0-1 0,0 1 16,0 21-16,0-42 0,1 21 16,-1 0-16,-21-43 15,0 22-15,0-1 0,0 22 0,0 0 16,0-21-16,-21 21 16,21-1-16,-22 22 0,44 0 31,-1 0-16,0 0-15,0 0 0,21 0 0,1 0 16,20 0-16,-20 0 0,20 0 16,1 0-16,-1 0 0,1 0 0,-1 0 15,-21 0-15,22 0 0,-43 0 0,43 0 16,-43 0-16,-42 0 31,-22 0-31,22 0 0,-21 0 16,-1 0-16,1 22 0,0-22 15,-1 21-15,1 0 0,0 0 0,-1 21 16,1-20-16,21-1 0,-21 21 16,20-21-16,22 0 0,0 22 0,0-22 15,0 0-15,0 0 0,0 0 16,0 1-16,0-1 0,22 0 0,-1-21 16,0 0-16,0 0 0,21 0 0,-20 0 15,20 0-15,-21 0 0,21 0 16,-20-21-16,20 0 0,21-22 15,-41 22-15,-1 0 0,21 0 16,-21-22-16,0 1 0,1 0 0,-22-1 16,21 22-16,-21-21 0,21 21 15,-21 0-15,0-1 0,-21 22 32,0 22-32,-1-1 15,1 21-15,21-21 0,-21 22 16,0-22-16,0 21 0,21-21 0,-21 22 15,21-22-15,0 0 0,0 21 16,0-21-16,0 1 0,0-1 16,21 0-16,0-21 0,21 0 15,-21 0-15,1 0 0,41 0 16,-21 0-16,1-21 0,-22 21 16,21-21-16,1-1 0,-22 1 15,21-21-15,-21 21 0,0-22 0,43-20 16,-43 42-16,-21 0 0,0-1 15,21 1-15,-21 0 0,0 0 16,-21 42 0,0 0-16,21 0 15,-21 1-15,0 20 0,-1-21 0,22 0 16,0 22-16,0-22 0,0 0 16,-21 21-16,21-21 0,0 1 15,21 20-15,22-42 0,-22 0 16,0 0-16,21 0 0,-20 0 15,20 0-15,0 0 0,1-21 16,-1 21-16,-21-21 0,21-1 0,-20 1 16,20 0-16,-21-21 15,0 21-15,0-22 0,1 22 0,-22 0 0,0-21 16,21 20-16,-21 1 16,0 0-16,-21 42 31,21 0-31,0 1 0,0-1 15,0 0-15,-22 21 0,22 1 0,-21-1 16,21 0-16,0 1 0,0-1 16,0 0-16,0 1 0,0-1 0,0 21 15,21-20-15,1 20 0,-22-20 16,0 20-16,21 1 0,-21-1 16,0 1-16,0-1 0,0 1 0,0-1 15,0 1-15,-21-22 0,-1 21 0,1-20 16,0-1-16,0 0 0,-21 1 15,20-22-15,-20 0 0,21 0 0,-21 0 16,20-21-16,-41 0 16,21-21-16,-1 21 0,22-21 0,-21-21 15,21 21-15,-1-22 0,1-41 16,21 41-16,0 1 0,0-22 16,21 1-16,1 21 0,41-85 15,-42 63-15,22 22 0,-1-22 16,21 22-16,-20 0 0,20-1 0,1-20 15,-1 20-15,1 1 0,-1 0 16,1-22-16,-1 22 0,1 0 0,-22-22 16,22 22-16,-22-1 0,0-20 15,-21 21-15,-21 20 16,0 1-16,0 0 0,-21 21 0,0 0 0,-42 0 16,20 0-16,1 0 15,0 0-15,20 21 0,-20 0 0,21 1 16,21-1-1,0 21-15,0-21 0,0 0 0,21 1 16,21-1-16,-20 21 0,20-21 16,0 0-16,1 1 0,-22-1 0,0 0 15,0 0-15,0 0 0,-21 0 16,0 1 0,-21-22-16,0 0 0,0 0 0,0 0 15,-22 0-15,22 0 0,-42-22 16,41 22-16,1-21 0,21 0 15,0-21-15,0 21 0</inkml:trace>
  <inkml:trace contextRef="#ctx0" brushRef="#br0" timeOffset="202543.66">17293 1990 0,'21'0'0,"-42"0"0,42-21 0,0-1 16,1 1-16,-22 0 0,0 0 15,0-21-15,0 20 0,0 1 0,0-21 16,0 21-16,0 0 16,-22-1-16,1 22 0,0 0 0,0-21 15,0 21-15,-22 0 0,22 0 0,-21 21 16,0 1-16,20-1 0,-20 21 16,-43 43-16,43-43 0,0 22 15,-1-22-15,22 21 0,-21-20 16,0 84-16,20-85 0,22 22 15,0-22-15,0 0 0,0 22 16,22-43-16,-1 21 0,21 1 16,-21-22-16,22 0 0,-22-21 0,21 21 15,0-21-15,1 0 0,-1 0 16,0 0-16,-20-21 0,20 21 0,0-21 16,1 0-16,-1-22 0,0 22 15,1 0-15,-22-21 0,21 20 0,-21-20 16,22 0-16,-22 21 0,0-22 15,0 22-15,-21 0 0,0 0 0,21 0 16,-42 21 15,0 21-31,0 0 0,0 0 16,-1 0-16,1 0 0,0 22 0,0-22 16,0 21-16,0-21 0,-1 22 15,1 20-15,21-42 0,0 1 16,0-1-16,0 0 15,21-21-15,1 0 16,-1 0-16,0 0 0,0 0 0,0-21 16,0 0-16,1 21 15,-1-22-15,0 1 0,0-42 16,-21 42-16,0-22 0,0 22 0,0 0 16,0-21-16,0 20 0,0 1 15,-21 0-15,21 0 0,0 0 0,-21 0 16,21-1-16,0 1 15,21 21-15,0 0 0,0 0 16,0 0-16,1 0 0,20 0 16,-21 0-16,21 0 0,-20 0 0,-1 21 15,0 1-15,0-1 0,0 0 16,0 0-16,-21 0 0,22 22 0,-22-22 16,0 42-16,0-20 15,0-22-15,0 0 0,0 21 0,-22-21 16,1-21-16,21 22 0,-21-1 0,21-42 47,0-1-32,0 1-15,0 0 0,21 0 16,0-21-16,-21 20 0,43-41 16,-1 21-16,-21 20 0,0-20 15,22 21-15,-22 0 0,21 0 0,-21 21 16,22 0-16,-22-22 0,21 22 15,-21 0-15,22 0 0,-22 22 0,0-1 16,0 0-16,-21 0 0,0 0 0,0 0 16,0 1-16,0 20 15,0 21-15,0-41 0,0-1 16,-42 21-16,21-21 16,21 0-16,0 1 0,-21-22 0,-1 0 15,22-22 1,22 22-1</inkml:trace>
  <inkml:trace contextRef="#ctx0" brushRef="#br0" timeOffset="202809.42">19029 1969 0,'-64'21'31,"43"0"-31,21 0 0,-21 0 16,0 22-16,0-1 0,-1-21 0,1 21 16,0 1-16,0-1 0,0-21 15,0 22-15,-1-1 0,1 0 0,0 1 16,0-22-16,0 21 0,21-21 0,0 0 16,0 1-16,0-1 0,0 0 15,21-21-15,0 0 16,0 0-16,0 0 0,1-21 15,-1 21-15,21-21 0,-21-1 16</inkml:trace>
  <inkml:trace contextRef="#ctx0" brushRef="#br0" timeOffset="202992.32">18542 2286 0,'-21'0'16,"42"0"-16,-21 0 15,21 0 1,0 0-16,22 0 0,41 0 16,-41 0-16,-1 0 15,0 0-15,1-21 0,-1 21 16,0 0-16,1 0 0,-1-21 0</inkml:trace>
  <inkml:trace contextRef="#ctx0" brushRef="#br0" timeOffset="204351.79">19579 2265 0,'-42'-42'31,"42"20"-31,-21 22 0,-1-21 0,1 21 16,0 0-16,0-21 0,-21 21 15,20 0-15,1 0 0,-21 0 16,21 0-16,0 21 0,-22-21 0,22 21 15,0 1-15,-21-1 0,20 21 16,-41 22-16,42-22 0,0-21 16,-1 21-16,1 1 0,21-22 15,0 42-15,0-20 0,0-22 16,21 0-16,1 0 0,20-21 16,-21 21-16,0-21 0,22 0 0,-1 0 15,-21 0-15,21 0 0,1 0 16,-1-21-16,0 0 0,1 0 15,-1 0-15,0 0 0,1-1 0,-22-20 16,21 0-16,-21 21 0,22-22 16,-22 1-16,0 21 0,0-22 15,-21 22-15,0 0 0,0 0 16,-21 21 0,0 21-16,0 0 15,21 0-15,-21 1 0,-1 20 16,1-21-16,21 21 0,0-20 0,0-1 15,0 21-15,0-21 0,0 22 16,0-22-16,0 0 0,21 0 16,1-21-16,-1 0 0,0 21 15,21-21-15,-21 0 0,22 0 16,20 0-16,-20 0 16,-22-21-16,21 0 0,-21 21 0,0-21 15,1 0-15,20-22 0,-21 22 0,0 0 16,0-21-16,-21 20 0,22-20 15,-22 21-15,21 0 0,-21 0 16,0-1-16,-21 44 31,21-1-31,-22 21 0,1-21 16,21 0-16,0 22 0,0-22 16,0 0-16,0 21 0,0-20 0,0-1 15,0 0-15,0 0 0,21 0 16,1 0-16,-1-21 0,0 0 15,0 0-15,0 0 0,0 0 16,1 0-16,20 0 0,-21 0 0,0-42 16,0 21-16,1 0 15,-1-22-15,0 1 0,-21 21 16,21-21-16,-21 20 0,21 1 0,-21 0 16,0 0-16,0 0 0,0 42 31,0 0-31,-21 0 0,0 0 15,0 1-15,21-1 16,-21 21-16,-1-21 0,22 0 0,-21 22 16,21-22-16,0 0 0,-21 0 15,21 0-15,21-42 47,0 0-47,-21 0 16,22 0-16,-1 0 0,0-1 0,0-20 15,0 21-15,0-21 0,22 20 16,-22-20-16,21 21 0,-21 0 0,43 0 16,-22 21-16,-21 0 15,1 0-15,-1 0 0,21 0 16,-42 21-16,0 0 0,21 0 0,-21 21 16,0-20-16,0-1 0,0 21 15,0-21-15,0 22 0,0-22 0,0 0 16,0 21-16,0-21 0,0 1 15,0-1-15,0 0 0,21 0 16,1-21-16,-1 0 0,21 0 16,-21 0-16,0 0 0,1 0 15,-1 0-15,0 0 0,0-21 16,0 21-16,22-21 0,-22 0 16,0-22-16,0 22 0,0-21 0,0-1 15,1 1-15,-1 0 0,0-1 16,-21 1-16,0 0 0,21-22 15,-21 43-15,21 0 0,-21 0 16,0 42 0,0 0-16,-21 0 0,21 22 0,-21-22 15,21 21-15,0 0 0,0-20 16,0 20-16,0 0 0,-21-21 0,21 22 16,0-22-16,-21 0 0,21 21 15,-22-20-15,22-1 0,0 0 16,0 0-16,-21-21 0,0 0 31,21-21-15,0 0-1,0 0-15,0-1 0</inkml:trace>
  <inkml:trace contextRef="#ctx0" brushRef="#br0" timeOffset="204547.3">20764 1884 0,'-21'0'15,"42"0"-15,-63-21 0,21 21 0,0 0 16,21 21 46,-21 0-62</inkml:trace>
  <inkml:trace contextRef="#ctx0" brushRef="#br0" timeOffset="205791.99">3535 4593 0,'0'0'0,"21"-21"0,0 0 0,0 21 16,0-21-16,1 0 0,-1-1 16,0 1-16,0 21 0,-21-21 15,-21 21 16,0 21-31,0-21 16,-1 21-16,-20 22 0,21-22 0,-21 0 16,-1 21-16,-20 1 15,20-1-15,1 0 0,-21 22 0,-1-22 16,22 22-16,-22-22 0,1 0 16,-1 1-16,22-1 0,-22 0 0,22-20 15,0-1-15,21 0 0,-22 0 16,22-21-16,0 0 0,21-21 31,0 0-31,21 0 16,0-1-16,0 22 0,22 0 15,-22-21-15,0 21 0,21 0 16,1 0-16,-1 0 0,0 21 16,1 1-16,-22-22 0,21 21 15,1 0-15,-1 0 0,0 0 0,1 0 16,-1 1-16,-21-22 0,21 21 15,-20 0-15,-1 0 0,0-21 0,0 21 16,0 0-16,0-21 0,-21 22 16,22-22-1,-22-22 17,0 1-17,0 0-15,0 0 16,21 0-16,0 0 0,0-22 15</inkml:trace>
  <inkml:trace contextRef="#ctx0" brushRef="#br0" timeOffset="206223.74">4022 4953 0,'0'0'0,"0"-21"15,0 0-15,-22 0 16,22-1-1,0 1-15,0 0 0,0 0 0,22 0 16,-22 0-16,21-1 0,0 22 0,21-21 16,-21 0-16,22 21 15,-22 0-15,21 0 0,1 0 0,20 0 16,-21 0-16,1 0 0,20 21 16,-20 0-16,-1 1 0,0 20 0,1-21 15,-1 21-15,-21 1 0,-21 20 16,0-20-16,0-1 0,0 0 0,0 1 15,-21-1-15,0 0 0,0-21 0,-1 1 16,-41 20-16,42-21 16,21 0-16,-21-21 0,-1 0 15,22-21 1,0 0-16,0 0 0,0 0 16,0-1-16,22 1 0,-22-21 15,21 21-15,-21-22 0,0 1 16,21 21-16,0-21 0,-21-1 0,21 1 15,0 21-15,1-22 0,-1 22 16,0 0-16,0 0 0,0 0 0,0 21 16,1 0-16,-1 0 15,0 0-15,0 0 0</inkml:trace>
  <inkml:trace contextRef="#ctx0" brushRef="#br0" timeOffset="207021.92">5630 4847 0,'0'0'0,"0"-21"0,0 0 15,-21 21-15,0 0 16,0 0-16,0 0 16,-1 0-16,1 21 0,0 0 0,0 0 15,0 1-15,0 20 0,-1-21 16,1 21-16,0 1 0,-21 20 15,42-20-15,0-22 0,0 0 16,0 21-16,0-21 0,0 1 16,21 20-16,21-42 0,-21 21 15,1-21-15,-1 0 0,21 0 0,-21 0 16,0 0-16,22 0 0,-22 0 16,0 0-16,0-21 0,0 21 15,1-21-15,-1 0 0,0-1 0,-21 1 16,0-21-16,0 21 0,0 0 15,0-22-15,-21 22 0,0-21 16,-1-1-16,-41-20 0,42 21 16,0 20-16,-22 1 0,22 0 15,0 0-15,21 0 16,21 21 0,0-21-16,0 21 15,22 0-15,-1 0 0,0 0 16,22 0-16,-22 0 0,22 0 0,-1 0 15,1 0-15,-22 21 0,22-21 0,-1 21 16,-21 0-16,1-21 0,-1 21 16,0 0-16,-42 1 0,22-1 0,-22 0 15,0 0-15,0 0 0,0 0 16,0 1-16,0-1 0,0 0 0,-22 0 16,-20 21-16,21-20 15,0-1-15,21 0 0,-21 0 0,21 0 16,-22 22-16,22-22 15,0 0 1,22-21-16,-1 0 0,0 0 16,0 0-16,0 0 0,0 0 0,1 0 15,20 0-15,-21 0 0,0-21 16,22 0-16,-22 21 0,0-22 0,0 1 16,0 0-16,-21 0 0,0-21 15,21 20-15,-21-20 0,0-21 16,0 20-16,0 1 0,-21 0 0,0-1 15,0 22-15,0 0 0,0 0 16,-1 0-16,-20 21 0,21 0 16,0 0-16,-22 0 0,22 0 15,0 0-15,0 21 0,21 0 0,0 0 16,0 0-16,0 0 0,0 1 16,21-22-1,0 0-15,0 0 0</inkml:trace>
  <inkml:trace contextRef="#ctx0" brushRef="#br0" timeOffset="207324.74">7048 4466 0,'0'-21'0,"0"42"0,-21-42 15,0 21 1,0 0-16,0 21 0,0 0 15,21 1-15,-22 20 0,1-21 0,0 21 16,0 1-16,0-1 0,0 0 16,21 1-16,-22-1 0,1 0 0,0 22 15,0-22-15,21 1 0,0-1 16,-21-21-16,21 21 0,0-20 0,0 20 16,0-21-16,0 0 0,0 0 15,21-21-15,0 0 16,0 0-16,22 0 0,-22 0 0,0-21 15,0 0-15,21 21 16,-20-21-16,-1 0 0,21 0 0,-21-1 16</inkml:trace>
  <inkml:trace contextRef="#ctx0" brushRef="#br0" timeOffset="207524.17">6710 4720 0,'0'0'15,"-21"0"-15,-22 0 0,22 0 0,0 0 16,42 0 0,0 0-1,0 0-15,1 0 0,20 0 16,-21 0-16,21 0 0,1 0 16,-1 0-16,0 0 0,-20 0 0,20 0 15,0 0-15,1-21 0,-22 21 0</inkml:trace>
  <inkml:trace contextRef="#ctx0" brushRef="#br0" timeOffset="207990.9">7916 4530 0,'-21'0'16,"42"0"-16,-63 0 0,21 0 15,42 21 17,21 0-32,-21 0 15,22-21-15,-22 21 0,21-21 0,1 22 16,-1-22-16,0 21 0,-21-21 16,22 21-16,-1-21 0,0 0 15,-20 21-15,20-21 0,0 0 0,-21 0 0,22 21 16,-22-21-16,0 0 15,0 0-15,-63 0 32,21 21-17,0-21-15,-22 22 0,-20-1 0,20 0 16,-20 21-16,-1-21 0,1 22 16,-1-22-16,1 21 0,-64 43 15,85-64-15,-22 21 0,22-20 16,21-1-16,-22 0 0,22 0 15,0 0-15,0-21 0,21 21 0,21-21 47,0 0-47,0 0 16</inkml:trace>
  <inkml:trace contextRef="#ctx0" brushRef="#br0" timeOffset="208774.92">4678 6456 0,'0'0'0,"21"0"0,0 0 15,-21-21-15,0 42 32,-21 0-32,0 0 0,-22 0 15,22 1-15,0 20 16,-21-21-16,-1 21 0,1 1 0,0-22 16,-64 64-16,64-64 15,-1 21-15,-20-21 0,20 22 0,1-22 16,0 0-16,21 0 0,-22 0 0,22-21 15,0 0-15,21-21 32,21 21-32,0-21 15,0 0-15,1 21 0,-1-21 0,0 21 16,0 0-16,0 0 0,0 0 16,22 0-16,-22 0 0,0 0 15,21 0-15,-20 0 0,-1 0 0,21 0 16,-21 21-16,0-21 0,22 21 0,-22 0 15,0-21-15,21 21 0,-20-21 16,-1 21-16,0-21 0,0 0 0,0 43 16,0-43-1,1 0 17,-1 0-32,0 0 15,-21-21-15,21-1 0,0 22 0</inkml:trace>
  <inkml:trace contextRef="#ctx0" brushRef="#br0" timeOffset="209083.75">5482 6604 0,'0'0'0,"0"-21"15,0 0-15,-21 0 0,0 21 16,0 0-16,-1 0 0,1 0 15,0 0-15,0 0 0,0 21 0,0 0 16,-1 0-16,-20 0 0,21 0 16,0 1-16,0 20 0,-1 0 15,1-21-15,21 22 0,0-22 0,-21 21 16,21-21-16,-21 1 0,21 20 16,0 0-16,0-21 0,0 1 15,21-1-15,0-21 0,0 21 16,1-21-16,-1 0 0,21 0 0,0 0 15,-20 0-15,62 0 0,-20 0 16,-22-21-16,0 0 0,22 21 16,-22-22-16,22 1 0</inkml:trace>
  <inkml:trace contextRef="#ctx0" brushRef="#br0" timeOffset="209561.22">6032 6562 0,'0'-21'0,"0"42"0,0-85 0,0 43 16,0 0-16,0 0 0,0 42 31,-21 0-31,21 21 0,-21 1 16,21-22-16,0 21 0,0 1 0,-21-1 15,21 0-15,-21 1 0,0-1 16,-1 43-16,22-64 16,0 21-16,0-21 0,-21 0 0,21 1 0,0-1 15,0 0-15,0 0 16,0-42 15,21 0-31,-21 0 16,22-1-16,-1 1 0,-21 0 0,21 0 15,0 0-15,-21-22 0,21 22 0,0-21 16,22 21-16,-22 0 0,0-22 16,0 22-16,22 0 0,20 0 15,-42 0-15,0 21 0,1 0 16,-1 0-16,0 21 0,0-21 0,0 21 15,0 0-15,-21 21 0,22-20 0,-22-1 16,0 21-16,0-21 0,0 0 16,0 22-16,0-22 0,0 0 0,0 0 15,0 0-15,0 1 0,-22-22 0,22 21 16,22-21 15,-1-21-15,0-1-16,0 1 15,0 0-15,22 21 0,-22-21 0,21 0 16</inkml:trace>
  <inkml:trace contextRef="#ctx0" brushRef="#br0" timeOffset="209779.09">6985 6668 0,'0'0'16,"0"21"-1,-21 0-15,0 0 16,-1 0-16,22 22 15,0-22-15,-21 0 0,21 0 0,-21 0 16,21 22-16,-21-22 0,21 0 0,0 0 16,0 0-16,0 0 15,0 1-15,0-1 16,21-21 0,0 0-16,0-21 15,1-1-15,-1 1 0,0 0 0,0 21 16</inkml:trace>
  <inkml:trace contextRef="#ctx0" brushRef="#br0" timeOffset="210139.88">7091 6371 0,'-21'0'16,"42"0"-16,-85 0 0,43 0 0,0 0 0,0 21 15,0 1-15,-1-1 0,22 0 16,0 0-16,0 0 0,0 0 0,0 1 15,22-1-15,-1-21 0,0 0 16,0 21-16,0-21 0,22 0 16,-22 0-16,0 0 0,21 0 15,1-21-15,-22 0 16,0-1-16,-21 1 0,0 0 0,21 0 16,-21 0-16,0-22 0,0 22 0,0 0 15,0 0-15,-21 0 0,21 0 16,-21-1-16,0 22 0,-1 0 0,1 0 15,0 0-15,0 0 0,-21 22 16,20-1-16,1 0 0,0 0 0,-21 0 16,42 22-16,-21-1 0,21-21 15,-22 21-15,22-20 0,0-1 0,0 21 16,0-21-16,22 0 0,20-21 16,-21 22-16,21-22 0,1 0 0,-1 0 15</inkml:trace>
  <inkml:trace contextRef="#ctx0" brushRef="#br0" timeOffset="210399.4">7810 6329 0,'0'0'16,"-21"-21"15,0 42-31,21 0 0,-21 0 0,21 0 0,0 22 16,-21-22-16,0 21 15,21 1-15,-22-1 0,22 0 0,-21-21 16,0 22-16,21-1 0,-21-21 0,0 22 16,21-22-16,0 21 0,-21-21 15,-1 0-15,22 1 0,-21-1 16,21 0-16,21-21 31,1 0-31,-1 0 0</inkml:trace>
  <inkml:trace contextRef="#ctx0" brushRef="#br0" timeOffset="210943.09">8636 6752 0,'0'-21'0,"0"42"0,0-63 0,0 21 0,0 0 16,0-1-16,0 1 0,-21 0 15,21 0-15,-21 0 0,-1 0 0,1 21 16,0 0-16,-21 0 0,21 0 16,-1 0-16,-20 21 0,21 0 15,-21 21-15,20-21 0,-20 1 0,21 20 16,0-21-16,-22 21 0,43-20 16,-21 20-16,21-21 0,-21 0 15,21 0-15,0 1 0,0-1 0,0 0 16,21-21-16,0 21 0,1-21 15,-1 0-15,21 0 0,-21 0 0,43 0 16,-43 0-16,0 0 0,0-21 16,22 21-16,-22-21 0,0 0 15,0-1-15,0-20 0,0 21 0,1-21 16,-1-1-16,-21 1 0,21-22 16,0 22-16,-21-21 0,0-1 15,21 22-15,-21-22 0,21 22 0,-21 21 16,0-22-16,0 1 0,0 21 0,-21 42 31,21 0-15,0 0-16,0 22 0,0-1 0,-21 0 15,21 1-15,0 20 0,0-20 16,0-1-16,0 0 0,0 22 0,0-22 16,0-21-16,0 22 0,0-22 15,0 0-15,0 0 0,0 0 0,0 0 16,0 1-16,21-22 0,0 0 15,1 0-15,-1 0 16,0 0-16,21-22 0</inkml:trace>
  <inkml:trace contextRef="#ctx0" brushRef="#br0" timeOffset="211358.85">9737 6265 0,'-22'0'0,"44"0"0,-65 0 16,22 0-16,0 0 0,0 0 0,0 22 15,21-1-15,0 0 16,0 0-16,0 0 16,0 0-16,0 1 0,0-1 15,21-21-15,0 21 0,21 0 0,-21-21 16,22 21-16,-1-21 0,0 0 0,1 0 15,-1 0-15,-21 21 0,22-21 16,-1 0-16,0 0 0,-21 0 0,22 0 16,-22 0-16,0 0 0,0 0 15,-21 22-15,0-1 16,-42-21-16,21 21 0,-22 0 16,22 0-16,-21 0 0,-22 1 15,22-1-15,-21 0 0,20 0 0,-20 21 16,-22 1-16,22-22 15,20 0-15,22 0 0,-21 0 16,21 1-16,-1-22 0,1 21 0,0-21 16</inkml:trace>
  <inkml:trace contextRef="#ctx0" brushRef="#br0" timeOffset="212104.01">7133 8297 0,'21'-21'0,"-42"42"0,42-63 15,0 21-15,-21 0 16,22 0-16,-22-1 0,21 1 0,-21 0 16,0 0-16,21 0 15,-21 42 1,0 0-1,-21 21-15,0-20 0,-1 20 0,-20-21 16,21 21-16,-21 1 0,-1-1 16,1-21-16,0 22 0,-22-1 15,22-21-15,-22 21 0,22-20 0,-22 20 16,22-21-16,0 0 0,-22 22 16,22-22-16,21-21 0,0 0 15,-1 0-15,22-21 16,0-1-16,0 1 15,22 0-15,-1 21 0,0 0 16,0-21-16,0 21 16,0 0-16,1 0 0,20 0 0,0 0 0,-21 0 15,22 21-15,-1 0 0,0-21 16,1 21-16,-1 1 0,0-1 16,1 0-16,-22 0 0,21 21 0,1-20 15,-22-1-15,0 0 0,0-21 0,0 21 16,0 0-16,-21 0 15,22-21-15,-44-21 32,22 0-17,0 0-15,0 0 0</inkml:trace>
  <inkml:trace contextRef="#ctx0" brushRef="#br0" timeOffset="213171.4">8064 8446 0,'43'0'0,"-86"0"0,107-22 15,-43 22-15,21-21 0,-20 21 0,-1-21 16,0 21-16,0-21 0,0 0 0,0 21 16,-21-21-16,22-1 15,-22 1-15,0 0 16,-22 21-16,1 0 15,0 0-15,-21 0 0,-1 0 0,22 0 16,-42 0-16,-22 21 0,64-21 16,-21 21-16,-1 1 0,22-1 15,0-21-15,0 21 0,0 0 16,-1 0-16,22 0 0,0 1 16,22-1-16,-1 0 15,21-21-15,-21 21 0,22 0 0,-22-21 16,21 21-16,0 1 0,-20-1 0,20 0 15,0 0-15,-21 0 0,1 0 16,-1 1-16,-21-1 0,0 0 0,0 0 16,0 0-16,-21 0 15,-1 1-15,-20-22 0,21 0 16,-21 0-16,-1 0 0,1 0 0,0 0 16,-1 0-16,1 0 0,0-22 0,-1 1 15,1 21-15,21-21 0,-22 0 16,22-21-16,0 20 0,0 1 0,0 0 15,21 0-15,0-21 0,0 20 0,0 1 16,0 0-16,21 21 31,0 0-31,0 0 0,-21 21 0,21 0 16,1 1-16,-22-1 0,21 0 16,0 0-16,-21 0 0,21 0 15,0 22-15,0-22 0,-21 0 0,22 0 16,-1 0-16,0 1 0,21-1 15,-21 0-15,1-21 0,20 0 0,-21 21 16,21-21-16,-20 0 0,20 0 0,0 0 16,-21-21-16,22 0 0,-1 21 15,-21-21-15,22-1 0,-22 1 0,21 0 16,-21-21-16,0 21 0,22-1 16,-22-20-16,-21 21 0,21-21 0,0 20 15,-21-41-15,0 42 0,0 0 16,0-1-16,0 44 31,0-1-15,-21 0-16,0 0 0,21 0 15,0 0-15,0 1 0,-21-1 16,21 21-16,0-21 0,0 0 0,0 1 16,0 20-16,0-21 0,0 0 0,0 0 15,21 1-15,0-1 16,0-21-16,0 0 0,1 0 0,20 0 15,-21 0-15,21-21 0,-20-1 16,20 1-16,-21 0 0,0 0 16,22 0-16,-22 0 0,0-1 0,21 1 15,-21-21-15,1 21 0,-1 0 16,0-43-16,0 43 0,-21 0 16,21 0-16,-21-1 0,-21 44 31,0-1-31,0 0 15,21 0-15,-21 0 0,21 22 0,-22-22 16,1 0-16,21 0 0,0 21 16,0-20-16,0-1 0,0 21 0,0-21 15,0 0-15,0 1 0,21-22 16,22 21-16,20-21 0,-42 0 16,22 0-16,-1 0 0,-21 0 15,22 0-15,-1-21 0,-21-1 0,21 1 16,1-21-16,-22 21 0,21 0 15,-21-22-15</inkml:trace>
  <inkml:trace contextRef="#ctx0" brushRef="#br0" timeOffset="213623.65">9588 8149 0,'0'-21'0,"0"42"16,0-63-16,0 21 0,0 42 16,0 0-16,-21 0 15,21 22-15,-21-1 0,21-21 16,0 21-16,0 1 0,-21-1 0,0 0 15,21 1-15,-21-1 0,21 0 0,-22-20 16,22 20-16,0 0 0,-21-21 16,21 1-16,-21-1 0,21 0 15,0 0-15,0 0 0,0 0 16,0-42 0,0 0-1,0 0-15,0 0 0,0 0 16,21-1-16,-21 1 0,0 0 15,21 0-15,1 0 0,-1 0 0,-21-1 16,21 1-16,21 0 0,-21 0 16,1 0-16,20 21 0,-21 0 15,21 0-15,1 0 0,-22 0 0,21 0 16,1 0-16,-1 21 0,-21 0 0,21 0 16,-20 0-16,-1 1 0,0-1 15,-21 0-15,0 0 0,0 0 0,-21 0 16,0 1-16,-1-1 0,-20 0 0,0 0 15,-1 0-15,1-21 0,-21 21 16,20 1-16,1-22 0,0 0 0,-1 21 16,1-21-16,-22 0 0,43 0 15,0 0-15,21-21 16,0-1-16,0 1 0,0 0 16</inkml:trace>
  <inkml:trace contextRef="#ctx0" brushRef="#br0" timeOffset="214179.69">10499 8424 0,'0'0'0,"42"-63"16,-21 42 0,-21 0-16,21 21 0,-21-22 15,0 1-15,0 0 0,0 0 16,-21 21 0,-21 0-1,21 21-15,-1 0 0,-20 0 0,21 22 16,-21-22-16,20 21 0,1 1 15,-21-22-15,21 21 0,0-21 16,-1 22-16,22 20 0,0-21 0,0-20 16,0-1-16,0 0 15,0 0-15,22 0 0,41 0 16,-21-21-16,-20 0 0,20 0 0,0 0 0,1 0 16,-1 0-16,0 0 15,22-21-15,-22 0 0,0 0 0,22 0 16,-22 0-16,1-22 0,-1 22 0,0-21 15,1 21-15,-1-22 0</inkml:trace>
  <inkml:trace contextRef="#ctx0" brushRef="#br0" timeOffset="214646.01">11239 8065 0,'0'-22'0,"0"44"0,0-86 16,0 43-16,-21 21 16,0 0-16,0 0 0,0 21 15,0 21-15,-1-20 0,1 20 16,0 0-16,-21 64 0,21-64 15,-1 1-15,22-1 0,-21 22 16,21-43-16,-21 63 0,21-41 16,0-22-16,0 0 0,0 21 15,0-20-15,-21-22 0,21 21 16,0 0-16,0-42 31,0 0-31,0-1 16,21 1-16,-21 0 0,0 0 15,21 0-15,0-22 0,1 22 0,-1 0 16,0 0-16,21 0 0,-21-22 16,22 22-16,-22 0 0,21 21 15,1-21-15,-1 0 0,-21 21 0,21 0 16,1 0-16,-22 0 0,0 0 16,43 21-16,-43 0 0,-21 21 15,0-20-15,0-1 0,0 0 16,0 21-16,0-21 0,0 1 0,-21-1 15,-1 21-15,22-21 0,-21 0 16,0-21-16,0 22 0,21-1 0,-21-21 16,0 0-1,21-21 1,21-1 0,0 1-16,0 0 0,0 0 15,0 0-15,1 21 0</inkml:trace>
  <inkml:trace contextRef="#ctx0" brushRef="#br0" timeOffset="-214604.85">11874 8361 0,'0'21'16,"0"0"0,0 0-16,-21 1 0,21-1 0,0 0 15,-21 0-15,21 0 0,-21 0 0,0 22 16,21-22-16,0 0 15,-21 0-15,21 0 0,0 1 16,-22-1-16,22-42 47,22-1-47,-22 1 16,21 21-16,0-42 15,0 21-15</inkml:trace>
  <inkml:trace contextRef="#ctx0" brushRef="#br0" timeOffset="-214285.04">12023 8128 0,'0'0'0,"-22"0"0,1 0 0,0 21 16,0 0-16,0 1 16,21-1-16,0 0 0,0 0 15,0 0-15,21 0 16,0-21-1,0 0-15,0 0 0,1 0 0,20-21 16,-21 0-16,0 21 0,0-21 0,1 0 16,-1 0-16,-21-1 15,21-20-15,-21 21 0,0 0 16,0 0-16,0-1 0,0 1 0,-21 0 16,0 21-16,-1 0 15,1 0-15,0 0 0,0 21 16,0-21-16,0 21 0,21 1 15,-22-1-15,22 0 0,-21 0 0,21 0 16,0 0-16,0 1 0,21-22 16</inkml:trace>
  <inkml:trace contextRef="#ctx0" brushRef="#br0" timeOffset="-214017.63">12636 7980 0,'0'0'16,"0"-21"-16,0 42 16,0 0-1,0 0-15,0 0 0,0 22 0,-21-1 16,0 0-16,21 1 0,-21-1 16,21 0-16,-21 1 0,0-1 15,-1 0-15,22-20 0,-21 20 0,0-21 16,21 21-16,-21-20 0,0 20 15,21-21-15,-21 0 0,21 0 16,21-21 0,0 0-1,21-21-15,-21 21 0,22-21 16</inkml:trace>
  <inkml:trace contextRef="#ctx0" brushRef="#br0" timeOffset="-213489.93">13187 8467 0,'21'-106'31,"-21"85"-31,0 0 0,0-1 0,-21 1 16,0 21-16,-1 0 0,1 0 16,0 0-16,0 0 0,-21 0 0,20 21 15,1 1-15,-21-1 0,21 0 16,0 0-16,-22 21 0,22-20 0,0-1 15,0 21-15,0-21 0,-1 0 16,1 22-16,21-22 0,0 0 0,0 21 16,0-20-16,0-1 15,21-21-15,1 0 0,-1 0 16,21 0-16,-21 0 0,0 0 0,22 0 16,-22-21-16,21-1 0,-21 22 0,1-21 15,20 0-15,-21 0 0,21 0 16,-20-22-16,-1 22 0,21-21 15,-21 0-15,0-1 0,1-20 0,-1 20 16,0-20-16,0-1 0,0 22 16,-21-21-16,21 20 0,-21 22 0,22-21 15,-22 21-15,0-1 0,-22 44 32,1 20-32,0 0 0,-21 43 15,21-22-15,-1-20 0,1-1 16,0 22-16,0-22 0,-21 64 15,42-85-15,0 21 0,-22 1 0,22-22 16,0 21-16,0-21 0,0 0 16,22 1-16,-22-1 0,21-21 15,0 0-15,21 0 0,-21 0 16,43 0-16,-22 0 0,1-21 16,-1-1-16,0 1 0,22 21 0</inkml:trace>
  <inkml:trace contextRef="#ctx0" brushRef="#br0" timeOffset="-213110.15">14033 8043 0,'0'0'15,"0"-21"-15,-21 21 0,0 0 0,0 21 16,21 1-16,0 20 16,0-21-16,0 0 15,0 0-15,21 1 0,0-1 0,22 0 16,-22 0-16,0 0 0,21 0 15,-21 1-15,22-1 0,-1-21 0,0 21 16,22-21-16,-22 0 0,1 21 0,20-21 16,-21 0-16,1 0 0,-22 0 15,0 0-15,0 0 0,0 0 0,-42 0 32,0 21-32,-21-21 15,21 21-15,-22 1 0,1-22 0,0 21 16,-1 0-16,-20 0 0,20 0 15,1 0-15,0 1 0,-1-1 16,1 0-16,-21 21 0,41-21 16,-20 1-16,21-22 0,0 21 15,21 0-15,-21-21 0,21 21 16</inkml:trace>
  <inkml:trace contextRef="#ctx0" brushRef="#br0" timeOffset="-212296.89">7133 10308 0,'0'0'0,"42"-21"15,-20 0-15,-1 0 0,21 0 0,-21 21 16,0-22-16,1 1 0,-1 0 16,0 21-16,-42 0 15,0 21 1,-1 0-16,-20 1 0,-21 20 15,20-21-15,-20 21 0,-1-20 0,1 20 16,-22 0-16,22-21 0,-1 22 0,1-22 16,-1 21-16,1-21 15,-1 1-15,22-1 0,-1 0 0,1 0 16,0 0-16,21-21 0,-22 0 0,22 0 16,0 0-16,21-21 15,0 0 1,21 0-16,0 21 15,0 0-15,22 0 0,-1 0 0,0 0 16,1 21-16,-1 0 0,22 0 0,-22 0 16,21 1-16,-20-1 0,20 0 15,-20 0-15,20 0 0,-21 0 16,1 1-16,-1-1 0,22 0 0,-22 0 16,-21 0-16,0-21 15,0 0-15,-21 21 0,22-21 16,-1 0-1,-21-21-15,0 0 16,21 21-16,0-21 0,0 0 16</inkml:trace>
  <inkml:trace contextRef="#ctx0" brushRef="#br0" timeOffset="-212005.06">8361 10075 0,'0'0'0,"0"-21"0,0 0 16,-21 21-16,-1 21 16,1 0-16,-21 1 15,21-1-15,-22 21 0,22 22 0,-21-1 16,0 1-16,-22-1 0,22 1 0,-1 20 16,-20-20-16,-1-1 0,22 1 15,-21-1-15,-1 1 0,22-1 0,-1 1 16,-20-22-16,21 22 0,20-22 0,-20 21 15,0-20-15,21-22 0,-1 21 16,22-21-16,0 1 0,-21-22 0,42-22 31,1 1-15,-1 0-16,21 0 0,-21-21 0</inkml:trace>
  <inkml:trace contextRef="#ctx0" brushRef="#br0" timeOffset="-210989.65">8869 10456 0,'0'0'16,"0"-21"-16,0 0 0,0 0 16,0 0-16,-21 21 15,-1-21-15,1 21 0,0-22 0,-21 22 16,21 0-16,-22 0 0,22 0 0,-21 0 15,21 0-15,-1 0 0,-20 22 16,21-1-16,0 0 0,0 0 0,-22 43 16,43-43-16,0 0 0,0 0 15,0 0-15,0 0 0,0 1 16,21-1-16,1 0 0,-1 0 0,0 0 16,0 0-16,0 1 0,0-1 15,1 0-15,-1 0 0,0-21 0,0 21 16,-21 0-16,0 1 0,0-1 15,0 0-15,0 0 0,-21-21 0,0 21 16,-22 0-16,22-21 0,0 0 16,-21 22-16,-22-22 0,22 0 15,21 0-15,-22 0 0,22 0 0,0-22 16,-21 1-16,21 21 0,-1-21 16,1 0-16,21 0 0,0-22 0,-21 22 15,21 0-15,0-21 0,0-1 0,0 22 16,0-21-16,0 21 0,0-22 15,0 22-15,21 0 0,0 21 0,1 0 16,-22 21-16,21-21 16,-21 43-16,0-22 15,21 0-15,-21 21 0,21-21 0,-21 22 16,0-22-16,0 21 0,21-21 0,-21 22 16,21-22-16,1 0 0,-22 0 15,21 0-15,0 1 0,0-1 0,0-21 16,0 0-16,1 0 0,20 0 0,-21 0 15,21 0-15,-20 0 0,20 0 16,0-21-16,1 21 0,-1-22 0,0 1 16,1 0-16,-1 0 0,0 0 0,1 0 15,-22-1-15,21-20 0,-21 21 16,0-21-16,1 20 0,-1-20 16,-21 21-16,0 0 0,0-22 0,0 22 15,0 0-15,-21 42 31,-1 0-31,1 22 0,0-22 16,21 0-16,0 21 0,-21-20 16,21-1-16,-21 21 0,21-21 0,0 0 15,0 22-15,0-22 0,0 0 0,0 0 16,21 0-16,0-21 16,0 0-16,0 0 0,1 0 0,20 0 15,-21 0-15,21 0 0,-20 0 0,20 0 16,-21-21-16,21 0 15,-20 0-15,20 0 0,-21 0 0,21-1 16,-20 1-16,-1 0 0,0-21 0,0 21 16,0-22-16,0 22 0,-21-21 15,0 21-15,22-1 0,-44 44 32,22-1-17,-21 21-15,0-21 0,21 0 0,-21 1 16,21 20-16,-21-21 0,21 0 15,0 0-15,0 22 0,0-22 0,0 0 16,0 0-16,0 0 16,0 1-16,21-22 0,0 0 15,0 0-15,0 0 16,1 0-16,20 0 0,-21 0 0,21-22 16,-20 22-16,20-21 0,-21 0 0</inkml:trace>
  <inkml:trace contextRef="#ctx0" brushRef="#br0" timeOffset="-210511.46">10202 10329 0,'0'0'0,"0"-21"0,0 0 0,0 0 15,0 0-15,-42 21 0,21 0 16,0 21 0,21 21-16,-22-21 0,22 22 0,-21-1 0,0 0 15,21 1-15,0-1 0,0 0 16,-21 1-16,21-1 0,-21 0 15,0 1-15,21-22 0,0 21 0,-22-21 16,22 1-16,-21-1 0,21 0 0,-21 0 16,21 0-16,0-42 31,21 0-31,0 0 16,1 21-16,-22-21 0,21-1 15,0-20-15,0 21 0,0 0 0,0-22 16,22 22-16,-22-21 0,21 21 0,-21 0 15,22-1-15,-1 1 0,-21 21 16,22 0-16,-1 0 0,-21 0 16,21 0-16,-20 21 0,-1 1 0,0-1 15,0 0-15,0 21 0,0-21 16,-21 22-16,0-22 0,0 0 0,0 0 16,0 22-16,0-22 0,-21 0 15,-21 0-15,21-21 0,-22 21 0,1 0 16,0-21-16,-1 22 0,-41-22 15,41 0-15,1 0 0,21 0 0,-21 0 16,20 0-16,1 0 0,0 0 16,0 0-16,0-22 0,21 1 15,0 0-15,0 0 0,0 0 16,0 0-16</inkml:trace>
  <inkml:trace contextRef="#ctx0" brushRef="#br0" timeOffset="-210005.84">11239 10499 0,'0'0'0,"43"-21"0,-22-1 0,0-20 0,0 21 15,-21 0-15,0 0 0,0-1 0,0 1 16,0 0-16,-21 21 16,-21-21-16,21 21 0,-22 0 15,1 0-15,0 21 0,-1 0 0,1 0 16,0 1-16,-1 20 0,22 0 16,-21 1-16,21-1 0,-1 0 0,1 1 15,0-1-15,21 0 0,-21-21 0,21 22 16,0-22-16,0 21 0,0-21 15,0 1-15,21-1 0,0-21 0,0 21 16,22-21-16,-1 0 0,0 0 0,1 0 16,-1 0-16,0 0 0,22 0 15,-1-21-15,-20 21 0,84-43 16,-85 1-16,22 21 0</inkml:trace>
  <inkml:trace contextRef="#ctx0" brushRef="#br0" timeOffset="-209342.02">11917 10160 0,'0'-42'16,"0"84"-16,0-105 0,0 41 0,-21 22 31,-1 22-31,22-1 0,-21 21 16,0 0-16,21 1 0,-21-1 0,0 22 16,0-1-16,-1-21 15,22 22-15,-21-22 0,0 1 0,0-1 16,21 0-16,0 1 0,-21-22 0,21 21 15,-21-21-15,21 0 0,-22 1 16,22-1-16,0-42 31,0-1-31,0 1 16,0 0-16,22 0 0,-1 0 16,-21-22-16,21 22 0,0-21 0,-21 21 15,21-22-15,0 22 0,22-21 16,-22 21-16,0 0 0,21-1 15,-20 1-15,20 0 0,0 21 16,-21 0-16,43 0 0,-43 21 16,0 0-16,0 1 0,1 20 0,-22-21 15,0 21-15,0-20 0,0 20 16,0 0-16,0-21 0,-22 1 0,22 20 16,-21-21-16,0 0 0,21 0 15,0 1-15,0-1 0,21-21 31,0 0-31,1 0 0,-1-21 16,21 21-16,-21-22 0,22 1 16,-22 0-16,21 0 0,-21 0 0,22 0 15,-22-22-15,21 22 0,-21 0 16,0-21-16,-21 20 0,22 1 16,-22 0-16,21 21 0,-21-21 15,0 42 1,0 0-16,-21 0 0,-1 1 15,22-1-15,0 0 0,-21 0 0,0 0 16,21 22-16,-21-22 0,21 0 0,0 0 16,-21 0-16,21 0 15,-21 1-15,21-1 16,21-21 15,0-21-31,0-1 16,0 1-16</inkml:trace>
  <inkml:trace contextRef="#ctx0" brushRef="#br0" timeOffset="-209028.45">12679 10287 0,'0'-21'16,"0"42"-16,-21-42 0,-1 21 16,1 0-16,0 21 15,21 0 1,21-21-1,0 0 1,1 0-16,-1 0 16,-21-21-16,21 21 15,-21-21-15,0 0 0,0 0 16,0-1 0,-21 22-16,0 0 15,-1 0-15,1 0 16,0 0-16,21 22 0,-21-1 15,21 0-15,0 0 0,0 0 16,0 0-16,0 1 16,21-22-16,0 0 0,0 21 15</inkml:trace>
  <inkml:trace contextRef="#ctx0" brushRef="#br0" timeOffset="-208753.08">13335 10160 0,'0'-21'0,"0"42"0,-21-42 16,0 21-16,-1 0 15,1 0-15,0 21 0,0 0 0,0 0 16,0 1-16,21 20 0,-22-21 0,1 21 16,21 1-16,0-1 15,-21 0-15,21 1 0,-21-1 0,21 0 16,0 1-16,-21-22 0,21 21 0,0-21 15,0 1-15,0-1 0,0 0 16,0 0-16,0 0 0,0 0 0,0 1 16,21-22 15</inkml:trace>
  <inkml:trace contextRef="#ctx0" brushRef="#br0" timeOffset="-208189.89">13843 10626 0,'0'0'0,"0"-21"0,0-1 16,0 1-16,0 0 0,0 0 16,0 0-16,0 0 0,0-1 15,0 1-15,-21 21 16,0 0-16,-1 0 15,1 0-15,-21 21 0,21 1 0,0-1 16,-1 0-16,-20 21 0,21-21 0,0 22 16,0-22-16,-1 0 15,1 21-15,0-20 0,21-1 0,0 21 16,0-21-16,0 0 0,0 1 16,0-1-1,21-21-15,0 0 0,1 0 0,-1 0 16,0 0-16,0 0 0,0 0 0,0 0 15,1-21-15,-1-1 0,0 22 16,0-21-16,0 0 0,0 0 0,1 0 16,-1-22-16,0-20 0,0 21 15,0-1-15,0 1 0,-21 0 16,22-22-16,-1 22 0,-21-1 16,21 1-16,-21 21 0,0-43 15,0 43-15,0 0 0,-21 42 31,21 22-15,-21-22-16,-1 21 0,22 0 16,0 1-16,0-1 0,-21 0 0,21 1 15,-21-1-15,21 0 0,0 1 0,0-22 16,0 21-16,0-21 0,0 1 16,0-1-16,0 0 0,0 0 0,0 0 15,21-21-15,0 0 0,1 0 16,-1 0-16,0 0 15,0 0-15,0 0 0,22 0 0,-1-21 16</inkml:trace>
  <inkml:trace contextRef="#ctx0" brushRef="#br0" timeOffset="-207787.12">14690 10245 0,'0'-43'31,"0"65"-15,0-1-16,0 0 16,0 0-16,21 0 0,0 0 15,0 1-15,0-1 0,0-21 16,22 21-16,-22 0 0,21 0 0,-21-21 16,22 21-16,-1-21 0,-21 0 0,22 22 15,-22-22-15,21 0 0,-21 0 16,0 0-16,1 0 0,-22 21 15,0 0 1,-22-21-16,-20 21 0,21-21 16,-21 21-16,-1 0 0,22 1 0,-21-1 15,-1 0-15,1 21 0,21-21 16,-21 1-16,-1-1 0,22 0 0,-21 0 16,-1 0-16,22 0 0,0 1 15,0-1-15,0 0 0,0-21 16,-1 21-16,1-21 0,0 21 15,0-21-15,0 21 16,0-21 0,-1 0-16,1 22 0</inkml:trace>
  <inkml:trace contextRef="#ctx0" brushRef="#br0" timeOffset="-206917.11">4149 12679 0,'21'-21'0,"42"-22"31,-42 43-31,-21-21 0,0 42 32,0 1-17,-21-1-15,21 0 0,-21 21 0,0 1 16,0-1-16,-22 0 0,22 1 15,-21-1-15,0 0 0,-1 1 16,-20-1-16,20 0 0,-20 1 0,21-22 16,-1 0-16,1 21 0,0-21 15,-1-21-15,22 22 0,0-22 0,0 0 16,0 0-16,-1 0 16,22-22-1,22 22-15,-1-21 16,0 21-16,0 0 0,0 0 0,22 0 15,-22 0-15,21 0 0,-21 0 0,22 0 16,-1 21-16,0 1 0,22-22 16,-22 21-16,0 0 0,43 0 15,-43 0-15,1 0 16,-1-21-16,-21 22 0,0-1 0,1-21 16,-1 21-16,0-21 0,-21 21 15,21-21-15,-21-21 47,0 0-47,21 0 0,0-1 16,1 1-16</inkml:trace>
  <inkml:trace contextRef="#ctx0" brushRef="#br0" timeOffset="-206617.28">5355 12552 0,'0'0'0,"21"-42"15,0 20-15,1 1 0,-22 0 0,21 21 16,-42 21 0,-1 22-1,1-1-15,0 0 0,0 1 16,0 20-16,0 1 0,-1-1 0,-20 1 16,21 20-16,-21-20 0,-1-1 0,-20 1 15,-1-1-15,22 1 0,-22 20 16,1-20-16,-1-1 0,1 1 0,-1-22 15,-41 64-15,62-64 16,1-20-16,21 20 0,0-42 16,-1 21-16,22-42 15,22 0 1,-1 0-16,0-1 0,21 1 0,-21-21 16,22 0-16,-1 20 0</inkml:trace>
  <inkml:trace contextRef="#ctx0" brushRef="#br0" timeOffset="-206341.44">5630 12933 0,'0'0'0,"21"-21"0,-21 0 0,0-1 16,0 1-16,-21 21 16,0 0-16,0 0 0,0 21 15,-22 1-15,22-1 0,-21 21 0,0-21 16,-22 64-16,43-43 0,0-21 15,0 22-15,-1-1 0,1 0 16,0 22-16,21-43 0,0 21 16,0-20-16,0-1 0,0 0 15,0 0-15,0 0 0,21-21 16,0 0-16,1 0 0,20 0 0,0 0 0,-21 0 16,22 0-16,20-21 15,-20 0-15,20 0 0,-21 0 0,22-1 16,-1 1-16</inkml:trace>
  <inkml:trace contextRef="#ctx0" brushRef="#br0" timeOffset="-205876.7">6202 12891 0,'0'0'15,"0"-43"-15,0 1 0,0 21 0,0-22 0,0 22 16,0 42 0,-21 1-1,-1-1-15,22 21 0,-21 0 0,0 1 16,0-1-16,21 0 0,-21 1 15,0-1-15,21 0 0,0 1 0,-22-22 16,1 21-16,0-21 0,21 22 16,0-22-16,0 0 0,-21 0 15,21 0-15,-21 1 16,21-44 0,21 22-1,-21-21-15,21 0 0,0 0 0,0 0 16,1 0-16,-1-1 0,0-20 15,0 21-15,21-21 0,-20 20 0,20 1 16,-21 0-16,21-21 0,-20 42 16,20-21-16,-21-1 0,21 22 0,-20 0 15,-1 0-15,0 22 0,0-1 16,0-21-16,0 21 0,-21 21 0,0-21 16,0 1-16,0-1 0,0 0 15,0 21-15,-21-21 0,0 1 0,21-1 16,-21 0-16,0 0 0,21 0 15,0 0-15,-21-21 0,42 0 47,0-21-47,-21 0 0,42 0 16,-21 0-16,1 0 0,-1-1 16</inkml:trace>
  <inkml:trace contextRef="#ctx0" brushRef="#br0" timeOffset="-205653.82">6943 13018 0,'0'21'32,"0"0"-32,0 0 0,0 0 15,-22 0-15,1 1 0,0-1 0,21 0 16,-21 0-16,21 0 0,-21 0 16,0 1-16,21-1 0,0 0 0,-22 21 15,1-21-15,21 1 16,21-22 15,1-22-31,-1 1 0,0 21 16,21-21-16,-21 0 0,1 0 15,-1 0-15</inkml:trace>
  <inkml:trace contextRef="#ctx0" brushRef="#br0" timeOffset="-205333.01">7070 12700 0,'0'0'0,"-22"0"0,1 0 15,0 0-15,0 21 16,0 0-16,21 1 0,0-1 0,0 0 16,0 0-16,0 0 15,0 0-15,0 1 16,21-22-16,0 0 0,0 0 16,0 0-16,1-22 0,-1 1 15,0 21-15,0-21 0,0 0 0,-21 0 16,0 0-16,0-1 0,0 1 15,0 0-15,0 0 0,0 0 16,-21 21-16,0 0 16,0 0-16,0 0 0,-1 0 15,1 0-15,0 21 0,0-21 0,0 21 16,0 0-16,-1 22 0,22-22 0,0 0 16,0 0-16,0 0 15,0 0-15,0 1 0,22-1 16,-1-21-16,0 0 0,0 0 0</inkml:trace>
  <inkml:trace contextRef="#ctx0" brushRef="#br0" timeOffset="-205056.17">7620 12721 0,'0'0'0,"0"-21"0,0 0 0,0 0 15,0 42 16,0 0-31,0 0 0,0 22 16,0-22-16,-21 21 0,0 0 0,21 1 16,-22-1-16,1-21 0,0 22 15,21-1-15,-21 0 0,0 1 0,0-22 16,21 21-16,-22-21 0,22 22 0,-21-22 16,21 0-16,0 0 15,0 0-15,21-21 16,1 0-1,-1 0-15,0-21 0,0 0 16,0 21-16</inkml:trace>
  <inkml:trace contextRef="#ctx0" brushRef="#br0" timeOffset="-204536.47">8213 13081 0,'21'-21'0,"-42"42"0,42-63 0,-21 21 15,0-1-15,0 1 0,0 0 16,0 0-16,0 0 0,-21 21 0,-1-21 16,1 21-16,0 0 0,-21 0 15,21 0-15,-1 0 0,1 21 0,-21 0 16,21 0-16,0 0 0,-22 0 0,22 1 16,0 20-16,0-21 15,0 21-15,-1-20 0,1-1 0,0 0 16,21 21-16,0-21 0,0 1 0,0-1 15,0 0-15,0 0 16,21-21-16,22 0 0,-22 0 16,0 0-16,0 0 0,21 0 15,-20 0-15,-1 0 0,21-21 0,0 0 16,1 0-16,-22-1 0,0 1 16,0-21-16,0 21 0,1-22 15,-1 1-15,-21 0 0,21-22 16,-21 22-16,21-22 0,-21 1 0,0 21 15,21-1-15,-21 1 0,21 21 16,-21 0-16,0-1 0,0 44 31,0-1-31,-21 0 0,21 21 16,0 1-16,-21-1 0,21 0 0,0 22 16,0-22-16,0 0 0,0 1 15,0-1-15,0 0 0,0-20 16,0 20-16,0-21 0,0 0 0,0 0 15,0 1-15,0-1 0,0 0 0,21-21 16,22 0 0,-22 0-16,0 0 0</inkml:trace>
  <inkml:trace contextRef="#ctx0" brushRef="#br0" timeOffset="-204143.69">9038 12785 0,'0'0'16,"0"21"0,0 0-1,0 0-15,0 0 16,0 1-16,0-1 0,21 0 16,0-21-16,1 21 0,20 0 0,-21 0 15,21-21-15,-20 22 0,20-22 16,0 21-16,1 0 0,-22-21 0,21 0 15,-21 21-15,22-21 0,-22 0 16,0 0-16,0 21 0,0-21 0,0 0 16,-21 21-16,-21-21 15,0 22 1,0-22-16,-21 21 0,-1-21 0,1 21 16,0-21-16,-1 21 0,1 0 0,0-21 15,-1 21-15,-20 1 0,20-1 16,1 0-16,0-21 0,-1 21 15,22 0-15,-21 0 0,21-21 0,0 22 16,-1-22-16,1 21 0,0-21 16,0 0-16,21 21 0,0 0 15,-21-21-15,21 21 0,-21-21 0</inkml:trace>
  <inkml:trace contextRef="#ctx0" brushRef="#br0" timeOffset="-203437.1">2752 14796 0,'0'0'0,"21"-22"0,0 1 0,-21 0 15,21 21-15,0-21 16,-21 42 15,0 0-31,0 0 16,0 1-16,-21-1 0,0 0 15,0 21-15,-22-21 0,1 1 16,0 20-16,-22 0 0,22-21 16,-22 22-16,1-22 0,21 21 0,-22-21 15,1 22-15,20-22 0,22 0 16,-21-21-16,21 0 0,-1 21 0,1-21 16,0 0-16,21-21 15,0 0-15,0 0 0,21 0 16,0 21-16,1-22 0,20 22 15,-21 0-15,21 0 0,1 0 0,-1 22 16,22-1-16,-22 0 0,21 0 16,-20 0-16,20 0 0,1 1 15,-22-1-15,0 21 0,1-21 16,-1 0-16,0-21 0,-20 22 0,-1-1 16,0-21-16,0 0 0,-21 21 15,21-21-15,0 0 16,1-21-1,-22 0-15,21-1 0,0-20 16</inkml:trace>
  <inkml:trace contextRef="#ctx0" brushRef="#br0" timeOffset="-203172.24">3556 14732 0,'21'-21'15,"-42"42"-15,63-63 0,-21 21 0,1-1 0,-1 1 16,-21 42-1,-21 22-15,-1-22 0,1 21 16,0 1-16,-21-1 0,21 21 16,-22 1-16,1-1 0,0 1 0,-1-1 15,1 22-15,21-21 0,-22-1 0,1 1 16,0-22-16,-1 21 0,1-20 16,0-1-16,21 0 0,-22-20 0,22 20 15,0-21-15,21 0 16,0-42-1,21 21 1,0-21-16,22 0 0,-22-22 0,21 22 16</inkml:trace>
  <inkml:trace contextRef="#ctx0" brushRef="#br0" timeOffset="-202752.49">3641 15219 0,'0'0'0,"0"-21"0,0 0 16,0-1-16,0 1 16,21 0-16,0 21 0,0-21 0,0 0 0,-21 0 15,21-1-15,1 22 16,-1-21-16,21 21 0,-21 0 0,0 0 16,1 0-16,20 0 0,-21 0 15,21 0-15,-20 21 0,20 1 0,-21-1 16,0 21-16,22 22 0,-22-22 15,0 0-15,-21 1 0,0-1 16,0-21-16,0 21 0,0-20 0,0 20 16,-21-21-16,0 0 0,-1-21 15,1 21-15,0-21 0,0 0 16,21-21 0,0 0-16,0 0 15,0 0-15,0 0 0,0-22 0,0 1 16,0 21-16,0-22 0,21 1 15,0 0-15,-21-1 0,0 22 0,21-21 16,1 21-16,-1 0 0,0-1 16,0 1-16,0 0 0,0 21 0,1 0 15,-1 0-15,0-21 0,0 21 0,0 0 16,0 0-16,22 0 0</inkml:trace>
  <inkml:trace contextRef="#ctx0" brushRef="#br0" timeOffset="-202028.9">5016 14965 0,'0'0'0,"-21"0"31,0 21-31,0-21 0,0 21 0,0 0 16,-1 1-16,-20-1 0,21 21 15,0-21-15,0 22 0,-1-22 0,22 21 16,-21-21-16,21 22 0,0-22 15,-21 21-15,21-21 0,0 0 0,0 1 16,21-1-16,0-21 16,1 0-16,20 0 0,-21 0 15,0 0-15,22 0 0,-22 0 0,21 0 16,-21-21-16,0 21 0,22-22 16,-43 1-16,21 0 0,-21 0 0,0 0 15,0-22-15,0 22 0,0-21 0,-21 0 16,0 20-16,-1-20 0,1 0 15,0 21-15,-21-1 0,21-20 0,21 21 16,-22 0-16,22 0 16,22-1-1,-1 22-15,21 0 0,0 0 0,1 0 16,-1 0-16,0 0 16,1 0-16,20 22 0,1-22 0,-1 21 15,1 0-15,-1-21 0,22 21 16,-43 0-16,22 0 0,-22 1 0,0-1 15,1 21-15,-22-21 0,-21 0 0,0 1 16,0 20-16,0-21 0,-21 0 16,-22 0-16,22 1 0,-21-1 0,21 0 15,-22 0-15,22 0 0,-21 0 16,42 1-16,-21-22 0,21 21 16,21-21-16,0 0 15,21 0-15,-20 0 0,20 0 16,-21 0-16,21 0 0,1 0 15,-1-21-15,0 21 0,1-22 0,-1 1 16,0 0-16,-20 0 0,20 0 16,-21-22-16,0 22 0,0-21 0,-21 0 15,0-1-15,0 22 0,0-21 16,-21-1-16,0 22 0,0 0 0,0 0 16,0 0-16,-43 0 15,22 21-15,21 0 0,-22 0 0,22 0 16,0 21-16,-21 0 0,42 0 15,0 0-15,0 0 0,0 1 16,21-22-16,0 0 0,21 21 16,-21-21-16,43 0 0,-22 0 15</inkml:trace>
  <inkml:trace contextRef="#ctx0" brushRef="#br0" timeOffset="-201724.08">6731 14774 0,'0'0'0,"0"-42"0,0 21 0,0 0 16,-21 0-16,0-1 0,-1 22 31,1 22-31,0-1 0,21 0 0,-21 0 16,21 21-16,-21 1 0,0-22 0,21 21 16,-22 1-1,22-1-15,-21 0 0,21 1 0,-42 41 16,42-41-16,0-1 0,0 0 15,-21 1-15,21-22 0,0 21 0,0-21 16,0 0-16,0 1 0,21-1 16,0-21-16,0 0 0,0 0 15,22 0-15,-22 0 0,0 0 0,21 0 16,-20-21-16,20-1 0,0 1 0,-21 0 16,22 0-16,-22 0 0,42-43 15,-20 43-15</inkml:trace>
  <inkml:trace contextRef="#ctx0" brushRef="#br0" timeOffset="-201541.18">6519 14901 0,'-21'0'0,"42"0"0,-63 0 0,63 0 32,0 0-32,0 0 15,22 0-15,-22 0 0,21 0 0,22 0 16,-22 0-16,22 0 0,-22-21 15,21 21-15,-20 0 0,63-21 16,-64 0-16,-21 21 0,21-21 16,-20 21-16</inkml:trace>
  <inkml:trace contextRef="#ctx0" brushRef="#br0" timeOffset="-199796.17">2561 3789 0,'0'0'0,"-21"0"16,0 0-16,0-21 0,-1 21 15,1 0-15,0 0 16,0 0-16,0 0 16,0 0-16,-1 0 0,1 0 15,0 0-15,0 0 0,0 0 16,0 21-16,-1 0 0,1-21 16,0 21-16,21 22 0,0-22 15,-21 0-15,21 21 0,-21 1 0,21-1 16,0 0-16,-21 1 0,21-1 15,0 21-15,0-20 0,0-1 0,0 0 16,0 1-16,0-1 0,0 22 0,0-22 16,0 0-16,0 1 15,0 20-15,0 1 0,0-1 0,0 1 16,0-1-16,0 1 0,0-1 16,0 1-16,0-22 0,21 21 0,-21 1 15,0-1-15,0 22 0,0-21 16,0-1-16,-21 22 0,21-22 0,-22 1 15,22 20-15,-21-20 0,0-1 16,0 64-16,0-42 0,21-21 16,-21-1-16,21 22 15,-22-22-15,1 85 0,0-63 0,0-21 16,21-1-16,-21 1 0,0 20 16,21 1-16,-22-22 0,1 22 15,0 0-15,0-1 0,0-20 16,0 21-16,-1-1 0,1-20 0,0 20 15,-21 1-15,21 0 0,-1-1 16,-20 1-16,21 0 0,-21-22 16,20 22-16,1 0 0,0-22 0,0 22 15,0-1-15,0 1 0,-1 0 0,1-1 16,0 1-16,0 0 0,0-1 16,0 1-16,-1 0 0,1-1 0,0 1 15,0 21-15,0-21 0,0-1 16,-1 22-16,-20-21 0,21-1 15,21 22-15,-21 0 0,0 0 16,-1-21-16,1 20 0,21 1 0,0 0 16,-21-21-16,21 21 0,-21-1 15,21 1-15,0 0 0,0-21 0,0 21 16,-21-1-16,21-20 0,-21 21 16,21 0-16,-22 0 0,22-22 15,0 22-15,-21-21 0,21 21 0,-21-22 16,0 22-16,21 0 0,-21-21 0,0 20 15,21 1-15,-22-21 0,1 21 16,21-22-16,0 22 0,-21 0 0,21-21 16,-21 21-16,0-1 15,21-20-15,0 21 0,0-21 0,-21 20 16,21 1-16,-22 0 0,22-21 16,-21 21-16,21-1 0,0 1 0,0-21 15,0 21-15,0 0 0,-21-1 16,21 107-16,-21-106 0,21 21 15,0-21-15,0 0 0,0-1 16,0 107-16,-21-106 16,21 0-16,0 0 0,0-1 0,0-20 15,0 21-15,0-21 0,0-1 16,0 1-16,0-22 0,0 22 0,21-21 16,-21-1-16,0 1 15,0-22-15,21 0 0,-21 1 0,21-1 16,-21 0-16,0-21 0,21-21 15,1 0-15,-1-21 16,-21-21-16,21 0 0,0-1 16</inkml:trace>
  <inkml:trace contextRef="#ctx0" brushRef="#br0" timeOffset="-196802.89">2392 3704 0,'0'0'0,"-21"0"0,-1 0 0,1 0 16,0 0-16,0 0 16,0 0-1,21 21 1,21-21 0,0 22-16,21-22 0,1 0 15,-1 0-15,22 0 0,-1 0 0,1 0 16,20 0-16,-20 0 0,20 0 15,1 0-15,-21 0 0,20 0 0,1 0 16,0 0-16,20 0 0,1 0 0,0 0 16,0 21-16,0-21 0,0 0 15,-1 21-15,1-21 0,21 0 0,21 21 16,1-21-16,-22 0 16,21 21-16,0-21 0,0 0 0,0 21 15,22-21-15,-1 0 0,0 22 16,-21-22-16,22 21 0,-1-21 0,22 21 15,-22-21-15,0 21 0,1-21 0,20 21 16,-21-21-16,22 21 0,-22 1 16,1-22-16,20 21 0,-21-21 0,22 21 15,-1-21-15,361 42 16,-382-42-16,43 21 0,-22-21 16,1 22-16,-1-22 0,1 21 15,-1-21-15,1 21 0,-22-21 16,22 21-16,-1-21 0,-21 21 0,22-21 15,-1 21-15,1-21 0,-22 22 16,22-22-16,-1 21 0,1 0 0,-1-21 16,-20 21-16,20-21 0,-21 21 15,1-21-15,20 21 0,-20-21 0,-1 22 16,0-22-16,1 21 0,-22-21 16,21 21-16,149 0 0,-170-21 15,0 0-15,0 0 0,0 21 16,-21 0-16,21-21 0,-21 0 15,22 22-15,-22-22 0,0 0 0,0 21 16,0-21-16,-22 0 0,22 0 0,0 0 16,-21 21-16,21-21 0,106 0 15,-148 0-15,21 21 16,-22-21-16,1 0 0,-22 0 0,1 0 16,-1 0-16,1 0 0,-22 0 0,1 0 15,-22 0-15,0 0 0,0 0 16,0 0-16,0 0 0,-21 21 47,0 0-32,0 1-15,0-1 16,0 0-16,0 0 0,0 0 0,0 22 16,0 20-1,-21-21-15,0 1 0,21 20 0,-21-20 16,21-1-16,-21 21 0,0 1 15,21-1-15,-22 1 0,1-1 0,0 1 16,21 21-16,-21-1 0,0 1 0,0 21 16,21-22-16,-22 22 0,1 106 15,0-85-15,0 0 0,21 127 16,-21-127-16,21 21 16,-21-21-16,21 21 0,-22 0 0,22 1 15,-21-22-15,21 42 0,0-21 0,0-21 16,0 21-16,-21 22 0,21-22 15,-21 0-15,21 0 0,0 0 16,0 22-16,-21-22 0,0 0 0,21 0 16,-22 0-16,1 170 0,0-170 15,0 148-15,0-148 16,0 1-16,-1 20 0,-20-21 0,21-21 16,0 21-16,-43 149 15,43-149-15,-21 0 0,21 0 16,-22-21-16,22 21 0,-21 0 0,-1 1 0,1-22 15,0 21-15,21-21 0,-64 169 16,43-169-16,-1 0 16,1 21-16,0-21 0,20 21 0,-62 106 15,63-127-15,-22 0 0,22-21 16,-21 21-16,21-21 0,-1 21 16,1-21-16,0 0 0,0 0 15,0-22-15,0 22 0,21-21 0,-22-1 0,22 107 16,-21-128-16,21 22 15,-21 0-15,21-22 0,0 1 0,0-1 16,-21 43-16,21-42 0,0-22 16,-21 0-16,21 1 0,0-1 15,-21-21-15,21 21 0,0-20 16,0-1-16,0 21 0,-22-21 0,22 0 16,-21 1-16,0-22 15,0 0 1,0 21-16,0-21 0,-1 0 0,1 0 15,0 0-15,-21 0 0,21 0 16,-22 0-16,22 0 0,-21 0 0,-1 0 16,1 0-16,0-21 0,-1 21 15,-20 0-15,-1-22 0,-20 22 0,-1 0 16,0-21-16,-20 21 0,-1 0 16,0-21-16,0 0 0,-21 21 0,0 0 15,0 0-15,-21-21 0,0 21 16,0 0-16,-22 0 0,1 0 0,0-21 15,-1 21-15,-20 0 0,20 0 0,-20-22 16,-22 22-16,22 0 0,-22 0 16,22-21-16,-22 21 0,0 0 0,1 0 15,-234 0-15,212 0 16,22 0-16,-22 0 0,21 0 0,-21 0 16,0 0-16,1 0 0,-1 0 15,21 0-15,-21 0 0,0 0 16,1 0-16,-1 0 0,21 21 0,0-21 15,-20 0-15,20 0 0,0 22 0,22-22 16,-1 0-16,-20 21 0,-170-21 16,190 0-16,1 21 0,20 0 15,1-21-15,0 0 0,20 21 16,-20-21-16,21 21 0,0-21 0,21 22 16,0-22-16,-21 21 0,21-21 15,21 21-15,-21-21 0,0 0 0,21 21 16,0-21-16,0 0 0,0 21 15,22-21-15,-22 0 0,21 0 0,1 21 16,-1-21-16,-21 0 0,43 0 0,-22 0 16,0 22-16,22-22 0,20 0 15,-20 0-15,21 0 0,-1 21 16,1-21-16,0 0 0,-1 0 16,22 0-16,-21 21 0,-1-21 0,22 0 15,-21 0-15,0 0 0,-1 21 16,1-21-16,-22 0 0,22 0 0,0 0 15,-1 0-15,1 0 0,21 0 16,0 0-16,-22 0 0,22 0 16,0 0-16,0 0 0,0 21 0,0-21 15,-1 0-15,1 0 16,0 0-16,0 0 0,0 0 16,0 0-16,-1 0 0,1 0 15,0 0-15,0 0 0,0 0 16,0 0-1,-1 0-15,1 0 16,0 0-16,0 0 0,0 0 0,0 0 16,-1 0-16,1 0 15,0 0-15,0 0 16,0 0 0,21-21 15,-21 21 31,-1 0-46,1 0 0,0 0-16,0 0 15,0 0-15,0 21 0,-1-21 16,1 0-1,0 0-15,0 0 16,0 0 47,0 0-48,-1 0-15,22-21 16,-21 21-16,0 0 15,21-21-15,-21 21 0,21-21 16,-21 21-16</inkml:trace>
  <inkml:trace contextRef="#ctx0" brushRef="#br0" timeOffset="-194737.06">10795 15007 0,'0'0'0,"-21"0"15,0 0-15,-1 0 32,1 0 15</inkml:trace>
  <inkml:trace contextRef="#ctx0" brushRef="#br0" timeOffset="-178813.71">18881 3747 0,'21'0'94,"0"0"-78,-21-22 30,21 22-30</inkml:trace>
  <inkml:trace contextRef="#ctx0" brushRef="#br0" timeOffset="-178457.91">18754 3577 0,'-22'-21'16,"44"42"-16,-65-42 0,22 21 0,0 0 0,0 0 15,0 0-15,-1 0 0,1 0 16,21 21 0,21-21-1,1 0-15,20 21 16,-21-21-16,21 0 0,1 0 15,20 0-15,-20 0 0,20 0 0,-21 0 16,22 0-16,-1 0 0,1 0 16,-22 0-16,22 0 0,-22 0 15,0 0-15,1 0 0,-22 0 0,0 0 16,0 0-16,-42 0 16,0 0-16,-21 0 15,20 0-15,-20-21 0,21 21 0,-21 0 16,20 0-16,1 0 0</inkml:trace>
  <inkml:trace contextRef="#ctx0" brushRef="#br0" timeOffset="-178145.09">19135 3598 0,'-22'0'31,"1"0"16,21 22-47,0-1 16,0 0-16,-21 0 15,21 21-15,-21-20 0,21-1 0,0 0 16,0 21-16,-21 1 0,21-22 16,-21 21-16,21 0 0,-22 1 0,22-22 15,0 21-15,-21-21 0,21 22 0,0-22 16,-21 0-16,21 0 15,0 0-15,0-42 32,0 0-32,21 0 0,0 0 15,-21-22-15,22 22 0,-1-21 0</inkml:trace>
  <inkml:trace contextRef="#ctx0" brushRef="#br0" timeOffset="-177677.36">19240 3662 0,'0'-21'15,"0"0"1,0 42 0,0 0-16,0 0 15,0 0-15,0 0 16,0 22-16,-21-22 0,21 0 0,0 0 16,-21 22-16,21-22 0,0 0 0,-21 21 15,21-21-15,0 1 0,0-1 16,0 0-16,0 0 0,0 0 0,0 0 15,0-42 17,0 0-32,0 0 15,0-21-15,0 20 0,21 1 0,-21 0 16,21-21-16,0 21 0,1-1 0,-1 1 16,0 0-16,21 0 0,-21 0 15,1 0-15,20 21 0,-21 0 16,0 0-16,0 0 0,22 0 15,-22 0-15,0 0 0,0 21 16,-21 0-16,0 0 0,21 0 0,-21 0 16,0 1-16,0 20 0,0-21 0,0 0 15,0 22-15,-21-22 0,21 0 0,-21 0 16,0 0-16,0 0 16,21 1-16,0-1 0,-21-21 0,21-21 31,0-1-16,21 1-15,-21-21 0,21 21 16,0 0-16</inkml:trace>
  <inkml:trace contextRef="#ctx0" brushRef="#br0" timeOffset="-177464.5">19875 3789 0,'0'0'0,"0"21"31,0 0-31,0 0 15,0 1-15,0-1 0,0 0 0,0 21 16,0-21-16,0 1 0,-21-1 16,21 0-16,0 0 0,-21 0 15,21 0-15,-21 1 0,21-1 0,-21-21 16,21-21 15,21-1-31,0 1 16,-21 0-16</inkml:trace>
  <inkml:trace contextRef="#ctx0" brushRef="#br0" timeOffset="-177285.61">20024 3620 0,'0'-22'16,"-22"22"-16,1 0 15,21 22 32,0-1-31,21-21-16,1 21 0</inkml:trace>
  <inkml:trace contextRef="#ctx0" brushRef="#br0" timeOffset="-176859.85">20362 3810 0,'0'0'16,"0"-21"-16,21 21 16,-21-21-16,22 21 0,-22-21 15,-22 21 17,1 0-32,0 0 0,-21 0 15,21 0-15,-1 21 0,1-21 16,-21 21-16,42 0 0,-21-21 0,21 21 15,-21 0-15,21 1 16,0-1-16,21-21 0,0 21 16,0-21-16,0 21 0,0-21 15,1 21-15,-1-21 0,0 21 16,0 1-16,21-22 0,-20 21 0,-1-21 16,-21 21-16,21 0 0,-21 0 15,0 0-15,-21-21 16,0 22-16,-1-22 0,-20 0 15,21 0-15,-21 0 0,-1 0 16,22 0-16,0 0 0,-21 0 0,20 0 16,1 0-16,0 0 0,0 0 15,21-22 1,0 1-16,0 0 0,21 0 16,43 0-1</inkml:trace>
  <inkml:trace contextRef="#ctx0" brushRef="#br0" timeOffset="-176390.6">21230 3874 0,'0'0'0,"-21"-22"15,0 1-15,21 0 0,0 0 0,0 0 16,0 0 0,0-1-16,21 22 0,21 0 15,-21-21-15,1 21 0,20 0 0,-21 0 16,21 0-16,-20 0 0,20 0 16,0 21-16,-21 1 0,22-1 0,-22 0 15,0 21-15,0-21 0,-21 1 16,0 20-16,0 21 0,0-20 15,0-22-15,-21 21 0,0-21 16,0 1-16,-22 20 16,22-42-16,0 21 0,0-21 0,0 0 15,0 0-15,-1 0 16,1-21-16,21 0 16,0 0-16,0-1 0,0 1 0,21-21 15,1 21-15,-1 0 0,0-22 16,0 22-16,0 0 0,0-21 0,1 20 15,-1 1-15,21 0 0,-21 0 16,0 0-16,22 21 0,-22 0 0,0-21 16,0 21-16,0 0 0,1 0 15,-1 0-15,0 0 0,0 0 0</inkml:trace>
  <inkml:trace contextRef="#ctx0" brushRef="#br0" timeOffset="-175693.06">22161 3768 0,'0'-21'0,"-21"21"31,0 0-31,0 21 16,0 0-16,0-21 0,-1 21 16,1 0-16,0 0 0,0 1 15,0-1-15,0 21 0,-1-21 0,22 0 16,0 1-16,0-1 15,0 0-15,0 0 0,0 0 16,22-21-16,-1 0 0,0 21 0,21-21 16,-21 0-16,1 0 0,-1 0 15,0 0-15,0 0 0,0-21 0,0 21 16,1-21-16,-1 0 0,-21 0 16,0 0-16,21-22 0,-21 22 15,0 0-15,0 0 0,0 0 16,0-1-16,-21 1 0,0 0 0,-1 0 15,1 21-15,21-21 16,-21 21-16,42 0 31,0 0-31,1 0 16,-1 0-16,21 0 0,-21 0 0,22 0 16,-1 0-16,0 0 0,-21 0 15,22 0-15,-1 0 0,-21 0 0,0 0 16,1 0-16,-1 0 0,-21 21 15,0 0-15,0 0 16,-21-21-16,-1 21 0,1 1 0,0-1 16,0 0-16,0-21 0,0 21 15,-1 0-15,1 0 0,21 1 0,0-1 16,0 0-16,0 0 0,0 0 16,21-21-16,1 0 15,-1 21-15,0-21 0,0 0 0,0 0 16,0 0-16,1 0 0,20 0 15,-21-21-15,0 0 0,0 0 0,1 0 16,20 0-16,-21-1 0,-21 1 0,21-21 16,-21 21-16,21-22 0,-21 22 15,0 0-15,0-21 0,0 21 0,0-1 16,-21 1-16,0 21 0,0-21 16,0 21-16,0 0 0,-1 0 15,1 0-15,0 0 0,0 0 0,0 0 16,0 21-16,21 0 15</inkml:trace>
  <inkml:trace contextRef="#ctx0" brushRef="#br0" timeOffset="-175416.35">23262 3493 0,'0'0'0,"0"-22"0,0 1 15,-21 21 1,0 21-16,0 1 16,21-1-16,-22 21 0,22-21 15,-21 22-15,0-1 0,0-21 16,21 21-16,-21 1 0,0-1 0,-1-21 16,22 22-16,-21-22 0,21 21 0,-21-21 15,21 0-15,0 22 0,0-22 16,0 0-16,21-21 15,0 0-15,1 0 16,-1 0-16,0 0 0,0 0 0,21-21 16,-20 0-16</inkml:trace>
  <inkml:trace contextRef="#ctx0" brushRef="#br0" timeOffset="-175252.44">23093 3704 0,'-43'0'15,"86"0"-15,-107 0 0,43 0 0,0 0 0,0 0 16,42 0 0,0 0-16,0 0 15,0 0-15,22 0 0,-22 0 16,0 0-16,21-21 0,-20 21 16</inkml:trace>
  <inkml:trace contextRef="#ctx0" brushRef="#br0" timeOffset="-174552.85">24130 3556 0,'0'0'0,"0"-21"15,-21 21 1,42 0 31,0 0-32,0 0-15,0 0 0,1 0 16,-1 0-16,0-21 0,21 21 0,-21-21 16,22-1-16,-22 1 0,0 0 0,0 0 15,0 0-15,-21 0 0,0-1 16,0 1-16,0 0 0,0 0 16,-21 0-16,0 21 0,0 0 15,0 0-15,0 0 0,-22 0 0,1 0 16,0 21-16,20 0 0,-20 0 15,0 22-15,21-22 0,-1 0 0,1 0 16,21 21-16,-21-20 0,21-1 16,0 0-16,0 0 0,21-21 15,0 21-15,1 0 0,-1-21 0,42 22 16,-42-22-16,22 0 0,-22 0 16,0 0-16,21 0 0,-20 0 0,20 0 15,-84 0 16,20 0-31,-20 0 0,21 0 16,-21 21-16,-1 0 0,1 0 16,0 0-16,-1 0 0,1 1 0,0-1 15,20 0-15,1 0 0,0 0 16,21 0-16,-21 1 0,21-1 0,0 0 16,21 0-16,0-21 0,0 0 15,22 21-15,-22-21 0,21 0 16,1 0-16,-1 0 0,0 0 0,1-21 15,20 21-15,-21-21 0,22 0 16,-1 0-16,1-1 0</inkml:trace>
  <inkml:trace contextRef="#ctx0" brushRef="#br0" timeOffset="-174315.97">25061 3387 0,'21'-43'16,"-42"86"-16,42-149 0,-21 64 0,0-22 15,0 22-15,0 21 0,0-1 16,-42 22-16,21 0 15,0 22-15,21-1 0,-43 0 0,22 21 16,0 22-16,0-1 0,-21-20 16,20 20-16,-20 1 0,21-1 0,0-21 15,-22 22-15,22-22 0,0 1 0,0-1 16,0-21-16,0 21 0,-1-20 16,22 20-16,0-21 0,0 0 15,0 0-15,22-21 16,-1 0-16,0 0 0,21 0 15,1 0-15,-22-21 0,21 0 0</inkml:trace>
  <inkml:trace contextRef="#ctx0" brushRef="#br0" timeOffset="-173364.72">24955 3768 0,'-21'0'31,"0"0"-31,21 21 16,21-21-1,0 0 1,1 0-16,-1 0 0,0 0 16,21 0-16,-21 0 0,1 0 0,-1-21 15,21 21-15,-21-21 0,-21-1 16,21 22-16,-21-21 0,0 0 16,0 0-1,-21 21-15,0 0 0,-21 0 0,21 0 16,-1 0-16,-20 21 0,0-21 0,21 21 15,-22 0-15,22 1 0,-21-1 16,21 0-16,-1 0 0,22 0 16,0 0-16,0 1 0,0-1 15,0 0-15,43-21 0,-22 0 16,0 21-16,21-21 0,1 0 0,-1 0 16,-21 0-16,22 0 0,-1 0 15,0 0-15,1-21 0,-1 21 0,-21-21 16,21 0-16,1 21 0,-22-22 15,0 1-15,0 0 0,0 0 0,-21 0 16,0 0-16,0-1 0,0 1 16,0 42 15,0 1-31,0-1 16,0 0-16,-21 0 0,0 0 0,21 0 15,0 1-15,0-1 0,-21 0 16,0 0-16,21 0 15,-21 0-15,21-42 47,0 0-47,21 0 16,0 0-16,-21 0 0,21-1 16,0 1-16,-21 0 0,21 0 0,1 0 15,-1 0-15,0-1 0,-21 1 16,21 21-16,0 0 0,0 0 15,1 0-15,-1 0 0,0 21 16,0-21-16,0 22 0,0-1 16,-21 0-16,0 0 0,22 0 0,-22 0 15,0 1-15,0-1 0,0 0 16,0 0-16,0-42 62,0 0-62,0 0 0,21-1 16,0 22-16,0-21 0,0-21 16,0 21-16,22 0 0,-22-1 15,21 1-15,1 0 0,-1 0 16,0 0-16,1 0 0,-22 21 0,42 0 16,-20 21-16,-22 0 0,0 0 15,-21 0-15,0 0 0,0 1 16,0 20-16,0-21 0,0 0 0,-21 0 15,0 1-15,21 20 0,-22-42 16,1 21-16,0 0 0,0 0 0,0-21 16,21 22-16,21-22 47,0-22-47,0 22 0</inkml:trace>
  <inkml:trace contextRef="#ctx0" brushRef="#br0" timeOffset="-173012.92">26501 3789 0,'21'0'31,"0"0"-15,0 0-16,0 0 15,0-21-15,1 21 0,-22-21 16,21 21-16,0-22 0,0 22 0,-21-21 16,0 0-16,0 0 0,0 0 15,-21 21 1,0 0-16,0 0 0,-1 0 16,1 21-16,0 0 0,0 0 15,0 0-15,0 1 0,-1-1 0,1 0 16,21 0-16,-21 0 0,21 0 0,0 1 15,0-1-15,0 0 16,21-21-16,0 0 16,1 0-16,-1 0 0,0 0 15,21 0-15,-21 0 0,22 0 16</inkml:trace>
  <inkml:trace contextRef="#ctx0" brushRef="#br0" timeOffset="-172577.17">27009 3725 0,'0'0'0,"0"-21"0,21 0 15,-21 0-15,0 42 16,-21-21 0,-1 21-16,22 0 0,-21 1 15,21-1-15,-21 0 0,21 0 0,-21 0 16,0 0-16,21 1 0,-21-1 16,21 0-16,0 0 0,-22 0 15,1 0 1,21-42 15,0 0-31,0 0 16,0 0-16,0 0 0,21-1 0,1 1 15,-1 0-15,0 0 0,0-21 16,21 20-16,-20-20 0,20 21 0,0-21 16,-21 20-16,22 1 0,-1 0 0,0 0 15,1 21-15,-22 0 0,21 21 16,-21 0-16,1 0 0,-1 1 0,-21 20 15,21 0-15,-21-21 16,0 43-16,0-22 0,-21-21 16,-22 43-16,43-43 15,-21 0-15,0 0 0,21 1 0,-21-22 16,21 21-16,0-42 31,0-1-15,21 1-16,0 0 15</inkml:trace>
  <inkml:trace contextRef="#ctx0" brushRef="#br0" timeOffset="-172353.29">27855 3260 0,'0'-21'0,"0"42"0,-21-21 15,0 21-15,0 21 0,-22 1 16,22-1-16,0 0 0,0 1 15,0 20-15,0-21 0,-1 1 0,1-1 16,0 0-16,21 1 0,-21-22 16,21 0-16,0 21 0,0-20 0,0 20 15,0-21 1,0 0-16,21-21 16,0 0-16,0 0 0,1 0 0,20 0 15,0 0-15</inkml:trace>
  <inkml:trace contextRef="#ctx0" brushRef="#br0" timeOffset="-172049.45">28152 3768 0,'0'-21'16,"0"42"-16,0-64 0,-22 43 15,-20 0 1,21 0-16,0 0 0,0 0 16,-1 0-16,-20 0 0,42 22 15,-21-22-15,21 21 0,0 0 16,0 0-16,21 0 15,0-21-15,0 0 0,22 21 16,-22-21-16,0 22 0,0-22 16,0 21-16,1-21 0,-1 21 15,-21 0-15,0 0 16,0 0-16,-21 1 16,-1-22-16,1 0 0,0 0 0,-21 0 15,21 0-15,-1 0 0,-20 0 16,21 0-16,0 0 0,-22 0 0,22 0 15,0-22 1,21 1-16,0 0 16</inkml:trace>
  <inkml:trace contextRef="#ctx0" brushRef="#br0" timeOffset="-171836.57">27538 3429 0,'0'0'0,"0"-21"0,21 21 16,0 0-16,0 0 0,0-21 16,22 21-16,-22 0 0,21 0 0,1 0 15,-1 0-15,0 0 0,1 0 16,-1 0-16,0 0 0,1 0 16,-22 0-16,0 0 0,0 0 15,0 0-15</inkml:trace>
  <inkml:trace contextRef="#ctx0" brushRef="#br0" timeOffset="-170960.95">29316 3683 0,'0'0'16,"21"0"-16,0 0 0,-21 21 31,0 0-31,0 1 16,-21-1-16,21 0 0,-21 0 15,21 0-15,-21 0 0,21 1 0,0-1 16,0 0-16,-22-21 0,22 21 0,-21-21 15,21 21-15,-21-21 16,0 0 0,21-21-1,0 0-15,0 0 0,0 0 16,0-1-16,0 1 16,21 0-16,0-21 0,0 21 0,1-1 15,20-20-15,-21 21 0,0-21 16,22 20-16,-22 1 0,21 21 0,0 0 15,-20 0-15,20 0 0,-21 0 16,0 0-16,0 21 0,1 1 0,-1-1 16,-21 0-16,21 21 0,-21 22 15,0-43-15,0 21 0,0-21 16,0 1-16,0-1 0,0 0 0,-21 0 16,21 0-16,-21 0 0,-1 1 15,1-22 1,21-22 15,0 1-31,0 0 0,0 0 16,0 0-16,21-22 0,1 22 15,-1 0-15,0-21 0,0 21 0,0-1 16,22-20-16,-1 21 0,0 0 16,43-22-16,-43 43 0,1 0 15,41 0-15,-41 22 16,-22-1-16,0 0 0,0 21 0,-21-21 15,0 1-15,0 20 0,0-21 16,0 21-16,-21-20 0,0-1 16,-22 0-16,22 0 0,0 0 15,0-21-15,0 21 0,0 1 0,-1-22 16,1 0-16,0 0 0,42 0 47,0-22-47,22 1 0</inkml:trace>
  <inkml:trace contextRef="#ctx0" brushRef="#br0" timeOffset="-170028.95">30946 3704 0,'0'-21'0,"0"42"0,0-63 0,-22 21 15,1 0-15,0-1 0,0 22 16,0 0-16,0 0 0,-1 0 0,-20 0 15,21 0-15,-21 0 0,-1 22 16,1-1-16,0 0 0,-22 42 16,22-41-16,21-1 0,-1 21 15,1-21-15,21 0 0,0 43 16,0-43-16,21 0 0,1 0 16,-1 1-16,21-1 0,-21-21 15,22 0-15,-22 0 0,21 0 0,0 0 16,-20 0-16,20 0 0,-21 0 15,21-21-15,-20-1 0,20 1 0,-21 0 16,0-21-16,0 21 0,1-22 16,-1 22-16,0-21 0,0-1 0,0 22 15,-21-21-15,0 21 0,21 0 16,-42 42 15,0 0-31,0 0 0,0 0 0,21 22 16,-21-22-16,-1 0 0,1 21 15,21-21-15,0 1 0,0 20 0,0-21 16,0 0-16,0 0 16,0 1-16,21-1 0,1-21 15,20 0-15,0 0 16,1 0-16,-1 0 0,0 0 0,1 0 16,20-21-16,-21-1 0,1 1 15,-1 0-15,0 0 0,1-21 0,-22 20 16,21-20-16,-21 21 0,22-21 15,-22 20-15,-21 1 0,0 0 16,-21 42 0,0 0-16,-1 1 15,22-1-15,-21 0 0,0 0 16,0 21-16,21-20 0,0-1 16,0 0-16,0 0 0,0 21 15,21-20-15,21-1 0,-20-21 16,-1 0-16,21 0 0,-21 0 15,0 0-15,22 0 0,-22 0 0,21 0 16,-21-21-16,1-1 0,20 1 16,-21 0-16,0 0 0,22-21 15,-22 20-15,0 1 0,0-21 0,0 21 16,0-22-16,1 22 0,-22 0 16,0 0-16,-22 42 15,22 0 1,-21 0-16,0 1 0,0 20 15,0-21-15,0 21 0,-1 1 16,22-1-16,0 0 0,-21 22 0,21-22 16,0 1-16,0 20 0,0-21 15,0 1-15,0-1 0,0 0 0,-21 1 16,21-1-16,0 0 0,0-20 16,0 20-16,-21-21 0,0 21 0,21-20 15,-21-1-15,-1 0 0,1 0 0,0 0 16,0-21-16,0 21 0,0 1 15,-22-22-15,22 0 0,-21 0 0,-1 0 16,-20 0 0,21 0-16,-1 0 0,1 0 0,0 0 15,-1 0-15</inkml:trace>
  <inkml:trace contextRef="#ctx0" brushRef="#br0" timeOffset="-169341.67">19177 4614 0,'0'0'16,"21"-21"-16,-21 0 0,0 0 16,0 0-16,0 0 15,-21 21-15,0-22 0,0 22 0,-1 0 16,1 0-16,-21 0 0,21 0 16,0 0-16,-22 22 0,22 20 0,0-21 15,-21 21-15,20 1 0,-20-1 0,21 0 16,0 22-16,0-22 0,-1 22 15,1-1-15,21-20 0,0-1 0,0 0 16,0 1-16,0-22 0,0 0 16,21 0-16,1 0 0,20 0 15,21-21-15,1 0 0,-22 0 0,1 0 16,20 0-16,-21 0 16,22-21-16,42-21 0,-64 21 15,0 0-15,1-1 0,-1-20 0,-21 21 16</inkml:trace>
  <inkml:trace contextRef="#ctx0" brushRef="#br0" timeOffset="-168720.43">19537 4953 0,'0'-63'0,"21"41"0,-21-20 16,-21 169-16,21-254 16,-21 127-1,-1 21-15,1 0 0,21 1 16,-21-1-16,0 21 0,21-21 0,0 22 16,-21-22-16,21 0 0,-21 21 0,21-21 15,0 1-15,0-1 0,0 0 16,0 0-16,0 0 0,21 0 15,0-21-15,0 0 0,0 0 16,0 0-16,1 0 0,-1 0 16,0 0-16,0 0 0,0-21 0,-21 0 15,21 21-15,-21-21 0,0 0 16,0 0-16,0-1 0,0 1 0,-21 0 16,0-21-16,0 21 0,21-1 15,0 1-15,-21 0 0,21 0 0,0 0 16,0 0-16,21-22 0,0 43 15,21 0-15,1 0 16,-22 0-16,42 21 0,-20-21 16,-1 43-16,-21-22 15,0 0-15,1 0 0,-1 22 0,0-22 16,-21 21-16,21-21 0,-21 22 16,0-22-16,0 21 0,-21-21 15,21 0-15,-21-21 0,0 22 16,21-44 15,0 1-31,0 0 16,0 0-16,21 0 0,-21 0 15,21-1-15,0-20 0,0 21 0,0-21 16,1 20-16,-1-20 0,21 21 16,0-21-16,1 20 15,-22 22-15,21 0 0,-21 22 16,1-1-16,-22 0 0,21 21 15,-21-21-15,0 22 0,0-22 16,0 21-16,-21 1 0,-1-22 0,1 21 0,21-21 16,-21 0-16,0 1 0,21-1 15,-21 0-15,21 0 0,21-21 32,0-21-17,0 0-15,0 21 0,1-21 16</inkml:trace>
  <inkml:trace contextRef="#ctx0" brushRef="#br0" timeOffset="-168497.57">20870 4805 0,'0'0'0,"21"-21"0,-21 0 0,22-1 0,-22 44 32,-22-1-32,1 0 0,0 21 15,0-21-15,21 22 0,-21-1 0,0 0 16,-1 1-16,1-1 0,0 0 15,0-20-15,0 20 0,0-21 0,-1 21 16,1-20-16,0-1 0,21 0 16,0 0-16,21-21 31,22 0-31,-22 0 0,0 0 16,0-21-16</inkml:trace>
  <inkml:trace contextRef="#ctx0" brushRef="#br0" timeOffset="-168315.67">20637 5080 0,'-21'0'0,"42"0"0,-63 0 0,21 0 15,42 0 17,21 0-32,-20 0 0,-1 0 15,21 0-15,0 0 0,-20 0 16,20-21-16,0 21 0,1 0 0,-1 0 15,21 0-15,-20 0 0</inkml:trace>
  <inkml:trace contextRef="#ctx0" brushRef="#br0" timeOffset="-167613.46">21442 5207 0,'0'-21'16,"0"0"-1,0 0-15,0-1 16,0 1-16,0 0 0,-21 0 0,21 0 16,-22 0-16,1-1 0,0 1 15,21 0-15,-21 0 0,0 21 0,0 0 16,-1 0-16,1 0 0,0 0 0,0 0 16,0 21-16,0 21 0,-1-20 15,1 20-15,0-21 0,0 21 0,0-20 16,-22 20-16,43-21 0,-21 0 15,21 22-15,0-22 0,0 0 0,0 0 16,0 0-16,0 0 0,21-21 16,1 0-16,-1 0 15,0 0-15,0 0 0,0 0 0,0 0 16,1 0-16,20 0 0,-21-21 16,0 0-16,0 0 0,22 0 0,-22 0 15,0-1-15,0 1 0,0-21 0,1 21 16,-1-22-16,0 22 0,-21-42 15,0 42-15,0-1 16,0 44 0,-21-1-16,0 0 15,21 21-15,-22-21 0,22 1 0,-21-1 16,21 0-16,0 21 0,0-21 16,0 1-16,0-1 15,0 0-15,21-21 0,1 0 16,-1 0-16,21 0 0,-21 0 15,0 0-15,43-21 0,-22 21 16,-21-21-16,22-1 0,-1 1 0,-21 0 16,0 0-16,22 0 0,-22 0 15,0-22-15,-21 22 0,0 0 16,21 0-16,-21 0 0,0 42 16,-21 0-1,0 0-15,21 0 0,-21 0 0,0 1 16,21 20-16,0-21 0,0 0 15,-22 0-15,22 1 0,0-1 0,0 0 16,0 0 0,22-21-1,-1 0-15,0 0 0,0 0 16,-21-21-16,21 0 16,0 0-16,1-1 0</inkml:trace>
  <inkml:trace contextRef="#ctx0" brushRef="#br0" timeOffset="-167448.55">21929 4826 0,'0'0'0,"-22"0"0,1-21 15,0 21-15,0 0 16,0 0-16,21 21 16,0 0-1,0 0-15,0 1 16,0-1-16,21-21 0,0 21 15,0-21-15</inkml:trace>
  <inkml:trace contextRef="#ctx0" brushRef="#br0" timeOffset="-167045.78">22246 5017 0,'0'21'0,"0"-42"0,0 63 15,-21-42-15,0 21 0,21 0 16,-21 0-16,-1 1 0,22-1 0,-21 0 15,21 0-15,0 0 0,0 0 16,-21 1-16,21-1 0,0 0 16,-21-21-16,21 21 0,0-42 62,0 0-62,0 0 0,0-1 0,0 1 16,0 0-16,21 0 0,0-21 15,-21 20-15,21-20 0,1 21 16,20-21-16,-21 20 0,21 1 0,-20-21 16,20 21-16,0 21 0,1 0 15,-1 0-15,0 0 0,1 21 0,-1 0 16,-21 0-16,21 0 0,-20 22 0,-22-22 16,0 21-16,0-21 0,0 1 15,0 20-15,-22-21 0,1 0 0,0 0 16,0 1-16,0-22 0,0 21 15,-1-21-15,1 0 0,0 0 0,0 0 16</inkml:trace>
  <inkml:trace contextRef="#ctx0" brushRef="#br0" timeOffset="-165077.55">23770 4805 0,'0'-21'0,"0"42"46,0 0-46,0 0 0,0 0 16,0 22-16,-21-22 0,21 21 16,-21-21-16,21 1 0,-21-1 0,21 21 15,0-21-15,0 0 0,-22-21 16,1 43-16,21-22 16,-21-21-1,21-21 1,0 0-16,0-1 0,0 1 15,0 0-15,0 0 0,0-21 16,21-1-16,0 22 0,1-21 16,-22-1-16,21 22 0,0-21 0,0 21 15,0 0-15,0-1 0,1 1 16,20 21-16,-21 0 0,0 0 0,0 0 16,22 21-16,-22 1 0,0-1 15,0 0-15,0 21 0,1-21 0,-22 22 16,0-1-16,21-21 0,-21 22 0,0-22 15,0 21-15,0-21 0,0 0 16,0 1-16,0-1 0,-21 0 0,21 0 16,0 0-1,-22-21-15,22-21 16,0 0 0,0 0-16,0 0 15,0-1-15,22 1 0,-22-21 0,21 21 16,0-22-16,0 22 0,0-21 15,0 0-15,43-22 0,-43 43 16,21 0-16,-20 0 0,20 21 0,-21 0 16,21 0-16,1 0 15,-22 21-15,0 21 0,-21 22 16,0-43-16,0 21 0,0 0 16,0-20-16,-21 20 0,0 0 0,21-21 15,0 1-15,0-1 0,0 21 0,0-21 16,0 0-1,0 1-15,21-22 16,0 0-16,0 0 0,0 0 0,22 0 16,-22 0-16,21-22 0,-21 22 15,22-21-15,-22 0 0,21 0 0,-21 0 16,22 0-16,-22-22 0,0 22 16,21-42-16,-20 20 0,-1 1 15,-21 21-15,21 0 0,-21-1 16,0 1-16,0 0 0,0 42 15,-21 22 1,0-22-16,21 0 16,-22 21-16,22-21 0,-21 22 15,0-22-15,21 21 0,0-21 0,-21 22 16,21-22-16,0 0 0,0 0 16,0 0-16,0 1 0,0-1 15,21-21-15,0 0 0,0 0 16,1 0-16,-1 0 0,0 0 0,0 0 15,0 0-15,22-21 0,-22-1 0,0 1 16,0 0-16,0 0 0,0 0 16,1 0-16,-1-22 0,0 22 15,0-21-15,0 21 0,0-22 0,-21 1 16,22 0-16,-22 20 16,21 1-16,-21 42 31,0 1-31,-21-1 0,-1 21 15,22-21-15,0 22 0,-21-22 16,0 21-16,21-21 0,-21 0 0,21 22 16,0-22-16,0 0 0,0 0 15,0 0-15,0 1 0,0-1 16,21-21-16,0 0 0,0 0 0,1 0 16,-1 0-16,0 0 0,0 0 0,0 0 15,22 0-15,-1-21 16,0-1-16,1 1 0,-22 0 0,0 0 15,21 0-15,-21-22 16,43-41-16,-43 41 0,0 1 16,-21 0-16,21-1 0,1 1 15,-22 0-15,0 21 0,0-22 0,0 22 16,21 0-16,-42 42 31,-1 0-31,1 22 0,0-1 16,0 0-16,0 1 0,21-1 15,-21 0-15,-1 1 0,1-1 16,21-21-16,0 21 0,-21 22 16,21-43-16,0 0 0,0 0 15,0 1-15,0-1 0,21-21 0,0 21 16,1-21-16,-1 0 0,21 0 0,-21 0 16,22 0-16,-1 0 0,-21 0 15,21-21-15,1 21 0,-22-21 0,64-22 16,-64 1-16,21 21 0,-21-22 15,0 1-15,22 0 0,-1-64 16,-21 42-16,0 22 16,1-43-16,-22 64 0,21 0 15,-21-21-15,0 63 32,-21 0-32,-1 0 0,1 22 0,0 20 15,0-21-15,0 1 0,0-1 16,-1 0-16,1 1 0,0-1 15,21 0-15,-21-20 0,21-1 0,0 0 16,0 0-16,0 0 0,0 0 16,21-21-16,21 0 15,-20 0-15,-1 0 0,0 0 0,21 0 16,-21 0-16,22-21 16,-22 21-16,0-21 0,21 0 0,1-21 15,-22 20-15,-21 1 0,0 0 16,21 0-16,-21 0 0,0 42 15,0 0 1,-21-21-16,0 42 16,21-20-16,0-1 0,-21 0 0,21 0 15,-22 0-15,22 0 0,0 1 16,0-1-16,22-21 31,-1 0-31,0 0 0,-21-21 16,21 21-16,0-22 0,0 1 15</inkml:trace>
  <inkml:trace contextRef="#ctx0" brushRef="#br0" timeOffset="-164913.64">26755 4805 0,'0'-21'16,"0"42"-16,0-63 0,-22 20 16,1 22-16,0 22 31,21-1-31,-21 0 0,21 0 15,0 0 1,-21-21 0,0 0-16</inkml:trace>
  <inkml:trace contextRef="#ctx0" brushRef="#br0" timeOffset="-164741.74">26183 4911 0,'0'0'0,"-21"0"0,0 0 0,0 21 15,21 0 1,21-21-16,0 0 16,21 0-16,-21 21 0,22-21 15,-1 0-15,0 0 0,1 0 0,-1 0 16,0 0-16,1 0 0,-1 0 0,0 0 16,22 0-16</inkml:trace>
  <inkml:trace contextRef="#ctx0" brushRef="#br0" timeOffset="-164495.89">26882 4974 0,'0'0'0,"0"21"0,-22 1 16,1-1-16,0 0 0,21 0 16,-21 0-16,0 22 0,0-22 15,21 21-15,0-21 0,-22 22 0,22-1 16,-21 0-16,21 1 0,-21-1 16,21 0-16,0 1 0,-21 20 0,0-21 15,21 1-15,-21-1 0,-1 22 0,1-22 16,21 0-16,-21 1 0,0-1 15,0-21-15,0 21 0,21-20 0,-22-1 16,22 0-16,22-42 31,-22 0-15,21-1-16,0 1 0,0-21 0,0 0 16,0-1-16</inkml:trace>
  <inkml:trace contextRef="#ctx0" brushRef="#br0" timeOffset="-164236.85">26797 5376 0,'21'-42'15,"-42"84"-15,42-147 0,-21 62 0,0 1 16,0 0-16,0-1 0,21 22 0,-21-21 16,21 21-16,1-1 0,-1 22 0,0-21 15,0 0-15,0 21 0,22 0 16,-22 0-16,0 0 0,21 0 0,-21 21 16,1-21-16,-22 21 15,0 22-15,0-22 0,0 0 0,0 21 16,-22-20-16,1-1 0,0 0 0,0 0 15,-21 0-15,-1 0 0,22 1 16,-21-22-16,21 0 0,-22 21 16,22-21-16,0 0 0,0 0 0,21-21 31,21-1-31,21 1 16,-21 0-16,22 0 0</inkml:trace>
  <inkml:trace contextRef="#ctx0" brushRef="#br0" timeOffset="-164025.3">27453 4593 0,'0'0'0,"0"21"15,-21 1 1,0-1-16,0 0 0,21 21 0,-22 1 16,-20 41-16,21-41 15,21-1-15,-21 0 0,21-21 0,-21 22 16,21-1-16,0-21 0,0 0 0,0 1 15,0-1-15,0 0 0,0 0 16,21-21 0,0 0-16,0 0 15,21 0-15</inkml:trace>
  <inkml:trace contextRef="#ctx0" brushRef="#br0" timeOffset="-163731.46">27517 5038 0,'0'-21'15,"21"21"17,0 0-32,-21-22 0,21 22 0,0-21 15,0 21-15,1-21 0,-1 21 16,0-21-16,0 0 0,0 21 0,0-21 16,1 21-16,-44 0 31,1 0-31,0 0 0,0 0 0,-21 21 15,-22 21-15,43-21 16,-21 0-16,20 1 0,1-1 0,0 0 16,21 21-16,-21-21 0,21 1 15,0-1-15,0 0 16,21-21-16,0 0 0,0 0 0,22 0 16,-22 0-16,0 0 0,64 0 15</inkml:trace>
  <inkml:trace contextRef="#ctx0" brushRef="#br0" timeOffset="-163282.72">28765 4826 0,'22'0'0,"-1"0"0,0 0 15,0-21-15,-21 0 0,21 21 16,-21-21-16,0-1 0,0 1 15,-21 21-15,0 0 16,0 0-16,0 0 0,-1 0 0,-20 21 16,21 1-16,-21-1 0,20 0 15,-20 21-15,0 1 0,21-22 0,-1 21 16,-20 0-16,21 1 0,0-1 16,0 22-16,21-22 15,0-21-15,0 0 0,0 0 0,21 1 16,21-1-16,-21 0 0,22-21 15,-22 0-15,21 0 0,22 0 0,-22 0 16,21 0-16,1 0 0,-1-21 0,1 0 16,-1-1-16,22 1 0</inkml:trace>
  <inkml:trace contextRef="#ctx0" brushRef="#br0" timeOffset="-162860.95">29464 4805 0,'-85'212'0,"170"-466"15,-85 296-15,0-127 0,0 43 0,0 21 0,0 0 16,-21 21-1,0 0-15,-1 21 0,1 0 16,0 21-16,0-21 0,0 22 16,0 20-16,-1-20 0,1-1 0,-21 21 15,21-20-15,0-1 0,-1 0 16,1 1-16,0-22 0,21 21 0,0-21 16,0 1-16,0-1 0,0 0 15,21-21 1,0 0-16,1-21 15,-1 21-15,0-21 0,0-1 16,0 1-16,0-21 0,22 21 16,-22-22-16,0 22 0,21-21 15,-20 0-15,-1 20 0,42-20 16,-42 21-16,1 21 0,-1 0 0,0 21 16,-21 0-16,21 0 0,-21 1 15,0-1-15,0 21 0,0-21 0,0 22 16,0-22-16,0 21 0,0-21 15,-21 0-15,21 1 0,-21-1 0,21 0 16,-21 0-16,21 0 16,21-42 15,0 0-31,0 21 0,-21-21 16,21 0-16,0-1 0,1 1 15</inkml:trace>
  <inkml:trace contextRef="#ctx0" brushRef="#br0" timeOffset="-162682.06">29866 5017 0,'0'21'16,"0"0"-1,-21 0-15,21 0 0,-21 0 16,21 1-16,-21-1 0,21 0 0,0 0 16,-22 0-16,22 0 0,-21-21 15,21 22-15,0-1 16,0-42 15,21-1-31</inkml:trace>
  <inkml:trace contextRef="#ctx0" brushRef="#br0" timeOffset="-162529.15">29908 4784 0,'0'0'0,"0"-21"0,0-1 0,0 1 16,-21 21-16,0 0 15,42 0 17,0 0-17</inkml:trace>
  <inkml:trace contextRef="#ctx0" brushRef="#br0" timeOffset="-162293.77">30289 4572 0,'0'0'0,"0"21"16,-21 0 0,0 1-16,0 20 0,21-21 15,-21 21-15,0 1 0,21-1 0,-22 0 16,1 1-16,21-1 16,-21 0-16,0 1 0,0-22 0,0 21 15,21-21-15,-22 1 0,1 20 0,21-21 16,-21-21-16,21 21 0,0 0 15,21-21 1,0 0-16,1 0 16,20 0-16</inkml:trace>
  <inkml:trace contextRef="#ctx0" brushRef="#br0" timeOffset="-161809.08">30776 5122 0,'0'-21'0,"0"42"0,0-63 0,0 21 15,0 0-15,0 0 0,0-1 16,0 1-16,0 0 0,0 0 0,-21 0 16,0 0-16,0 21 0,0 0 15,-1 0-15,1 0 0,-21 0 0,21 0 16,-22 21-16,22 0 0,-21 0 16,21 0-16,-22 0 0,22 22 0,0-22 15,-21 21-15,42-21 0,-21 1 0,21-1 16,0 21-16,0-21 15,21 0-15,0 1 16,21-22-16,-21 21 0,1-21 0,-1 0 16,21 0-16,-21 0 0,22 0 0,-22-21 15,0-1-15,21 1 16,-21 0-16,1 0 0,-1-21 0,0 20 16,0-20-16,0 0 0,0-22 15,1 22-15,-1-22 0,0 1 0,0 21 16,0-1-16,-21 1 0,21 0 15,-21-1-15,22 22 0,-22 0 16,0 42 0,-22 21-16,1-20 0,0 20 15,0 21-15,0-20 0,0 20 16,-1-20-16,1 20 0,0-21 16,0 1-16,21-1 0,0 0 0,0 1 15,0-22-15,0 0 0,0 0 16,0 0-16,21-21 15,0 0-15,0 0 0,22 0 16</inkml:trace>
  <inkml:trace contextRef="#ctx0" brushRef="#br0" timeOffset="-160129.43">31432 4932 0,'0'0'0,"22"0"31,-1 0-15,0 0-16,0 0 0,0-21 15,0 21-15,1-21 0,-1 21 0,0-22 16,0 1-16,-21 0 16,0 0-16,0 0 0,0 0 0,0-1 15,-21 22 1,-21 0-16,20 0 0,1 22 15,-21-1-15,21 0 0,-22 0 0,22 0 16,0 0-16,0 22 0,0-22 16,21 0-16,0 0 0,0 0 0,0 1 15,0-1-15,0 0 0,21-21 16,0 21-16,0-21 0,0 0 16,1 0-16,-1 0 0,0 0 15,0 0-15,-42 0 47,0 0-47,0 0 0,-1 21 0,-20 0 16,21-21-16,-21 22 0,20-1 15,1 0-15,0 0 0,-21 0 16,21 0-16,21 1 0,0-1 16,0 0-16,0 0 15,21-21-15,0 21 16,0-21-16,21 0 0,1 0 0,-22 0 15,21 0-15,1 0 0,-1 0 16,0-21-16,1 21 0,-1-21 0,0 0 16,-21 0-16,22-22 0,-22 1 15,21 0-15,-21-1 0,1 1 16,20-22-16,-21 1 0,0-1 0,0 1 16,-21 21-16,0-1 0,22 1 0,-22 21 15,0 0-15,0-1 0,-22 22 16,1 22-16,0-1 15,0 21-15,0-21 16,0 22-16,21 20 0,-22-21 0,1 1 16,21-1-16,0 22 0,0-22 15,0 43-15,0-64 0,0 21 16,0-21-16,0 22 0,0-22 0,21 0 16,1-21-16,-1 21 0,0-21 15,21 0-15,-21 0 0,1 0 0,20 0 16,-21 0-16,21 0 0,-20 0 15,-1 0-15,0-21 0,0 0 0,0 0 16,0-1-16,-21 1 0,0-21 16,0 21-16,0 0 0,0-1 0,0 1 15,-21 21 1,0 0-16,0 0 0,0 0 0,0 0 16,-1 21-16,1 1 0,21-1 15,0 21-15,-21-21 0,21 0 0,-21 1 16,21-1-16,0 0 0,0 0 15,0 0-15,21-21 16,0 21-16,0-21 0,1 0 16,-1 0-16,0 0 0,0 0 0,0 0 15,0 0-15,22-21 0,-22 21 16,21-21-16,-21 0 0,1 0 0,-1 0 16,0-1-16,0 22 15,0-21-15,0 0 0,-21 42 31,-21-21-31,0 21 16,21 1-16,-21-1 0,21 0 16,-21-21-16,21 21 0,-21-21 0,21 21 15,21-21 17,0 0-32,0 0 15,0-21-15,0 0 0,1 21 16,-1-21-16,0 0 0,0 21 15,0-22-15,-21 1 0,21 21 16,1 0-16,-22-21 0,0 42 31,0 0-31,0 1 16,0-1-16,-22 0 16,22 0-16,0 0 15,22-21 1,-1 0-16,0 0 15,0 0-15,0 0 0,0 0 16,1 0-16,-1 0 0,0-21 0,0 0 16,0 0-16,-21 0 15,21 21-15,-21-22 0,0 44 47,0-1-31,0 0-16,0 0 15,0 0-15,0 0 16,22 1-16,-1-22 16,0 0-16,0 0 0,0 0 15,0 0-15,1 0 0,-1 0 0,0 0 16,0-22-16,0 1 0,0 0 16,1 0-16,-1 0 0,0 0 0,0-22 15,0 1-15,22 0 16,-22-22-16,0 1 0,0-1 0,21 22 15,-20-22-15,-22 22 0,0 0 16,21-1-16,-21 22 0,0 0 16,-21 21-16,-1 0 15,1 21-15,0 0 0,0 0 16,0 22-16,21-1 0,-21 22 0,-1-22 16,22 0-16,0 22 0,-21-22 15,0 0-15,21 1 0,-21-1 16,21 0-16,-21-20 0,21 20 15,0-21-15,0 0 0,0 0 0,0 1 16,0-1-16,21-21 16,0 0-16,0 0 15,0 0-15,1 0 0,-1 0 0,0 0 16,21-21-16,-21 21 0</inkml:trace>
  <inkml:trace contextRef="#ctx0" brushRef="#br0" timeOffset="-159932.54">33062 4974 0,'-42'-21'0,"84"42"0,-105-42 0,42 21 15,42 0 1,0 21 0,21-21-16,1 0 0,-1 0 15,0 0-15,1 0 0,-1 0 0,0 0 16,1 0-16,-1 0 0,0 0 15,1 0-15,-22 0 0,0 0 16,0 0-16</inkml:trace>
  <inkml:trace contextRef="#ctx0" brushRef="#br0" timeOffset="-158371.6">18669 6244 0,'0'0'0,"21"0"16,0 0-16,0 0 0,1-21 16,-1 21-16,0-21 15,0 0-15,0 0 0,-21-1 16,21 22-16,-21-21 0,0 0 16,0 0-16,0 0 0,0 0 0,-21-1 15,0-20-15,0 21 0,0 0 16,0 0-16,-1 21 0,-41-22 15,21 22-15,20 0 0,-20 0 16,21 22-16,-21-1 0,20-21 0,-20 21 16,0 21-16,21-21 0,-22 1 15,1 20-15,21 0 0,21-21 16,0 1-16,0-1 0,0 0 16,0 0-16,21-21 15,0 21-15,0-21 0,22 0 0,-22 0 16,21 0-16,-21 0 0,22 0 15,-1-21-15,0 21 0,1-21 0,-22 0 16,21 21-16,-21-21 0,22-1 0,-22 1 16,0 0-16,0 0 15,0 0-15,-21 0 0,21-22 16,-21 22-16,0 0 0,0 0 16,0 42-1,0 0 1,0 0-16,-21 0 0,21 1 15,0-1-15,0 21 0,0-21 0,0 0 16,0 1-16,0-1 0,0 0 0,21 0 16,-21 0-16,43-21 15,-22 0-15,0 0 0,0 21 16,22-21-16,-22 0 0,21 0 0,-21 0 16,22 0-16,-1-21 0,0 0 0,1 21 15,-1-21-15,0 0 0,1 21 16,-22-21-16,21-1 0,-21 1 0,-21-21 15,0 21-15,0 0 0,0-1 16,0 1-16,0 0 0,-21 21 16,0-21-16,0 21 0,-22 0 0,22 0 0,-21 0 15,21 0-15,-22 21 0,22-21 16,-21 21-16,21 0 0,0 1 0,-1-22 16,1 21-16,21 0 0,0 0 15,0 0-15,21-21 16,1 0-1,-1 0-15,0 0 0,0 0 16,0 0-16,22 0 0,-22 0 16,0 0-16,0 0 0,-21 21 0,21-21 15,0 22-15,-21-1 16,0 0-16,0 0 0,0 0 16,0 0-16,0 1 0,0-1 0,0 21 15,0-21-15,0 22 0,-21-1 16,21 21-16,-21-20 0,21 20 0,0-20 15,0 20-15,-21-21 0,0 22 0,0-22 16,21 22-16,-22-22 0,1 22 16,0-22-16,0 21 0,-21-20 0,20-1 15,1-21-15,0 22 0,-21-22 16,21 0-16,-22 0 0,22 0 0,-21-21 16,-1 0-16,22 0 0,-63-21 15,62 0-15,-20-21 0,0 20 16,-1-20-16,1 0 0,21-1 15,0 1-15,0-21 0,-1 20 0,22 1 16,0-22-16,0 22 0,0-21 0,43-22 16,-22 43-16,0-1 0,21 1 15,1 0-15,-1-1 0,0 1 16,22 21-16,-22-22 0,22 1 16,-1 21-16</inkml:trace>
  <inkml:trace contextRef="#ctx0" brushRef="#br0" timeOffset="-157729.28">19918 6054 0,'0'-21'0,"0"-64"31,0 64-31,-21 0 16,-1 21-16,1-22 15,0 22-15,0 0 0,0 0 0,-22 22 16,22-22-16,0 21 0,-21 21 15,21-21-15,-22 0 0,22 1 16,-21 20-16,21-21 0,-1 0 0,-20 43 16,42-43-16,-21 0 0,21 0 15,0 0-15,0 1 16,21-22-16,0 0 0,0 0 0,22 0 16,-22 0-16,21 0 0,-21 0 0,22 0 15,-1-22-15,-21 22 0,22-21 16,-1 0-16,-21 0 0,0 0 0,22 0 15,-22-1-15,-21 1 0,21 0 16,-21 0-16,21 0 0,-21 0 0,0-1 16,0 44 15,-21-22-31,0 21 0,0 0 0,21 0 16,0 0-16,-22 0 0,1 1 0,21 20 15,0-21-15,0 0 16,0 0-16,0 1 0,21-22 15,1 21-15,-1-21 0,0 0 16,0 0-16,21 0 0,-20 0 16,-1 0-16,0 0 0,21-21 0,-21 21 15,22-22-15,-22 1 0,0 21 0,21-21 16,-20 0-16,-1 0 16,0 21-16,0-21 0,-21-1 0,-21 22 46,0 0-46,0 22 0,21-1 0,-22-21 16,1 21-16,21 0 0,-21 0 16,21 0-16,-21-21 0,21 22 15,0-44 17,0 1-17</inkml:trace>
  <inkml:trace contextRef="#ctx0" brushRef="#br0" timeOffset="-157566.37">20278 5948 0,'0'-21'0,"0"42"0,0-63 15,-22 42-15,1 0 16,21 21 15,0 0-15,21 0-16,1-21 0,-1 21 15,21-21-15,-21 21 0</inkml:trace>
  <inkml:trace contextRef="#ctx0" brushRef="#br0" timeOffset="-157181.59">20680 6054 0,'0'0'0,"-21"0"0,21 21 0,-22-21 0,1 21 16,0-21-16,21 21 0,-21 0 0,0 1 15,21-1-15,-21 0 16,-1 0-16,1 0 0,21 0 16,0 1-16,0-44 47,0 1-32,0 0-15,0 0 16,21 0-16,1 0 0,-1-1 0,0 1 15,0 0-15,21 0 0,-20 0 0,20 0 16,-21-1-16,64 1 16,-43 21-16,0 0 0,1 0 15,-22 21-15,0-21 0,21 43 16,-20-22-16,-22 0 0,0 21 16,0-20-16,0-1 0,0 0 0,0 0 0,-22-21 15,1 21-15,0 0 0,0-21 16,0 22-16,0-22 0,-1 0 15,1 0-15</inkml:trace>
  <inkml:trace contextRef="#ctx0" brushRef="#br0" timeOffset="-156756.83">21865 6033 0,'0'0'15,"21"-22"-15,0 1 0,1 21 0,-22-21 0,0 0 16,21 0-16,-21 0 0,-21 21 31,-1 0-31,1 21 0,0-21 0,-21 21 16,21 21-16,-1-21 16,-20 1-16,21 20 0,-21-21 0,20 21 15,1-20-15,0-1 0,21 21 0,0-21 16,0 0-16,0 1 0,0-1 15,0 0-15,42 0 0,1 0 16,-22-21-16,42 0 0,-20 0 0,-1 0 16,22 0-16,-1-21 0,1 0 15,-22 21-15,85-64 0,-64 43 16,1 0-16,-22-21 0</inkml:trace>
  <inkml:trace contextRef="#ctx0" brushRef="#br0" timeOffset="-156189.16">22585 5884 0,'0'-42'16,"0"21"-16,-21 190 0,42-275 0,-42 22 15,-1 84-15,1 0 16,0 21-16,0 0 0,0 0 0,0 22 16,-1-1-16,1-21 0,0 21 15,0 1-15,0-1 0,0-21 0,-1 22 16,1-22-16,21 21 0,-21-21 16,0 0-16,21 1 0,-21-1 0,21 0 15,0 0-15,0-42 31,21 21-31,0-21 0,0 0 16,0-1-16,1 1 0,-1 0 16,0-21-16,0 21 0,0-1 15,22 1-15,-22 0 0,0-21 16,0 42-16,0 0 0,0 0 16,-21 21-1,22 0-15,-22 0 0,0 0 16,0 1-16,0-1 0,0 0 15,0 0-15,0 0 0,0 0 0,0 1 16,0-1-16,0 0 0,0 0 0,0 0 16,-22-21-16,22 21 15,22-21 1,-1 0-16,0-21 0,0 0 16,0 0-16,22 21 0,-22-21 15,21 0-15,-21-1 0,0 1 0,22 0 16,-22 0-16,0 0 0,0 0 15,0 21-15,1 0 0,-22-22 0,0 44 32,0-1-32,-22-21 15,22 21-15,-21 0 0,0 0 0,0-21 16,21 21-16,-21 1 0,0-22 0,21 21 16,-22 0-1,22-42 16,22 21-31,-1-21 16</inkml:trace>
  <inkml:trace contextRef="#ctx0" brushRef="#br0" timeOffset="-156020.27">23008 5927 0,'0'-21'16,"0"42"-16,0-64 0,-21 43 31,0 0-16,21 22 1,21-22 0,0 0-16,0 0 15,22 0-15</inkml:trace>
  <inkml:trace contextRef="#ctx0" brushRef="#br0" timeOffset="-155825.37">23326 5906 0,'0'21'15,"0"0"-15,-22 0 0,1 0 16,0 0-16,21 1 0,-21-1 16,0 0-16,21 0 0,0 0 0,-21 22 15,-1-22-15,22 0 0,-21 0 16,21 0-16,0 0 0,-21 1 0,0-1 16,21 21-16,-21-21 0,21 0 15,0 1-15,0-1 16,21-21-16,0 0 15,21 0-15</inkml:trace>
  <inkml:trace contextRef="#ctx0" brushRef="#br0" timeOffset="-155352.52">23770 6223 0,'21'0'15,"-42"0"-15,63-21 0,-42 0 0,0 0 0,0-1 16,0 1-16,0 0 0,0 0 15,-21 21-15,0 0 0,0 0 0,-21 0 16,20 0-16,1 0 0,-21 21 16,21-21-16,-22 21 0,22 0 15,0 22-15,-21-22 0,21 0 0,-1 0 16,1 22-16,0-22 0,21 0 16,-21 0-16,21 0 0,0 0 0,0 1 15,0-1-15,21-21 0,0 0 16,0 0-16,1 0 0,-1 0 0,21 0 15,-21 0-15,0-21 0,1-1 16,20 22-16,-21-21 0,0-21 16,22 21-16,-22 0 0,21-22 15,-21 22-15,22-21 0,-22-1 0,21 1 0,-21 0 16,22-22-16,-22 22 0,21 0 16,-21-1-16,0 1 0,1 0 15,-1 20-15,-42 22 16,-22 22-1,22 20-15,0-21 0,-21 21 0,20 1 16,-20-1-16,21 0 0,0 1 0,0-1 16,-1 0-16,1 1 0,21-22 15,-21 21-15,21 1 0,0-22 0,0 42 16,0-42-16,21 1 16,0-22-16,1 0 15,-1 0-15,0 0 0</inkml:trace>
  <inkml:trace contextRef="#ctx0" brushRef="#br0" timeOffset="-152797.5">24659 6117 0,'0'0'0,"21"0"31,0 0-31,1 0 0,-1-21 16,21 21-16,-21 0 0,22-21 0,-22 0 15,21 21-15,-21-21 0,0 21 16,22-22-16,-22 1 0,-21 0 16,21 21-16,-21-21 0,-21 21 31,0 0-31,0 0 0,-1 0 0,1 0 16,0 0-16,-21 21 0,21 0 15,-1-21-15,1 21 0,0 1 0,21-1 16,0 0-16,0 0 0,0 0 15,21-21 1,22 0-16,-22 21 0,0-21 0,21 0 16,-21 0-16,22 0 0,-22 0 15,21 0-15,-21 0 0,1 0 0,-22 22 16,-22-22 0,1 21-16,0-21 15,-21 21-15,-1-21 0,22 21 16,-21-21-16,0 21 0,-1 0 0,22-21 15,-21 22-15,21-22 0,-1 21 16,1 0-16,21 0 0,0 0 16,21-21-16,1 0 15,20 0-15,-21 0 0,21 0 16,1 0-16,-1 0 0,0 0 0,1 0 16,-1-21-16,0 0 0,22 21 15,-22-21-15,1 0 0,-1-1 16,-21 1-16,21-21 0,1 21 0,-22-22 15,0 22-15,0-21 0,22 0 0,-43 20 16,21-20-16,-21 0 0,21 21 16,-21-22-16,0 22 0,0 0 0,-21 21 31,0 21-31,-1 0 0,22 0 16,-21 1-16,0 20 0,0-21 15,0 21-15,0 1 0,-1-1 0,22-21 16,-21 22-16,21-22 0,-21 21 0,21-21 15,0 22-15,0-22 0,0 0 16,0 0-16,21 0 0,0 0 16,1-21-16,-1 22 0,0-22 0,0 0 15,21 0-15,22 0 16,-22 0-16,1 0 0,20-22 16,-21 1-16,1 0 0,-1 0 15,-21 0-15,0 0 0,22-1 0,-22 1 16,-21 0-16,0 0 0,21-21 15,-21 20-15,-21 22 16,0 0-16,-22 0 16,22 22-16,0-22 0,0 21 0,0 0 15,0 0-15,21 0 0,0 0 16,-22 1-16,22-1 0,0 0 16,0 0-16,22 0 0,-1-21 15,0 21-15,0-21 16,21 0-16,-20 0 0,-1 0 0,21 0 15,-21 0-15,22-21 0,-22 21 16,21-21-16,-21 0 0,22 21 0,-22-21 16,0 0-16,0-1 0,-21 1 0,0 0 15,21 0-15,-21 0 16,21 0-16,-42 42 31,21 0-31,-21 0 0,21 0 16,0 0-16,-21 1 0,21-1 15,-21 0-15,21 0 0,-21 21 16,21-20-16,0-1 0,0 0 16,0 0-16,0-42 31,21 0-15,-21 0-16,21 21 0,0-22 15,0 1-15,-21 0 0,21 0 0,1-21 16,-1 20-16,0 1 0,0 0 0,0 0 15,0 0-15,1 0 16,-1 21-16,0 0 0,0 0 0,0 0 16,-21 21-1,0 0-15,0 0 0,0 0 16,0 0-16,0 22 0,0-22 0,0 0 16,0 21-16,0-20 0,0-1 15,0 0-15,0 0 0,0 0 16,21-21-1,1 0 1,-1-21-16,0 0 0,-21 0 16,21 21-16,0-21 0,-21-1 15,21 1-15,1-21 0,-1 21 16,0 0-16,0-1 0,0 1 0,0 0 16,1-21-16,-1 42 0,0-21 15,21-1-15,-21 22 0,1 0 16,-22 22-16,0-1 15,0 0-15,0 0 0,0 0 16,0 0-16,0 1 0,0-1 0,-22 0 16,22 0-16,-21 0 0,21 0 15,0 1-15,0 20 0,0-21 16,21-21-16,1 0 0,-1 0 16,0 0-16,21 0 15,1 0-15,-22 0 0,21 0 16,0 0-16,-20 0 0,20-21 0,0 21 15,-21-21-15,1 0 0,20-1 16,-21 1-16,-21-21 0,21 21 0,-21 0 16,0-1-16,0 1 0,0 0 15,-21 21 1,0 0-16,0 0 0,0 0 16,-1 21-16,1 0 0,0 1 15,0-1-15,21 0 0,0 0 0,0 0 16,0 0-16,0 1 0,0-1 15,0 0-15,21-21 16,0 21-16,0-21 0,1 0 16,-1 0-16,0 0 0,0 0 0,21 0 15,-20 0-15,-1-21 16,42 0-16,-42 0 0,1-1 16,-1 1-16,-21 0 0,42 0 15,-42 0-15,0 0 0,0 42 31,-21 0-15,0 0-16,0 0 0,21 0 16,0 1-16,-22-1 0,44-42 47,-1-1-32,0 1-15,0 0 16,0 0-16,-21 0 0,21 21 15,1-21-15,-22-1 0,21 22 16,-21-21-16,0 42 31,0 1-31,0-1 0,0 0 16,0 0-16,0 21 0,0-20 16,0-1-16,21 0 0,-21 0 15,21 0-15,43 0 16,-43-21-16,0 0 0,21 0 15,-21 0-15,22 0 0,-1 0 0,-21 0 16,22-21-16,-22 0 0,21 0 16,-21 0-16,0 0 0,1-22 15,-1 22-15,0-21 0,0-1 16,-21 1-16,21 0 0,0-1 0,-21-20 16,22 21-16,-22-1 0,0 1 0,0 21 15,0 0-15,0-1 0,0 1 0,-22 42 16,1 1-1,0 20-15,0-21 0,0 21 0,0 1 16,-1-1-16,1 0 0,0-20 16,21 20-16,-21 0 0,21 1 15,0-22-15,0 21 0,0-21 0,0 22 16,0-22-16,0 0 0,21-21 16,0 21-16,0-21 0,1 0 0,-1 0 15,0 0-15,21 0 0,-21 0 0,1-21 16,-1 21-16,0-21 0,0 0 15,0-1-15,0 1 0,1 0 16,-1 0-16,21 0 0,0-22 16,-20 43-16,-22 22 15,0-1 1,0 0-16,-22 0 16,1 0-16,21 0 0,-21 1 0,0-1 15,0 0-15,21 0 16,0 0-16</inkml:trace>
  <inkml:trace contextRef="#ctx0" brushRef="#br0" timeOffset="-152613.7">28046 6117 0,'-21'0'0,"42"0"0,-64 0 0,65 0 32,-1 0-17,0 0-15,0 0 0,0 0 16,0 0-16,1 0 0,-1 0 0,0 0 16,21-21-16,-21 21 0,22 0 0</inkml:trace>
  <inkml:trace contextRef="#ctx0" brushRef="#br0" timeOffset="-151800.5">29485 6138 0,'0'0'16,"0"43"-16,0-22 0,0 0 15,-21 0-15,0 0 0,21 1 0,-21-1 16,21 0-16,-22 0 0,1-21 0,21 21 16,0 0-16,0-42 47,0 0-47,21 21 0,-21-21 15,22 0-15,-1 0 0,-21-1 16,21 1-16,0 0 0,0 0 15,0-21-15,1 20 0,-1 1 0,21 0 16,-21 0-16,0 0 0,1 21 16,-1 0-16,0 0 0,0 0 0,0 0 15,-21 21-15,0 0 16,21 0-16,-21 0 0,0 1 0,0-1 16,0 0-16,0 0 0,0 21 0,0-20 15,0-1-15,0 0 0,0 0 16,0 0-16,0 0 0,0 1 15,0-44 32,0 1-47,0 0 0,22 0 16,-22-21-16,21 20 0,0 1 16,0 0-16,0-21 0,22 21 15,-22-1-15,21-20 0,0 21 0,-20 0 16,20 21-16,0-21 0,1 21 15,-1 0-15,-21 0 0,0 0 0,22 21 16,-22 0-16,-21 0 0,21 0 0,-21 22 16,0-22-16,0 21 0,0-21 15,0 0-15,0 22 0,0-22 0,-21 21 16,21-21-16,0 1 0,0-1 16,-21-21-16,21 21 0,-22-21 15,44 0 16,-1-21-31,21 21 16,-21-21-16,22 21 0</inkml:trace>
  <inkml:trace contextRef="#ctx0" brushRef="#br0" timeOffset="-150832.42">30988 6265 0,'21'-21'0,"-42"42"0,63-42 0,-21 0 0,-21 0 16,0 0-16,0 0 0,0-1 0,0 1 15,0 0-15,-21 0 16,-21 21-16,21 0 0,0 0 16,-22 0-16,1 0 0,21 21 0,-22-21 15,1 21-15,0 0 0,-1 1 0,1-1 16,0 21-16,21-21 0,-22 0 16,22 1-16,21-1 0,0 0 0,0 0 15,0 0-15,0 0 0,0 1 16,21-1-16,22-21 0,-22 0 15,0 0-15,21 0 0,-21 0 16,22 0-16,-22 0 0,0-21 16,21-1-16,-20 1 0,20 0 0,-21 0 15,0 0-15,0 0 0,22-1 0,-22 1 16,-21-21-16,21 21 0,0 0 16,0-1-16,-21 1 0,0 0 15,0 0-15,0 42 31,-21 0-31,0 0 0,0 1 16,21-1-16,-21 0 0,21 21 16,-21-21-16,21 1 0,0-1 0,0 0 15,0 21-15,0-21 0,0 1 16,21-1-16,0-21 0,0 0 16,0 0-16,0 0 15,1 0-15,20 0 0,-21 0 16,0 0-16,22-21 0,-22-1 0,21 1 15,-21 0-15,22 0 0,-22 0 16,21 0-16,-21-1 0,22-20 0,-22 21 16,21-21-16,-21 42 15,0-22-15,-21 44 16,0-1 0,-21 0-16,0 0 0,-21 0 0,21 0 15,-1 1-15,22-1 16,-21 0-16,21 21 0,0-21 0,0 1 15,0-1-15,0 0 16,21 0-16,1-21 0,-1 0 0,21 21 16,-21-21-16,22 0 0,-1 0 15,-21 0-15,21-21 0,-20 21 0,20-21 16,-21 0-16,0 0 0,0-1 16,1 1-16,-1-21 0,0 21 0,0 0 15,0-22-15,0 22 0,-21 0 16,0 0-16,0 0 0,0 42 31,0 0-31,-21 0 0,0 0 16,21 0-16,-21 22 0,0-22 15,0 21-15,21 1 0,0-1 16,0 0-16,-22 1 0,22-1 16,0 0-16,0 1 0,0 41 15,0-41-15,0-1 0,22 0 0,-22 1 16,0-22-16,0 21 0,0-21 15,0 0-15,0 1 0,0-1 0,-22 21 16,1-21-16,-21-21 0,21 21 16,-22 1-16,1-1 0,-21-21 0,20 0 15,1 0-15,0 0 0,-22 0 16,22 0-16,-1 0 0,1 0 0,0 0 16,21-21-16,-22 21 0,1-22 15,0 22-15,-1-21 0,1 21 16,0 0-16,-1-21 0,1 21 0</inkml:trace>
  <inkml:trace contextRef="#ctx0" brushRef="#br0" timeOffset="-149232.47">19748 6964 0,'0'0'0,"22"-21"16,-1 21-16,0 0 15,0 0 1,0 0-16,-21-21 15,21 21-15,1 0 16,-1 0-16,-21-22 0,0 1 31,0 0-15,0 0 0,0 0-16,-21 21 15,-1 0 1,1 0-16,0 0 0,0 0 15,0 0-15,-22 21 0,22-21 0,0 21 16,-21 0-16,21 22 0,-22-22 16,22 21-16,-21-21 0,21 22 15,-1-1-15,1 21 0,0-20 0,0-1 16,21 0-16,0 1 0,0-22 16,0 21-16,0-21 0,21 1 0,21-1 15,-20 0-15,20-21 0,0 0 0,22 0 16,-22 0-16,0 0 0,22 0 15,-22-21-15,22 0 0,-22-1 0,0 1 16,1 0-16,-1 0 0,-21 0 0,22-22 16,-22 22-16,0-21 0,0 21 15,-21-22-15,21-41 16,-21 41-16,0 22 16,-21 21-1,0 21-15,0 1 16,0-1-16,21 0 0,-22 0 0,22 21 15,-21-20-15,21 20 0,0 0 16,-21-21-16,21 43 0,0-43 16,0 21-16,0-20 15,0-1-15,21-21 0,0 0 0,1 0 16,-1 0-16,0 0 0,0 0 16,21 0-16,-20 0 0,-1-21 0,0 21 15,21-22-15,-42 1 0,21 0 16,-21 0-16,0 0 0,0-22 0,0 22 15,0 0-15,0-21 0,-21 21 0,0-1 16,0 1-16,0 0 0,-22-21 16,22 42-16,0 0 0,0 0 15,21-21 1,21 21 0,0 0-16,0 0 0,1 0 15,20 0-15,-21 0 0,21 0 16,-20 0-16,20 0 0,0 0 0,-21 0 15,22 0-15,-22 21 0,0 0 16,0 0-16,0 0 0,1 0 16,-22 1-16,0 20 0,0-21 0,0 0 15,0 22-15,0-22 0,0 0 16,0 0-16,-22 0 0,1 22 16,0-43-16,21 21 0,-21-21 0,21-21 46,0-1-46,0 1 0,0 0 16,0 0-16,21-21 0,0 20 16,0 1-16,1-21 0,-1 21 0,0-22 15,0 22-15,21 0 0,-20 0 16,20 0-16,-21 21 0,0 0 16,22 0-16,-22 0 0,0 0 0,0 0 15,-21 21-15,21 0 0,-21 0 16,0 22-16,0-22 0,0 21 0,0 0 15,0-20-15,0 20 0,-21-21 0,0 0 16,21 0-16,-21 1 0,0-1 16,21 0-16,-22-21 0,22 21 15,0-42 1,22 21 0,-1-21-16,0 0 0,21-1 15,-21 1-15</inkml:trace>
  <inkml:trace contextRef="#ctx0" brushRef="#br0" timeOffset="-149009.52">21442 6943 0,'21'-21'16,"-296"338"-16,571-656 0,-338 382 0,84-107 0,-42 85 31,-21 1-31,0-1 0,0 0 0,-1 21 16,1-21-16,21 22 0,-21-1 15,0 0-15,0 1 0,0-22 0,21 21 16,0 1-16,-22-1 0,22-21 0,-21 21 15,21-20-15,0-1 0,0 0 16,0 0-16,21-21 16,1 0-1,-1 0-15,0-21 0,0 0 16,0 21-16</inkml:trace>
  <inkml:trace contextRef="#ctx0" brushRef="#br0" timeOffset="-148837.39">21209 7133 0,'-21'0'0,"42"0"0,-63 0 0,63 0 31,0 0-15,0 0-16,0 0 0,0 0 0,1 0 16,20 0-16,-21 0 0,21-21 15,1 21-15,-1 0 0,0 0 16,1 0-16,20 0 0</inkml:trace>
  <inkml:trace contextRef="#ctx0" brushRef="#br0" timeOffset="-147785.2">22077 7239 0,'-21'-21'16,"-1"0"-1,1 21-15,21-21 0,-21-1 16,0 1-16,0 0 0,0 0 15,-1 21 1,1 0-16,0 0 0,0 0 0,0 0 16,0 0-16,-1 21 0,-20-21 0,21 21 15,-21 22-15,20-22 0,1 21 16,-21-21-16,21 22 0,0-22 0,-1 0 16,22 21-16,0-21 0,0 1 0,0-1 15,0 0-15,0 0 16,22-21-16,-1 0 0,0 0 15,21 0-15,-21 0 0,22 0 0,-22 0 16,0 0-16,21-21 0,-20 0 16,20 0-16,-21 21 0,0-22 15,0-20-15,1 21 0,-1 0 0,0-22 16,-21 22-16,0 0 0,21 0 16,-21-21-16,0 20 0,0 1 15,-21 21 1,0 21-16,21 1 15,-21-1-15,-1 21 0,22-21 0,-21 0 16,21 1-16,-21 20 0,21-21 16,0 0-16,0 0 0,0 1 0,0-1 15,21 0-15,0-21 0,1 0 16,-1 0-16,0 0 0,0 0 16,0 0-16,0 0 0,22 0 15,-22 0-15,21-21 0,-21 21 16,1-21-16,20-1 0,-21 1 0,0 0 15,0 0-15,1 0 0,-22 0 0,21-22 16,-21 22-16,21 0 0,-21 0 16,0 0-16,-21 21 15,0 21 1,21 0-16,-22 0 0,22 21 16,0-20-16,-21-1 0,21 0 0,0 21 15,-21-21-15,21 1 0,0-1 16,0 0-16,21 0 0,0-21 15,1 0-15,20 0 0,-21 21 16,21-21-16,-20 0 0,20 0 0,-21 0 16,21 0-16,-20-21 0,20 0 15,-21 21-15,0-21 0,0 0 0,1-1 16,-1 1-16,0 0 0,-21 0 16,21 0-16,-21 0 0,0-1 0,-21 44 31,0-1-16,0 0-15,21 0 0,-22 0 0,22 0 16,-21 1-16,0-1 0,21 0 16,-21-21-16,21 21 15,0-42 17,0 0-32,21 0 15,-21-1-15,21 1 0,0 0 16,1 0-16,-1 0 0,21-22 0,-21 22 15,22 0-15,-22 0 0,21 0 16,0 0-16,1-1 0,-22 22 0,21 0 16,-21 0-16,22 22 0,-22-1 15,0 0-15,-21 21 0,0-21 0,0 22 16,0-22-16,0 21 0,0-21 0,0 22 16,0-22-16,-21 0 0,0 0 15,0 0-15,-1 1 0,1-1 16,0-21-16,21 21 0,-21-21 15,21-21 1,0 0 0,0-1-16,0 1 0</inkml:trace>
  <inkml:trace contextRef="#ctx0" brushRef="#br0" timeOffset="-147632.74">22627 7027 0,'-21'0'0,"42"0"0,-63 0 0,21 0 0,-1 0 16,1 0 0,42 0 15</inkml:trace>
  <inkml:trace contextRef="#ctx0" brushRef="#br0" timeOffset="-145641.08">24003 7176 0,'0'0'0,"0"-22"15,0 1-15,0 0 16,0 0-16,21 21 0,-21-21 0,21 0 15,0-1-15,1 22 0,-1-21 16,0 21-16,0 0 16,0 21-16,-21 1 15,21-1-15,-21 0 0,0 0 16,22 21-16,-22 1 0,0-22 0,0 21 16,0 1-16,0-1 0,0-21 0,0 21 15,-22-20-15,22-1 16,-21 0-16,21 0 0,-21 0 0,21 0 0,0 1 15,-21-22 1,0 0 0,21-22-16,-21 22 0,21-21 15,0 0-15,0 0 0,0 0 0,0-22 16,0 22-16,21-21 0,0 0 16,0 20-16,0-20 0,0 0 0,1 21 15,20-22-15,-21 22 0,0 0 16,0 21-16,22-21 0,-22 21 0,0 0 15,0 0-15,0 0 0,1 0 0,20 21 16,-42 0-16,21 0 0,0 0 16,-21 22-16,21-22 0,-21 21 15,0 1-15,0-22 0,0 21 0,0-21 16,0 0-16,0 22 0,0-22 16,0 0-16,-21 0 0,0-21 31,21-21-16,0 0-15,0 0 0,0 0 16,0-22-16,0 22 0,0 0 0,21-21 16,0 20-16,1-20 0,-22 0 15,21 21-15,21-22 0,-21 22 0,0 0 16,22 0-16,-22 0 0,21 21 0,-21 0 16,22-22-16,-22 22 15,21 0-15,-21 0 0,1 0 0,-1 22 16,0-1-16,0 0 0,-21 0 0,0 21 15,0 1-15,0-22 0,0 21 16,0 1-16,0-1 0,0 0 0,0-21 16,0 22-16,-21-22 0,21 0 15,0 0-15,0 0 0,0 1 0,0-1 16,21-21 0,0 0-16,0 0 0,1 0 15,20-21-15,-21 21 0,0-22 0,22 1 16,-22 0-16,21 0 0,-21 0 15,0 0-15,1-22 0,-1 22 16,0-21-16,0 21 0,0-22 0,-21 22 16,0-21-16,0 21 0,0-1 15,0 1-15,0 42 32,-21 1-32,0-1 15,21 0-15,-21 0 0,21 21 0,0-20 16,-21 20-16,21-21 0,-22 21 0,22-20 15,0 20-15,0-21 0,0 0 16,0 0-16,0 1 0,0-1 16,22-21-16,-1 0 0,0 0 15,0 0-15,0 0 0,0 0 16,1 0-16,-1-21 0,0 21 16,0-22-16,0 1 0,0 0 15,1 0-15,-1 0 0,0 0 0,0-1 16,0-20-16,0 21 0,1-21 0,-22 20 15,0 1-15,21 0 0,-21 0 16,0 0-16,0 42 16,0 0-1,0 21-15,-21-20 0,-1-1 16,22 0-16,0 21 0,0-21 0,-21 1 16,21 20-16,0-21 15,0 0-15,0 0 0,0 1 0,0-1 16,21-21-16,1 21 0,-1 0 0,0-21 15,0 0-15,21 0 0,-20 0 16,20 0-16,-21 0 0,21 0 0,1 0 16,-22-21-16,64 0 0,-64 0 15,0-1-15,21 1 0,-21 0 16,1 0-16,-1-21 0,0-1 16,-21 1-16,21 0 0,0-1 0,-21 1 15,0 0-15,0 20 0,0-20 0,0 21 16,0 0-16,0 0 0,0-1 0,-21 22 31,0 22-15,0-1-16,21 0 0,-21 21 0,21 1 15,-22-1-15,22 0 0,0 1 16,-21-22-16,21 21 0,0 0 0,0 1 16,0-22-16,0 21 0,0-21 15,0 1-15,0-1 0,21 0 0,1 0 16,-1-21-16,0 21 0,0-21 0,0 0 15,0 0-15,1 0 0,-1 0 16,0 0-16,0 0 0,0-21 0,22 0 16,-22 0-16,0 21 0,0-21 0,0-22 15,0 22-15,1-21 16,-1-1-16,0 1 0,-21 0 0,21-1 16,0 1-16,0 0 0,-21-1 0,0 22 15,22-21-15,-22 21 0,21 0 16,-21 42-1,-21 0 1,-1 0-16,1 21 0,21 1 16,-21 20-16,0-20 0,0-1 0,0 0 15,21 1-15,0-22 0,-22 21 16,22-21-16,0 22 0,0-22 0,0 0 16,0 0-16,0 0 15,22-21-15,-1 0 0,0 0 0,0 0 16,0 0-16,0 0 0,1 0 15,20 0-15,-21 0 0,21 0 0,-20-21 16,-1 0-16,21 0 0,-21 0 0,0-1 16,1 1-16,-1 0 0,0-21 15,0 21-15,0-22 0,-21 22 16,0 42 0,-21 0-16,0 1 15,0-1-15,21 0 0,-21 0 0,-1 0 16,1 0-16,0 1 15,21-1-15,0 0 0,-21 0 0,0 0 16,42-21 15,0 0-31,0 0 0,0-21 16</inkml:trace>
  <inkml:trace contextRef="#ctx0" brushRef="#br0" timeOffset="-145469.04">27220 7197 0,'0'-21'16,"0"42"-16,0-64 0,-21 43 0,0 0 16,0 0-1,0 0 1,21 22-16,0-1 31</inkml:trace>
  <inkml:trace contextRef="#ctx0" brushRef="#br0" timeOffset="-145288.96">26501 7303 0,'0'0'0,"0"21"0,21-21 31,0 0-31,0 0 0,21 0 16,1 0-16,-1 0 0,0 0 0,1 0 16,20 0-16,-20 0 0</inkml:trace>
  <inkml:trace contextRef="#ctx0" brushRef="#br0" timeOffset="-144997.89">27411 7366 0,'0'21'31,"-21"0"-31,21 1 0,0-1 0,-22 0 16,1 0-16,0 0 0,21 22 0,-21-22 15,21 21-15,-21-21 0,0 22 16,-1-1-16,1-21 0,0 21 0,21 1 16,-21-1-16,0 0 0,0 1 0,-1 20 15,1-20-15,0-1 0,0 21 16,0-20-16,21-1 0,-21 0 0,-1-20 15,22 20-15,-21-21 0,21 0 0,0 0 16,-21 1-16,21-1 0,-21-21 16,42-21-1,0-1 1,0 1-16,1 0 0,-1-21 0,21 21 16,-21-22-16</inkml:trace>
  <inkml:trace contextRef="#ctx0" brushRef="#br0" timeOffset="-144718.77">27326 7514 0,'0'-21'16,"0"42"-16,0-84 0,0 42 0,0-1 0,0 1 15,21 0-15,0 0 0,-21 0 0,22 21 16,-1 0-16,0 0 16,21 0-16,-21 0 0,1 0 0,-1 0 15,0 21-15,0 0 0,0 0 16,0 0-16,-21 22 0,0-22 0,0 21 15,0-21-15,0 1 0,-21-1 0,0 0 16,0 0-16,0 0 0,0 0 16,-1-21-16,1 0 0,-21 22 0,21-22 15,0 0-15,-1 0 0,1 0 16,21-22 0,0 1-1,21 0-15,1 21 0,-1-21 16</inkml:trace>
  <inkml:trace contextRef="#ctx0" brushRef="#br0" timeOffset="-144497.89">27982 7027 0,'-63'64'16,"42"-22"-1,-1-21-15,1 22 0,0-1 16,0 0-16,21 1 0,-21-1 0,0 0 15,-1 43-15,22-64 16,-21 0-16,21 1 0,-21-1 0,21 0 16,0 0-16,0 0 15,21-21 1,0 0-16,1 0 16,-1 0-16</inkml:trace>
  <inkml:trace contextRef="#ctx0" brushRef="#br0" timeOffset="-144197.06">28067 7430 0,'21'0'31,"-21"-22"-31,21 22 0,0-21 16,1 21-16,-1-21 15,0 0-15,0 21 0,0-21 0,0 0 16,1 21-16,-22-22 0,-22 22 31,-20 0-31,21 0 16,-21 22-16,20-1 0,-20 0 0,0 21 15,-1-21-15,22 1 0,0 20 16,-21-21-16,42 0 0,-21 0 16,21 1-16,0-1 0,0 21 15,0-21 1,21-21-16,0 0 0,0 0 0,21 0 15,-20-21-15</inkml:trace>
  <inkml:trace contextRef="#ctx0" brushRef="#br0" timeOffset="-143048.9">29252 7324 0,'0'0'0,"21"0"0,1-21 16,-1 21-16,0-22 0,0 22 15,0-21-15,0 0 0,1 21 16,-1-21-16,0 0 0,0 0 0,0-1 16,0 22-16,-21-21 0,0 0 15,0 0-15,0 0 16,-21 21-16,0-21 0,0 21 15,0 0-15,0 0 0,-1 0 16,1 0-16,-21 0 0,21 21 0,0 0 16,-1 0-16,22 0 0,0 0 15,0 1-15,0 20 0,0-21 0,0 21 16,0-20-16,0 20 0,22 0 16,-1 1-16,0-22 0,-21 21 15,21-21-15,-21 22 0,21-22 0,-21 0 16,0 0-16,0 0 0,-21 0 15,0-21-15,0 0 0,0 22 0,-22-22 16,22 0-16,-21 0 0,-1 0 16,1 0-16,21-22 0,-21 22 0,20-21 15,1 0-15,0 0 0,0 0 0,0 0 16,21-1-16,-21 1 0,21-21 16,0 21-16,0 0 0,0-22 0,0 22 15,0-21-15,21 21 0,0-1 16,-21 1-16,21 21 0,0 0 0,0 0 15,-21 21 1,22 1-16,-22 20 0,0-21 16,0 0-16,0 0 0,0 22 15,21-22-15,-21 0 0,21 21 16,0-20-16,-21-1 0,21 0 0,0-21 16,1 21-16,-1 0 0,0-21 0,0 0 15,21 0-15,-20 0 0,20 0 16,-21 0-16,21 0 0,-20 0 0,20 0 15,-21 0-15,21-21 0,-20 0 16,20 21-16,-21-21 0,0 0 0,0-1 16,1 1-16,-1 0 0,-21 0 0,21-21 15,-21 20-15,21 1 0,-21-21 16,0 21-16,0 0 16,0 42-1,0 0-15,-21 0 16,21 0-16,-21 22 0,21-22 0,-21 0 15,-1 21-15,22-21 0,0 1 16,0-1-16,0 0 0,0 0 0,0 0 16,0 0-16,22 1 15,-1-22-15,0 0 16,0 0-16,0 0 0,0 0 16,1 0-16,20-22 0,-21 22 15,0-21-15,0 0 0,1 0 0,-1 0 16,0 0-16,0-1 0,0-20 15,0 21-15,-21-21 0,0 20 0,22 1 16,-22 0-16,0 0 0,0 42 31,0 0-31,-22 0 0,1 1 0,0-1 16,21 21-16,-21-21 0,21 0 16,-21 22-16,21-22 0,0 0 15,0 0-15,0 0 0,0 1 0,21-22 31,0 0-31,0 0 0,22 0 0,-22 0 16,0 0-16,21 0 0</inkml:trace>
  <inkml:trace contextRef="#ctx0" brushRef="#br0" timeOffset="-142593.16">30501 7197 0,'0'0'0,"0"-43"0,0 22 16,-21 21 15,21 43-31,-21-22 0,0 21 0,-1 0 16,22 1-16,-21-1 0,0 0 0,21-20 15,-21 20-15,21 0 0,0-21 16,-21 1-16,0-1 0,21 0 16,-22 0-16,22 0 0,-21-21 15,21-21 16,0 0-31,0 0 16,21 0-16,1 21 0,-1-43 0,0 22 16,21 0-16,-21 0 0,1 0 15,20-1-15,-21 22 0,21-21 0,-20 21 16,-1 0-16,21 0 0,-21 0 16,-21 21-16,21 1 0,1-22 15,-22 21-15,21 21 0,-21-21 0,0 0 16,0 1-16,0-1 0,-21 0 15,-1 0-15,1 0 0,-21 0 0,21 1 16,-22-22-16,1 21 0,0-21 16,-1 0-16,1 0 0,21 0 0,0 0 15,0 0-15,-1 0 0,44 0 32,20 0-32,-21-21 15,21-1-15,-20 22 0,20-21 16</inkml:trace>
  <inkml:trace contextRef="#ctx0" brushRef="#br0" timeOffset="-142341.31">31305 7387 0,'0'0'16,"0"-21"-16,0 0 0,-21 21 15,0 0-15,0 0 16,0 0-16,-22 0 0,22 21 0,0 0 15,0 0-15,0 1 0,0 20 16,-1-21-16,1 0 0,0 22 0,0-22 16,21 0-16,0 0 0,0 0 15,0 0-15,0 1 0,0-1 0,0 0 16,21 0-16,0-21 0,0 0 16,1 0-16,20 0 0,-21 0 15,21 0-15,1 0 0,-1 0 16,22 0-16</inkml:trace>
  <inkml:trace contextRef="#ctx0" brushRef="#br0" timeOffset="-141856.54">31835 7260 0,'0'-42'16,"0"84"-16,0-105 0,0 42 0,0-1 16,0 1-16,0 42 15,-22 1 1,1 20-16,0 0 0,0 1 0,21-1 15,-21 0-15,0 1 0,-1-1 16,1-21-16,0 21 0,0 1 0,0-22 16,21 21-16,-21-21 0,21 1 15,-22-1-15,22 0 0,0-42 47,0 0-47,22-1 16,-1 1-16,0-21 15,0 21-15,0 0 0,0-1 0,22-20 16,-22 21-16,0 0 16,21 0-16,-20 21 0,-1 0 0,0 0 15,0 0-15,0 0 0,0 0 0,-21 21 16,22 21 0,-22-21-16,0 0 0,0 1 15,0-1-15,0 0 0,-22 0 0,1 0 16,21 0-16,-21 1 0,0-1 15,21 0-15,-21 0 16,42-21 15,0 0-15,0 0-16,0-21 16,22 0-16,-22 21 0,0-21 0,21-1 15</inkml:trace>
  <inkml:trace contextRef="#ctx0" brushRef="#br0" timeOffset="-141660.65">32300 7493 0,'-42'64'0,"84"-128"16,-63 85-1,0 0-15,0 1 0,0-1 16,-1 0-16,22 0 0,-21 0 16,0 0-16,21 1 0,-21-22 0,21 21 15,0 0-15,-21-21 16,42 0 15,0 0-15,-21-21-16,21 21 0,0-21 0</inkml:trace>
  <inkml:trace contextRef="#ctx0" brushRef="#br0" timeOffset="-141480.58">32343 7303 0,'-22'-22'0,"44"44"0,-65-65 15,22 43 1,0 0-16,42 0 63,0 0-63,0 0 0,1 0 0,-1 0 15,0-21-15</inkml:trace>
  <inkml:trace contextRef="#ctx0" brushRef="#br0" timeOffset="-141217.73">32851 7006 0,'-22'-21'32,"1"42"-17,0 0-15,0 1 0,0-1 0,0 0 16,-1 21-16,1 1 0,0-1 15,0 21-15,-21-20 0,20-1 0,1 0 16,0 1-16,0-1 0,0 0 16,0 1-16,-1-22 0,22 0 0,0 0 15,-21 0-15,21 1 0,0-1 16,21-21 0,1 0-16,-1 0 0,0 0 15,21 0-15,1 0 0</inkml:trace>
  <inkml:trace contextRef="#ctx0" brushRef="#br0" timeOffset="-140756.98">33020 7662 0,'21'-21'0,"-42"42"0,42-63 16,0 21-16,-21-21 16,0 20-16,0 1 0,0 0 0,0-21 15,0 21-15,0-1 0,0 1 16,0 0-16,-21 21 15,0 0-15,0 0 0,0 0 16,-1 21-16,1 0 0,0 1 0,0-1 16,-21 0-16,20 0 15,1 21-15,0-20 0,0-1 0,0 0 16,0 21-16,21-21 0,-22 1 16,22-1-16,0 0 15,22 0-15,-1-21 0,0 0 0,0 0 16,0 0-16,0 0 0,22 0 15,-22 0-15,0-21 0,21 21 0,-20-21 16,20 0-16,-21-22 0,0 22 16,22-21-16,-22-1 0,21 1 0,-21 0 15,22-22-15,-22 22 0,21-43 16,-21 43-16,0 0 0,-21 20 16,-21 22-1,0 22-15,0 20 16,-21-21-16,20 21 0,1 1 15,0-1-15,0 0 0,0 22 0,0-22 16,-1 1-16,1-22 0,21 21 16,-21 0-16,21 1 0,0-1 15,0-21-15,0 0 16,21 1-16,0-1 0</inkml:trace>
  <inkml:trace contextRef="#ctx0" brushRef="#br0" timeOffset="-140569.1">33295 8022 0,'-21'0'15,"42"0"-15,-42 21 16,0-21-16,21-21 62,21 21-62,-21-21 0</inkml:trace>
  <inkml:trace contextRef="#ctx0" brushRef="#br0" timeOffset="-140101.37">20341 8128 0,'0'0'0,"0"21"15,21-21 1,0 0-16,1 0 16,-1 0-16,0 0 0,0 0 0,0 0 15,0 0-15,1 21 0,-1-21 16,0 0-16,-21 22 0,0-1 16,-21-21-1,0 0-15,-1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16:56.7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614 169 0,'0'0'0,"-43"0"0,1-21 0,21 21 0,0 0 15,0-21-15,-1 0 16,1 0-16,0 0 0,21-22 15,-21 22-15,0 21 0</inkml:trace>
  <inkml:trace contextRef="#ctx0" brushRef="#br0" timeOffset="1266.94">550 106 0,'0'0'15,"-21"0"-15,21 21 16,0 0 0,0 0-1,21-21 1,22 0 0,-22 0-16,0 0 0,21 0 0,1 0 15,-1-21-15,-21 0 16,21 0-16,1 0 0,-22 21 0,0-21 0,0-1 15,0 1-15,-21 0 16,22 21-16,-44 0 16,1 0-16,0 0 15,0 0-15,0 0 0,0 0 0,-1 0 16,-20 0-16,21 0 0,0 0 16,0 0-16,-1 0 0,-20 42 15,21-20-15,0 20 0,0 0 16,21 1-16,0-22 0,-22 21 0,22 0 15,0-20-15,0 20 0,22-21 16,-22 0-16,63 22 0,-42-22 16,22-21-16,-22 21 0,0-21 15,21 0-15,22 0 0,-43 0 16,0 0-16,0 0 0,0 0 16,1 0-16,-1 0 0,-21-21 31,-21 21-31,-1 0 0,1 0 15,0 0-15,0 0 0,-21 0 16,20 0-16,-20 21 0,21 0 16,-21-21-16,-1 21 0,22 0 0,-21 1 15,21-1-15,-1 0 0,1 0 16,0 0-16,0 0 0,0 1 0,21-1 16,0 0-16,0 0 0,0 0 15,0 0-15,0 1 0,21-1 16,0-21-16,0 21 0,0-21 0,1 0 15,-1 0-15,21 0 0,0 0 16,-20 0-16</inkml:trace>
  <inkml:trace contextRef="#ctx0" brushRef="#br0" timeOffset="2000.52">1799 445 0,'0'0'0,"0"-22"0,-21 1 16,-21 21 0,20 0-16,1 0 0,-21 0 0,21 0 15,-22 0-15,1 21 0,21-21 16,-21 22-16,20-1 0,1 0 16,-21 0-16,21 0 0,0 0 15,-1 1-15,1-1 0,21 0 16,0 0-16,0 0 0,0 0 15,0 1 1,21-22-16,1 0 0,-1 0 16,21 0-16,-21-22 0,22 1 15,-1 21-15,0-21 0,-21 0 0,22 0 16,20-22-16,-42 22 16,1 0-16,-1 0 0,-21 0 15,21 0-15,-21-1 16,0 44 31,0-1-47,0 0 0,0 0 0,0 0 15,0 22-15,0-22 0,0 21 16,0 0-16,21 1 0,-21 20 0,0 1 16,0-1-16,0 1 0,21-1 15,-21 22-15,0-22 0,0 22 0,0-21 16,0 20-16,21 1 0,-21 0 15,0-1-15,0 1 0,0 0 0,0-1 16,0-20-16,0 20 16,0-20-16,0-1 0,0 1 0,0-22 15,-21 22-15,0-22 0,21-21 16,-21 22-16,0-22 0,0 0 16,-22-21-16,22 0 0,0 0 0,-21 0 15,20 0-15,-20-21 0,0-22 16,-1 22-16,1-21 0,0 0 0,-1-1 15,1-20-15,21-1 0,-21 1 16,20-22-16,1 0 0,21 1 0,0-1 16,0 0-16,0 1 0,0 20 15,21-20-15,1 20 0,-1 1 0,21-1 16,0 1-16,-20-1 16,20 22-16,21-1 0,-20-20 0,-1 42 15,-21-22-15,22 1 0,-1 21 16,-21-21-16,0 20 0,22 1 0,-43 0 15,21 0-15</inkml:trace>
  <inkml:trace contextRef="#ctx0" brushRef="#br0" timeOffset="2222.39">2222 466 0,'0'21'78,"0"0"-62,0 0-16,-21-21 0,21 21 0,-21 1 15,21-1-15,0 0 0</inkml:trace>
  <inkml:trace contextRef="#ctx0" brushRef="#br0" timeOffset="2387.29">2222 931 0,'0'0'0,"0"22"16,22-22 62</inkml:trace>
  <inkml:trace contextRef="#ctx0" brushRef="#br0" timeOffset="7658.9">4487 614 0,'0'-21'0,"0"0"16,-21 42 15,0 0-31,21 0 16,0 0-16,0 0 0,-21 22 15,21-22-15,-21 21 0,21 1 0,0-22 16,0 21-16,-22 0 0,22 1 16,-21-1-16,0 22 0,21-43 15,0 0-15,-21 0 0,21 0 16,-21 0-16,21 1 0,0-44 47,0 1-47,21 0 0</inkml:trace>
  <inkml:trace contextRef="#ctx0" brushRef="#br0" timeOffset="8103.1">4403 635 0,'-22'-42'15,"22"21"1,0-1 0,22 1-1,-1 21-15,0-21 0,0 21 0,0 0 16,0 0-16,22 0 0,-22 0 15,21 0-15,1 0 0,-22 0 0,21 0 16,-21 21-16,0 0 0,22 1 16,-43-1-16,0 21 15,0-21-15,0 0 0,-21 1 16,-1-1-16,1 0 0,-21 0 0,-22 0 16,43 0-16,-21 1 15,21-22-15,0 0 0,-1 0 16,1 0-16,0 0 15,0 0 1,21-22 0,21 1 15,0 21-31,-21-21 16,0 0-1</inkml:trace>
  <inkml:trace contextRef="#ctx0" brushRef="#br0" timeOffset="8763.71">3979 360 0,'0'0'16,"21"0"-16,-21 21 31,0 0-31,0 0 0,0 22 0,-21-22 16,0 0-16,-21 0 15,21 0-15,-22 1 0,1 20 0,0-21 16,-1 0-16,-20 22 0,20-22 15,-20 0-15,21 0 0,-1 21 0,1-20 16,0-1-16,-1 0 0,1 0 16,21-21-16,0 21 0,-1-21 0,1 0 15,0 0 1,21-21 0,0 0-1,21 0 1,0 21-16,1 0 0,-1 0 15,0 0-15,0 0 16,0 0-16,22 21 0,-22 0 0,0 0 16,21 0-16,-21 1 0,1 20 15,20-21-15,-21 0 0,0 22 0,0-22 16,1 21-16,-22-21 0,21 0 16,-21 22-16,21-22 0,-21 0 0,21-21 15,-21 21-15,0 0 0,21-21 16,0 0-1,1 0-15,-1 0 0,0 0 16</inkml:trace>
  <inkml:trace contextRef="#ctx0" brushRef="#br0" timeOffset="9416.35">4276 783 0,'21'0'63,"0"0"-63,0 0 15,0 0-15,0 0 16,1 0-16,-1-21 0,0 21 0,42 0 16,-41 0-16,-1 21 0,21-21 15,-21 21-15,0 1 0,22-1 16,-22 0-16,0 0 0,0 0 15,-21 0-15,0 1 0,0-1 0,0 0 16,0 0-16,0 0 0,0 0 0,-21 1 16,0-1-16,-21 0 15,20-21-15,-20 21 0,21-21 0,-21 0 16,-1 21-16,1-21 0,21 0 16,-22 0-16,22 0 0,-21 0 0,21 0 15,0 0-15,-1 0 0,1 0 16,21-21-1,0 0 1,21 21 0,1-21-16,-1 21 0,21-21 15</inkml:trace>
  <inkml:trace contextRef="#ctx0" brushRef="#br0" timeOffset="10264.14">5228 783 0,'0'-21'0,"0"42"0,-21-42 16,21 0-16,-21 21 15,0 0-15,-1 0 16,1 0-16,0 0 15,21 21-15,-21 0 0,0 0 16,0 22-16,21-22 0,-22 21 16,22-21-16,-21 22 0,21-22 0,0 21 15,-21-21-15,21 1 0,0-1 16,0 0-16,0 0 0,0 0 0,0 0 16,21-21-16,0 22 15,1-22-15,-1 0 0,0 0 0,0 0 16,21 0-16,-20-22 0,-1 1 15,0 21-15,0-21 0,0 0 0,0 0 16,1 0-16,-1-1 0,-21 1 16,0 0-16,0-21 0,0 21 0,0-22 15,0 22-15,0 0 16,-21-21-16,-1 20 0,1 1 0,0 0 16,-21 0-16,21 21 15,-1 0-15,1 0 0,42 0 47,1 0-47,-1 0 0,0 0 0,21 0 16,-21 0-16,22 0 0,-1 0 15,-21 0-15,22 0 0,-22 0 0,21 0 16,-21 0-16,22 0 0,-22 0 16,0 0-16,0 0 0,-21 21 0,0 0 15,0 0 1,0 1-16,0-1 0,0 0 0,-21 0 15,0 0-15,0 0 0,21 22 0,-22-22 16,1 0-16,21 0 0,-21 0 16,21 1-16,0-1 0,0 0 0,0 0 15,21-21 1,0 0-16,1 0 0,20 0 0,-21 0 16,0 0-16,22 0 0,-22 0 15,21 0-15,-21-21 0,22 0 16,-22 0-16,0-1 0,21 1 0,-21 0 15,1 0-15,-22 0 0,0-22 16,0 22-16,0-21 0,0 21 16,0-22-16,0 22 0,-22 0 0,-41-21 15,42 21-15,0 21 0,-22 0 16,22 0-16,-21 0 0,21 0 16,-1 0-16,-20 0 0,21 0 0,0 0 15,0 21-15,-1-21 0,22 21 16,-21-21-16,21 21 0,0 0 15,21-21-15,22 0 16,-22 0-16</inkml:trace>
  <inkml:trace contextRef="#ctx0" brushRef="#br0" timeOffset="10878.81">6286 445 0,'0'-22'15,"-21"22"-15,0 0 16,0 0-16,21 22 16,0-1-16,-21 0 0,21 0 0,-21 0 15,21 22-15,0-22 0,0 21 16,0 0-16,-22 1 0,22-1 0,-21 0 16,21 1-16,0-1 0,0-21 15,0 22-15,-21-22 0,21 21 16,0-21-16,-21 0 0,21 1 15,-21-22-15,0 0 32,21-22-32,0 1 15,0 0-15,0-21 0,0 21 16,0-1-16,21 1 0,0-21 16,-21 21-16,21 0 0,0-22 0,22 22 15,-22 0-15,0 0 16,0 0-16,0-1 0,0 22 0,22 0 15,-22-21-15,0 21 16,-21 21 0,0 1-1,-21-22-15,0 0 0,0 21 16,-1 0-16,1-21 0,0 0 0,0 0 16,0 0-16,-22 0 0,22 0 15,0 0-15,0 0 0,0 0 16,21 21-1,21-21 1,0 21-16,0 0 0,0-21 16,-21 22-16,22-1 0,-1 0 0,0 21 15,0 1-15,-21-22 16,21 0-16,-21 0 0,21 0 16,-21 0-16,0 1 0,0-1 15,0 0-15,0 0 16</inkml:trace>
  <inkml:trace contextRef="#ctx0" brushRef="#br0" timeOffset="11543.41">6858 762 0,'0'0'0,"21"0"16,0 0-16,0 0 16,1 0-16,-1-21 0,0 0 0,21 21 15,-21-21-15,1 21 0,20-22 16,-21 22-16,0-21 0,0 0 0,1 21 16,-1-21-16,-21 0 15,0 0-15,0-1 16,-21 22-16,-1 0 0,1 0 15,-21 0-15,0 0 0,-1 0 0,1 0 16,21 22-16,-22-1 0,1-21 0,21 21 16,0 0-16,0-21 15,21 21-15,0 0 0,0 1 0,0-1 16,0 0-16,21 0 16,0 0-16,0 0 0,21 1 0,-20-1 15,20 0-15,-21 0 0,0 0 16,0 22-16,22-22 0,-43 0 15,21 0-15,-21 0 0,0 0 0,0 1 16,0-1-16,-21 0 0,-22-21 0,22 21 16,-21-21-16,0 0 0,-22 0 0,22 0 15,-1 0-15,1 0 0,-43 0 16,64 0-16,-21-21 0,21 0 16,0 0-16,21-1 15,0 1-15,-22 0 0,22 0 0,0 0 16,0 0-16,0-22 0,0 22 15,0 0-15,0 0 0,22 0 0,-22-1 16,21 1-16,0 21 0,0-21 16,0 21-16,0 0 0,1-21 0,-1 21 15,21 0-15</inkml:trace>
  <inkml:trace contextRef="#ctx0" brushRef="#br0" timeOffset="11847.24">7535 339 0,'0'0'15,"0"-21"-15,-21 21 16,21 21 0,-21 0-16,0 0 15,21 21-15,-21-20 0,21 20 0,0 0 16,-22 1-16,1-1 0,21 0 15,-21 22-15,21-22 0,-21 0 0,21 1 16,-21-1-16,0 0 0,21 1 16,0-22-16,0 0 0,-22 21 15,22-20-15,0-1 0,0-42 47,0-1-47</inkml:trace>
  <inkml:trace contextRef="#ctx0" brushRef="#br0" timeOffset="12380.94">7197 783 0,'0'0'0,"21"0"32,21 0-17,-21-21-15,0 21 0,22-21 16,-1 21-16,-21 0 0,22-21 15,-1 21-15,0 0 0,1-21 0,-1 21 16,0 0-16,-21 0 0,22 0 0,-1-22 16,-21 22-16,0 0 0,1 0 15,-22 22-15,0-1 16,0 0-16,-22 0 16,22 0-16,-21 0 0,0 1 0,0 20 15,0-21-15,0 21 0,-1-20 16,1-1-16,0 0 0,21 0 15,0 0-15,0 0 0,0 1 16,0-1-16,0 0 0,21-21 16,0 0-16,1 0 0,-1 0 15,21 0-15,-21 0 0,22 0 16,-22-21-16,21 21 0,0-21 0,-20-1 16,20 1-16,-21 0 0,21 0 15,-20-21-15,-1 20 0,0-20 0,0 21 16,-21-21-16,0-1 0,0 22 15,0-21-15,0 21 0,-21-1 0,0 1 16,0 0-16,-22 21 0,22 0 16,0 0-16,-21 0 0,20 0 0,-20 0 15,21 0-15,-21 21 0,20-21 16,1 21-16,-21 1 0,21-1 16,0 0-16,21 0 0,0 0 0,0 0 15,0 1-15,0-1 16,0 0-16,21-21 0,21 0 15,-21 0-15,22 0 0</inkml:trace>
  <inkml:trace contextRef="#ctx0" brushRef="#br0" timeOffset="12787">8403 720 0,'0'0'0,"0"-21"0,0-1 15,0 1-15,21 21 47,0 0-31,1 0-16,-22 21 0,21 1 0,0-1 16,-21 0-16,0 21 0,0-21 15,21 1-15,-21 41 16,0-21-16,0-20 0,0-1 0,0 0 15,0 0-15,0 0 0,-21 0 16,0-21 0,21-21-1,0 0 1,0 0-16,0 0 16,0 0-16,21-22 0,-21 22 0,21 0 15,-21 0-15,21 0 0,0-22 16,-21 22-16,22 0 0,-1 0 0,-21 0 15,21-1-15,0 22 0,-21-21 16,21 21-16,0 0 0,1 0 16,-1-21-16,0 21 15</inkml:trace>
  <inkml:trace contextRef="#ctx0" brushRef="#br0" timeOffset="13182.88">9017 868 0,'21'0'15,"0"0"1,0 0-16,1 0 0,-22-21 0,21 0 16,0 21-16,0-22 0,0 22 15,0-21-15,1 0 0,-1 0 16,0 21-16,-21-21 0,0 0 15,0-1-15,0 1 16,-21 21 0,0 0-1,-1 0-15,1 0 0,-21 0 0,21 21 16,0 1-16,-1-1 0,1 0 0,0 0 16,0 0-16,0 22 0,21-22 15,-21 0-15,21 21 0,0-21 16,0 1-16,0-1 0,0 0 15,0 0-15,21 0 0,0 0 0,0-21 16,0 0-16,0 0 16,1 0-16,20 0 0,-21 0 0,0 0 15,22 0-15,-22 0 0,21 0 0,-21-21 16</inkml:trace>
  <inkml:trace contextRef="#ctx0" brushRef="#br0" timeOffset="13627.33">9694 445 0,'0'0'0,"-21"0"0,0 0 16,0 0 15,21 21-31,0 0 16,21 0-16,0-21 15,0 21-15,0-21 0,1 21 0,-1-21 16,0 0-16,21 0 0,-21 22 0,22-1 16,-22-21-16,21 0 0,-21 0 15,22 21-15,-1-21 0,-21 0 0,22 0 16,-22 0-16,21 0 0,-21 0 16,0 0-16,1 0 15,-22 21 1,0 0-16,-22-21 15,22 21-15,-42-21 0,21 22 0,0-1 16,-22 0-16,22 0 0,-21 21 16,0-20-16,20-1 0,-20 21 0,21-21 15,-21 0-15,20 22 0,1-22 16,0 0-16,0 0 0,0 0 0,0 1 16,-1-1-16,22 0 0,0 0 15,-21-21-15,21 21 16</inkml:trace>
  <inkml:trace contextRef="#ctx0" brushRef="#br0" timeOffset="14864.18">5101 1926 0,'0'0'0,"21"0"0,0 0 15,-21-21-15,22 21 16,-1 0-1,-21 21 17,-21-21-32,-1 21 0,1 1 0,0-1 15,-21 0-15,21 0 0,-22 0 16,1 0-16,0 1 0,-22-1 0,22 0 16,-1 0-16,-20 0 0,21 0 15,-1 1-15,1-1 0,0 0 16,-1-21-16,1 21 0,21-21 0,-22 0 15,22 21-15,0-21 0,0 0 16,42 0 31,0 0-47,0 0 0,1 0 16,-1 0-16,21 0 0,-21 0 0,22 21 15,-22-21-15,21 22 0,0-1 0,-20 0 16,20-21-16,-21 21 0,21 0 15,-20 0-15,20-21 0,-21 22 16,0-1-16,22-21 0,-22 21 0,0-21 16,-21 21-16,21-21 0,0 0 47,0-21-32,1 0 1,-1 0-16,0-1 0,0 1 0</inkml:trace>
  <inkml:trace contextRef="#ctx0" brushRef="#br0" timeOffset="15158.78">5821 2011 0,'0'0'0,"-21"0"31,21 21-15,0 0-16,-22 0 0,1 1 15,21 20-15,-21-21 0,21 0 0,0 0 16,-21 1-16,0-1 0,21 0 0,-21 21 16,21-21-16,0 1 15,-22-1-15,1 0 0,0 0 0,21 0 16,0 0-1,0-42 17,0 0-32,21 21 0</inkml:trace>
  <inkml:trace contextRef="#ctx0" brushRef="#br0" timeOffset="15718.51">5694 2032 0,'0'0'0,"0"-21"0,0 0 0,0 0 16,0-1-16,0 1 16,0 0-1,21 21-15,0-21 0,0 21 0,22 0 16,-22 0-16,21 0 0,0 0 16,-20 0-16,20 0 0,0 0 0,1 0 15,-22 21-15,0 0 0,0 0 16,0 1-16,0-1 0,-21 21 0,0-21 15,0 0-15,0 1 0,0-1 16,-21 0-16,-21 0 0,21 0 0,-22 0 16,1 1-16,21-1 0,-64 0 15,64-21-15,-21 0 0,21 0 16,-1 0-16,1 0 0,21-21 31,21 0-31,1 21 16,20-22-16,-21 22 0,21 0 0,-20-21 15,20 21-15,0 0 0,-21 0 16,43 0-16,-22 0 0,-21 0 16,1 21-16,-1-21 0,0 22 15,0-1-15,-21 0 0,21 0 16,-21 0-16,0 0 0,0 1 0,0-1 16,-21 0-16,0 0 15,0 0-15,0 0 0,-22 1 0,22-22 16,-21 21-16,21-21 15,-22 0-15,1 21 0,0-21 0,20 0 16,-20 0-16,21 0 0,-21 0 0,20 0 16,1 0-16,-21 0 0,21 0 15,0 0-15,-1-21 0,22 0 16,-21 21-16,21-22 16,0 1-16,21 0 15,22 21-15,-22-21 0</inkml:trace>
  <inkml:trace contextRef="#ctx0" brushRef="#br0" timeOffset="16232.2">6519 2159 0,'0'0'0,"-21"-21"0,0 21 16,0 0-16,0 0 16,-1 0-1,1 0-15,21 21 0,-21-21 0,21 21 16,0 0-16,-21 1 0,0-22 16,0 21-16,21 0 0,-22 21 15,22-21-15,0 1 0,0-1 16,-21 21-16,21-21 0,0 0 0,0 1 15,0-1-15,0 0 0,0 0 0,0 0 16,21-21-16,1 0 16,-1 0-16,0 0 0,0 0 0,21 0 15,-20 0-15,-1-21 0,0 0 16,21 0-16,-21 0 0,1-1 0,-1 1 16,0 0-16,0 0 0,0 0 0,-21 0 15,21-1-15,-21 1 0,0-21 16,0 21-16,0 0 0,-21-1 0,0 1 15,0 0-15,-21 21 16,20-21-16,1 21 0,0 0 0,-21 0 16,21 0-16,-1 0 0,1 0 0,0 0 15,0 0-15,21 21 16,21-21 0,0 0-16,0 21 15,1-21-15,20 0 0,0 0 0,1 0 16,-1 0-16</inkml:trace>
  <inkml:trace contextRef="#ctx0" brushRef="#br0" timeOffset="16627.03">7133 2117 0,'-85'0'16,"64"0"-1,0 0-15,0 0 0,0 21 16,0-21-16,-22 21 0,22 0 15,0 0-15,0-21 0,0 22 0,21-1 16,0 21-16,-22-21 0,22 0 0,0 1 16,0-1-16,0 0 0,22 0 15,-1 0-15,0-21 0,0 0 16,0 0-16,22 0 0,-22 0 0,0 0 16,21 0-16,-21 0 15,1-21-15,-1 0 0,0 21 0,0-21 16,0 0-16,0-1 0,-21 1 15,0 0-15,0 0 0,0 0 0,0 0 16,0-1-16,0 1 0,0-21 0,-21 21 16,0 0-16,21-1 0,-21 22 15,-21-21-15,20 21 0,1 0 0,0 0 16,0 0-16,-21 0 0,20 21 16,1 1-16,-21-1 0,21 0 15,21 0-15,0 0 0,0 0 0,0 1 16,0-1-16,21-21 15,0 0-15,21 0 0</inkml:trace>
  <inkml:trace contextRef="#ctx0" brushRef="#br0" timeOffset="17230.91">7493 1926 0,'0'-21'0,"0"42"0,0-63 16,0 21-16,0 0 0,0-1 0,0 1 15,0 42 17,0 1-32,0-1 0,0 21 15,-21-21-15,21 22 0,0-1 16,0-21-16,-21 21 0,21 1 0,0-22 16,0 21-16,-22-21 0,22 1 15,-21 20-15,21-21 0,0 0 0,0 0 16,0 1-16,0-44 47,0 1-47,21 21 15,1-21-15,-22 0 0,21 0 0,0 0 16,0-1-16,0 1 0,-21 0 16,21 0-16,1 0 0,-1 21 0,0-21 15,0 21 1,0 0-16,-21 21 31,-21-21-15,0 0-16,0 0 0,21 21 15,-21-21-15,-1 0 0,1 0 0,0 0 16,0 0-16,0 0 0,0 0 16,21 21 15,0 0-31,21 0 15,0 1-15,0-22 16,-21 21-16,0 0 0,21 0 16,0-21-16,1 21 0,-22 0 0,21-21 15,0 22-15,-21-1 0,21-21 0,-21 21 16,21 0-16,0-21 0,1 21 16,-1-21-1,0-21 1</inkml:trace>
  <inkml:trace contextRef="#ctx0" brushRef="#br0" timeOffset="17867.87">9483 1969 0,'0'0'0,"21"0"16,0-22-16,0 22 15,-21-21-15,21 21 0,-21-21 16,21 0-16,-21 0 0,22 21 16,-22-21-16,0-1 0,0 1 15,0 0-15,0 0 0,-22 0 16,1 21-16,0-21 0,0-1 16,-21 22-16,20-21 0,-20 21 0,21 0 15,-21 0-15,-1 0 0,1 0 16,0 21-16,-1 1 0,1-1 0,0 21 15,20-21-15,-20 22 0,0-1 0,21 0 16,-22 1-16,22-1 0,0 0 16,21-21-16,0 22 0,0-22 0,0 21 15,0-21-15,0 1 16,21-1-16,21 21 0,1-21 16,-1-21-16,-21 21 0,22-21 0,-1 0 15,21 0-15,-20 0 0,-1 0 16,0 0-16,1 0 0,20 0 15,-20 0-15</inkml:trace>
  <inkml:trace contextRef="#ctx0" brushRef="#br0" timeOffset="18348.84">10139 2053 0,'0'-21'0,"0"42"0,0-63 16,0 0-16,0 20 0,-21 1 0,-1 0 0,1 21 15,0-21-15,-21 21 16,21 0-16,-22 0 0,22 0 0,-21 0 15,21 0-15,-22 0 0,22 21 0,-21 0 16,21 0-16,-22 1 0,22-1 16,0 21-16,0-21 0,0 0 0,-1 22 15,22-22-15,-21 0 0,21 0 16,0 0-16,0 1 0,0-1 0,0 0 16,21 0-16,1-21 15,-1 0-15,0 0 16,0 0-16,0 0 0,22 0 0,-22-21 15,21 0-15,-21 21 0,22-21 0,-1-1 16,-21 1-16,21 21 0,-20-21 16,-1-21-16,0 21 0,21-1 0,-42 1 15,21 0-15,-21-21 0,22 21 16,-22-1-16,0 1 0,0 0 0,0 0 16,0 42-1,0 0-15,-22 0 16,22 1-16,-21-1 0,21 21 0,0-21 15,0 0-15,-21 22 0,21-22 16,0 0-16,0 0 0,0 0 16,0 1-16,0-1 0,0 0 15,21-21-15,0 0 16,1 0-16,20 0 0,-21 0 16,0 0-16,22-21 0,-22 21 0,21-21 15,-21-1-15,22 1 0,-22 0 0</inkml:trace>
  <inkml:trace contextRef="#ctx0" brushRef="#br0" timeOffset="18590.7">10583 1757 0,'0'0'16,"0"-42"-16,0-1 0,0 1 0,0 21 15,0 0-15,0-1 0,0 1 0,0 42 32,-21 22-32,0-1 15,21 0-15,-21 1 0,21-1 0,0 0 16,-21 22-16,-1-22 0,22 1 15,0 41-15,-21-41 0,21-1 16,-21 0-16,21-21 16,0 1-16,0-1 0,0 0 0,21-21 15,0 0-15,1 0 16,-1 0-16,0 0 16,0-21-16,0 0 0,-21-1 15,21 22-15</inkml:trace>
  <inkml:trace contextRef="#ctx0" brushRef="#br0" timeOffset="18783.65">10329 1905 0,'0'0'0,"21"0"31,1 0-31,-1 0 0,0 0 16,0 0-16,21 0 0,-20 0 0,-1 0 15,21 0-15,-21 0 0,22 0 16,-22 0-16,21-21 0,-21 21 16,22 0-16,-22-21 0</inkml:trace>
  <inkml:trace contextRef="#ctx0" brushRef="#br0" timeOffset="19170.58">10858 2053 0,'0'21'16,"0"-42"-16,22 42 31,-1-21-31,0 0 0,0 0 16,0 0-16,0-21 16,1 0-16,-1 21 0,0-21 0,0 21 15,-21-21-15,21 0 0,-21-1 16,21 1-16,-21 0 0,0 0 15,-21 21-15,0 0 16,0 0-16,0 0 0,0 0 16,-1 21-16,1 0 0,-21 0 0,21 1 15,0 20-15,-1-21 0,1 0 16,0 0-16,0 22 0,21-22 0,0 0 16,0 0-16,0 0 0,0 1 15,0-1-15,0 0 0,21-21 16,0 0-16,0 0 0,1 0 15,-1 0-15,0 0 0,21 0 0,1 0 16,-1 0-16,0 0 0,1-21 16,-1 21-16,0-21 0,1-1 0,-1 1 15,-21 0-15,21 0 0</inkml:trace>
  <inkml:trace contextRef="#ctx0" brushRef="#br0" timeOffset="19559.54">11472 2011 0,'0'0'0,"21"-42"0,-21 20 0,0 1 15,0 0-15,-21 21 31,0 0-31,0 21 16,0 0-16,21 1 0,-21-1 0,-1 0 16,1 21-16,0-21 0,21 1 15,0-1-15,-21 0 0,21 21 16,0-21-16,0 1 0,0-1 16,0 0-16,21-21 0,-21 21 0,21-21 15,0 0-15,1 0 0,-1 0 16,0 0-16,0 0 0,21 0 15,-20 0-15,-1 0 0,0-21 0,0 21 16,0-21-16,0 0 0,22-22 16,-43 22-16,0 0 0,21 0 0,-21 0 15,0-22-15,0 22 0,0-21 16,0 21-16,0-1 0,-21-20 16,21 21-16,-21 0 0,-1 21 0,1 0 15,0 0-15,0 0 0,0 0 16,0 0-16,-22 0 0,22 21 0,0-21 15,0 21-15,21 0 0,0 0 16,-21 1-16,21-1 0,0 0 0,0 0 16,0 21-16,21-20 0,0-22 15,0 0-15,0 21 0,0-21 16,1 0-16</inkml:trace>
  <inkml:trace contextRef="#ctx0" brushRef="#br0" timeOffset="19981.55">12001 2011 0,'0'0'15,"-21"0"-15,21-21 0,0 0 16,0-1-16,0 1 16,0 0-1,21 21-15,1 0 16,-1 0-16,0 0 0,0 0 15,0 0-15,0 21 0,1 0 0,-1-21 16,0 22-16,0 20 0,-21-21 16,0 0-16,0 0 0,0 1 15,0-1-15,0 0 0,0 0 0,0 0 16,0 0-16,-21 1 0,0-1 0,0 0 16,-1-21-1,22-21 16,0 0-31,0-1 16,0 1-16,0 0 0,22 0 16,-1 0-16,0 0 0,0-1 15,-21 1-15,21 0 0,0 0 0,1 0 16,-22 0-16,21-1 0,0 22 16,0-21-16,0 21 0,-21-21 15,21 21-15,1 0 0,-1 0 0,0 0 16,0 0-16</inkml:trace>
  <inkml:trace contextRef="#ctx0" brushRef="#br0" timeOffset="20612.18">12827 1905 0,'-42'0'31,"20"0"-31,22 21 15,-21-21 1,21 21-16,-21 1 0,21-1 0,-21 0 16,21 0-16,0 0 0,-21 0 0,21 1 15,0-1-15,-21 0 0,21 0 16,0 0-16,0 0 0,0 1 16,21-1-16,0-21 15,0 0-15,0 0 0,0 0 0,1 0 16,-1 0-16,21 0 0,-21 0 0,0 0 15,1 0-15,20-21 0,-21-1 16,0 1-16,0 21 0,1-42 0,-1 21 16,0 0-16,0-1 0,0-20 15,-21 21-15,21 0 0,-21-22 16,0 22-16,0 0 0,0 0 16,0 42-1,0 0 1,-21 0-16,21 1 0,-21-1 0,0 21 15,21 0-15,-21-20 0,0 20 16,21 0-16,-22 1 0,1-1 0,21 21 16,0-20-16,0 20 0,0 43 15,-21-42-15,21-1 0,0-21 16,0 22-16,0-1 0,0-20 0,0 20 16,0-20-16,0 20 0,0-21 15,0 22-15,-21-22 0,21 1 16,0-22-16,0 21 0,-21-21 0,0 0 15,-1 1-15,1-1 0,0-21 0,0 0 16,-21 0-16,20 0 0,-20 0 16,0 0-16,-1 0 0,1 0 0,0-21 15,-1-1-15,22 1 0,-21 21 0,0-21 16,20 0-16,-20 0 0,21 0 16,0-1-16,0 1 0,-1 0 15,22 0-15,0 0 0,0 0 0,0-22 0,0 22 16,0-21-16,22-1 0</inkml:trace>
  <inkml:trace contextRef="#ctx0" brushRef="#br0" timeOffset="21039.04">13843 1842 0,'21'0'16,"0"0"-1,0 0 1,1 0-16,-1 0 0,0 0 15,0 0-15,0 0 0</inkml:trace>
  <inkml:trace contextRef="#ctx0" brushRef="#br0" timeOffset="21186.96">13779 1969 0,'0'21'31,"22"-21"-15,-1 0-16,0 0 0,0 0 15,0 0-15,22 0 0,-22-21 0,21 21 16,0-22-16</inkml:trace>
  <inkml:trace contextRef="#ctx0" brushRef="#br0" timeOffset="21566.81">14838 1397 0,'0'0'0,"-21"0"0,-1 0 0,1 0 16,0 0-16,0 0 15,42 0 17,0 0-32,0 0 15,1 0-15,-1 0 0,0 0 16,-21-21-16,21 21 16,-21-21-16,0 0 15,-21 21 1,0 0-16,0 0 15,-1 0-15,1 21 0,0 0 16,0 0-16,0 0 0,0 0 16,-1 1-16,22-1 0,0 21 0,-21-21 15,21 0-15,0 1 0,0-1 0,0 0 16,0 0-16,0 0 0</inkml:trace>
  <inkml:trace contextRef="#ctx0" brushRef="#br0" timeOffset="22231.78">15515 1630 0,'0'-21'0,"0"-22"31,-21 43-31,0 0 0,0 22 15,-1-1-15,-20 0 0,21 0 0,0 21 16,0-20-16,-22 20 16,22 0-16,-21 1 0,21-1 0,-1 0 15,-20-21-15,21 22 0,0-22 0,0 0 16,-1 21-16,1-42 0,21 22 0,-21-1 16,21-42 15,21-1-16,0 22-15,-21-21 0,22-21 0,-1 21 16,0 0-16,-21-22 0,21 1 16,0 0-16,0-1 0,1 1 0,-1 0 15,0-1-15,0 1 0,0 0 16,22 20-16,-22-20 0,-21 21 0,21 0 16,0 21-16,0 0 15,-21 21 1,0 0-16,21 21 0,-21 1 15,0-1-15,0 0 0,0 1 0,0-1 16,0 0-16,0 1 0,-21 20 16,21-20-16,-21-22 0,21 0 15,0 0-15,0 0 0,0 0 16,0 1-16,-21-22 0,0-22 47,21 1-47</inkml:trace>
  <inkml:trace contextRef="#ctx0" brushRef="#br0" timeOffset="22774.5">14795 1884 0,'0'0'0,"22"0"31,-1 0-31,0 0 0,0 0 16,21 0-16,1 0 0,-1 0 0,22 0 15,-1 0-15,1-21 0,-22 21 0,43-21 16,-22 21-16,-21-22 0,22 1 16,-1 21-16,-20-21 0,-1 0 0,-21 21 15,0-21-15,22 21 16,-43-21-16,-21 42 31,-1-21-31,22 21 0,-21 0 16,0 0-16,0 22 0,0-22 0,21 0 15,0 0-15,-21 0 0,21 0 16,0 1-16,0-1 0,0 0 0,0 0 16,21 0-1,0-21-15,0 0 0,0 0 16,0 0-16,22 0 0,-22 0 16,0-21-16,0 0 0,0 0 0,22 21 15,-22-21-15,21-43 16,-21 43-16,-21 0 0,0-22 15,22 22-15,-22-21 0,0 21 0,0-22 16,0 22-16,0 0 0,0 0 0,-22 21 31,22 21-31,0 0 0,-21 0 16,21 1-16,-21 20 0,21 0 16,0-21-16,0 22 0,-21-1 0,21-21 15,0 0-15,0 22 0,0-22 16,0 0-16,0 0 0,0 0 15,21-21-15,0 0 16,0 0-16,1 0 0,20-21 16</inkml:trace>
  <inkml:trace contextRef="#ctx0" brushRef="#br0" timeOffset="23051.65">16446 1439 0,'0'0'0,"0"-21"0,0 0 15,0 0-15,0 0 0,-21 21 32,21 21-32,0 0 0,-42 21 15,21 1-15,21-1 0,-21 0 16,-1 22-16,1-22 0,0 1 16,0-1-16,21 0 0,-21 1 0,0-1 15,-1 0-15,22-21 0,0 1 16,-21 20-16,21-21 0,0 0 15,0 0-15,21-21 16,1 0-16,-1 0 0,0 0 0,21 0 16,-21-21-16,22 0 0,-22 21 0,21-21 15,1 0-15,-22 0 0</inkml:trace>
  <inkml:trace contextRef="#ctx0" brushRef="#br0" timeOffset="23375">16679 1757 0,'0'0'0,"-21"0"31,0 21-31,0 0 0,21 0 16,-21 1-16,-1-1 0,22 0 16,0 0-16,-21 0 0,21 0 15,-21 1-15,21-1 0,0 0 0,0 0 16,0 0-16,21-21 16,0 21-16,1-21 0,-1 0 0,0 0 15,0 0-15,0 0 0,22 0 0,-1-21 16,-21 0-16,21 21 15,-20-21-15,-22 0 0,21 0 16,-21-1-16,21 1 0,-21 0 0,0-21 16,0-1-16,0 22 15,-21-21-15,-22 21 0,22 0 16,0 21-16,0 0 0,0 0 16,-22 0-16,22 0 0,0 0 0,0 0 15,0 0-15,0 0 0,-1 21 16,1-21-16,0 0 15</inkml:trace>
  <inkml:trace contextRef="#ctx0" brushRef="#br0" timeOffset="23563.9">16087 1588 0,'0'0'16,"21"0"-1,0 0 1,0 0-16,0 0 0,22 0 16,-22 0-16,21 0 0,0 0 0,22 0 15,-22 0-15,1 0 0,-1 0 0,0 0 16,1 0-16</inkml:trace>
  <inkml:trace contextRef="#ctx0" brushRef="#br0" timeOffset="24283.18">17081 1757 0,'0'0'0,"-21"0"15,21 21-15,-21 0 16,21 0-16,0 1 0,0-1 0,0 0 15,0 0-15,0 21 16,0-20-16,0-1 0,0 0 0,-21-21 16,21 21-16,-21 0 0,21 0 15,0 1-15,-21-22 16,-1 0 0,22-22-1,0 1 1,0 0-16,22 0 0,-1-21 15,-21 20-15,21 1 0,0-21 16,0 21-16,0-22 0,1 22 0,-1 0 16,21 0-16,-21 0 0,0 0 15,22 21-15,-22 0 0,0 0 0,0 0 16,0 21-16,1 0 0,-1 0 16,0 0-16,0 0 0,-21 1 15,0 20-15,0-21 0,0 0 0,0 0 16,0 22-16,0-22 0,0 0 15,0 0-15,0 0 0,0 1 16,-21-22-16,21 21 0,-21-21 16,0 0-1,-1-21 1,22-1-16,0 1 16,0 0-16,22 0 0,-1-21 15,0 20-15,0 1 0,0 0 0,0-21 16,1 21-16,20-22 15,-21 22-15,21 0 0,1 0 0,-22 0 16,21 21-16,1 0 0,-22 0 16,0 0-16,21 21 0,-21-21 0,1 42 15,-1-21-15,-21 0 0,0 22 16,0-22-16,0 21 0,0-21 0,0 1 16,0 20-16,0-21 0,0 0 0,-21 0 15,-1 1-15,1-22 0,0 21 16,0-21-16,0 0 0,21 21 0,-21-21 15,42 0 17,0-21-32</inkml:trace>
  <inkml:trace contextRef="#ctx0" brushRef="#br0" timeOffset="24735.79">18394 1778 0,'0'0'0,"0"-21"0,0 0 0,0 0 16,-21-1-16,-1 1 16,1 21-16,0-21 0,0 21 0,0 0 15,0 0-15,-22 42 16,1-20-16,21-1 0,-22 21 0,22-21 16,0 22-16,-21-22 0,21 21 15,-1 0-15,22-20 0,0 20 16,-21-21-16,21 0 0,0 0 15,0 1-15,0-1 0,21-21 16,1 21-16,-1-21 0,0 0 0,0 0 16,0 0-16,0 0 0,1-21 15,-1 0-15,0 21 0,21-22 0,-21 1 16,1 0-16,-1 0 0,0 0 16,0-22-16,0 22 0,0-21 0,1 21 15,-22-22-15,0 22 0,21-21 16,-21 21-16,21 0 0,-21 42 31,-21 21-31,0-21 16,-1 0-16,22 22 0,0-22 0,-21 21 15,21-21-15,-21 1 0,21-1 16,0 21-16,0-21 0,0 0 16,0 1-16,21-22 0,0 0 15,1 0-15,-1 0 16,0 0-16,21 0 0</inkml:trace>
  <inkml:trace contextRef="#ctx0" brushRef="#br0" timeOffset="25006.63">18902 1482 0,'0'0'0,"0"-43"0,0 22 0,0 0 0,0 0 15,-21 21 1,-1 0-16,1 0 0,0 21 15,0 21-15,0-20 0,0 20 16,-1 0-16,1 1 0,-21 41 16,21-41-16,0-1 0,-1 0 15,22 1-15,0-1 0,-21-21 0,21 21 16,-21-20-16,21-1 0,0 0 16,0 0-16,0 0 0,0 0 15,21-21-15,0 0 16,1 0-16,-1 0 15,21 0-15,-21 0 0,0 0 0,22-21 16</inkml:trace>
  <inkml:trace contextRef="#ctx0" brushRef="#br0" timeOffset="25218.51">19156 1778 0,'0'0'16,"0"-21"-16,0 0 0,0 0 15,-21 21-15,-1 0 16,22 21-1,-21 0-15,0 0 0,0 0 0,0 0 16,21 1-16,-21-1 0,-1 0 16,22 0-16,0 21 0,-21-20 0,21-1 15,-21-21-15,21 21 0,0 0 0,0 0 16,21-21 0,0 0-16,1 0 15,-1 0-15,21 0 0</inkml:trace>
  <inkml:trace contextRef="#ctx0" brushRef="#br0" timeOffset="25938.68">19516 1799 0,'0'0'0,"0"-21"0,0 0 0,0 0 16,-22 21 0,1 0-16,0 0 0,0 21 15,0 0-15,0 0 0,21 0 16,-22 1-16,1-1 0,0 0 0,21 0 15,-21 21-15,21-20 0,0-1 16,0 0-16,0 0 0,0 0 16,0 0-16,21-21 31,0 0-31,-21-21 16,0 0-16,0 0 15,21 0-15,-21 0 16,0-1-16,22 1 0,-22-21 0,21 21 15,-21-22-15,21 22 0,0-21 16,0 21-16,-21 0 0,21-1 0,1 1 16,-1 0-16,0 21 0,0 0 15,0 0-15,0 0 0,1 0 16,-1 0-16,0 21 0,0 0 16,-21 1-16,21-1 0,0 0 0,-21 21 15,0-21-15,0 1 0,0 20 16,0-21-16,0 0 0,0 0 0,0 1 15,0-1-15,0 0 0,0 0 16,-21-21-16,0 21 0,0-21 16,0 0-1,0 0 1,21-21 0,0 0-16,0 0 15,0 0-15,21-1 0,0 1 16,0-21-16,0 21 0,0-22 0,22 1 15,-22 21-15,21-21 0,1-1 16,-22 22-16,21 0 0,0 0 16,-20 0-16,20 21 0,-21 0 15,0 0-15,22 0 0,-43 21 0,21 0 16,-21 0-16,0 21 0,0-20 16,0 20-16,0 0 0,0 1 0,-21-22 15,-1 21-15,22-21 0,-21 0 0,0 1 16,0-1-16,21 0 15,0 0-15,-21 0 0,0-21 0,21-21 47,0 0-31,21 0-16</inkml:trace>
  <inkml:trace contextRef="#ctx0" brushRef="#br0" timeOffset="26127.57">19791 1376 0,'0'0'0,"-43"-21"15,22 21 63</inkml:trace>
  <inkml:trace contextRef="#ctx0" brushRef="#br0" timeOffset="26307.47">18584 1524 0,'-21'0'0,"42"0"0,-63 21 0,63-21 31,21 0-15,-20 0-16,20 0 15,0 0-15,1 0 0,-1 0 0,21 0 16,1-21-16</inkml:trace>
  <inkml:trace contextRef="#ctx0" brushRef="#br0" timeOffset="26754.23">20405 1355 0,'-22'0'31,"1"0"-15,0 21 0,0-21-1,0 0 1,21-21 15,0 0-31,0-1 31,21 22-31,0 0 16,-21 22 15,0-1-15,0 0-16,-21 0 16,21 0-16,-21-21 0,0 21 0,-1 1 15,1-1-15,0-21 0,21 21 16,-21 0-16,0-21 0,21 21 15</inkml:trace>
  <inkml:trace contextRef="#ctx0" brushRef="#br0" timeOffset="27226.97">20764 1566 0,'0'0'16,"-21"0"-16,0-21 15,42 21 32,-21 21-47,21-21 0,1 22 16,-1-1-16,21-21 0,-21 21 0,0 0 15,22 0-15,-1 0 0,-21-21 16,22 22-16,-22-1 0,0-21 0,21 21 16,-21-21-16,1 0 0,-1 0 15,0 21-15,-21 0 47,-21 0-47,0-21 0,-1 22 16,-20-1-16,21 0 0,-21 0 15,-1 0-15,1 0 0,0 1 16,-1-1-16,22 0 0,-21-21 16,-1 21-16,1 0 0,21 0 0,0-21 15,-22 22-15,22-22 0,0 0 0,21 21 16,-21-21-16,0 0 16,0 0-1,-1 0 1</inkml:trace>
  <inkml:trace contextRef="#ctx0" brushRef="#br0" timeOffset="28507.23">5440 3260 0,'0'0'0,"21"-21"0,-21-1 16,0 1-16,21 21 16,-21-21-16,21 21 0,-21-21 15,-21 21 17,21 21-32,-21 0 15,-21 0-15,20 1 0,-20 20 16,21-21-16,-21 21 0,-1-20 0,-41 41 15,41-21-15,1-20 16,0-1-16,-1 0 0,1 0 0,21 0 16,-22 0-16,22-21 0,0 0 15,0 0-15,0 0 0,21-21 16,0 0 0,0 0-16,0 0 15,21 0-15,0-1 0,0 22 0,0-21 16,1 21-16,-1 0 0,0 0 15,0 0-15,43 21 0,-43-21 16,0 22-16,0-1 0,0 0 16,0 0-16,1 0 0,-1 0 15,0 1-15,0-1 0,0 0 0,-21 0 16,21 0-16,1-21 0,-22 21 16,21-21-1,0 0-15,0 0 16,0 0-1,0 0-15,-21-21 0,22 0 16</inkml:trace>
  <inkml:trace contextRef="#ctx0" brushRef="#br0" timeOffset="28971.49">5990 3154 0,'0'0'0,"0"-21"0,21 0 0,-21-1 16,21 1-16,-21 0 0,-21 42 47,0-21-47,0 43 0,21-22 15,-21 21-15,0-21 0,21 22 0,0-1 16,-22 21-16,1-20 0,21-1 0,-21 0 16,21-20-16,0 20 0,0-21 15,0 21-15,0-20 0,0-1 0,0 0 16,0 0-16,21-21 15,0 0-15,1 0 0,-1 0 16,0 0-16,21 0 0,-21-21 16,1 0-16,-1 21 0,0-21 15,21-1-15,-21 1 0,1 0 0,-1 0 16,-21-21-16,21 20 0,-21 1 16,21 0-16,-21 0 0,0 42 31,0 0-16,0 0-15,0 1 0,-21 20 0,21-21 16,0 0-16,-21 0 0,21 1 16,0-1-16,0 0 0,0 0 15,-21-21-15,21 21 16,21-42 0,0 0-1,0 0-15</inkml:trace>
  <inkml:trace contextRef="#ctx0" brushRef="#br0" timeOffset="29144.4">6371 3175 0,'0'-21'0,"0"42"0,-21-42 47,0 21-31,21 21-1</inkml:trace>
  <inkml:trace contextRef="#ctx0" brushRef="#br0" timeOffset="29332.29">5673 3323 0,'0'0'15,"-22"21"-15,44-21 32,-1 0-32,0 0 15,21 0-15,-21 0 0,22 0 16,-1 0-16,22 0 0,-22 0 0,0-21 16,22 21-16,42-21 0</inkml:trace>
  <inkml:trace contextRef="#ctx0" brushRef="#br0" timeOffset="29583.15">6752 3069 0,'0'0'0,"-21"0"16,21 21 0,-21 1-16,0-1 0,21 0 15,-22 21-15,1-21 0,0 22 16,21-1-16,-21 0 0,0 1 0,0-1 15,-1 0-15,22 1 0,-21-22 0,21 21 16,-21-21-16,21 1 0,0-1 16,0 0-16,0 0 0,21-21 31,0 0-31,1 0 0,-1 0 16,0-21-16,0 0 0,-21 0 0</inkml:trace>
  <inkml:trace contextRef="#ctx0" brushRef="#br0" timeOffset="30006.9">6392 3387 0,'0'0'0,"-21"0"0,0 0 0,21 21 32,21-21-32,0 0 0,0 0 15,22 0-15,-1 0 0,0 0 16,1 0-16,-1-21 0,22 21 0,-22-21 15,21-1-15,-20 1 0,20 0 16,1 21-16,-22-21 0,22-21 0,-22 20 16,0 1-16,1 0 0,-22 0 15,0 0-15,0 0 0,-21-1 16,0 1-16,0 0 16,-21 21-1,0 0-15,0 0 0,-1 21 16,22 0-16,-21 22 0,0-22 15,21 21-15,-21 1 0,21-22 16,0 21-16,-21 0 0,21 1 16,-21-1-16,-1 0 0,22 1 0,-21-22 15,21 0-15,-21 21 0,21-20 0,0-1 16,-21 0-16,21 0 0,21-21 47,0 0-47,0-21 0,1 0 15,-1 0-15,0-1 0,0 1 16</inkml:trace>
  <inkml:trace contextRef="#ctx0" brushRef="#br0" timeOffset="30383.69">7345 3471 0,'0'0'0,"0"22"15,21-22 17,0 0-32,0 0 15,0-22-15,1 1 16,-1 0-16,0 21 0,0-21 16,0 0-16,0 0 0,-21-1 15,22 22-15,-22-21 0,0 0 16,0 0-16,-22 21 15,1 0 1,0 0-16,0 21 0,0 0 16,0 0-16,-1 1 0,1 20 15,0-21-15,21 0 0,0 0 16,-21 1-16,21-1 0,-21 0 0,21 0 16,0 0-16,0 0 0,0 1 0,0-1 15,21-21 1,0 0-16,0 0 15,0 0-15,1 0 0,-1 0 16</inkml:trace>
  <inkml:trace contextRef="#ctx0" brushRef="#br0" timeOffset="30835.49">8064 3133 0,'0'0'0,"-42"0"31,42 21-15,21-21-1,0 21-15,1-21 0,-1 21 16,0 0-16,0-21 0,0 22 15,0-22-15,22 21 0,-22-21 0,0 21 16,0-21-16,0 0 0,1 21 16,-1-21-16,0 21 0,-21 0 31,0 1-31,0-1 16,-21 0-16,0-21 0,-1 21 15,1 0-15,-21 0 0,21 1 16,-22-1-16,1 0 0,0 0 0,-1 0 15,1 22-15,0-22 0,21 0 16,-22 0-16,22 0 0,-21 0 0,21-21 16,-1 22-16,22-1 0,-21-21 15,21 21-15,21-21 32,1-21-32,-1 21 15</inkml:trace>
  <inkml:trace contextRef="#ctx0" brushRef="#br0" timeOffset="33588.3">9186 3154 0,'21'0'0,"1"0"15,-1 0 1,-21-21-16,21 21 0,0-21 0,0 21 16,-21-22-16,21 22 0,1-21 0,-22 0 15,0 0 1,-22 21-1,1 0-15,0 0 16,0 0-16,-21 0 0,20 0 16,-20 21-16,0-21 0,-1 21 15,22-21-15,-21 21 0,21 1 16,0-22-16,-1 21 0,1 0 0,0-21 16,21 21-16,0 0 0,21-21 15,0 21-15,1-21 16,-1 22-16,0-22 0,21 21 0,-21-21 15,22 21-15,-22-21 16,21 21-16,-21 0 0,1 0 0,-1-21 0,0 22 16,0-1-16,0 0 0,-21 0 15,0 0-15,0 0 0,0 1 16,-21-1-16,0 0 0,0 0 0,-22 0 0,22 0 16,-21 1-16,-43-1 15,43-21-15,0 0 0,20 0 16,-20 0-16,21 0 0,-21 0 0,20 0 15,1 0-15,0 0 0,21-21 16,-21-1-16,0 1 0,21 0 16,0 0-16,0 0 0,0 0 15,0-1-15,0-20 0,0 21 0,0 0 16,21 0-16,0-1 0,0 22 0,0-21 16,1 0-16,20 21 15,-21 0-15</inkml:trace>
  <inkml:trace contextRef="#ctx0" brushRef="#br0" timeOffset="33938.69">9419 3493 0,'0'0'16,"21"0"-16,0 0 0,1 0 16,-1 0-16,0 0 15,0-22-15,0 22 0,0-21 16,1 0-16,-1 0 0,0 21 0,0-21 15,0 0-15,0-1 0,-21 1 16,0 0-16,0 0 0,0 0 16,0 0-16,-21 21 0,0-22 15,0 22-15,0 0 0,0 0 0,-1 22 16,1-1-16,-21 0 0,21 0 16,0 21-16,-1-20 0,-20 20 15,21-21-15,0 21 0,21-20 0,0 20 16,0-21-16,0 0 0,0 0 15,0 1-15,0-1 0,21 0 16,0-21-16,0 0 0,0 0 16,1 0-16,20 0 0,0 0 15,-21 0-15,22-21 0,20 0 0,-20-1 16,-1 1-16,0 0 0</inkml:trace>
  <inkml:trace contextRef="#ctx0" brushRef="#br0" timeOffset="34186.56">10245 3006 0,'0'0'0,"0"-21"0,0-1 0,-22 22 16,1 0-16,0 0 15,0 22-15,21-1 0,-21 0 16,0 0-16,-1 21 0,1 1 16,0-1-16,21 0 0,-21 1 0,0 20 15,0-20-15,-1-1 0,1 0 16,0 1-16,21-1 0,0 0 0,-21-21 15,21 1-15,-21-1 0,21 0 16,0 0-16,21-21 16,0 0-16,0 0 0,0 0 15,1-21-15,20 21 0,-21-21 16,21 0-16,-20-1 0</inkml:trace>
  <inkml:trace contextRef="#ctx0" brushRef="#br0" timeOffset="34563.06">10287 3387 0,'0'0'0,"-21"0"0,0 0 16,21 21-16,0 0 15,21-21 1,0 0-16,0 0 16,0 0-16,0 0 0,1 0 15,20 0-15,-21-21 0,0 21 0,0-21 16,1 0-16,-1 21 0,0-22 0,0 1 15,-21 0-15,0 0 16,0 0-16,-21 21 16,0 0-1,0 0-15,-22 21 0,22 0 16,0 0-16,0 0 0,-22 1 0,22 20 0,0-21 16,0 21-16,0-20 15,21-1-15,0 0 0,0 0 0,0 21 16,0-20-16,42-1 15,-21-21-15,0 0 0,1 0 16,20 0-16,-21 0 0,21 0 0,1 0 16,-22-21-16,21 21 0,1-22 15,-1 1-15,0 21 0,1-21 0,-22 0 16,21 0-16</inkml:trace>
  <inkml:trace contextRef="#ctx0" brushRef="#br0" timeOffset="34966.83">10922 3281 0,'-64'63'31,"64"-41"-31,0-1 0,-21 0 16,0 0-16,21 0 0,-21 0 15,21 22-15,0-22 0,0 0 0,-21-21 16,21 21-16,0 0 0,-21-21 0,21 22 16,0-44 15,0 1-16,0 0-15,0 0 16,0 0-16,21 0 0,0-1 0,0 1 16,0 0-16,0-21 0,1 21 15,20-1-15,-21-20 0,21 42 16,1-21-16,-22 0 0,21 21 0,1 0 16,-1 0-16,0 21 0,1 0 15,-22 0-15,0 0 0,0 22 0,-21-22 16,0 0-16,0 21 0,0-20 0,0-1 15,0 21-15,-21-21 0,21 0 16,-21-21-16,0 22 0,-1-1 16,1-21-16,0 21 0,0-21 15,42-21 17,0 0-32,0 21 15,1-22-15</inkml:trace>
  <inkml:trace contextRef="#ctx0" brushRef="#br0" timeOffset="35182.71">11684 3323 0,'0'0'0,"-21"43"32,21-22-32,-21 0 0,-1-21 0,22 21 15,0 0-15,-21 0 0,0 1 16,21-1-16,-21-21 0,21 21 15,0 0-15,0 0 0,0-42 47,21 0-31,0 0-16</inkml:trace>
  <inkml:trace contextRef="#ctx0" brushRef="#br0" timeOffset="35346.61">11663 3196 0,'0'0'0,"0"-21"0,0 0 0,0 0 32,-21 21-17,21 21 1,0 0 0,0 0-16,0 0 0,0 1 15</inkml:trace>
  <inkml:trace contextRef="#ctx0" brushRef="#br0" timeOffset="36437.24">12086 3344 0,'-42'0'15,"21"0"-15,-1 22 0,1-1 16,0 0-16,21 0 0,-21 0 15,21 0-15,-21 1 0,21-1 0,0 0 16,0 0-16,0 0 16,0 0-16,0 1 0,0-1 15,0 0-15,21-21 0,0 0 16,0 0-16,0 0 0,1 0 0,-1 0 16,0 0-16,21 0 0,-21 0 0,22 0 15,-22 0-15,21-21 0,-21 0 16,22 21-16,-22-22 0,0 1 15,0 0-15,-21-21 0,21 21 0,-21-1 16,22-20-16,-22 0 16,0 21-16,0-1 0,0-20 15,-22 42 1,1 21-16,0 0 0,21 1 16,0-1-16,-21 0 0,21 0 0,-21 21 15,21-20-15,0-1 0,0 21 16,0-21-16,42 0 15,-21-21-15,0 22 16,22-22-16,-22 0 0,21 0 16,-21 0-16,22 0 0,-1 0 0,-21-22 15,22 22-15,-22-21 0,0 0 16,0 0-16,0 0 0,0 0 0,1-1 16,-22 1-16,0 0 0,0 0 0,0-21 15,0-1-15,0 22 16,0 42-1,-22 0 1,22 1-16,0-1 0,0 0 0,-21 0 16,21 0-16,-21 22 0,21-22 15,0 0-15,0 0 0,-21 0 0,21 0 16,-21 1-16,0-1 16,21 0-16,0-42 46,0 0-46,0-1 16,0 1-16,0 0 0,21 0 16,0-21-16,-21 20 0,21 1 15,0 0-15,0-21 0,1 21 0,-1-1 16,21-20-16,-21 21 0,0 21 16,1 0-16,-1 0 15,0 0-15,0 21 0,-21 0 0,0 0 16,0 1-16,0 20 0,0-21 15,0 21-15,0 1 16,0-1-16,-21-21 0,21 0 0,0 1 16,-21-1-16,21 0 0,-21-21 31,21-21 0,21 0-31,0-1 0,-21 1 0,21 0 16,0 0-16,0 0 0,22 0 0,-22-22 15,21 22-15,1-21 0,-1 21 16,0-22-16,1 22 0,-1-21 16,43 21-16,-43 21 0,-21 0 15,21 0-15,-20 0 0,-1 21 16,0 0-16,-21 0 0,0 21 0,0-20 16,0 20-16,0 0 0,0-21 15,-21 22-15,0-1 0,-1-21 0,1 22 16,0-22-16,0 0 0,21 0 0,0 0 15,-21 0-15,21 22 16,-21-43-16,21 21 0,0-42 31,0 0-15,21-1-16</inkml:trace>
  <inkml:trace contextRef="#ctx0" brushRef="#br0" timeOffset="37067.24">14817 3069 0,'0'0'0,"0"-21"15,21 21-15,-21 21 31,0 0-31,-21 22 16,-1-22-16,-20 21 0,21-21 0,-21 22 16,-1-1-16,1-21 0,-22 22 15,22-1-15,-21-21 0,20 21 16,-20-20-16,20-1 0,1 0 0,0 0 16,-1 0-16,22-21 0,0 0 0,0 0 15,0 0-15,0 0 16,21-21-16,0 0 15,0 0-15,21 0 16,0-1-16,-21 1 0,21 0 0,0 21 16,0-21-16,22 21 0,-22 0 15,0 0-15,0 0 0,22 0 0,-22 21 16,21 0-16,-21 0 0,22 1 0,-22-1 16,21 0-16,-21 0 0,0 21 15,22-20-15,-22-1 0,0 0 16,0 0-16,0 0 0,22 0 0,-1 1 15,-21-1-15,0-21 16,1 0-16,-1 0 16,0 0-16,0 0 0,0 0 15,0-21-15,1-1 16,-1 1-16,0 0 0,21 0 0</inkml:trace>
  <inkml:trace contextRef="#ctx0" brushRef="#br0" timeOffset="37350.96">15642 3133 0,'21'-64'16,"-42"128"-16,63-128 15,-42 43-15,0 0 16,0 42 0,0 0-16,-21 0 15,0 1-15,0 20 0,0 0 0,0 1 16,-1-1-16,-20 0 0,21 1 15,0-1-15,-22 0 0,1 1 16,21-1-16,-21 0 0,-1-21 0,22 22 16,0-22-16,-21 0 0,20 0 15,22 0-15,0 1 0,-21-22 0,21 21 16,21-21 0,1 0-16,-1-21 15,21-1-15,-21 22 0,22-21 0,-1 0 16</inkml:trace>
  <inkml:trace contextRef="#ctx0" brushRef="#br0" timeOffset="37611.72">16150 3090 0,'0'0'0,"0"-21"0,21 0 16,-21 0-1,-21 21 1,0 21-16,21 0 0,-21 0 15,0 22-15,21-22 0,-22 21 16,1 1-16,21-1 0,-21 0 0,21 1 16,-21-22-16,21 21 0,-21 0 0,0-20 15,21-1-15,0 0 0,0 0 16,0 21-16,0-20 16,21-22-1,0 0-15,-21-22 16,21 1-16,0 21 0</inkml:trace>
  <inkml:trace contextRef="#ctx0" brushRef="#br0" timeOffset="37954.51">15833 3323 0,'-22'0'0,"44"0"0,-22 0 31,21 0-31,0 0 15,21 0-15,-21 0 0,22 0 0,-1 0 16,0-21-16,1 21 16,-1-21-16,0 21 0,1-21 0,-1 21 15,0-21-15,1 21 0,-1 0 0,-21 0 16,22-22-16,-22 22 0,0 0 16,-21 22-16,0-1 15,-21 0-15,0 0 16,-1 0-16,1 22 0,21-22 0,-21 0 15,0 0-15,0 0 0,21 0 16,-21 1-16,21-1 0,0 0 0,0 0 16,21-21 15,0 0-31,0 0 16,0-21-16,0 0 0,1 0 0</inkml:trace>
  <inkml:trace contextRef="#ctx0" brushRef="#br0" timeOffset="38113.43">16616 3090 0,'0'0'16,"-21"-21"-16,-1 0 0,1 21 0,0 0 15,21-21-15,-21 21 16,0 0-16,42 21 31,0-21-31,0 0 16,0 0-16,1 0 0</inkml:trace>
  <inkml:trace contextRef="#ctx0" brushRef="#br0" timeOffset="38366.8">17145 3006 0,'0'0'15,"-21"0"-15,0 0 0,-1 0 16,1 21-16,21 0 0,-21 0 0,0 0 15,0 1-15,0-1 0,-1 21 16,1-21-16,0 22 0,0-22 0,0 21 16,0 0-16,-1-20 0,1 20 0,0-21 15,21 0-15,0 0 0,0 1 16,0-1-16,0 0 0,0 0 16,21 0-16,0-21 15,22 0-15,-22 0 0,0 0 16,0 0-16,0 0 0,1-21 0,-1 0 15</inkml:trace>
  <inkml:trace contextRef="#ctx0" brushRef="#br0" timeOffset="38568.68">16722 3260 0,'-22'0'0,"44"0"0,-65 0 0,64 0 31,1 0-31,-1 0 15,0 0-15,21 0 0,1 0 16,-1 0-16,0 0 0,1 0 0,-1 0 16,21 0-16,-20 0 0,20 0 0,-20-21 15,20 21-15,1-22 0,-22 1 16,21 21-16,-20-21 0,-1 0 0</inkml:trace>
  <inkml:trace contextRef="#ctx0" brushRef="#br0" timeOffset="38788.07">17653 3069 0,'-42'43'0,"105"-107"0,-84 85 0,42-63 0,-21 21 16,0 0-1,-21 21 1,0 0-16,0 21 0,-1 0 16,22 0-16,-21 21 0,0-20 15,0 20-15,0 0 0,21 1 0,-21-22 16,-1 21-16,1 0 0,0 1 16,0-22-16,21 21 0,-21-21 0,21 1 15,-21-1-15,21 0 0,0 0 0,0 0 16,21-21-1,0 0 1,0 0-16,21 0 0,-20-21 16,20 21-16,0-21 0,1 0 0</inkml:trace>
  <inkml:trace contextRef="#ctx0" brushRef="#br0" timeOffset="39163.66">17822 3323 0,'0'0'0,"-21"0"0,21 21 32,21-21-17,0 0-15,1 0 0,-1 0 0,0 0 16,0 0-16,0 0 16,0 0-16,22-21 0,-22 21 0,0-21 15,0 21-15,0-21 0,1 0 16,-1 0-16,-21-1 0,0 1 15,0 0-15,0 0 16,-21 21-16,-1 0 16,1 0-16,0 0 0,0 0 0,0 21 15,0 0-15,-1 0 0,-20 1 16,21 20-16,0-21 0,0 0 0,21 22 16,-22-22-16,22 21 0,-21-21 15,21 0-15,0 1 0,0-1 0,0 0 16,0 0-16,0 0 15,21-21-15,1 0 0,-1 0 16,0 0-16,21 0 0,-21 0 0,22 0 16,-1 0-16,0 0 0,1-21 15</inkml:trace>
  <inkml:trace contextRef="#ctx0" brushRef="#br0" timeOffset="39603.18">18796 3069 0,'0'0'0,"-42"-42"31,42 63 1,0 0-32,21 0 15,0 1-15,0-1 0,-21 0 16,21 0-16,0 0 0,22 0 0,-22 1 15,0-1-15,21 0 0,1 0 16,-22 0-16,21 0 0,1 1 0,-1-1 16,0-21-16,1 21 0,-22-21 15,21 0-15,-21 0 0,0 0 16,1 0-16,-44 0 31,1 0-15,-21 0-16,21 0 0,-22 0 15,22 21-15,-21-21 0,0 21 0,20 0 16,-20 1-16,0-1 0,-1 0 16,22 0-16,-21-21 0,21 21 0,-22 0 15,1 1-15,21-1 16,0-21-16,21 21 0,0 0 16,21-21-1,0 0 1</inkml:trace>
  <inkml:trace contextRef="#ctx0" brushRef="#br0" timeOffset="39791.07">18902 3683 0,'-21'0'16,"-1"0"-1,1 0 32,0 0-31,0 0-16,0 0 0,0 21 15</inkml:trace>
  <inkml:trace contextRef="#ctx0" brushRef="#br0" timeOffset="41566.87">5165 4530 0,'21'0'47,"-21"-21"-31,21 21-16,0-22 31,0 1-16,0 21-15,1-21 16,-1 21 0,-21-21-16,21 21 15,-21-21 1,0 0-16,21 21 16,-21-22-1,0 1 1,0 42 62,0 1-78,0-1 16,0 0-16,-21 0 0,0-21 15,0 21-15,-22 0 0,1 1 0,21-1 16,-22 0-16,-20 0 0,21 0 15,-1 0-15,1 1 0,-22-1 16,22 0-16,0 0 0,-1-21 0,1 21 16,21 0-16,-21-21 0,20 0 0,-20 22 15,21-22 1,21-22 0,0 1-1,21 0 1,0 21-16,0-21 0,1 21 15,20 0-15,-21 0 0,0 0 16,0 0-16,22 0 0,-22 0 0,21 0 16,-21 21-16,1 0 0,20 0 0,-21 1 15,0-1-15,0 0 16,1 0-16,-1 21 0,0-20 0,0-1 16,0 0-16,-21 0 0,0 0 0,21-21 15,-21 21-15,22 1 0,-22-1 31,0-42 16,0-1-31,0 1-16</inkml:trace>
  <inkml:trace contextRef="#ctx0" brushRef="#br0" timeOffset="43521.02">5884 4699 0,'21'0'31,"-21"-21"-31,0 0 16,0 0 0,22 21-16,-22-22 0,0 1 15,0 0-15,0 0 16,-22 0-16,1 21 0,21-21 0,-21 21 15,-85 0 1,64 0-16,21 0 0,0 0 16,-22 21-16,22-21 0,-21 21 0,21 0 15,-1 0-15,1 22 16,-21-1-16,42 0 0,0 1 16,0-22-16,-21 21 0,21-21 15,0 22-15,0-22 0,0 0 0,0 0 16,0 0-16,21-21 0,0 0 0,0 0 15,22 0-15,-22 0 16,0 0-16,0 0 0,21-21 0,-20 0 16,-1 0-16,21 0 0,-21-22 15,22 22-15,-22 0 0,0-21 16,0 20-16,21 1 0,-42-21 0,22 21 16,-1 0-16,-21-1 0,21 1 15,-21 0-15,0 0 0,0 0 0,0 42 47,0 0-47,0 0 0,0 0 0,-21 1 16,21-1-16,0 0 0,-21 21 15,21-21-15,0 1 0,0 20 0,0-21 16,0 0-16,0 0 16,21 1-16,0-22 0,0 0 0,0 0 15,0 0-15,1 0 0,-1-22 16,0 1-16,0 21 15,0-21-15,0 0 0,1 0 0,-1 0 16,0-1-16,-21 1 0,0 0 0,21 0 16,-21 0-16,0 0 0,0-1 15,0 1-15,0 0 0,0 0 0,0 0 16,-21 21 0,21 21-1,0 0-15,0 0 0,-21 0 0,21 1 16,-21-1-16,21 0 0,0 0 15,0 0-15,0 22 0,0-22 0,0 0 16,0 0-16,0 0 0,21-21 16,0 0-1,0 0-15,0 0 0,0 0 16,1 0-16,-1-21 0,0 0 16,0 0-16,0 0 0,0-1 15,1 1-15,-1-21 0,-21 21 16,21 0-16,-21-1 0,0 1 15,0 0-15,0 0 16,0 42 15,-21 0-31,21 0 0,-21 1 0,21-1 16,0 0-16,0 0 0,0 21 16,0-20-16,-22-1 0,22 0 0,0 0 15,0 0-15,0 0 16,0 1-16,22-22 15,-1 0-15,0 0 0,0-22 16,0 1-16,0 0 0,22 0 0</inkml:trace>
  <inkml:trace contextRef="#ctx0" brushRef="#br0" timeOffset="43754.89">6921 4382 0,'0'-22'0,"0"44"0,-21-22 31,0 21-31,21 21 16,-21-21-16,21 0 0,0 1 16,-21 20-16,21-21 0,-21 21 0,21-20 15,0-1-15,-22 21 0,1-21 16,0 0-16,21 22 0,0-22 0,0 0 16,-21-21-16,21 21 0,0 0 15,21-21 1,0-21-16,0 0 0,22 0 15,-22 0-15</inkml:trace>
  <inkml:trace contextRef="#ctx0" brushRef="#br0" timeOffset="44171.65">7218 4360 0,'0'0'0,"-21"22"31,21-1-15,-22 0-16,1 21 0,21-21 0,0 1 15,0 20-15,-21-21 0,21 21 16,-21-20-16,21 20 0,-21-21 16,21 21-16,0-20 0,-21-1 0,21 0 0,-22 0 15,22 0-15,0 0 16,0-42 15,0 0-31,0 0 16,0 0-16,0 0 0,22-1 0,-1 1 15,0 0-15,0-21 0,0 21 0,0-1 16,1 1-16,-1 0 0,0 0 16,0 21-16,0 0 0,22 0 0,-22 0 15,0 0-15,0 0 0,0 21 16,0 0-16,-21 0 0,0 1 16,0-1-16,0 0 0,0 0 0,0 21 15,0-20-15,0-1 0,-21 0 16,0 0-16,0-21 0,0 21 15,21 0-15,-21-21 0,-1 0 16,22-21 0,0 0-1,0 0-15,0 0 0</inkml:trace>
  <inkml:trace contextRef="#ctx0" brushRef="#br0" timeOffset="44359.54">6773 4509 0,'0'0'0,"-21"0"0,0 0 0,0 0 16,42 0 15,0 0-31,0 0 0,22 0 16,-1 0-16,0 0 0,1 0 0,-1 0 15,21 0-15,-20 0 0,-1 0 0,0 0 16,1-22-16</inkml:trace>
  <inkml:trace contextRef="#ctx0" brushRef="#br0" timeOffset="44728.06">7726 4466 0,'0'21'0,"-21"-21"0,-1 22 15,22-1-15,-21 0 0,0 0 16,0 0-16,0 0 0,21 1 0,-21-1 15,21 0-15,-22 0 0,22 0 0,0 0 16,-21 1-16,21-1 0,0 0 16,0 0-16,21-21 15,1 0 1,-1 0-16,0 0 0,0 0 0,21-21 16,1 0-16,-22 0 0,0-1 15,0 22-15,0-21 16,1 0-16,-22 0 0,0 0 0,0 0 15,0-1-15,0 1 0,0 0 0,-22 21 16,1-21-16,0 21 0,0-21 16,0 21-16,0 0 0,-1 0 15,1 0-15,0 0 0,21 21 0,-21 0 16,21 0-16,0 0 16,0 1-16,21-22 0,0 0 15,0 0-15,1 0 0,-1 0 16</inkml:trace>
  <inkml:trace contextRef="#ctx0" brushRef="#br0" timeOffset="45069.87">8064 4530 0,'-21'0'16,"42"0"-16,-63 0 15,63 21 32,-21 0-47,0 0 0,21 0 16,-21 1-16,0-1 0,0 0 0,0 0 15,0 0-15,0 0 0,0 1 16,-21-1-16,21 0 0,0 0 16,0-42 15,0 0-31,0 0 15,0-1-15,21 1 0,-21 0 16,22 21-16,-1-21 0,-21 0 0,0 0 16,21-1-16,0 1 0,0 0 0,-21 0 15,21 0-15,1 21 0,-1-21 16,-21-1-16,21 1 0,0 0 0</inkml:trace>
  <inkml:trace contextRef="#ctx0" brushRef="#br0" timeOffset="45467.64">8551 4297 0,'-42'0'31,"42"21"0,0 0-31,0 0 16,0 1-16,0-1 0,0 0 15,21 0-15,0-21 0,0 21 16,-21 0-16,22-21 0,-1 22 0,0-22 16,0 0-16,0 0 0,0 21 15,1-21-15,-1 0 0,0 0 16,0 0-16,0 0 16,-21 21-1,-21 0-15,0 0 16,0-21-16,0 21 0,-22 1 0,22-1 15,-21 0-15,-1 0 0,1 0 16,0 0-16,-1 22 0,1-22 0,21 0 16,-21 21-16,-1-20 0,22-1 15,0 0-15,0 0 0,0-21 0,21 21 16,0 0-16,21-42 31</inkml:trace>
  <inkml:trace contextRef="#ctx0" brushRef="#br0" timeOffset="45903.08">9525 4318 0,'-21'-21'0,"42"42"0,-21-42 31,42 21-15,-21 0-16,22 0 0,-1 0 16,0 0-16,22 0 0,-22 0 0,22 0 15,-1 0-15,1 0 0,-22 0 16,22 0-16,-22 0 0,0 0 0,1 0 15,-22 0-15,0 0 0,-42 0 32,0 0-32</inkml:trace>
  <inkml:trace contextRef="#ctx0" brushRef="#br0" timeOffset="46246.88">9927 4297 0,'0'0'0,"-21"0"16,0 0-1,21 21-15,0 0 0,0 0 16,0 1-16,0-1 0,0 0 16,0 0-16,0 0 0,0 0 15,0 1-15,21-1 0,-21 0 0,0 21 16,21 1-16,-21-22 0,0 0 16,0 21-16,0-21 0,0 1 15,0-1-15,0 0 0,0 0 16,0 0-16,-42 0 0,21 1 15,-1-22-15,1 0 0,0 0 0,0 0 16,0 0-16,0 0 0,-22 0 16,22-22-16,0 1 0,0 21 15,0-21-15,-1 0 0,1 21 0,0-21 16,21 0-16,0-1 0,-21 22 16,21-21-16,0 0 15,21 21-15,0-21 16,0 21-16,1 0 0,-1-21 0,21 21 15,0-21-15</inkml:trace>
  <inkml:trace contextRef="#ctx0" brushRef="#br0" timeOffset="46670.64">10880 4403 0,'0'0'0,"0"-21"15,-22 21 1,1 0-16,0-22 0,0 22 0,0 0 16,0 0-16,-22 0 0,22 0 0,0 0 15,0 22-15,-22-22 0,22 21 16,0-21-16,0 21 0,0 0 16,0-21-16,21 21 0,0 0 0,0 1 15,0-1-15,21 0 16,0-21-16,0 21 0,0 0 15,0-21-15,1 21 0,-1-21 0,0 22 16,0-1-16,0-21 0,-21 21 16,0 0-16,0 0 15,-21 0-15,-21-21 0,21 0 16,-1 0-16,-20 22 0,0-22 16,-1 0-16,1 0 0,0 0 0,-1 0 15,1 0-15,21 0 0,-21-22 16,20 22-16,1 0 0,0-21 15,0 21-15,21-21 0,0 0 16,21 21 0,21-21-16,-20 21 0,20-21 0,-21 21 15,21-22-15,22 22 0</inkml:trace>
  <inkml:trace contextRef="#ctx0" brushRef="#br0" timeOffset="47096.54">11176 4403 0,'-85'21'31,"64"0"-31,0 0 16,0 0-16,0 1 0,-1-1 16,1 0-16,0 0 0,21 0 0,-21 0 15,21 1-15,-21-1 0,21 0 0,0 0 16,0 0-16,0 0 15,21 1-15,0-22 0,21 0 0,-20 21 16,20-21-16,-21 0 0,21 0 0,1 0 16,-1 0-16,0-21 0,1 21 15,-1-22-15,0 22 0,1-21 0,-22 0 16,0 0-16,21 0 16,-20 0-16,-22-1 0,0 1 0,0 0 15,0 0-15,0-21 0,0 20 0,-22 1 16,22 0-16,-21 0 0,-21 0 15,21 0-15,0 21 0,-1 0 0,-20 0 16,21 0-16,-21 0 0,20 21 0,-20 0 16,21 0-16,0 0 0,0 0 15,-1-21-15,22 22 0,0-1 0,0 0 16,0 0-16,0 0 0,0 0 0,22 1 16,-1-22-16,0 0 0,21 0 15,1 0-15,-1 0 0</inkml:trace>
  <inkml:trace contextRef="#ctx0" brushRef="#br0" timeOffset="47336.61">11896 4424 0,'0'-21'0,"0"42"0,-22-63 16,1 42 0,0 0-16,0 0 0,21 21 15,-21 0-15,0 0 0,21 0 0,0 0 16,-22 22-16,22-22 0,-21 0 15,21 0-15,0 0 0,0 22 0,0-22 16,0 0-16,0 0 0,0 0 0,0 1 16,21-44 31,1 1-47,-22 0 0,0 0 15</inkml:trace>
  <inkml:trace contextRef="#ctx0" brushRef="#br0" timeOffset="47518.75">11896 4382 0,'0'0'0,"21"0"0,-21 21 16,21 0-16,0 0 15,-21 21-15,0-20 16,0-1-16,21 0 0,-21 0 16,21 0-16,-21 0 0,22 1 0,-22-1 15,0 0-15,21 0 0,0 0 16,0-21-16,-21 21 0,21-21 0,0 0 15,1 0-15,-1 0 0,0 0 0,0 0 16,0-21-16,0 0 0</inkml:trace>
  <inkml:trace contextRef="#ctx0" brushRef="#br0" timeOffset="47702.86">12531 4276 0,'0'-21'15,"0"42"-15,0-64 0,0 22 0,0 42 31,-22 1-31,1-1 0,0 0 0,21 21 0,-21 1 16,0-22-16,0 21 16,-1 0-16,1-20 0,0 20 0,21-21 15,-21 21-15,0-20 0,21-1 0,-21 0 16,21 0-16,0 0 16</inkml:trace>
  <inkml:trace contextRef="#ctx0" brushRef="#br0" timeOffset="48702.73">14160 4318 0,'0'-21'32,"-21"21"-32,21 21 0,-21 0 15,0 0-15,-21 1 0,20-1 16,1 0-16,-21 0 0,0 0 16,-1 0-16,1 1 0,0-1 0,-1 0 15,-20 0-15,20 0 0,1 0 16,0 1-16,-22-1 0,22-21 0,21 21 15,-22-21-15,22 0 0,0 0 0,0 0 16,21-21 0,21 0-1,0 21-15,0 0 0,1 0 0,-1-22 16,0 22-16,21 0 0,-21 0 16,22 0-16,-22 22 0,21-1 0,-21 0 15,22-21-15,-1 42 0,-21-21 0,22 1 16,-1-1-16,-21 21 0,21-21 15,-20 0-15,-1 1 0,21-1 16,-21 0-16,0 0 0,1 0 0,-22 0 16,21-21-16,0 0 15,-21-21 17,21 0-32</inkml:trace>
  <inkml:trace contextRef="#ctx0" brushRef="#br0" timeOffset="49207.45">15113 4297 0,'0'0'16,"21"-21"-16,0 21 0,-21-21 16,0 42-16,0 0 15,0 21-15,-21-21 16,0 22-16,0-1 0,0 0 0,-22 1 16,22-1-16,-21 0 0,-1 1 15,1 20-15,0-20 0,-1-1 0,1 21 16,0-20-16,-1-1 0,1 0 15,-21 1-15,41-1 0,-20 0 16,0-20-16,21-1 0,-1 0 0,1 0 16,0-21-16,42 0 31,0 0-31,22-21 0,-22 0 0,21 0 16,-21-1-16,22 1 0,-1 0 0</inkml:trace>
  <inkml:trace contextRef="#ctx0" brushRef="#br0" timeOffset="50137.47">15621 4720 0,'0'0'0,"0"-21"0,21 21 0,-21-21 16,0 0-16,0 0 0,-21-1 15,0 1-15,0 0 16,-1 0-16,1 21 0,0-21 0,0 0 15,-21 21-15,20 0 0,1 0 0,0 0 16,-21 0-16,21 0 0,-1 0 16,1 21-16,-21 0 0,21 0 0,0 0 15,-1 0-15,1 1 0,0 20 16,0-21-16,0 21 0,21-20 16,-21 20-16,21-21 0,0 0 0,0 0 15,0 1-15,0-1 0,0 0 16,21-21-16,0 0 0,0 0 0,0 0 15,0 0-15,22 0 0,-22-21 0,21 21 16,-21-21-16,22-1 0,-1 1 16,0 0-16,-20 0 0,20 0 0,-21-22 15,21 22-15,-20 0 0,-1 0 16,0-21-16,-21 20 0,0 1 16,21 21-16,-21-21 0,0 42 31,-21 0-31,21 1 15,-21-1-15,21 21 0,0-21 0,0 0 16,0 22-16,0-22 0,0 0 16,0 21-16,0-20 0,0-1 15,0 0-15,21 0 0,0-21 16,0 0-16,0 0 0,22 0 16,-22 0-16,0 0 0,0 0 0,0 0 15,22-21-15,-22 0 0,0 0 16,0-1-16,0 1 0,1-21 0,-1 21 15,-21 0-15,21-22 0,-21 22 0,21 0 16,-21 0-16,21-22 0,-21 22 16,0 0-16,0 0 15,0 42 1,0 0-16,0 0 16,0 1-16,0-1 0,0 0 15,0 0-15,0 0 16,0 0-16,0 1 0,0-1 15,21-21-15,1 0 16,-1 0-16,0 0 16,0 0-16,0 0 0,0-21 0,1-1 15,20 22-15,-21-21 0,0 0 16,22 0-16,-22 0 0,0 0 16,0-1-16,0 1 0,-21 0 0,0 0 15,21 0-15,-21 42 31,-21 0-31,21 0 0,0 0 16,-21 1-16,0-1 0,21 0 16,-21 0-16,21 0 0,0 0 0,0 1 15,0-1-15,0 0 0,0 0 16,0 0-16,0 0 0,21 1 16,0-22-16,0 0 15,0 0-15,22 0 0,-22 0 0,0 0 16,0 0-16,22-22 0,-22 1 15,0 0-15,21 0 0,-21 0 16,1 0-16</inkml:trace>
  <inkml:trace contextRef="#ctx0" brushRef="#br0" timeOffset="50383.33">17039 4276 0,'0'0'0,"0"-21"15,0-1 1,0 44-16,0-1 15,0 21-15,0-21 0,0 22 16,0-1-16,-21-21 0,0 21 0,21 1 16,-21-22-16,21 21 0,0 1 15,-22-22-15,22 0 0,-21 21 16,21-21-16,-21 1 0,21-1 0,0 0 16,0 0-16,0 0 15,21-21 1,0-21-16,-21 0 15,22 0-15,-1 0 0,0-1 0,0 1 16</inkml:trace>
  <inkml:trace contextRef="#ctx0" brushRef="#br0" timeOffset="50811.08">17357 4276 0,'-22'21'31,"1"0"-31,0 21 0,21-20 15,0 20-15,-21-21 0,0 21 0,21 1 16,0-22-16,-21 0 0,-1 21 0,22-20 16,-21-1-16,21 0 0,0 0 15,0 0-15,0 0 0,0 1 16,0-44 15,0 1-31,0 0 16,0 0-16,0 0 0,21 0 15,1-1-15,-1 1 0,0 0 16,0-21-16,21 21 0,-20-1 0,20-20 16,-21 21-16,21 21 0,1-21 15,-22 21-15,21 0 0,-21 0 16,1 0-16,-1 21 0,0 0 0,-21 0 16,21 0-16,-21 1 0,0-1 0,0 21 15,0-21-15,0 0 0,0 1 0,-21-1 16,0 0-16,0 0 0,-1 0 15,1 0-15,21 1 0,-21-1 16,0-21 0,21-21-1,0-1 1</inkml:trace>
  <inkml:trace contextRef="#ctx0" brushRef="#br0" timeOffset="50986.98">16891 4466 0,'-21'0'0,"42"0"0,-63 0 0,20 0 0,1 0 15,42 0 1,1 0 0,-1 0-16,0 0 0,21 0 15,-21 0-15,22 0 0,-1 0 16,0 0-16,1 0 0,20 0 0</inkml:trace>
  <inkml:trace contextRef="#ctx0" brushRef="#br0" timeOffset="51375.77">17992 4445 0,'0'-21'0,"-22"21"15,1 0-15,0 0 0,0 0 16,0 0-16,0 21 0,-1-21 15,-20 21-15,21 0 0,0 1 0,0-1 16,-22 0-16,22 0 0,0 0 16,0 0-16,21 1 0,0-1 0,0 0 15,0 0-15,21 0 16,0 0-16,0-21 0,0 22 0,22-22 16,-1 21-16,-21-21 0,22 0 15,-22 0-15,21 0 0,-21 0 0,0-21 16,1 21-16,20-22 0,-42 1 0,21 0 15,0 0-15,-21 0 0,21 0 16,-21-1-16,0 1 0,0-21 16,0 21-16,0 0 0,0-1 0,0 1 15,-21 21-15,0 0 0,0 0 16,-21 0-16,20 0 0,1 0 16,0 21-16,0-21 0,21 22 15,0-1-15,0 0 0,0 0 16,21-21-16,0 0 15,0 21-15</inkml:trace>
  <inkml:trace contextRef="#ctx0" brushRef="#br0" timeOffset="51715.57">18246 4509 0,'0'-22'16,"21"22"-1,0 0-15,0 0 16,0 0 0,-21 22-16,0-1 0,0 0 15,0 0-15,0 0 0,0 0 16,0 1-16,0-1 16,0 0-16,0 0 0,0-42 46,0 0-30,0 0-16,21-1 16,1 22-16,-22-21 0,21 0 15,-21 0-15,21 21 0,0-21 0,-21 0 16,21 21-16,0-22 0,1 1 16,-1 0-16,21 21 0,-21-21 15,22 21-15</inkml:trace>
  <inkml:trace contextRef="#ctx0" brushRef="#br0" timeOffset="52107.35">19008 4276 0,'0'0'15,"0"21"16,0 0-31,21-21 16,0 21-16,0 0 0,0-21 0,-21 22 16,21-1-16,1 0 0,-1 0 0,0 0 15,-21 0-15,42-21 0,-21 22 16,1-1-16,-1 0 0,0-21 16,0 21-16,0-21 0,0 0 15,-21 21 1,-21-21-1,0 0-15,0 21 16,-21-21-16,20 22 0,-20-22 0,21 21 16,-21-21-16,-1 21 0,22 0 0,-21-21 15,-1 21-15,22 0 0,-21-21 16,21 22-16,0-1 0,-22-21 0,22 21 16,0 0-16,0-21 0,0 21 15,-1-21-15,1 21 0,-21 1 0,21-22 16,-22 21-16</inkml:trace>
  <inkml:trace contextRef="#ctx0" brushRef="#br0" timeOffset="52982.84">5673 5694 0,'0'-21'0,"0"0"0,21-1 15,0 1-15,-21 0 16,0 0-16,0 0 16,0 42-1,-21 0 1,0 0-16,-1 22 0,1-1 0,0-21 15,-21 21-15,21 1 0,-22-22 16,1 21-16,0 1 0,20-22 0,-20 21 16,0-21-16,-1 0 0,22 1 15,-21-1-15,0 0 0,20-21 16,1 21-16,0-21 0,0 0 0,0 0 16,0 0-16,21-21 31,0 0-31,21 21 15,0 0-15,21 0 0,-21 0 16,1 0-16,20 0 0,-21 0 0,21 0 16,1 0-16,-22 0 0,21 21 15,-21-21-15,22 0 0,-22 21 16,0-21-16,0 0 0,22 21 16,-22-21-16,0 0 0,0 0 15,0 0 1,0 0-16</inkml:trace>
  <inkml:trace contextRef="#ctx0" brushRef="#br0" timeOffset="53610">5884 5906 0,'0'-22'16,"0"1"-16,21-21 15,-21 21 1,22 0-16,-1 21 0,0 0 15,0 0-15,0 0 16,0 0-16,1 0 0,-1 21 16,0 0-16,-21 0 0,0 0 0,0 0 15,0 1-15,0 20 0,0-21 16,0 0-16,0 0 0,0 22 0,-21-22 16,21 0-16,0 0 0,0 0 15,21-21 16,0 0-31,0 0 0,22-21 0,-22 0 16,0 0-16,21 0 16,-21 0-16,1-1 0,20 1 0,-21-21 15,0 21-15,22 0 0,-22-22 0,0 22 16,0 0-16,-21 0 0,21 0 16,-21 42-1,-21 0 1,21 0-16,-21 0 0,0 0 0,21 1 15,0 20-15,-21 0 0,-1-21 0,22 22 16,-21-1-16,21 0 0,0 1 16,0 20-16,0-20 0,0 20 0,0-21 15,0 22-15,0 42 16,0-43-16,0-20 0,0-1 0,0 21 16,0-20-16,0-1 0,0-21 15,0 22-15,-21-22 0,21 21 0,-21-21 16,0 0-16,0-21 0,21 22 0,-22-22 15,1 0-15,0 0 0,-21 0 0,-22-22 16,22 1-16,0 0 16,20 0-16,-20 0 0,0 0 0,-1-22 15,22 22-15,0-21 0,0-1 0,0 1 16,21 21-16,0-21 0,0-1 0,21 1 16,0 0-16,0-1 0,0 1 15,22 0-15,-1-1 0,0 1 16,22 0-16,-22-1 0</inkml:trace>
  <inkml:trace contextRef="#ctx0" brushRef="#br0" timeOffset="53944.81">6731 6054 0,'21'0'0,"0"0"15,0 0-15,-21-21 16,22-1-16,-1 22 0,0-21 15,0 0-15,0 0 0,0 21 0,1-21 16,-1 0-16,-21-1 0,21 1 0,-21 0 16,21 0-16,-21 0 0,-21 21 31,0 0-31,0 0 0,-22 21 16,22 0-16,0 0 0,-21 0 15,20 22-15,1-22 0,0 0 0,0 21 16,0-20-16,21-1 0,0 0 15,0 0-15,0 0 0,0 0 16,0 1-16,21-1 0,0-21 0,0 0 0,0 21 16,22-21-16,41 0 0,-41 0 15,41 0 1,-41-21-16,20 0 0,-20 21 0,20-22 16</inkml:trace>
  <inkml:trace contextRef="#ctx0" brushRef="#br0" timeOffset="54347.58">7641 5842 0,'0'0'16,"0"-21"-16,0 0 0,-21 21 16,0-21-16,0 21 0,-1 0 0,1 0 15,0 0-15,0 21 0,0 0 16,0-21-16,-1 21 0,1 21 16,-21-20-16,21-1 0,0 0 0,-1 21 0,22-21 15,-21 1-15,21-1 0,-21 0 16,21 21-16,0-21 15,21-21 1,0 0-16,1 0 16,-1 0-16,0 0 0,0-21 0,21 21 15,-20-21-15,-1 0 0,0 21 0,21-21 16,-21 0-16,1-1 0,-1 1 16,-21-21-16,21 21 0,-21 0 15,0-1-15,0 44 31,-21-1-31,21 0 0,0 0 0,-21 0 16,21 0-16,0 1 0,-22-1 16,22 0-16,0 0 0,0 0 15,0 0-15,0 1 0,0-1 16,22-21-16,-1 0 0,0 0 16,0 0-16,0 0 0,0 0 15,22 0-15,-22 0 0,0-21 0</inkml:trace>
  <inkml:trace contextRef="#ctx0" brushRef="#br0" timeOffset="54686.9">7937 5927 0,'-21'0'15,"42"0"-15,-42-21 0,21-1 16,0 1 0,21 21 15,1 0-31,-1 0 0,0 0 0,-21 21 15,21 1-15,0-1 0,0 0 0,1 0 16,-22 0-16,0 0 0,0 1 16,0-1-16,0 0 0,0 0 0,0 0 15,-22 0-15,1-21 0,0 22 0,0-1 16,0-21-16,0 0 16,-1 0-16,22-21 15,0-1 1,0 1-16,0 0 15,0 0-15,22 21 0,-1-21 0,-21 0 16,21-1-16,0-20 0,0 21 16,-21 0-16,21 0 0,22-1 15,-22 1-15,0 0 0,0 0 0,0 0 16,1 0-16,-1-1 0</inkml:trace>
  <inkml:trace contextRef="#ctx0" brushRef="#br0" timeOffset="55039.7">8424 5567 0,'0'0'0,"0"21"47,0 0-47,21 0 16,-21 1-16,22-1 0,-22 21 16,21-21-16,-21 0 0,21 1 0,0-1 15,0 0-15,0-21 0,1 21 16,20 0-16,0-21 0,-21 0 0,22 21 15,-1-21-15,0 0 0,1 0 0,-22 0 16,21 0-16,-21 0 0,1 0 16,-65 22-1,22-22-15,-21 21 16,-1 0-16,1 0 16,0-21-16,-1 21 0,1 0 0,0 22 15,-1-22-15,22 0 0,-21 0 0,0 0 16,20 1-16,-20-1 0,0 21 15,42-21-15,-21-21 16,42 0 0,0 0-16,0 0 15</inkml:trace>
  <inkml:trace contextRef="#ctx0" brushRef="#br0" timeOffset="55662.8">9694 5673 0,'0'-21'16,"0"42"-16,0-64 0,21 22 15,-21 0-15,22 0 16,-22 0-16,21 21 0,0 0 16,-21-21-16,21 21 0,0 0 15,22 0-15,-22 21 0,0 0 0,0 0 16,0 0-16,22 64 0,-43-43 15,0 1-15,0-1 0,0 0 16,-22 1-16,1-22 0,-21 21 0,0 0 16,-1 1-16,-41 20 15,41-42-15,-20 1 0,20-1 0,22-21 16,-21 0-16,-22 21 16,43-21-16,0 0 0,0 0 0,0-21 15,0 0-15,21-1 16,0 1-16,0-21 0,0 21 0,0 0 15,0-22-15,0 22 0,0 0 0,21-21 16,0 20-16,0 1 0,-21 0 16,21 21-16,0 0 0,1 0 0,-1 0 15,0 0-15,0 0 0,0 21 0,-21 0 16,21 1-16,-21-1 0,22 0 16,-22 0-16,0 0 0,0 0 15,0 1-15,0-1 0,21 0 0,-21 0 16,21-21-16,-21 21 0,0 0 15,21-21-15,0 0 0,0 22 0,1-22 0,-1 0 16,21 0-16,-21 0 0,22 0 16,-1 0-16,0-22 0,22 1 15</inkml:trace>
  <inkml:trace contextRef="#ctx0" brushRef="#br0" timeOffset="56343.41">10562 5736 0,'0'0'0,"-21"0"31,21 21-31,-21 1 16,0-1-16,-1 0 0,1 0 0,0 0 0,0 0 15,21 22-15,-21-22 0,21 0 16,-21 0-16,21 22 0,0-22 16,0 0-16,0 0 0,21-21 15,-21 21-15,21-21 16,0 0-16,0 0 0,0 0 0,1 0 15,-1 0-15,0-21 0,0 21 0,0-21 16,0 21-16,1-21 0,-1 0 16,-21-1-16,0 1 0,0 0 15,0 0-15,0 0 0,0 0 0,-21-1 16,21-20-16,-22 21 16,1 0-16,0 21 0,21-21 0,0-1 15,0 1-15,0 0 16,21 21-16,0 0 0,1 0 15,-1 0-15,21 0 0,0 0 0,-20 0 16,20 0-16,0 0 0,-21 0 0,22 21 16,-1 0-16,-21 1 0,0-22 15,1 42-15,-1-21 0,-21 0 0,0 0 16,0 1-16,0-1 0,-21 0 16,-1 0-16,22 0 0,-21 0 0,0 1 15,0-1-15,0-21 0,21 21 0,0 0 16,0 0-16,21-21 31,0 0-31,21 0 0,-20 0 0,20 0 16,-21 0-16,21 0 0,1 0 0,-22 0 15,21-21-15,1 21 0,-22-21 16,0 0-16,0 0 0,0-22 16,-21 22-16,0 0 0,0-21 0,0 20 15,-21 1-15,0-21 0,0 21 16,0 0-16,-1 21 0,-41-22 15,42 22-15,-22 0 0,22 0 16,0 0-16,0 22 0,0-22 0,0 21 16,-1 0-16,22 0 0,-21 0 15,21 0-15,0 1 16,0-1-16,0 0 0,21-21 16,1 21-16,-1-21 0,21 0 0,-21 0 15,22 0-15</inkml:trace>
  <inkml:trace contextRef="#ctx0" brushRef="#br0" timeOffset="56815.14">11917 5948 0,'0'-21'0,"-85"-43"31,64 43-31,0 21 16,21-21-16,0 0 0,0 0 15,0-1-15,0 1 0,0 0 0,0 0 16,0 0-16,0 0 16,21-1-16,21 22 0,-21 0 0,1-21 15,20 21-15,-21 0 0,0 0 0,22 0 16,-22 0-16,0 21 0,0-21 16,0 22-16,-21-1 0,0 21 15,0-21-15,0 0 0,0 22 0,-21-22 0,0 0 16,-21 21-16,20-20 15,-20 20-15,0-21 0,21 0 0,-22 22 16,1-22-16,0 21 0,20-21 16,1-21-16,21 21 0,0 1 15,0-1-15,21-21 16,1 0-16,-1 0 0,0 0 16,0 0-16,0 0 0,0-21 15,1 21-15,20-22 0,-42 1 0,21 21 16,-21-21-16,21 0 0,-21 0 15,0 0-15,0-1 0,-21 1 16,0 0-16,0 21 0,0-21 16,-1 21-16,22-21 0,-21 21 15,21-21 1</inkml:trace>
  <inkml:trace contextRef="#ctx0" brushRef="#br0" timeOffset="57362.83">13885 5673 0,'0'0'15,"0"-21"-15,-21 42 32,0 0-17,0 0-15,21 0 0,-21 0 16,-22 22-16,22-22 0,-21 0 0,21 21 15,-22-20-15,1-1 0,0 0 0,-1 21 16,1-42-16,0 21 0,20 1 16,-20-1-16,0-21 0,21 21 15,-1-21-15,44 0 32,-1-21-32,0 21 0,0 0 0,21-21 15,1 21-15,-22 0 0,21 0 16,1 0-16,-1 0 0,0 0 0,1 0 15,-1 0-15,0 21 0,-21-21 0,22 21 16,-1-21-16,-21 21 0,22-21 16,-22 21-16,21-21 0,-21 21 15,0 1-15,1-22 0,-1 21 0,0 0 16,0-21 0,0 0-1,0 0-15,1 0 16,-1 0-16,21 0 0</inkml:trace>
  <inkml:trace contextRef="#ctx0" brushRef="#br0" timeOffset="57634.68">15134 5630 0,'0'0'0,"0"-21"0,0 0 0,-21 21 16,0 0-16,0 21 15,-22 0-15,22 1 0,0 20 0,-21-21 16,-1 43-16,22-22 0,-21 0 16,-1 1-16,1-1 0,-21 0 0,20 1 15,1-1-15,-22 0 0,22 1 0,0-1 16,-1 0-16,1 1 0,0-22 16,-1 21-16,1 0 0,21-20 0,-21-1 15,20 0-15,1 0 0,42-21 31,1-21-15,20 0-16</inkml:trace>
  <inkml:trace contextRef="#ctx0" brushRef="#br0" timeOffset="58351.27">14965 5948 0,'0'0'0,"0"-21"16,0 0-16,0-1 15,21 22-15,0 0 16,-21-21-16,21 21 0,0 0 16,1 0-16,-1 0 0,0 0 0,0 0 15,-21 21-15,0 1 0,21-1 0,-21 0 16,0 0-16,0 0 16,0 22-16,0-22 0,-21 0 15,21 0-15,0 0 0,-21 0 16,0 1-16,42-22 31,0 0-31,0 0 16,22 0-16,-22 0 0,21-22 15,-21 22-15,22-21 0,-1 0 0,0 0 16,1 0-16,-22 21 0,21-21 0,-21-22 16,22 22-16,-22 21 15,-21-21-15,21-21 0,0 42 16,-42 21 15,0-21-31,0 42 0,-1-21 0,22 0 16,-21 22-16,21-22 0,-21 21 0,0 1 15,21-1-15,-21 0 0,0 1 16,21 20-16,-22 1 0,1-1 16,21 1-16,-21-1 0,0 1 0,0-1 0,21 1 15,-21-1-15,-1 1 0,-20-22 16,21 0-16,0 1 0,-22 41 15,22-63-15,0 1 0,0-1 0,0-21 16,0 0-16,-1-21 16,1-1-16,0 1 15,21 0-15,-21-21 0,0 21 0,21-22 16,-21 1-16,21 0 0,0-22 0,0 22 16,0-22-16,0-42 0,21 64 15,21-21-15,-21-1 0,22 22 16</inkml:trace>
  <inkml:trace contextRef="#ctx0" brushRef="#br0" timeOffset="58711.06">15960 6075 0,'21'0'16,"-21"-21"-16,21 21 0,0-21 15,0 21-15,0-22 16,1 1-16,-1 21 0,0-21 0,0 0 16,0 0-16,-21 0 15,21 21-15,-21-22 0,0 1 0,0 0 16,-21 21-16,0 0 16,0 0-16,0 0 0,0 21 15,-1-21-15,1 21 0,0 1 16,0-1-16,0 0 0,0 21 0,21-21 15,0 1-15,0-1 0,0 0 16,0 0-16,0 0 0,0 0 0,0 1 16,0-1-16,21-21 0,0 21 0,0-21 15,0 0-15,22 21 0,-22-21 16,21 0-16,0 0 0,1 0 16,20 0-16,1 0 0,-1 0 0,1-21 15,-1 21-15</inkml:trace>
  <inkml:trace contextRef="#ctx0" brushRef="#br0" timeOffset="59134.82">17081 5906 0,'0'0'0,"0"-22"0,0 1 0,0 0 15,-21 21-15,0-21 16,0 21-16,0 0 0,0 0 16,-1 0-16,1 21 0,0-21 0,-21 21 15,21 0-15,-22 1 0,22-1 0,0 0 16,0 0-16,0 0 0,-1 0 15,1 1-15,21-1 0,-21 0 0,21 0 16,0 0-16,0 0 0,21-21 16,0 0-16,22 0 15,-22 0-15,0 0 0,0 0 16,0 0-16,22 0 0,-22-21 0,0 21 16,0-21-16,0 0 0,1 0 15,-1 21-15,0-21 0,-21-22 0,0 22 16,21 0-16,-21 0 0,0 0 15,21-1-15,-21 44 32,-21-1-32,0 21 15,21-21-15,-21 0 0,21 1 0,0-1 16,0 0-16,0 0 0,0 0 0,0 0 16,0 1-16,0-1 15,21-21 1,0 0-16,0 0 0,0 0 0,1 0 0,20 0 15,-21 0-15,21 0 0,-20 0 16</inkml:trace>
  <inkml:trace contextRef="#ctx0" brushRef="#br0" timeOffset="59484.62">17526 5927 0,'0'-43'16,"0"86"-16,0-107 15,21 43 1,0 21-16,0 0 0,1 0 16,-1 0-16,0 0 15,0 0-15,0 21 0,-21 0 16,0 1-16,0 20 0,0-21 0,0 0 16,0 22-16,0-22 0,0 0 15,0 0-15,-21 0 0,0 0 0,21 1 16,-21-1-16,0 0 15,21-42 17,0 0-32,0-1 15,0 1-15,21 0 16,-21 0-16,21 0 0,0 0 16,0-1-16,0 1 0,1 0 0,-1 0 15,21 0-15,0-22 0,-20 22 16,20 0-16,0-21 0</inkml:trace>
  <inkml:trace contextRef="#ctx0" brushRef="#br0" timeOffset="59845.41">18267 5652 0,'-21'21'16,"-1"0"-1,44 0 1,-1 0-1,0 0-15,0 1 16,0-1-16,0-21 0,1 21 0,-1 0 16,0 0-16,0 0 0,0 1 15,0-22-15,1 21 0,-1 0 0,0-21 16,-21 21-16,21-21 0,-21 21 16,-21-21 15,0 0-31,-22 0 0,22 21 15,-21-21-15,21 22 0,-22-1 16,1-21-16,0 21 0,21 0 0,-22 0 16,1-21-16,0 21 0,20 1 15,-20-1-15,21-21 0,-21 21 16,-1 0-16,22 0 0,-21-21 16,21 21-16,-1-21 0,1 22 0,-21-22 15,21 21-15,-22 0 0</inkml:trace>
  <inkml:trace contextRef="#ctx0" brushRef="#br0" timeOffset="60718.91">4170 7408 0,'0'0'0,"21"-21"0,0 21 16,-21-21-16,21 21 16,-21-21-16,21 21 0,-21 21 31,-21-21-31,0 21 0,0 0 16,-21 1-16,20-1 0,-20 0 15,0 21-15,-22-21 0,22 1 16,-22 20-16,1-21 0,21 0 0,-22 0 15,22 1-15,-1-1 0,1-21 0,0 21 16,21-21-16,-22 0 0,22 0 16,21-21-1,0 0 1,21 21-16,0 0 0,1-22 16,-1 22-16,21 0 0,-21 0 0,22 0 15,-22 0-15,21 22 0,0-22 16,1 21-16,-22 0 0,21 0 0,1 0 15,-22 0-15,21 1 0,-21-1 0,22 0 16,-22 0-16,0 0 16,0 0-16,0 1 0,0-22 0,-21 21 15,22-21-15,-1 0 16,0 0 0,0 0-16,0-21 0,0-1 15,22 1-15,-22 0 0</inkml:trace>
  <inkml:trace contextRef="#ctx0" brushRef="#br0" timeOffset="61019.74">5059 7324 0,'21'-21'16,"-42"42"-16,63-64 0,-42 22 0,21 21 0,-21 21 31,-21 1-31,0-1 0,0 0 0,-22 21 16,22-21-16,0 22 0,-21-1 0,21 0 15,-22 1-15,1-1 0,0 0 16,-1 1-16,1 20 0,0-20 16,-22-1-16,22 21 0,-1-20 0,1-1 15,0 0-15,-1 22 0,22-43 0,-21 21 16,21 1-16,-22-1 16,43-21-16,-21 0 0,21 1 15,21-22 1,1 0-16,-1 0 15,0-22-15,0 1 0,21 0 0,-20 0 16,20 0-16,-21 0 0</inkml:trace>
  <inkml:trace contextRef="#ctx0" brushRef="#br0" timeOffset="61286.59">5461 7493 0,'-21'42'16,"21"-20"0,-21-1-16,-1 0 0,22 0 0,-21 0 15,0 0-15,21 22 16,-21-22-16,0 0 0,0 21 0,-1-20 16,22 20-16,-21-21 0,0 0 0,0 0 15,0 22-15,21-22 0,-21 0 0,21 0 16,-22-21-16,22 21 0,22-21 31,-1-21-31,0 0 16,0 0-16,21 0 0,-20 0 15</inkml:trace>
  <inkml:trace contextRef="#ctx0" brushRef="#br0" timeOffset="61839.28">5482 7535 0,'-21'-21'0,"42"42"0,-42-63 0,21 21 15,0 0-15,0 0 16,0-1-16,0 1 16,21 21-16,0 0 0,0-21 15,1 21-15,-1 0 0,21 0 0,-21 0 16,0 21-16,22 0 16,-22-21-16,0 22 0,0-1 0,0 21 15,1-21-15,-22 0 0,0 1 0,0-1 16,0 0-16,0 0 0,-43 0 15,22 0-15,0 1 0,0-1 0,-22 0 16,22-21-16,-21 21 0,21-21 0,-43 21 16,43-21-16,0 0 0,0 0 15,21-21 1,0 0-16,0 0 16,0 0-16,21 21 15,0-22-15,0 22 0,0 0 16,1 0-16,-1 0 0,0 0 15,0 0-15,0 0 0,0 0 0,1 22 16,20-22-16,-21 21 0,0-21 0,0 21 16,1 0-16,-1-21 0,0 21 15,0 0-15,0 1 0,0-1 0,-21 0 16,0 0-16,0 0 16,0 0-16,-21 1 0,0-1 15,-21-21-15,21 21 0,-22-21 16,1 21-16,21-21 0,-22 0 0,-41 0 15,63 0-15,-22 0 0,22 0 16,-21 0-16,21 0 0,-1 0 16,1 0-16,21-21 0,-21 0 15,21 0-15,0-1 32,21 22-32,0-21 0,1 0 15,20 21-15</inkml:trace>
  <inkml:trace contextRef="#ctx0" brushRef="#br0" timeOffset="62592.85">6286 7557 0,'-84'42'31,"63"-21"-31,-1 0 0,-20-21 15,21 21-15,0 1 0,0-1 0,-1 0 16,1 0-16,21 0 0,-21 0 16,21 1-16,0-1 0,0 0 15,0 0-15,0 0 0,0 0 16,21-21-16,0 22 16,1-22-16,-1 0 0,0 0 15,0 0-15,21 0 0,-20 0 16,-1-22-16,0 22 0,0-21 0,0 21 15,0-21-15,-21 0 0,0 0 16,22 21-16,-22-21 0,0-1 0,0 1 16,0 0-16,0-21 0,0 21 0,-22-1 15,1 1-15,21 0 0,-21 0 16,0 21-16,21-21 0,0 0 16,21 21 15,21 0-31,-20 0 0,-1 0 0,0-22 15,21 22-15,-21 0 0,22 0 0,-22 0 16,21 0-16,-21 0 0,1 0 0,20 22 16,-21-22-16,-21 21 0,0 0 15,21-21-15,-21 21 0,0 0 16,0 0-16,-21 1 0,0-1 16,0 0-16,0 0 0,-1-21 0,1 21 15,0 0-15,0 1 0,21-1 16,-21-21-16,21 21 0,0 0 15,21-21 1,0 0-16,0 21 16,0-21-16,1 0 0,20 0 0,-21 0 15,21 0-15,-20 0 0,-1-21 16,21 21-16,-21-21 0,22 21 0,-22-21 16,-21 0-16,21 21 0,-21-22 15,21 1-15,-21 0 0,0 0 0,0-21 16,0 20-16,-21 1 0,0 0 0,0 0 15,-1 21-15,1-21 0,-21 21 0,21-21 16,0 21-16,-1 0 0,-20 0 16,21 0-16,0 21 0,0 0 0,-1-21 15,22 21-15,0 0 0,0 0 16,0 1-16,43-22 16,-22 0-16,0 0 15,21 0-15</inkml:trace>
  <inkml:trace contextRef="#ctx0" brushRef="#br0" timeOffset="63335.42">7366 7303 0,'0'0'0,"0"-22"0,0 1 0,0 0 16,0 0-16,0 0 0,0 42 31,0 0-31,-21 21 0,0-20 15,21 20-15,-22 0 0,22 1 0,0-22 16,-21 21-16,0 0 0,0 1 16,0-1-16,21 0 0,-21-20 0,-1 20 15,1 0-15,0-21 0,0 1 16,0 20-16,0-21 0,21 0 0,0 0 16,-22-21-16,22 22 0,-21-22 0,21-22 31,0 1-16,0 0-15,21 0 0,1 21 16,-1-21-16,0 0 0,0-1 16,0 1-16,22-21 0,-22 21 0,0 0 15,21-1-15,-21 1 0,22 0 0,-22 0 16,0 0-16,21 21 16,-20 0-16,-1-21 0,0 21 0,0 0 15,-21 21 1,0 0-16,-21-21 15,0 21-15,0-21 16,-1 21-16,1-21 0,-21 0 0,21 0 16,0 0-16,-22 0 0,22 0 0,0 0 15,0 0-15,0 0 0,42 0 63,0 21-63,0 1 15,-21-1-15,0 0 0,0 0 16,21 0-16,-21 0 0,0 1 0,21-1 16,-21 0-16,0 0 15,22 0-15,-1-21 0,0 21 16,0-21-16,0 0 0,0 0 16,1 0-16,-1 0 15,0 0-15,-21-21 0,21 0 0,0 21 16,0-21-16,1 21 15,-22-21-15,0 0 32,0-1 30</inkml:trace>
  <inkml:trace contextRef="#ctx0" brushRef="#br0" timeOffset="64135.96">8234 7281 0,'-21'22'47,"21"-1"-47,0 0 0,0 0 0,0 0 16,0 0-16,21 1 0,0-1 15,0 0-15,0 21 0,22-21 0,-22 1 16,21-1-16,-21 0 0,22-21 16,-1 21-16,-21 0 0,21-21 0,-20 0 15,-1 0-15,42 21 0,-42-21 16,1 0-16,-1 0 0,0 0 16,0 0-16,-21-21 15,-21 21 1,0 0-16,0-21 0,-1 21 0,1 0 15,-21 0-15,21 0 0,-22 0 16,22 0-16,0 21 0,-21 0 0,21-21 16,-22 22-16,22-1 0,0 0 0,-21 0 15,20 0-15,1 0 0,0 1 16,0-1-16,0 0 0,0 0 0,-1 0 16,1 0-16,21 1 15,0-1-15,21-21 31,1 0-15</inkml:trace>
  <inkml:trace contextRef="#ctx0" brushRef="#br0" timeOffset="64310.86">8488 8086 0,'0'0'0,"42"21"31,-63-21 32</inkml:trace>
  <inkml:trace contextRef="#ctx0" brushRef="#br0" timeOffset="67543">2921 9377 0,'0'0'0,"21"0"0,0-21 16,-21 0-16,21 21 0,1-22 0,-1 22 15,0-21-15,-21 0 0,21 21 16,0-21-16,0 0 16,-42 42 15,0 0-31,-21 0 0,21 0 15,-22 1-15,-20 20 0,-1-21 16,1 21-16,-1-20 0,1 20 16,-22 0-16,22-21 0,-1 22 0,1-22 15,20 21-15,-20-21 0,20 1 16,22-1-16,-21 0 0,21 0 0,0-21 16,-1 0-16,1 0 0,0 0 15,21-21-15,0 0 16,0 0-16,0-1 15,21 1-15,0 0 0,1 21 0,20-21 16,-21 21-16,0 0 0,22 0 16,-22 0-16,21 0 0,0 21 0,1-21 15,-1 42-15,43 22 16,-43-43-16,-21 21 0,22 1 0,-22-22 16,0 21-16,0-21 0,0 22 0,0-22 15,1 0-15,-1 0 16,0 0-16,-21 1 0,21-1 15,0-21-15,0 0 16,1 0-16,-1 0 0,0 0 16,0-21-16,0 21 0,0-22 0,1 1 15,-1 0-15</inkml:trace>
  <inkml:trace contextRef="#ctx0" brushRef="#br0" timeOffset="67818.86">3810 9398 0,'0'-21'0,"0"42"0,21-42 0,-42 42 31,0 0-31,0 0 0,-1 1 0,-20 20 16,21 0-16,-21 1 0,-1 20 16,1-21-16,0 22 0,-1-22 0,1 22 15,0-22-15,-22 0 0,22 22 16,-1-22-16,1 1 0,0-1 0,-1-21 15,22 21-15,-21-20 0,0 41 16,20-42-16,22 0 16,0 1-16,22-44 15,-1 1 1,0 0-16,0 0 0,21-21 16</inkml:trace>
  <inkml:trace contextRef="#ctx0" brushRef="#br0" timeOffset="68079.71">4149 9546 0,'0'0'0,"0"21"16,0 1-16,-22-1 0,22 21 16,-21-21-16,0 22 0,0-1 0,21 0 15,-21 1-15,0-1 0,-1-21 16,1 21-16,0 1 0,0-22 0,0 21 15,-22-21-15,22 1 0,-21 20 16,21-21-16,21 0 0,-21-21 16,42 0-1,0 0 1,0-21-16,0 0 0,22 0 0,-22 0 16,21-1-16,-21-20 0</inkml:trace>
  <inkml:trace contextRef="#ctx0" brushRef="#br0" timeOffset="68571.86">4149 9567 0,'0'-21'0,"0"42"0,0-63 16,0 21-16,0 0 15,0 0 1,0-1-16,21 22 0,0 0 0,0 0 16,0-21-16,0 21 0,1 0 15,-1 0-15,0 0 0,0 21 16,0 1-16,0-1 0,1 0 0,-22 0 15,0 21-15,0-20 0,0-1 16,0 21-16,0-21 0,-22 0 0,1 1 16,0-1-16,0 0 0,-21 0 15,20 0-15,1 0 0,0-21 16,-21 22-16,21-22 0,21-22 16,0 1-1,21 0-15,0 0 16,0 21-16,0-21 0,0 0 0,1 21 15,20 0-15,-21 0 0,21 0 0,-20 0 16,-1 0-16,21 0 0,-21 21 16,0 0-16,1 0 0,-1 0 0,0 0 15,-21 1-15,0 20 0,0-21 16,0 21-16,-21-20 16,0-1-16,-22 0 0,22-21 0,-21 21 15,-1 0-15,22 0 0,-21-21 16,0 0-16,20 22 0,-20-22 0,21 0 0,-21 0 15,20 0-15,1 0 0,0 0 16,21-22-16,-21 1 0,21 0 16,0 0-16,0 0 15,0 0-15,0-1 16,21 1-16,0 0 0,0 21 0,1-21 16</inkml:trace>
  <inkml:trace contextRef="#ctx0" brushRef="#br0" timeOffset="69210.74">5101 9610 0,'-21'0'32,"0"21"-32,0 0 0,-1 0 15,1 22-15,0-22 0,-21 0 16,21 0-16,-1 21 0,-20-20 0,21-1 15,0 21-15,0-21 0,-1 22 16,22-22-16,22-21 31,-1 0-31,0 0 0,0 0 0,0 0 16,22 0-16,-22 0 0,0-21 0,21-1 16,-21 22-16,1-21 0,-1 0 15,-21 0-15,21 0 0,-21 0 0,0-1 16,0 1-16,0 0 0,0-21 0,0 21 15,0-1-15,0 1 0,0 0 16,0 0-16,21 21 16,0 0-1,0 0-15,1 0 0,-1 21 16,0 0-16,0 0 16,0 1-16,-21-1 0,0 0 0,0 0 15,0 0-15,0 0 0,0 1 16,0-1-16,0 0 0,0 21 0,0-21 15,0 1-15,-21-1 0,21 0 16,0 0 0,21-21-1,0 0-15,-21-21 0,22 0 16,-1 21-16,0-21 0,0-1 0,0 1 16,-21 0-16,21 0 0,-21 0 15,0 0-15,0-1 0,0 1 0,0 0 16,0 0-16,-21-21 0,0 20 15,0 1-15,0 0 0,0 21 16,-1 0-16,1-21 0,0 21 0,0 0 16,0 0-16,0 0 0,21 21 15,0 0-15,0 0 16,21-21 0,0 0-16,0 0 0,21 0 0,-20 0 15</inkml:trace>
  <inkml:trace contextRef="#ctx0" brushRef="#br0" timeOffset="69687.82">5948 9377 0,'0'-21'0,"-85"42"16,85 0 0,-21 0-16,0 0 0,0 1 0,-1-1 15,1 21-15,21 0 0,-21-20 0,0 62 16,0-41-16,0-22 15,-1 21-15,22-21 0,-21 22 0,0-22 16,0 0-16,21 0 0,-21 0 0,21 0 16,0-42 15,21 0-15,0 21-16,0-21 0,0-21 0,1 20 15,20 1-15,-21 0 0,21 0 16,-20 0-16,-1 0 0,0-1 0,0 1 15,0 0-15,0 21 16,-42 0 15,0 0-31,0 0 0,0 0 0,0 0 16,-1 21-16,-20-21 0,0 21 16,21 1-16,-1-1 0,22 0 15,0 0-15,0 0 16,0 0-16,0 1 0,0-1 15,22 0-15,-1-21 16,0 21-16,0-21 0,0 21 0,0-21 16,1 0-16,-1 0 0,0 0 0,0 0 15,0 0-15,0 0 0,1 0 16,-1-21-16</inkml:trace>
  <inkml:trace contextRef="#ctx0" brushRef="#br0" timeOffset="70304.39">6794 9589 0,'43'-43'31,"-22"22"-31,21 0 16,-21 21-16,1-21 0,-1 0 0,21 21 15,-21-22-15,0 22 0,1-21 16,-22 0-16,0 0 15,-22 21-15,1 0 0,-21 0 16,0 0-16,-1 0 0,1 0 0,-22 21 16,22 0-16,0-21 0,-1 21 15,22 1-15,0-1 0,0 0 0,21 0 16,0 0-16,0 0 0,0 1 0,21-1 16,0 0-16,0 0 0,1 0 15,20 0-15,-21 1 0,21-1 0,-20 0 16,20 0-16,-21 0 0,0 0 15,22 1-15,-43-1 0,21 0 16,-21 0-16,0 0 0,0 0 0,-21-21 16,-1 22-16,1-1 0,-21-21 0,0 0 15,-1 21-15,1-21 0,0 0 0,-1 0 16,1 0-16,0 0 0,20 0 16,-20-21-16,21 0 0,0 21 15,0-22-15,-1 1 0,22 0 0,0 0 16,0 0-16,0-22 0,0 22 15,0 0-15,0-21 0,0 21 0,22-22 16,-22 22-16,21 0 0,0 0 0,21 0 0,-21-1 16,22 1-16,-1 0 15,0 0-15,1 21 0,-1-21 0,22 21 16</inkml:trace>
  <inkml:trace contextRef="#ctx0" brushRef="#br0" timeOffset="70575.24">7599 9250 0,'0'-21'0,"0"42"0,0-63 0,0 20 16,-21 22-16,-1 0 15,1 0-15,0 0 0,21 22 16,-21-1-16,0 0 0,0 0 0,21 0 16,-22 22-16,22-22 0,-21 21 15,0 0-15,21 1 0,-21-1 16,0 0-16,21-20 0,-21 20 0,21 0 15,-22 1-15,22-22 0,0 21 0,0-21 16,-21 0-16,21 1 0,0-1 16,21-21-1,1 0-15,-1 0 0,0 0 16,0-21-16,-21-1 0,21 1 16</inkml:trace>
  <inkml:trace contextRef="#ctx0" brushRef="#br0" timeOffset="71046.97">7218 9652 0,'0'0'0,"-43"0"0,22 0 16,-21 0-16,0 0 0,20-21 16,22 0-1,22 0-15,-1 21 16,21 0-16,-21-22 0,22 1 0,-22 21 16,21-21-16,0 21 0,1-21 15,-1 21-15,0 0 0,1 0 16,-1-21-16,0 21 0,-20 0 0,20 0 15,-21 0-15,21 0 0,-20 0 0,-22 21 0,0 0 16,0 0-16,0 0 16,0 1-16,0 20 0,0-21 0,-22 0 15,1 0-15,0 1 0,0 41 16,21-42-16,-21-21 16,21 21-16,0 1 0,0-1 0,0 0 15,21-21-15,0 0 16,21 0-16,-20 0 0,-1 0 0,0 0 15,21-21-15,-21 0 0,22 21 16,-22-22-16,21 1 0,-21 0 0,1 0 16,-1 0-16,0 0 0,-21-1 0,0-20 15,0 21-15,0-21 0,0 20 16,-21 1-16,0-21 0,-1 21 0,1 21 16,0-21-16,-21-1 0,21 22 15,-22 0-15,22 0 0,0 0 16,0 0-16,0 0 0,-1 0 0,1 22 15,0-22-15,21 21 0,0 0 0,0 0 16,0 0-16,21 0 16,0-21-16,1 22 0,-1-22 0,21 0 15,0 0-15,1 0 0</inkml:trace>
  <inkml:trace contextRef="#ctx0" brushRef="#br0" timeOffset="71426.75">8276 9546 0,'-21'0'0,"42"0"0,-42-21 0,0 0 0,21 0 16,0 0-16,0-1 15,0 1-15,21 21 16,0 0-16,0 0 16,0 0-16,1 0 15,-1 21-15,0 22 0,0-22 0,-21 0 16,21 21-16,-21 1 0,21-22 0,-21 21 15,0-21-15,0 22 0,0-22 16,0 0-16,0 0 0,0 22 16,-21-22-16,0-21 15,0 0 1,21-21-16,0-1 16,0 1-16,0 0 0,0 0 15,0 0-15,0 0 0,0-22 0,21 22 16,0 0-16,0-21 0,-21 20 15,22 1-15,-1 0 0,0 0 0,0 0 16,0 21-16,0-21 0,1 21 16,-1 0-16,0 0 0,0-22 15,0 22-15,0 0 0</inkml:trace>
  <inkml:trace contextRef="#ctx0" brushRef="#br0" timeOffset="71760.56">8742 9589 0,'0'0'0,"-21"21"15,21 0-15,21-21 32,0 0-32,0 0 15,-21-21-15,21 21 0,0-21 0,1-1 16,-1 22-16,0-21 0,0 0 16,0 0-16,0 21 0,-21-21 0,0 0 15,0-1-15,0 1 0,0 0 31,-21 21-31,0 0 0,0 0 16,0 0-16,-22 21 0,22 0 0,0 1 16,0-1-16,0 0 0,0 21 0,-1-21 15,1 22-15,21-22 0,0 21 16,0-21-16,0 1 0,0-1 0,0 21 16,0-21-16,21 0 15,1-21-15,-1 0 0,0 22 16,0-22-16,21 0 0,43 0 15,-43-22-15,1 22 0,-1-21 0,0 0 0,1 0 16</inkml:trace>
  <inkml:trace contextRef="#ctx0" brushRef="#br0" timeOffset="72139.86">9483 9292 0,'0'-21'15,"0"42"-15,0-63 0,0 21 0,-22 21 0,1 0 16,0 0-16,21 21 15,0 0 1,0 0-16,0 0 0,0 1 16,0-1-16,0 21 0,21-21 0,0 0 15,1-21-15,-1 22 0,0-1 16,0 0-16,21 0 0,-20-21 0,20 0 16,-21 21-16,21-21 0,-20 0 15,20 0-15,-21 0 0,0 0 16,0 0-16,1 0 0,-1 0 15,-42 0 1,-1 0 0,1 0-16,-21 0 0,21 0 0,-22 21 15,1 1-15,0-1 0,21 0 0,-22 21 16,1-21-16,0 1 0,20-1 16,1 21-16,-21-21 0,21 0 0,0 1 15,-1-1-15,22 0 16,-21-21-16,21 21 15</inkml:trace>
  <inkml:trace contextRef="#ctx0" brushRef="#br1" timeOffset="78510.47">4212 1439 0,'-21'0'0,"42"0"0,-63 0 0,21 0 16,-1 0-1,1 0 17,42 0 77,1 0-93,-1 0-16,0 0 15,0 0-15,0 0 0,0 0 0,22 0 16,-22 0-16,0 0 15,0 0-15,22 0 0,-22 0 0,21 0 16,-21 0-16,22 0 0,-1 0 16,0 0-16,1 0 0,-1 0 0,0 0 15,1 0-15,-1 0 0,21 0 16,-20 0-16,-1 0 0,0 0 16,1 0-16,20 0 0,-20 0 0,-22 0 15,21 0-15,0 0 0,1 0 16,-1 0-16,-21 0 0,22 0 0,-1 0 15,0 0-15,43 0 16,-43 0-16,22 0 0,-22 0 0,22 0 16,-22 0-16,21 0 0,-20 0 15,20 0-15,-20 0 0,-1 0 0,43 0 16,-43 0-16,0 0 16,1 0-16,-1 0 0,0 0 0,1 0 15,-1 0-15,0 0 0,1 0 16,-1 0-16,0 0 0,1 0 15,20 0-15,-21 0 0,1 0 0,20 0 16,-20 0-16,-1 0 0,21 0 16,-20 0-16,-1 0 0,0 0 0,1 0 15,-1 0-15,0 0 0,1 0 16,-22 0-16,64 0 0,-43 0 16,0 0-16,1 0 0,-1 0 15,0 0-15,1 0 0,-1 0 0,0 0 16,1 0-16,-1 0 0,0 0 15,1 0-15,-1 0 0,0 0 16,-21 0-16,22 0 0,-1 0 0,0 0 16,1 0-16,-22 0 0,42 0 15,-20 0-15,-22 0 0,42 0 16,-41 0-16,-1 0 16,0 0-16,0 0 0,0 0 0,0 0 15,1 0-15,-1 0 0,0 0 0,0 0 16,0 0-16,0 0 0,1 0 15,-1 0 1,0 0 0,-42 0 62</inkml:trace>
  <inkml:trace contextRef="#ctx0" brushRef="#br1" timeOffset="78642.91">8742 1439 0,'-21'0'15,"21"22"-15,-22-22 31,1 0-15</inkml:trace>
  <inkml:trace contextRef="#ctx0" brushRef="#br1" timeOffset="91062.56">593 2159 0,'-22'0'0,"22"21"16,-21-21-16,0 0 0,0 0 16,0 0-16,0 0 15,-1 0-15,22-21 16,-21 21-16,21-21 15,0 0-15,0 0 16,0-1-16,21 22 16,-21-21-16,22 0 0,20 0 15,-21 21-15,0-21 0,22 21 0,-22 0 16,21 0-16,-21 0 0,22 0 16,-1 0-16,-21 21 0,21 0 0,-20 0 15,-1 0-15,0 1 0,0-1 16,0 21-16,0-21 0,-21 0 0,0 1 15,0 20-15,0-21 0,0 0 16,0 0-16,-21-21 31,21-21-15,0 0-16,0 0 16,0 0-16,-21 0 0,21-1 15,0-20-15,0 21 0,0 0 0,0-22 16,0 22-16,0-21 0,0 21 15,0 0-15,0-1 0,0 1 0,0 0 16,21 21 0,0 0-1,1 0-15,-1 21 16,0-21-16</inkml:trace>
  <inkml:trace contextRef="#ctx0" brushRef="#br1" timeOffset="91851.63">1460 1842 0,'0'0'0,"0"-22"0,0 1 15,0 0 1,0 0 0,-21 21-1,21 21-15,0 0 0,-21 0 16,21 1-16,0-1 0,0 21 15,0-21-15,-21 0 0,21 22 16,0-22-16,0 0 0,0 21 16,0-20-16,0-1 0,0 0 0,0 0 15,0 0-15,0 0 32,21-21-32,0 0 0,0 0 0,1-21 15,-1 21-15,0-21 16,-21 0-16,0 0 0,21 0 0,-21-1 15,21 1-15,-21 0 0,0 0 16,0 0-16,0 0 0,0-22 16,0 22-16,-21 21 0,0-21 0,21 0 15,-21 21-15,0 0 0,-1 0 16,1 0-16,21-21 16,43-1 15,-22 22-31,0 0 15,0-21-15,0 21 0,22 0 0,-22-21 16,0 21-16,0-21 0,21 21 16,-20 0-16,-1 0 0,0 0 15,0 21-15,0 0 16,-21 0-16,0 1 0,0-1 16,0 0-16,0 21 0,0-21 0,0 1 15,0-1-15,0 0 0,0 0 16,0 0-16,0 0 0,0 1 15,0-1-15,21-21 16,1 0-16,-1 21 0,0-21 0,0 0 16,0 0-16,0 0 15,1-21-15,-1 21 0,0-21 16,0-1-16,-21 1 0,21 0 16,-21-21-16,0 21 0,0-1 15,0 1-15,0-21 0,0 21 16,-21 0-16,0-1 0,0 1 0,21 0 15,-21 21-15,-1 0 16,1-21-16,0 21 0,0 0 16,0 21-16,0 0 15,21 0-15,-22 1 16,22-1-16,0 0 16,22-42 15</inkml:trace>
  <inkml:trace contextRef="#ctx0" brushRef="#br1" timeOffset="92174.44">2307 1376 0,'0'0'0,"0"-21"0,0 42 46,0 0-46,0 21 0,0-20 16,0 20-16,0-21 0,0 21 16,-21 1-16,21-1 0,0 0 0,0 1 15,0-1-15,0 0 0,0-20 16,0 20-16,0-21 0,-21 21 0,21-20 16,0-1-16,0 0 0,0 0 15,0 0-15,21-21 0,0 0 16,0 0-1,0 0-15,1 0 0,-1 0 16,0-21-16,0 21 0,0-21 16,0 0-16,1 0 0,-1-1 0,0-20 15,0 21-15,-21 0 0</inkml:trace>
  <inkml:trace contextRef="#ctx0" brushRef="#br1" timeOffset="92443.02">2138 1672 0,'0'0'0,"21"0"31,0 0-31,0 0 0,0 0 16,1-21-16,20 0 0,-21 21 0,21-21 15,1 21-15,-22-21 0,21 21 16,-21-22-16,22 22 0,-22 0 15,0-21-15,21 21 0,-20-21 0,-1 21 16,0 0 0</inkml:trace>
  <inkml:trace contextRef="#ctx0" brushRef="#br1" timeOffset="93754.8">4593 2815 0,'0'0'0,"-21"0"0,0 0 0,0 0 16,-1 0-16,1 0 16,0 0-16,0 0 0,0 0 15,0 0-15,-1 0 16,1 0-16,0 0 15,42 0 32,0 0-47,22 0 16,-22 0-16,0 0 0,0 0 0,22 0 16,-22 0-16,21 0 0,-21 0 15,22 0-15,-22 0 0,21 0 0,-21 0 16,22 0-16,-1 0 0,-21 0 0,21 0 15,1 0-15,-22 0 0,21 0 16,1 0-16,-1 0 0,0 0 0,1 0 16,-1 0-16,0 0 0,22 21 15,-22-21-15,22 0 0,-1 0 0,-21 0 16,22 0-16,-1 0 0,-20 22 16,20-22-16,1 0 0,-22 0 15,22 0-15,-22 0 0,21 0 0,-20 0 16,20 0-16,-20 0 0,20 0 15,-21 0-15,22 0 0,-22 0 0,22 0 16,-1 0-16,1 0 0,-1 0 16,1 0-16,-1 0 0,22 0 0,-22 0 15,1 0-15,-22 0 0,22 0 0,-1 0 16,-20 0-16,-1 0 0,0 0 16,22 0-16,-22 0 0,0 0 0,1 0 15,-1 0-15,0 0 0,1 0 16,-1 0-16,0 0 0,-20 0 0,20 0 15,-21 0-15,0 0 0,0 0 16,1 0-16,-44 0 63,1 0-48</inkml:trace>
  <inkml:trace contextRef="#ctx0" brushRef="#br1" timeOffset="93887.73">7789 2858 0,'-21'0'15,"0"0"1</inkml:trace>
  <inkml:trace contextRef="#ctx0" brushRef="#br1" timeOffset="97808.74">995 2900 0,'0'-21'0,"0"0"15,0-1-15,0 1 0,0 0 16,0 0 0,-21 21-1,-1 0 1,1 21-16,0 0 16,21 0-16,-21 22 0,0-22 15,21 21-15,0 1 0,-21-22 16,-1 21-16,22 0 0,0-20 15,0 20-15,0-21 0,0 0 16,0 0-16,0 1 0,22-1 0,20 0 16,21-21-16,-41 0 15,20 0-15,0-21 0,1 0 0,-1-1 16,0 1-16,22 0 0,-22 0 16,0 0-16,-20 0 0,20-1 0,-21-20 15,21 21-15,-20-21 0,-1 20 16,-21-20-16,0-21 0,0 20 15,0 22-15,0-21 0,0 21 16,0-1-16,-21 1 0,21 0 16,-22 21-16,1 0 15,21 21-15,0 0 16,-21 22-16,21-22 0,0 21 0,0-21 16,0 22-16,0-22 0,0 21 15,0-21-15,0 22 0,0-22 0,0 0 16,0 0-16,0 0 0,0 1 15,21-1-15,0-21 16,1 0 0,-1 0-16,0 0 0,-21-21 15,0-1-15,21 22 0,-21-21 16,21 0-16,-21 0 0,0-21 0,21 20 16,1 1-16,-22 0 0,21 0 15,-21 0-15,0 0 0,21 21 16,0 0-16,0 0 0,0 0 15,1 21-15,-22 0 16,0 0-16,21 0 16,-21 0-16,21 1 0,0-1 15,-21 0-15,21-21 0,0 0 16,-21 21-16,22-21 0,-1 0 16,0 0-16,0 0 0,0 0 0,22 0 15,-22-21-15,0 0 16,0 21-16,0-21 0,0-1 0,1-20 15,-22 21-15,21-21 16,-21 20-16,0 1 0,0 0 16,0-21-16,0 63 31,0 0-31,0 0 16,0 0-16,21 1 0,-21-1 15,0 0-15,21 0 0,0 0 16,-21 0-1,21-21-15,1 0 16,-1 0 0,-21-21-1,0 0-15,21 0 0,-21 0 16,0 0-16</inkml:trace>
  <inkml:trace contextRef="#ctx0" brushRef="#br1" timeOffset="98103.57">2117 2561 0,'0'21'16,"0"-42"-16,0 64 0,0-22 0,0 0 0,0 0 15,21-21 17,0-21-17,-21 0-15,21 21 0,-21-21 16,0-1-16,0 1 0,0 0 15,0 0-15,0 0 16,0 0-16,-21-1 16,0 22-16,0 22 15,21-1-15,-22-21 16,22 21-16,0 0 0,0 0 16,0 0-16,0 1 0,22-22 15,-1 0 1</inkml:trace>
  <inkml:trace contextRef="#ctx0" brushRef="#br1" timeOffset="98363.02">2667 2307 0,'0'0'0,"0"-21"16,0 42 15,-21 0-31,21 1 0,0-1 15,0 21-15,0 0 0,-21 1 0,21-22 16,0 21-16,0 1 0,0-22 16,0 21-16,0 0 0,0-20 15,0-1-15,0 0 0,0 0 0,0 0 16,0 0-16,0 1 0,0-1 16,21-21 15,0-21-31,0 21 0,0-22 0</inkml:trace>
  <inkml:trace contextRef="#ctx0" brushRef="#br1" timeOffset="98859.74">3133 2519 0,'0'0'0,"0"-21"0,0 0 15,-22 21 1,1 0-1,0 0-15,0 0 0,0 0 0,0 21 16,-1 0-16,1 0 0,0 0 16,0 0-16,0 22 0,0-22 0,-1 21 15,1-21-15,21 1 0,0 20 16,0-21-16,0 0 0,0 0 0,0 1 16,0-1-16,21-21 0,1 0 0,-1 21 15,0-21-15,0 0 0,0 0 16,0 0-16,1 0 0,-1-21 0,0 21 15,0-21-15,0-1 0,0 1 16,-21 0-16,22 0 0,-1-21 16,0-1-16,-21 22 0,0-42 15,21 20-15,0 1 0,-21-22 0,21 22 16,-21-21-16,0 20 0,0 1 16,0 0-16,0-1 0,0 1 0,0 21 15,0 0-15,0 42 16,0 0-1,-21 21-15,21-21 0,0 43 0,0-22 16,-21 22-16,21-1 16,0-20-16,0 20 0,0 1 0,0-22 15,0 0-15,0 1 0,0-1 16,0-21-16,0 21 0,0-20 0,0-1 16,21 0-16,0 0 0,1-21 0,-1 21 15,0-21-15,0 0 0,0 0 16,0 0-16,1 0 0</inkml:trace>
  <inkml:trace contextRef="#ctx0" brushRef="#br1" timeOffset="100105.29">3979 3598 0,'0'0'15,"0"-21"-15,21 0 0,1 21 0,-22-21 16,21 21-16,0-21 0,-21 0 0,21-1 16,0 1-16,-21 0 15,21 0-15,-21 0 0,0 0 16,0-1-1,-21 22-15,0 0 16,0 0-16,0 0 0,-22 22 16,1-1-16,0 0 0,-22 0 0,22 0 15,-22 0-15,22 1 0,-21 20 0,20-21 16,1 0-16,0 22 0,-1-22 16,1 0-16,21 0 0,0 0 15,-1 0-15,22 1 0,-21-1 16,21 0-16,0 0 0,0 0 15,21-21-15,1 21 16,-1-21-16,21 22 0,-21-1 0,22-21 16,-1 21-16,0 0 0,1-21 15,-1 21-15,0 0 0,1 1 0,-22-1 16,21 21-16,-21-21 0,22 0 0,-22 1 16,-21 20-16,21-21 0,-21 0 15,0 22-15,0-22 0,0 0 0,0 21 16,-21-21-16,-22 1 0,-20 41 15,21-42-15,-1 0 16,1 1-16,0-1 0,-1 0 0,1 0 16,0 0-16,20 0 0,-20 1 15,21-1-15,0-21 0,0 21 0,-1-21 16,22 21 0,22-21-1,-1 0-15,0 0 16,0 0-16,21 0 0,-20 0 15,-1 0-15,21 0 0,-21 0 16,0 21-16,1 0 0,20-21 0,-21 22 16,0-1-16,0 0 0,1 0 15,-1 0-15,-21 0 0,0 1 0,21 20 16,-21-21-16,0 21 0,0-20 16,0 20-16,0 0 0,0 1 0,-42 41 15,20-41-15,1-1 0,-21 0 16,21 1-16,0 20 0,-22-21 15,22 22-15,-21-1 0,21-20 0,-43 84 16,43-64-16,0-20 16,0 20-16,-1 1 0,1-22 15,0 21-15,0 1 0,0-22 0,21 22 16,0-1-16,-21 43 0,21-42 16,0-22-16,0 21 0,0-20 0,0-1 15,0 0-15,21 1 0,0-22 16,0 21-16,21-21 0,1 22 15,-1-22-15,0 0 0,1 0 0,-1 0 16,22-21-16,-22 22 0,43-1 16,-43-21-16,43 0 15,-43 0-15,-21 0 0,21 0 0,-20 0 16,-1 0-16,0 0 0,0 0 16,-21-21-16,21-1 0,0 22 0,-21-21 15,0 0-15,22 0 0,-1 0 16</inkml:trace>
  <inkml:trace contextRef="#ctx0" brushRef="#br1" timeOffset="102058.88">593 5482 0,'0'-21'16,"21"21"0,-21-21-16,21 0 0,0 21 15,-21-21-15,21 21 0,0-22 16,1 22-16,-22-21 0,21 21 0,-21-21 16,21 21-16,-21-21 0,0 0 15,-21 21 1,0 0-16,-22 0 0,22 0 15,-21 21-15,-1-21 0,-20 21 16,21 0-16,-1-21 0,1 21 16,0 1-16,-1-1 0,1 0 15,21 0-15,0 0 0,-1-21 0,22 21 16,0 1-16,0-1 0,22 0 16,20 0-16,-21 0 0,21 0 0,1-21 15,-1 22-15,22-1 0,41 0 16,-62 0-16,-1 0 15,22-21-15,-22 21 0,-21 1 0,43-1 16,-43 0-16,0 0 16,-21 0-16,0 0 0,-21 1 15,-22-1-15,1 0 0,-21 0 16,20 0-16,-41 0 0,20 1 16,1-22-16,-1 21 0,1-21 15,-1 0-15,1 0 0,20 0 0,1 0 16,21 0-16,-22-21 0,22-1 15,21 1-15,0 0 0,0 0 0,0 0 16,0 0-16,0-22 0,0 22 16,21 0-16,1 0 0,-1 0 15,21-1-15,-21 1 0,22 0 0,-1 0 16,0 21-16</inkml:trace>
  <inkml:trace contextRef="#ctx0" brushRef="#br1" timeOffset="102503.64">931 5567 0,'0'0'0,"0"21"32,0 0-32,0 0 0,0 1 15,0-1-15,0 0 0,0 21 16,0-21-16,0 1 0,0-1 0,0 0 15,0 0-15,0 0 0,0 0 16,21-21 0,1 0-16,-1 0 15,0-21-15,0 21 0,0-21 16,0 0-16,1 0 0,-1 0 16,0-22-16,0 22 0,0-21 0,0 21 15,-21-1-15,0-20 0,0 21 16,0 0-16,0 0 0,0-1 0,0 1 15,0 42 1,0 1 0,0-1-16,0 0 0,0 0 0,0 0 15,0 22-15,0-22 0,0 0 16,0 21-16,0-21 0,0 1 16,22-1-16,-22 0 0,21-21 15,0 0-15,0 0 0,0 0 16,0 0-16,1-21 0,-1 21 15,0-21-15,0-1 0</inkml:trace>
  <inkml:trace contextRef="#ctx0" brushRef="#br1" timeOffset="102935.43">1524 5207 0,'0'-21'15,"0"42"-15,-21-42 0,21 42 16,-21 0-16,21 0 15,0 1-15,0 20 0,0 0 0,0-21 16,0 22-16,0-22 0,21 21 16,-21 1-16,0-22 0,0 0 0,0 21 15,0-21-15,21 1 0,-21-1 16,0 0-16,0 0 16,0-42 15,0 0-31,0 0 0,0-1 15,0 1-15,0 0 0,0 0 16,21 0-16,-21 0 0,21-1 0,0 1 16,1 0-16,-1 0 15,0 21-15,0 0 0,21-21 0,-20 21 16,-1 0-16,0 0 0,0 0 0,0 21 16,0-21-16,1 21 0,-1 0 15,-21 0-15,0 1 0,0-1 0,0 0 16,0 0-16,0 0 0,-43 0 15,22 22-15,0-22 0,-21 0 0,21 0 16,-22-21-16,22 21 0,0 1 16,-21-22-16,20 21 0,1-21 15,0 0-15,0 0 0,0 0 16</inkml:trace>
  <inkml:trace contextRef="#ctx0" brushRef="#br1" timeOffset="103855.95">1101 6392 0,'0'0'0,"-22"-21"0,22 0 0,-21 0 0,0 0 16,0 0-16,0 21 0,0-22 15,-1 22-15,1-21 0,0 21 0,0 0 16,0 0-16,0 21 0,-1 1 16,22-1-16,-21 0 0,0 0 0,0 21 15,21-20-15,0 20 0,0 0 16,0 1-16,0-22 0,0 21 0,0 0 15,21-20-15,0-1 16,0 0-16,1 0 0,-1 0 0,0-21 16,21 0-16,-21 0 0,22 0 0,-22 0 15,21 0-15,1-21 0,-1 0 16,0 0-16,-21 0 0,22-1 0,-1-20 16,-21 21-16,0-21 0,1-1 15,-1 1-15,-21 0 0,0-1 0,0 1 16,0 0-16,0 20 0,0-20 15,0 21-15,0 0 0,-21 0 0,-1 21 16,1 0 0,21 21-16,0 0 15,0 0-15,0 21 0,0-20 16,0 20-16,0-21 0,0 21 0,0 1 16,21-22-16,-21 0 0,0 21 15,22-20-15,-1-1 0,-21 0 16,21 0-16,0-21 0,0 0 15,0 0 1,1 0-16,-22-21 0,0 0 16,21 0-16,-21-1 0,0 1 15,21 0-15,-21-21 0,0 21 0,21-1 16,-21 1-16,0 0 0,0 0 0,21 21 16,0 0-16,1 0 15,-1 0-15,0 21 16,-21 0-16,0 0 15,0 1-15,21-1 0,-21 0 16,21 0-16,0 0 0,1-21 16,-1 0-1,0 0-15,0 0 0,0 0 16,0 0-16,1-21 0,-22 0 0,21 21 16,0-21-16,0 0 0,-21-1 15,0 1-15,21 0 0,-21 0 0,0 0 16,21 0-16,-21 42 31,0 0-15,0 0-16,0 0 15,0 0-15,0 1 0,0-1 16,0 0-16,22-21 31,-1 0-15,-21-21-16</inkml:trace>
  <inkml:trace contextRef="#ctx0" brushRef="#br1" timeOffset="104038.85">1926 6096 0,'-21'-21'0,"42"42"0,-63-42 16,21 21-16,-1 0 0,1 0 15,42 0 32,1 0-31,-1 0-16,0 0 0,0 0 15</inkml:trace>
  <inkml:trace contextRef="#ctx0" brushRef="#br1" timeOffset="104271.71">2095 5969 0,'0'0'0,"0"-21"0,0 42 32,0 0-32,0 0 15,0 1-15,0-1 16,0 0-16,0 0 0,0 0 0,22 0 16,-22 22-16,0-22 15,0 0-15,0 0 0,21 0 0,-21 1 16,0-1-16,21-21 0,0 0 15,0 0-15,0 0 16,1 0-16,-1 0 16</inkml:trace>
  <inkml:trace contextRef="#ctx0" brushRef="#br1" timeOffset="104799.1">2773 6033 0,'-21'0'0,"42"0"0,-64-22 16,22 1-16,0 21 0,0-21 16,0 21-16,0 0 0,-1 0 15,1 0-15,0 0 16,0 21-16,0 0 0,0 1 16,21-1-16,-22 0 0,1 0 0,0 0 15,21 0-15,0 1 0,-21 20 16,21-21-16,0 0 0,0 0 0,0 1 15,0-1-15,0 0 16,21-21-16,0 0 16,0 0-16,1 0 0,-1 0 0,0 0 15,0-21-15,0 0 0,0 21 0,1-22 16,-1 1-16,0 0 0,-21 0 16,21 0-16,-21 0 0,21-22 0,-21 1 15,0 21-15,0-22 0,0 1 16,0 0-16,0-1 0,0 1 15,0 0-15,0-1 0,0 22 0,0 0 16,0 0-16,0 0 0,-21 21 16,21 21-16,0 0 15,0 0-15,0 22 0,0-1 0,0-21 16,0 21-16,0 1 0,0-22 16,21 21-16,-21-21 0,21 22 0,1-22 15,-22 0-15,21 0 0,-21 0 0,21 1 16,-21-1-16,21 0 0,0 0 15,-21 0 1,0 0-16,21-21 16</inkml:trace>
  <inkml:trace contextRef="#ctx0" brushRef="#br1" timeOffset="104990.98">2942 6265 0,'0'-21'93</inkml:trace>
  <inkml:trace contextRef="#ctx0" brushRef="#br1" timeOffset="117111.13">995 11790 0,'0'0'0,"-21"0"16,-22 0-16,22 0 0,-21 0 0,21 0 15,-1 0-15,-20 0 0,21 0 16,0 0-16,0 0 16,63 0 15,-21 0-31,21 0 15,1 0-15,20 0 0,-20 0 16,41 0-16,-20 0 0,20 0 0,1 0 16,0-21-16,-22 21 0,22 0 15,-22 0-15,1 0 0,-1-21 16,-20 21-16,-1 0 0,-21 0 16,0 0-16,1 0 0,-22-22 15,-22 22-15,-20 0 16,21 0-16,-21 0 0,-1 0 15,22 0-15,-21 0 0,-1-21 0,22 21 16,-21 0-16,21 0 0,0 0 16,21-21-16,0 0 15,21 0 1,0 21-16,0 0 16,21 0-16,-20 0 0,20 0 15,-21 0-15,21 0 0,-20 0 0,-1 21 16,0 0-16,0 0 0,-21 0 15,0 1-15,0 20 0,-21-21 16,0 0-16,0 22 0,-22-22 16,22 0-16,-21 21 0,-1-21 0,1 1 15,0 20-15,-1-21 0,22 0 16,-21-21-16,21 21 0,42-42 31,21 0-31,1 0 16,-1-21-16</inkml:trace>
  <inkml:trace contextRef="#ctx0" brushRef="#br1" timeOffset="117394.96">2752 11430 0,'0'0'0,"-22"0"0,1 0 0,0 21 15,0 0-15,0-21 0,0 22 16,-1 20-16,1-21 0,0 0 0,-21 0 16,21 22-16,-22 20 0,22-42 15,-21 1-15,21 20 16,-1-21-16,1 0 0,0 0 0,21 1 16,0-1-16,-21 0 0,21 0 15,21-21 1,0-21-16,22 0 0,-22 0 15,0-1-15,0-20 0,0 21 16,0 0-16,1-22 0,-1 22 0</inkml:trace>
  <inkml:trace contextRef="#ctx0" brushRef="#br1" timeOffset="117610.84">2540 11430 0,'0'106'0,"0"-212"0,0 85 0,0 0 16,21 21-16,0 0 0,0 0 15,-21 21-15,22 0 16,-1 21-16,-21-20 0,21 20 0,-21 0 15,21-21-15,-21 22 0,0-1 0,0-21 16,0 22-16,0-22 0,0 21 16,0-21-16,0 0 0,0 1 0,0-1 15,0 0-15,0 0 0,0 0 16,0-42 15,0 0-31,0 0 16,0 0-16,-21 21 0,0-22 0</inkml:trace>
  <inkml:trace contextRef="#ctx0" brushRef="#br1" timeOffset="118087.56">2371 11726 0,'0'0'16,"21"0"0,0 0-16,0 0 0,21 0 15,-20-21-15,20 21 0,0 0 0,1-21 16,-1 0-16,0 21 0,1-21 15,-1 21-15,0-21 0,1 21 0,-22 0 16,21 0-16,-21 0 16,0 0-16,1 0 0,-1 21 15,-21 0-15,0 0 16,0 0-16,0 0 0,0 1 16,0-1-16,0 0 0,0 0 15,-21 0-15,-1 0 16,22-42 31,0 0-47,0 0 0,0 0 15,0 0-15,22-1 0,-1 1 16,-21 0-16,21-21 0,0 21 16,0-1-16,22 1 0,-22 0 15,0 0-15,0 21 0,21 0 0,-20 0 16,-1 0-16,0 21 0,0 0 0,0 0 15,0 1-15,1 20 0,-22-21 16,21 0-16,-21 0 0,0 22 0,0-22 16,0 0-16,0 0 0,0 0 15,-21 1-15,21-1 0,-22 0 16,22 0-16,-21-21 0</inkml:trace>
  <inkml:trace contextRef="#ctx0" brushRef="#br1" timeOffset="118446.87">4360 11430 0,'-21'0'0,"42"0"0,-42-21 0,0 21 15,21 21 1,0 21 0,21-20-16,0-1 0,0 0 15,1 21-15,-1-21 0,0 22 16,21-22-16,-21 0 0,1 21 0,20 1 15,-21-22-15,0 0 0,-21 0 16,0 0-16,21 1 0,-21-1 16,22-21-16,-22-21 31,21-1-31,0 1 16,0 0-16</inkml:trace>
  <inkml:trace contextRef="#ctx0" brushRef="#br1" timeOffset="118662.75">4889 11451 0,'-42'21'31,"21"22"-31,0-22 0,-22 0 0,22 0 16,-21 0-16,0 22 0,-1-22 16,1 0-16,0 21 0,-1-20 15,22-1-15,-21 0 0,21 0 0,-1 0 16,1-21-16,0 21 0,85-21 47,-22-21-47,-21 0 0,21 0 0,1 0 15</inkml:trace>
  <inkml:trace contextRef="#ctx0" brushRef="#br1" timeOffset="119278.81">5122 11451 0,'0'0'0,"0"21"31,0 1-31,0-1 0,-21 0 0,21 0 16,0 21-16,0-20 15,-21-1-15,21 0 0,-21 0 0,21 0 16,0 22-16,0-22 0,-21-21 0,21 21 16,0 0-16,-22-21 0,22 21 15,0-42 16,0 0-31,0 0 16,0 0-16,22-1 0,-22 1 0,21-21 16,-21 21-16,0-22 0,21 1 0,-21 21 15,21-21-15,0 20 0,-21-20 16,21 21-16,-21 0 0,22 0 16,-1 21-16,0 0 15,0 21-15,0 0 0,-21 0 0,0 0 16,21 0-16,1 1 0,-22 20 0,0-21 15,0 21-15,0-20 0,0-1 16,0 0-16,21 0 0,-21 0 0,0 0 16,0 1-16,0-1 0,21-21 15,0 0 1,-21-21 0,21 21-16,-21-22 0,0 1 0,21 0 15,1 0-15,-1-21 0,0 20 16,0 1-16,0-21 0,0 0 15,1-1-15,20 22 0,-21 0 0,0-21 16,0 42-16,1-22 0,-1 22 16,0 0-16,-21 22 0,21-1 15,-21 0-15,0 0 0,0 0 16,0 22-16,0-22 0,0 21 0,-21 0 16,0-20-16,0-1 0,-1 21 0,1-21 15,21 0-15,0 1 0,-21-1 16,21 0-16,0 0 15,21-21 1,0-21-16,1 21 16,20-21-16</inkml:trace>
  <inkml:trace contextRef="#ctx0" brushRef="#br1" timeOffset="119695.57">6265 11324 0,'-21'106'31,"21"-85"-31,-21 0 0,0 22 0,0 20 16,-1-42-16,1 22 0,21-22 15,-21 21-15,0-21 0,0 1 16,0 20-16,-1-21 0,1-21 16,0 21-16,21 0 0,0-42 31,0 0-31,0 0 15,0 0-15,0 0 0,21-1 0,-21 1 16,21 0-16,-21 0 0,0 0 16,0 0-16,22 21 0,-1 0 15,-21 21 1,0 0-16,0 0 0,21 21 16,-21-20-16,21-1 0,-21 21 0,21-21 15,-21 0-15,21 22 0,1-22 0,-1 0 16,21-21-16,-21 21 15,0-21-15,22 0 0,-22 0 0,21-21 16,-21 21-16,22-21 0,-22 0 0,21 0 16,-21-1-16,1 1 0,-1 0 15,-21 0-15,0 0 0,0-22 0,0 22 16,21 0-16,-21 0 0,21 0 0</inkml:trace>
  <inkml:trace contextRef="#ctx0" brushRef="#br1" timeOffset="120091.35">7747 11113 0,'0'0'0,"0"-22"0,-21 1 15,0-21-15,21 63 32,0 0-32,0 0 0,-22 22 15,22 20-15,0-20 0,-21 20 0,21-21 16,0 22-16,0-22 0,-21 22 15,0-22-15,21 0 0,-21 1 0,21-1 16,0-21-16,0 22 0,0-22 0,0 0 16,0 0-16,0 0 15,21-21-15,0 0 16,0 0-16,0-21 0,1 0 0,-1 0 16,0 0-16,-21-22 15,0 22-15</inkml:trace>
  <inkml:trace contextRef="#ctx0" brushRef="#br1" timeOffset="120259.25">7472 11472 0,'-43'0'0,"86"0"0,-107 0 15,85 0 17,1 0-32,-1 0 0,21 0 15,-21 0-15,22-21 0,-1 21 0,0 0 16,1-21-16,-1 21 0,21-21 15,-20 21-15,-1 0 0,0 0 0,1 0 16</inkml:trace>
  <inkml:trace contextRef="#ctx0" brushRef="#br1" timeOffset="120640.03">8043 11430 0,'-21'0'0,"42"0"0,-63-21 16,42 0-1,0 0-15,0-1 16,21 22 0,0 0-16,0 0 0,1 0 0,20 0 15,-21 0-15,0 0 0,0 22 0,1-1 16,-1 21-16,0-21 0,0 0 16,0 1-16,-21 20 0,21-21 15,-21 0-15,0 22 0,0-22 0,0 0 16,0 0-16,0 0 0,0 0 15,-21-21-15,21 22 0,-21-22 16,21-22 0,0 1-16,0 0 15,0 0-15,0 0 0,21-22 16,-21 22-16,21 0 0,-21 0 16,22-21-16,-1 20 0,0 1 0,-21 0 15,21 0-15,0 0 0,22 0 16,-22-1-16,0 22 15,0 0-15,0 0 16,0 0-16,1 0 0</inkml:trace>
  <inkml:trace contextRef="#ctx0" brushRef="#br1" timeOffset="121179.24">8721 11599 0,'0'0'0,"21"0"31,0-21-15,0 0-16,0 21 0,0-21 16,1 0-16,20 0 0,-21-1 15,21 22-15,-20-21 0,-1 0 0,0 0 16,21 0-16,-42 0 0,21-1 16,1 1-16,-22 0 0,-22 21 31,1 0-31,0 0 15,0 21-15,0 0 0,0 1 0,-22 41 16,1-42-16,42 0 0,-21 22 16,0-22-16,21 0 0,0 0 15,0 22-15,0-22 0,0 0 16,0 0-16,21 0 0,21-21 0,-21 0 16,22 0-16,-1 0 15,0 0-15,22 0 0,-22 0 0,22 0 16,-22 0-16,64-42 0,-43 21 15,-20 0-15,-1-1 0,0 1 16,1 0-16,-22 0 0,21-21 0,-21 20 16,-21 1-16,0-42 0,0 42 15,0-1-15,-21 22 16,0 0-16,0 0 0,0 22 16,-1-1-16,1 0 0,0 0 0,0 0 15,21 0-15,0 1 0,0 20 16,0-21-16,0 0 0,0 22 15,0-22-15,0 0 0,0 0 16,21 0-16,0-21 16,0 0-16,22 0 0,-22 0 0,0 0 15,21 0-15,1-21 0,-22 0 0,42 21 16</inkml:trace>
  <inkml:trace contextRef="#ctx0" brushRef="#br1" timeOffset="121790.89">11282 11324 0,'42'-63'31,"-21"42"-31,22-1 16,-1 1-16,-21 0 0,21 0 0,1-21 16,-22 20-16,21 1 0,-21 0 15,1 0-15,-22 0 16,-22 21-1,1 0-15,-21 0 0,0 0 0,-1 0 16,1 21-16,0 0 0,-1-21 16,22 21-16,-21 22 0,21-22 0,-1 0 15,1 0-15,21 0 0,0 0 16,0 1-16,0 20 0,21-21 16,1 0-16,-1 0 0,0 1 0,21-1 0,-21 21 15,22-21-15,-22 0 0,21 1 16,-21-1-16,1 0 0,20 21 15,-42-21-15,21 1 0,-21-1 16,-21 0-16,0-21 0,0 0 16,-22 21-16,22-21 0,-42 0 15,20 0-15,1 0 0,-22 0 0,22 0 16,-21-21-16,20 0 0,1 21 0,0-21 16,20-1-16,-20 1 0,21 0 15,0 0-15,21 0 0,0 0 0,0-1 16,0 1-16,0 0 0,0 0 0,21 0 15,0 21-15,21-21 0,-20 21 16,20 0-16,-21 0 0,21 0 16,-20-22-16,41 22 0,-21 0 15,-20 0-15</inkml:trace>
  <inkml:trace contextRef="#ctx0" brushRef="#br1" timeOffset="122215.65">12065 10943 0,'0'0'0,"0"-21"0,21 0 16,-21 0-1,0 42 17,0 0-32,0 0 15,-21 0-15,21 1 0,0 20 16,-21-21-16,21 0 0,0 22 0,0-1 16,-21-21-16,21 21 0,-22 1 15,22-22-15,-21 21 0,21 1 16,-21-22-16,21 21 0,-21-21 0,21 43 15,-21-43-15,21 0 16,-21 0-16,21 0 16,0-42 31,0 0-47,21 0 0,0 21 15,-21-21-15</inkml:trace>
  <inkml:trace contextRef="#ctx0" brushRef="#br1" timeOffset="122432.66">11726 11240 0,'-42'0'16,"84"0"-16,-105 0 0,42 0 0,42 0 46,0 0-46,0 0 0,0 0 16,22-22-16,-1 22 0,-21 0 0,21 0 16,1 0-16,-1-21 0,-21 21 15,22-21-15,-1 21 0,-21 0 0,21 0 16</inkml:trace>
  <inkml:trace contextRef="#ctx0" brushRef="#br1" timeOffset="122922.99">12213 11345 0,'0'0'0,"-21"0"15,0 0-15,0 0 16,21-21-16,0 0 15,0 0 1,0 0 0,21 21-16,-21-21 15,21 21 1,-21 21 46,21-21-15</inkml:trace>
  <inkml:trace contextRef="#ctx0" brushRef="#br1" timeOffset="123378.73">12192 11324 0,'0'0'0,"-21"0"0,21-21 31,0 0-31,0 0 16,21 0-16,0 21 0,21-22 15,-20 22-15,20 0 0,-21-21 16,0 21-16,0 0 0,1 0 16,-1 0-16,0 0 0,0 21 0,0 1 15,0-1-15,1 0 0,-22 0 16,21 21-16,-21-20 0,0-1 0,0 21 16,0-21-16,0 22 0,0-22 0,0 0 15,0 0-15,-21 0 0,21 0 16,-22-21-16,22 22 0,-21-22 15,21-22 1,0 1 0,0 0-16,0 0 0,0 0 0,0 0 15,0-1-15,21-20 0,1 21 16,-22 0-16,21-22 0,0 22 16,-21-21-16,21 21 0,0 0 0,0-22 15,1 22-15,-1 0 0,0 0 0,0 21 16,0-21-16,0 21 15,1 0-15,-1 0 0,0 0 0</inkml:trace>
  <inkml:trace contextRef="#ctx0" brushRef="#br1" timeOffset="123786.78">12912 11134 0,'0'42'0,"-22"-105"0,44 84 16,-22 42-16,0-42 0,0 1 16,0 20-16,0-21 0,-22 0 15,22 0-15,-21 1 0,21-1 0,0 21 16,0-21-16,0 0 0,0 1 15,0-1-15,0 0 0,0 0 16,0 0-16,21-21 0,1 0 16,-1 0-16,0 0 0,0 0 15,0 0-15,22 0 0,-22 0 0,0-21 16,21 21-16,-21-21 0,1 0 16,20 0-16,-21-1 0,0 1 15,0 0-15,1-21 0,-1 21 0,0-22 16,0 22-16,-21-21 0,21 21 0,-21-1 15,21 1-15,-21 0 0,0 42 32,0 0-17,0 1-15,-21-1 0,0 21 0,21-21 16,-21 0-16,21 1 0,0 20 0,-21-21 16,21 0-16,0 0 0,0 1 15,0-1-15,0 0 0,0 0 16,21-21-16,0 21 0,0-21 15,0 0-15,1 0 0,-1 0 16,21 0-16,-21 0 0,0 0 0,22-21 16,-22 0-16,21 21 0,-21-21 15</inkml:trace>
  <inkml:trace contextRef="#ctx0" brushRef="#br1" timeOffset="124959.22">13885 11218 0,'0'0'0,"0"-42"16,0 21-16,-21 42 31,0 0-31,0 0 16,21 1-16,-21-1 0,21 0 0,-22 0 15,1 0-15,21 0 0,0 22 0,0-22 16,0 0-16,0 0 16,-21 0-16,21 1 0,0-1 0,0 0 15,0 0-15,21-21 0,0 21 16,1-21-16,-1 0 0,0 0 15,0 0-15,0 0 0,22 0 16,-22 0-16,0 0 0,0-21 0,0 0 16,22 0-16,-22-22 0,0 22 0,21-21 15,1-43 1,-22 43-16,0-22 0,0 22 0,0 0 16,0-22-16,1 22 0,-1 0 0,-21-1 15,0 22-15,0-21 0,0 21 0,0-1 16,-21 22 15,-1 22-31,1-1 0,0 0 16,21 0-16,-21 21 0,21-20 0,-21 20 15,0 0-15,21 1 0,0-1 16,0 0-16,-22 1 0,22-1 0,0-21 16,0 21-16,0-20 0,0 20 0,0-21 15,0 0-15,0 0 0,22 1 16,-1-22-16,0 0 0,0 21 0,0-21 15,0 0-15,1 0 0,-1 0 16,21-21-16,-21 21 0,22-22 16,-22 1-16,0 0 0,0 0 0,21 0 15,-20-22-15,-1 22 0,-21-21 16,21 21-16,-21 0 0,21-1 0,-21 1 16,0 0-16,0 42 15,0 0 1,-21 1-16,21-1 0,-21 21 15,21-21-15,0 0 0,0 1 0,0-1 16,0 0-16,0 0 0,0 0 16,0 0-16,0 1 0,0-1 0,21 0 15,0-21 1,0 0-16,0 0 0,1 0 16,-1 0-16,0 0 0,0 0 0,0 0 15,0-21-15,1 0 0,-1-1 16,-21 1-16,21 0 0,0 0 0,-21-21 15,0 20-15,0 1 0,21-21 0,-21 21 16,0 0-16,21-1 0,-21 44 31,0-1-31,0 0 16,0 0-16,0 21 0,0-20 16,0-1-16,0 0 0,0 0 15,0 0-15,0 0 0,0 1 0,0-1 16,0 0-16,22 0 15,-1-21-15,0 0 16,0 0-16,0 0 16,-21-21-16,21 0 15,-21 0-15,22-1 0,-22 1 0,21-21 16,0 21-16,-21 0 0,21-22 16,0 22-16,0 0 0,1 0 0,-1 0 15,0 21-15,0 0 0,0 0 0,0 0 16,1 0-16,-1 0 0,0 0 15,-21 21-15,21-21 0,-21 21 16,21 0-16,-21 21 0,0-20 16,0-1-16,0 21 0,0-21 15,21 0-15,-21 1 0,0-1 16,0-42 15,0-1-31,0 1 16,0 0-16,0 0 0,0 0 15,22 0-15,-1-1 0,-21 1 0,21 0 16,0 0-16,-21 0 0,21 0 0,0-1 16,1 22-16,-1-21 15,0 21-15,0 0 0,0 0 16,0 0 0,-21 21-16,0 1 15</inkml:trace>
  <inkml:trace contextRef="#ctx0" brushRef="#br1" timeOffset="125296.71">15684 11367 0,'0'21'0,"22"-21"31,-1 0-31,0 0 16,0-21-16,0 21 0,0-22 0,1 1 16,-1 21-16,0-21 0,0 0 15,0 21-15,0-21 0,1 0 16,-1-1-16,-21 1 0,0 0 0,0 0 15,0 0-15,0 0 0,-21 21 16,-22 0 0,22 0-16,0 21 0,0 0 0,0 0 15,-1 21-15,1-20 0,0 20 16,21-21-16,-21 21 0,21-20 0,-21 20 16,21-21-16,0 0 0,0 0 0,0 1 15,21-1-15,0 0 0,0-21 16,0 0-16,1 21 0,-1-21 0,0 0 15,21 0-15,-21 0 0,22 0 0,-22-21 16,21 21-16,1-21 16,-1 0-16,0 21 0,1-22 0,-22 1 15,21-21-15,-21 21 0</inkml:trace>
  <inkml:trace contextRef="#ctx0" brushRef="#br1" timeOffset="125542.57">14055 10774 0,'0'0'0,"-43"21"0,22-21 16,0 0-16,42 0 15,0 0-15,22 0 0,-1 0 16,0 0-16,22 0 0,-1 0 15,1 0-15,-1 0 0,1 0 0,-1 0 16,1 0-16,-22 0 0,0 0 0,1 0 16,-1 0-16,-21 0 0,0-21 15,1 21-15</inkml:trace>
  <inkml:trace contextRef="#ctx0" brushRef="#br1" timeOffset="126235.37">17568 11494 0,'0'0'0,"0"21"15,21-21 1,1-21-16,-1-1 0,0 22 16,0-21-16,0 0 15,0-21-15,22 21 0,-22-1 0,0-20 0,21 0 16,-20-1-16,20 1 0,-21 0 16,0-1-16,22 1 0,-22 0 15,-21-1-15,21 22 0,-21-21 0,0 21 16,0 0-16,-21 21 15,0 0-15,-1 0 0,-20 21 16,21 0-16,-21 0 0,20 0 0,-20 0 16,21 1-16,0 20 0,21-21 15,0 21-15,0 22 0,21-43 16,0 21-16,0-20 0,0 20 16,22-21-16,-22 0 0,0 0 15,0 1-15,0-1 0,1 0 0,-22 0 16,0 0-16,-22-21 15,1 0-15,0 0 16,-21 0-16,21 0 0,-22 0 0,22 0 16,-21 0-16,21 0 0,-22 0 0,22 0 15,0 0 1,21-21-16,21 21 16,-21-21-16,42 0 0,-20 21 0,-1-21 15,21-1-15,0 1 0,1 0 16,-1 0-16,0 0 0</inkml:trace>
  <inkml:trace contextRef="#ctx0" brushRef="#br1" timeOffset="126472.23">18542 10837 0,'0'0'0,"21"-42"0,0 21 0,0-21 16,1 20-16,-44 44 31,1-1-31,21 0 0,-21 0 0,0 21 16,0 1-16,0-22 0,21 21 15,-22-21-15,1 22 0,0-1 0,21 0 16,-21-20-16,0 20 0,0 0 16,21-21-16,0 22 0,-22-22 0,22 21 15,0-21-15,0 1 0,22-22 32,-1 0-32,0 0 15,0-22-15,0 22 0,-21-21 0</inkml:trace>
  <inkml:trace contextRef="#ctx0" brushRef="#br1" timeOffset="126632.01">18288 11049 0,'0'0'0,"21"0"32,21 0-32,-20 0 15,20 0-15,-21 0 0,21 0 16,22-21-16,-22 21 0,1 0 0,20 0 15,-21 0-15,22 0 0,-1 0 16</inkml:trace>
  <inkml:trace contextRef="#ctx0" brushRef="#br1" timeOffset="127947.24">19473 11070 0,'0'0'0,"21"0"0,-21-21 15,0 0-15,0 0 0,0 0 16,0-1-16,-21 1 0,21 0 15,-21 0-15,0 0 0,-21 0 16,20 21-16,1-22 0,0 22 16,0 0-16,-21 0 0,20 0 0,1 0 15,-21 22-15,21-1 0,0 0 16,-22 0-16,22 0 0,-21 22 0,21-22 16,-1 21-16,-20 0 0,42-20 15,-21 20-15,21 0 0,0-21 0,0 22 16,0-22-16,0 0 0,0 0 0,21 0 15,0-21-15,0 0 0,1 0 16,20 0-16,-21 0 0,0 0 0,22 0 16,-22-21-16,21 21 0,-21-21 0,0 0 15,22 0-15,-22-22 0,0 22 16,0-21-16,0 21 0,1-22 16,-1 22-16,-21 0 0,0-21 0,21 21 15,-21-1-15,0 1 0,0 42 47,0 1-31,-21-1-16,21 0 0,0 0 15,-21 0-15,21 0 0,0 1 0,0-1 16,0 0-16,0 0 0,0 21 16,0-20-16,0-1 0,0 0 15,21 0-15,0-21 0,-21 21 16,42-21-16,-21 0 0,1 0 15,-1 0-15,21 0 0,0 0 0,-20 0 16,20 0-16,0 0 0,1-21 0,-1 21 16,0-21-16,1 0 0,-1 0 15,0-22-15,1 22 0,-1 0 16,-21-21-16,21 20 0,-20 1 0,-1-21 0,0 21 16,-21 0-16,0-1 15,0 1-15,-21 21 16,0 0-16,-1 0 0,1 21 0,0 1 15,0-22-15,0 21 0,0 0 16,21 0-16,0 0 0,0 0 16,0 1-16,0-1 0,0 0 0,0 0 15,0 0-15,0 0 0,0 1 16,0-1-16,21 21 16,-21-21-16,0 0 15,0 1-15,-21-22 16,-1 0-1,1 0 1,0-22-16,0 1 0,0 21 16,0-21-16,21 0 15,0 42 17,0 0-17,21-21-15,21 21 0,-21-21 16,0 0-16,1 22 0,20-22 0,-21 0 15,21 0-15,1 0 0,-1 0 16,0 0-16,1 0 0,-1-22 0,-21 1 16,22 21-16,-1-21 0,-21-21 0,21 21 15,-20-1-15,20-20 16,-21 0-16,21-1 0,-20 1 0,-1 0 16,0-1-16,-21 1 0,21 0 0,-21-1 15,21 1-15,-21 0 0,0 21 16,0-1-16,-21 44 15,0 20 1,0-21-16,0 0 0,-1 22 0,1-1 16,0 0-16,0 1 0,-21-22 0,42 21 15,-22 0-15,1 1 0,21-1 16,-21 0-16,21-20 0,0 20 0,0-21 16,0 21-16,21-20 15,0-22-15,1 0 0,-1 0 16,0 0-16,0 0 0,0 0 0,22 0 15,-22-22-15,21 1 0,-21 0 0,22 0 16,-22 0-16,21-22 0,-21 22 16,0 0-16,22-21 0,-43 21 15,21-1-15,0 22 0,-21-21 16,0 42 0,0 1-16,-21-1 0,0 0 15,21 21-15,-21-21 0,-1 1 16,22-1-16,-21 0 0,21 0 0,0 0 15,0 0-15,-21 1 0,21-1 16,21-42 15,-21-1-15,0 1-16,0 0 0,0 0 16</inkml:trace>
  <inkml:trace contextRef="#ctx0" brushRef="#br1" timeOffset="128159.12">20468 10901 0,'0'0'0,"-21"0"0,42 0 31,0 0-31,0 0 0,1 0 0,20 0 16,-21 0-16,21 0 15,1 0-15,-1 0 0,0 0 0,1 0 0,-1 0 16,0 0-16,1 0 0,-22 0 15,0 0-15,21 0 0,-20 0 16,-44 0 0</inkml:trace>
  <inkml:trace contextRef="#ctx0" brushRef="#br1" timeOffset="129468.37">1164 13123 0,'0'22'0,"0"20"15,0-63 17,0 0-32,21 21 0,-21-22 15,21 1-15,-21 0 0,22 0 0,-22 0 16,0 0-16,0-1 0,0 1 15,0-21-15,-22 21 0,-20 0 16,21-1-16,0 1 0,-22 21 0,22 0 16,0 0-16,-21 0 0,21 0 15,-22 0-15,22 21 0,0 1 0,-21-1 16,20 21-16,1-21 16,0 43-16,21-22 0,-21 0 15,21-20-15,0 20 0,0-21 16,0 0-16,0 22 0,0-22 15,0 0-15,21-21 16,0 0-16,0 0 16,1 0-16,-1 0 0,21-21 15,-21 0-15,0-1 0,1 1 16,-1 0-16,42-42 16,-42 20-16,1 22 0,-1-21 15,-21 21-15,0-1 0,0 1 0,21 0 16,-21 0-16,0 42 31,0 0-31,0 0 0,0 1 16,0-1-16,0 0 0,0 21 15,0-21-15,0 1 0,0-1 0,21 0 16,-21 0-16,21 0 0,0 0 16,-21 1-16,22-22 0,-1 0 0,0 0 15,0 0-15,0 0 0,22 0 16,-22 0-16,21-22 0,-21 1 0,22 0 15,-1 0-15,0-21 0,1 20 16,20-62-16,-21 41 0,1 1 16,-22 0-16,0-1 15,0-20-15,0 21 0,-21-1 0,0 1 16,0 21-16,0 0 0,0-1 16,0 1-16,0 42 15,0 1-15,-21 20 16,0-21-16,21 21 0,-21 22 0,0-22 15,21 1-15,-21 20 0,-1-21 16,22 1-16,0-1 0,-21 0 0,21-20 16,-21 20-16,21-21 0,0 0 15,0 0-15,21-21 16,0 0-16,1 0 16,-1 0-16,0-21 0,0 0 15,0 0-15</inkml:trace>
  <inkml:trace contextRef="#ctx0" brushRef="#br1" timeOffset="129638.92">1736 12891 0,'0'0'0,"-22"0"0,1 0 16,42 0 15,1 0-31,-1 0 0,21 0 0,-21 0 16,0 0-16,22-22 0,-22 22 15,21 0-15,-21-21 0,22 21 0,-1 0 16,0 0-16</inkml:trace>
  <inkml:trace contextRef="#ctx0" brushRef="#br1" timeOffset="130139.79">3006 13060 0,'0'0'0,"21"0"16,0 21-16,0-21 0,0 0 15,0-21 1,-21 0-16,0 0 16,0-1-16,0 1 0,0-21 15,0 21-15,-21 0 0,0-1 16,0-20-16,-21 0 16,20 21-16,-20-1 0,21 22 0,0 0 15,-22 0-15,22 0 0,0 22 16,0-1-16,-21 21 0,20-21 0,1 22 15,0-1-15,0 0 0,0-21 16,0 22-16,21-1 0,0-21 0,0 22 16,0-22-16,0 0 0,0 0 15,21-21-15,0 21 0,0-21 16,21 0-16,-20 0 0,-1 0 16,0-21-16,21 0 0,-21 0 15,1 0-15,-1-1 0,21 1 0,-21 0 16,0 0-16,1-21 0,-1 20 15,-21-20-15,0-21 0,0 41 16,0 1-16,0 0 0,0 42 31,0 22-31,0-22 0,0 0 16,0 21-16,0 1 0,0-22 16,0 21-16,0 0 0,0-20 0,0-1 15,0 21-15,0-21 0,0 0 16,21 1-16,0-22 0,0 0 15,0 0-15,1 0 0,20 0 16,0 0-16,1-22 0</inkml:trace>
  <inkml:trace contextRef="#ctx0" brushRef="#br1" timeOffset="130595.53">4360 13102 0,'0'0'0,"-21"0"16,0-21-16,0 0 0,0 0 0,-1 0 16,22-1-16,-21 1 0,21-21 15,0 21-15,0-22 0,0 22 0,0-21 16,21 21-16,1 0 0,-1-1 15,21 1-15,0 0 0,-20 21 0,20 0 16,0 0-16,1 21 0,-1 0 0,0 1 16,1-1-16,-1 21 0,-21 0 15,21 1-15,-20-1 0,-1 0 0,-21 43 16,0-43-16,0 1 16,0-22-16,-21 0 0,-1 21 15,1-20-15,0-1 0,0-21 16,0-21-1,21-1-15,0 1 16,0 0-16,0 0 0,0-21 0,0 20 16,0-20-16,21 0 0,0-1 15,-21 1-15,21 0 0,0-1 0,1 1 16,20 0-16,-21 21 0,0-22 16,22 22-16,-22 0 0,21 21 15,-21-21-15,22 21 0,-22 0 0</inkml:trace>
  <inkml:trace contextRef="#ctx0" brushRef="#br1" timeOffset="131481.24">5228 12742 0,'0'64'16,"0"-43"-16,-21-127 0,42 127 0,-21 106 0,0-105 0,0 41 15,0-21-15,0 1 0,0-22 16,0 0-16,-21 21 0,21-20 16,0-1-16,0 0 0,-21 0 0,21 0 15,21-21 1,0 0-1,0 0-15,0 0 0,1 0 0,-1-21 16,0 21-16,-21-21 16,21 0-16,0 0 0,-21-1 0,0 1 0,0 0 15,0 0-15,0-21 16,-21 20-16,0 1 0,0 0 0,0 0 16,-1 0-16,-20 0 0,0-1 15,21 22-15,-1-21 0,1 21 16,42 0-1,1 0-15,20 0 16,-21-21-16,21 21 0,1 0 0,-1 0 16,22 0-16,-22 0 0,21 0 0,-20 0 15,20 21-15,-20-21 16,-1 21-16,0 1 0,-21-1 0,1 0 0,-22 0 16,0 21-16,0-20 0,0-1 15,-22 0-15,1 21 0,0-21 16,0 1-16,0-1 0,0 0 0,-1 0 15,1 0-15,0 0 0,0 1 16,21-1 0,21-21-16,0 0 15,0 0-15,1 0 0,-1-21 16,21 21-16,-21-22 0,22 1 0,-22 0 16,21 0-16,-21 0 0,0 0 15,22-1-15,-43 1 0,21 0 16,-21-21-16,0 21 0,0-1 0,0 1 15,-21 0-15,0 0 0,-1 0 16,-20 21-16,21 0 0,-21 0 0,-1 0 16,1 0-16,21 0 0,0 0 0,-1 0 15,1 21-15,21 0 16,21-21 0,1 0-16,20 0 0,0 0 15,1 0-15,-1 0 0,21 0 0,-20 0 16,20 0-16,-20-21 0,20 21 0,-21-21 15,1 0-15,-1-1 0,0 1 16,1 0-16,-22 0 0,0 0 16,0 0-16,0-43 0,1 43 15,-22 0-15,0 0 0,0-1 16,-22 22 0,1 0-16,0 22 0,21 20 15,-21-21-15,0 21 16,21 1-16,-21-1 0,21 0 0,0 1 15,0-1-15,0 0 0,-22 43 16,22-43-16,0-20 0,0-1 16,0 0-16,0 0 0,0 0 0,0 0 15,22-21 1,-1 0-16,0 0 0,0 0 16,0-21-16,0 0 0,1 0 15,-22 0-15,21 0 0,0-1 16,-21 1-16</inkml:trace>
  <inkml:trace contextRef="#ctx0" brushRef="#br1" timeOffset="131643.14">6286 12848 0,'22'0'47,"-1"0"-47,0 0 0,0 0 16,21 0-16,-20 0 0,20 0 0,-21-21 15,21 0-15,1 21 16,-1-21-16,0 21 0,22-21 0</inkml:trace>
  <inkml:trace contextRef="#ctx0" brushRef="#br1" timeOffset="134070.6">7133 12679 0,'0'0'0,"-21"0"0,21 21 31,21-21 1,21 0-32,-20-21 0,-1 21 15,21 0-15,-21-21 0,22 0 0,-22 21 16,0-22-16,21 22 0,-21-21 15,1 21-15,-1-21 0,-21 0 16,0 0 0,-21 21-16,-1 0 0,1 0 15,0 0-15,-21 21 0,21-21 16,-22 21-16,22 0 0,-21 0 0,21 1 16,-1-1-16,1 0 0,0 0 15,21 0-15,0 0 0,0 1 0,0-1 16,0 0-16,0 0 0,21 0 15,0-21-15,1 0 0,-1 21 16,21-21-16,0 0 0,1 0 16,-22 0-16,0 0 0,0 0 15,0 0-15,1 0 0,-22-21 16,-22 21 0,1 21-1,0 1-15,0-22 0,0 21 16,0 0-16,-22 0 0,22 0 15,0 22-15,0-22 0,0 0 0,-1 0 0,22 0 16,0 0-16,0 1 0,0-1 16,22-21-1,-1 0-15,21 0 0,-21 0 16,0 0-16,22 0 0,-1 0 16,-21-21-16,22-1 0,-1 1 0,-21 0 15,21 0-15,1-21 0,-1 20 0,-21-20 16,22 0-16,-1-1 0,-21 1 15,0 0-15,0-1 0,1 1 16,-1 0-16,-21-1 0,0 22 0,0 0 16,0-21-16,0 21 15,-21 21 1,-1 0-16,22 21 0,-21 0 0,21 0 16,-21 21-16,0-20 0,21 20 15,0 0-15,0 1 0,-21-1 0,21 0 16,0 1-16,0-1 0,0-21 15,0 21-15,0 1 0,0-22 0,0 0 16,21 0-16,-21 0 0,42 1 0,-21-1 16,1-21-16,20 0 0,-21 0 15,21 0-15,1 0 0,-1 0 0,43 0 16,-43-21-16,0 21 16,1-22-16,-1 1 0,0 0 15,1-42-15,-22 41 0,0 1 16,0-21-16,-21 21 0,0 0 0,0-22 15,0 22-15,0 0 16,-21 21-16,0 0 16,0 21-16,0 0 15,21 0-15,0 1 0,-22-1 0,1 0 16,21 21-16,0-21 0,-21 1 0,21-1 16,0 0-16,0 0 0,0 0 15,0 0-15,21-21 0,0 22 16,1-22-16,-1 0 0,0 0 0,21 0 15,-21 0-15,22 0 16,-22-22-16,0 1 0,21 21 0,-20-21 16,-1 0-16,21 0 0,-21 0 0,0-22 15,1 22-15,-1-21 0,0 21 16,-21-22-16,0 22 0,21 0 0,-21 0 16,0 0-16,0-1 0,0 44 31,0-1-31,0 0 0,-21 0 15,21 21-15,-21-20 0,21 20 16,-21-21-16,21 21 0,0-20 0,0-1 16,-22 21-16,22-21 0,0 0 15,0 1-15,22-22 32,-1-22-17,-21 1-15,21 0 0,-21 0 16,21 0-16,0 0 0,0-43 15,1 43-15,-1-21 0,0 20 16,0-20-16,0 21 0,0 0 0,1 0 16,-1 21-16,0 0 0,0 0 15,-21 21 1,21 0-16,-21 0 0,0 0 0,0 0 16,0 22-16,0-22 0,0 0 15,0 0-15,21 0 0,-21 1 16,22-1-16,-1 0 0,-21 0 0,21-21 15,-21 21-15,21-21 0,0 0 16,0 0-16,1 0 0,-1 0 16,0-21-16,0 0 0,0 0 15,0 0-15,-21-1 16,22 1-16,-1 0 0,0-21 0,0 21 0,-21-22 16,21 1-16,0 21 15,1-22-15,-1 22 0,0 0 0,-21 0 16,21 21-16,-21 21 31,0 0-31,0 0 0,0 1 16,0 20-16,0-21 0,0 0 0,0 0 15,0 22-15,0-22 0,0 0 16,0 0-16,0 0 0,0 1 0,21-1 16,0 0-16,1-21 15,-1 0-15,0 0 0,0 0 16,0 0-16,0 0 0,22 0 0,-22 0 15,42-21-15,-41 0 16,-1-1-16,21 1 0,-21 0 16,0 0-16,1-21 0,-1 20 0,21-41 15,-42 42-15,0-22 16,0 22-16,0 0 0,0 0 16,-21 21-16,0 0 0,0 0 0,-1 21 15,1-21-15,0 21 16,21 0-16,-21 1 0,21 20 0,0-21 15,0 0-15,0 0 0,0 1 0,0-1 16,0 0-16,0 0 0,0 0 16,0 0-16,21-21 0,0 22 0,22-22 15,-22 0-15,0 0 16,0 0-16,21 0 0,-20 0 0,20 0 16,-21 0-16,21 0 0,-20-22 0,20 22 15,-21-21-15,21 0 16,-20 0-16,-1 0 0,0 0 0,0-1 15,-21 1-15,0 0 0,0 0 16,0 0-16,-21 42 31,0 0-31,0 0 0,21 0 16,-22 1-16,1 20 0,21-21 0,0 0 16,-21 0-16,21 1 0,-21-1 15,21 0-15,0 0 16,0 0-16,21-21 15,0 0-15,0 0 0,1 0 16,-1 0-16,0-21 16,0 21-16,0-21 0,0 0 0,1 0 15,-1-1-15,0 1 0,0-21 16,0 21-16,-21-22 0,0 22 0,21 0 16,-21-21-16,0 21 0,22 21 0,-22-22 15,0 44 1,0-1-16,-22 0 0,22 0 15,-21 0-15,21 22 0,0-22 16,-21 0-16,21 0 0,-21 21 16,21-20-16,0-1 0,0 0 15,0 0-15,0 0 0,21 0 16,0-21 0,0 0-16,1 0 0,-1 0 15,0-21-15,0 0 0,0 21 16,0-21-16,1 0 0,-22 0 15,21-1-15,0-20 0,0 0 0,0 21 16,0-22-16,1 1 0,-22 0 0,21-1 16,0 1-16,-21 0 0,21-1 15,-21 22-15,0 0 0,0 42 32,-21 0-32,21 0 0,-21 1 15,21 20-15,-21 0 0,21 1 16,-22-22-16,22 63 0,0-41 15,0-22-15,0 0 0,0 21 0,0-20 16,0-1-16,0 0 0,0 0 16,22-21 15,-22-21-31,21 21 0,0-21 16</inkml:trace>
  <inkml:trace contextRef="#ctx0" brushRef="#br1" timeOffset="134247.39">10668 12827 0,'-21'-21'0,"0"21"16,-1 0-16,44 0 31,-1 0-31,0 0 16,0 0-16,0 0 0,0 0 0,22-21 15,-22 21-15,21 0 0,-21 0 16,22-21-16,-22 21 0,0-22 0,0 22 15,22 0-15</inkml:trace>
  <inkml:trace contextRef="#ctx0" brushRef="#br1" timeOffset="135719.54">12044 13123 0,'0'0'0,"21"0"0,0 0 15,0 0-15,0 0 0,22 0 16,-22-21-16,21 21 0,-21-21 16,22 0-16,41-21 15,-62 20-15,-1-20 0,0 21 0,0-21 16,-21 20-16,0-20 0,0 0 16,0-1-16,-21 1 0,0 21 0,-22 0 15,22 0-15,-21-1 0,0 22 0,-1 0 16,1 0-16,0 0 0,-1 22 15,1-1-15,0 0 0,-1 0 0,1 21 16,21 1-16,-22-1 0,22 0 16,0 1-16,0-1 0,0 0 0,21 22 15,0-22-15,0-21 0,0 1 16,21-1-16,0-21 0,0 21 16,22-21-16,-1 0 0,-21 0 0,43 0 15,-22 0-15,0 0 0,1 0 0,-1-21 16,0 21-16,1-21 0,-22-1 15,21 1-15,-21 0 0,0 0 16,1-21-16,-22 20 0,0-20 16,0 21-16,0-21 0,0 20 0,0 1 15,0 0-15,0 0 0,0 42 32,0 21-32,-22-20 0,22-1 15,0 21-15,0-21 0,0 0 16,0 22-16,0-22 0,0 0 0,0 0 15,0 0-15,22-21 0,20 22 16,-21-22-16,0 0 0,0 0 16,1 0-16,-1 0 0,0 0 0,0 0 15,21-22-15,-42 1 0,22 0 0,-1 0 16,0 0-16,0 0 16,-21-1-16,21-20 0,-21 21 0,0 0 0,0-22 15,0 22-15,0 0 16,0 0-16,0 0 0,0 42 15,0 0-15,0 0 16,-21 0-16,21 22 0,-21-22 16,0 0-16,21 21 0,0-20 0,0-1 15,-21 21-15,21-21 0,0 0 0,0 1 16,0-1 0,21-21-1,0-21 1,0-1-16,0 22 0,0-21 15,1 0-15,-1 0 0,0 0 0,0 0 16,0-22-16,0 22 0,1 0 16,-1 0-16,0 0 0,0-1 0,0 1 15,0 21-15,-21 21 16,0 1-16,0-1 16,0 0-16,0 0 0,0 0 0,0 0 15,0 1-15,0-1 0,0 0 16,0 0-16,22 0 0,-1 0 0,0 1 15,0-22-15,0 21 0,22-21 16,-22 21-16,21-21 0,0 0 16,1 0-16,-1 0 0,0 0 0,1 0 15,20-21-15,22 0 0,-43-1 16,-21 1-16,22 0 0,-22 0 16,0 0-16,0-22 0,-21 22 0,21-21 15,-21 0-15,0 20 0,0-20 16,0 21-16,-21 0 0,0 0 0,-21-1 15,21 22-15,-22 0 0,1 0 16,21 0-16,-22 22 0,1-1 0,-21 0 16,20 0-16,22 0 0,-21 22 15,-1-22-15,22 21 0,0-21 0,0 0 16,21 22-16,0-22 0,0 0 16,0 21-16,0-20 0,21-1 15,21-21-15,-20 0 0,-1 0 16,21 0-16,0 0 0,1 0 0,-22 0 15,21 0-15,1-21 0,-1 21 16,-21-22-16,43-41 0,-22 42 16,-21-22-16,0 1 0,0 0 0,1-1 15,-1-20-15,0 21 0,-21-1 16,0-20-16,21 20 0,-21 1 16,0-21-16,0 41 0,0-20 0,0 21 15,0 0-15,0 42 16,-21 0-16,0 0 0,0 22 15,-1-1-15,22 0 0,-21 22 16,21-22-16,-21 22 0,21-22 0,0 64 16,0-64-16,0 0 0,0 1 15,0-22-15,21 21 0,0-21 16,1 1-16,-1-1 0,0-21 16,0 0-16,0 0 0,0 0 15,1 0-15,20-21 0</inkml:trace>
  <inkml:trace contextRef="#ctx0" brushRef="#br1" timeOffset="136368.79">15113 12425 0,'0'-21'0,"0"42"0,-21-63 0,0 20 16,-1 22-16,1 0 15,0 22 1,21 20-16,0-21 0,-21 21 15,21 1-15,0-1 0,0 0 16,0 1-16,0 20 0,0-20 0,0 20 16,0-21-16,0 1 0,0-1 15,0 0-15,0 1 0,0-22 0,0 21 16,0-21-16,0 1 0,0-1 16,-21-42-1,21-1 1,0 1-16,0 0 0,0 0 0,0-21 15,0 20-15,0-20 0,0 0 16,0-1-16,0 1 0,21 0 0,0-1 16,0 1-16,0 21 0,22-21 0,-1 42 15,-21-22-15,22 22 0,41 0 16,-20 0-16,-22 22 0,0-1 16,1 0-16,-22 21 0,21-21 15,-21 22-15,1-1 0,-22-21 0,0 22 16,0 20-16,-22-42 0,-20 0 15,21 1-15,-21-1 0,-1 0 16,1 0-16,0-21 0,-1 0 0,1 21 16,-43-21-16,43 0 15,21 0-15,0 0 0,-1 0 0,1-21 16,21 0 0,0 0-16,21 0 15,1 21-15,-1 0 0,0-22 0,0 22 16,21-21-16,-20 21 0,20 0 0,0-21 15</inkml:trace>
  <inkml:trace contextRef="#ctx0" brushRef="#br1" timeOffset="136742.57">15515 12827 0,'0'0'0,"0"-21"16,0 0-16,0 0 0,21-1 15,-21 1-15,21 21 0,1-21 16,-22 0-16,21 21 0,0 0 0,0 0 15,0 0-15,0 0 0,1 0 0,-1 0 16,0 0-16,0 21 0,21 0 16,-42 0-16,22 1 0,-1 20 0,-21-21 15,0 21-15,0-20 0,0 20 16,0-21-16,0 21 0,0-20 16,-21-1-16,-1 0 0,1 0 0,0-21 15,21 21-15,-21-21 16,21-21-1,0 0 1,0 0-16,0 0 0,21-1 0,0-20 16,0 21-16,-21-21 0,22 20 0,-1-20 15,0 21-15,0-21 0,0 20 16,0 1-16,1 0 0,-1 0 16,0 21-16,0 0 0,0-21 0,0 21 0,1 0 15,-1 0-15,0 0 0,0 0 16,0 0-16,-21 21 0,21 0 15</inkml:trace>
  <inkml:trace contextRef="#ctx0" brushRef="#br1" timeOffset="138799.65">16637 12996 0,'21'0'0,"-42"0"0,63 0 0,-21 0 15,1 0-15,-1-21 0,0 21 16,0-21-16,0 0 0,-21 0 0,0 0 15,0-1-15,0 1 0,0-21 16,0 21-16,0 0 0,0-22 0,0 22 16,-21 0-16,0 21 0,0-21 0,-22 21 15,22-21-15,0 21 0,-21 0 16,21 0-16,-22 0 0,1 21 0,0 0 16,20 0-16,-20 0 0,21 22 15,-21-22-15,20 21 0,1-21 16,21 22-16,0-22 0,0 21 0,0-21 15,0 0-15,0 1 0,0-1 16,43 0-16,-22 0 0,0 0 0,21-21 16,-21 0-16,22 0 0,-22 0 0,21 0 15,1 0-15,-22 0 0,21-21 16,-21 0-16,22 0 0,-22 0 0,21-1 16,-21 1-16,0 0 15,-21 0-15,22-21 0,-1 20 0,-21-20 16,21 0-16,-21 21 0,0-22 15,0 22-15,0 42 32,0 0-32,0 1 0,-21-1 15,21 0-15,-21 0 0,21 21 16,0-20-16,0-1 0,0 0 0,0 0 16,0 0-16,0 0 0,0 1 15,42-1-15,-21-21 0,0 21 16,0-21-16,22 0 0,-22 0 0,21 0 15,-21 0-15,22-21 0,-22 0 16,0-1-16,21 1 0,-20 0 16,-1 0-16,0 0 0,0-22 15,0 22-15,-21-21 0,0 21 0,0 0 16,0-1-16,0 1 0,0 42 31,-21 22-31,21-22 16,-21 0-16,21 0 0,-21 0 15,21 22-15,0-22 0,0 0 0,-21 0 16,21 0-16,0 1 0,-22-1 16,44-21 15,-1-21-15,0-1-16,-21 1 0,21 0 15,0 0-15,0 0 0,1 0 0,-1-22 16,0 22-16,0 0 0,0-21 15,22 20-15,-22 1 0,0 21 0,0 0 16,0 0-16,0 0 0,1 0 0,-1 21 16,0 1-16,0-1 15,0 0-15,-21 21 0,21-21 0,1 1 16,-22-1-16,0 0 16,0 0-16,21 0 0,-21 0 0,21 1 15,0-22 16,-21-22-31,21 22 0,-21-21 0,0 0 16,21 21-16,1-21 0,-22 0 0,21 0 16,0-1-16,-21 1 0,21 0 15,0-21-15,0 21 0,-21-1 0,22 1 16,-1 0-16,-21 0 16,21 21-16,0 0 0,-21 21 31,0 0-16,-21-21 17,21-21-17,0 0 1,0 0 0,-21 21-16,0 0 15,-1 0-15,1 0 0,0 21 16,21 0-16,-21-21 0,0 21 15,0 0-15,21 22 0,0-22 0,-22 0 16,22 0-16,0 22 0,0-22 16,0 0-16,0 0 0,0 0 0,0 0 15,0 1-15,22-1 0,-1 0 0,21-21 16,-21 0-16,0 21 16,1-21-16,-1 0 0,0 0 0,21 0 15,1-21-15,-22 0 16,0 0-16,21-1 0,-21 1 0,1 0 15,-1-21-15,0-1 0,-21 1 0,21 0 16,0 21-16,0-22 0,-21 1 16,0 0-16,22-1 0,-22 22 0,21 0 15,-21 0-15,0 0 0,-21 42 32,-1 0-32,1 0 0,21 21 0,-21-20 15,0 20-15,0 0 0,0-21 16,21 22-16,-22-1 0,1 0 15,0-20-15,21 20 0,0-21 0,0 21 16,-21-20-16,21-1 0,0 0 16,0 0-16,-21-21 0,42-21 31,-21 0-31,21 21 16,0-21-16,0-1 0,1 1 0,-22-21 15,42 21-15,-21 0 0,0-1 16,0 1-16,1 0 0,20 0 15,-21 21-15,0 0 16,-21 21 0,0 0-16,0 0 0,0 1 15,0-1-15,0 0 16,21 0-16,-21 0 0,22-21 0,-1 21 16,-21 1-16,21-22 0,0 0 0,0 21 15,0-21-15,1 0 16,-1 0-16,0 0 0,0 0 0,21 0 0,-20 0 15,-1 0-15,21-21 0,-21-1 16,0 22-16,22-21 0,-22 0 0,0 0 16,0-21-16,-21 20 0,21 1 0,-21 0 15,0-21-15,0 21 16,0-1-16,-21 22 31,0 22-31,0-1 0,21 0 0,-21 0 16,0 0-16,21 0 0,-22 1 0,22-1 15,0 21-15,0-21 0,0 0 16,0 1-16,0 20 0,22-21 16,-22 0-16,21-21 15,0 0-15,42 21 0,-41-21 16,20 0-16,-21 0 0,0 0 16,22 0-16,-1-21 15,-21 0-15,21 0 0,-20 0 0,-1 0 16,0-22-16,0 22 0,0 0 15,-21-21-15,21-1 0,-21 22 0,0 0 16,0-21-16,0 20 0,-21 22 31,21 22-31,0-1 0,0 0 16,0 0-16,0 0 0,0 22 16,0-22-16,0 0 0,0 0 0,0 0 15,0 0-15,0 1 0,0-1 16,-21-21-16,0 0 0,21 21 15,-21-21-15,0 0 0,-1 0 0,1 0 16,0 0-16,0 0 16,21-21-1,0 0-15,0-1 0</inkml:trace>
  <inkml:trace contextRef="#ctx0" brushRef="#br1" timeOffset="139535.64">20341 12721 0,'0'0'0,"21"0"15,0-21-15,1 21 16,-1-21-16,21 0 0,-21 0 16,22 21-16,-1-22 0,-21 1 15,21 0-15,-20-21 0,20 21 0,-21-1 16,-21-20-16,21 21 0,-21 0 15,21-22-15,-21 22 0,0 0 0,0 0 16,-21 21 0,0 0-16,-21 21 15,21 0-15,-1 22 0,-20-1 0,0 0 16,21 22-16,-22-22 0,1 43 16,21-22-16,-22 1 0,22 20 15,-21 1-15,21-21 0,-22 20 0,22 1 16,-21 0-16,21-1 0,0 22 0,-22-21 15,22 21-15,-21-22 0,-1 1 0,22 0 16,-21-1-16,0 1 0,20-22 16,1 22-16,0-21 0,21-22 15,0 0-15,0 1 0,0-22 16,21-21-16,0 0 0,22 0 0,-1 0 0,0 0 16,1-43-16,20 22 0,-20 0 15,20-21-15,1-1 0,-1 1 0,1 0 16,-1-1-16,-21 1 0,1 0 0,-22-22 15,0 22-15,-21-22 0,0 1 16,0-1-16,-21 1 0,0-1 0,-22 22 16,1-21-16,0 20 0,-1 1 15,1 0-15,-21 20 0,20 1 0,1-21 16,21 21-16,-22 0 0,22 21 16,0-22-16,0 1 0,21 0 15,0 0 1,0 0-16,21 21 0,0-21 0,0 21 15,22-22-15,-1 22 0,0-21 16,1 0-16,-1 21 0,22-21 0,-22 0 16,21 0-16,-20-1 0</inkml:trace>
  <inkml:trace contextRef="#ctx0" brushRef="#br1" timeOffset="139892.01">20849 12806 0,'0'-21'0,"0"42"0,0-63 0,0 20 15,0 1-15,0 0 16,0 0-16,21 0 16,0 21-16,1 0 0,-1 0 15,0 0-15,0 0 0,0 0 16,0 0-16,1 0 0,-1 0 0,0 21 16,0 0-16,-21 0 0,0 0 15,0 22-15,0-22 0,0 21 0,0-21 16,0 22-16,0-22 0,0 0 0,-21 0 15,0 0-15,21 1 0,-21-22 16,21 21-16,-22-21 16,22-21-1,0-1 1,0 1-16,0 0 0,22 0 0,-22 0 16,21 0-16,0-1 0,-21-20 15,21 21-15,-21 0 0,21 0 0,0-1 16,-21 1-16,22 0 0,-1 0 15,0 21-15,0 0 0,0-21 16,0 21-16,1 0 0</inkml:trace>
  <inkml:trace contextRef="#ctx0" brushRef="#br1" timeOffset="140752.53">21738 12658 0,'-21'0'0,"0"0"15,0 0-15,-1 21 0,1-21 16,0 21-16,0-21 0,0 21 0,0 0 16,-1 1-16,1-22 0,0 21 0,0 0 15,21 0-15,-21-21 0,21 21 16,0 0-16,21 1 16,0-22-1,0 0-15,0 0 0,1 0 16,-1 0-16,0 0 0,0-22 0,0 1 15,-21 0-15,21 0 16,-21 0-16,0 0 0,0-1 0,0 1 16,0 0-16,0 0 0,0 0 15,0 0-15,22-1 0,-1 1 16,0 21-16,0 0 16,0 21-16,0 1 15,1-1-15,-22 0 0,21 0 16,-21 0-16,0 0 0,0 1 15,0 20-15,0-21 0,0 0 16,0 0-16,0 1 0,0-1 16,0 0-1,0-42 17,0 0-32,0-1 15,0 1-15,0 0 0,0 0 16,0 0-16,21 0 0,0-22 0,0 22 15,0 0-15,1 0 0,-1 21 0,0-21 16,0-1-16,0 22 0,0 0 16,1 0-16,-1 0 15,-21 22-15,21-22 0,-21 21 16,0 0-16,0 0 0,0 0 16,0 22-16,0-22 0,0 0 0,0 0 15,0 0-15,-21 22 0,0-22 16,21 0-16,-22-21 0,22 21 0,-21 0 15,0-21 1,21-21 0,0 0-16,0 0 15,0 0-15,0-1 16,21-20-16,0 21 0,-21 0 0,22-22 16,-1 22-16,0-21 0,0 21 15,21 0-15,-20-1 0,-1 1 16,0 0-16,21 0 0,-21 0 0,1 21 15,-1 0-15,0 0 0,-21 21 16,0 0-16,0 0 0,0 0 16,0 1-16,0 20 0,0-21 0,0 21 15,-21-20-15,21-1 0,-21 21 16,-1-21-16,1 0 0,21 1 0,-21-1 16,0 0-16,0-21 15,0 21-15,-1-21 16,1 0-16,0 21 15,-21-21-15,21 21 0</inkml:trace>
  <inkml:trace contextRef="#ctx0" brushRef="#br1" timeOffset="141886.76">444 14457 0,'0'0'0,"-21"-21"0,0 0 15,21-1-15,0 1 16,0 0-16,0-21 0,0 21 15,0-1-15,0 1 0,21 0 16,0 0-16,1 0 0,-1 21 0,21-21 16,-21 21-16,22 0 0,-1 0 15,-21 0-15,21 21 0,1 0 16,-22 0-16,21 0 0,-21 22 0,22 41 16,-22-41-16,-21-1 15,0 0-15,0 1 0,0-22 0,0 21 16,-21 0-16,0-20 0,21-1 15,-22 0-15,1-21 0,0 0 16,21-21 0,0 0-1,0-1-15,0-20 0,0 21 16,0-21-16,0-1 0,0 22 16,0-21-16,21-1 0,0 1 15,1 0-15,-1-1 0,0 22 0,21 0 16,-21 0-16,1 0 0,41 0 15,-42 21-15,43 0 16,-43 0-16</inkml:trace>
  <inkml:trace contextRef="#ctx0" brushRef="#br1" timeOffset="142806.79">1439 14224 0,'0'21'0,"0"-42"0,0 63 0,0-20 15,0-1-15,0 0 0,-21 21 0,21-21 16,-21 22-16,0-22 0,0 0 16,21 21-16,-22-20 0,22-1 0,0 0 15,0 0-15,0 0 0,0 0 16,22-21 0,-1 0-16,0 0 0,21-21 15,-21 21-15,22-21 0,-22 0 16,21 0-16,-21 0 0,1-1 15,-1 1-15,0-21 0,-21 21 16,21 0-16,-21-1 0,0 1 0,0 0 16,-21 0-16,0 0 0,0 0 15,-1 21-15,1 0 0,0 0 0,0-22 16,0 22-16,42 0 31,21-21-31,-21 21 16,22 0-16,-1 0 0,0-21 0,1 21 15,-1 0-15,0-21 16,-20 21-16,62-21 0,-41 21 16,-22 0-16,0 0 0,0 0 15,0 0-15,-21 21 0,0 0 0,0 0 16,0 0-16,0 1 16,0 20-16,-21-21 0,0 0 15,0 0-15,21 1 0,0-1 0,-21 0 16,21 0-16,0 0 15,0 0-15,21-21 16,0 0 0,0 0-16,0 0 0,0-21 15,1 21-15,-1-21 0,0 0 16,0 0-16,0 0 0,-21-1 0,0 1 16,21 0-16,-21 0 0,0 0 15,0 0-15,0-1 0,0 1 16,-21 0-16,0 21 0,0-21 15,0 0-15,0 21 16,-1 0-16,44 0 31,-1 0-31,21 0 16,-21 0-16,0 0 0,22 0 0,-1 0 16,0-21-16,1 21 0,20-22 15,-20 22-15,-1-21 0,21 0 16,-20 0-16,-1 0 0,0 0 15,1 21-15,-22-22 0,0 1 0,0 0 16,-42 21 15,0 21-31,0 0 0,0 1 16,-1-1-16,1 0 0,21 21 16,-21-21-16,0 22 0,0-1 0,21 0 15,0-20-15,0 20 0,0 0 16,-21-21-16,21 1 0,0 20 0,0-21 15,0 0-15,0 0 16,21-21 0,0 0-1,0-21-15,-21 0 0,21 21 0,0-21 16,1 0-16</inkml:trace>
  <inkml:trace contextRef="#ctx0" brushRef="#br1" timeOffset="143016.67">2667 14118 0,'-21'0'0,"42"0"0,-63 0 15,63 0 17,0 0-17,0 0-15,0 0 0,0 0 0,22 0 16,-1-21-16,-21 21 0,43-21 15,-22 21-15,0-21 0,1 21 0,20-21 16,43-1-16</inkml:trace>
  <inkml:trace contextRef="#ctx0" brushRef="#br1" timeOffset="145690.63">3810 14224 0,'0'0'0,"-21"0"0,21-21 31,0 0-31,21 21 16,0-21-16,0 21 0,0-22 0,1 1 15,20 21-15,-21-21 16,0 0-16,0 21 0,1-21 0,-1 0 16,-21-1-16,0 1 15,-21 21 1,-1 0-16,1 0 15,-21 0-15,0 21 0,20-21 0,-20 22 16,0-1-16,21 0 0,-22-21 16,22 21-16,0 0 0,0 0 0,21 1 15,0-1-15,0 0 16,21-21-16,0 0 16,21 21-16,-20-21 0,-1 0 0,21 0 15,-21 0-15,0 0 0,22 0 16,-22 0-16,0 0 0,0 0 15,0 0-15,1 0 0,-44 0 32,-20 0-17,21 0-15,-21 0 0,20 0 16,-20 21-16,0 0 0,21 1 0,-22-1 16,22 0-16,-21 0 0,21 0 15,-1 0-15,1 1 0,21-1 16,0 0-16,0 0 0,0 0 0,0 0 15,0 1-15,0-1 0,43 0 16,-22-21-16,0 0 0,0 0 16,0 0-16,22 0 0,-22 0 15,21 0-15,0 0 0,-20 0 0,20-21 16,0 21-16,1-21 0,-22-1 16,21 1-16,0-21 0,-20 21 0,20-22 15,0 22-15,-21-21 0,1 21 16,20-22-16,-21 22 0,0-21 15,0 0-15,-21 20 0,0-20 0,22 21 0,-22-21 16,0 20-16,21 1 16,-21 0-16,0 0 0,0 42 31,0 0-31,0 0 16,0 1-16,-21-1 0,-1 42 15,22-20-15,-21-22 0,21 21 16,0 0-16,0-20 0,0 20 0,-21-21 15,21 21-15,0-20 0,0-1 16,0 0-16,0 0 0,0 0 0,21-21 16,0 0-16,1 21 0,-1-21 15,0 0-15,0 0 0,21 0 0,22-21 16,-22 0-16,1 0 16,-1 0-16,0 0 0,-21-1 15,22 1-15,-22 0 0,21 0 0,-21 0 16,-21 0-16,22-1 0,-22 1 15,0 0-15,0 0 16,-22 21-16,1 0 0,0 0 16,0 0-16,0 0 15,-22 21-15,22-21 0,0 21 0,21 0 16,-21 1-16,0-1 0,21 0 16,0 0-16,0 0 0,0 0 15,0 1-15,0-1 0,0 0 0,21 0 16,0 0-16,0-21 0,-21 21 15,21-21-15,1 0 0,-1 0 0,0 0 16,21 0-16,-21 0 0,1 0 16,20-21-16,-21 21 0,21-21 0,1-21 15,-1 21-15,-21-1 16,0 1-16,-21 0 0,22 0 0,-22 0 16,0 0-16,21-1 0,-21 1 0,0 0 15,-21 21 16,21 21-15,0 0-16,-22-21 0,22 22 0,0-1 16,0 42-16,0-42 15,0 1-15,0-1 0,0 0 16,0 0-16,0 0 0,0 0 16,0 1-16,0-44 46,0 1-46,0 0 16,0 0-16,22 0 0,-1 0 0,-21-1 16,0-20-16,21 21 0,0 0 15,0-22-15,-21 22 0,21 21 0,1-21 16,-1 0-16,0 21 16,0 0-16,0 21 15,-21 0 1,0 0-16,0 1 15,0-1-15,0 0 0,21 0 0,-21 0 16,0 0-16,0 1 0,0-1 0,0 0 16,22 0-16,-22 0 0,0 0 15,21-21 1,-21-21 15,21 0-31,-21 0 0,21 21 16,-21-21-16,21 0 0,0-22 15,-21 22-15,22 0 0,-1 0 0,0-22 16,0 22-16,0 0 0,0 0 16,1 0-16,-1 0 0,0-1 0,0 22 15,0 0-15,0 0 16,-21 22 0,0-1-16,0 0 0,0 0 15,0 0-15,-21 0 0,21 1 0,-21-1 16,21 0-16,0 0 0,0 0 15,0 22-15,0-22 0,0 0 16,0 0-16,21-21 0,0 21 16,1-21-16,-1 0 0,21 0 15,-21 0-15,0 0 0,22 0 0,-22 0 16,0 0-16,21 0 0,-20 0 16,-1-21-16,0 0 0,21 21 15,-21-21-15,1 0 0,-22-1 0,21 1 16,-21 0-16,21 0 0,-21-43 15,0 43-15,0 0 0,-21 21 32,0 0-32,-1 0 15,1 0-15,21 21 0,0 0 16,-21 1-16,21-1 0,0 0 16,-21 0-16,21 0 0,0 0 0,0 1 0,0-1 15,0 0-15,0 0 16,21-21-16,0 21 0,0-21 0,1 0 15,-1 0-15,0 0 0,0 0 0,0 0 16,0 0-16,1 0 0,-1-21 16,0 21-16,21-42 0,-21 21 15,1-1-15,-1 22 0,0-21 16,-21 0-16,0 0 0,21 0 0,-21 0 16,0-1-16,0 44 31,0-1-16,-21 0-15,21 0 0,0 0 16,0 0-16,-21 1 0,21-1 16,-21-21-16,21 21 0,-22 0 0,22 0 15,0-42 17,0 0-17,0 0-15,22 0 16,-1-1-16,-21-20 0,21 21 15,0 0-15,0 0 0,0-1 16,1 1-16,-1 0 0,0 0 0,0 0 16,0 21-16,0 0 0,1 0 15,-1 0-15,0 0 0,0 0 16,-21 21-16,0 0 16,0 0-16,0 0 0,0 22 0,0-22 15,0 0-15,0 0 0,0 0 16,0 1-16,0-1 0,0 0 0,21 0 15,-21 0-15,21 0 0,1-21 16,-1 0-16,0 0 16,0 0-16,0 0 0,0 0 15,1-21-15,-1 21 0,0-21 0,21 0 16,-21 0-16,1 0 16,-1-1-16,0 1 0,0-42 15,0 20-15,0 22 0,1-21 16,-22 0-16,0 20 0,21-20 0,0-43 15,-21 64-15,0 0 16,0 0-16,0 42 16,0 0-1,-21 0-15,0 1 0,21 20 0,0-21 16,-22 21-16,1-20 0,0 20 16,21-21-16,-21 64 0,21-64 15,-21 21-15,21-21 0,-21 1 16,21 20-16,0-21 0,0 0 15,0 0-15,0 1 0,21-22 32,0 0-32,0 0 15,0 0-15,0-22 0,1 1 16,-1 21-16,-21-21 0</inkml:trace>
  <inkml:trace contextRef="#ctx0" brushRef="#br1" timeOffset="145976.46">7091 14139 0,'-21'22'32,"42"-22"-32,0 0 0,0 0 15,0 0-15,0 0 0,1 0 16,-1 0-16,21 0 0,-21 0 15,0 0-15,1 0 0,-1 0 0,0 0 0,0 0 16,0 0-16,0 0 16,-42 0 62</inkml:trace>
  <inkml:trace contextRef="#ctx0" brushRef="#br1" timeOffset="148251.2">8255 14478 0,'0'0'0,"21"-21"0,-21 0 0,0 0 16,21-1-16,-21 1 0,0 0 16,0 0-16,0 0 0,0 0 31,0 42-15,0 0-16,0 21 15,0-21-15,0 1 0,0 20 16,0-21-16,-21 21 0,0 1 0,21-22 15,-21 21-15,21-21 0,0 1 16,-21-1-16,21 0 0,-22 0 0,22 0 16,0 0-16,0-42 31,22 0-15,-1 0-16,-21 0 0,21 0 15,0-1-15,0-20 0,0 21 16,-21-21-16,22 20 0,-1-20 0,-21 21 15,0 0-15,21 0 0,-21-1 16,21 22-16,-21 22 16,0-1-1,0 0-15,0 0 0,0 0 0,0 22 16,0-22-16,0 0 0,0 21 0,21-21 16,-21 1-16,0 20 0,21-21 15,-21 0-15,22-21 0,-22 21 16,21-21-16,0 0 0,0 0 15,0 0-15,0 0 0,22 0 0,-22 0 16,21 0-16,-21 0 0,22-21 0,-1 21 16,-21-21-16,22 0 0,-22 0 15,21 0-15,-21-22 0,0 22 0,1-21 16,-1 21-16,0-22 0,-21 1 16,0 21-16,0-22 0,0 22 0,0 0 15,0 0-15,0 0 0,0 42 31,0 0-31,-21 0 0,21 0 0,0 22 16,-21-22-16,21 21 16,0-21-16,-22 22 0,22-22 0,0 0 15,0 0-15,0 22 0,0-22 16,22 0-16,-1 0 0,0-21 16,0 0-16,0 0 0,0 0 15,1 0-15,20 0 0,-21-21 0,0 21 16,0-21-16,1 21 0,-1-21 15,0-1-15,0 1 0,0 0 16,0 0-16,-21 0 0,0 0 0,22-1 16,-22 1-16,0 0 15,0 0-15,0 0 78,0 0-46,0 42 15,0 0-47,0 0 0,-22 0 15,22 0-15,0 1 0,-21 20 16,21-21-16,-21 0 0,0 0 0,21 1 15,0-1-15,0 0 16,0 0-16,0 0 16,21-21 15,0 0-31,0 0 0,-21-21 16,22 0-16,-22 0 15,0 0-15,21 21 16,-21-22-16,0 1 0,21 0 15</inkml:trace>
  <inkml:trace contextRef="#ctx0" brushRef="#br1" timeOffset="149467.04">9440 14118 0,'-21'0'31,"0"0"0,21 21-31,0 1 31,21-22 1,0 0-32,-21-22 15,0 1 1,0 0 0,-21 21 30,0 0-14,21 21-17,0 0 1,21-21 0,0 0-1</inkml:trace>
  <inkml:trace contextRef="#ctx0" brushRef="#br1" timeOffset="150002.74">9948 14139 0,'0'-21'0,"0"-21"31,-21 42-16,0 0-15,0 0 16,0 21 0,-1 0-16,22 0 0,0 22 0,-21-22 15,21 21-15,-21 1 0,21-22 16,0 21-16,-21 0 0,21 1 0,-21 20 16,21-20-16,0-22 0,0 0 15,0 0-15,0 0 0,0 0 16,21-21-16,0 0 0,0 22 0,0-22 15,22 0-15,-22 0 0,21 0 16,-21-22-16,22 22 0,-1-21 16,0 0-16,-20 0 0,20 0 0,0-22 0,1 22 15,-22-21-15,21 0 16,-21-1-16,0 1 0,1 21 0,-1-22 16,0 1-16,-21 0 0,0 21 0,0-1 15,0 1-15,0 0 16,0 0-16,-21 21 15,21 21-15,-21 0 0,-1 22 16,1-22-16,0 21 0,0 0 0,21 1 16,0-1-16,-21-21 0,21 22 0,0-1 15,-21 0-15,21 1 0,0-22 16,0 0-16,0 0 0,0 0 0,21 0 16,0 1-16,0-22 15,0 0-15,0 0 0,1 0 16,-1 0-16,0-22 0,21 22 0,-21-21 15,1 0-15,20 0 0</inkml:trace>
  <inkml:trace contextRef="#ctx0" brushRef="#br1" timeOffset="151674.42">10985 14478 0,'-21'21'0,"42"-42"0,-42 63 15,21-20-15,21-22 16,1 0-16,-1 0 15,21 0-15,-21 0 0,22 0 16,-22 0-16,21-22 0,0 1 0,1 0 16,-1 0-16,0-21 0,1 20 15,-1-20-15,-21 21 0,22-21 16,-22-1-16,0 1 0,0 0 0,-21-1 16,0 22-16,0-21 0,0-1 15,0 22-15,0 0 0,-21 21 16,0 0-1,0 21-15,-1 0 0,22 22 16,-21-22-16,0 21 0,0 1 0,21-1 16,0 0-16,-21 1 0,21-1 15,-21 0-15,21 1 0,-22-1 0,22-21 16,0 21-16,0-20 0,0-1 16,0 0-16,0 0 0,0 0 15,22-21 1,-1-21-1,0 0-15,0 0 0,0 0 0,0-1 16,1-20-16,-1 21 0,0 0 0,0-22 16,0 22-16,0 0 0,1 0 15,-1 0-15,0 0 0,0 21 16,0 0-16,0 21 16,-21 0-16,0 21 15,0-21-15,0 1 0,0-1 16,22 21-16,-22-21 0,21 0 15,-21 1-15,21-1 0,0 0 0,-21 0 16,42 0-16,-20 0 0,-1-21 0,21 0 16,-21 0-16,22 0 0,-1 0 15,0 0-15,1 0 0,20 0 0,-21 0 16,1-21-16,-1 0 0,0 0 16,1 0-16,-1 0 0,-21-1 0,0-20 15,1 0-15,-1 21 0,-21-22 0,0 1 16,0 21-16,0-22 0,0 1 15,-21 21-15,-1 0 0,1 21 16,-21 0-16,0 0 0,20 0 16,-20 0-16,0 0 0,-1 21 15,1 0-15,0 21 0,-1-20 0,1 20 16,21 0-16,0-21 0,0 22 16,-1-1-16,22-21 0,0 22 0,0-22 15,0 0-15,0 0 0,43 0 16,-22 0-16,21-21 15,22 0-15,-43 0 0,21 0 0,1 0 16,-1-21-16,-21 21 0,21-21 16,-20 0-16,20 0 0,-21 0 0,0-22 15,0 22-15,1-21 0,-1 21 16,-21-1-16,0-20 0,21 21 0,-21 0 16,0 0-16,0 42 31,0 0-31,0 0 0,0 0 15,0 0-15,-21 22 0,21-22 0,0 0 16,0 0-16,0 0 0,0 1 16,0-1-16,0 0 0,21-21 31,0 0-31,0 0 0,0 0 0,1 0 16,20 0-16,-21 0 0,0-21 0,0 0 15,22-1-15,-22 1 16,0 0-16,0 0 0,0 0 0,1 0 15,-1-22-15,0 22 0,0 0 0,-21 0 16,0 0-16,21 21 0,-21-22 16,0 44-1,0-1 1,0 0-16,-21 0 0,21 0 16,0 0-16,0 1 0,0-1 0,0 0 15,0 0-15,0 0 16,21-21-16,22 0 15,-22 0-15,0 0 0,0 0 16,0 0-16,0 0 0,22-21 16,-22 21-16,0-21 0,21 0 0,-20 0 15,20-1-15,-21 1 0,0 0 16,0 0-16,1 21 0,-1-21 16,0 0-16,0 21 0,-21 21 31,-21 0-31,0 0 15,21 0-15,0 0 0,-21 1 16,21-1-16,-22 0 0,22 42 16,0-41-16,22-1 15,-1 0-15,0 0 0,21-21 16,-21 0-16,1 0 0,20 0 16,-21 0-16,21 0 0,-20 0 15,20 0-15,-21-21 0,21 0 0,-20 0 16,20-22-16,-21 22 0,0-21 15,0 21-15,-21-22 0,22 22 16,-22-21-16,0 21 0,0-1 0,0 1 16,-22 21-1,1 0-15,0 21 0,0 1 16,0-1-16,0 0 0,-1 0 16,22 21-16,0-20 0,0 20 0,0-21 15,0 0-15,0 0 0,0 1 16,0-1-16,0 0 0,0 0 15,22-21-15,-1 0 16,0 0-16,0 0 0,0 0 16,0-21-16,1 21 0,-1-21 15,0 0-15,21-1 0,1 1 0</inkml:trace>
  <inkml:trace contextRef="#ctx0" brushRef="#br1" timeOffset="153347">14817 14330 0,'0'21'0,"-22"-21"16,22-21 46,0 0-62,22 0 16,-1-1-16,-21 1 0,21 0 15,0 0-15,0 0 0,0 0 0,1-1 16,-1 1-16,21 0 0,-21-21 0,0 21 16,22-1-16,-22 1 0,21 21 15,-21-21-15,1 21 0,-1 0 0,0 0 16,0 0-16,-21 21 0,0 0 16,0 1-16,0-1 15,0 0-15,0 0 0,-21-21 16,21 21-16,-21-21 0,21 21 15,-21-21-15,21-21 32,0 0-32,0 0 15,0 0-15,0 0 0,0-1 16,0 1-16,-22 0 16,1 0-16,21 0 0,-21 21 0,0-21 15,0 21-15,0 0 0,-1 0 16,1 0-16,0 21 15,0-21-15,21 21 0,-21 0 0,0 21 16,-1-20-16,1 20 0,0-21 0,21 21 16,0-20-16,0 20 0,0 0 15,0-21-15,0 22 0,0-22 0,0 21 16,0-21-16,21 1 0,0-1 16,1 0-16,-1 0 0,0 0 0,21-21 15,1 0-15,-22 0 0,21 0 0,0 0 16,1 0-16,-1-21 0,0 0 15,1 0-15,-1 0 0,-21-1 16,22-20-16,-1 21 0,-21-21 0,21-1 16,-20 22-16,-1-21 0,0-1 15,0 1-15,0-43 0,-21 64 16,21-21-16,-21 21 0,0 0 16,0 42-1,-21 0-15,0 0 16,21 0-16,-21 22 0,0-22 0,0 21 15,-1 0-15,1-20 0,0 20 0,0 0 16,21-21-16,0 22 0,-21-22 16,21 0-16,-21 21 0,21-20 0,0-1 15,0 0-15,21-21 16,0 0 0,0 0-16,-21-21 0,21 0 15,0-1-15,1 1 0,-1 0 16,21 0-16,-21 0 0,0-22 0,1 22 15,-1 0-15,0 0 0,-21 0 16,21 0-16,0 21 0,0 0 16,-21 21-1,0 0-15,0 0 16,0 0-16,0 0 0,0 1 0,0-1 16,0 0-16,0 0 0,0 0 15,0 0-15,0 1 0,22-22 16,-1 0-16,0 21 0,0-21 15,0 0-15,0 0 0,1 0 16,-1 0-16,0-21 0,0-1 0,0 22 16,0-21-16,1 0 0,-1 0 15,0 0-15,0 0 0,0-1 0,-21 1 16,21 0-16,-21 0 0,0 42 31,-21 0-15,21 0-16,0 1 0,-21-1 15,21 0-15,-21-21 0,21 21 0,-21 0 16,21 0-16,0 1 16,0-44 31,0 1-47,21 21 0,-21-21 15,21 0-15,-21 0 0,0 0 0</inkml:trace>
  <inkml:trace contextRef="#ctx0" brushRef="#br1" timeOffset="153527.9">16214 14076 0,'-22'0'0,"44"0"0,-65 0 15,43-21 1,-21 21-16,42 0 62,0 0-62,1 0 16,-1 0-16,0 0 0,0 0 0,0 0 16,0 0-16</inkml:trace>
  <inkml:trace contextRef="#ctx0" brushRef="#br1" timeOffset="153774.76">16616 13928 0,'-21'42'15,"63"-84"-15,-42 21 0,-21 42 0,63-42 0,-42 42 31,-21 0-15,0 0-16,0 0 0,21 0 0,-22 22 16,1-22-16,0 0 0,21 21 15,-21-20-15,0-1 0,21 21 0,-21 0 16,-1 1-16,22-22 16,0 0-16,-21 0 0,21 0 0,-21 1 15,21-1-15,0 0 0,0 0 16,21-21-1,0 0-15,22 0 0,-1 0 16,-21-21-16,22 0 0,20 21 16</inkml:trace>
  <inkml:trace contextRef="#ctx0" brushRef="#br1" timeOffset="154256.07">17018 14309 0,'-42'42'0,"84"-84"15,-42 21-15,0-1 0,0 1 16,0 0-16,0 0 0,0 0 15,0 0-15,-21-1 16,0 22-16,-1 0 16,1 0-16,0 22 0,0-22 15,0 21-15,0 0 0,-1 21 0,1-21 16,0 1-16,0 20 16,21-21-16,0 21 0,-21-20 0,21-1 15,0 0-15,0 0 0,0 0 16,0 0-16,0 1 0,21-22 15,21 21-15,-21-21 0,1 0 16,-1 0-16,0 0 0,0-21 16,0-1-16,0 1 0,1 0 0,-1 0 15,0 0-15,0-22 0,0 22 16,0-21-16,1 0 0,-1-1 0,0 1 16,0 0-16,21-43 0,-20 43 15,-1 20-15,-21-20 0,0 21 16,0 0-16,0 0 0,-21 21 15,-1 21-15,1 0 16,21 21-16,-21-21 0,0 22 16,0-22-16,0 21 0,-1 1 0,22-1 15,0 0-15,0 1 0,0-22 16,0 21-16,0 0 0,0-20 0,0-1 16,0 0-16,0 0 0,22 0 0,-1 0 15,0-21-15,0 0 16,0 0-16,0 0 0,22 0 0,-22-21 15,21 21-15,1-21 0,-1 0 16</inkml:trace>
  <inkml:trace contextRef="#ctx0" brushRef="#br1" timeOffset="156598.66">17992 14097 0,'0'0'0,"0"21"16,21-21 0,0 0-16,0 0 0,0 0 15,22 0-15,-22-21 0,21 21 16,-21-21-16,22 21 0,-22 0 0,21-21 16,-21 21-16,0-21 0,1-1 0,-22 1 15,0 0 1,-22 21-1,1 0 1,0 0-16,0 0 0,0 0 16,0 21-16,-1-21 0,1 21 0,0 1 15,21-1-15,0 0 16,0 0-16,0 0 16,21-21-16,0 0 15,1 0-15,-1 0 0,0 0 16,0 0-16,0 0 0,0 0 0,1 0 15,-22 21 17,-22-21-32,1 22 15,0-1-15,-21-21 0,21 21 16,-1 0-16,1 0 0,0-21 0,21 21 16,-21 1-16,21-1 0,-21 0 0,21 0 15,0 0-15,0 0 16,0 1-16,0-1 0,21-21 15,0 0-15,0 0 0,0 0 0,22 0 16,-22 0-16,21 0 0,1 0 16,-1-21-16,0-1 0,1 22 0,-1-21 15,0 0-15,1 0 0,-1-21 16,-21 20-16,21-20 0,-20 21 16,-1-21-16,21 20 0,-42-20 0,21 0 15,0-1-15,-21 22 0,22 0 16,-22-21-16,0 21 0,0-1 0,0 44 31,0-1-31,-22 0 16,1 0-16,21 21 0,-21-20 0,0 20 15,21-21-15,0 21 0,0-20 16,0 20-16,0-21 0,0 21 16,0-20-16,0-1 0,0 0 0,21 21 15,0-21-15,0-21 0,1 22 0,-1-22 16,21 0-16,-21 0 0,0 0 15,22 0-15,-1 0 0,-21 0 16,22-22-16,-22 1 0,21 0 0,0-21 16,-20 21-16,-1-1 0,0 1 15,-21 0-15,21 0 0,-21 0 16,0 0-16,0-1 16,-21 22-16,0 0 15,0 0-15,-1 0 0,22 22 0,-21-1 16,0-21-16,21 21 0,0 0 0,0 0 15,0 0-15,0 1 0,0-1 16,0 0-16,0 0 0,0 0 16,0 0-16,21 1 0,0-22 15,1 0-15,-1 0 0,0 0 16,21 0-16,-21 0 0,1 0 0,20 0 16,-21-22-16,21 1 0,-20 0 0,-1 21 15,21-21-15,-21-21 16,0 20-16,1 1 0,-1 0 0,-21 0 15,21 0-15,-21 0 0,21-1 0,-21 1 16,0 42 0,0 1-1,-21-22-15,0 21 0,21 0 16,-21 0-16,21 0 0,-22 0 0,22 22 16,-21-22-16,21 0 0,-21 0 15,21 0-15,0 1 16,0-1-16,0-42 31,0-1-15,21 1-16,0 21 0,-21-21 0,22 0 15,-1 0-15,0-22 0,-21 22 16,42-21-16,-21 21 16,1 0-16,-1-1 0,0 1 0,0 21 15,0 0-15,0 0 0,1 0 16,-22 21-16,0 1 15,0-1-15,0 0 16,0 0-16,0 0 0,0 0 16,0 1-16,0-1 0,0 0 0,0 0 15,0 0-15,0 0 16,21-21 0,0 0-1,-21-21-15,21 0 0,0 21 16,-21-21-16,21 0 0,1 0 0,-1-1 15,-21 1-15,21 21 0,0-21 16,21-42-16,-20 63 16,-22-22-16,21 1 0,0 0 0,-21 42 47,0 0-47,0 1 15,0-1-15,-21-21 0,21 21 0,-21 0 16,21 0-16,-22 0 0,22 1 0,0-1 15,0 0-15,0 21 16,0-21-16,22 1 16,-1-22-16,0 0 0,0 0 15,0 0-15,0 0 0,1 0 0,-1 0 16,21 0-16,-21 0 0,0 0 16,1-22-16,20 1 0,-21 0 0,0 0 15,0 0-15,1 0 16,-22-1-16,21 1 0,-21 0 15,0 0-15,0 0 0,0 0 16,-21 21 0,-1 0-16,1 0 15,0 21-15,21 0 0,-21 0 16,21 0-16,-21 0 0,21 1 0,0-1 16,0 0-16,0 0 15,0 0-15,21-21 31,0 0-31,0-21 16,-21 0-16,21 21 0,1-21 16,-1 0-16,0-1 15,0 1-15,-21 0 0,21 21 16,0 0-16,-21 21 31,0 0-15,0 1-16,0-1 0,0 0 0,0 0 15,0 0-15,0 0 16,22 1-16,-1-22 0,0 21 16,0 0-16,0-21 0,0 0 15,1 0-15,-1 0 0,0 0 0,21 0 16,-21 0-16,1 0 0,-1-21 0,0 21 16,21-43-16,-21 22 15,1-21-15,-1 21 0,-21 0 0,21-22 16,-21 22-16,21-21 0,0-1 15,-21 1-15,21 21 0,-21-21 16,22-1-16,-22 1 0,21 0 0,-21 20 16,0 1-16,0 0 0,0 42 15,0 22 1,-21-22-16,21 21 16,-22-21-16,1 22 0,0-22 0,21 21 15,-21-21-15,0 43 0,0-22 16,21-21-16,0 22 0,-22-22 15,22 0-15,0 0 0,0 0 0,0 0 16,0 1-16,22-22 16,-1 0-1,0 0-15,0 0 16,-21-22-16,0 1 16,21 0-16,-21 0 0,21 0 0,-21 0 15,0-1-15</inkml:trace>
  <inkml:trace contextRef="#ctx0" brushRef="#br1" timeOffset="156851.51">20997 14055 0,'0'0'16,"-21"0"-16,42 0 31,0 21-31,1-21 0,-1 0 0,0 0 16,0 0-16,0 0 0,0 0 15,1 0-15,20 0 0,-21 0 0,0 0 16,0 0-16,1 0 0,-1 0 16,0 0-1,-42 0 17,0 0-32,-1 0 15,1 0-15,0 0 0,0 0 16</inkml:trace>
  <inkml:trace contextRef="#ctx0" brushRef="#br1" timeOffset="160535.16">931 16066 0,'-21'0'31,"0"0"-31,0 0 0,0 0 16,-1 0-16,1 0 16,0 21-16,-21 0 0,21-21 0,-22 21 15,1-21-15,-22 0 0,22 21 16,-21-21-16,20 0 0,-20 0 0,20 0 16,1 21-16,0-21 0,-1 0 15,22 0-15,-21 0 0,84 0 47,1 0-47,-1 0 0,21 0 0,22 0 16,0 0-16,-1 0 0,1 0 15,0-21-15,-1 21 0,1-21 16,0 21-16,-1 0 0,1 0 0,-21 0 16,20 0-16,-20 0 0,-1 0 15,-20 0-15,20 0 0,-42 0 0,22 0 16,-22 0-16,-21-21 15,0 0-15,-21 21 16,-1 0-16,1-21 0,-21 21 16,0 0-16,-1-22 0,1 22 15,-22-21-15,22 21 0,21-21 16,-21 0-16,-1 21 0,22-21 16,0 21-16,21-21 0,0-1 31,21 22-31,21 0 15,-20 0-15,20 0 0,-21 0 0,21 22 16,1-1-16,-22-21 0,21 21 16,-21 21-16,1-21 0,-22 1 0,0-1 15,0 21-15,0-21 0,-43 22 16,22-22-16,-21 0 0,-1 0 16,1 21-16,0-20 0,-1-1 15,1-21-15,0 21 0,-1 0 16,22-21-16,0 0 0,0 21 0,0-21 15,42 0 1,21 0 0,1-21-16,-1 21 0</inkml:trace>
  <inkml:trace contextRef="#ctx0" brushRef="#br1" timeOffset="160914.95">2074 15875 0,'0'0'0,"0"-21"0,0 0 15,0 0-15,0 42 32,21 0-32,1 0 0,-1 21 15,21-20-15,-21 20 0,22 0 16,-22-21-16,21 22 0,-21-1 16,22-21-16,-22 22 0,0-22 0,0 0 15,0 0-15,0 0 0,-21 0 16,0 1-16,0-1 0,0-42 31,-21-1-15,21 1-16,0 0 0,0 0 15</inkml:trace>
  <inkml:trace contextRef="#ctx0" brushRef="#br1" timeOffset="161130.82">2582 15917 0,'21'-63'15,"-63"211"-15,63-233 0,22-20 16,-43 126-1,-43-21-15,22 42 16,-21-21-16,21 0 0,-22 22 0,1-1 16,0 0-16,-1 1 0,1-22 15,0 21-15,20 1 0,-20-22 0,0 21 16,21-21-16,-1 0 0,1 1 16,0-1-16,21 0 0,21-21 31,0-21-31,1 21 15,20-21-15,0-22 0</inkml:trace>
  <inkml:trace contextRef="#ctx0" brushRef="#br1" timeOffset="161747.01">2836 15854 0,'0'0'0,"0"21"31,0 0-31,-21 0 0,0 22 0,21-22 15,0 21-15,-21-21 0,0 22 16,21-22-16,-22 0 0,22 21 16,-21-20-16,21-1 0,0 0 15,0 0-15,0 0 0,0-42 47,0 0-47,0 0 0,0 0 16,0-1-16,0-20 0,21 21 0,1-21 15,-1-1-15,-21 1 0,21 21 16,0-22-16,0 1 0,0 21 16,-21 0-16,22 0 0,-1-1 0,0 22 15,0 0-15,0 0 0,0 22 16,-21-1-16,0 0 0,22 21 16,-22-21-16,21 22 0,-21-1 15,0 0-15,0-20 0,0 20 0,0-21 16,0 21-16,0-20 0,0-1 15,0 0-15,0 0 0,21-21 32,0-21-32,0 0 0,-21 0 15,21-1-15,-21 1 0,22 0 16,-1-21-16,0-1 0,0 22 0,0-21 16,0 0-16,1-1 15,-1 22-15,0-21 0,0 21 0,0-1 16,0 22-16,1 0 15,-22 22-15,0-1 16,0 21-16,0 0 0,0-20 16,0 20-16,0 0 0,0 1 0,-22-1 15,1 0-15,21-21 0,-21 22 16,21-22-16,0 0 0,0 0 0,-21 0 16,21 1-16,21-22 15,0-22 1,0 22-16,22-21 0,-22 0 15</inkml:trace>
  <inkml:trace contextRef="#ctx0" brushRef="#br1" timeOffset="162135.79">4000 15748 0,'0'0'16,"0"21"-1,0 0-15,0 1 0,0 20 16,-21-21-16,0 21 0,0 1 15,0-1-15,21 0 0,-21 1 0,-1-1 16,1-21-16,0 22 0,0-22 16,0 0-16,0 0 0,-1 0 0,22 0 15,-21-21-15,21-21 32,0 0-32,0 0 0,0 0 0,0 0 15,21-22-15,1 22 16,-1-21-16,-21-1 0,0 22 0,21 0 15,-21 0-15,21 0 0,0 42 32,-21 0-32,21 0 0,-21 0 15,0 1-15,0 20 0,22-21 0,-22 0 16,21 0-16,0 1 0,-21-1 16,21 0-16,0-21 0,0 21 15,1-21-15,-1 0 16,0 0-16,0 0 0,0 0 15,0-21-15,1 0 0,41 0 16,-21-1-16</inkml:trace>
  <inkml:trace contextRef="#ctx0" brushRef="#br1" timeOffset="164811.46">5038 16066 0,'0'0'0,"-22"0"16,22-22-16,0 1 15,-21 0-15,21 0 0,0-21 16,0 20-16,0 1 0,0-21 16,21 21-16,1-22 0,-1 1 0,0 0 15,0 21-15,0-22 0,0 1 16,1 21-16,-1-22 0,0 22 16,0 0-16,0 21 0,0 0 0,1 0 15,-1 0-15,0 21 0,0 0 16,-21 1-16,0 20 0,0-21 15,0 0-15,0 0 16,0 1-16,0-1 0,0 0 16,0-42 15,0 0-31,0-1 16,0 1-16,0 0 15,0 0-15,0 0 0,-21 0 0,21-1 16,-21 1-16,21 0 15,-21 0-15,-1 0 0,1 21 16,0 0-16,0 0 0,0 21 16,0 0-16,21 0 15,0 22-15,-22-1 0,22-21 0,-21 21 16,0 1-16,21-1 0,0 0 16,0 1-16,0-1 0,0 0 0,0 1 15,0-22-15,0 21 0,21-21 0,0 1 16,1-1-16,-1-21 0,0 0 15,21 0-15,-21 0 0,22 0 0,-1 0 16,0 0-16,1-21 16,63-22-16,-64 22 0,0-21 15,1 21-15,-1-1 0,0-20 16,-21 21-16,22-21 0,-22 20 0,-21 1 16,21 0-16,-21 0 0,21 0 0,-42 21 31,0 21-16,21 0-15,-21 0 0,0 0 16,21 22-16,0-22 0,-22 0 16,22 21-16,-21 1 0,21-22 0,0 21 15,0-21-15,0 1 0,0 20 16,21-21-16,1 0 0,-1-21 0,21 0 16,-21 0-16,22 0 0,-22 0 15,21 0-15,-21-21 0,22 0 16,-1 21-16,-21-21 0,21-22 15,-20 22-15,-1 0 0,21-21 16,-42 21-16,21-22 0,-21 1 0,21 21 0,-21-22 16,0 22-16,0-21 0,0 0 15,-42-1-15,0 1 0,21 21 16,-1 21-16,-20 0 0,0 0 16,-1 0-16,22 0 0,-21 0 0,0 21 15,-1 0-15,22 0 0,0 22 16,-21-22-16,42 0 0,-22 21 0,22-21 15,0 22-15,0-22 0,0 21 16,22-21-16,-1 1 0,21-1 16,-21 0-16,22-21 0,-1 0 0,0 0 15,1 0-15,20 0 0,-21 0 16,1-21-16,-1 21 0,0-21 0,1-1 16,-1 1-16,0 0 0,-20-21 0,20 21 15,-21-1-15,0 1 0,0 0 16,1 0-16,-22 0 0,0 0 15,0-1-15,-22 22 32,22 22-32,-21-1 0,21 0 15,-21 21-15,21-21 0,0 1 16,0-1-16,0 21 0,-21-21 0,21 0 16,0 1-16,0-1 0,0 0 0,0 0 15,0 0-15,0-42 31,0 0-15,0 0-16,0 0 0,21-1 0,0 1 16,-21 0-16,21 0 0,1-21 15,-1 20-15,-21-20 0,21 21 0,0 0 16,0-22-16,0 22 0,22 0 16,-22 0-16,0 21 15,0 0-15,0 0 0,1 0 0,-22 21 16,0 0-16,0 0 0,0 1 0,0-1 15,0 0-15,0 0 0,0 0 16,0 0-16,0 22 0,0-22 0,0 0 16,0 0-16,0 0 0,0 1 15,21-22-15,-21 21 0,21 0 0,0-21 16,0 0-16,0 0 16,1 0-16,-1 0 0,21 0 0,0 0 0,-20-21 15,20 21-15,0-21 0,-21-1 16,22 1-16,-1 0 0,-21 0 15,0 0-15,22-22 0,-22 22 0,0 0 16,-21-21-16,0 21 0,21-1 16,-21 1-16,0 0 0,-21 21 15,21 21 1,-21 0-16,0-21 0,21 22 16,-21-1-16,21 0 0,0 0 0,0 0 15,0 0-15,0 1 0,0-1 16,0 0-16,0 0 0,0 0 0,0 22 15,0-22-15,0 0 16,0 0 0,0-42 15,0 0-31,0 0 16,-22-1-16,1 1 0,21 0 15,-21 21-15,21-21 0,-21 0 16,0 21-1,21 21 1,0 0-16,0 0 16,0 0-16,0 1 0,21-22 15,0 21-15,0-21 0,0 21 16,1-21-16,-1 0 0,0 0 0,0 0 16,0 0-16,22 0 0,20 0 15,-42 0-15,22 0 0,-22-21 16,21 0-16,-21 21 0,0-22 15,1 1-15,-1 0 0,0-21 0,0 21 16,-21-1-16,0 1 0,21-21 16,-21 0-16,0 20 0,0 1 15,-21 42 1,21 1 0,-21-1-16,0 0 0,21 0 15,-21 0-15,21 0 0,0 22 16,0-22-16,0 0 0,0 0 15,0 0-15,0 1 0,0-1 16,21 0-16,0-21 0,0 0 16,0 21-16,0-21 0,22 0 0,-22 0 15,21 0-15,-21 0 0,22-21 16,-22 0-16,21 0 0,1 21 0,20-64 16,-42 43-16,0 0 0,1 0 15,-1-1-15,0 1 0,-21 0 16,0 0-16,0 0 15,-21 21 1,0 0-16,21 21 0,-22-21 16,22 21-16,-21 0 0,21 0 0,0 1 15,0-1-15,0 0 0,0 0 16,0 0-16,0 0 0,0 1 0,0-1 16,0 0-16,21 0 15,-21 0-15,-21-42 47,0 21-47,0-21 0,0 21 16,21-21-16,-21 21 15,21 21 17,0 0-32,0 0 15,21-21-15,0 21 0,0-21 16,-21 22-16,21-22 0,0 21 15,22-21-15,-22 0 0,0 0 0,21 0 16,-20 0-16,-1 0 0,21 0 0,-21 0 16,0-21-16,1-1 0,-1 22 15,0-21-15,21 0 0,-42-21 16,21 21-16,1-1 0,-1-20 0,-21 21 16,0-21-16,21-1 0,-21 1 15,0 21-15,0-64 0,0 43 0,0-1 16,0 22-16,0-21 15,0 21-15,0 0 0,0 42 32,-21-21-32,21 42 0,0-21 0,0 0 15,-21 22-15,21-1 0,-22 0 0,22-20 16,0 20-16,0 0 0,0 1 16,0-1-16,0 0 0,0-21 0,0 22 15,0-1-15,0-21 0,0 0 16,0 1-16,0-1 0,0 0 0,0 0 15,22-21-15,-1 0 0,0 0 16,0 0-16,0-21 16,0 0-16,-21 0 15,22-1-15,-22 1 0,21-21 16,-21 21-16</inkml:trace>
  <inkml:trace contextRef="#ctx0" brushRef="#br1" timeOffset="164980.24">8615 15706 0,'0'21'0,"0"-42"0,21 21 32,-21-21-32,21 21 0,21 0 15,-20 0-15,-1 0 0,21-22 16,-21 22-16,0 0 0,22-21 0,-22 0 16,21 21-16,-21 0 0,22-21 15,-22 0-15,-21 0 16</inkml:trace>
  <inkml:trace contextRef="#ctx0" brushRef="#br1" timeOffset="165151.15">7895 15452 0,'-42'0'0,"84"0"0,-105 0 0,41 0 0,1 0 0,21 21 16,21-21 15,1 0-31,-1 0 0,0 0 16,0 0-16</inkml:trace>
  <inkml:trace contextRef="#ctx0" brushRef="#br1" timeOffset="166148.82">9631 15854 0,'-21'21'16,"42"-42"-16,-42 63 0,-1-21 0,22 1 16,0-44 30,0 1-46,0 0 0,22 0 16,-1 0-16,0 0 0,0-1 0,0 1 16,0 0-16,1 0 15,-22-21-15,21 20 0,0 1 0,0-21 16,-21 21-16,0 0 0,-21 42 31,0 0-31,0 0 16,21 0-16,-22 0 0,1 22 15,0-22-15,21 21 0,0-21 0,-21 1 16,21 20-16,0-21 0,0 0 0,0 0 16,0 1-16,0-1 0,0 0 15,21 0-15,0-21 0,0 0 0,1 0 16,-1 0-16,0 0 0,0 0 16,21 0-16,-20 0 0,-1-21 0,21 21 15,-21-21-15,0 0 0,1-1 0,-1-20 16,0 21-16,-21 0 15,21 0-15,-21-1 0,0-20 0,0 21 16,0 0-16,-21 0 0,0-1 16,0 22-16,-22-21 0,22 21 0,0 0 15,0 0-15,0 0 0,-1 0 0,1 0 16,0 0-16,63 0 31,-20 0-31,20 0 0,-21 0 16,21 0-16,1 0 0,20 0 15,-20 0-15,-1 0 0,21-21 0,-20 21 16,-1-21-16,0 21 16,1-21-16,-1 21 0,-21-21 15,0 21-15,1 0 0,-44 21 32,1-21-17,0 21-15,21 21 0,-21-21 16,0 1-16,0-1 0,-1 21 0,22-21 15,0 22-15,-21-1 0,0 0 16,21 1-16,0 20 0,0-21 16,0 1-16,-21 20 0,21-20 0,0 20 15,0-21-15,0 22 0,0-22 0,0 22 16,0-22-16,0 22 0,0-22 16,0 21-16,0-20 0,0-1 0,0 22 15,0-22-15,0 0 0,0-21 16,0 22-16,-21-22 0,21 0 0,-21-21 15,-1 0 1,1 0-16,21-21 0,0 0 16,-21-22-16,21 22 0,-21-21 0,21-22 15,0 22-15,0-21 0,0 20 16,0-20-16,0-1 0,21-20 0,0 20 16,0 1-16,1-1 0,-1-21 15,0 22-15,0 21 0,21-22 16,-20 22-16,-1-1 0,42-20 15,-20 21-15,-22 20 0,21 1 16,0 0-16,1 0 0,63-21 16</inkml:trace>
  <inkml:trace contextRef="#ctx0" brushRef="#br1" timeOffset="167912.11">12192 15494 0,'-21'-21'0,"42"42"0,-63-63 16,20 42-16,1-21 0,0 21 15,21-22-15,-21 1 0,0 21 0,0-21 16,-1 21-16,1 0 0,0 0 15,0 0-15,0 0 0,0 0 16,-1 21-16,1-21 0,0 43 0,0-22 16,0 0-16,0 21 0,-1 1 15,1-22-15,0 21 0,0 0 0,21 1 16,0-1-16,0-21 0,0 22 16,0-1-16,0-21 0,0 21 15,0-20-15,21-1 0,0 0 0,0 0 16,22 0-16,-22-21 0,21 0 15,1 0-15,-1 0 0,0 0 0,1 0 16,-1-21-16,0 0 0,22 0 16,-22 0-16,0-1 0,1 1 0,-1-21 15,0-22-15,-20 43 0,-22-21 16,21 0-16,-21-1 0,0 1 16,0 0-16,-21-22 0,-1 22 0,1-1 15,0 1-15,-21 0 0,-1 21 16,22-1-16,-21 1 0,0 21 15,-1 0-15,-20 0 0,20 21 0,1 1 16,21-1-16,-21 21 0,-1-21 16,22 22-16,0-1 0,0 0 0,0 1 15,21-1-15,0 0 0,0-21 0,0 22 16,0-22-16,21 0 0,21 0 16,-21 0-16,22 1 0,-1-1 0,0 0 15,1-21-15,20 0 0,-21 0 16,22 0-16,-22 0 0,22 0 0,20-21 15,-41 0-15,-1 21 16,0-22-16,-20 1 0,-1 0 16,0 0-16,0 21 0,-21-21 0,0 0 15,0-1 1,0 44 0,-21-22-16,0 21 0,0 0 0,21 0 15,-22 0-15,1 0 0,21 1 16,-21 20-16,0 0 15,0-21-15,21 1 0,0-1 16,21-21 0,-21-21-1,21-1-15,0 22 0,0-21 0,1 0 16,-1 0-16,0 0 0,0 0 16,0-1-16,0 1 0,-21 0 15,22 0-15,-1 0 0,-21 0 0,21-1 16,-21 44 15,0-1-31,0 0 0,0 0 16,0 0-16,0 0 0,0 1 15,0-1-15,0 0 0,0 0 0,0 0 16,0 0-16,21 1 0,0-1 16,0-21-16,1 0 15,-1 0-15,0 0 0,0 0 16,0-21-16,0 21 0,22-22 15,-22 1-15,0 0 0,0 0 16,0-21-16,1 20 0,20 1 0,-42-21 16,21 0-16,0 20 0,0-20 15,1 0-15,-22-22 0,0 22 0,21 0 16,-21-1-16,21 1 0,-21 21 16,0-22-16,0 22 0,0 42 15,0 1-15,0 20 16,-21 0-16,0 1 0,-1-1 15,1 0-15,21 1 0,-21-1 0,21 0 16,-21-21-16,21 22 0,0-1 16,0-21-16,0 22 0,0-22 0,0 0 15,21 0-15,0 0 0,22 0 16,-22-21-16,0 0 16,0 0-16,21 0 0,-20 0 0,-1 0 15,21-21-15,-21 21 0,0-21 16,1 0-16,-1 0 0,0 0 0,0-1 15,-21 1-15,21 0 0,-21 0 16,0 0-16,0 42 31,-21 0-15,21 0-16,0 0 16,0 1-16,0-1 0,0 0 15,21-21 1,0 0-16,22 0 15,-22 0-15,0 0 0,0 0 16,22 0-16,-22-21 0,0 21 0,0-21 16,0-1-16,0 1 0,1 21 0,-1-21 15,0 0-15,0 0 0,-21 0 16,21-1-16,-21 1 0,21 21 16,-42 0-1,0 0 1,0 21-16,21 1 0,-21-1 0,0 0 15,-1 0-15,22 21 16,0-20-16,-21 20 0,21 0 0,0 1 16,-21-1-16,21 0 0,0 22 0,0-22 15,0 0-15,0 22 0,0-22 16,0 22-16,0-22 0,0 22 0,-21-22 16,0 21-16,21 1 0,-21-22 15,21 22-15,0-1 0,0 1 0,-22 63 16,1-85-16,21 0 0,0 1 15,-21-1-15,21-21 16,0 0-16,-21-21 16,21-21-16,-21-21 15,21 21-15,0-22 0,-21 1 16,-1 0-16,1-22 0,0 22 0,21-22 16,0 22-16,-21-21 0,21 20 15,0 1-15,0 0 0,0-1 0,0 1 16,21 0-16,0-1 0,-21 22 15,21-21-15,1 21 0,-1-22 0,0 22 16,0-21-16,21 21 0,-20-22 0,20 1 16,-21 21-16,21-22 0</inkml:trace>
  <inkml:trace contextRef="#ctx0" brushRef="#br1" timeOffset="168987.14">14711 15663 0,'21'0'0,"0"-21"31,-21 42 0,0 1-31,0-1 16,-21 0-16,21 0 0,-21 0 0,0-21 16,21 21-16,0 1 0,-22-1 15,1 0-15,21 0 0,0 0 0,-21 0 16,21 1-16,0-1 0,21-21 15,0 0 1,1 0-16,-1 0 0,0 0 16,0-21-1,0-1-15,-21 1 0,21 0 16,-21 0-16,0 0 0,0 0 0,0-1 16,0 1-16,0 0 0,0 0 15,0 0-15,0 0 0,0-1 16,22 22 15,-1 0-31,0 0 0,0 0 16,0 0-16,0 0 0,1 0 15,-1 0-15,0 0 0,0 22 0,0-1 16,-21 0-16,0 0 16,21 0-16,-21 0 0,0 1 0,0-1 15,0 0-15,0 21 0,0-21 0,0 1 16,0-1-16,0 21 0,-21-21 15,21 0-15,0 1 0,-21-22 16,21 21 0,-21-21-16,21-21 15,0-1-15,0 1 16,0 0-16,0 0 0,21 0 16,0 0-16,-21-22 0,21 22 0,1 0 15,-1-21-15,21 20 0,-21 1 16,0-21-16,22 21 0,-22 0 15,21 21-15,-21-22 0,1 22 0,20 0 16,-21 0-16,0 22 16,-21-1-16,0 0 15,0 0-15,0 0 0,0 0 0,-21 22 16,0-22-16,21 0 0,0 21 16,0-20-16,0-1 0,0 0 0,0 0 15,0 0-15,0 0 0,21 1 16,0-22-16,0 0 0,1 0 15,-1 0-15,21 0 0,-21 0 16,22 0-16,-22 0 0,21-22 0,0 1 16,-20 0-16,20 0 0,-21 0 15,0 0-15,22-22 0,-22 22 16,0-21-16,-21 21 0,0-1 0,21-20 16,-21 21-16,0 0 0,0 0 15,-21 21 1,0 21-16,0-21 0,-1 21 0,1 0 15,0 0-15,0 22 0,21-22 16,0 0-16,-21 21 0,21-21 16,0 22-16,0-22 0,0 0 0,0 0 15,0 0-15,21 1 0,-21-1 0,21-21 16,0 0-16,0 0 0,1 0 16,-1 0-16,0 0 15,0 0-15,0-21 0,0 21 0,1-22 16,-1 1-16,21 0 0,-21 0 0</inkml:trace>
  <inkml:trace contextRef="#ctx0" brushRef="#br1" timeOffset="170450.62">16933 15981 0,'-21'0'0,"21"21"15,0-42 17,0 0-32,0 0 0,21-1 15,0 1-15,1 0 0,20 0 16,-21-21-16,21 20 0,1-20 0,-1 21 15,0-21-15,1 20 0,-22-20 0,21 21 16,-42 0-16,21 0 16,-21-1-16,-21 22 0,0 0 15,-21 0-15,21 0 0,-22 22 16,1-1-16,21 0 0,-22 0 16,22 0-16,0 0 0,0 1 0,21-1 15,0 0-15,0 0 0,0 0 16,0 0-16,21-21 0,0 22 0,22-1 15,-22 0-15,0 0 0,0 0 0,0 0 16,22 1-16,-43-1 16,21 0-16,-21 0 0,21-21 0,-21 21 15,0 0 1,21-42 0,0 21-1,0-21-15,1 0 0,-1 21 16,0-21-16,21-22 0,-21 22 0,22 0 15,-1 0-15,-21-21 0,22 20 16,-1 1-16,-21-21 0,21 21 16,-20 0-16,-1 21 0,0-22 0,-42 44 47,0-1-47,-1 0 0,1 0 0,0 0 15,0 0-15,0 1 16,0 20-16,-1-21 0,1 0 0,21 0 15,0 1-15,0-1 0,0 0 16,0 0-16,0 0 0,21 0 16,1-21-16,-1 0 0,0 0 0,0 0 15,21 0-15,-20 0 0,-1 0 16,21 0-16,-21-21 0,0 0 0,1 0 16,-1 0-16,0 0 0,0-1 15,-21 1-15,0 0 0,0-21 0,0-1 16,0 22-16,0-21 0,-21 21 15,0 21-15,-22-21 0,22 21 16,0 0-16,0 0 0,0-22 0,0 22 16,-1 0-16,1 0 15,42 0 1,1 0-16,-1 0 0,21 0 16,-21 0-16,22 0 0,-1 0 15,-21 0-15,21-21 0,1 21 0,-1 0 16,0 0-16,-20 0 0,20 0 15,0 0-15,-21 0 0,1 0 0,-1 0 16,-21 21 0,0 1-16,-21-22 15,-1 21-15,1 0 0,0 0 16,0 0-16,-21 0 0,20 1 16,1-1-16,21 21 0,0-21 15,-21 0-15,21 1 0,0-1 16,0 0-16,21 0 0,0-21 15,1 0-15,-1 0 0,0 0 0,0 0 16,0 0-16,0 0 0,22 0 0,-22 0 16,0-21-16,0 0 0,22 21 15,-22-21-15,-21-1 0,0 1 0,21-21 16,-21 21-16,0 0 0,0-1 16,0 1-16,-21-21 0,21 21 0,-21 0 15,-1 21-15,1-22 0,0 1 16,0 21-16,0 0 0,0 0 15,-1 0-15,44 0 32,-1 21-32,0-21 0,0 0 15,21 0-15,-20 0 0,20 0 0,0 0 16,1 0-16,-1 0 0,0 0 16,1-21-16,20 0 0,-21 21 0,1-21 15,-1 0-15,-21 0 0,22-1 0,-22 1 16,0-21-16,-21 21 0,0 0 15,0-22-15,0 22 0,0 0 0,0 0 16,-21 21 0,0 0-1,-1 21-15,1 0 0,0 0 0,0 22 16,0-1-16,0 0 0,-1-21 16,22 22-16,-21-1 0,0 0 0,0 1 15,21-1-15,0-21 0,0 22 16,0-1-16,0-21 0,0 21 0,0-20 15,0-1-15,0 0 0,21 0 16,0-21-16,0 0 0,1 0 16,-1 0-16,0 0 0,0 0 0,0 0 15,0-21-15,1 0 0,-1 0 16,0-1-16,0-20 0,-21 21 16,0 0-16,21-22 0</inkml:trace>
  <inkml:trace contextRef="#ctx0" brushRef="#br1" timeOffset="170623.52">18563 15515 0,'0'0'0,"-21"0"0,21 21 31,21-21-31,0 0 0,0 22 16,1-22-16,-1 0 0,21 0 15,-21 0-15,22 0 0,-22 21 0,21-21 16,0 0-16,1 0 15,-1 0-15,0 0 0</inkml:trace>
  <inkml:trace contextRef="#ctx0" brushRef="#br1" timeOffset="173071.65">20108 15600 0,'0'-21'78,"0"0"-47,21 21-15,1 0-16,-1-22 0,0 22 16,0-21-16,0 0 0,0 21 15,1-21-15,-1 0 0,0 0 0,0-1 16,0 22-16,0-21 0,1 0 0,-22 0 16,0 0-16,0 0 15,-22 21-15,1 0 16,0 0-16,0 21 0,0 0 15,0 0-15,-1 0 0,1 0 0,0 1 16,21-1-16,-21 0 16,21 0-16,0 0 0,0 0 15,0 1-15,21-22 0,0 0 16,0 0-16,1 0 0,-1 21 16,21-21-16,-21 0 0,22 0 0,-22 0 15,0 0-15,21 0 0,-21 0 16,1 0-16,-22-21 15,-22 21 1,-20 0-16,21 21 16,0-21-16,-22 21 0,22 0 0,-21-21 15,21 21-15,0 0 0,-22 1 16,22-1-16,0 0 0,21 0 16,-21 0-16,21 0 0,0 1 0,0-1 15,0 0-15,0 0 16,0 0-16,21-21 0,21 0 0,-21 0 15,1 0-15,20 0 0,0 0 16,1 0-16,-1-21 0,21 21 0,-20-21 16,-1 0-16,0 0 0,1-1 15,-1 1-15,0 0 0,1 0 0,-22-21 16,0 20-16,0-20 0,0 0 0,1-1 16,-1 1-16,0 0 0,-21-1 15,0 1-15,0 0 0,0 21 0,0-1 16,0 1-16,0 0 15,0 42-15,-21 0 16,0 1-16,-1-1 0,1 21 0,21-21 16,-21 22-16,0-1 0,0-21 15,21 21-15,0-20 0,-21 20 0,21-21 16,0 21-16,0-20 0,0-1 16,0 0-16,21 0 0,0 0 0,0-21 15,0 21-15,0-21 0,1 0 0,20 0 16,-21 0-16,21 0 0,-20 0 15,20 0-15,-21 0 0,0 0 0,22-21 16,-22 21-16,0-21 0,0 0 16,0 0-16,0 21 0,-21-21 15,0-1-15,0 1 0,0 0 0,0 0 16,-21 21 15,0 0-31,21 21 0,-21 0 0,21 0 16,-21-21-16,21 22 0,0-1 15,0 0-15,0 0 0,0 0 16,0 0-16,0 1 16,21-22-16,0 0 0,0 0 15,0 0-15,1 0 16,-1 0-16,0 0 0,0-22 16,0 1-16,0 0 15,-21 0-15,22 0 0,-22 0 0,0-1 16,0 1-16,21 0 0,-21 0 15,0 42 17,0 0-32,-21 0 15,21 1-15,0-1 0,-43 21 16,43-21 0,0 0-16,0-42 62,0 0-62,0 0 0,21 21 16,-21-21-16,22 0 0,-1-1 15,-21 1-15,21 0 0,0 21 0,0-21 16,0 0-16,1 21 16,-1 0-16,0 21 15,-21 0-15,0 0 0,0 0 16,0 1-16,0-1 15,0 0-15,0 0 0,0 0 16,0 0 0,21-21 15,0 0-31,0-21 16,1 21-16,-1-21 0,0 0 0,0 21 15,0-21-15,0 0 0,1-1 16,-1 1-16,-21 0 0,21 0 0,0 0 15,-21 0-15,0 42 32,-21 0-17,21 0-15,0 0 0,0 0 16,-21 1-16,21-1 16,0 0-16,0 0 0,0 0 0,21-21 31,0 21-31,0-21 0,0 0 0,1 0 15,20 0-15,-21 0 0,0 0 0,22 0 16,-22 0-16,0-21 0,0 21 16,0-21-16,0 0 0,1 0 15,-22 0-15,21-1 0,-21 1 16,0 0-16,0 0 0,0 0 16,0 42-1,0 0 1,0 0-16,-21 0 15,21 1-15,0-1 16,0 0-16,0 0 16,21-21-1,0 0 1,0 0-16,0 0 16,0 0-16,1 0 0,-1-21 0,0 21 15,0 0-15,-21-21 31,21 21 1,-21-21-32,21-1 15,-21 1-15,0 0 16,22 0-16,-22 0 16,0 0-16,21-1 0,0 1 0,0-21 15,0 21-15,-21-22 0,21 1 16,1 0-16,-22-22 0,21 22 0,0 21 15,-21-22-15,0 1 0,0 21 0,0 0 16,0 42 0,-21 0-16,0 21 15,-1 1-15,1-1 0,0 0 16,0 1-16,0-1 0,0 0 16,-1 1-16,1-1 0,0 0 15,21 1-15,-21-1 0,21-21 0,0 0 16,0 22-16,0-22 0,0 0 15,0 0-15,21-21 0,0 0 16,0 21-16,1-21 0,-1 0 0,0 0 16,0 0-16,0 0 0,0-21 15,1 21-15,-1-21 0,0 0 0,0 0 16,0 0-16,0-1 0,-21 1 0,0 0 16</inkml:trace>
  <inkml:trace contextRef="#ctx0" brushRef="#br1" timeOffset="173262.54">22331 15431 0,'-43'0'16,"340"21"-16,-551-42 0,233 21 15,42 0 1,0 0-16,21 0 0,1-22 0,-22 22 16,21 0-16,0 0 0,22-21 15,-22 21-15,1 0 0,-1-21 0,21 0 16,-20 21-16,-1 0 0,-21 0 15,0-21-15,1 21 0</inkml:trace>
  <inkml:trace contextRef="#ctx0" brushRef="#br1" timeOffset="174503.83">931 17103 0,'0'-21'0,"0"42"0,-21-64 16,21 22-16,-21 0 15,21 0-15,-21 0 0,21 0 0,-21 21 47,21 21-47,0 21 0,-22-21 0,22 22 16,0-22-16,0 21 0,0-21 16,-21 22-16,21-22 0,0 21 0,-21-21 15,21 0-15,0 1 16,0-1-16,0 0 15,21-21 1,0-21-16,-21 0 16,22-1-16,-1 22 0,0-42 0,0 21 15,0 0-15,0 0 0,-21-1 16,22 1-16,-1-21 0,-21 21 16,21 21-16,-21-21 0,0 42 31,21 0-31,-21 0 0,0 0 15,0 0-15,21 22 0,-21-22 0,0 0 16,21 0-16,1 0 0,-22 1 16,21-1-16,0 0 0,0-21 15,21 0-15,-20 0 0,20 0 16,0 0-16,1 0 0,-1-21 16,21 0-16,-20-1 0,-1 1 0,0 0 15,1 0-15,-1-21 0,-21 20 16,22-20-16,-43 21 0,0-21 15,0-1-15,0-20 0,-43 20 16,22 1-16,-21 0 0,21 21 16,-22-1-16,1 1 0,0 21 0,20 0 15,-20 0-15,21 0 16,0 21-16,0 1 0,-1-1 0,22 0 16,0 0-16,0 0 0,0 43 15,0-43-15,0 0 16,22 0-16,-1 0 0,0-21 0,21 0 15,-21 0-15,22 0 0</inkml:trace>
  <inkml:trace contextRef="#ctx0" brushRef="#br1" timeOffset="175099.01">1990 16764 0,'0'-21'0,"-22"42"31,22 0-31,-21 0 15,21 1-15,0 20 0,0-21 0,0 21 16,0 1-16,-21-1 0,21-21 16,-21 22-16,21-1 0,0-21 0,0 21 15,-21-20-15,21-1 0,-21 21 16,21-21-16,0 0 0,-22-21 16,22-21 15,22 0-31,-22 0 0,21 0 0,0 0 15,-21-1-15,21 1 0,0-21 16,-21 21-16,21 0 0,1-22 16,-22 22-16,21 0 0,0 21 15,0 0 1,0 21-16,-21 0 16,0 0-16,0 1 0,0-1 15,0 0-15,0 21 0,21-21 0,1 1 16,-22-1-16,21-21 15,0 0-15,0 0 16,0 0-16,0 0 16,1 0-16,-1-21 0,21 21 15,-21-22-15,0 1 0,-21 0 0,22 0 16,-1 0-16,-21 0 0,21 21 16,-21-22-16,0 1 0,0 0 15,0 42 16,0 0-31,-21 1 16,21-1-16,0 0 0,0 0 0,-21 0 16,21 0-16,0 1 15,0-1-15,0-42 32,21 21-17,0-22-15,-21 1 0</inkml:trace>
  <inkml:trace contextRef="#ctx0" brushRef="#br1" timeOffset="175246.92">2455 16870 0,'-21'-64'15,"42"191"-15,-63-275 0,84 233 0,-84-191 0,42 127 32,0 0-32,0 1 15,0-1 1,21-21-16,0 0 0,22 21 15</inkml:trace>
  <inkml:trace contextRef="#ctx0" brushRef="#br1" timeOffset="175900.55">3048 16806 0,'-21'0'31,"0"0"-31,-1 22 0,1-1 0,0 0 15,0 0-15,0 0 0,0 0 16,-1 22-16,1-22 0,0 21 0,21-21 16,0 22-16,-21-22 0,21 0 15,0 0-15,0 0 0,0 1 16,0-1-16,21-21 0,0 0 16,0 0-16,1 0 0,-1 0 0,42 0 15,-42 0-15,22-21 16,-22-1-16,21 1 0,-21 0 0,1 0 15,-1 0-15,21-22 0,-21 22 16,0-21-16,-21 0 0,22-1 0,-22 22 16,0-21-16,21-1 0,-21 1 15,0 0-15,0 21 0,0-1 0,0 1 16,0 42 0,0 1-16,0 20 15,0 0-15,0-21 0,0 22 16,-21-1-16,21 0 0,0 1 15,-22-22-15,22 21 0,0-21 16,-21 22-16,21-22 0,0 0 0,0 0 16,0 0-16,0-42 47,21 0-47,-21 0 0,22 0 15,-1 0-15,0-22 0,0 22 16,0-21-16,0 21 0,1-1 15,20 1-15,-21 0 0,0 0 16,0 21-16,1 0 0,-1 0 0,21 0 16,-21 21-16,0 0 0,-21 0 15,22 1-15,-22 20 0,0-21 0,0 0 16,0 0-16,0 22 0,-22-22 16,22 0-16,0 0 0,-21 0 0,0 1 15,21-1-15,21-21 47,0-21-47,1 21 0,20-22 16,-21 22-16</inkml:trace>
  <inkml:trace contextRef="#ctx0" brushRef="#br1" timeOffset="176175.39">4403 16976 0,'0'-21'16,"0"-1"0,-22 44 15,22-1-31,0 0 0,0 0 16,-21 0-16,21 0 0,-21 1 15,21 20-15,0 0 0,-21-21 16,0 1-16,21-1 15,0 0-15,0 0 16,21-21 0,0 0-16,0-21 0,0 0 15,1 21-15,20-21 0</inkml:trace>
  <inkml:trace contextRef="#ctx0" brushRef="#br1" timeOffset="176535.19">4826 16912 0,'0'0'0,"0"-21"0,-21 21 16,0 0 0,-1 0-16,1 0 15,0 21-15,0-21 0,0 21 0,0 1 16,-1-22-16,22 21 0,0 0 16,0 0-16,0 0 15,22-21-15,20 0 16,-21 0-16,0 0 0,0 21 15,1-21-15,20 0 0,-21 0 16,0 0-16,0 22 0,1-22 0,-1 0 16,0 21-16,-21 0 0,0 0 15,0 0-15,-21-21 16,0 21-16,-22-21 16,22 0-16,0 22 0,-21-22 15,20 0-15,-20 0 0,21 0 0,-21 21 16,20-21-16,1 0 0,0 0 15,0 0-15,21-21 16,0-1 0,0 1-16,0 0 0</inkml:trace>
  <inkml:trace contextRef="#ctx0" brushRef="#br1" timeOffset="176715.08">4445 16722 0,'-21'0'0,"42"0"0,-42-21 16,21-1 31,0 1-47,21 21 15,0 0-15</inkml:trace>
  <inkml:trace contextRef="#ctx0" brushRef="#br1" timeOffset="177218.8">5948 16785 0,'0'0'0,"0"-84"31,0 62-31,0 1 0,0 0 15,0 42 17,0 0-32,0 22 0,0-1 15,0 0-15,0 1 0,0 20 0,0 1 16,0-1-16,0 1 0,0-1 16,0 1-16,-21-1 0,21 22 0,-22 0 15,1-1-15,-21 1 16,21 0-16,-22 20 0,22-20 0,-21-21 15,21 20-15,-22 1 0,22-22 16,-21 22-16,21-43 0,-22 64 16,22-85-16,0 22 15,21-64-15,0-1 16,0 1-16,0-21 0,0 0 16,0-22-16,0 22 0,0-22 0,0 1 15,21-1-15</inkml:trace>
  <inkml:trace contextRef="#ctx0" brushRef="#br1" timeOffset="177528.62">5651 17103 0,'0'0'0,"0"-43"15,22 1-15,-22 21 0,21-21 16,0 20-16,-21 1 0,21-21 0,0 21 16,0 0-16,1-1 0,-1-20 15,21 21-15,0 0 0,-20 0 0,20 21 16,0-22-16,1 22 0,-1 0 15,0 0-15,1 0 0,-1 22 0,-21-1 16,0 0-16,0 21 0,1 1 16,-22-22-16,0 21 0,0 0 15,0-20-15,-22 20 0,1-21 16,0 21-16,-21-20 0,21-1 0,-22 0 16,1 0-16,0-21 0,-1 21 15,22-21-15,-21 0 0,21 0 0,-1 0 16,22-21-1,22 0-15,-1 0 16,0 21-16,0-21 0,21-1 0,-20 22 16</inkml:trace>
  <inkml:trace contextRef="#ctx0" brushRef="#br1" timeOffset="177979.36">6794 16828 0,'0'0'0,"22"-22"0,-1 22 0,-21-21 15,0 0-15,0 0 16,-21 21-16,-1 0 16,-20 0-16,21 0 0,-43 0 15,43 21-15,-42 21 16,20-20-16,22-1 0,-21 0 0,21 21 16,0 1-16,-1-22 0,1 21 15,21-21-15,0 22 0,0-22 0,-21 0 16,21 0-16,0 0 0,0 0 15,21-21-15,0 0 0,1 0 16,20 0-16,-21 0 0,0 0 16,22-21-16,-1 21 0,-21-21 15,21 0-15,1 0 0,-22 0 0,21-1 16,-21 1-16,1 0 0,-1-21 16,-21 21-16,0-1 0,0 1 0,0 0 15,0 0-15,0 0 0,0 42 31,0 0-31,-21 0 0,21 0 16,0 1-16,0 20 0,0-21 16,0 0-16,0 22 0,0-22 15,0 0-15,0 0 0,0 0 16,21 0-16,0-21 0,0 0 16,0 0-16,0 0 0,1 0 15,-1 0-15,0 0 0,0-21 16,0 21-16</inkml:trace>
  <inkml:trace contextRef="#ctx0" brushRef="#br1" timeOffset="178347.66">7260 16976 0,'0'-21'0,"0"-22"31,0 22-31,0 0 0,0 0 16,21 21-1,0 0-15,1 0 16,-1 0-16,0 21 16,0 0-16,-21 0 0,21 0 0,0 1 15,1-1-15,-22 0 0,21 0 16,-21 0-16,0 22 0,0-22 0,0 0 16,0 0-16,0 0 0,0 0 15,-21-21 1,21-21-1,0 0 1,0 0-16,21 0 16,-21 0-16,21-1 0,0-20 15,-21 21-15,21 0 0,0 0 0,-21-1 16,43-41-16,-22 63 16,-21-21-16,21 0 0,0-1 0,0 22 15,1-21-15</inkml:trace>
  <inkml:trace contextRef="#ctx0" brushRef="#br1" timeOffset="179499.01">8170 17018 0,'0'-21'47,"0"0"-47,21 0 0,-21-1 16,0 1-16,0 0 15,0 0-15,0 0 0,-21 21 32,0 0-32,0 0 15,0 21-15,21 0 0,-21 0 16,21 0-16,0 1 0,-22 20 15,22-21-15,0 0 0,0 0 0,0 1 16,0-1-16,0 0 0,22 0 16,-1-21-16,0 21 0,0-21 15,0 0-15,0 0 0,43 0 16,-43 0-16,21 0 0,1-21 16,-22 0-16,21 21 0,-21-21 15,-21 0-15,22-1 0,-22 1 0,21 0 16,-21 0-16,0 0 0,0 0 15,0-1-15,0-20 0,0 21 0,0 0 16,0 42 15,0 0-31,-21 0 0,21 0 16,0 1-16,0 20 0,0-21 16,-22 0-16,22 0 0,0 1 0,-21-1 15,21 0-15,21-21 47,1-21-47,-1 0 16,0-1-16,0 1 0,-21 0 15,21 0-15,0 0 0,1-22 16,-1 22-16,0 0 0,0 0 0,-21 0 16,21 0-16,0 21 0,1 0 15,-22 21 1,0 0-16,0 0 15,0 21-15,0-20 0,0 20 0,0-21 16,0 0-16,0 22 0,0-22 16,21 0-16,0 0 0,-21 0 0,21 0 15,0 1-15,0-22 0,1 21 16,20-21-16,-21 0 0,0 0 16,22 0-16,-22 0 0,0 0 15,21-21-15,-21-1 0,1 1 0,-1 0 16,0 0-16,21 0 0,-21 0 15,1-22-15,-1-41 16,0 41-16,0 1 0,0 0 0,0-1 16,-21 1-16,0 0 0,22-1 15,-22 1-15,21 21 0,-21 0 16,0 42 0,0 0-16,0 0 0,-21 21 15,-1-20-15,22 20 0,-21 0 0,0 1 16,21-1-16,0 0 0,-21 1 15,0-1-15,21-21 0,0 21 0,0-20 16,0-1-16,0 0 0,0 0 16,0 0-16,21-21 15,0 0 1,0 0-16,0 0 0,1 0 16,-1-21-16,-21 0 0,21 21 15,0-21-15,0 0 0,-21-1 0,21 1 16,-21 0-16,22 0 0,-1 0 15,-21 42 1,0 0-16,0 0 16,0 0-16,0 1 15,0-1-15,-21 0 0,21 0 0,-22 0 16,1 0-16,21 1 16,0-1-16,0-42 31,0-1-16,0 1-15</inkml:trace>
  <inkml:trace contextRef="#ctx0" brushRef="#br1" timeOffset="179662.91">9059 16722 0,'191'169'0,"-403"-338"0,233 169 15,-21 0 16,21 0-31,1 0 0,-1 0 0,21 0 16,-21 0-16,22 0 16,-1 0-16,-21-21 0,21 21 0,1 0 15</inkml:trace>
  <inkml:trace contextRef="#ctx0" brushRef="#br1" timeOffset="180700.32">10753 17124 0,'-22'21'0,"44"-42"0,-65 42 15,22-21-15,0 0 0,0 0 16,21-21 15,0 0-31,0 0 0,21-1 16,0 1-16,0 0 0,0 0 15,1-21-15,-1 20 0,0-20 0,21 21 16,-21-21-16,1-1 16,-1 22-16,0 0 0,-21 0 0,0 0 15,0 42 1,-21 0-1,0 0-15,-1 0 0,1 0 0,0 22 16,0-22-16,21 21 0,-21-21 16,0 1-16,-1 20 0,22-21 0,0 0 15,0 0-15,0 1 16,0-1-16,0 0 16,22-21-16,-1 0 0,0 0 15,0 0-15,21 0 0,-20 0 16,-1-21-16,21 0 0,-21 21 15,22-22-15,-22 1 0,0 0 0,21 0 16,-21-21-16,-21 20 0,0 1 0,0 0 16,0-21-16,0 21 15,0-1-15,-21 1 0,0 21 0,0-21 0,0 21 16,-22 0-16,22 0 0,0 0 16,0 0-16,42 0 31,0 0-31,22 0 0,-1 0 15,0-21-15,1 0 0,-1 21 16,0-21-16,22 21 0,-22 0 0,0-22 16,1 22-16,-1 0 15,0 0-15,-20 0 0,-1-21 0,0 21 16,0 0-16,-21 21 31,-21 1-31,21-1 16,-21 0-16,0 0 0,21 21 15,-22-20-15,1 20 0,21 0 0,-21 1 16,21-1-16,-21 0 0,0 1 16,21-1-16,-21 21 0,-1-20 15,22-1-15,-21 22 0,0-1 16,21 1-16,-21 20 0,0-20 0,0 20 16,21 1-16,-22-21 0,1 20 0,0 1 15,21 0-15,-21-1 0,0 1 16,21-22-16,0 22 0,0-21 0,0-1 15,0 1-15,0-22 0,0 21 16,0-41-16,0-44 16,0-20-1,0 21-15,0-21 0,0-1 16,0-20-16,0-1 0,0 1 16,0-1-16,0 1 0,0-1 0,0-20 15,0-1-15,0 21 0,0-20 16,0-1-16,0 0 0,21 22 15,0-1-15,0 22 16,0-21-16,1 20 0,-1 1 0,21 21 0,-21-22 16,0 1-16,22 21 0,-22 0 15,21-22-15,1 22 0,-1-21 0,0 21 16,1-22-16,20 22 0,1-21 16,-1 21-16</inkml:trace>
  <inkml:trace contextRef="#ctx0" brushRef="#br1" timeOffset="181745.72">12848 16997 0,'0'21'16,"0"-42"-16,21 42 15,0-21-15,1 0 0,-1 0 16,0 0-16,0 0 0,0 0 0,0-21 15,1 0-15,20 0 0,-21-1 16,0 1-16,0 0 0,1 0 0,-1-21 16,0 20-16,-21-20 15,0 21-15,0-21 0,0 20 0,0-20 16,0 21-16,-21 0 0,0 21 0,-22-21 16,22 21-16,-21 0 0,21 0 15,-22 21-15,1 0 0,21 0 0,-22 0 16,1 22-16,21-1 0,0 0 15,-22 1-15,22-1 0,0 0 0,21-21 16,0 22-16,-21-1 0,21-21 16,0 0-16,0 1 0,0-1 0,21 0 15,0 0-15,0-21 0,22 0 16,-22 0-16,21 0 0,1 0 0,-1 0 16,21-21-16,-20 0 15,-1 0-15,0-1 0,1 1 16,-22 0-16,42-42 0,-41 20 15,-22 1-15,0 0 0,21-1 16,-21 1-16,0 21 0,0 0 0,0-22 16,0 22-16,-21 21 15,-1 21-15,1 0 16,0 1-16,21-1 0,-21 21 16,21-21-16,-21 22 0,0 20 15,21-21-15,0-20 0,0 20 0,0-21 16,0 0-16,21 0 0,0 1 15,0-1-15,21-21 0,-20 0 0,-1 21 16,21-21-16,-21 0 0,22 0 16,-1 0-16,-21 0 0,21-21 15,1 21-15,-1-21 0,-21-1 16,22 1-16,-22-21 0,0 21 0,0-22 16,0 1-16,0 0 0,1-1 15,-22 1-15,21 0 0,-21-1 0,0 22 16,0-21-16,0 21 0,0 0 0,-21 42 31,-1 0-31,22 0 16,-21 0-16,21 22 0,0-1 15,-21 0-15,21 1 0,0-1 16,-21 0-16,21-21 0,0 22 0,0-1 16,0-21-16,0 0 0,0 1 15,21-1-15,0 0 0,0-21 0,1 0 16,-1 0-16,0 0 15,21 0-15,-21 0 0,1 0 0,20-21 16,-21 0-16,21-1 0,-20 1 16,20-21-16,0 21 0,-21-22 0,22-20 15,-22 21-15,0-1 0,21-20 16,1-22-16,-22 43 0,-21-1 16,0 22-16,21-21 0,-21 21 0,-21 21 31,0 21-31,0 21 15,-1-21-15,1 22 0,0-1 16,21 0-16,-21 1 0,21-1 0,-21 22 16,21-22-16,-21 0 0,21 1 15,0-1-15,0 0 0,0 1 16,0-1-16,0-21 0,0 0 16,21 0-16,0-21 0,0 0 15,0 0-15,22 0 0,-22 0 0,21 0 16,0-21-16,1 0 0,-1 21 15</inkml:trace>
  <inkml:trace contextRef="#ctx0" brushRef="#br1" timeOffset="182251.44">15515 16743 0,'-42'-21'31,"21"21"-15,-1 0-16,1 21 0,0 0 16,-21 0-16,21 0 0,-1 1 15,-20 20-15,21-21 0,-21 21 0,20 1 16,1-22-16,0 21 0,21 1 0,0-22 15,0 21-15,0-21 0,0 0 16,0 1-16,21-1 0,0 0 0,1 0 16,20-21-16,0 0 0,1 0 15,-1 0-15,21 0 0,-20 0 0,-1 0 16,22 0-16,-22-21 0,0 0 16,1 0-16,-1-1 0,0 1 0,-21 0 15,1-21-15,-1-1 0,-21 22 16,0-85-16,0 64 15,0 0-15,-21-1 0,-1 22 0,1-21 16,-21 21-16,21 0 0,-22-1 16,1 22-16,0 0 0,-1 0 15,1 0-15,21 22 0,-21-1 0,-1 0 16,22 21-16,0-21 0,0 1 0,21 20 16,0-21-16,0 0 0,0 0 15,0 1-15,21-1 0,21 0 0,-21 0 16,22 0-16,-1-21 0,0 0 0,1 0 15,-1 21-15</inkml:trace>
  <inkml:trace contextRef="#ctx0" brushRef="#br1" timeOffset="183191.9">15875 17124 0,'0'0'16,"21"-21"-1,0 0-15,0-1 16,1 1-16,-1 0 15,0 0-15,0-21 0,0 20 0,0 1 16,1-21-16,20 21 0,-21-22 16,0 22-16,-21 0 0,21 0 15,-21 42 1,0 0-16,-21 0 16,21 1-16,-21-1 0,0 21 0,21-21 15,0 22-15,-21-22 0,21 21 16,0-21-16,-21 0 0,21 22 0,0-22 15,0 0-15,21 0 16,0-21-16,0 21 0,0-21 16,22 0-16,-22 0 0,21 0 15,-21 0-15,22-21 0,-1 21 0,-21-21 16,21 0-16,1 0 0,-1 0 0,-21-1 16,0-20-16,22 21 0,-22-21 15,0-1-15,-21 1 0,21-22 0,0 22 16,-21 0-16,0 21 15,0-22-15,0 22 0,0 0 0,0 0 16,-21 21 0,0 21-16,0 0 0,0 0 15,0 22-15,-1-1 0,1 0 0,21 1 16,0-1-16,0-21 0,0 21 16,0 1-16,0-22 0,0 21 0,0-21 15,0 1-15,0-1 0,21 0 16,22 0-16,-22-21 0,0 0 0,21 0 15,1 0-15,-22 0 0,21 0 16,-21 0-16,22-21 0,-22 21 0,0-21 16,21 0-16,-20-22 0,-1 22 15,0-21-15,0-1 0,0 1 16,-21 0-16,21-1 0,1-20 0,-22 21 16,21 20-16,-21-20 0,0 21 15,0 0-15,-21 42 31,-1 0-31,22 21 0,-21-20 0,21 20 16,-21 0-16,0 1 0,21-1 16,-21-21-16,21 21 0,0 1 15,-21-22-15,21 21 0,-22-21 0,22 1 16,0-1-16,0 0 0,0 0 16,0-42 15,0 0-31,22 21 15,-22-21-15,21-22 0,0 22 16,0 0-16,21-21 0,-20 20 0,-1-20 16,0 21-16,21 0 0,-21 0 0,1-1 15,-1 22-15,-21 22 16,0-1-16,0 0 0,0 0 16,0 0-16,0 22 0,-21-22 15,21 0-15,-22 21 0,1-21 16,21 1-16,0 20 0,-21-21 15,21 0-15,0 0 0,0 1 16,21-1 0,0-21-16,1 0 15,-1 0-15,-21-21 0,0-1 0,21 1 16,-21 0-16</inkml:trace>
  <inkml:trace contextRef="#ctx0" brushRef="#br1" timeOffset="183363.8">16595 16785 0,'-22'0'0,"44"0"0,-86 0 0,43 0 15,0 21-15,21 1 16,0-1-16,21-21 16,0 21-16,0-21 0,22 0 15,-22 0-15,21 0 0,22 0 0,-22 0 16,21 0-16,43 0 0</inkml:trace>
  <inkml:trace contextRef="#ctx0" brushRef="#br1" timeOffset="183699.61">17462 16997 0,'-21'0'0,"42"0"0,-21 0 31,22 0-31,-1 0 0,0-21 16,0 21-16,21-21 16,-20 21-16,-1-22 0,0 1 0,0 0 15,-21 0-15,0 0 16,0 0-16,0-1 0,-21 22 16,0 0-1,0 0-15,-1 22 0,1-1 16,0 0-16,-21 21 0,21-21 15,-1 22-15,22-22 0,0 0 16,0 0-16,0 0 0,0 1 16,0-1-16,0 0 0,22-21 15,-1 21-15,0-21 0,0 0 0,43 0 16,-22 0-16,0 0 0,-21 0 16,22 0-16</inkml:trace>
  <inkml:trace contextRef="#ctx0" brushRef="#br1" timeOffset="184039.41">17949 16955 0,'0'-85'32,"21"64"-32,-42 190 0,21-232 0,21-64 0,-21 105 0,22 22 15,-1-21-15,0 21 0,0 0 16,0 0-16,0 0 0,1 0 0,-1 0 16,0 0-16,0 0 0,0 21 15,0 1-15,-21-1 0,0 0 0,0 0 16,22 0-16,-22 0 0,0 1 0,0-1 15,0 21-15,-22-21 16,22 0-16,-21 1 0,0-22 16,21 21-16,-21-21 0,21-21 31,0-1-15,0 1-16,0 0 15,0 0-15,21 0 0,0 0 0,-21-1 16,21 1-16,1 0 0,-1 0 15,0 0-15,0 0 0,-21-1 0,21 1 16,0 21-16,-21-21 16,22 21-16,-1 0 0,0 0 0,21 0 15</inkml:trace>
  <inkml:trace contextRef="#ctx0" brushRef="#br1" timeOffset="186516">18965 16997 0,'0'21'0,"21"-21"31,1 0-31,-1 0 0,0 0 0,0-21 16,21 0-16,-20 21 15,-1-21-15,21-1 0,-21 1 0,0 0 16,43-42-16,-43 41 0,0-20 16,0 21-16,1 0 0,-22 0 15,0-1-15,0 1 0,-22 21 31,1 0-31,-21 21 0,21 1 16,0-1-16,21 0 0,-22 21 16,1-21-16,21 1 0,-21 20 0,21-21 15,0 0-15,0 0 0,0 1 16,0-1-16,21 0 0,0 0 16,1-21-16,20 0 0,-21 21 0,64-21 15,-43 0-15,0 0 16,1 0-16,-1 0 0,0-21 0,1 0 15,-1 21-15,0-21 0,-20-22 16,20 22-16,0-21 0,-21 21 0,1-22 16,-1 1-16,0 0 0,0-1 15,0 1-15,0 0 0,-21 21 16,0-22-16,0 22 0,0-21 0,0 21 0,0-1 16,-21 22-1,0 0-15,0 22 16,0-1-16,0 0 0,-1 0 15,1 21-15,0-20 0,21 20 16,-21 0-16,0 1 0,0-1 16,21-21-16,-22 21 0,22 1 15,0-1-15,0-21 0,0 0 0,0 22 16,0-22-16,0 0 0,43 0 16,-22 0-16,0-21 0,0 0 15,22 0-15,-22 0 0,0 0 0,21 0 16,-21 0-16,22 0 0,-22-21 0,21 21 15,-21-21-15,1 0 16,-1-21-16,0 20 0,-21 1 16,21 0-16,-21 0 0,0 0 0,0 0 15,0-1-15,-21 22 16,0 0 0,0 22-16,21-1 15,-22 0-15,22 0 0,-21 0 0,21 0 16,0 1-16,0-1 15,0 0-15,0 0 0,0 0 16,21-21-16,1 0 0,-1 0 16,0 0-16,0 0 0,0 0 15,22 0-15,-22 0 0,21 0 16,0 0-16,-20-21 0,20 21 0,-21-21 16,21 0-16,-20 0 0,-1-1 15,0 1-15,0-21 0,-21 21 0,0 0 16,21 21-16,-21-22 0,0 1 0,-21 42 31,21 1-31,-21-1 0,0 0 16,21 0-16,-21 0 0,21 0 15,-22 1-15,1-1 0,21 0 0,0 0 16,0 0-16,-21 0 16,21 1-16,-21-22 0,21-22 46,0 1-46,21 21 16,-21-21-16,21 0 0,0 0 16,-21 0-16,22-1 0,-1-20 0,0 21 15,0 0-15,21-22 16,1 22-16,-22 0 0,0 21 16,0 0-16,0 0 0,1 21 15,-22 0-15,0 1 0,0-1 16,0 0-16,0 0 0,0 43 15,0-43-15,0 0 0,-22 0 16,22 0-16,0 0 0,0 1 16,0-1-1,0-42 17,0-1-32,22 22 0,-22-21 15,21 0-15,0 0 0,-21 0 16,21 0-16,0-1 0,0 1 0,22-21 15,-22 21-15,0-22 0,0 22 16,0 0-16,1 0 0,-1 21 16,0 0-16,-21 21 15,0 0 1,0 0-16,0 1 16,-21-1-16,0 21 0,21-21 0,-22 0 15,22 1-15,0-1 0,0 0 16,0 0-16,0 0 0,0 0 0,0 1 15,22-22-15,-1 21 0,0-21 16,0 0-16,0 21 0,22-21 0,20 0 16,-42 0-16,22 0 15,-22 0-15,0 0 0,21-21 0,-21 0 16,22-1-16,-22 1 0,0 0 0,0 0 16,-21 0-16,0-22 0,21 22 15,-21 0-15,0 0 0,0 0 0,0 0 16,0-1-16,-21 22 15,0 0-15,0 0 0,0 0 16,0 22-16,21-1 0,0 0 16,-22 0-16,22 0 0,-21 22 15,21-1-15,0-21 0,0 0 16,0 0-16,0 1 0,0-1 16,21 0-16,1-21 0,-1 0 15,0 0-15,21 0 0,-21 0 0,1 0 16,20 0-16,-21 0 0,0 0 15,0-21-15,1 21 0,-1-21 0,0-1 16,0 1-16,21-21 0,-42 21 16,0 0-16,0-1 15,0 1-15,0 0 0,-21 42 32,0 0-32,21 1 0,0-1 15,-21 0-15,0-21 0,21 21 16,-21 0-16,21 0 0,0 1 0,0-1 15,21-21 32,0-21-47,-21-1 0,21 22 16,0-21-16,0 0 0,-21 0 16,22 0-16,-1-22 0,0 22 15,0 0-15,0 21 0,0-21 0,1 21 16,-22 21-1,0 0-15,0 0 16,0 1-16,0-1 16,0 0-16,0 0 0,0 0 0,0 0 15,0 1-15,0-1 0,21-21 16,-21 21-16,21-21 0,0 21 0,21-21 16,-20 0-16,-1 0 0,0 0 15,0 0-15,0 0 0,0 0 16,1-21-16,-1 0 0,0 0 15,-21-1-15,21 1 0,0-21 16,0 0-16,1-43 0,-1 43 16,0-1-16,0 1 0,0 0 15,-21-1-15,21 22 0,1-21 16,-22 21-16,-22 42 16,1 0-1,0 0-15,0 21 0,21-20 16,-21 20-16,0 0 0,-1 1 0,1-22 15,21 21-15,0 0 0,0-20 16,0 20-16,0-21 0,0 0 16,0 22-16,0-22 0,0 0 15,21-21 1,1 0-16,-1 0 0,0 0 16,0-21-16,0 21 0,0-21 15,1-1-15,-1 1 0,0 0 16,0 0-16,0 0 0,0 0 15,1-1-15,-1 22 0,-21 22 32,0-1-32,-21 0 0,21 0 15,-22 0-15,22 0 0,-21 1 0,21-1 16,0 0-16,-21 0 16,21 0-16,21-42 46,-21 0-30,21 0-16,-21 0 0</inkml:trace>
  <inkml:trace contextRef="#ctx0" brushRef="#br1" timeOffset="186731.88">22310 16764 0,'-22'0'31,"44"0"-31,-1 0 16,0 0-16,0 0 0,0 0 15,0 0-15,1 0 0,20 0 0,-21 0 16,0 0-16,0 0 0,22 0 16,-22-21-16,0 21 0,0 0 0,0 0 15,1 0-15,-1 0 0,0 0 16</inkml:trace>
  <inkml:trace contextRef="#ctx0" brushRef="#br1" timeOffset="186998.72">23199 17187 0,'-22'0'16,"1"0"15,0 0 1,0 0 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25:43.2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14753 0,'21'0'62,"0"0"-62,1 0 16,-1 0-16,0 0 0</inkml:trace>
  <inkml:trace contextRef="#ctx0" brushRef="#br0" timeOffset="2908.42">4276 0 0,'21'0'172,"-21"21"-172,21-21 0,0 0 16</inkml:trace>
  <inkml:trace contextRef="#ctx0" brushRef="#br0" timeOffset="7624.36">2180 2646 0,'0'0'0,"21"-21"16,0 0-16,1 21 0,-22-22 0,21 22 16,0-21-16,0 21 0,-21-21 15,21 21 1,-21-21-16,0 42 31,-21 0-15,0 0-16,0 1 15,-22 20-15,22-21 0,-21 21 0,0 1 16,-1-1-16,1-21 0,0 22 16,-1-1-16,-20-21 0,20 21 0,-20-20 15,21 20-15,-22-21 0,22 0 16,-22 0-16,22 1 0,0-1 15,20 0-15,-20-21 0,21 0 0,0 0 16,0 0-16,-1 0 0,22-21 31,0 0-31,22 21 16,-1-22-16,0 22 16,0-21-16,0 21 0,22 0 15,-1 0-15,0 0 0,-21 0 16,22 0-16,-1 0 0,0 0 0,1 21 15,-1 1-15,0-22 0,-20 21 16,20 0-16,-21 0 0,0 0 16,0 0-16,22 1 0,-43-1 0,21 0 15,0 0-15,0 0 0,0 0 16,-21 1-16,0-1 0,0 0 31,0-42 0,0 0-31,0-1 16,0 1-16,0-21 0</inkml:trace>
  <inkml:trace contextRef="#ctx0" brushRef="#br0" timeOffset="8185.04">3238 2688 0,'0'0'0,"22"-21"0,-1 21 0,0-21 0,21 21 16,-21-21-16,1 0 15,-1 21-15,0-22 0,-21 1 0,0 0 16,21 21-16,-21-21 0,0 0 16,-21 21-1,0 0-15,-22 0 0,22 0 16,-21 0-16,0 0 0,-43 21 15,21 0-15,22 0 0,0 0 16,21 1-16,-22-1 0,1 21 0,21-21 16,-22 0-16,22 1 0,0-1 15,21 0-15,0 0 0,0 0 16,0 0-16,0 1 0,21-1 16,0 0-16,1-21 0,-1 21 15,21-21-15,-21 21 0,22-21 16,-22 21-16,21 1 0,0-1 0,-20-21 15,20 21-15,0 0 0,-21 0 16,1 0-16,-1 1 0,0-1 0,-21 21 16,0-21-16,0 0 0,-21 1 15,0-1-15,-22 0 0,22 0 0,-21 0 16,-1-21-16,22 21 0,-21-21 16,0 0-16,-1 0 0,1 0 15,0 0-15,-1 0 0,1 0 16,0 0-16,20-21 0,-20 0 0,21 21 15,0-21-15,0 0 0,-1 21 16,22-21-16,0-1 16,0 1-16,22 0 0,-1 21 15,0 0-15,0-21 0,21 21 16,-20 0-16,-1-21 0,21 21 0,-21 0 16,22 0-16,-22 0 0</inkml:trace>
  <inkml:trace contextRef="#ctx0" brushRef="#br0" timeOffset="9204.62">4170 2773 0,'0'0'0,"0"-21"15,0 0 1,0-1-16,-21 1 0,-1 0 16,22 0-16,0 0 15,-21 21-15,0-21 0,0 21 16,0 0-16,0 0 16,-1 0-16,1 0 0,0 21 0,0-21 15,0 21-15,0 21 0,-1-21 16,-20 22-16,21-22 0,0 21 0,-22 1 15,22-1-15,0 0 0,-21 1 16,21-1-16,-1 0 0,1 1 0,21 41 16,0-41-16,0-1 0,0-21 15,0 21-15,0-20 16,21-1-16,22-21 0,-22 0 16,0 0-16,21 0 0,-20-21 15,20 21-15,0-43 0,-21 22 0,22 0 16,-1-21-16,0 20 0,-20-20 15,20 0-15,-21 21 0,0-22 0,0 1 16,1 0-16,-1 20 0,0-20 16,-21 21-16,21-21 0,-21 20 0,0 1 15,0 0-15,0 42 32,-21-21-32,21 21 0,-21 1 15,21 20-15,0-21 0,-21 0 16,21 22-16,-22-22 0,22 21 0,0-21 15,0 22-15,0-22 0,0 21 16,0-21-16,0 0 0,0 1 0,0-1 16,0 0-16,22 0 0,-1 0 15,0-21-15,0 0 0,0 0 16,0 0-16,1 0 0,-1 0 16,0-21-16,0 0 0,0 0 0,0 0 15,1-1-15,-1 1 0</inkml:trace>
  <inkml:trace contextRef="#ctx0" brushRef="#br0" timeOffset="9497.46">4974 2477 0,'0'0'0,"0"-22"0,21-41 31,-21 84-15,0 0-1,0 0-15,-21 22 0,0-1 0,0 0 16,21 22-16,-21-22 0,-1 1 0,22-1 16,-21 21-16,0-20 0,0-22 15,21 21-15,-21 1 0,0-22 0,21 21 16,-22-21-16,22 0 0,0 22 16,0-22-16,0 0 15,0 0-15,22-21 31,-1 0-31,0 0 16,-21-21-16,21 0 0</inkml:trace>
  <inkml:trace contextRef="#ctx0" brushRef="#br0" timeOffset="10796.31">5440 2921 0,'21'-21'16,"-42"42"-16,42-63 0,-21 21 16,0-1-16,0 1 0,0 0 15,-21 0-15,0 0 0,-1 0 16,1-1-16,0 1 0,0 21 16,0 0-16,0 0 15,-1 0-15,1 0 0,0 21 0,0 1 16,21-1-16,-21 0 0,0 21 15,-1 22-15,1-43 0,21 21 16,-21-21-16,0 22 16,21-22-16,0 21 0,0-21 0,0 1 15,0 20-15,0-21 0,0 0 0,0 0 16,0 1-16,21-22 16,0 0-16,0 0 15,1 0-15,-1-22 0,0 1 16,0 0-16,0 21 0,0-21 0,1 0 15,20-22-15,-21 22 0,0 0 16,0 0-16,1-21 0,-1 20 0,0-20 16,0 21-16,0-21 15,-21 20 1,0 44 218,0-1-234,0 0 16,0 0-16,0 0 16,0 0-16,0 1 15,0-1-15,0 0 16,0 0 31,0 0-16,0 0-15,0 1-1,0-1-15,0 0 16,0 0-1,0 0 1,0 0-16,0 1 16,21-1-1,1-21-15,-1 0 16,0 0-16,0 0 16,0 0-16,0 0 0,1-21 15,-1 21-15,0-22 0,0 1 16,21 21-16,-20-21 0,-1 0 0,0 0 15,21-22-15,-21 22 0,1 0 0,-1 0 16,0-21-16,0 20 0,0-20 16,-21 21-16,21-43 0,-21 43 15,0 0-15,0 0 0,0 0 16,-21 21 0,0 0-16,0 0 15,0 0-15,0 21 0,21 0 16,-22 0-16,1 0 15,21 1 1,-21-22 156,0 0-172</inkml:trace>
  <inkml:trace contextRef="#ctx0" brushRef="#br0" timeOffset="11324.01">2646 2836 0,'0'0'15,"-21"0"-15,-22 0 0,22 0 0,0 0 16,0 0-16,42 0 31,21 0-31,1 22 0,20-1 16,1-21-16,-1 0 0,43 21 0,0-21 15,0 0-15,42 0 0,0 21 16,0-21-16,0 0 0,22 0 0,-1 0 16,0 0-16,1 0 0,-1 0 15,0 0-15,-21 0 0,1 0 0,-1 0 16,-21 0-16,0 0 0,-21 0 0,-22 0 15,1 0-15,-22 0 0,1 0 16,-22 0-16,1 0 0,-22 0 16,0 0-16,-42 0 15,0 0 1,-22 0-16,1 0 0,-22 0 16,1 0-16,-1 0 0,-105 21 15,84-21-15,1 21 0</inkml:trace>
  <inkml:trace contextRef="#ctx0" brushRef="#br0" timeOffset="11592.85">3090 3344 0,'0'0'0,"-42"22"0,0-1 0,-1 0 16,22-21-16,21 21 0,42-21 15,1 0-15,20 0 0,1 0 16,42-21-16,21 0 0,0 21 0,21-21 15,-21-1-15,21 1 0,21 0 16,-21 0-16,22 0 0,-22 0 0,0-1 16,0 1-16,-21 0 15,-21 21-15,0-21 0,0 21 0,-22 0 0,1 0 16,-21-21-16,-1 21 0,-21 0 16,-20 0-16,-1 0 0,-21 21 15,-21 0-15,-22 0 0,1 0 0,0 1 16,-22 20-16,-21-21 0</inkml:trace>
  <inkml:trace contextRef="#ctx0" brushRef="#br0" timeOffset="12281.17">550 5440 0,'0'-42'0,"0"84"0,21-127 0,-21 64 0,0-21 16,0 21-16,22-1 0,-22 1 16,21-21-16,-21 63 31,0 0-31,0 0 0,-21 22 15,-1-1-15,-20 0 0,0 22 0,-1-1 16,-20 1-16,-1-1 0,1 1 16,-1-22-16,1 22 0,-22-22 15,43 22-15,42-22 0,0 0 0,0-21 16,0 1-16,0-1 0,0 0 16,0-42 15,0 0-31,0-1 0,0 1 15,0 0-15,0 0 0,0 0 0,0-22 16,0 22-16,0 0 0,0 0 16,0 42 15,0 0-31,63 0 0,-41 1 0,20-1 16,0 21-16,-21-21 0,22 0 15,-22 1-15,0-1 0,0 0 0,0 0 16,1 0-16,-22 0 0,21 1 15,0-22-15,0 21 16,0-21-16,0 0 0,1 0 16,-1 0-16,0 0 0,21-21 15,-21-1-15,22 22 0,-22-21 0</inkml:trace>
  <inkml:trace contextRef="#ctx0" brushRef="#br0" timeOffset="12928.19">974 5715 0,'0'0'0,"0"-42"0,21-22 0,0 43 15,-21 0-15,0 0 0,0 42 32,-21 0-32,21 0 0,-21 22 15,21-1-15,0-21 0,-22 21 16,22 1-16,-21-1 0,21-21 16,-21 22-16,21-22 0,0 21 15,0-21-15,0 0 0,0 1 0,-21-1 16,21 0-16,-21-21 31,21-21-15,0 0-16,0-1 0,0-20 15,0 21-15,0-21 0,0 20 16,0-20-16,0 0 0,0-1 0,21 1 16,0 21-16,0-21 0,0 20 15,1 1-15,-1 0 0,0 21 16,0 0-16,0 0 0,22 21 15,-1 0-15,-21 1 16,0-1-16,0 21 0,1-21 0,-1 22 16,-21-22-16,0 21 0,21 0 15,-21-20-15,0-1 0,21 21 0,-21-21 16,0 0-16,0 1 16,0-1-16,0-42 31,0-1-31,0 1 15,21 0-15,-21-21 0,21 21 0,1-22 16,-1 1-16,0 0 0,0-1 16,0 1-16,22 0 0,-22-1 15,0 22-15,21 0 0,-21 0 16,1 21-16,-1 0 0,21 0 16,-21 21-16,0 0 0,1 0 15,-22 22-15,0-22 0,0 21 0,0 0 16,0 1-16,0-22 0,0 21 15,0-21-15,0 22 0,0-22 0,-22 0 16,22 0-16,-21 0 0,21 1 16,0-1-16,21-21 47,1-21-47</inkml:trace>
  <inkml:trace contextRef="#ctx0" brushRef="#br0" timeOffset="14913.27">1884 5863 0,'63'-42'32,"-42"42"-32,1-21 15,-22 0-15,21 21 0,21-22 16,-21 1-16,0 0 0,22 0 16,-22 0-16,21 0 0,-21-1 15,1 1-15,20 0 0,-42 0 0,21 0 16,-21 0-16,0-1 0,-21 22 15,0 0 1,0 0-16,-22 0 0,22 22 16,-21 20-16,21-21 0,-1 21 0,1 1 15,0-1-15,0 0 0,0 1 16,0-1-16,-1 0 0,22-20 0,0 20 16,0-21-16,0 0 0,0 0 15,0 1-15,22-22 0,-1 21 16,21-21-16,-21 0 0,22 0 15,41-21-15,-41-1 0,20 22 16,-21-21-16,22 0 16,-22-21-16,64-1 0,-64 1 15,1 0-15,-1 21 0,0-22 16,-20 22-16,-1-21 0,-21 21 0,0-1 16,0 1-16,-21 21 15,-1 0-15,1 0 16,0 21-16,0 1 0,0-1 15,0 0-15,21 21 0,0-21 0,0 1 16,0 20-16,0-21 0,0 21 16,21-20-16,0-1 0,0 0 15,0 0-15,0 0 16,1-21-16,-1 21 16,-42-21 15,-1 0-31,1 0 15,0-21-15,0 0 0,0 21 16,0-21-16,-1 0 0,1 21 0,0-21 16,0 21-16,0 0 0,0 0 15,21 21 1,0 0 0,0 0-16,21 0 15,0-21-15,0 21 0,0 1 16,22-22-16,-22 0 0,21 0 0,0 0 15,-20 0-15,20 0 0,0 0 16,1 0-16,-1-22 0,0 1 0,1 21 16,-1-21-16,-21 0 0,21 0 0,1 0 15,-1-22-15,-21 22 16,22-21-16,-22 21 0,0-22 0,0 22 16,0-42-16,-21 20 0,0 22 15,0 0-15,-21 21 0,0 0 16,0 0-16,0 0 0,-1 0 15,1 21-15,21 0 0,-21 0 16,21 22-16,-21-22 0,21 21 16,0-21-16,0 22 0,0-22 0,0 0 15,0 0-15,0 22 0,21-22 16,0 0-16,0-21 0,-21 21 16,22 0-16,-1-21 0,-21 21 15,21-21-15,-21-21 31,-21 21-15,0-21-16,-1 21 0,1-21 16,0 0-16,21 42 47,0 0-47,0 0 0,21-21 15,0 21-15,1-21 0,-1 0 16,0 22-16,21-22 0,1 0 0,-1 0 15,0 0-15,1 0 0,-1 0 16,21 0-16,-20 0 0,20-22 0,-20 22 16,-1-21-16,21 0 0,-20 0 0,-1 21 15,-21-42-15,22 20 16,-22 1-16,0 0 0,0-21 0,0 21 16,-21-22-16,0 22 0,0-21 15,0 21-15,0-1 0,-42-20 0,21 21 16,0 21-16,-1-21 0,-62 21 15,63 0-15,-22 21 0,1 0 16,21 0-16,-22 0 0,22 22 0,0-1 16,0-21-16,0 22 0,0-22 15,21 21-15,0-21 0,0 22 0,0-22 16,0 0-16,0 0 16,42 0-16,-21-21 0,0 0 15,0 0-15,1 0 0,-1 0 16,42-21-16,-42 21 0,1-21 15,-1 0-15,21 0 0,-21-1 0,0 1 16,1 0-16,-22 0 0,21-21 16,0-22-16,0 43 15,-21 0-15,0 0 0,0-1 16,0 1-16,0 42 31,0 1-31,-21-1 0,21 0 0,-21 0 16,21 21-16,0-20 0,0 20 15,0-21-15,0 0 0,0 22 0,0-22 16,0 0-16,21 0 0,0 0 0,0 0 16,0-21-16,22 22 15,-22-22-15,21 0 0,1 0 0,20 0 16,43 0-16,-64 0 0,22-22 16,-1 1-16,1 0 0,-22 0 15,0 0-15,22 0 0,-43-22 0,21 22 16,1-21-16,-22-1 0,0 1 15,0 21-15,-21-43 0,0 43 16,-21 0-16,0 0 0,0 21 16,-22 0-16,1 0 0,0 0 15,-1 21-15,-20 0 0,-22 22 16,43-1-16,0-21 0,-1 21 0,22-20 16,0 20-16,-21 21 15,20-41-15,22-1 0,0 0 16,0 0-16,0 0 0,22 0 15,20-21-15,-21 0 0,0 22 16,22-22-16,-22 0 0,21 0 16,0 21-16,-20 0 0,20-21 0,-21 21 15,0 0-15,22 0 0,-22 1 0,0-1 16,0 21-16,0 0 16,-21 1-16,0-1 0,21 0 0,-21 22 0,0-1 15,22 1-15,-22-1 0,0-20 16,0 84-16,0-64 0,0 1 15,0 20-15,0-20 0,-22-1 0,1 22 16,0-21-16,0-1 16,0 1-16,-43 41 0,22-41 15,0-22-15,-43 22 0,43-43 16,-1 0-16,1-21 0,0 0 16,-1 0-16,1 0 0,-43-42 15,64-1-15,-21 1 0,21-21 0,-1-1 16,22 1-16,0-22 0,0 0 15,0-21-15,0 22 0,22-22 0,20 0 16,0 0-16,1 0 0,-1 22 16,21-22-16,1 21 0,-1 1 15,64-43-15,-63 84 0,-1-20 16</inkml:trace>
  <inkml:trace contextRef="#ctx0" brushRef="#br0" timeOffset="15240.07">5334 5779 0,'21'0'16,"43"0"0,-43 0-16,0 0 15,0-22-15,43-20 16,-22 42-16,-21-21 0,21-21 16,-20 20-16,-1 1 0,0 0 0,-21 0 15,0 0-15,0 0 0,-21-1 16,0 22-16,-22 0 0,22 0 15,-21 0-15,-1 0 0,1 22 0,0-1 16,-1 0-16,1 21 0,0-21 16,-1 22-16,22-1 0,0 0 0,0 1 15,0-1-15,0-21 0,21 43 16,0-22-16,0-21 0,0 0 16,0 1-16,21-22 0,21 21 15,22-21-15,-22 0 0,21 0 16,-20 0-16,20-21 0,1-1 0,-22 1 15,22 0-15,-22 0 0,21 0 16</inkml:trace>
  <inkml:trace contextRef="#ctx0" brushRef="#br0" timeOffset="15605.86">6181 5249 0,'-22'-21'0,"44"42"0,-44-63 0,1 21 16,0 21-16,0 0 0,0 0 15,0 0-15,-1 21 16,22 0-16,0 0 0,0 1 16,22-1-16,20 0 15,-21 0-15,21-21 0,1 21 0,-1 0 16,0-21-16,22 0 16,42 22-16,-43-22 0,-20 0 15,62 0-15,-83 0 0,20 21 16,-21-21-16,0 0 0,-21 21 15,0 0-15,-21 0 0,0 22 16,-21-22-16,-1 21 0,1 0 16,0 1-16,-22-1 0,22 22 15,-22-22-15,1 21 0,20-20 0,-20-1 0,21 0 16,-22 1-16,22-1 16,-1-21-16,1 0 0,0 1 0,21-1 15,-22 0-15,22 0 0,21 0 16</inkml:trace>
  <inkml:trace contextRef="#ctx0" brushRef="#br0" timeOffset="16367.09">8086 5292 0,'21'0'0,"0"0"15,0 0-15,0 0 0,0 0 16,1 0-16,-1-21 0,0-1 0,21 1 15,-21 0-15,22 0 0,-22 0 0,21 0 16,-21-1-16,1 1 0,-1 0 16,0 0-16,-21 0 0,0-22 0,0 22 15,0 0-15,-21 0 0,0 21 16,-22-21-16,1 21 0,0 0 16,-1 0-16,-20 21 0,20-21 15,-20 21-15,-1 0 0,22 0 0,-21 1 16,20-1-16,22 21 0,-21-21 0,21 22 15,21-22-15,0 21 0,0 22 16,42-43-16,-21 21 0,43 22 16,-22-22-16,0-21 15,1 21-15,-1 1 0,0-1 0,-21-21 16,22 22-16,-22-22 0,0 21 0,0-21 16,0 0-16,1 1 0,-22-1 15,0 0-15,0 0 0,0 0 0,-43 0 16,22 1-16,-42-22 0,-1 21 15,-84-21-15,84 0 16,-20 0-16,-1 0 0,22 0 0,-22-21 16,21-1-16,22 1 0,0 0 15,-1 0-15,22 0 0,0-22 16,0 22-16,21 0 0,0-21 0,0 21 16,0-1-16,21 1 0,0 0 15,22 0-15,-1 21 0,0-21 0,85 21 16,-63-21-16,-1-1 0,1 22 15,-1 0-15,1 0 0,-1-21 0,-20 21 16</inkml:trace>
  <inkml:trace contextRef="#ctx0" brushRef="#br0" timeOffset="16865.43">9017 5376 0,'0'0'0,"0"-21"15,0 0-15,-21 0 16,0 0-16,-22 21 0,22 0 0,-21-21 16,-1 21-16,1 0 0,0 0 0,-1 0 15,1 21-15,0 0 0,-1 0 16,1 0-16,0 0 0,21 22 16,-1-1-16,1-21 0,0 22 0,21-1 15,-21 0-15,21 1 0,0-22 16,0 21-16,0-21 0,21 0 0,0 1 15,0-1-15,1 0 0,-1-21 16,21 0-16,0 0 0,1 0 0,20 0 16,-20-21-16,-1 0 15,0-1-15,1 1 0,-22 0 0,21 0 16,-21 0-16,0 0 0,1-22 0,-1 22 16,-21-21-16,0 21 0,21-22 15,-21-20-15,0 42 0,0-1 16,0 1-16,0 0 0,0 42 31,0 0-31,0 1 0,-21-1 0,21 21 16,0-21-16,0 22 15,0-1-15,-21 0 0,21-21 0,0 22 16,0-1-16,0-21 0,0 22 0,0-22 16,0 21-16,0-21 0,0 0 15,21 1-15,0-22 16,0 0-16,0 0 0,0 0 0,1-22 15,-1 1-15,0 21 16</inkml:trace>
  <inkml:trace contextRef="#ctx0" brushRef="#br0" timeOffset="17120.29">9758 4953 0,'0'-42'0,"0"84"0,0-105 0,0 41 15,-21 22-15,-1 0 0,1 43 16,0-22-16,0 21 0,-21 1 16,20 20-16,1 1 0,0-22 0,0 21 15,0 1-15,0-1 16,-1 1-16,22-1 0,-42 43 16,42-63-16,0-1 0,-21 0 0,21 1 15,0-22-15,0 21 0,0 0 16,21-42-16,21 0 15,-20 0-15,20 0 0,-21 0 16,21 0-16</inkml:trace>
  <inkml:trace contextRef="#ctx0" brushRef="#br0" timeOffset="18556.5">10160 5630 0,'21'-21'0,"-42"42"0,63-63 0,-21 21 15,-21-21-15,0 20 0,22 1 16,-22 0-16,0-21 0,0 21 0,0-1 15,0 1-15,0 0 0,-22 21 0,1-21 16,0 21-16,0 0 16,0 0-16,0 0 0,-22 21 0,22 0 15,-21 0-15,21 1 0,-22 20 0,22-21 16,-21 21-16,-1 43 16,22-43-16,0-20 0,0 20 0,21-21 15,-21 21-15,21-20 0,0-1 16,0 0-16,0 0 0,21 0 0,0-21 15,0 0-15,0 0 0,1 0 0,-1 0 16,0 0-16,21 0 0,-21 0 16,1 0-16,20-21 0,-21 0 0,0 0 15,22 0-15,-22-1 0,0-20 0,0 21 16,0-21-16,0-1 16,1 1-16,-1 21 0,-21-22 0,21 22 15,0-42-15,-21 42 0,0-1 16,-21 44 15,0 20-31,0-21 16,-1 0-16,22 22 0,-21-1 0,21-21 15,-21 21-15,21 1 0,0-22 0,0 21 16,0-21-16,0 1 16,0 20-16,21-42 0,0 21 0,22 0 15,-22-21-15,0 0 0,43 0 16,-22 0-16,-21 0 0,21-21 15,-20 0-15,20 21 0,0-42 0,-21 20 16,22 1-16,-22-21 0,21 21 16,1-22-16,-22 1 0,0 0 0,0 21 15,0-22-15,-21 22 0,21-21 0,-21 21 16,0-1-16,-21 22 16,0 0-16,0 0 0,0 22 15,0-1-15,-1 0 0,1 0 16,21 21-16,0-20 0,-21 20 0,21 0 15,0 22-15,0-43 0,0 21 16,0-21-16,0 1 0,21-1 16,-21 0-16,21 0 15,1-21-15,-1 21 0,0-21 0,0 0 0,0 0 16,22 0-16,-22 0 0,0 0 16,21 0-16,-21-21 0,1 0 15,-1 21-15,21-21 0,-21-22 0,0 22 16,22 0-16,-22-21 0,0 21 0,21-22 15,-20 22-15,-1-21 0,0-1 16,-21 22-16,21 21 16,-42 21-1,0 1-15,21-1 16,-21 0-16,-1 21 0,22-21 16,0 1-16,0 20 0,0-21 0,0 0 15,0 0-15,0 1 0,0-1 16,22 0-16,20-21 0,-21 0 15,21 0-15,-20 0 0,20 0 0,0 0 16,-21 0-16,22 0 0,-1-21 16,-21 0-16,0-1 0,22 1 0,-22 0 15,0 0-15,0-21 0,0 20 16,1-20-16,-1 21 0,-21 0 0,0-22 16,0 22-16,0 0 0,0 42 46,0 0-46,0 1 0,0-1 16,-21 21-16,-1 0 0,22 1 0,0-1 16,-21 0-16,21 1 0,-21 20 0,21-20 15,-21-1-15,21 21 0,0-20 16,0 20-16,0 1 0,0-1 0,0 1 16,-21 84-16,21-85 15,0 1-15,0 21 0,0-22 0,-21 1 16,21 20-16,0-20 0,-22-1 0,-20 170 15,21-169 1,0 20-16,-22-20 0,22-1 16,0 1-16,0-22 0,0 22 0,-22-22 15,22 0-15,0 1 0,0-22 0,0 0 16,0 0-16,-1 0 0,1-21 16,0 0-16,0 0 0,21-21 15,0 0-15,0-43 16,0 22-16,0-21 0,0-64 15,0 42-15,21 0 0,0 1 16,0-22-16,1 21 0,-1-21 16,0 0-16,0 1 0,21-1 0,1 0 0,-22 0 15,21 21-15,-21 1 16,1 20-16,-1-20 0,21 41 0,-21-20 16,0 20-16,-21 1 0,22 0 15,-1-1-15,0 22 0,-21 0 0,0 0 16,21-21-16,0 20 15,-21 1 1,0 0 47</inkml:trace>
  <inkml:trace contextRef="#ctx0" brushRef="#br0" timeOffset="19930.78">12509 4636 0,'0'0'0,"0"21"78,0 0-78,0 0 0,22 0 15,-1 0-15,0 22 0,0-22 16,21 21-16,-20 1 0,20-1 0,0-21 16,22 21-16,-22 1 0,22-1 15,-22-21-15,21 0 0,1 22 0,-22-22 16,22 0-16,-22 0 0,22-21 0,-22 21 16,0-21-16,1 0 0,-1 22 15,-21-22-15,21 0 0,-20 0 0,-1 0 16,-42 0 15,-1 0-31,1 0 16,-21 0-16,0 0 0,-1 0 15,-20 0-15,20 21 0,-20 0 16,-22 0-16,22 0 0,-1 22 0,1-1 16,-1 0-16,1 1 0,-1-1 15,1 0-15,-1 1 0,1-1 0,-1 0 16,22 1-16,-22-1 0,22-21 15,21 21-15,-21-20 0,20-1 0,1-21 16,0 21-16,42-42 47,0 0-47,1-1 16,-1 1-16</inkml:trace>
  <inkml:trace contextRef="#ctx0" brushRef="#br0" timeOffset="20384.5">14097 5038 0,'0'0'16,"21"-21"-16,21-170 31,-42 170-31,-21 42 15,0 21 1,0-20-16,21 20 0,-21 0 16,0 22-16,-1-22 0,1 22 15,0-22-15,0 21 0,0-20 0,0-1 16,-43 106 0,64-105-16,-21-22 0,21 0 15,0 0-15,0 0 16,0 0-16,0 1 0,21-22 15,0 0 1,0 0-16,1 0 0,-1-22 0,21 1 16,-21 0-16</inkml:trace>
  <inkml:trace contextRef="#ctx0" brushRef="#br0" timeOffset="21328.49">14732 5059 0,'0'21'0,"-21"-21"0,0 42 0,-1-20 16,1-1-16,0 21 0,0-21 0,0 22 15,0-22-15,-1 0 0,1 21 16,21-21-16,0 1 0,0-1 0,0 0 16,0 0-16,0 0 15,21-21 1,1 0-16,-1 0 0,0 0 0,0 0 15,0 0-15,0 0 0,1 0 16,-1 0-16,0-21 0,0 0 0,-21 0 16,0 0-16,0-1 0,0 1 15,0 0-15,0 0 0,0-21 16,0 20-16,0-20 0,-21 21 0,0-21 16,21 20-16,-21 1 0,21 0 15,0-21-15,0 21 0,0-1 0,21 1 16,0 0-16,0 21 15,64-21-15,-43 21 0,0 0 16,1 0-16,-1 0 0,0 21 16,1 0-16,-1 0 0,0 22 15,-20-22-15,-1 21 0,0-21 0,0 22 16,-21-1-16,0-21 0,0 22 16,0-22-16,0 21 0,-21-21 15,0 0-15,0 1 0,-1-1 0,1 0 16,21 0-16,-21-21 0,21 21 15,21-21 1,0 0 0,22 0-16,-22 0 0,21 0 0,-21-21 15,22 0-15,-1 21 0,-21-21 0,22 0 16,-22-1-16,0 1 16,0 0-16,0 0 0,0-21 0,-21 20 15,0-41-15,0 21 16,0 20-16,0-20 0,-21 21 0,21 0 15,-21 0-15,0-1 0,0 1 0,0 0 16,21 0 0,21 42-1,0 0 1,0-21-16,21 21 0,-20 1 16,-1-1-16,21 21 15,-42 0-15,21-20 0,0-1 0,-21 0 16,0 0-16,22 0 0,-1 22 15,0-43-15,-21 21 0,0 0 16,21-21-16,-21 21 0,21-21 16,0 0-16,1 0 15,-1 0 1,0-21-16,-21 0 0,21 0 16,-21-1-16,21 1 15,-21-21-15,0 21 0,0-22 0,0 22 16,0-21-16,0 0 0,0 20 15,-21 1-15,0 0 0,-21 0 0,20 0 16,1 0-16,0 21 0,0 0 16,-21 0-16,20 0 0,1 0 15,-21 21-15,21 0 16,0 0-16,-1-21 0,22 21 0,0 0 16,0 1-16</inkml:trace>
  <inkml:trace contextRef="#ctx0" brushRef="#br0" timeOffset="22029.14">17738 4487 0,'0'43'16,"-22"-22"-1,1 0-15,-21 21 0,21 1 0,-22-1 16,-20 22-16,21-1 0,-22-21 16,1 22-16,-64 42 0,63-64 15,1 0-15,-1 1 0,1-1 16,20-21-16,-41 22 0,41-22 16,1 0-16,21-21 0,0 0 15,-1 0-15,22-21 16,0 0-1,22 21-15,-1-22 0,0 1 16,0 21-16,0 0 0,22-21 0,-22 21 16,0 0-16,21 0 0,-21 21 15,22-21-15,-1 21 0,-21 1 16,22-1-16,-1 0 0,0 0 0,-21 21 16,22-20-16,-22-1 0,21 0 15,-21 0-15,1 21 0,-1-20 0,0-1 16,21 0-16,-21-21 0,-21 21 15,22 0-15,-1-21 0,-21 21 16,21-21 0,0-21-16,-21 0 0,21 21 15,0-21-15,1 0 0</inkml:trace>
  <inkml:trace contextRef="#ctx0" brushRef="#br0" timeOffset="22349.96">18838 4466 0,'0'0'15,"0"21"1,-21 1-16,0 20 0,-21 0 0,-1 1 16,1 20-16,-22 22 0,1-22 15,-1 22-15,1 0 0,-22-1 0,1 1 16,20 0-16,1-1 0,-1-20 0,1 20 15,-1-20-15,1-1 0,-1 1 16,1-1-16,-1 1 0,22-22 16,-1 1-16,1-1 0,0-21 0,-1 0 15,22 22-15,0-43 0,0 21 16,0 0-16,42-42 31,0 21-31,0-21 0,0-1 16,22-20-16,-22 21 0,21 0 0,-21-22 15</inkml:trace>
  <inkml:trace contextRef="#ctx0" brushRef="#br0" timeOffset="24771.12">18563 5144 0,'0'0'16,"0"21"0,0 0-16,0 0 0,-21 21 15,0-20-15,0-1 0,-1 21 16,1-21-16,0 22 0,0-22 16,0 0-16,0 21 0,-1-21 0,1 1 15,0-1-15,0 0 0,21 0 16,-21-21-16,21 21 0,-21-21 0,21-21 31,0 0-15,21 0-16,0-22 0,0 22 15,0 0-15,0 0 0,1-21 16,-1 20-16,21-20 0,-21 21 0,0-21 16,22 20-16,-22 1 0,0 0 15,0 0-15,0 0 0,1 21 16,-1 0-16,0 0 0,0 0 0,0 21 15,-21 0-15,0 0 0,21 0 16,-21 1-16,0-1 0,0 21 0,0-21 0,0 0 16,0 22-16,0-22 15,0 0-15,0 21 0,0-20 0,0-1 16,0 0-16,0 0 16,0-42 15,22 0-31,-1 0 15,-21-1-15,21 1 0,0 0 0,0 0 16,0 0-16,22-22 0,-22 22 16,0-21-16,21 21 0,1-22 0,-22 22 15,21 0-15,-21 0 0,22 0 16,-22 21-16,0 0 0,-21 21 31,0 0-31,0 0 0,0 22 16,-21-22-16,21 0 0,-21 0 0,0 21 15,21-20-15,0-1 0,0 0 0,0 0 16,0 0-16,0 0 0,0 1 16,0-1-16,21-21 0,0 0 15,0 0-15,21 0 0,-20 0 16,20 0-16,0 0 0,1 0 0,20 0 16,-21-21-16,1 21 0,-1-22 15,0 1-15,1 0 0,-1 0 16,0 0-16,1 0 0,-22-1 0,0-20 15,21 21-15,-20 0 0,-1 0 16,-21-22-16,0 22 0,21 21 0,-21-21 16,-21 21-1,-22 21-15,22 0 16,0 0-16,-21 22 0,21-22 0,-1 0 16,-20 21-16,21-20 0,0-1 15,0 21-15,21-21 0,0 0 0,0 1 16,0-1-16,0 0 15,21 0-15,0-21 0,0 0 16,43 0-16,-22 0 16,-21 0-16,21-21 0,-20 0 15,20 21-15,0-21 0,-21-1 0,22 1 16,-1 0-16,-21 0 0,22 0 16,-1-22-16,21 1 0,-20 21 15,-22-21-15,0 20 0,0 22 16,-21-21-16,-21 21 15,0 21-15,0 1 16,0-1-16,-1 0 0,1 0 16,21 0-16,0 0 0,0 22 0,0-22 15,0 0-15,0 0 0,0 0 16,0 1-16,0-1 0,0 0 16,0 0-16,0 0 15,-21-21 1,0-21-1,0 0-15,0 0 16,21 0-16,-22-1 0,1 1 16,0 21-1,0 0-15,0 0 0,0 0 16,-1 21 0,22 1-16,0-1 15,0 0-15,22 0 0,-22 0 16,21-21-16,0 21 15,21-21-15,-21 0 0,1 0 0,20 0 16,0 0-16,1 0 0,-1 0 0,0 0 16,1 0-16,-1 0 0,0-21 15,1 21-15,-1-21 0,0 0 0,-21 0 16,22 0-16,-1-1 0,-21-20 16,0 21-16,1 0 0,-1-22 15,0 22-15,0 0 0,-21 0 0,0 0 16,0 0-16,0-1 0,-21 22 15,0 22-15,0-22 16,-1 21-16,1 0 0,0 21 0,0-21 16,0 1-16,21 20 0,0-21 15,0 21-15,0-20 0,0 20 16,0-21-16,0 21 0,0-20 0,21-1 16,-21 0-16,21 0 0,-21 0 15,0 0-15,0-42 31,-21 0-15,21 0-16,-21 0 0,0 0 0,-1-1 16,22 1-16,-21 21 15,21-21-15,-21 21 16,21 21 0,0 0-1,0 1-15,21-22 0,0 21 16,22-21-16,-22 21 0,0-21 15,21 0-15,-20 0 0,20 0 0,-21 21 16,21-21-16,1 0 0,-22 0 16,21 0-16,-21 0 0,1-21 0,20 21 15,-21-21-15,0 21 0,0-21 16,1-1-16,20 1 0,-21 0 0,0-21 16,-21 21-16,21-1 0,1-20 15,-1 21-15,-21-21 16,0-1-16,0 22 0,0 0 15,-21 21 1,-1 0-16,1 0 16,0 0-16,0 21 0,-21 0 0,20 0 15,1 1-15,0-1 0,-21 0 16,42 0-16,-21-21 0,-1 21 0,1 22 16,21-22-1,0 0-15,21-21 16,1 0-1,-1 0-15,0 0 0,0 0 0,0 0 16,0 0-16,1 0 0,-1-21 0,0 0 16,0 21-16,0-22 15,0 22-15,1-21 0,-1 21 0,0 0 16,0-21-16,-21 42 31,0 0-31,-21 1 0,21-1 16,0 0-16,-21 0 0,21 0 15,0 0-15,0 1 0,0-1 16,0 0-16,21 0 0,0-21 16,0 21-16,0-21 0,22 0 0,-22 21 15,21-21-15,1 0 0,-1 0 16,0 0-16,1 0 0,-1 0 0,0 0 16,1-21-16,-1 21 0,-21-21 15,21 0-15,-20 0 0,-1-22 16,0 22-16,0 0 0,0-21 0,-21-1 15,0 22-15,0 0 0,0-21 0,0 21 16,-21 21-16,0-22 16,-21 1-16,20 21 0,-41 0 0,21 0 0,-22 0 15,22 0-15,-22 21 0,22 1 16,0-1-16,-1 0 0,1 21 0,21 1 16,0-1-16,-1 0 0,22 1 15,0-1-15,0 0 0,0 22 16,0-22-16,0 22 0,22-22 0,-1 0 15,0 22-15,0-22 0,-21 22 16,0-22-16,0 21 0,0-20 0,0 20 16,0 1-16,-21-22 0,0 22 0,-22-1 15,22-21-15,-21 1 0,0-1 16,20 0-16,-20 1 0,0-1 0,21-21 16,-22 0-16,22 1 0,-21-1 15,21-21-15,-1 0 0,1 0 0,0 0 16,0 0-16,0 0 15,21-21-15,0-1 16,0 1-16,21 0 0,0 0 16,21-21-16,-20 20 0,20-20 0,0-21 15</inkml:trace>
  <inkml:trace contextRef="#ctx0" brushRef="#br0" timeOffset="25087.94">21971 5821 0,'0'-21'0,"0"42"0,21-63 0,0 20 16,0 1-16,1 0 15,-1 0-15,0 0 16,0 0-16,21-1 0,-20 1 0,-1 0 16,0 0-16,0 0 0,-21 0 15,0-1-15,0 1 0,0 0 16,-21 21-1,0 0-15,0 21 0,-1 0 16,1 1-16,-21 20 0,21-21 0,0 21 16,-22-20-16,22 20 0,0-21 15,21 21-15,0-20 0,-21-1 0,21 0 16,0 0-16,0 0 0,0 0 0,21-21 16,0 0-16,0 0 15,0 0-15,1 0 0,20 0 16,-21-21-16,0 21 0</inkml:trace>
  <inkml:trace contextRef="#ctx0" brushRef="#br0" timeOffset="25481.71">22479 5017 0,'0'0'0,"-21"0"0,0 0 0,-1 0 15,22 21 1,0 0-16,0 0 0,0 0 16,0 0-16,0 1 0,22-1 15,-1 0-15,0 0 0,21 0 16,-21 0-16,22 1 0,-22-1 16,21 0-16,-21 0 0,22 0 0,-22 0 15,0-21-15,0 22 0,0-22 0,1 0 16,-22 21-16,21-21 0,-21 21 0,0 0 15,-21-21 1,-22 21-16,22-21 0,-21 21 16,-1 1-16,1 20 0,0-21 0,-1 21 15,-20 1-15,21-1 0,-22-21 0,22 22 16,-1-1-16,-20 0 16,21-21-16,-1 22 0,1-22 0,21 0 15,-22 0-15,1 0 0,21 1 16,-21-1-16,20 0 0,-20 0 0,0-21 15,-1 21-15,1-21 0</inkml:trace>
  <inkml:trace contextRef="#ctx0" brushRef="#br0" timeOffset="27028.83">7599 6371 0,'0'0'0,"-21"0"0,-1-21 0,1 21 0,0-21 15,0 21-15,0 0 32,42 0-1,0 0-16,0 0-15,-21 21 0,21-21 16,1 0-16,-1 21 0,21-21 16,0 0-16,1 0 0,-1 21 0,22-21 15,-1 0-15,1 22 0,20-22 16,1 0-16,0 21 0,20-21 0,1 0 16,0 21-16,0 0 0,21-21 0,0 21 15,0-21-15,0 21 0,0 1 16,21-22-16,0 21 0,22-21 0,-22 21 15,21 0-15,0-21 0,22 21 16,-22 0-16,22 1 0,20-22 16,-20 21-16,-1 0 0,1-21 0,-1 21 15,22 0-15,-21 0 0,-1-21 16,22 22-16,-22-1 0,22-21 16,0 21-16,-22 0 0,1-21 0,20 21 0,-20 0 15,-1-21-15,1 22 16,-22-22-16,0 21 0,1-21 0,-22 21 0,0-21 15,0 21-15,-21-21 0,-21 0 16,-21 0-16,-1 0 0,1 21 0,-43-21 16,22 0-16,-43 0 0,21 0 0,-20 0 15,-1 0-15,0 0 0,0 0 32,-21-21 30,0 0-46,-21 21-1</inkml:trace>
  <inkml:trace contextRef="#ctx0" brushRef="#br0" timeOffset="27161.76">15938 7027 0,'0'22'15,"0"-44"-15,-21 44 0,21-1 32,-21 0-17,0-21-15,0 0 16</inkml:trace>
  <inkml:trace contextRef="#ctx0" brushRef="#br1" timeOffset="43986.2">13144 3768 0,'0'0'0,"22"0"15,-1 0-15,-21-21 0,21 21 16,0 0 0,-21-22-1,0 1 17,-21 21-1,0 0-31,0 0 0,-1-21 0,-20 21 15,21 0-15,-21-21 0,-1 21 16,1 0-16,21 0 0,-64-21 16,64 21-16,-21 0 0,-1 0 0,22 0 15,-21 0-15,21 0 16,-22 0-16,22 0 0,0 0 0,0 0 16,0 0-16,-1 0 0,1 0 15,0 0-15,0 0 0,0 0 16,0 0-16,21 21 15,-22-21-15,22 21 0,-21-21 16,21 21-16,-21-21 0,21 21 16,-21 1-16,0-1 15,0 0-15,21 0 16,0 0 0,-22 0-16,1 1 0,21-1 15,0 0-15,0 0 0,-21 0 16,0 0-16,21 1 0,-21-1 15,21 21-15,-21-21 0,-1 0 0,22 22 16,-21-22-16,21 21 0,-21-21 16,0 22-16,21-22 0,-21 0 0,0 21 15,21-20-15,-22 20 0,1-21 16,21 0-16,-21 22 0,0-22 0,0 42 16,21-42-16,0 1 0,-43 41 15,43-21-15,-21 1 16,21-22-16,0 21 0,-21 1 0,0-1 15,21-21-15,-21 21 0,21 1 16,0-22-16,-21 21 0,21 1 16,-22-22-16,22 21 0,0-21 0,0 0 15,-21 43-15,21-43 16,0 21-16,-21-20 0,21-1 0,0 0 16,0 21-16,0 1 0,0-1 15,0-21-15,0 21 0,0-20 16,0-1-16,0 21 0,0-21 0,0 0 15,0 1-15,0 20 0,0-21 16,0 0-16,0 0 0,0 1 16,0 20-16,0-21 0,0 0 0,0 0 0,0 1 15,0-1-15,0 0 0,0 0 16,0 0-16,0 0 16,0 1-16,0-1 0,0 0 15,0 0-15,21 0 16,0-21-1,-21 21-15,22-21 32,-22 22-32,21-22 0,0 0 15,0 21 1,0-21-16,0 0 0,1 0 16,-1 0-16,-21 21 0,21-21 15,0 0-15,21 0 0,-20 0 0,-1 0 16,21 0-16,-21 0 0,22 0 15,-22 0-15,21 0 0,0 0 0,-20 0 16,20 0-16,0 0 0,-21 0 16,22 21-16,-1-21 0,0 0 0,-20 0 15,20 0-15,0 21 0,-21-21 16,22 0-16,-22 0 0,21 21 0,1-21 16,-22 0-16,21 0 0,-21 22 0,22-22 15,-1 0-15,-21 0 0,21 21 0,-20-21 16,-1 0-16,21 0 0,-21 0 15,0 0-15,1 0 0,20 0 16,0 21-16,-21-21 0,1 0 16,-1 0-16,0 0 15,0 0-15,0 0 0,0-21 0,1 21 16,-22-21-16,21-1 0,-21 1 16,21 21-16,0-21 15,0 0-15,0 0 16,1 0-16,-1-1 0,0 1 15,-21 0-15,21 0 16,0 0-16,0-22 0,-21 22 16,22 0-16,-1 0 0,-21 0 0,21-22 15,0 22-15,0-21 0,-21 21 0,0-22 16,21 22-16,1-21 0,-22 0 16,21 20-16,-21-20 0,21 0 0,0-1 15,-21 1-15,0 0 0,21 21 16,-21-22-16,21 1 0,-21 0 0,0 20 15,43-62-15,-43 63 0,21-22 16,-21 1-16,0 21 0,0-22 16,0 1-16,21 21 0,-21-21 0,0 20 15,0-20-15,0 0 0,0 21 16,0-22-16,0 1 0,0 21 0,21-22 16,-21 22-16,0-21 0,21 21 0,-21-22 15,0 22-15,0-21 16,0 21-16,0 0 0,0-1 0,0 1 15,0 0-15,0 0 0,0 0 16,0 0-16,0-1 0,0 1 16,0 0-16,0 0 0,0 0 15,0 0-15,0-1 16,0 1-16,0 0 0,0 0 0,0 0 16,0 0-16,0-1 0,0 1 15,0 0-15,0 0 0,0 0 16,0 0-16,0-1 15,0 1-15,0 0 16,0 0-16,0 0 0,0 0 16,0-1-1,-21 1-15,0 0 16,0 21-16,21-21 0,-21 21 16,0 0-16,-1-21 15,1 21-15,0 0 0,0-21 16,0 21-16,0-22 15,-1 22-15,22-21 0,-21 21 16,0 0-16,0 0 16,0 0-16,0 0 0,-22 0 15,22 0-15,0 0 0,0 0 16,0 0-16,-22 0 0,22 0 16,-21 0-16,-1 0 0,1 0 0,21 0 15,-21 0-15,-1 0 0,22 21 16,0-21-16,0 0 0,0 22 0,-1-1 15,1-21-15,0 0 0,0 21 0</inkml:trace>
  <inkml:trace contextRef="#ctx0" brushRef="#br1" timeOffset="50764.41">12552 6371 0,'0'0'0,"0"-21"0,0 0 0,0 0 16,0 0-16,0-1 15,0 1-15,0 0 16,0 0-1,-21 21 1,-1 0 0,1 21-16,21 0 0,-21 0 0,21 1 15,-21 20-15,0 0 0,21 1 16,-21 20-16,-1 1 0,1-1 0,0 1 16,0-1-16,0 22 15,0-22-15,-1 22 0,-20 0 0,21-1 16,0 1-16,-22 0 0,22-1 15,0 1-15,-21-22 0,21 22 0,-1-21 16,1-1-16,21 1 0,-21-1 0,0-21 16,0 22-16,21-22 0,-21 64 15,-1-64-15,22 1 0,-21-1 16,0-21-16,21 22 0,0-22 0,-21 0 16,21 0-16,-21 0 0,21 0 0,0 1 15,-21-22-15,21 21 16,-22-21-16,1 0 15,21-21 1,0-1-16,0 1 16,-21 0-16,21 0 0</inkml:trace>
  <inkml:trace contextRef="#ctx0" brushRef="#br1" timeOffset="51104.22">11366 7874 0,'0'0'0,"0"-21"16,22 21 15,-1 21-15,0-21-16,21 21 0,-21 0 15,1 1-15,-1-1 0,21 0 0,-21 21 16,0-21-16,1 1 0,-1 20 0,0-21 15,0 21-15,0-20 0,0 20 16,1-21-16,-22 0 0,0 22 0,0-22 16,21 0-16,-21 21 0,0-21 15,0 1 1,21-22 0,-21-22-1,21 1 1,-21 0-16,21 0 0,-21 0 15,21 0-15,1-1 0</inkml:trace>
  <inkml:trace contextRef="#ctx0" brushRef="#br1" timeOffset="51420.49">12446 7832 0,'0'0'0,"21"0"0,-21 21 47,0 0-47,-42 0 0,21 0 16,-1 1-16,1 20 0,-21 0 0,0-21 15,20 22-15,-20-22 0,0 21 16,-1 1-16,1-22 0,0 21 0,21-21 16,-22 0-16,1 1 0,21 20 0,0-21 15,-22 0-15,22-21 0,0 21 16,0 1-16,0-1 0,21 0 15,-22-21-15,1 21 0,21 0 32,-21-21-1</inkml:trace>
  <inkml:trace contextRef="#ctx0" brushRef="#br1" timeOffset="53305.09">13674 9589 0,'0'-22'16,"0"1"-1,-22 21 1,1 0 0,21-21-16,0 42 93,0 0-93,0 1 16,0-1-16,21 0 16,-21 0-1,22 0-15,-1-21 16,0 21-16,-21 1 0,21-22 0,0 21 16,-21 0-16,21-21 0,1 21 15,-1 0-15,0-21 0,0 21 0,0 1 16,0-1-16,1-21 0,-1 21 15,0 0-15,0-21 0,0 21 16,0-21-16,1 21 0,-1 1 16,0-22-16,0 21 0,0-21 0,22 21 15,-22-21-15,0 21 0,21 0 16,1-21-16,-22 21 0,0-21 16,0 22-16,21-22 0,-20 21 15,-1-21-15,0 0 0,0 21 0,0-21 16,0 0-16,1 21 0,-1-21 0,0 0 15,0 21-15,0-21 0,0 0 16,1 21-16,-1-21 0,0 0 16,0 22-16,0-22 15,0 0-15,1 21 16,-1-21 0,-42 0 124,-1 0-140,1 0 16,0 21-16,0-21 15,0 0-15,0 21 16,-1-21-16,1 0 16,0 21-16,0-21 15,0 21-15,0 1 16,-1-22-16,1 21 0,0-21 0,21 21 16,-21-21-16,0 21 0,0 0 0,-1-21 15,1 21-15,0-21 0,0 22 16,0-1-16,-22 0 0,22 0 15,-21-21-15,21 21 0,0 0 16,-1 1-16,-20-1 16,21 0-16,0-21 0,0 21 0,-1 0 15,1 0-15,-21-21 0,21 22 0,0-1 16,-1-21-16,1 21 0,0 0 16,0 0-16,0-21 0,0 21 15,-1-21-15,22 22 0,-21-22 16,21 21-16,-21-21 0,0 0 15,21 21-15,-21-21 16,21 21-16,-21-21 16,-1 0-16,22 21 15,-21 0 63,21-42 110,0 0-172</inkml:trace>
  <inkml:trace contextRef="#ctx0" brushRef="#br1" timeOffset="54580.53">3556 10753 0,'21'0'0,"-42"0"16,63-21-16,-21 21 0,1 0 15,-22-22-15,21 22 16,-21 22 15,-21-22-31,-1 21 16,1 0-16,0 0 0,0 0 15,-21-21-15,20 43 0,-20-22 0,21 0 16,-21 0-16,-1 0 0,22 0 0,-21 22 16,-1-22-16,1 21 0,0-21 15,21 22-15,-22-22 0,-41 42 16,41-41-16,1 20 0,0-21 16,-1 0-16,1 0 0,0 1 0,-1-1 15,1 0-15,21 0 0,-22 0 0,1-21 16,0 21-16,21 1 0,-22-22 15,22 0-15,-21 21 0,21-21 16,-1 0-16,-20 0 0,21 21 16,0-21-16,0 0 0,-1 0 15,1 0-15,42 0 63,1 0-63,-1 0 15,0 0-15,0 0 0,0 21 16,0-21-16,22 0 0,-22 21 0,21-21 16,1 0-16,-1 21 0,0 1 0,-21-22 15,22 21-15,-1-21 0,0 21 16,1 0-16,-1 0 0,0 0 16,1-21-16,-22 22 0,21 20 15,-21-21-15,22 0 0,-22 0 0,21 22 16,-21-22-16,1 0 0,-1 0 15,0 0-15,-21 1 0,21-1 16,0-21-16,-21 21 16,21-21-16,-21-21 47,0 0-32,0-1-15,22 22 0,-1-21 0</inkml:trace>
  <inkml:trace contextRef="#ctx0" brushRef="#br1" timeOffset="56129.38">5101 10901 0,'0'21'16,"0"0"-1,0 0-15,21-21 0,0 22 16,-21-1-16,22 0 0,-1 0 16,0 0-16,0 22 0,21-22 0,1 21 15,-22-21-15,85 43 0,-64-43 16,0 21-16,22-21 0,-1 1 15,-20-1-15,63 21 0,-43-21 16,-21 0-16,1-21 0,-1 22 16,0-22-16,-20 0 0,-1 21 15,0-21-15,0 0 0,0 21 0,-21 0 16,-21 0-16,0-21 16,0 21-16,-22 1 15,1-22-15,0 21 0,-1 0 0,-20 0 16,21 0-16,-22 0 0,1 1 0,-64 20 15,63-21-15,1 21 0,-1-20 16,22 20-16,-1-21 0,-20 0 16,21 22-16,-1-22 0,1 0 15,0 0-15,20 0 0,-20 0 0,0 1 16,21-1-16,-1 0 0,1-21 0,0 21 16,0-21-16,21-21 62,21 0-62,0 21 0,0-21 0,1-1 16</inkml:trace>
  <inkml:trace contextRef="#ctx0" brushRef="#br1" timeOffset="58677.27">14732 9313 0,'0'-21'16,"0"0"-1,0 0 1,0 0-16,-21 21 0,0 0 15,-1-21-15,1 21 16,0-22 0,0 22-16,0 0 0,0 0 0,-1 0 15,1 0-15,0-21 0,-21 21 16,21 0-16,-22 0 0,22 0 0,-21 0 16,21 0-16,-22 0 0,1 0 0,21 0 15,-22 0-15,1 0 0,21 0 16,-21 0-16,-1 0 0,22 0 0,-21 0 15,21 21-15,-22-21 0,22 22 16,-21-22-16,21 21 0,-22-21 16,22 21-16,-21-21 0,21 21 0,-22 0 15,22 0-15,-21-21 0,-1 22 16,22-1-16,-21 0 0,21 0 0,-22 0 16,22 0-16,-21 1 0,0 20 0,20-21 15,-20 0-15,0 22 0,-1-22 16,1 21-16,0-21 0,-1 22 0,22-1 15,-21-21-15,21 21 16,-22 1-16,22-22 0,-21 64 16,21-64-16,0 21 0,21 0 0,-22 1 15,1-22-15,21 21 0,-21 22 16,0-22-16,21 0 0,-21 1 16,21-1-16,0 0 0,0-20 0,0 20 15,0 0-15,0-21 0,-21 22 16,21-1-16,0-21 0,0 22 0,0-22 15,0 21-15,0-21 0,0 0 0,0 22 16,0-22-16,0 0 0,0 0 16,0 0-16,0 1 0,21-1 0,-21 0 15,0 0-15,0 0 0,21 0 0,0 1 16,-21-1-16,21 0 0,-21 0 16,21 0-16,1 0 0,-1 1 15,-21-1-15,21 0 0,0-21 16,21 42-16,-20-21 15,-1 1-15,0-22 0,21 42 16,1-21-16,-22-21 0,0 21 16,0 0-16,21-21 0,1 22 15,-22-22-15,0 21 0,0-21 0,0 0 16,1 0-16,20 21 0,-21-21 0,0 0 16,22 0-16,-22 0 0,0 0 15,21 0-15,-21 0 0,22 0 0,-22 21 16,21-21-16,-21 0 0,22 0 0,-22 0 15,21 0-15,-21 0 0,43 21 16,-22-21-16,1 0 16,-1 0-16,-21 0 0,21 0 0,1 0 15,-22 0-15,21 0 0,1 0 16,-22 0-16,21 0 0,-21 0 0,22 0 16,-1 0-16,-21 0 0,21-21 0,-20 0 15,20 21-15,-21-21 0,21 21 16,-20-21-16,20-1 0,-21 22 0,21-21 15,-20 0-15,41-21 16,-42 21-16,22-1 0,-22 1 16,0 0-16,0 0 0,0 0 0,0 0 15,1-1-15,-1 1 0,21-21 16,-21 21-16,0 0 0,1-1 16,-1 1-16,-21 0 0,21 0 0,0 0 15,0 0-15,0-1 0,-21-20 0,22 21 16,-1 0-16,0 0 0,0-22 15,0 22-15,-21-21 0,21 21 0,1-43 16,-1 43-16,0 0 16,-21 0-16,21-22 0,0 22 15,-21 0-15,21 0 0,-21-22 0,0 22 16,22 0-16,-22 0 0,21-21 0,-21 20 16,21 1-16,-21 0 0,0 0 15,0 0-15,21 0 0,-21-1 16,21 1-16,-21 0 0,0 0 0,0 0 15,0 0-15,0-1 0,0 1 16,0 0-16,0 0 0,0 0 16,-21 0-16,0-1 15,21 1-15,-21 0 0,21 0 16,-21 0-16,-1 0 0,1-1 16,21 1-16,-21 0 15,21 0-15,0 0 0,-21 21 16,21-21-16,-21-1 0,0 22 15,21-21-15,-22 0 0,1 0 16,0 0-16,0 0 16,0-1-16,0 1 15,21 0-15,-22 21 0,1-21 0,0 21 16,21-21-16,-21 21 16,21-21-16,-21 21 0,21-22 15,-21 22 1,-1 0-1,22-21-15,-21 21 16,0 0 0,0 0-1,0 0 1,21-21-16,-21 21 0,-1 0 31,22-21-31,-21 21 0,0 0 31,0-21-31,0 21 16,0-21 0,-1 21-16,1 0 15,0 0-15,0-22 16,0 22-16,0 0 16,-1 0-1,1 0 1,0 0 15,0 0-15,0 0-1,0 0 1,-1 0-16,1 0 0</inkml:trace>
  <inkml:trace contextRef="#ctx0" brushRef="#br1" timeOffset="74736.42">12425 4614 0,'0'0'0,"21"0"109,-21-21-109,21 21 32,-21-21-32,21 21 78,0 21-63,-21 0-15,0 1 0,22-1 16,-1-21-16,0 42 0,0-21 16,-21 0-16,21 1 0,22 41 15,-22-21-15,0-20 0,0 20 16,0 0-16,0-21 0,1 22 15,-1-22-15,21 21 0,-21-21 0,22 22 16,-22-22-16,21 0 0,0 0 16,1 0-16,-1 1 0,0-1 0,1 0 15,-1 0-15,0-21 0,22 21 16,-43-21-16,21 0 0,1 21 0,-1-21 16,-21 0-16,0 0 0,22 0 0,-22 0 15,0 22-15,0-22 16,0 0-16,-21 21 62,-21-21-30,0 0-32,21 21 15,-21-21 1,0 0-16,0 0 0,-1 0 0,1 0 15,0 0-15,0 21 0,0-21 16,-22 0-16,1 21 0,0-21 0,-1 21 16,-20-21-16,21 22 0,-22-22 0,1 21 15,-22 0-15,21 0 0,1 0 16,-1 0-16,1 1 0,-1-1 16,1 0-16,-1 0 0,1 21 0,-1-20 15,1-1-15,21 0 0,-22 0 0,22 0 16,-1-21-16,1 21 0,0 1 0,-1-22 15,1 21-15,21-21 0,0 0 16,0 21-16,-1-21 0,1 0 16,0 21-16,21 0 31,-21-21-15</inkml:trace>
  <inkml:trace contextRef="#ctx0" brushRef="#br1" timeOffset="82902.58">10181 5461 0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14:27:10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127 0,'0'0'0,"-21"0"15,21 21 1,-21-21-16</inkml:trace>
  <inkml:trace contextRef="#ctx0" brushRef="#br0" timeOffset="764.16">3725 64 0,'0'0'15,"0"-22"-15,-21 22 0,0-21 0,21 0 16,-21 21-16,0 0 0,-1 0 16,1 0-16,21 42 62,0 1-62,21-1 0,1 0 16,-1 22-16,0-22 15,0 1-15,0 20 0,0-21 0,1 1 16,-1 20-16,0-20 0,0-1 16,-21 0-16,21 1 0,0-1 0,-21-21 15,0 21-15,22-20 0,-22-1 16,21 0-16,-21 0 0,0 0 0,0 0 16,0-42 30,0 0-46,0 0 0,0 0 16</inkml:trace>
  <inkml:trace contextRef="#ctx0" brushRef="#br0" timeOffset="1097.98">4191 212 0,'0'0'0,"0"21"47,-21 0-47,0 0 0,21 0 16,-22 1-16,-20 20 0,21-21 0,-21 21 16,20 1-16,-20-1 15,0 0-15,-1-20 0,-20 20 0,21 0 16,-1 1-16,1-1 0,0 0 15,-1-21-15,1 22 0,21-22 0,-22 0 16,22 21-16,-21-20 16,21-1-16,0-21 0,42 0 31,0 0-15,0-21-16,0-1 0,0 1 15,1 0-15</inkml:trace>
  <inkml:trace contextRef="#ctx0" brushRef="#br0" timeOffset="1387.81">4508 381 0,'-21'0'31,"21"21"-15,0 0-16,0 1 0,-21-1 16,21 21-16,0-21 0,-21 22 15,21-22-15,0 21 0,-21-21 0,21 0 16,0 22-16,0-22 0,0 0 16,0 21-16,-21-20 0,21-1 0,0 0 15,0 0-15,0 0 16</inkml:trace>
  <inkml:trace contextRef="#ctx0" brushRef="#br0" timeOffset="1656.66">4466 423 0,'0'-21'0,"0"42"0,0-63 0,0 21 16,0 0-16,0 0 15,21 21 1,0 0-16,-21 21 0,22 0 16,-1 0-16,0 0 0,21 22 0,-21-22 15,1 0-15,-1 21 0,0-21 16,0 1-16,0-1 0,0 21 0,-21-21 16,0 0-16,22 1 0,-1-1 15,0 0-15,-21 0 16,0 0-16,0-42 47</inkml:trace>
  <inkml:trace contextRef="#ctx0" brushRef="#br0" timeOffset="2188.56">5270 318 0,'0'0'0,"0"21"32,-21-21-32,0 21 15,0 0-15,0 0 0,0 0 16,-1 1-16,1-1 0,0 0 0,-21 21 16,21-21-16,-1 1 0,-20-1 15,-21 42-15,41-63 0,1 21 16,0 1-16,0-1 0,0 0 15,42-21 17,0-21-32,0 21 15,0-21-15,1-1 0,-1 1 16,21 0-16,-21 0 0,0-21 16,22 20-16,-22-20 0,21 21 15,-21-21-15,1 20 0,-1-20 0,0 21 16,0 0-16,0 0 0,0-1 15,-21 1-15,0 42 16,0 1 0,0-1-16,0 0 0,0 21 15,0-21-15,0 1 0,0 20 0,0 0 16,-21-21-16,21 22 0,-21-22 16,0 0-16,21 21 0,0-20 0,0-1 15,-21 21-15,21-21 16,0 0-16,-21 1 0,21-1 15,0 0-15,0 0 16,0-42 31,21 0-47</inkml:trace>
  <inkml:trace contextRef="#ctx0" brushRef="#br0" timeOffset="2812.01">5948 212 0,'0'0'0,"-21"0"47,-1 21-47,22 0 0,0 0 15,-21 22-15,0-22 0,0 21 16,21 0-16,-21-20 0,0 20 0,-1 0 16,1 1-16,0-1 15,-21 0-15,21 22 0,-22-1 16,22-20-16,0-1 0,0-21 16,0 21-16,-1-20 0,22-1 15,0 0-15,0-42 31,0 0-31,22-22 16,-22 22-16,21 0 16,0-21-16,0 20 0,-21-20 0,21 21 15,0-21-15,1 20 0,-1 1 16,0 0-16,-21 0 0,21 0 0,0 21 16,0 0-1,-21 21-15,22 0 0,-22 0 16,0 0-16,0 1 15,0 20-15,0-21 0,21 0 0,-21 22 16,21-22-16,0 0 0,0 0 0,-21 0 16,21 0-16,1-21 0,-1 22 15,0-22-15,0 0 0,0 0 16,0 0-16,43 0 0,-43-22 16,0 22-16,0-21 0,1 0 15,-1 0-15,-21 0 0,21 0 16,-21-1-16,0 1 0,21 0 15,-21 0-15,0 0 0,0 0 16,0-1-16,0 1 31,0 0-15</inkml:trace>
  <inkml:trace contextRef="#ctx0" brushRef="#br0" timeOffset="4416.57">7514 402 0,'-21'0'32,"42"0"30,0 0-46,0 0-16,1 0 0,-1 0 15,21 0-15,-21-21 0,22 21 16,-22-21-16,21 0 0,-21 21 0,22-21 16,-22 21-16,0-22 0,0 1 15,0 0-15,0 21 0,1-21 16,-22 0-16,0 0 0,0-1 15,-22 22-15,1-21 16,0 21-16,-21 0 0,21 0 16,-1 0-16,-20 0 0,0 21 0,21-21 15,-22 22-15,1-1 0,0 0 16,-1 21-16,22-21 0,-21 1 0,21 20 16,-1-21-16,1 21 0,0-20 15,21-1-15,0 21 0,0-21 16,0 0-16,0 1 0,0-1 0,0 0 15,21 0-15,0 0 16,1-21-16,20 0 0,-21 0 16,0 0-16,22 0 0,-22 0 15,21 0-15,-21 0 0,22 0 0,-22 0 16,21 0-16,-21 0 0,0 0 16,1 0-16,-1-21 0,0 21 15,-21-21-15,0 0 16,-42 21-16,20 0 0,1 0 15,0 0-15,-21 0 0,21 0 16,-22 0-16,1 0 0,21 21 16,-22-21-16,22 21 0,-21 0 0,21 22 15,0-22-15,-1 0 0,-20 42 16,21-20-16,21-22 0,-21 21 16,21-21-16,0 22 0,0-22 15,0 0-15,0 0 0,0 0 0,21-21 16,0 22-16,0-1 0,0-21 15,1 0-15,-1 0 0,21 0 0,0 0 16,-20 0-16,20 0 0,0-21 16,64-1-16,-64 1 15,22 0-15,-22 0 0,1 0 0,-1 0 16,0-1-16,1-20 0,-1 21 16,-21 0-16,21-22 0,-20 22 0,-1 0 15,-21-21-15,21 21 0,-21-1 16,21 22-16,-21-21 0,0 0 15,0 42 1,0 0 0,-21-21-16,21 43 0,-21-22 15,21 0-15,0 21 0,0-20 0,-21 20 16,-1-21-16,22 21 0,-21-20 16,21-1-16,0 21 0,-21-21 0,21 0 15,-21 1-15,0-1 16,21 0-1,0-42 17,-21 21-32,21-21 0,0-1 0,0 1 15,0 0-15,0 0 0,0-21 16,0 20-16,0-20 0,21 21 0,0-21 16,0-1-16,0 22 0,0 0 15,1-21-15,20 20 0,-21 1 16,21 0-16,-20 21 0,20-21 0,0 21 15,-21 0-15,22 0 0,-22 0 16,21 21-16,-21 0 0,1 0 0,-1 1 16,0-1-16,-21 21 0,0-21 15,0 22-15,0-22 0,0 21 0,-42 22 16,20-43-16,1 21 16,0-21-16,21 0 0,-21 1 0,0-22 15,21 21-15,-21 0 0,21-42 47,0 0-47,21-1 16,-21 1-16,21 0 0,0-21 0</inkml:trace>
  <inkml:trace contextRef="#ctx0" brushRef="#br0" timeOffset="4939.78">9165 381 0,'0'0'0,"0"-21"0,0 0 16,0 42 15,0 0-31,0 0 16,0 0-16,-21 1 0,0 20 15,21 0-15,0-21 0,-21 22 0,-1-1 16,1 0-16,0-20 0,21 20 15,-21 0-15,0 1 0,0-1 16,21-21-16,-22 21 0,22-20 0,-21 20 16,21-21-16,0 0 0,0 0 15,0 1-15,0-1 0,21-21 16,1 0-16,-1 0 16,0 0-16,0 0 15,21-21-15,-20-1 0,20 1 0,-21 0 16,0 0-16,22 0 0,-22 0 15,0-22-15,0 22 0,0-21 0,22-22 16,-22 43-16,0 0 16,-21 0-16,0 42 31,0 0-31,0 0 16,0 22-16,0-22 0,-21 0 0,0 21 15,21-21-15,-22 1 0,22-1 16,0 0-16,0 0 0,0 0 0,0 0 15,0 1 1,0-44 15,0 1-31,22 0 16,-1 0-16,-21 0 0</inkml:trace>
  <inkml:trace contextRef="#ctx0" brushRef="#br0" timeOffset="5137.67">9588 508 0,'0'0'0,"-21"0"0,0 0 15,0 0 32,0 0-16</inkml:trace>
  <inkml:trace contextRef="#ctx0" brushRef="#br0" timeOffset="5348.55">8699 635 0,'0'0'15,"-21"0"-15,21 21 16,21-21 15,22 0-31,-22 0 0,21 0 16,1 0-16,-1 0 0,0-21 16,22 0-16,-22 21 0,0 0 0,22-21 15,-22 21-15</inkml:trace>
  <inkml:trace contextRef="#ctx0" brushRef="#br0" timeOffset="6233.69">10118 296 0,'0'0'0,"0"-21"0,-22 21 16,1 0-1,0 0-15,21 21 16,-21-21-16,0 22 0,0 20 16,-1-21-16,22 0 0,-21 22 0,0-1 15,0-21-15,21 21 0,-21 1 16,0-1-16,-1 0 0,22 1 0,-21 20 16,0-20-16,21-1 0,0-21 15,0 21-15,0-20 16,0-1-16,0 0 0,0 0 0,0 0 15,21-21-15,0 0 16,1 0-16,-1 0 0,0 0 0,21 0 16,-21-21-16,22 21 0,-22-21 15,21 0-15,-21 0 0,22-1 0,-22 1 16,0 0-16,43-42 0,-43 41 16,-21-20-16,21 21 15,-21 0-15,21 21 0,-21-21 0,0 42 31,-21-21-15,0 21-16,21 0 16,-21 21-16,21-20 0,-22-1 0,22 21 15,-21-21-15,21 0 0,0 1 0,0-1 16,0 0-16,0 0 0,0 0 16,21 0-16,1-21 0,-1 0 0,0 0 15,0 0-15,21 0 0,-20 0 16,20 0-16,-21 0 0,21-21 0,-20 0 15,-1 21-15,21-21 0,-21 0 16,22-43-16,-22 43 0,0-21 16,-21 21-16,0-1 0,21 1 15,-21 0-15,0 0 0,0 0 0,-21 42 47,21 0-31,-21 21-16,21-20 0,0-1 15,-21 21-15,21 0 0,-22 1 0,22-1 16,-21 0-16,21 1 0,0-1 0,0 0 16,-21 1-16,21 63 15,0-43-15,0-21 0,0 22 0,0-22 16,0 22-16,0-1 0,0 1 16,0-1-16,0 1 0,-21-1 15,21-20-15,0 20 0,-21-21 0,21 22 16,-21-22-16,21 1 0,-22-22 0,1 21 15,0-21-15,0 0 0,0 1 16,0-1-16,-1 0 0,1-21 0,0 0 16,-42 0-16,41 0 15,1 0-15,0-21 0,0 0 16,0-1-16,21 1 0,0-21 16,0 21-16,0 0 0,0-22 15,0 1-15,0 0 0,0-1 16,0 1-16</inkml:trace>
  <inkml:trace contextRef="#ctx0" brushRef="#br0" timeOffset="6499.54">9991 402 0,'21'0'16,"0"0"-16,21 0 16,-21-21-16,43 21 0,-22 0 15,1 0-15,-1 0 0,21 0 16,-20 0-16,-1 0 0,0 0 16,1 0-16,-22 0 0,21 0 0,-21 0 15,1 0-15,-1 0 0,0 0 0</inkml:trace>
  <inkml:trace contextRef="#ctx0" brushRef="#br0" timeOffset="7076.02">12340 254 0,'0'0'0,"0"-21"0,0 0 0,21 21 0,-21-21 16,0 42 15,0 0-31,0 0 0,0 21 0,0 1 16,-21-1-16,0 0 0,0 1 16,0 20-16,-1-20 0,22-1 15,-21 21-15,0-20 0,0 20 16,0-20-16,0 20 0,-43 22 15,43-43-15,0-21 0,0 22 0,21-22 16,-22 0-16,22 0 0,-21-21 16,21 21-16,21-42 31,1 0-31,-22 0 0,21 0 16</inkml:trace>
  <inkml:trace contextRef="#ctx0" brushRef="#br0" timeOffset="7632.7">12277 402 0,'-22'0'0,"44"0"0,-65-21 0,43 0 0,-21 0 16,0 0-16,21-1 16,0 1-16,0 0 0,0 0 15,0 0-15,0 0 0,0-1 16,21 22-16,0-21 0,0 0 15,1 0-15,20 0 0,-21 21 16,21-21-16,1-1 0,-22 22 0,21 0 16,1 0-16,-1 0 0,0 0 15,-21 0-15,22 22 0,-1-1 0,-21 0 16,0 21-16,-21 1 0,0-1 0,0 21 16,0-20-16,-21-1 0,0 0 15,-21 22-15,-1-43 0,22 21 0,-21 1 16,-22-22-16,22 21 0,0-21 15,-1 1-15,22-1 0,-21 0 0,21-21 16,-22 0-16,22 21 0,0-21 16,0 0-16,0 0 15,21-21-15,0 0 16,0 0-16,0-1 0,0 1 0,0 0 16,0 0-16,21 0 15,0 21 1,0 0-16,-21 21 0,21-21 15,1 21-15,-1 0 0,0 22 0,0-22 16,-21 21-16,21-21 0,0 22 16,1-1-16,-22-21 0,21 0 0,0 22 15,-21-22-15,42 42 16,-42-42-16,21 1 0,1-22 16,-1 21-1,0-21-15,0 0 0,0 0 16,0 0-16,1-21 0,-1-1 15,0 1-15,0 0 0</inkml:trace>
  <inkml:trace contextRef="#ctx0" brushRef="#br0" timeOffset="8024.22">12890 699 0,'-21'0'15,"21"21"-15,0 0 16,21 0-1,1-21 1,-1 0-16,0 0 0,0 0 16,21 0-16,-20 0 0,20 0 0,-21 0 15,21 0-15,-20 0 0,20-21 0,-21 21 16,0-21-16,0 21 0,1-21 16,-1 21-16,-21-22 0,0 1 15,0 0-15,-21 0 16,-1 21-16,1 0 0,-21 0 0,21 0 15,-22 0-15,1 0 0,21 0 0,-21 21 16,-1 0-16,1 0 0,21 1 16,-22-1-16,22 0 0,0 21 15,21-21-15,0 22 0,-21-1 0,21-21 16,0 0-16,0 22 0,0-22 16,21 0-16,-21 0 0,21 0 15,0-21-15,22 22 0,20-22 16,-20 0-16,-1 0 0,0 0 15,1 0-15,-1 0 0,21 0 0,43-43 16,-63 22-16,20 0 0</inkml:trace>
  <inkml:trace contextRef="#ctx0" brushRef="#br0" timeOffset="8659.86">13991 296 0,'0'-21'0,"0"42"0,0-63 15,0 21-15,0 0 0,0 0 0,-21 21 16,0 0-16,0 0 0,-1 21 16,1 0-16,0 0 0,0 21 15,0 1-15,0 41 0,-1-41 16,1 20-16,0 1 16,0-22-16,0 22 0,0 20 0,-1-20 0,1-1 15,0 22-15,0-22 0,21 1 16,-21 21-16,0-22 0,-1 1 15,22 20-15,-21-20 0,21 20 0,-21-20 0,0 21 16,0-22-16,0 85 16,-1-63-16,1-22 0,21 1 15,-21-1-15,0 1 0,0-1 0,0 1 16,-1-1-16,1-20 0,0 20 16,21-20-16,0-1 0,-21 0 0,21-21 15,0 22-15,0-22 0,0 0 16,21-21-1,0 0-15,0 0 0,1 0 0,-1 0 16,21-21-16,-21 0 0,22-22 0,-1 22 16,0-21-16,1 0 0,20-1 15,-21 1-15,1-22 0,-1 22 16,22-21-16,-22-1 0,43-63 16,-43 42-16,-21 1 0,0 20 15,0-20-15,1-1 0,-22-63 16,0 63-16,-22 22 0,-20-64 15,21 84-15,0 1 0,-22 0 16,22-1-16,0 22 0,-42-21 16,41 21-16,1 21 0,0-22 15,0 22-15,0 0 0,0 0 16,-1-21 0,44 21 30,-1 0-46,0 0 0,0-21 16,0 0-16,0 21 16,1 0-16,-1-21 0</inkml:trace>
  <inkml:trace contextRef="#ctx0" brushRef="#br0" timeOffset="9132.59">14160 804 0,'0'-21'0,"0"0"15,0 0 1,0 0 0,0 0-16,0-1 0,22 1 15,-1 21-15,0 0 16,-21-21-16,21 21 0,0 0 0,0 0 15,1 0-15,-1 0 0,21 0 16,-21 0-16,0 0 0,22 0 0,-22 21 16,21 22-16,-21-22 0,1 0 15,-1 0-15,-21 21 16,0-20-16,0 20 0,0-21 0,0 0 16,0 22-16,0-22 0,0 0 15,-21 0-15,-1-21 0,22 21 0,-21-21 16,0 0-16,21-21 31,0 0-15,0 0-16,21 0 15,0-22-15,1 22 0,-1 0 0,0-21 16,0 20-16,0 1 0,0 0 16,1-21-16,-1 42 0,21-21 0,-21-1 15,0 1-15,1 21 0,-1 0 16,0-21-16,0 21 0,0 0 15,0 0-15</inkml:trace>
  <inkml:trace contextRef="#ctx0" brushRef="#br0" timeOffset="10913.83">14922 804 0,'0'0'0,"0"22"0,0-1 16,0 0-1,22-21 1,-1 0-16,0 0 15,0 0-15,0 0 0,0 0 0,22-21 16,-1 21-16,-21-21 0,22-1 16,-1 22-16,0-21 0,-21 0 15,22 0-15,-22 0 0,0 0 0,-21-1 16,0 1-16,0 0 16,0 0-16,-21 21 15,0 0-15,-22 0 16,22 0-16,0 0 0,-21 21 0,-1-21 15,22 21-15,-21 0 0,0 1 0,20-1 16,1 21-16,-21-21 0,42 0 16,-21 22-16,21-22 0,-21 0 15,21 0-15,0 0 0,0 1 16,0-1-16,0 0 0,21 0 0,0-21 16,0 21-16,0-21 0,0 0 15,1 0-15,20 0 0,43 0 16,-43 0-16,0 0 0,1-21 0,-1 0 15,0 0-15,43-22 16,-43 22-16,-21 0 0,22 0 0,-22-21 16,0 20-16,0 1 0,0-21 15,-21 21-15,0 0 0,22-1 0,-22 1 16,0 0 0,0 42-1,0 0-15,-22 1 16,22-1-16,-21 0 0,0 21 15,21-21-15,-21 22 0,0-22 0,21 0 16,-21 21-16,21-20 0,-22-1 16,22 0-16,-21 21 0,21-21 15,-21-21 1,21-21 15,0 0-31,21 0 0,-21 0 16,21 0-16,1-22 0,-1 22 0,0-21 15,0 21-15,21-22 16,-20 22-16,-1 0 0,21 0 0,-21 0 16,0-1-16,1 22 0,-1 0 0,0 0 15,0 0-15,0 0 0,-21 22 16,0-1-16,21 0 0,-21 0 0,22 0 16,-22 0-16,0 22 0,21-22 15,0 21-15,0-21 0,-21 1 16,21-1-16,0 0 0,1-21 15,-1 21-15,0-21 16,0 0-16,0 0 0,0-21 16,1 0-16,-1 0 0,0-1 15,0 1-15,0 0 0,0 0 16,22-21-16,-22 20 0,21-20 16,-21 21-16,22-21 0,-1 20 0,-21 1 15,22 0-15,-22 0 0,0 21 16,0 0-16,-21-21 0,21 21 15,-21 21 1,0 0-16,0 0 16,0 0-16,0 1 0,0-1 15,0-42 48,0-1-63,0 1 15,0 0-15,0 0 16,0 0-16,0 0 16,-21 21-16,0-22 15,0 22-15,0 0 16,-1 0-16,1 0 0,0 0 16,0 22-16,0-1 0,0 0 15,-1 0-15,1 0 0,0 0 0,21 1 16,-21 20-16,21-21 0,-21 43 15,21-43-15,0 0 0,0 21 16,0-21-16,0 1 0,42 20 16,-21-21-16,0 0 0,22 0 15,-1-21-15,-21 0 0,22 0 16,20 0-16,-21 0 0,1 0 0,-1 0 16,0 0-16,1-21 0,-1 0 15,22-21-15,-22 21 0,-21-22 16,0 22-16,22-21 0,-22-1 15,0 22-15,0 0 0,-21-21 16,0 21-16,0-22 0,0 22 16,-21 21-1,0 0-15,0 0 16,-1 21-16,1-21 16,0 21-16,0 1 0,0-1 0,0 0 15,21 21-15,0-21 0,-22 1 16,22 20-16,0-21 0,0 43 15,0-43-15,0 0 0,0 0 16,0 0-16,0 0 0,22-21 0,-1 22 16,0-22-16,0 21 15,0-21-15,22 0 0,-22 0 0,42 0 16,-20 0-16,-1-21 0,0-1 16,22 22-16,-22-21 0,0 0 15,1-21-15,-1 21 0,0-22 16,1 22-16,-1-21 0,0 21 15,1-22-15,-22 1 0,0 21 0,0 0 16,0-1-16,1 1 0,-22 0 16,0 0-16,-22 21 15,1 0-15,0 0 16,0 0-16,0 21 0,0 0 16,-1-21-16,-20 21 0,42 1 15,-21 20-15,21-21 0,0 0 16,0 0-16,0 1 0,0-1 0,0 0 15,21 0-15,-21 21 0,42 1 16,-20-43-16,-1 21 0,0 0 16,0 0-16,0-21 0,0 21 15,-21 1 17,-21-22-17,0 0-15,0 0 16,0 0-16,0 0 0,-1 0 15,1 0-15,0 0 0,0 0 16,0 0 0,0 0-16,-1 0 0</inkml:trace>
  <inkml:trace contextRef="#ctx0" brushRef="#br0" timeOffset="12303.8">3450 1228 0,'0'0'0,"-21"0"16,21 21-1,21-21 1,0 0 0,0 0-16,1 0 0,-1 21 15,0-21-15,0 0 0,21 0 0,-20 0 16,20 0-16,0 21 16,1-21-16,20 0 0,-21 0 0,22 0 0,-1 0 15,1 0-15,-1 0 0,22 0 16,-21 0-16,20 0 0,1 0 0,0 0 15,20 0-15,1 0 0,0 0 16,-21 0-16,21 0 0,-1 0 16,1 0-16,21 0 0,-21 0 0,21 0 15,0 0-15,-21 0 0,148 21 16,-148-21-16,21 0 0,0 0 16,21 0-16,-21 0 0,21 0 15,-21 22-15,21-22 0,0 0 0,1 0 16,-1 0-16,0 0 0,21 0 15,128 0-15,-128 21 0,0-21 16,149 0-16,-149 0 0,-21 0 16,22 0-16,-1 0 15,0 0-15,1 0 0,-1 0 0,0 21 0,1-21 16,-1 0-16,0 0 0,1 0 16,-1 0-16,0 0 0,-21 0 15,22 0-15,-1 0 0,0 0 0,1 0 16,-1 0-16,0 0 0,1 0 15,-1 0-15,0 0 0,149 0 16,-149 0-16,-21 21 0,1-21 0,-1 0 16,21 0-16,-21 0 0,127 0 15,-148 21-15,22-21 0,-22 0 16,0 0-16,21 21 0,-21-21 16,0 0-16,0 0 0,-21 0 15,105 22-15,-105-22 0,-21 0 0,-1 0 16,1 0-16,0 0 15,-1 0-15,1 0 0,-21 0 0,-1 0 16,1 0-16,-22 0 0,0 0 16,1 0-16,20 0 0,-21 0 15,-20 0-15,-1 0 0,0 0 16,0 0 0</inkml:trace>
  <inkml:trace contextRef="#ctx0" brushRef="#br0" timeOffset="12431.73">16912 1461 0,'0'0'0,"-21"0"47,0 0-32,0 0-15,-1 21 16</inkml:trace>
  <inkml:trace contextRef="#ctx0" brushRef="#br0" timeOffset="15196.41">190 2688 0,'0'0'0,"-21"0"0,0 0 0,0 0 15,0 0-15,42 0 47,0 21-47,21-21 0,1 22 16,-1-22-16,22 0 0,-1 0 16,1 0-16,20 0 0,-20 0 0,63 0 15,-64 0-15,1 0 16,-1 0-16,1 0 0,-1 0 0,-20 0 15,-1 0-15,0 0 0,-21 0 16,1 0-16,-1 0 0,-21-22 0,21 22 16,-21-21-16,-21 0 15,-22 21 1,22 0-16,-21-21 0,21 21 16,-22 0-16,22 0 0,-21-21 15,21 21-15,-22 0 0,22 0 0,0 0 16,0 0-1,42 0 1,0 0 0,22 0-16,-22 0 0,21 0 0,-21 0 15,22 0-15,-1 0 0,-21 0 16,21 21-16,-20-21 0,-1 21 0,0 0 16,-21 0-16,0 1 15,0-1-15,0 0 0,-21 0 16,0 0-16,-1 0 0,-20 1 15,21-1-15,-21-21 0,20 21 16,-20 0-16,21 0 0,0-21 0,0 21 16,-1-21-16,22 22 15,22-44 1</inkml:trace>
  <inkml:trace contextRef="#ctx0" brushRef="#br0" timeOffset="15856.64">2413 2519 0,'21'0'15,"0"-21"1,0 21-16,1-21 0,-1 21 16,0-22-16,0 1 0,0 21 15,0-21-15,1 0 0,-1 21 0,0-21 16,0 0-16,0 21 0,-21-22 15,0 1-15,0 0 16,-21 21-16,0 0 16,0 0-16,-22 0 0,1 0 0,0 21 15,-1 0-15,1-21 0,21 22 16,-21-1-16,20 0 0,-20 0 0,21-21 16,21 21-16,0 0 15,0 1-15,0-1 0,0 0 0,0 0 16,0 0-16,21 0 0,21 1 15,-20-1-15,20 0 0,0 0 0,-21 0 16,22 0-16,-1-21 0,0 22 16,-20-1-16,20 0 0,-21 0 0,0 0 15,0 0-15,-21 1 0,0-1 16,0 0-16,-42-21 0,21 21 16,-21-21-16,-1 0 15,22 21-15,-21-21 0,-1 0 0,-20 0 0,21 0 16,-1 0-16,22 0 0,-21-21 15,-1 21-15,22-21 0,-42 0 16,42 0-16,21-1 16,-22 1-16,1 0 0,21-21 15,0 21 1,21 21-16,1-22 16,-1 22-16,0 0 0,0 0 15,0-21-15,22 21 0,-22 0 0,21 0 16</inkml:trace>
  <inkml:trace contextRef="#ctx0" brushRef="#br0" timeOffset="16819.62">3175 2477 0,'0'0'0,"-21"0"31,0 0-31,-1 21 0,1 0 15,-21 0-15,21-21 0,0 21 16,-1 22-16,1-22 0,0 0 0,0 0 16,0 0-16,21 0 0,-21 1 15,21-1-15,0 0 0,0 0 16,0 0-16,0 0 0,21-21 16,0 22-16,0-22 0,0 0 15,0 0-15,1 0 0,-1 0 16,0 0-16,0 0 0,0-22 15,-21 1-15,21 21 0,-21-21 0,22 0 16,-22 0-16,0 0 0,0-1 16,0 1-16,0 0 0,0 0 0,0 0 15,0-22-15,0 22 0,0 0 16,0 0-16,0 0 0,0 0 16,0-1-16,21 22 0,0-21 0,0 21 15,0 0-15,22 0 0,-22 0 16,0 0-16,0 21 0,21 1 0,-20-22 15,-1 21-15,0 21 0,0-21 16,0 0-16,-21 1 0,0-1 0,21 21 16,-21-21-16,0 0 0,0 22 15,0-22-15,0 0 0,0 21 16,-21-42-16,21 22 16,-21-22-16,0 0 15,21-22 16,0 1-31,0 0 0,0 0 16,0 0-16,0 0 0,0-22 16,21 22-16,0-21 0,0 21 15,1-1-15,-1-20 0,21 21 16,-21 0-16,22 21 0,-1-21 0,-21 21 16,21 0-16,-20 0 0,20 0 0,-21 0 15,0 21-15,0 0 0,1 0 16,-1 0-16,0 0 0,0 43 15,0-43-15,-21 21 16,0-20-16,0 20 0,0-21 16,-21 0-16,0 0 0,0 1 15,0-22-15,-1 0 16,1 0-16,0 0 16,0 0-1,21-22 1,0 1-16,0 0 0,21 0 15,0 0-15,0 0 0,1-1 0,-1-20 16,21 21-16,-21-21 0,22 20 0,-22 1 16,21 0-16,-21 21 0,0-21 15,1 21-15,-1 0 0,0 0 0,0 0 16,0 0-16,-21 21 0,21 0 16,-21 0-16,0 1 0,0-1 0,0 21 15,0-21-15,0 0 16,0 1-16,0-1 0,-21 0 0,21 0 15,-21 0-15,0 0 0,21 1 16,0-1 0,0-42 15,21-1-31</inkml:trace>
  <inkml:trace contextRef="#ctx0" brushRef="#br0" timeOffset="17188.41">4466 2709 0,'21'0'16,"0"0"-1,1 0-15,-1 0 0,0 0 16,0-21-16,0 0 0,0 21 0,1-21 15,-1 0-15,0 21 0,-21-21 16,21-1-16,0 1 0,-21 0 0,0 0 16,0 0-16,0 0 0,-21 21 15,0 0 1,-21 0-16,20 21 0,1 0 0,-21 0 16,0 21-16,20-20 0,-20 20 0,21-21 15,0 21-15,0 1 16,-1-22-16,22 21 0,0-21 0,0 1 15,0 20-15,0-21 16,0 0-16,22-21 0,20 0 0,-21 21 16,21-21-16,1 0 0,-1 0 0,0 0 15,1 0-15,-1-21 0,22 0 16,-22 0-16</inkml:trace>
  <inkml:trace contextRef="#ctx0" brushRef="#br0" timeOffset="17720.72">6202 2434 0,'21'-21'0,"-42"42"0,63-63 0,-42 21 15,0 0-15,0-1 0,0 1 0,0 0 16,0 0-16,-21 21 16,0-21-16,0 21 0,-1 0 15,1 0-15,0 0 0,-21 21 16,21-21-16,-1 21 0,-20 0 0,21 22 16,-21-22-16,20 21 0,-20 0 0,21 22 15,-21-22-15,20 1 16,1 62-16,21-62 0,-21-1 15,21-21-15,0 22 0,0-22 16,0 21-16,21-21 0,0 0 0,1-21 16,20 22-16,-21-22 0,21 0 0,1 0 15,-1 0-15,0 0 0,1 0 16,-1 0-16,43-22 0,-43 1 16,0 0-16,1 0 0,-1 0 0,0 0 15</inkml:trace>
  <inkml:trace contextRef="#ctx0" brushRef="#br0" timeOffset="18192.45">6646 2392 0,'0'0'0,"0"-42"0,0 20 16,0 1-16,0 0 0,0 0 0,0 0 15,-21 21 1,21 21-16,-21 0 16,21 21-16,0-20 0,0 20 15,0 0-15,0 1 0,0-1 0,0 0 16,0 1-16,-21-1 0,21 0 0,0 1 15,-21-22-15,21 21 0,-22-21 16,22 0-16,0 1 0,0-1 0,0 0 16,0 0-16,-21-21 15,21-21 17,0 0-32,0 0 15,0-1-15,0 1 0,0 0 0,21-21 16,-21 21-16,22-22 0,-1 22 0,0-21 15,0-1-15,21 22 0,-20-21 16,20 21-16,0 0 0,1 21 0,-1 0 16,0 0-16,-21 0 0,22 0 15,-22 0-15,0 42 0,21-21 0,-20 0 16,-22 22-16,0-22 0,0 21 16,0-21-16,0 22 0,0-22 0,0 0 15,0 21-15,-22-21 0,1 1 16,21-1-16,-21 0 0,0-21 15,21 21-15,-21 0 16,21-42 15,21 0-31,0 21 16,0-21-16,0 0 0</inkml:trace>
  <inkml:trace contextRef="#ctx0" brushRef="#br0" timeOffset="18668.93">7620 2604 0,'21'-22'0,"-42"44"0,42-65 16,-21 22-16,21 0 0,-21 0 15,0 0-15,0-1 0,-21 22 16,0 0-16,0 0 0,0 0 16,-22 0-16,22 22 0,0-1 15,-21 21-15,20-21 0,1 22 0,-21-22 16,21 21-16,0 0 0,-1-20 15,1 20-15,0-21 0,0 0 16,21 22-16,-21-1 0,21-21 16,0 0-16,21-21 15,0 0-15,0 0 0,22 0 16,-22 0-16,0 0 0,0-21 16,21 21-16,-20-21 0,20 0 15,-21 0-15,0-1 0,0-20 0,1 21 16,-1-21-16,0 20 0,-21-20 15,21 21-15,-21 0 0,0-22 16,0 22-16,0 42 16,0 1-1,0-1-15,-21 0 0,21 0 0,-21 0 16,21 22-16,0-22 0,0 0 16,0 0-16,0 21 0,0-20 0,0-1 15,0 0-15,0 0 0,0 0 16,21 0-16,0-21 15,0 0-15,0 0 16,1 0-16,-1 0 0,0 0 0,21 0 16,-21 0-16,1-21 0,-1 21 15</inkml:trace>
  <inkml:trace contextRef="#ctx0" brushRef="#br0" timeOffset="19040.72">7916 2731 0,'0'0'16,"0"-22"-16,-21 22 0,21-21 0,0 0 15,0 0-15,0 0 16,0 0-16,0-1 0,21 22 0,0-21 16,1 0-16,-1 21 0,42 0 15,-42 0-15,1 0 0,20 0 16,-21 0-16,0 21 0,22 0 16,-22 1-16,0-1 0,0 21 0,0-21 15,-21 22-15,0-22 0,0 21 0,0-21 16,0 22-16,0-22 0,0 0 15,0 0-15,0 0 0,-21 0 0,0-21 16,21 22-16,-21-22 0,0 0 16,-1 0-16,22-22 31,0 1-31,0 0 16,0 0-16,0 0 0,22 0 0,-1-1 15,0 1-15,-21-21 0,21 21 0,0 0 16,0-1-16,1-20 0,-1 21 15,0 0-15,0 21 0,0-21 0,0-1 16,1 22-16,20 0 0,-21 0 16,0 0-16,0 0 0,22 0 0</inkml:trace>
  <inkml:trace contextRef="#ctx0" brushRef="#br0" timeOffset="19569.41">8911 2815 0,'21'0'0,"-42"0"0,63 0 0,-20 0 16,-1 0-16,0-21 16,0 21-16,-21-21 0,0 0 0,0 0 15,0-1-15,0 1 0,0 0 16,0 0-16,0 0 0,0 0 0,-21-1 16,0 1-16,0 0 0,-1 0 0,1 21 15,-42 0 1,20 0-16,1 21 0,21 0 0,-21 0 15,20 1-15,-20-1 0,21 21 16,-21-21-16,20 22 0,1-22 0,0 21 16,0-21-16,0 22 0,0-1 15,21-21-15,0 0 0,0 0 16,0 1-16,0-1 0,21-21 0,21 0 16,-21 0-16,0 0 0,1 0 0,20 0 15,-21 0-15,21 0 0,-20 0 16,20-21-16,0-1 0,-21 22 0,22-21 15,-22 0-15,21 0 0,-21 0 16,1-22-16,-1 22 0,0-21 16,0 21-16,0 0 0,-21-22 0,0 22 0,0 0 15,0 0 1,0 42 0,-21-21-16,21 21 15,-21 0-15,0 0 0,0 22 0,21-22 16,0 0-16,0 0 0,-22 0 15,22 1-15,0-1 0,0 0 0,0 0 16,0 0-16,0 0 0,22 1 16,-1-22-16,0 0 0,21 0 0,1 0 15,-22 0-15,21 0 0,43 0 16,-43-22-16</inkml:trace>
  <inkml:trace contextRef="#ctx0" brushRef="#br0" timeOffset="20056.78">9673 2540 0,'0'-21'0,"0"42"0,0-63 0,-21 42 16,0 0-1,0 21-15,-1 0 0,1 0 16,0 0-16,-21 43 0,21-43 16,-1 21-16,1 1 0,0-22 15,21 0-15,0 21 0,-21-20 16,21-1-16,0 0 0,0 0 0,0 0 15,0 0-15,0 1 0,21-22 16,0 0-16,0 21 0,1-21 0,20 0 16,-21 0-16,0 0 0,22 0 0,-1-21 15,-21 21-15,21-22 0,1 1 16,-22 0-16,21 0 0,1 0 0,20-64 16,-42 43-16,0-1 15,22 1-15,-22-21 0,0-1 16,21-42-16,-20 64 0,-22 0 0,21-1 15,-21 1-15,0 21 0,21 0 16,-21-1-16,-21 44 16,0-1-1,-1 21-15,1-21 0,0 22 16,-21 20-16,21-21 0,-1 1 0,1-1 16,0 22-16,0-22 0,21 0 15,-21 1-15,21-1 0,-21-21 16,21 21-16,0-20 0,0 20 0,0-21 15,21 0-15,0-21 16,0 0-16,0 0 0,22 0 16,-22 0-16,0-21 0,0 21 0,21-21 15,-20 0-15,-1 0 0</inkml:trace>
  <inkml:trace contextRef="#ctx0" brushRef="#br0" timeOffset="20215.68">9779 2625 0,'0'0'0,"-21"0"0,0 0 0,21 21 31,42-21-31,-21 0 16,0 0-16,22 0 0,-1 0 16,0 0-16,-21 0 0,22 0 0,-1 0 15</inkml:trace>
  <inkml:trace contextRef="#ctx0" brushRef="#br0" timeOffset="20600.46">10350 2646 0,'-21'21'0,"0"-21"0,21 21 16,-21-21-16,21 21 16,21-21-1,0 0-15,0 0 16,1 0-16,-1 0 0,0 0 15,21 0-15,-21 0 0,1-21 0,-1 21 16,0-21-16,0 21 0,0-21 0,-21 0 16,0 0-1,-21 21 1,0 0 0,0 0-16,0 0 0,-1 21 15,1-21-15,0 21 0,0 0 16,0 0-16,0 0 0,-1 1 0,22-1 15,0 0-15,0 0 0,0 21 16,0-20-16,0-1 0,22 0 0,-1-21 16,-21 21-16,42-21 0,-21 0 15,0 21-15,1-21 0,-1 0 0,0 0 16,21 0-16,-21 0 0,22 0 0,-22 0 16,21 0-16,-21 0 0,1 0 15,-1-21-15,0 0 0</inkml:trace>
  <inkml:trace contextRef="#ctx0" brushRef="#br0" timeOffset="20921.84">10816 2773 0,'0'0'0,"0"-21"16,0 0-16,0-22 0,0 22 0,21 0 16,0 0-16,1 21 0,-1-21 15,0-1-15,21 1 0,1 21 16,-22 0-16,0 0 0,21 0 16,-21 0-16,1 0 0,-1 21 0,0 1 15,0-1-15,0 21 16,0-21-16,-21 0 0,0 22 15,0-22-15,0 0 0,0 0 0,0 0 16,-21 1-16,0-1 0,0 0 0,21 0 16,-21 0-16,0-21 15,-1 0-15,1 0 16,21-21 0,0 0-1,21 0-15,1 0 0,-1-1 16,-21 1-16,21 0 0,0 0 15,0 0-15,0 0 0,22-22 0,-22 22 16,0 0-16,21 0 0,-20 21 0,-1-21 16,0-1-16,0 22 0,21 0 15</inkml:trace>
  <inkml:trace contextRef="#ctx0" brushRef="#br0" timeOffset="21320.61">11747 2625 0,'0'0'0,"43"0"16,-43-21-16,21 21 16,-21-22-16,0 1 0,0 0 15,0 0 1,-21 21 0,0 0-16,-1 21 15,1-21-15,0 21 0,0 0 0,0 1 16,0-1-16,21 0 15,0 0-15,0 0 0,0 0 0,0 1 16,0-1-16,21 0 0,-21 0 16,21-21-16,21 21 0,-21-21 15,1 21-15,41 1 0,-42-22 16,0 21-16,1-21 0,-22 21 0,0 0 16,0 0-1,-22-21 1,1 0-16,0 0 0,-21 21 15,21-21-15,-1 0 0,-20 0 16,21 0-16,-21 0 0,20 0 0,1 0 16,-21 0-16,21 0 0,0 0 15,-1 0-15,1 0 0,0 0 0,0-21 16,21 0-16,0 0 0</inkml:trace>
  <inkml:trace contextRef="#ctx0" brushRef="#br0" timeOffset="22436.57">13420 2752 0,'21'-21'15,"-42"42"-15,42-64 0,-21 22 16,21 0-16,-21 0 0,0 0 0,21 0 16,-21-1-16,0 1 0,0 0 0,0 63 47,0-20-47,0-1 0,0 21 15,-21-21-15,0 22 0,0-1 16,-1-21-16,22 21 0,-42 1 15,42-1-15,0-21 0,0 0 16,-21-21-16,21 22 0,0-1 0,21-21 31,0 0-15,0 0-16,22-21 0,-22-1 0,0 1 16,21 0-16,-20 0 0,-1 0 15,21 0-15,-21-1 0,0-20 0,22 21 16,-22 0-16,0 0 0,-21-1 15,21 22-15,-21-21 0,21 21 16,-21 21-16,0 1 16,0-1-16,0 0 15,0 0-15,0 21 0,-21-20 16,21-1-16,0 21 0,0-21 16,0 0-16,0 1 15,0-1-15,21-21 0,1 0 16,-1 0-16,0 0 0,21 0 15,1 0-15,-1 0 16,-21 0-16,21-21 0,1-1 0,-22 22 16,21-21-16,1 0 0,-22 0 15,21-21-15,-21 20 0,0 1 0,1-21 16,-1 0-16,0 20 0,0-20 0,-21 21 16,0-21-16,0 20 15,0 1-15,0 42 31,-21 1-31,0-1 0,21 0 16,-21 21-16,21-21 0,-22 22 0,22-22 16,-21 0-16,21 21 0,0-20 15,0-1-15,0 0 0,0 0 0,0 0 16,21-21-16,1 21 16,-1-21-16,0 0 0,0 0 15,21 0-15,-20 0 0,20 0 0,-21-21 16,21 21-16,1-21 0,-22 21 15,21-21-15,-21 0 0,1 0 16,-1-22-16,0 22 0,21-42 16,-42 41-16,21 1 0,-21 0 15,0 0-15,22 21 0,-22 21 16,0 0 0,-22-21-16,1 43 0,0-22 0,21 0 15,0 0-15,-21 0 0,0 0 0,21 1 16,-21-1-16,21 0 0,-22-21 15,22 21-15,0 0 16,22-42 15,-22 0-15,21 0-16</inkml:trace>
  <inkml:trace contextRef="#ctx0" brushRef="#br0" timeOffset="22620.13">14922 2328 0,'-21'-21'0,"42"42"0,-63-42 16,21 21-16,0 0 15,0 0-15,-1 0 16,22 21 0,0 1-1,22-1-15,-1-21 16,0 0-16,0 0 15</inkml:trace>
  <inkml:trace contextRef="#ctx0" brushRef="#br0" timeOffset="23140.84">15430 2286 0,'0'0'16,"-21"0"-1,0 0 1,0 0-16,0 21 15,0 22-15,-1-22 0,1 0 16,0 21-16,0 1 0,0-1 0,0 0 16,-1 1-16,1-1 0,-21 0 15,42 1-15,-21-22 0,0 21 0,21-21 16,-22 0-16,22 22 0,0-22 0,0 0 16,0 0-16,0 0 15,22-21-15,-1 0 16,21 0-16,-21 0 0,22 0 15,-22 0-15,21 0 0,0 0 0,1-21 16,-1 0-16,0 0 0,1 0 16,-1 0-16,0-22 0,-20 22 15,20-21-15,0-1 0,-21 1 0,1-21 16,20 20-16,-21 1 0,0-22 16,0 22-16,1 21 0,-22-21 0,0 20 15,21 1-15,-21 42 31,0 1-31,-21-1 0,-1 21 0,1 0 16,0 1-16,0-1 0,0 0 16,0 1-16,-1-1 0,22 0 0,-21 1 15,21-1-15,-21-21 0,21 22 16,0-22-16,0 0 0,0 0 0,0 0 16,0 0-16,21 1 15,0-22-15,1 0 0,-1 0 16,0 0-16,0 0 0,0 0 0,22 0 15,-22-22-15,0 1 0,21 0 0,1 0 16</inkml:trace>
  <inkml:trace contextRef="#ctx0" brushRef="#br0" timeOffset="24954.09">16616 2879 0,'0'0'0,"-21"21"16,42-21 15,0-21-31,0 0 0,21 21 16,-20-22-16,20 1 0,-21 0 15,21-21-15,1 21 0,-22-22 0,21 1 16,1 0-16,-22-22 0,42-42 15,-42 64-15,22-64 16,-22 64-16,-21-1 0,21 22 0,-21-21 16,0 21-16,0 0 0,-21 21 15,0 0-15,0 21 16,-1 0-16,1 0 0,0 0 16,0 22-16,0-1 0,21 21 15,-21-20-15,-1-1 0,22 22 16,0-22-16,-21 21 0,21-20 15,-21-1-15,21 0 0,0-20 0,0 20 16,0-21-16,0 0 0,-21 0 0,21 1 16,0-1-1,0-42 1,21 21 0,-21-22-16,21 1 0,0 0 0,-21 0 15,22-21-15,-1 20 0,0 1 0,-21-21 16,21 21-16,0 0 15,0-1-15,1 22 0,-1-21 0,0 21 16,0 0-16,0 21 16,-21 1-16,21-1 15,1 0-15,-22 0 0,0 0 0,0 0 16,21 1-16,0-1 0,-21 0 16,21 0-16,0 0 0,0 0 0,1 1 15,20-1-15,-21-21 16,0 0-16,0 0 0,22 0 0,-1 0 15,-21 0-15,22 0 0,-1 0 0,0 0 16,1 0-16,-1-21 0,0-1 16,-21 1-16,22 0 0,-22 0 0,0 0 15,0-22-15,0 22 0,1-21 16,-22 0-16,0-1 0,0 1 16,0 0-16,0 20 0,0-20 15,0 21-15,-22 0 0,-20 21 16,21 0-16,0 0 0,-22 0 0,22 21 15,-21 21-15,0-21 0,20 22 16,-20-22-16,21 21 0,0 1 16,-22-22-16,43 21 0,-21-21 0,21 22 15,0-22-15,0 0 0,0 0 0,0 0 16,21 0-16,-21 1 0,22-22 16,-1 0-16,0 0 0,0 0 0,43 0 15,-43 0-15,21 0 16,-21 0-16,0-22 0,1 1 15,20 0-15,-21 0 0,0 0 0,0 0 16,1-22-16,-22 1 0,21 21 16,0-22-16,-21 1 0,21 0 0,-21 21 15,0-1-15,0 1 0,0 0 16,0 42 0,0 0-16,0 1 0,0-1 0,0 21 15,0-21-15,0 22 0,0-1 16,0-21-16,0 21 0,0-20 15,0 20-15,0-21 0,0 0 0,0 0 16,0 1-16,21-1 0,0 0 16,1-21-16,-1 21 0,0-21 15,0 0-15,0 0 0,0 0 16,1 0-16,-1-21 0,0 0 0,0 21 16,0-21-16,0-1 0,1 1 15,-1 0-15,0-21 0,0 21 0,0-22 16,22-20-16,-43 42 15,21-22-15,-21 22 0,21 0 16,-21 42 0,0 0-1,0 22-15,0-22 0,0 0 16,0 0-16,0 21 0,-21-20 16,21-1-16,0 0 0,0 0 0,0 0 15,0 0-15,0 1 16,21-22-16,0 0 15,0 0-15,0 0 0,1 0 16,-1 0-16,21-22 0,-21 22 16,0-21-16,1 0 0,20 0 0,-21 0 15,0 0-15,0-1 0,1-20 16,-1 21-16,0-21 0,0 20 0,-21 1 16,0 0-16,21 0 0,-21 0 15,21 21-15,-21 21 31,0 0-31,0 0 0,0 0 16,-21 1-16,21-1 0,0 0 0,0 0 16,0 21-16,0-20 0,0-1 15,0 0-15,0 0 0,0 0 16,21-21-16,1 21 0,-1-21 16,21 0-1,-21 0-15,22 0 0,-22 0 0,0 0 16,0 0-16,21-21 0,-20 21 15,-1-21-15,21 0 0,-21 0 0,0 0 16,1-22-16,-1 22 0,0-21 16,0-1-16,0 22 0,-21-21 15,0 0-15,0 20 0,0 1 0,-21 21 16,0 0 0,0 0-16,0 21 0,-1 22 15,1-22-15,0 21 0,0-21 0,0 22 16,0-1-16,21-21 0,-22 22 15,22 20-15,0-42 0,0 0 16,0 1-16,0-1 0,0 0 0,22 0 16,-1-21-16,0 0 0,0 21 15,0-21-15,0 0 0,1 0 0,20 0 16,-21 0-16,21 0 16,1 0-16</inkml:trace>
  <inkml:trace contextRef="#ctx0" brushRef="#br0" timeOffset="25431.82">20934 2561 0,'0'-21'0,"0"42"0,0-63 0,0 21 16,0 0-16,-21 21 0,-1-22 15,1 1-15,0 21 0,-21 0 0,21 0 16,-22 0-16,1 21 15,0 1-15,-1-1 0,1 21 0,0-21 16,-1 22-16,22-22 0,-21 21 0,21-21 16,-22 22-16,43-22 0,-21 0 15,0 42-15,21-41 0,0-1 16,0 0-16,21-21 16,0 21-16,0-21 15,22 0-15,-22 0 0,0 0 0,21 0 16,-20-21-16,20 0 15,-21 0-15,21 21 0,-20-43 0,20 22 16,-21 0-16,0-21 0,22-1 16,-22 1-16,0 0 0,0 20 0,-21-41 15,21 42-15,-21 42 16,-21 0 0,21 0-16,-21 22 0,0-1 0,0-21 15,21 21-15,-22 1 0,22-22 16,0 21-16,0-21 0,0 22 0,0-22 15,0 0-15,0 0 16,0 0-16,22-21 0,-1 0 0,0 0 16,0 0-16,0 0 15,0-21-15,22 0 0,-22 0 16</inkml:trace>
  <inkml:trace contextRef="#ctx0" brushRef="#br0" timeOffset="26127.03">22987 2307 0,'21'-21'0,"0"21"16,0 0-16,1 0 0,-1-21 15,0 21-15,21 0 0,-21-21 0,1 21 16,20-21-16,-21 21 0,21-22 15,-20 22-15,-1-21 0,0 0 16,0 0-16,0 21 0,-21-21 16,21 0-16,-21-1 0,0 1 0,-21 0 15,0 21-15,0 0 16,-21 0-16,-1 0 0,1 0 0,0 0 16,-1 0-16,1 0 0,0 21 0,-1 0 15,1 1-15,0-22 0,20 21 16,1 0-16,0 0 0,21 0 0,0 0 15,0 1-15,0-1 0,21 0 16,22 21-16,-1 1 0,-21-22 16,21 21-16,1 0 0,-22-20 15,21 20-15,-21-21 0,22 21 0,-22-20 16,0 20-16,-21-21 0,0 0 16,0 22-16,0-22 15,-42-21-15,21 21 0,-22-21 0,1 0 16,-22 0-16,1 0 0,-1 0 15,1 0-15,-1-21 0,1 21 0,-1-21 16,22-1-16,0 1 0,-1 0 16,22 0-16,0 0 0,0 0 0,0-1 15,21 1-15,0 0 0,0 0 16,0-21-16,0 20 0,21 1 0,0 0 16,0 21-16,22-21 0,-1 0 0,0 21 15,1 0-15,20 0 16,1-21-16,-1 21 0,-21 0 0,22 0 15,-1 0-15</inkml:trace>
  <inkml:trace contextRef="#ctx0" brushRef="#br0" timeOffset="26435.85">23664 2328 0,'-21'0'31,"21"22"-16,-21-1-15,0 21 0,21-21 16,-21 22-16,-1-1 0,22-21 16,-21 21-16,0 22 0,0-22 0,0 43 15,0-22-15,-1-20 16,1 20-16,-21-20 0,21 20 0,0 1 16,-1-1-16,1 1 0,0-1 0,0-21 15,0 22-15,0-22 0,-1 1 16,22-22-16,0 21 0,-21-21 0,21 0 15,0-42 17,21 21-32,-21-42 0,22 21 15,-1 0-15,0-22 0,0 1 16,21 0-16</inkml:trace>
  <inkml:trace contextRef="#ctx0" brushRef="#br0" timeOffset="26724.69">23643 2519 0,'0'-42'0,"0"84"0,21-127 0,-21 64 16,21-21-16,-21 21 0,22-1 16,-22 1-16,21 0 0,0 21 0,21-21 15,-21 21-15,22 0 0,-22 0 16,21 0-16,1 0 0,-1 0 0,-21 21 16,21-21-16,-20 21 0,-1 0 15,0 22-15,0-22 0,-21 0 16,0 0-16,0 0 0,0 22 0,-21-22 15,0 0-15,0 0 0,-22 0 16,1-21-16,0 22 0,-1-22 0,-20 0 16,-22 21-16,64-21 15,-43 0-15,43 0 16,21-21 0,21-1-16,1 1 15,20 21-15,-21-21 0</inkml:trace>
  <inkml:trace contextRef="#ctx0" brushRef="#br0" timeOffset="27065.53">24299 2455 0,'0'0'0,"21"0"16,-21-21-1,22 21-15,-1 0 0,0-21 16,0 21-16,0-21 0,0 0 15,1 21-15,-1-21 0,0 21 0,-21-22 16,21 22-16,0 0 16,-21-21-16,-21 21 15,0 0 1,0 0-16,0 0 0,-22 0 16,22 21-16,0 1 0,-21-1 0,20 0 15,1 0-15,0 0 0,-21 0 16,42 1-16,-21-1 0,21 0 0,-22 0 15,22 0-15,0 0 0,0 1 16,0-1-16,43-21 16,-22 21-16,21-21 0,-21 0 15,1 0-15,20 0 0,43-21 16,-64 21-16</inkml:trace>
  <inkml:trace contextRef="#ctx0" brushRef="#br0" timeOffset="27483.74">25061 2350 0,'0'0'0,"0"-22"0,-21 22 31,0 0-31,0 0 0,21 22 16,-43-22-16,22 21 0,0 0 16,0 0-16,0 21 0,21-20 0,-21-1 15,-1 0-15,22 0 0,-21 0 16,21 0-16,0 1 0,0-1 15,0 0-15,21-21 16,1 21-16,-1-21 16,0 0-16,0 0 0,21 0 0,-20 0 15,20-21-15,0 0 0,-21 21 16,22-21-16,-1-1 0,-21 1 0,22 0 16,-1 0-16,-21 0 0,0-22 15,0 22-15,1 21 0,-22-21 0,0 0 16,0 42-1,0 0-15,0 0 0,-22 1 16,22-1-16,-21 0 0,0 0 16,0 0-16,0 0 0,21 1 0,0-1 15,0 0-15,-21 0 0,21 0 16,21-21 31,0-21-47</inkml:trace>
  <inkml:trace contextRef="#ctx0" brushRef="#br0" timeOffset="27643.64">25442 2328 0,'0'-42'0,"0"84"0,0-105 0,0 42 16,0 0-16,0 42 47,0 0-47,0 0 15,0 0-15,21 0 16,1 1-16</inkml:trace>
  <inkml:trace contextRef="#ctx0" brushRef="#br0" timeOffset="28345.58">26056 2392 0,'0'0'0,"0"-64"31,0 43-31,-21 21 0,0 0 16,0-21-16,-1 21 0,1 0 16,-21 0-16,21 0 0,-22 0 0,22 21 15,-21 0-15,21 1 0,-22-1 0,1 21 16,21-21-16,0 22 0,-22 20 16,43-42-16,0 0 0,0 1 15,0-1-15,0 0 0,0 21 16,22-42-16,-1 0 15,0 0-15,0 0 0,0 0 16,22 0-16,-22 0 0,0-21 0,21 0 16,-21 0-16,1 0 0,20-1 0,-21 1 15,0 0-15,22-21 16,-22 21-16,0-22 0,0 1 0,0 21 16,0 0-16,-21-1 0,0 1 15,0 0-15,22 21 0,-44 0 16,1 21-1,21 0-15,-21 1 0,0-1 0,0 0 16,0 21-16,21-21 0,0 1 16,-22 20-16,22-21 0,0 0 0,0 0 15,0 1-15,0-1 0,0 0 0,22 0 16,-1-21-16,0 21 0,0-21 16,0 0-16,22 0 0,-22 0 0,21 0 15,-21 0-15,22-21 16,-1 0-16,-21 0 0,21 0 0,1-1 15,-22-20-15,0 21 0,21-21 16,1-64-16,-22 63 0,21-20 16,-21 21-16,1-22 0,-1 1 15,0 20-15,-21-20 0,0 20 0,0 22 16,0-21-16,-21 42 16,0 42-1,-1-21-15,1 22 0,0-1 0,0 0 16,0 1-16,0 20 15,21-20-15,0 20 0,0-21 0,-22 22 0,22-22 16,0 22-16,0-22 16,0 0-16,22-20 0,-22 20 0,21-21 15,0 0-15,0 0 0,0 1 16,0-22-16,1 0 0,20 0 16,-21-22-16,0 1 0,0 0 0,22 0 15</inkml:trace>
  <inkml:trace contextRef="#ctx0" brushRef="#br0" timeOffset="29476.94">27707 2350 0,'0'0'0,"-21"-22"0,21 1 16,-21 0-16,21 0 0,0-21 0,0 20 16,0 1-16,0 0 0,0 0 15,21 0-15,0 0 0,0 21 16,0 0-16,22 0 0,-22 0 16,21 0-16,1 21 0,-22 0 0,21 0 15,0 21-15,-20-20 16,-1 20-16,0 0 0,0-21 0,-21 22 15,0-1-15,0 0 0,0 1 16,0-1-16,0-21 0,-21 0 0,21 22 16,-21-22-16,0 0 0,21 0 15,-22 0-15,1-21 16,21-21 0,0 0-1,0-21-15,0 21 0,0-1 0,21-20 16,1 0-16,-1-1 0,0 1 15,21 0-15,-21-1 0,22 1 0,-22 0 16,21 21-16,1-22 0,-22 22 16,0 21-16,21-21 0,-21 21 15,1 0-15,-1 21 0,-21 0 16,21 0-16,-21 1 0,0 20 16,0-21-16,0 21 0,0 1 15,0-1-15,0-21 0,0 22 0,0-22 16,0 0-16,0 21 0,0-21 15,0 1-15,0-1 16,0-42 15,0-1-31,0 1 16,21 0-16,0 0 0,-21-21 0,21-1 16,1 22-16,-1-21 0,0-1 15,0 1-15,0 0 0,22 21 16,-22-22-16,0 22 0,0 0 0,0 0 15,0 21-15,1 0 0,-1 0 16,0 0-16,-21 21 0,0 21 0,0-21 16,0 1-16,0 20 0,0-21 15,0 21-15,0 1 0,0-22 0,0 21 16,0-21-16,0 22 0,0-22 16,0 0-16,0 0 0,0 0 0,0 1 15,0-1 1,21-21-16,0 0 0,22 0 15,-22 0-15,21 0 0,0-21 16,1-1-16,-1 22 0,0-21 16,1 0-16,-1 0 0,0-21 0,1 20 15,-22 1-15,0-21 0,0 21 16,0-22-16,1 22 0,-22 0 0,0 0 16,0 0-16,0 0 0,0-1 15,-22 22-15,1 0 16,0 0-16,0 22 0,-21-1 15,20 0-15,1 0 0,0 0 0,0 0 16,0 22-16,21-22 0,0 0 16,0 0-16,0 22 0,0-22 15,0 0-15,0 0 0,0 0 16,21 0-16,0-21 0,0 22 0,22-1 0,-1-21 16,0 0-16,1 0 0,-1 0 15,21 0-15</inkml:trace>
  <inkml:trace contextRef="#ctx0" brushRef="#br0" timeOffset="31267.93">30205 2371 0,'0'0'0,"0"-21"15,-43-106 1,22 127 0,0 0-16,0 0 0,-43 0 15,22 0-15,21 21 0,-21 0 16,-1 0-16,22 0 0,-21 0 15,-22 22-15,43-1 0,0-21 16,0 22-16,0-22 0,21 21 16,0-21-16,0 0 0,0 1 0,0-1 15,0 0-15,0 0 0,21-21 16,0 0-16,0 21 0,0-21 0,22 0 16,-22 0-16,0 0 0,21-21 0,-21 0 15,1 21-15,20-21 0,-21 0 16,0-1-16,0-20 0,22 21 0,-22-21 15,0 20-15,0-20 16,0 0-16,-21 21 0,22-1 0,-22 1 16,21 0-16,-42 21 31,-1 21-31,1 0 0,0 1 16,0 20-16,0-21 0,21 0 0,0 43 15,0-43-15,0 0 16,0 0-16,0 0 0,0 1 0,0-1 15,21 0-15,0-21 0,0 0 16,22 21-16,-1-21 0,0 0 16,43 0-16,-43 0 0,-21-21 15,22 0-15,-1 0 0,-21-1 16,22 1-16,20-42 0,-42 20 16,22 1-16,-22 21 0,0 0 15,0 0-15,-21-22 16,21 43-16,-21 21 15,0 1-15,-21-1 16,0 21-16,21-21 0,-21 0 16,0 1-16,21 20 0,0-21 0,-22 0 15,22 0-15,-21 1 0,21-1 16,-21 0-16,21 0 0,0-42 62,0 0-62,0 0 0,0-1 0,21 1 16,0-21-16,-21 21 0,22-22 16,-1 22-16,-21 0 0,21 0 0,0 0 15,-21 0-15,21 21 16,0 0-16,1 0 16,-22 21-1,0 0-15,0 0 0,0 0 0,0 0 16,0 1-16,21 20 0,-21-21 15,0 0-15,0 0 0,0 1 16,21-1-16,0 0 0,0 0 16,0-21-16,1 0 15,-1 0-15,0 0 16,0 0-16,0 0 0,0 0 0,1-21 16,-1 0-16,0 21 0,21-21 15,-21-22-15,1 22 0,-1 0 0,0-21 16,21 20-16,-21-20 0,1 21 15,-1 0-15,-21 0 0,21 21 16,-42 21 0,21 0-16,-21 0 15,-1 0-15,22 0 0,0 1 16,-21-1-16,21 21 0,-21-21 16,21 0-16,0 1 0,0-1 15,0 0-15,21 0 0,0-21 16,1 0-16,-1 0 0,21 0 15,-21 0-15,0 0 0,22 0 0,-22 0 16,21-21-16,-21 21 0,1-21 16,20 0-16,-21-22 0,0 22 0,0 0 15,1-21-15,-1 20 0,0 1 16,-21 0-16,0 0 0,0 42 31,0 0-31,0 0 16,0 1-16,-21-1 0,0 0 15,21 0-15,-22 0 0,22 0 16,0 1-16,-21-1 0,21 0 16,-21-21-16,21 21 15,21-42 17,0 0-32,1 0 0,-1-1 15,0 1-15,-21 0 0,21 0 16,0 0-16,0 0 0,1-1 0,-22 1 15,21 21-15,0-21 16,0 21-16,-21 21 31,0 0-31,0 1 0,0-1 16,0 0-16,0 0 0,0 0 16,0 0-16,0 1 0,21-1 0,0-21 15,-21 21-15,22 0 0,-1-21 16,0 0-16,21 21 0,-21-21 15,1 0-15,20 0 0,0 0 0,-21 0 16,22 0-16,-1 0 0,0-21 16,1 0-16,-1 0 0,0 0 15,-20-22-15,20 22 0,-21-21 16,0-1-16,0 1 0,1 0 0,-22 21 16,0-22-16,0 22 0,0 0 15,0 0-15,-22 0 0,-20 21 16,21 0-16,0 0 0,-22 0 15,1 0-15,21 21 0,-21 0 16,20 0-16,1 0 0,-21 43 16,42-43-16,-21 0 0,21 43 15,0-43-15,0 0 0,21 21 16,-21-21-16,21 1 0,0-1 0,0 0 16,-21 21-16,22-21 0,-1 1 15,-21 20-15,0-21 0,0 21 16,0 1-16,0-22 0,0 21 15,0-21-15,0 22 0,0-22 0,0 21 16,0-21-16,0 1 0,-21 20 16,-1-21-16,22 0 0,-21-21 0,0 21 15,0-21-15,0 22 16,0-22-16,-1 0 0,1 0 16,0 0-16,0 0 0,21-22 0,-21 22 15,21-21-15,-21 0 0,21 0 16,0 0-16,0 0 15,0-1-15,0 1 16,0 0-16</inkml:trace>
  <inkml:trace contextRef="#ctx0" brushRef="#br0" timeOffset="31475.81">31581 1842 0,'0'0'0,"-22"-22"0,-20 1 0,21 21 16,21-21-16,-21 21 15,21 21 32,0 0-47</inkml:trace>
  <inkml:trace contextRef="#ctx0" brushRef="#br0" timeOffset="32412.09">3387 4022 0,'0'0'16,"-22"-21"-16,1-1 0,21 1 15,-21 21 17,21 21-32,0 1 15,-21-1-15,21 21 0,0-21 0,0 0 16,0 22-16,0-22 0,0 21 16,0-21-16,0 1 0,-21-1 0,21 0 15,0 0-15,0 0 0,-21 0 16,21-42 15,0 0-31,0 0 16,0 0-16,0 0 0</inkml:trace>
  <inkml:trace contextRef="#ctx0" brushRef="#br0" timeOffset="32751.89">3365 3620 0,'-21'0'0,"42"0"0,-63 0 0,21 0 16,0 0 0,0 0-16,21 21 15,21-21 32,0 0-47,0 0 0,0 0 16,-21-21-16,0-1 15,0 1 1,-21 21 0,0-21-16,0 21 0,0 0 15,-1 21 1,22 0-16,-21 1 16,21-1-16,0 0 0,0 0 15,0 0-15,0 0 0,21 1 16,1-22-16,-22 21 0,21 0 15,0-21-15</inkml:trace>
  <inkml:trace contextRef="#ctx0" brushRef="#br0" timeOffset="33243.79">3852 3831 0,'0'0'0,"0"21"31,0 1-31,0-1 16,0 0-16,-21 0 0,21 0 16,0 0-16,-21 1 0,21-1 15,0 0-15,0 0 0,0 21 16,0-20-16,0-1 0,0 0 0,-21 0 16,21 0-16,0 0 15,0 1-15,-21-22 16,21-22 15,0 1-31,0 0 0,0 0 16,0 0-16,0 0 0,0-22 0,0 22 15,0-21-15,21-1 0,-21 22 0,21-21 16,21 0-16,-21 20 0,1 1 16,20-21-16,0 21 0,-21 21 0,22-21 15,-1 21-15,-21 0 16,22 0-16,-22 0 0,0 21 0,0 0 15,0 0-15,0 0 0,-21 0 0,0 1 16,0-1-16,0 21 0,0-21 16,0 0-16,-21 1 0,0-1 0,21 0 15,-21 0-15,0 0 0,21 0 16,-21 1-16,21-44 47,21 1-47,0 0 0</inkml:trace>
  <inkml:trace contextRef="#ctx0" brushRef="#br0" timeOffset="33636.1">5461 3641 0,'0'0'0,"-21"-21"31,21 42-15,21 0-16,0 0 0,0 21 15,0-20-15,1-1 0,-1 0 0,21 21 16,-21-21-16,0 22 0,1-22 16,-1 0-16,0 21 0,-21-20 0,0-1 15,21 21-15,-21-21 0,0 0 16,0 1-16,0-1 0,0 0 16,-21-21-1,21-21 16,0 0-31,0-1 0,0 1 0,0 0 16</inkml:trace>
  <inkml:trace contextRef="#ctx0" brushRef="#br0" timeOffset="33904.15">6117 3598 0,'-63'22'31,"41"-22"-31,-20 21 0,0 0 16,-1 0-16,1 0 0,0 22 0,-22-22 16,22 21-16,0-21 0,-1 22 15,-20-22-15,20 21 0,1 0 0,0-20 16,-1 20-16,22-21 0,-21 0 0,21 0 16,0 1-16,-1-1 0,1 0 15,42-21 1,1 0-1,-1 0-15,21-21 0,-21 0 16,22 21-16,-22-22 0,21 1 0,0 0 16</inkml:trace>
  <inkml:trace contextRef="#ctx0" brushRef="#br0" timeOffset="34420.44">6181 3747 0,'0'0'0,"0"21"32,0 0-32,0 0 0,0 0 0,0 0 0,0 1 15,-22 20-15,22-21 0,0 0 16,0 22-16,0-22 0,0 21 16,0-21-16,0 0 0,0 1 0,0-1 15,0 0 1,0-42-1,0 0 1,0-1-16,0 1 16,0 0-16,0 0 0,22 0 0,-22-22 15,21 22-15,-21-21 0,0 21 16,0 0-16,0-22 0,21 22 0,0-21 16,-21 21-16,21-1 0,0 1 0,-21 0 15,43 0-15,-22 21 16,0 0-16,0 0 0,0 0 15,1 0-15,-1 21 16,0 0-16,0 0 0,0 1 16,0-1-16,1 0 0,-22 0 0,21 0 15,0 0-15,-21 1 0,0-1 16,21 0-16,0 0 0,-21 0 16,0 0-16,0-42 46,0 0-46,0 0 16,0 0-16,21 0 0,1 21 16,-1-22-16,0 1 0,21 0 0,-21 0 15</inkml:trace>
  <inkml:trace contextRef="#ctx0" brushRef="#br0" timeOffset="34896.35">7133 3556 0,'0'0'0,"-21"21"31,0 0-31,0-21 0,-1 22 0,1-1 16,0 0-16,-21 21 0,21-21 0,-1 1 15,-20-1-15,21 0 0,0 0 16,0 0-16,-1-21 0,1 21 0,0 1 16,0-22-16,21 21 15,21-21 1,0 0-1,0-21-15,1 21 0,-1-22 16,21 1-16,-21 0 0,0 21 0,1-21 16,20 0-16,-21 0 0,0-1 0,0 1 15,1 0-15,-1 0 0,0 0 16,-21 0-16,21 21 0,0 0 16,-21 21 15,0 0-31,0 0 0,0 0 15,0 0-15,-21 22 0,21-22 16,-21 0-16,21 0 0,0 22 16,0-22-16,0 0 0,-21 21 0,21-21 15,-21 1-15,21 20 0,-22-21 16,22 0-16,0 0 0,0 1 16,-21-22-16,21 21 0,0-42 46,0-1-46,21 22 0,1-21 16,-22 0-16,21 0 0</inkml:trace>
  <inkml:trace contextRef="#ctx0" brushRef="#br0" timeOffset="35496.46">7662 3641 0,'21'-21'32,"-21"42"-32,0 0 15,0 0-15,0 0 0,-21 0 16,21 1-16,0-1 0,0 0 16,-21 0-16,0 21 0,0-20 0,21-1 15,-21 21-15,-1-21 0,22 0 0,-21 22 16,0-22-16,0 0 0,21 21 15,-21-20-15,21-1 0,-21 0 16,-1 0-16,22-42 47,0 0-47,22 0 16,-1-1-16,0 1 0,0-21 15,-21 21-15,21 0 0,0-1 0,1 1 16,-1 0-16,0 21 0,-21-21 0,21 21 15,0 0-15,-21 21 32,0 0-32,0 0 0,0 1 0,0-1 15,0 0-15,0 0 0,0 0 16,0 0-16,0 1 0,0-1 16,21-21-16,1 21 0,-1-21 15,0 0-15,0 0 16,0 0-16,0-21 0,1 0 15,-1 21-15,0-22 0,-21 1 16,21 21-16,0-21 0,-21 0 0,0 0 16,21 21-16,1-21 0,-22-1 31</inkml:trace>
  <inkml:trace contextRef="#ctx0" brushRef="#br0" timeOffset="35632.46">7980 4001 0,'0'0'15,"0"21"17</inkml:trace>
  <inkml:trace contextRef="#ctx0" brushRef="#br0" timeOffset="47792.54">571 5525 0,'-21'0'0,"0"-22"15,0 22-15,21-21 0,-21 21 16,42 0 15,0 0-31,21 0 16,1 0-16,-1 21 0,0-21 0,22 0 15,-22 0-15,22 0 16,-1 0-16,-20 0 0,20 0 0,1 0 16,-1 0-16,-21 0 0,22 0 15,-1 0-15,-20 0 0,-1 0 0,0 0 16,-20 0-16,-1 0 0,-21-21 15,0 0 1,-21 21-16,-1 0 0,1-21 16,-21 21-16,21-21 0,-22 21 15,1 0-15,21-21 0,-21-1 0,20 22 16,1 0-16,0-21 0,0 21 16,0 0-16,21-21 0,42 21 46,-21 0-46,0 0 0,1 0 16,20 0-16,-21 21 0,21-21 0,-20 21 16,-1-21-16,0 22 0,0-22 15,0 21-15,-21 0 16,0 0-16,0 0 0,-21 0 0,0 1 16,-21-1-16,20 0 0,-20 0 15,0 0-15,-1 0 0,22 1 0,-21-22 16,21 21-16,-22 0 0,22-21 15,21 21-15,21-21 32,1-21-32,20 0 15</inkml:trace>
  <inkml:trace contextRef="#ctx0" brushRef="#br0" timeOffset="48931.89">2159 5355 0,'0'0'0,"-21"0"15,0 0-15,-1 0 0,1 21 16,0-21-1,42 0 17,0 0-32,1 0 0,-1 0 0,21-21 15,-21 0-15,22 21 0,-1-21 16,0 0-16,1 0 0,-1 21 0,-21-22 16,21 1-16,-20 0 0,-1 0 15,0 0-15,-21 0 0,21-1 16,-21 1-16,0 0 0,0 0 15,-21 21-15,0 0 16,0 0-16,-1 21 0,1 0 16,0 0-16,0 22 0,21-1 15,-21 0-15,21 1 0,-21-1 0,21 0 16,0 1-16,0-1 0,0 0 16,-22 1-16,22-1 0,-21 0 0,21 1 15,0-1-15,-21-21 0,21 22 16,0-22-16,0 0 0,-21 0 0,21 0 15,-21-21-15,0 0 16,-1 0 0,1 0-16,21-21 0,-21 0 15,0 0-15,21 0 0,-21-1 0,0-20 16,-1 21-16,22 0 0,-21-22 16,0 22-16,0 0 0,0 0 0,0 21 15,-1 0 1,1 0-16,21 21 15,0 0-15,0 0 0,0 1 16,0-1-16,0 0 0,21 0 0,1 0 16,-1-21-16,0 21 0,0-21 15,21 0-15,1 0 0,-1 0 0,0 0 16,22 0-16,-22 0 16,22 0-16,-1-21 0,1 0 0,-1 0 15,1 0-15,-22 0 0,22-1 16,-22-20-16,0 21 0,1 0 0,-1-22 15,-21 22-15,0-21 0,0 0 0,1 20 16,-22-20-16,0 21 0,0-21 16,0 20-16,0 1 0,0 0 15,0 0-15,0 0 0,-22 21 16,1 0-16,0 21 16,0 0-16,21 21 15,-21-20-15,0 20 0,-1 0 0,1 1 0,21 20 16,-21 1-16,0-22 15,0 21-15,0 1 0,-1-1 0,22 1 16,-21-1-16,0 1 0,0-1 0,21 1 16,-21-1-16,21 1 0,0-1 15,0 1-15,0-1 0,0 1 0,0-22 16,0 22-16,0-22 0,0 0 16,0-20-16,21 20 0,-21-21 0,21 0 15,0-21-15,0 0 16,1 0-16,-1 0 0,0-21 0,0 0 15,0 0-15,22 0 0,-22-22 16,0 1-16,0 0 0,21-1 0,-20-20 16,-22 20-16,21 1 0,-21-21 15,21 20-15,-21-20 0,0 20 16,0-20-16,-21 21 0,0-1 0,-1 1 16,-20 0-16,21-1 0,-21 22 0,20 0 15,-20 0-15,0 0 0,21-1 16,-1 22-16,1 0 0,0-21 0,21 0 31,0 0-31,21 21 0,0 0 0,1-21 16,20 21-16,0-21 15,1-1-15,-1 1 0,21 21 0,-20-21 16</inkml:trace>
  <inkml:trace contextRef="#ctx0" brushRef="#br0" timeOffset="49747.79">4191 5440 0,'-21'0'0,"42"0"0,-63 0 16,42-21 0,0 0-1,21 21-15,0-22 16,0 22-16,0-21 16,0 21-16,1 0 0,-1 0 0,0 0 15,0 0-15,0 0 0,-21 21 16,21 1-16,-21-1 0,0 0 15,0 0-15,0 0 0,0 22 16,0-22-16,-21 21 0,21 0 16,-21-20-16,21-1 0,-21 42 15,0-42-15,21 1 0,0-1 16,0 0-16,21-21 16,0 0-16,21 0 0,-20-21 15,20 21-15,0-21 0,1-1 16,-1 1-16,0-21 0,1 21 0,20 0 15,-21-22-15,1 22 0,-22-21 16,21 21-16,-21-22 0,22 22 0,-43 0 16,21 0-16,-21 0 0,0-1 15,0 1-15,-21 21 32,0 0-32,21 21 0,-22-21 0,1 22 15,0-1-15,0 21 0,21-21 16,-21 22-16,21-1 0,-21 21 0,21-20 15,0-1-15,-22 22 0,22-1 16,-21 1-16,21-1 0,0 1 0,0-1 16,0 1-16,0-1 0,0 1 0,0 20 15,-21 1-15,21-22 0,-21 22 16,21-21-16,-21-1 0,0 1 0,21-1 16,-22 1-16,1-22 0,0 0 15,0 22-15,-21-43 0,20 21 0,-20-21 16,21 22-16,-21-43 0,-1 21 15,22-21-15,-21 0 0,-1 0 0,22-21 16,-21 0-16,0-1 0,-1-20 0,22 21 16,-21-21-16,21-1 0,-22 1 15,22-22-15,0 22 0,0-21 0,21-1 16,0 1-16,0-1 0,0 1 16,0-1-16,21 22 0,21-22 0,-21 1 15,43-22-15,-22 43 0,1-1 16,20-20-16,-21 21 0,22-1 15</inkml:trace>
  <inkml:trace contextRef="#ctx0" brushRef="#br0" timeOffset="50628.17">5419 5292 0,'0'0'0,"0"-21"31,-22 21-31,1 0 0,0 0 16,0 0-16,0 0 0,0 0 16,-1 21-16,1 0 15,0 0-15,0 0 0,0 22 0,0-22 16,21 21-16,-22-21 0,22 22 0,-21-1 16,21-21-16,0 21 0,0-20 15,0-1-15,0 0 0,0 0 16,0 0-16,21 0 0,1-21 0,-1 0 15,0 0-15,21 0 0,-21 0 0,1 0 16,20-21-16,-21 21 0,21-21 16,-20 0-16,20 0 0,-21 0 15,0-1-15,22 1 0,-22-21 0,0 21 16,-21-22-16,0 22 0,21-42 16,-21 20-16,0 22 0,0-21 15,-21 21-15,0 0 0,0-1 16,-1 1-16,-20 21 0,21 0 0,-21 0 15,20 0-15,-20 0 0,21 0 0,0 21 16,0 22-16,-22-22 0,22 0 16,21 21-16,-21 1 0,21-22 15,0 21-15,-21 1 0,21-1 0,0-21 16,0 21-16,0-20 0,21-1 0,0 0 16,0 0-16,0 0 0,1-21 0,20 0 15,-21 0-15,21 0 0,1 0 16,-22 0-16,21 0 0,1 0 0,-1-21 15,0 0-15,1 0 16,20 0-16,-21-1 0,1 1 0,-1-21 16,-21 21-16,22-22 0,-22 22 0,0 0 15,0-21-15,0 21 0,-21-1 16,21 1-16,-21 0 0,0 0 16,-21 42-1,0 0-15,0 0 16,0 1-16,21-1 0,0 21 0,-21-21 15,21 0-15,0 1 0,0 20 16,0-21-16,0 0 0,0 0 0,21 1 16,0-1-16,0-21 15,0 0-15,0 0 0,1 0 16,-1 0-16,0-21 0,0-1 16,0 1-16,22 0 0,-22 0 0,0 0 15,0 0-15,-21-1 0,21-20 16,0 21-16,-21-43 0,22 43 15,-22 0-15,0 0 16,-22 42 0,22 0-16,-21 0 15,0 22-15,21-22 0,-21 21 16,21-21-16,0 1 0,0-1 16,0 21-16,0-21 0,0 0 0,0 1 15,0-1-15,21-21 16,0 0-1,0 0-15,1 0 0</inkml:trace>
  <inkml:trace contextRef="#ctx0" brushRef="#br0" timeOffset="51047.98">7239 5207 0,'0'0'0,"0"-21"16,0 0-16,-21 42 31,21 0-31,0 0 0,-21 0 16,-1 1-16,22 20 0,-21 0 0,0 1 15,21 20-15,-21-21 0,0 22 16,0 21-16,-1-22 0,1 1 0,0 20 16,0 1-16,0-22 0,0 22 15,-1 0-15,-20-1 0,21 1 16,-21 84-16,-1-84 0,22-21 16,0-1-16,0 22 0,0-43 0,-1 22 15,1 20-15,21-41 0,-21-1 16,21-21-16,0 0 0,0-42 31,0 0-31,0-21 16,0 20-16,21-20 0,0 0 15,-21-1-15</inkml:trace>
  <inkml:trace contextRef="#ctx0" brushRef="#br0" timeOffset="51359.8">7070 5588 0,'0'0'0,"21"-63"0,-21-1 0,0 22 0,21-1 16,0 1-16,-21 0 0,21 21 16,0-22-16,1 22 0,-1 0 0,0 0 15,42 21-15,-20 0 0,-22 0 16,21 0-16,1 0 0,-1 21 16,-21 0-16,21 0 0,-20 0 0,-1 22 15,-21-22-15,0 21 0,0-21 16,0 22-16,-21-1 0,-1-21 0,-20 0 15,21 22-15,-21-22 0,-1 0 16,22 0-16,-21 0 0,-1-21 0,22 22 16,0-22-16,-21 0 15,21 0-15,-1 0 0,22-22 32,0 1-32,0 0 0,22 0 0,-1 0 15,0 0-15,0-1 0,0 1 0,0-21 16</inkml:trace>
  <inkml:trace contextRef="#ctx0" brushRef="#br0" timeOffset="51599.74">8107 4847 0,'0'0'0,"21"-21"0,-21 42 31,-21 0-31,0 1 0,-1-1 0,1 21 16,0 0-16,0 1 0,21-1 15,-21 0-15,0 1 0,-1-1 0,1 0 16,0 1-16,0-1 0,0 0 0,0-20 16,21 20-16,-22-21 0,22 0 15,-21 0-15,21 1 0,0-1 16,0 0-16,21-21 16,1 0-16,-1 0 0,0 0 0,21 0 15,1 0-15,-22-21 0</inkml:trace>
  <inkml:trace contextRef="#ctx0" brushRef="#br0" timeOffset="52088.97">8572 5313 0,'22'0'0,"-44"0"0,44-21 0,-22 0 16,0-1-16,0 1 0,0 0 0,0 0 16,0 0-16,-22 0 15,22-1-15,-21 1 0,0 21 0,0 0 16,0 0-16,0 0 0,-1 0 15,-20 0-15,21 21 0,0 1 0,-22-1 16,22 21-16,0-21 0,-21 22 0,21-1 16,-1-21-16,1 21 15,21-20-15,0 20 0,0 0 0,0-21 16,0 1-16,0-1 0,0 21 16,21-42-16,1 0 15,20 0-15,-21 0 0,0 0 0,0 0 16,22 0-16,-22 0 0,0-21 15,0 0-15,22 0 0,-22 21 0,0-22 16,0 1-16,0-21 0,-21 21 0,21 0 16,-21-1-16,22-20 0,-22 21 15,0-21-15,0 20 0,0 1 0,0 0 16,0 0-16,0 42 31,-22 0-31,1 0 0,21 1 16,0-1-16,-21 21 0,21-21 0,-21 0 15,21 1-15,0-1 0,-21 0 16,21 0-16,0 0 0,0 0 16,0 1-16,0-1 0,21-21 0,0 21 0,0-21 15,0 0-15,22 0 16,-22 0-16,0 0 0,0 0 0,22 0 16,-22-21-16,21 21 0,-21-21 15</inkml:trace>
  <inkml:trace contextRef="#ctx0" brushRef="#br0" timeOffset="52341.83">9250 5144 0,'0'0'0,"21"-22"0,-21 1 0,-21 21 31,0 0-31,-1 0 16,1 21-16,0 1 0,0-1 0,0 0 15,21 0-15,-21 0 0,-1 22 16,1-22-16,0 0 0,21 21 0,-21-21 15,21 1-15,-21-1 0,21 0 16,0 0-16,0 0 0,0 0 16,0 1-16,21-22 15,0 21-15,0-21 0,0 0 16,1 0-16,-1 0 0,0 0 0,21 0 16,-21-21-16,22 21 0,-22-22 0,0 1 15</inkml:trace>
  <inkml:trace contextRef="#ctx0" brushRef="#br0" timeOffset="52699.86">9567 5334 0,'21'0'47,"1"0"-32,-1 0-15,0 0 0,0 0 16,0 0-16,0 0 0,1 0 15,-1 0-15,0-21 0,0 21 0,0-21 16,0 21-16,1-21 0,-22-1 16,0 1-16,0 0 0,0 0 15,0 0-15,0 0 0,-22-1 16,1 22-16,0 0 0,0 0 16,0 0-16,0 0 0,-22 22 15,22-1-15,0 0 0,0 21 0,0-21 16,-1 1-16,1-1 0,21 21 0,0-21 15,-21 0-15,21 1 0,0-1 16,0 0-16,0 0 0,0 0 0,0 0 16,21-21-16,0 0 15,22 0-15,-1 0 0,0 0 16,1 0-16,-1 0 0,0 0 0,1 0 16</inkml:trace>
  <inkml:trace contextRef="#ctx0" brushRef="#br0" timeOffset="53357.04">11176 5249 0,'0'0'0,"21"0"0,0-21 15,0 0-15,1 0 0,-1 21 16,-21-21-16,0-22 0,0 22 0,0 0 15,0 0-15,-21 0 0,-1 0 16,1-1-16,-21 22 0,21 0 0,-22 0 16,1 0-16,0 0 0,-1 22 0,1-1 15,0 0-15,-1 21 16,1-21-16,21 22 0,-21-1 0,20-21 16,-20 22-16,21-22 0,0 21 0,0-21 15,21 22-15,0-22 0,0 21 16,0-21-16,21 0 15,0-21-15,21 0 0,-21 0 0,1 0 16,20 0-16,0 0 0,1 0 16,-1 0-16,-21-21 0,21 0 0,1 0 15,-1 21-15,-21-21 0,22-22 0,-22 22 16,21 0-16,-21 0 0,0-21 16,1 20-16,-1-20 0,-21 21 0,0 0 15,0 0-15,0-1 0,0 1 16,0 42-1,-21-21-15,21 22 0,-22-1 16,22 21-16,-21-21 0,21 0 16,0 1-16,0-1 15,0 21-15,0-21 0,0 0 0,0 1 16,0-1-16,0 0 0,21-21 16,1 21-16,-1-21 0,0 0 0,0 0 15,0 0-15,22 0 0,-22 0 0</inkml:trace>
  <inkml:trace contextRef="#ctx0" brushRef="#br0" timeOffset="53792.37">12234 5122 0,'0'0'0,"0"-21"0,0 0 16,21 21-16,1-21 0,-1 0 0,0-22 15,-21 1-15,21 21 16,-21 0-16,0 0 0,0-1 0,-21 22 15,0 0-15,0 0 0,-22 0 16,22 22-16,-21 20 0,-1-21 16,1 21-16,0 1 0,21-1 0,-22 0 15,1 1-15,21-1 0,0 0 0,-1 1 16,1-1-16,21 0 0,0-20 16,0-1-16,0 21 0,0-21 0,0 0 15,21 1-15,1-1 0,-1-21 16,21 21-16,0-21 0,1 0 15,-1 0-15,22 0 0,-22 0 0,21-21 0,1 0 16,-1 21-16,1-22 16,-22-20-16,22 21 0,-1 0 0,1-22 15</inkml:trace>
  <inkml:trace contextRef="#ctx0" brushRef="#br0" timeOffset="54863.76">13081 4763 0,'0'0'0,"0"-43"0,0 1 0,0 21 16,0 0-16,0-1 0,-21 22 15,0 0-15,-1 0 0,1 22 0,0-1 16,0 0-16,0 21 0,-22 1 16,22 20-16,0-21 0,0 22 0,-21-1 15,20 1-15,1-22 0,0 22 16,-21-22-16,21 0 0,-1 1 16,1-1-16,21-21 0,-21 22 0,21-22 15,-21 0-15,21 0 0,0 0 0,0-42 47,21 21-47,0-21 0,0 0 16,1 0-16,-1-1 0,-21 1 15,21-21-15,21 21 0,-21-22 16,1 22-16,-1 0 0,0 0 0,0 0 16,0 0-16,0 21 15,1 21-15,-22 0 0,0 21 16,0-21-16,0 1 0,0-1 15,0 21-15,0-21 0,0 0 16,0 1-16,0-1 0,21 0 0,-21 0 16,21 0-16,-21 0 0,0 1 0,21-22 15,0 21-15,0-21 0,1 0 16,41 0-16,-21 0 0,1 0 16,-1 0-16,0 0 0,1 0 15,-22-21-15,21-1 0,1 1 16,-22 0-16,42-21 0,-42 21 0,1-22 15,-22 22-15,21-21 16,-21 21-16,0-22 0,0 1 0,0 21 0,0-22 16,-21 22-16,-1 0 0,1 0 15,0 21-15,0 0 0,0 0 16,0 0-16,-1 0 0,-20 21 0,21 0 16,0 0-16,0 22 0,-1-22 0,1 21 15,0-21-15,0 43 16,0-22-16,21-21 0,0 1 0,0-1 15,0 0-15,0 0 0,0 0 16,0 0-16,21-21 0,0 22 0,0-22 16,0 0-16,1 0 0,-1 0 15,0 0-15,0 0 0,0-22 16,0 1-16,1 21 0,-1-21 16,0 0-16,0 0 0,-21 0 15,21-22-15,0 22 0,-21-21 16,0 21-16,22-22 0,-22 22 0,21 0 15,-21 0-15,0 42 32,0 21-32,0-21 0,0 1 15,-21-1-15,21 0 0,0 21 16,0-21-16,0 1 0,0-1 0,0 0 16,0 0-16,21 0 15,0 0-15,0-21 16,0 0-16,0 0 0,1 0 0,-1 0 15,0 0-15,0 0 0,0 0 0,0 0 16,1-21-16,-1 0 0,0 0 16,0 0-16,0 0 0,0-1 0,1 1 15,-1-21-15,-21 21 0,21-22 0,0 22 16,-21-21-16,21 21 0,-21 0 16,0 42 15,-21 0-31,0 0 0,21 0 0,-21 0 15,21 1-15,0 20 0,0-21 16,0 0-16,0 0 0,0 1 16,0-1-16,0 0 0,0 0 0,0 0 15,0 0-15,21-21 16,0 22-16,0-22 0,0 0 16,22 0-16,-22 0 0,0 0 0,21 0 15,1 0-15,-22 0 0,21-22 0,-21 22 16,22-21-16</inkml:trace>
  <inkml:trace contextRef="#ctx0" brushRef="#br0" timeOffset="55300.51">14605 5228 0,'-21'21'15,"42"-42"-15,-21 0 0,0 0 0,0-21 0,0 20 16,0 1-16,-21 21 16,0 0-16,-1 0 0,1 0 0,0 0 15,0 0-15,-21 21 0,20 1 0,-20-1 16,21 0-16,0 0 0,-22 0 15,22 0-15,-21 43 0,21-43 16,0 21-16,-1-20 0,22-1 0,0 0 16,0 0-16,0 0 0,0 0 15,0 1-15,22-22 16,-1 0-16,0 0 16,0 0-16,0 0 0,0 0 0,1 0 15,-1-22-15,0 22 0,0-21 16,0 0-16,0 0 0,1 0 15,-1 0-15,0-22 0,0 22 0,-21 0 16,21-21-16,0 20 0,-21-20 0,0 21 16,0 0-16,0 42 31,0 0-31,0 0 0,0 0 16,-21 1-16,21-1 0,-21 0 0,21 21 15,0-21-15,0 1 0,0-1 16,0 0-16,0 0 15,0 0-15,21-21 0,0 0 16,1 0-16,20 0 0,-21 0 16,0 0-16,0 0 0,22 0 15,-22 0-15,0 0 0</inkml:trace>
  <inkml:trace contextRef="#ctx0" brushRef="#br0" timeOffset="56157.71">15028 5144 0,'0'-22'0,"0"44"0,0-65 15,0 22-15,-21 21 16,0 0-16,21 21 0,-21 0 16,0 1-16,-1-1 0,22 0 15,-21 21-15,21-21 0,0 22 0,-21-22 16,0 21-16,21-21 0,0 1 16,0-1-16,0 0 0,0 0 15,0 0-15,0 0 0,0 1 0,21-1 16,0-21-16,-21 21 0,43-21 0,-22 0 15,0 0-15,0 0 0,21 0 16,-20 0-16,20 0 0,-21-21 0,0 0 16,22 21-16,-22-43 0,21 22 15,-21 0-15,22-21 0,-22-1 16,0 1-16,21 0 0,-21-22 0,1 22 16,-1-22-16,0 1 0,0-1 15,0 1-15,0 20 0,1 1 0,-22 0 0,21 21 16,-21-1-16,0 1 15,-21 21-15,-1 21 16,22 1-16,-21 20 0,0 0 0,0 1 16,0-1-16,-22 0 0,22 22 15,0-22-15,0 0 0,0 1 0,21 20 16,-21-20-16,-1-22 0,22 21 0,-21 0 16,21 1-16,0-22 0,0 0 15,0 21-15,0-20 0,0-1 0,21 0 16,1 0-16,-1-21 0,0 21 15,0-21-15,0 0 0,0 0 0,22 0 16,-22 0-16,21 0 0,-21-21 16,22 0-16,-22 21 0,21-21 15,-21 0-15,22-1 0,-1-41 16,0 42-16,-20-22 0,-1 22 16,0 0-16,0 0 0,-21 0 0,0 0 15,0 42 1,0 0-16,-21 0 15,21 0-15,-21 0 0,21 1 0,-21-1 16,21 0-16,0 21 0,-22-21 16,22 1-16,0-1 0,0 0 15,0 0-15,0 0 16,22-21 0,-1 0-16,0 0 0,0-21 15,0 21-15,0-21 0,1 0 0,-1 0 16,0-1-16,0 1 0,21 0 15,-20 0-15,41-43 0,-42 64 16,0-21-16,1 0 0,-22 42 31,-22 0-31,1 1 0,21-1 16,-21 0-16,0 0 0,21 0 16,0 0-16,0 1 15,0-1-15,0 0 16,21-21-1,0 0-15,0 0 16,1 0-16,-1-21 0,0 0 16,0 21-16</inkml:trace>
  <inkml:trace contextRef="#ctx0" brushRef="#br0" timeOffset="56392.57">15282 5017 0,'-21'0'0,"42"0"0,-63 0 0,42 21 0,21-21 16,0 0 0,0 0-16,22 0 0,-22 0 0,21 0 15,1 0-15,-1 0 0,21 0 0,-20 0 16,-1 0-16,0 0 0,1 0 15,-1 0-15,-21 0 0,22-21 0,-22 21 16</inkml:trace>
  <inkml:trace contextRef="#ctx0" brushRef="#br0" timeOffset="57283.48">18140 4657 0,'0'-21'0,"21"-43"31,-21 85 0,-21 0-31,0 1 0,21-1 0,-22 21 0,1 0 16,21 1-16,-21 20 16,0-20-16,0 20 0,21 1 0,-21-22 15,-1 21-15,1-20 0,-42 41 16,42-41-16,-1-1 0,1-21 16,0 0-16,0 1 0,0-1 0,0 0 15,-1 0-15,1-21 0,0 0 16,21-21-1,0 0-15,0 0 16,0-1-16,0 1 0,21 0 16,0-21-16,-21 21 0,22-22 0,-1 1 15,0 21-15,0-22 0,0 1 16,0 0-16,1-1 0,-1 1 16,0 0-16,0 42 0,0 0 15,0 21 1,-21 21-16,0-21 0,0 22 15,22-22-15,-22 21 0,0 1 0,0-22 16,0 21-16,21-21 0,-21 0 16,21 1-16,-21-1 0,21 0 0,0 0 15,0 0-15,1-21 0,-1 21 16,0-21-16,21 0 0,-21 0 16,1 0-16,20 0 0,-21 0 15,0-21-15,22 0 0,-22 21 16,0-21-16,21 0 0,-21 0 0,1-1 15,-1 1-15,-21-21 0,21 21 0,0-22 16,-21 22-16,0 0 0,0 0 16,-21 21-1,0 21-15,0 0 16,-1 0-16,1 1 0,0 20 16,0-21-16,0 21 0,21-20 0,-21-1 15,21 0-15,0 0 16,0 0-16,21-21 31,0-21-15</inkml:trace>
  <inkml:trace contextRef="#ctx0" brushRef="#br0" timeOffset="57473.23">18754 4890 0,'0'0'0,"0"-22"0,0 1 15,0 0-15,-22 21 32,1 0-32,42 0 47,1 0-47,-1 0 15,0 0-15,0-21 0</inkml:trace>
  <inkml:trace contextRef="#ctx0" brushRef="#br0" timeOffset="58316.85">19219 4614 0,'0'0'15,"-21"0"17,21 22-32,-21-1 0,0 0 15,0 21-15,-1-21 0,1 43 0,-21 21 16,21-22-16,0-21 0,-1 22 15,1-22-15,0 1 0,-21-1 16,42 0-16,-21 1 0,-1-22 16,1 21-16,21-21 0,-21 0 0,21 1 15,0-1-15,0-42 47,21-1-47,0 1 16,1 0-16,-22-21 0,21 21 0,21-1 15,-21-20-15,0 0 16,1 21-16,20-22 0,-21 22 0,0-21 16,22 21-16,-22-1 0,0 1 15,0 21-15,0 0 0,0 0 16,1 0-16,-1 0 0,0 0 0,-21 21 16,0 1-16,0-1 15,-21 0-15,0-21 0,-1 0 16,1 21-16,-21-21 0,21 0 15,0 0-15,-22 0 0,22 0 0,-21 0 16,21 0-16,-1 0 16,22-21-1,0 42 17,0 0-17,22 0-15,-22 1 0,0-1 16,21-21-16,-21 21 0,0 0 0,0 0 15,0 0-15,0 1 0,21-22 0,-21 21 16,21 0-16,0-21 0,-21 21 16,21-21-16,1 21 0,-1-21 0,0 0 15,0 21-15,0 1 0,22-22 0,-1 0 16,0 0-16,1 0 16,20 0-16,-21 0 0,1 0 0,-1 0 15,0 0-15,1 0 0,-1-22 16,0 22-16,1-21 0,-22 0 0,0 0 15,21 0-15,-20 0 0,-1-22 0,-21 22 16,21-21-16,0 21 0,-21-22 16,21 22-16,-21 0 0,0 0 0,0 0 15,-21 42 1,0 0-16,0 0 0,0 0 16,-1 22-16,1-22 0,0 21 15,-21 22-15,42-43 16,0 0-16,0 21 0,0-21 0,0 1 15,0-1-15,21 0 16,0-21 0,0 0-16,0 0 0,1 0 0,-1-21 15,0 21-15,0-21 16,0-1-16,0 1 0</inkml:trace>
  <inkml:trace contextRef="#ctx0" brushRef="#br0" timeOffset="58784.33">21209 4614 0,'0'0'0,"-21"-21"0,0 42 47,21 1-47,-22-1 16,22 0-16,0 0 16,0 0-16,0 0 15,-21-21-15,21 22 16,0-1-1,0-42 17</inkml:trace>
  <inkml:trace contextRef="#ctx0" brushRef="#br0" timeOffset="58980.21">21378 4614 0,'0'0'0,"0"-21"16,0 42 15,-21 1-31,21-1 16,0 0-16,-21-21 0,21 21 0,-21-21 15,21 21-15,0 0 0,0 1 16,-21-22-16,21 21 16,-22-21-16</inkml:trace>
  <inkml:trace contextRef="#ctx0" brushRef="#br0" timeOffset="59544.88">22161 4763 0,'0'0'0,"0"-22"15,-21 22 32,0 22-47,0-22 0,0 21 16,0 0-16,-1 0 0,-20 0 16,21 0-16,-21 22 0,-1-22 0,1 21 15,-64 22-15,43-43 0,20 0 16,-20 21-16,-1-20 0,22-1 15,-43 21-15,43-21 16,0-21-16,20 21 0,1-21 0,0 0 16,42-21 31,0 0-47,1 21 0,-1-21 0,0 0 15,0 21-15,0-21 0,0 21 0,1 0 16,20 0-16,-21 0 0,21 0 15,-20 0-15,20 0 0,-21 0 0,21 21 16,-20-21-16,20 21 0,-21 0 16,21 0-16,1 0 0,-22 1 15,42 20-15,-41-21 0,-1-21 16,21 21-16,-21 0 0,0 1 0,22-22 16,-22 21-16,0-21 0,0 0 15,0 21-15,1-21 0,-1 0 16,0 0-16,0 0 15,-21-21 1,0 0 0,21-1-16,-21 1 0,0 0 15</inkml:trace>
  <inkml:trace contextRef="#ctx0" brushRef="#br0" timeOffset="59911.68">22987 4657 0,'-21'0'15,"21"21"32,0 0-16,-21 0-15,-1-21 0,22 21-16,-21-21 15,0 0-15,0 22 0,0-1 16,0-21-16,-1 21 0,1 0 15</inkml:trace>
  <inkml:trace contextRef="#ctx0" brushRef="#br0" timeOffset="60140.25">23093 4678 0,'0'-21'0,"21"21"31,0 0-31,-21 21 16,0 0 0,0 0-16,0 0 15,-21 1-15,0-22 16,21 21-16,0 0 0,-21-21 15,-1 0-15,1 21 0,0-21 0,0 21 16</inkml:trace>
  <inkml:trace contextRef="#ctx0" brushRef="#br0" timeOffset="61047.73">2752 7218 0,'0'-21'0,"-43"21"16,22 21-1,21 0-15,0 0 16,-21 0-16,21 1 0,-21-1 16,21 0-16,-21 0 0,21 0 15,0 0-15,0 1 0,-22-22 0,22 21 16,-21-21-16,21 21 0,-21-21 15,21 21-15,-21-21 16,21-21 0,0 0-1</inkml:trace>
  <inkml:trace contextRef="#ctx0" brushRef="#br0" timeOffset="61248.62">2794 7006 0,'0'0'0,"21"-21"0,-21 0 0,21 0 16,-21 0-16,0 42 78,21-21-78,-21 21 16,0 0-16,22-21 0,-1 21 0</inkml:trace>
  <inkml:trace contextRef="#ctx0" brushRef="#br0" timeOffset="61688.59">3302 7027 0,'0'0'0,"21"0"0,-21 22 31,0-1-31,0 0 0,0 0 15,0 0-15,0 0 0,0 1 16,-21 20-16,21-21 0,-21 21 0,21-20 16,-21 20-16,21-21 0,0 0 0,0 22 15,-22-22-15,22 0 16,-21-21-16,21 21 0,0 0 0,0-42 47,21 0-47,1 0 0,-1 0 15,0-1-15,0-20 0,0 0 16,0 21-16,22-22 0,-22 1 0,21 0 16,1 20-16,-22 1 0,21-21 15,0 21-15,1 21 0,-22-21 0,21 21 16,-21 0-16,22 0 0,-22 0 16,-21 21-16,21 0 0,-21 0 0,0 0 15,0 22-15,0-22 0,0 21 16,0-21-16,-21 22 0,0-22 15,21 0-15,-21 0 0,-1 0 0,1 0 16,21 1-16,0-1 0,-21 0 0,42-21 31,0-21-15,1 21-16</inkml:trace>
  <inkml:trace contextRef="#ctx0" brushRef="#br0" timeOffset="62405.18">4593 7112 0,'21'-21'16,"-42"42"-16,85-42 0,-43 0 0,0 21 0,-21-21 15,0-1 1,-21 22-16,0 0 0,-1 0 16,-20 0-16,21 0 0,-21 0 15,20 22-15,-20-22 0,0 21 0,21 0 16,-1 0-16,1 0 0,0 0 0,0 1 15,0-1-15,21 21 16,0-21-16,0 0 0,0 1 16,21-22-16,0 21 0,0 0 15,22-21-15,-22 21 0,0-21 16,21 21-16,-21 0 0,1-21 16,20 43-16,-21-43 0,-21 21 15,0 0-15,0 0 16,-21-21-16,-21 0 15,20 0-15,1 0 0,-21 0 16,21 0-16,0 0 0,-22 0 0,22 0 16,-21 0-16,21 0 0,-1-21 0,1 0 15,0 21-15,0-21 0,21 0 16,0 42 31,21 0-47,0-21 0,-21 21 15,21-21-15,1 21 0,-1-21 0,0 0 16,0 21-16,0-21 0,22 0 16,-1 0-16,-21 0 0,21 0 0,1 0 15,20 0-15,-20-21 0,-1 21 16,0-21-16,1 21 0,-1-21 0,0 0 16,22 0-16,-43-1 0,0 1 15,0 0-15,0-21 0,1 21 16,-1-22-16,-21 22 0,0 0 15,0 0-15,21 21 0,-21 21 32,0 0-32,0 0 15,0 0-15,0 1 0,0-1 0,0 21 16,-21-21-16,21 0 0,0 1 16,-21-1-16,21 0 0,0 0 15,21-21 16,-21-21-15,21 0-16,-21 0 16</inkml:trace>
  <inkml:trace contextRef="#ctx0" brushRef="#br0" timeOffset="62592.07">5228 7027 0,'0'0'0,"0"-21"0,0 42 62,21-21-46,0 22-16,1-22 16,-1 0-16,0 0 15,0 21-15</inkml:trace>
  <inkml:trace contextRef="#ctx0" brushRef="#br0" timeOffset="63456.06">5969 7303 0,'42'-43'31,"-21"22"-31,-21 0 0,0 0 0,0 0 15,0-1-15,0 1 0,0 0 16,0 0-16,-21 21 16,0 0-16,0-21 0,0 21 15,0 0-15,-1 0 0,1 0 16,0 0-16,0 21 0,-21-21 0,20 21 16,-20 0-16,21 0 0,0 1 15,-22 20-15,22-21 0,0 21 0,21-20 16,0 20-16,0-21 0,0 0 15,0 22-15,0-22 0,0 0 16,21 0-16,0-21 0,1 0 0,20 0 16,0 0-16,-21 0 15,1 0-15,20 0 0,-21 0 16,21-42-16,1 21 0,-22-1 16,0 1-16,0 0 0,0-21 15,1 21-15,-1-22 0,0 1 0,0 0 16,0-1-16,0 22 0,-21-21 0,22-1 15,-1 1-15,-21 0 0,0-1 16,21 22-16,-21-21 0,0 21 0,21 0 16,-21-1-16,0-20 0,0 63 31,0 0-31,0 1 0,-21 20 16,21-21-16,-21 0 0,21 22 15,-21-22-15,21 21 0,0 0 16,0-20-16,-22 20 0,22 0 0,0 1 15,0-1-15,0-21 0,0 21 0,0-20 16,0 20-16,0-21 0,0 0 16,0 0-16,0 1 0,22-22 0,-1 21 15,0-21-15,0 0 0,0 0 0,0 0 16,22 0-16,-22 0 0,21 0 16,-21-21-16,22-1 0,-22 22 0,21-21 15,-21 0-15,22 0 0,-22 0 16,42-43-16,-41 43 0,-1-21 15,0 21-15,0-22 0,0 22 16,-21 0-16,0 0 0,0 0 0,0-1 16,0 1-16,-21 21 15,0 0-15,0 21 16,0 1-16,-1-1 0,1 0 0,0 0 16,0 0-16,21 22 15,0-22-15,0 21 0,-21-21 0,21 0 0,0 22 16,0-22-16,0 0 0,0 0 0,21 0 15,-21 1-15,21-22 16,0 0-16,0 21 0,1-21 16,-1 0-16,42-21 31,-42-1-31,-21 1 0,22 21 0,-22-21 0,0 0 16</inkml:trace>
  <inkml:trace contextRef="#ctx0" brushRef="#br0" timeOffset="63624.69">6816 7303 0,'0'21'63,"0"-42"-1,21 21-62</inkml:trace>
  <inkml:trace contextRef="#ctx0" brushRef="#br0" timeOffset="64499.86">8467 6943 0,'0'0'0,"0"-21"0,0-1 0,0 1 16,0 0-16,0 0 15,0 0-15,0 0 0,0-1 16,0 1-16,0 0 0,0 0 16,0 0-16,0 0 0,0 42 46,0 21-46,0-21 0,0 22 0,-22-1 16,22-21-16,-21 21 0,0 1 0,21-1 16,-21 0-16,0 1 0,0-1 15,21 0-15,-22-20 0,1 20 16,0 21-16,21-41 0,0-1 16,0 0-16,21-21 31,0-21-31,1 0 0,-1-1 0,21 1 15,-21 0-15</inkml:trace>
  <inkml:trace contextRef="#ctx0" brushRef="#br0" timeOffset="65160.48">8932 6689 0,'21'-21'0,"-42"42"0,64-85 0,-43 43 16,21 0-16,-21 0 0,0 42 31,-21 0-31,-1 0 0,1 0 0,0 22 15,0-1-15,0-21 0,0 22 0,-1-1 16,1 0-16,0 1 0,0-1 16,0 0-16,0-21 0,-1 22 0,22-1 15,-21-21-15,21 0 0,-21 22 16,21-22-16,0 0 0,21-42 47,0 0-47,-21 0 0,22-1 15,-1-20-15,0 21 0,-21 0 16,21 0-16,0-1 0,-21 1 16,21 0-16,-21 0 0,22 0 0,-22 42 31,0 0-15,0 0-16,0 0 0,0 1 0,0-1 15,0 0-15,21 0 0,-21 0 0,21 0 16,0 1-16,-21-1 15,21-21-15,0 0 0,1 21 0,-1-21 16,0 0-16,0 0 0,21 0 16,-20 0-16,20 0 0,-21-21 0,21 21 15,22-43-15,-43 22 16,43-21-16,-43 21 0,0 0 16,0-1-16,0 1 0,0-21 15,-21 0-15,0 20 0,0 1 16,0 0-16,-21 21 15,0 0-15,0 0 16,0 21-16,0 0 0,-1 1 16,1-1-16,0 0 0,21 0 0,0 0 15,0 43 1,0-43-16,0 0 0,0 0 0,0 0 16,0 1-16,21-1 0,-21 0 0,21-21 15,1 21-15,-1-21 0,0 0 16,0 0-16,0 0 0,22 0 15,-22-21-15,0 21 0,-21-21 0,21 0 16,0-1-16,-21 1 0,0 0 16,0 0-16,0 0 0</inkml:trace>
  <inkml:trace contextRef="#ctx0" brushRef="#br0" timeOffset="65369.98">7959 6837 0,'0'0'0,"21"0"16,21 0 0,-21 0-16,22 0 0,-1 0 15,0 0-15,1 0 0,-1-21 0,21 21 16,-20-21-16,20 21 0</inkml:trace>
  <inkml:trace contextRef="#ctx0" brushRef="#br0" timeOffset="65772.75">10753 6710 0,'0'-21'0,"0"0"16,0-1-16,0 1 0,0 0 16,-22 0-16,22 0 0,-21 0 15,21-1-15,0 1 0,0 0 16,0 0-16,21 63 15,1-21 1,-1 22-16,0-22 0,21 85 16,-21-64-16,22 0 0,-22 1 15,0-1-15,0 0 0,0 1 0,1 41 16,-1-62-16,-21 20 16,0-21-16,0 0 0,0 0 0,0 1 15,0-1-15,0-42 31,0-1-15,0 1-16,0 0 0,21 0 0</inkml:trace>
  <inkml:trace contextRef="#ctx0" brushRef="#br0" timeOffset="66012.61">11282 6668 0,'0'0'0,"0"-22"0,-21 22 16,-1 0-16,1 0 15,0 0-15,-21 22 0,-1-1 16,1 0-16,0 0 0,-1 0 0,1 22 16,0-22-16,-1 0 0,1 21 15,21-21-15,-21 1 0,-1-1 16,1 21-16,21-21 0,0 0 16,-1 1-16,22-1 0,0 0 15,22-21 1,-1 0-16,0 0 15,21 0-15,-21 0 0,22-21 0,-1 0 16</inkml:trace>
  <inkml:trace contextRef="#ctx0" brushRef="#br0" timeOffset="66695.82">11536 6668 0,'42'-22'0,"-84"44"0,105-65 15,-63 22-15,0 42 31,0 0-31,-21 1 0,21-1 0,-21 21 16,0-21-16,0 22 0,-1-22 0,1 21 16,21-21-16,-21 22 0,0-22 15,0 0-15,21 0 0,-21 0 0,-1 0 16,22 1-16,-21-1 0,0-21 16,21-21 15,0-1-16,21 1-15,0 0 0,-21 0 16,22 0-16,-1 0 0,0-22 16,0 22-16,0-21 0,43-43 15,-43 64-15,0-21 0,0-1 16,0 22-16,1 0 0,-1 0 16,0 0-16,0 21 0,0 0 0,-21 21 15,21 0-15,-21 0 0,22 0 16,-1 22-16,-21-22 0,0 42 15,0-20-15,21-1 0,-21-21 0,0 21 16,0-20-16,21-1 0,-21 21 16,0-21-16,0 0 0,0 1 15,21-22 1,0 0 0,1 0-1,-1-22-15,0 1 0,0 0 16,0 0-16,22 0 0,-22 0 0,0-22 15,21 22-15,-21-21 0,22-1 16,-22 1-16,21 0 0,-21-1 0,22 1 16,-22 21-16,21-21 0,-21 20 15,1 22-15,-22 22 16,0-1-16,0 0 0,0 21 16,0 1-16,0-22 15,-22 21-15,22 0 0,-21 1 0,-21 20 16,21-20-16,0-22 0,21 0 15,-22 0-15,1 21 0,0-42 16,21 22-16,0-1 0,-21-21 16,21 21-16,21-21 31,0-21-31,0 21 0,1-21 0</inkml:trace>
  <inkml:trace contextRef="#ctx0" brushRef="#br0" timeOffset="67169.69">12975 6562 0,'0'0'0,"21"-43"0,0 43 16,1-21-16,-22 42 15,0 1 1,-22-1-16,1 0 0,0 21 16,0 1-16,0-1 0,0 0 0,-1 1 15,-20-1-15,21 0 0,0-21 0,-22 22 16,22-22-16,0 21 0,0-21 15,0 1-15,-22-1 0,43 0 16,-21-21-16,21 21 0,-21-21 0,21-21 31,0 0-15,21 0-16,0-1 0,1 1 16,-22 0-16,21-21 0,0 21 0,0-1 15,-21 1-15,0 0 0,21 0 16,0 21-16,-21 21 15,0 0 1,0 0-16,0 1 0,22-1 0,-22 0 16,0 0-16,0 0 0,21 0 0,0 1 15,-21-1-15,21 0 0,0 0 0,-21 0 16,43-21-16,-22 21 0,0-21 16,21 0-16,-21 0 0,22 0 15,-22 0-15,21 0 0,-21 0 16,1 0-16,20-21 0,-21 0 0,0 0 15,0 21-15,1-21 0,-22 0 0,0-1 16,0-20-16,0 21 0,0-21 16,0 20-16,0 1 0,0 0 15</inkml:trace>
  <inkml:trace contextRef="#ctx0" brushRef="#br0" timeOffset="69714">14478 6668 0,'0'0'0,"-21"0"0,21 21 32,21-21-32,0 0 15,0 0-15,0 0 0,1 0 0,-1-21 16,21-1-16,-21 22 0,22-21 15,-22 21-15,21-21 0,-21 0 0,22 0 16,-22 21-16,0-21 0,0-1 16,0 1-16,-21 0 0,0 0 0,0 0 15,0 0-15,0-1 0,-21 1 16,0 21-16,0 0 0,0 0 16,-1 0-16,-20 0 0,21 0 0,-21 21 15,20 1-15,1 20 0,-21-21 16,21 21-16,0-20 0,-1 20 15,22-21-15,0 0 0,0 22 0,0-22 16,0 0-16,0 0 0,0 0 16,22 0-16,-1-21 0,21 22 0,-21-22 15,0 0-15,1 0 0,20 0 0,-21 0 16,0 0-16,0 0 0,22 0 16,-22 0-16,0 0 15,-42 0 1,0 0-16,0 0 0,-1 0 15,-20 0-15,0 21 0,21 0 0,-22 0 16,-41 21-16,62-20 16,-20-1-16,21 0 0,0 0 15,0 0-15,-1 43 0,22-43 16,0 0-16,0 0 0,0 0 16,22 1-16,-1-22 0,42 21 15,-42-21-15,22 0 0,-1 0 0,0 0 16,1 0-16,20 0 0,-20 0 15,-1-21-15,21-1 0,-20 1 0,20 21 16,-20-21-16,20 0 0,-21-21 0,1 20 16,20 1-16,-42-21 0,22 0 15,-1 20-15,-21-41 0,22 21 16,-22-1-16,0-20 0,0-1 0,-21 22 16,21-22-16,-21 22 0,21-21 15,1-1-15,-22 22 0,0 21 16,0 42-1,-22 0-15,1 21 16,0 1-16,0-1 0,0 0 0,-22 22 16,22-1-16,0-20 0,-21 20 15,21-21-15,-1 1 0,1-1 16,0 0-16,21 1 0,-21 20 0,21-42 16,0 1-16,0-1 15,21 0-15,0 0 0,22 0 0,-22-21 16,0 0-16,21 0 0,-21 0 0,22 0 15,-22 0-15,21 0 0,1 0 16,-1 0-16,-21-21 0,21 0 0,1 21 16,-22-21-16,21 0 0,-21-1 0,1 1 15,20-21-15,-42 21 0,21 0 16,0-22-16,-21 22 0,0-21 0,0 21 16,0-1-16,0 1 0,-21 42 31,0-21-31,0 22 0,0-1 15,-1 21-15,22-21 16,0 0-16,-21 1 0,21-1 0,0 0 16,0 0-16,0 0 0,0 0 0,21 1 15,1-1-15,-1-21 16,0 0-16,0 21 0,21-21 16,1 0-16,-22 0 0,21 0 0,-21 0 15,22 0-15,-22-21 0,0 0 16,0 21-16,0-22 0,1 1 0,-1 0 15,0 0-15,-21 0 0,0 0 0,0-1 16,0-20-16,0 21 0,0 0 16,0 0-16,0-1 0,0 44 31,-21-1-15,21 0-16,0 21 0,-21-21 0,21 1 15,0-1-15,0 0 0,0 0 0,0 0 16,0 0-16,0 1 0,0-1 15,0 0-15,0-42 47,0 0-31,0-1-16,21 1 0,0 0 16,0 0-16,0 0 0,-21 0 15,21-22-15,1 22 0,20 0 16,-21-21-16,0 20 0,0 1 0,1 0 15,-1 0-15,0 21 0,0 0 0,0 0 16,-21 21-16,0 0 16,0 0-16,0 1 0,0 20 0,21-21 15,-21 0-15,0 22 0,0-22 16,0 21-16,0-21 0,0 0 0,0 1 16,0-1-16,0 0 15,22-21 1,-1 0-16,0 0 15,0 0-15,-21-21 16,21 21-16,0-21 0,-21-1 16,22 1-16,-1 0 0,-21 0 15,21 0-15,0 0 0,0-1 0,0-20 16,1 21-16,-1 0 0,0 0 16,0-1-16,21-41 15,-42 84 1,0 0-16,0 0 15,0 1-15,0-1 0,0 0 0,0 0 16,-21 0-16,21 0 0,-21 1 0,21-1 16,0 0-16,0 0 0,0 0 15,0 0-15,0 1 16,0-1-16,21-21 0,-21 21 16,21-21-16,1 0 0,-1 0 15,0 0-15,0 0 0,21 0 0,-20 0 16,-1 0-16,21 0 0,-21 0 0,22-21 15,-22 21-15,21-21 0,-21-1 16,22 1-16,-22 0 0,0 0 0,0 0 16,0 0-16,0-22 0,1 22 0,-1-21 15,-21 21-15,0-1 16,0 1-16,0 0 0,0 0 16,-21 21-16,-1 0 0,22 21 15,-42 0-15,21 0 0,0 1 16,0 20-16,21-21 0,-22 0 0,1 22 15,0-22-15,21 0 0,0 0 16,0 0-16,0 0 16,0 1-16,21-22 15,0 0-15,1 0 16,-1 0-16,-21-22 16,21 1-16,0 21 0,0-21 0,0 0 15,1 0-15,-1 0 0,0-1 16,0 1-16,0 0 0,0 0 15,1 0-15,-22 0 0,21-1 0,0 22 16,-21 22 0,0-1-1,0 0-15,0 0 0,-21 0 0,0 0 16,-1 1-16,22-1 0,0 0 16,0 0-16,-21 0 0,21 0 0,0 1 15,0-1-15,21-21 16,1 21-16,-1-21 0,0 0 15,0 0-15,0 0 0,0 0 16,1 0-16,-1 0 0,0 0 16,0-21-16,0 0 0,0 21 0,1-22 15,-1 1-15,0 0 0,0 0 16,0-21-16,0 20 0,-21-20 16,43-43-16,-22 43 0,-21-21 15,21-1-15,0 22 0,-21-22 0,0 22 16,0-22-16,21 22 0,-21 21 15,0-21-15,22 20 0,-22 1 0,-22 42 32,1 1-32,21-1 15,-21 21-15,0 22 0,21-22 0,0 21 16,-21-20-16,0-1 16,21 22-16,0-22 0,0 0 0,0 1 15,0-1-15,0-21 0,0 21 0,0-20 16,0-1-16,0 21 15,0-21-15,0 0 0,0 1 16,21-22-16,0 0 16,0 0-1,0 0-15,0-22 0,-21 1 16,0 0-16,22 0 0,-22 0 16,21 0-16,-21-1 0</inkml:trace>
  <inkml:trace contextRef="#ctx0" brushRef="#br0" timeOffset="69968.87">17886 6562 0,'0'0'0,"21"0"32,21 0-32,-21 0 0,1 0 15,20 0-15,-21 0 0,21 0 16,1 0-16,-1 0 0,-21 0 0,22 0 15,-1 0-15,0 0 0,22 0 16,-43 0-16,0 0 0,0 0 16,-42 0 31,0 0-47,-21 0 0,20 21 0,-20 0 15,-21-21-15</inkml:trace>
  <inkml:trace contextRef="#ctx0" brushRef="#br0" timeOffset="71024.19">360 8827 0,'0'0'0,"-21"0"0,-22 0 0,22 21 16,0-21-16,0 0 16,0 21-16,-1-21 0,22 21 15,0 0-15,22 0 16,-1-21-16,21 0 16,0 0-16,1 0 0,20 0 0,22 0 15,-22 0-15,22 0 0,-21 0 16,20 0-16,1-21 0,-22 21 0,22-21 15,-21 21-15,-1-21 0,-21 0 16,1 21-16,-1-21 0,-21 21 16,0-22-16,-21 1 15,0 0-15,-21 21 0,0 0 16,-21-21-16,-1 21 0,1-21 16,0 21-16,-1 0 0,1 0 0,21 0 15,-21 0-15,20 0 0,1 0 16,0 0-16,63 0 31,-20 21-31,-1-21 0,0 21 16,21 0-16,-21-21 0,1 21 15,-1 1-15,0-1 0,0 0 16,-21 21-16,0-21 0,0 1 16,0-1-16,0 0 0,-21 0 0,0 0 15,-22 0-15,22 1 0,0-1 16,-21 0-16,21 0 0,-22-21 0,22 21 15,0-21-15,0 0 0,0 0 16,-1 0-16</inkml:trace>
  <inkml:trace contextRef="#ctx0" brushRef="#br0" timeOffset="71641.84">1947 8742 0,'0'0'0,"43"-127"31,-22 85-31,0 20 0,-21-20 16,21 0-16,0 21 0,0-22 15,-21 1-15,22 21 0,-22 0 0,21-1 16,-21 1-16,0 42 15,0 1-15,0-1 16,0 21-16,-21 0 0,-1 1 16,1 20-16,21-20 0,-21 20 0,0 1 15,0-1-15,0 1 0,-1-22 16,1 21-16,21 1 0,-21-22 0,0 1 16,21-1-16,0 0 0,0-21 15,0 22-15,-21-22 0,21 0 16,0 0-16,-21-21 0,-1 0 15,1 0 1,0 0-16,21-21 0,-21 0 16,0 0-16,0 0 0,-1-1 15,1 1-15,0 0 0,21 0 0,-21 0 16,0 0-16,0-1 0,21 1 16,0 0-16,-22 0 0,22 0 31,0 0-31,22 21 15,-1-22-15,0 22 0,0-21 16,21 21-16</inkml:trace>
  <inkml:trace contextRef="#ctx0" brushRef="#br0" timeOffset="71893.69">2561 8488 0,'0'0'0,"0"21"15,0 0-15,-21 0 16,0 1-16,0 20 0,-1-21 16,1 21-16,0 1 0,0-1 0,-21 0 15,20 1-15,1-1 0,-21 0 16,21 1-16,0-1 0,-1-21 0,22 22 16,0-22-16,0 0 0,-21 0 15,21 0-15,21-21 16,1 0-16,-1 0 0,21 0 15,-21 0-15,0-21 0,1 0 16,-1 0-16</inkml:trace>
  <inkml:trace contextRef="#ctx0" brushRef="#br0" timeOffset="72060.16">2138 8848 0,'0'0'0,"-21"0"0,42 0 15,0 0 1,21-21-16,1 21 0,-1 0 0,21 0 16,1-22-16,-1 1 0,22 21 15,-21-21-15,20 21 0,-20-21 0,-1 21 16</inkml:trace>
  <inkml:trace contextRef="#ctx0" brushRef="#br0" timeOffset="72922.34">3746 8657 0,'0'0'16,"-21"0"-1,0 0 1,0 0-16,0 21 0,21 1 16,-21-1-16,-1 0 0,1 0 0,21 0 15,-21 0-15,21 22 0,-21-22 0,0 21 16,21-21-16,-21 1 0,21-1 15,0 21-15,-22-21 0,1 0 16,21 1-16,0-1 16,0-42 15,0-1-31,21 22 0,1-21 16,-1 0-16,0 0 0,0 0 15,0 0-15,0-22 0,1 22 0,-1 0 16,0 0-16,-21 0 0,21-1 15,-21 1-15,21 21 0,0 0 16,1 21 0,-22 1-16,0-1 0,0 0 0,0 0 15,21 21-15,-21-20 0,0-1 0,0 0 16,21 0-16,-21 0 0,0 0 16,21 1-16,0-1 15,0-21-15,1 0 0,-1 0 0,0 0 16,0 0-16,0 0 0,22 0 15,-22 0-15,0-21 0,21-1 0,-21 22 16,1-21-16,20 0 0,-21 0 0,0 0 16,0-22-16,1 22 0,-1-21 15,-21 21-15,21-22 0,-21 1 0,21 0 16,-21 21-16,21-22 0,-21 22 0,0 0 16,0 0-16,0 0 15,0 42 1,0 21-1,0-21-15,-21 22 0,21-22 16,-21 21-16,21 0 0,0-20 0,0 20 16,0 0-16,0-21 0,0 1 0,0 20 15,0-21-15,0 0 16,21-21-16,0 0 0,0 0 0,1 0 16,-1 0-16,0 0 0,0 0 15,0 0-15,22-21 0,-22 0 0,0 0 16,0 0-16,0 21 0,0-43 15,1 22-15,-22 0 0,21 0 0,-21-22 16,21 22-16,-21-21 0,0 21 16,0 0-16,0-1 0,0 44 31,-21-22-31,0 42 0,21-21 16,0 0-16,-22 0 0,1 1 0,21-1 15,-21 0-15,21 0 0,0 0 0,0 0 16,0 1-16,21-22 31,0 0-31,-21-22 16,22 1-16,-22 0 15</inkml:trace>
  <inkml:trace contextRef="#ctx0" brushRef="#br0" timeOffset="73096.24">4805 8509 0,'0'-21'0,"0"42"0,0-63 0,0 21 15,0-1 1,-21 22 0,21 22-1,0-1 1,21 0 0,0-21-1,0 0-15</inkml:trace>
  <inkml:trace contextRef="#ctx0" brushRef="#br0" timeOffset="73571.97">5122 8446 0,'0'0'0,"0"21"32,0 0-17,0 0-15,-21 0 0,21 0 0,-21 22 16,0-22-16,21 0 0,0 21 0,-21 1 15,-1-22-15,22 21 0,-21-21 16,21 1-16,0 20 0,0-21 0,0 0 16,0 0-16,0 1 15,21-22 1,22 0-16,-22 0 0,0 0 16,0-22-16,22 1 0,-22 0 0,21 0 15,-21 0-15,22 0 0,-22-22 16,0 22-16,21-21 0,-21 21 15,1-22-15,-1 22 0,0-21 0,-21 21 0,0-22 16,0 22-16,0 0 0,0 0 16,0 0-16,0-1 0,0 44 15,0-1-15,-21 0 16,0 0-16,-1 0 0,1 22 16,21-22-16,-21 21 0,0 0 15,21 1-15,-21-22 0,21 21 0,0 1 16,0-1-16,0 0 15,0 1-15,0-22 16,21-21-16,0 0 0,0 0 0,0 0 16,1 0-16,-1 0 15,0-21-15,0 21 0,0-22 0,0 1 16,1 0-16,-22 0 0,21 0 0</inkml:trace>
  <inkml:trace contextRef="#ctx0" brushRef="#br0" timeOffset="74429.5">6794 8827 0,'-21'21'0,"42"-42"0,-42 63 16,42-21 0,1-21-1,-1 0 1,0 0-16,0-21 0,0 21 16,0-21-16,1 0 0,20-1 15,-21 1-15,-21 0 0,21 0 0,0 0 16,-21 0-16,0-22 0,0 22 0,0 0 15,0-21-15,0 20 0,-21 1 16,0 0-16,0 0 0,0 21 0,0 0 16,-1 0-16,-20 0 0,21 0 0,-21 0 15,-1 0-15,1 21 16,21 0-16,-22 0 0,22 1 0,-21 20 16,21-21-16,0 21 0,-22-20 0,43 20 15,-21-21-15,21 0 0,0 0 16,0 1-16,0-1 0,0 0 0,21 0 15,22-21-15,-22 0 0,0 0 16,21 0-16,1 0 0,-1 0 16,0-21-16,1 0 0,-1 21 0,0-21 15,1-1-15,-1 1 0,-21 0 0,21 0 16,-20 0-16,-1 21 0,0-21 16,-21-1-16,0 1 0,21 21 15,-42 0 16,21 21-31,0 1 16,-21 20-16,0-21 0,21 21 0,-22 1 16,22-1-16,0 0 0,0 1 0,-21 20 15,21-20-15,-21 20 0,21-21 16,0 22-16,0-1 0,0 1 0,0-1 16,0 1-16,0-1 0,-21 1 0,21-1 15,0 1-15,0-1 0,0 1 16,-21-22-16,21 1 0,0-1 0,0-21 15,-21 21-15,-1-20 0,1-22 16,21 21-16,-42 0 0,21-21 0,-22 0 16,22 0-16,0-21 15,-21 0-15,21-22 0,-22 22 0,22-21 16,-21-1-16,21 1 0,-22-21 0,22 20 16,0-20-16,0-1 0,21 1 0,-21-1 15,21 1-15,0-1 16,0 1-16,0 20 0,21-84 15,0 85-15,0 0 0,21-22 0,1 22 16,-1 0-16,0-1 0,22 1 0,-1 0 16,1-1-16,-1 1 0,-20 21 15,20-22-15,1 22 0,-22 0 0</inkml:trace>
  <inkml:trace contextRef="#ctx0" brushRef="#br0" timeOffset="76500.36">7366 8594 0,'0'0'0,"0"21"15,21-21 32,0-21-47,0 0 16,1-1-16,-1 22 16,-21-21-16,21 0 0,0 0 15,-21 0-15,0 0 0,21-1 16,-21 1-16,0 0 0,-21 21 15,0 0-15,0 0 16,0 21-16,-1 0 0,1 1 16,0-1-16,0 21 0,0-21 0,0 22 15,21-22-15,0 21 0,0-21 0,0 43 16,0-43-16,0 0 16,0 0-16,0 0 0,21 1 0,21-22 15,-21 0-15,0 0 0,22 0 16,-22 0-16,0 0 0,21 0 15,22-22-15,-22 1 0,-21 0 16,22 0-16,-22 0 0,21 0 16,-21-1-16,1 1 0,20-21 15,-21 21-15,-21-22 0,21 22 0,0 0 16,-21 0-16,0-21 0,0 63 31,0 0-15,-21 0-16,21 21 0,-21-20 0,21-1 15,-21 0-15,21 21 16,0-21-16,0 1 0,0-1 0,0 0 16,0 0-16,21-21 47,0-21-47,0 21 0,-21-21 0,22 0 15,-1-1-15,0 22 0,0-42 16,0 21-16,0 0 0,1 0 0,-1-1 15,21 1-15,-21 0 0,0 0 0,1 21 16,-1 0-16,0-21 0,-21 42 31,21 0-31,-21 0 0,0 0 16,0 1-16,0-1 0,0 0 16,0 0-16,0 0 0,0 0 15,0 1-15,21-1 16,0-21-16,1 21 15,-1-21-15,0 0 0,0 0 16,0 0-16,0 0 0,1 0 0,-1 0 16,0-21-16,0 0 0,21-1 15,-20 1-15,-1 21 0,42-63 16,-63 42-16,21-1 0,1 1 16,-22 0-16,0 0 0,0-21 15,0 20-15,0 1 0,-22 0 16,1 21-16,0 0 15,0 0-15,0 0 0,0 21 16,21 0-16,-22 1 0,22-1 0,-21 0 16,21 0-16,0 0 0,0 0 0,0 1 15,0-1-15,0 0 0,0 0 16,0 0-16,0 0 0,0 1 0,21-1 16,1-21-16,-22 21 0,21-21 15,0 0-15,0 0 0,0 0 16,0 0-16,1 0 0,-1 0 15,0-21-15,21 21 0,-21-21 0,1-1 16,-1 1-16,21 0 0,-21 0 16,0 0-16,1 0 0,-1-1 15,0 1-15,0 0 0,0 0 0,0 0 16,1 0-16,-22 42 31,0 0-31,-22 0 16,22 0-16,0 0 15,0 1-15,0-1 0,0 0 0,0 0 16,0 0-16,0 0 0,0 1 0,22-1 16,-1-21-16,0 21 0,0 0 15,21-21-15,-20 0 0,20 0 16,-21 0-16,21 0 0,22 0 0,-22 0 16,1 0-16,-1 0 15,0-21-15,-21 0 0,22 21 0,-1-21 16,-21-1-16,0 1 0,22 0 0,-43 0 15,21-21-15,-21 20 0,0 1 16,0-21-16,0 21 0,0 0 0,0-1 16,-21 1-16,0 0 0,21 0 0,-22 21 15,-20 0-15,21 0 0,0 0 16,0 0-16,-1 0 0,-20 0 0,21 21 16,0 0-16,0 0 0,-1 1 15,1-1-15,0 0 0,21 0 0,0 0 16,-21 22-16,21-22 0,0 0 0,0 0 15,0 0-15,0 0 0,0 1 16,0-1-16,21-21 0,0 21 16,0-21-16,1 0 0,-1 0 15,0 0-15,0 0 0,0 0 16,0 0-16,1-21 0,-1 0 16,-21-1-16,21 1 0,-21 0 15,0 0-15,21 0 0,-21 0 0,21-1 16,-21 1-16,0-21 0,0 21 15,0 0-15,0-1 0,0 1 16,0 0-16,0 42 16,0 0-1,0 1-15,0-1 16,0 0-16,0 0 0,0 21 0,0-20 16,0-1-16,0 0 0,0 0 15,0 0-15,0 0 0,0 1 16,0-1-16,21 0 0,1-21 0,-1 0 15,0 0-15,0 0 0,0 0 16,0 0-16,1 0 0,-1 0 0,21 0 16,-21-21-16,22 0 0,-22 21 0,21-22 15,0 1-15,-20 0 0,20-21 16,-21 21-16,21-22 0,-20 22 16,-1-21-16,0-1 0,0 1 0,0 0 15,0-1-15,1 1 0,-1 0 16,0-1-16,-21-20 0,0 42 15,0 0-15,-21 21 16,0 0-16,-1 21 16,22 21-16,-21-21 0,0 22 0,0-1 15,21 0-15,-21 1 0,21-1 16,-21 0-16,21-21 0,-22 22 0,22-1 16,0-21-16,0 22 0,0-22 15,0 0-15,0 0 0,22 0 0,-1 0 16,-21 1-16,21-1 0,0-21 0,0 0 15,0 0-15,1 0 0,-1 0 16,0 0-16,21 0 0,-21 0 16,1-21-16,20-1 0,-21 22 0,0-21 15,0 0-15,1 0 0,-1 0 0,0 0 16,0-1-16,-21-20 0,21 21 16,-21 0-16,0 0 0,-21 21 31,0 0-31,0 21 0,0 0 15,-1 0-15,22 0 16,0 0-16,0 1 0,0-1 0,0 0 16,0 0-16,0 0 0,0 0 15,22-21 1,-1 0-16,0 0 16,0 0-16,0 0 0,0 0 0,1 0 15,-1 0-15,0 0 0,21-21 0,-21 0 16,1 0-16,-22 0 0,21 0 15,-21-1-15</inkml:trace>
  <inkml:trace contextRef="#ctx0" brushRef="#br0" timeOffset="76741.23">9948 8234 0,'-21'0'0,"42"0"0,-21 0 31,21 0-15,22 0-16,-22 0 0,0 0 15,21 0-15,1 0 0,-1 0 16,0 0-16,-20 0 0,20 0 0,0 0 16,-21 0-16,1-21 0,20 21 0,-21 0 15,0-21-15,-21-1 16,21 22-16</inkml:trace>
  <inkml:trace contextRef="#ctx0" brushRef="#br0" timeOffset="77872.09">12277 8657 0,'63'-21'16,"-42"21"-16,-21-21 16,21 21-16,1-21 0,-22 0 15,0-1-15,21 1 0,-21 0 16,0 0-16,0 0 0,0 0 0,0-1 16,0-20-16,0 21 15,0 0-15,-21 0 0,-1-1 0,22 1 16,-21 0-16,0 21 0,0 0 0,0 0 15,0 0-15,-1 0 0,-20 21 16,0 0-16,21 1 0,-1-1 16,-20 0-16,21 21 0,0-21 0,0 1 15,-1 20-15,22-21 0,0 0 16,0 0-16,0 1 0,0-1 0,0 0 16,0 0-16,0 0 0,43-21 15,-22 0-15,0 0 16,0 0-16,0 0 0,22 0 0,-22 0 15,21 0-15,-21-21 0,1 21 16,20-21-16,21-21 0,-41 42 16,-1-22-16,21 1 0,-21-21 15,0 21-15,1 0 0,-1-1 16,-21-20-16,0 21 0,21 0 0,-21 0 16,21 21-16,-21 21 15,-21 0-15,0 0 16,21 0-16,0 0 0,-21 22 15,-1-22-15,22 0 0,0 0 0,0 0 16,0 1-16,0-1 0,0 0 0,0 0 16,22-21-16,-1 21 0,0-21 15,0 0-15,0 0 0,22 0 16,-22 0-16,21 0 0,-21 0 0,22 0 16,-22 0-16,21 0 0,-21-21 15,22 0-15,-22 0 0,0 0 0,0-1 16,0 1-16,-21 0 0,0 0 0,21-21 15,-21-1-15,22 22 0,-22-21 16,0 21-16,0-1 0,0 1 0,0 42 31,-22 1-31,22-1 16,-21 0-16,0 21 0,21-21 0,0 1 16,-21 20-16,0-21 0,21 0 15,-21 0-15,21 1 0,0-1 16,0 0-16,0 0 15,0-42 17,0 0-32,21 21 15,0-21-15,0-1 0,-21 1 0,21 0 16,22 0-16,-22-21 0,0 20 16,21-20-16,1 0 0,-1-1 15,0 22-15,1-21 0,-1 21 0,0 0 0,1 21 16,-1 0-16,0 0 15,-21 21-15,43 42 0,-64-42 16,0 22-16,0-22 0,0 21 0,0 1 16,0-1-16,0-21 0,0 21 15,0-20-15,-21 20 0,0-21 0,21 0 16,0 0-16,-22 1 0,22-1 0,-21 0 16,21-42 15,0 0-31,21-1 15</inkml:trace>
  <inkml:trace contextRef="#ctx0" brushRef="#br0" timeOffset="79540.63">14838 8594 0,'-21'0'0,"-1"21"0,1-21 31,21-21-16,0 0-15,21 21 16,1-22-16,-1 22 0,0-21 0,21 0 16,-21 21-16,1-21 0,-1 0 0,21 0 15,-21-1-15,0 1 0,1-42 16,-1 20-16,-21 22 0,0-21 16,0 21-16,0 0 0,0-1 15,0 1-15,0 0 0,-21 21 16,-1 0-16,1 21 0,0 0 15,0 1-15,0-1 16,0 0-16,-1 21 0,22-21 0,-21 22 16,21-22-16,-21 21 0,21-21 0,0 22 15,0-22-15,0 0 0,0 0 16,0 22-16,0-22 0,0 0 16,0 0-16,21 0 0,0-21 0,1 0 15,-1 21-15,0-21 0,0 0 16,0 0-16,0 0 0,43 0 15,-43-21-15,0 0 0,22 21 0,-1-21 16,-21 0-16,21 0 0,1-1 16,-22 1-16,21 0 0,-21-21 0,22-1 15,-22 22-15,0-21 0,0 0 16,0-1-16,-21 1 0,0 21 16,22-22-16,-22 22 0,-22 21 15,1 0 1,0 21-16,0 1 0,0-1 15,0-21-15,-1 42 0,22-21 16,0 0-16,0 1 0,0-1 0,0 0 16,22-21-1,-1 0-15,21 0 0,-21 0 0,0 0 16,22 0-16,-22 0 0,21 0 16,-21 0-16,1-21 0,20 0 15,-21 21-15,0-22 0,0 22 0,-21-21 16,22 0-16,-22 0 15,-22 42 1,22 0 0,-21 0-16,0 1 0,0-1 15,21 0-15,-21 0 0,0 0 0,-1 22 16,22-22-16,0 0 0,-21 0 16,21 0-16,0 0 0,0 1 15,0-1-15,0 0 16,21-21-16,1 0 0,-1 0 15,0 0-15,0 0 0,0 0 16,22 0-16,-22 0 0,0-21 0,0 21 0,21-21 16,-20-1-16,-1 1 0,0 0 15,0 0-15,0-21 0,0 20 16,1 1-16,-22-21 0,0 21 0,0-22 16,0 22-16,0 0 0,0 0 15,0 0-15,-22 21 16,1 0-16,0 0 15,21 21 1,21-21 0,0 0-16,1 0 0,-1 0 0,0 0 15,21 0-15,-21 0 0,1 0 16,-1 0-16,21 0 0,-21 0 16,0-21-16,1 21 0,-1 0 0,-21 21 31,0 0-16,0 0-15,-21 0 0,-1 1 16,22-1-16,-21 0 0,0 0 0,0 21 16,21-20-16,-21-1 0,21 0 0,-21 0 15,21 0-15,-22 0 0,22 1 16,0-1-16,0 0 0,0 0 16,22-21-16,-1 21 15,0-21-15,0 0 0,0 0 16,22 0-16,-22 0 0,0 0 0,21 0 15,-21 0-15,22-21 0,-22 21 0,0-21 16,21 0-16,-20 21 0,-1-21 16,21-1-16,-21 1 0,0-21 0,1 21 15,-1 0-15,0-22 0,-21 22 0,21 0 16,-21-21-16,21 20 0,-21 1 16,0 42-1,-21 1 1,0-1-16,0 21 0,0-21 15,21 0-15,-22 1 0,1 20 16,21-21-16,-21 0 0,21 0 0,0 1 16,0-1-16,0 0 0,0 0 15,21 0-15,0 0 0,1-21 0,-1 0 16,21 22-16,-21-22 0,22 0 0,-22 0 16,0 0-16,21 0 15,-21 0-15,22 0 0,-22-22 0,21 1 16,1 21-16,-22-21 0,21 0 0,-21 0 15,0-22-15,1 22 0,-1-42 16,-21 20-16,0 1 0,0-43 16,0 43-16,0 0 0,-21 21 15,-1-1-15,1 1 0,0 21 16,0 0-16,0 0 0,-22 0 0,22 21 16,0-21-16,0 22 0,0-1 15,0 0-15,-1 0 0,1 0 0,21 0 16,0 1-16,0-1 0,0 0 0,0 0 15,0 0 1,21-21-16,1 0 0,-1 0 16,0 0-16,0 0 0,21 0 0</inkml:trace>
  <inkml:trace contextRef="#ctx0" brushRef="#br0" timeOffset="79936.41">17399 8340 0,'0'0'16,"0"-21"-16,0-1 0,-21 22 0,21-21 16,0 0-16,0 0 15,0 0-15,21 0 0,21 21 16,-21-22-16,1 22 0,-1 0 16,21 0-16,-21 0 0,0 22 15,1-1-15,-1 0 0,0 0 16,-21 0-16,0 22 0,21-1 0,-21-21 15,0 21-15,0-20 0,0 20 0,0-21 16,0 43-16,-21-43 16,21 0-16,-21-21 0,21 21 15,-21-21-15,-1 0 16,22-21 0,0 0-1,0 0-15,0-1 0,22 1 0,-1 0 16,0 0-16,0 0 0,0-22 0,0 1 15,1 21-15,-1-21 0,21-1 16,-21 22-16,0 0 0,1 0 0,-22 0 16,21-1-16,0 22 15</inkml:trace>
  <inkml:trace contextRef="#ctx0" brushRef="#br0" timeOffset="80937.84">19071 7832 0,'0'0'0,"0"-21"0,21 21 0,-21-22 0,0 44 32,0-1-32,0 0 15,0 21-15,-21 1 0,0-1 16,21 21-16,-21-20 0,0 20 0,21 1 15,-22-22-15,1 22 0,0-22 0,21 0 16,-21 1-16,0-1 0,0-21 16,21 21-16,0-20 0,-22-1 15,22 0-15,-21 0 0,21 0 0,-21-21 47,21-21-47,0 0 0,0 0 0,0 0 16,0-1-16,0 1 0,21-21 15,0 21-15,1-22 0,-1 1 0,0 0 16,21-1-16,-21 1 0,22 21 0,-1-21 16,0 20-16,-20 1 0,20 0 15,0 21-15,1 0 0,-22 0 0,21 21 16,-21 0-16,22 22 0,-22-22 16,21 21-16,-21-21 0,-21 22 15,0-22-15,0 21 0,0-21 0,0 1 16,0 20-16,-21-21 0,0 0 0,0-21 15,0 21-15,-1 1 0,-20-22 16,0 0-16,21 21 0,-22-21 0,22 0 16,-21 0-16,21 0 0,-1 0 0,-20 0 15,21-21-15,0 21 0,21-22 16,-21 1-16,21 0 0,-22 0 16,22 0-16,0-22 15,0 22-15,22 21 31,-22 21-31,21-21 0,-21 22 16,0-1-16,21-21 0,0 21 0,0 0 16,0-21-16,1 21 0,20 0 15,-21-21-15,0 0 0,22 0 16,-22 0-16,21 0 0,0 0 0,-20 0 16,20 0-16,0 0 0,1 0 0,-1 0 15,0-21-15,1 21 0,-22-21 16,21 0-16,-21 0 0,22 0 0,-22-1 15,-21-20-15,21 21 0,-21-21 16,21-1-16,-21 22 0,0-21 16,0 21-16,0-1 0,0 1 0,-21 21 15,0 21 1,0 1-16,-1-1 0,1 0 16,0 21-16,0-21 0,21 22 0,-21-22 15,21 0-15,-21 21 0,21-20 16,0-1-16,0 0 0,0 0 15,0 0-15,21 0 0,0-21 0,0 0 16,-21 22-16,21-22 0,0 0 16,22 0-16,-22 0 0,21 0 15,1 0-15,-22 0 0,0-22 16,21 22-16</inkml:trace>
  <inkml:trace contextRef="#ctx0" brushRef="#br0" timeOffset="81211.92">20510 8170 0,'0'0'0,"22"-21"0,-22 0 16,21-21-16,-21 21 0,-21 21 16,-1 0-1,1 0-15,0 0 0,0 0 0,-21 21 16,20 0-16,-20 42 0,0-41 16,21 20-16,-1-21 0,1 21 15,0 1-15,-21 20 16,21-42-16,21 22 0,0-22 0,0 0 15,0 0-15,0 0 0,0 1 16,0-1-16,0 0 0,21-21 16,0 0-16,0 21 0,0-21 0,22 0 15,-1 0-15,0 0 0,1 0 16,-1 0-16,0 0 0,22 0 0,-22 0 16,22-21-16,-22 21 0,21-21 0</inkml:trace>
  <inkml:trace contextRef="#ctx0" brushRef="#br0" timeOffset="82624.67">21145 8319 0,'0'-22'0,"0"44"0,0-86 16,22 43-16,-22 0 0,0 0 0,0-1 15,-22 22-15,1-21 16,0 21-16,0 0 0,-21 21 16,20 1-16,1-1 0,-21 0 0,21 21 15,-22-21-15,22 1 16,-21 20-16,21-21 0,0 0 0,-1 22 15,22-22-15,0 0 0,0 0 0,0 0 16,0 0-16,0 1 0,43-1 16,-22-21-16,0 0 15,0 0-15,0 0 0,1 0 16,20 0-16,-21-21 0,0-1 16,0 22-16,1-21 0,-1 0 0,0 0 15,0 0-15,0-22 0,0 22 16,1-21-16,-22 21 0,0-22 0,21 22 15,0-21-15,-21 21 0,0 42 32,0 0-32,-21 0 0,21 0 15,-21 22-15,21-22 0,0 0 16,0 0-16,0 0 0,0 1 16,0-1-16,0 0 0,0 0 0,0 0 15,21-21-15,0 0 16,0 21-16,0-21 15,22 0-15,-22 0 0,0 0 0,21 0 16,-21-21-16,1 0 0,-1 21 0,0-21 16,0 0-16,0 0 0,0-22 15,1 22-15,-1-21 0,0 21 16,0-22-16,-21 22 0,0 0 0,0 0 16,0 0-16,0-1 0,-21 44 15,0-22 1,0 21-16,-1 0 0,1 0 15,21 21-15,-21-20 0,21-1 16,-21 0-16,21 0 0,0 0 0,0 0 16,0 1-16,0-1 0,0 0 15,0 0-15,21 0 0,0-21 16,0 0-16,1 0 0,-1 0 16,0 0-16,21 0 0,-21 0 0,1 0 15,-1 0-15,21 0 0,-21-21 16,0 0-16,1 0 0,20-22 15,-21 22-15,0-21 0,0 21 0,-21 0 16,0-1-16,22 1 0,-22 0 0,0 0 16,-22 21 15,1 21-31,21 0 0,0 0 16,-21 1-16,0-1 0,21 0 15,-21 0-15,21 0 0,0 0 0,0 1 16,0-1-16,0 0 0,0 0 15,21-21 1,0 0-16,0 0 16,22 0-16,-22 0 0,0 0 0,0 0 15,0 0-15,0-21 0,1 0 16,-1 0-16,0-1 0,0 1 0,0 0 16,-21 0-16,21-21 0,1 20 15,-1 1-15,-21 0 16,0 0-16,21 21 0,-21 21 15,0 0 1,0 0-16,0 1 0,0-1 0,0 0 16,-21 0-16,21 0 0,0 0 0,0 1 15,-21-1-15,21 0 16,-22-21-16,22 21 0,-21-21 31,0 0-15,21-21-16,0 0 15,0 0 1,-21-1 0,0 22-1,0 0 1,21 22 0,0-1-16,0 0 15,21-21-15,0 21 16,0-21-16,0 0 15,0 0-15,22 0 0,-22 0 16,21 21-16,-21-21 0,22 0 0,-22 0 16,21 0-16,1-21 0,-1 21 15,-21 0-15,21-21 0,1 0 0,-22 0 16,21-1-16,1 1 0,-22 0 16,21 0-16,-21 0 0,0-43 15,-21 43-15,0 0 0,0 0 16,-21 21-16,0 0 0,0 0 15,0 0-15,-22 21 0,22 0 0,0 0 16,0 0-16,-21 22 0,42-22 16,-22 0-16,22 0 0,0 22 0,0-22 15,0 0-15,0 0 16,0 0-16,22 0 0,-1 1 16,0-22-16,0 0 0,0 0 15,0 0-15,1 0 16,20 0-16,-21 0 0,0 0 0,0-22 15,1 22-15</inkml:trace>
  <inkml:trace contextRef="#ctx0" brushRef="#br0" timeOffset="82772.58">22966 8467 0,'-21'0'32,"-1"0"-32,1 0 15,0 0-15,0 0 16,0 0-16,21 21 0,-21-21 15,-1 0-15,1 21 0,0-21 16,0 21-16,0-21 0</inkml:trace>
  <inkml:trace contextRef="#ctx0" brushRef="#br0" timeOffset="83547.94">1185 10097 0,'0'0'16,"0"-22"-16,0 1 0,0 42 62,0 1-62,0-1 0,0 0 0,0 0 16,0 0-16,-21 0 0,21 1 16,-21 20-16,21-21 0,0 0 15,-21 0-15,21 1 0,-21-1 16,21 0-16,0 0 0,-22-21 15,22-21 1,0 0 0,22 0-16,-1-1 0,-21 1 15,21 0-15</inkml:trace>
  <inkml:trace contextRef="#ctx0" brushRef="#br0" timeOffset="83885.74">1355 9779 0,'-43'0'32,"22"0"-32,0 21 0,21 0 15,-21 1-15,21-1 16,21-21 0,0 0-1,0 0-15,0 0 0,1 0 0,-1 0 16,0-21-16,0 21 0,0-22 15,0 1-15,-21 0 16,0 0-16,-21 21 16,0 0-16,-21 0 15,21 0-15,-1 0 0,1 0 16,0 0-16,0 21 0,21 0 16,-21-21-16,21 21 0,0 1 15,0-1-15,21-21 16,0 21-16,0-21 0,0 0 0,1 0 15,20 0-15,0 0 0</inkml:trace>
  <inkml:trace contextRef="#ctx0" brushRef="#br0" timeOffset="84152.59">2074 9737 0,'0'0'15,"21"-21"-15,-42 42 31,21 0-31,-21 0 0,0 0 16,0 0-16,21 1 0,-21 20 16,-1-21-16,22 21 0,-21-20 0,0 20 15,0-21-15,21 21 0,0-20 16,-21-1-16,0 0 0,21 0 0,0 0 16,0 0-16,0 22 0,21-43 31,0 0-16,0 0-15,0 0 0,-21-21 16,21 21-16,1-22 0,-1 1 0,-21 0 16</inkml:trace>
  <inkml:trace contextRef="#ctx0" brushRef="#br0" timeOffset="84344.34">1714 9991 0,'0'0'0,"22"0"31,-1 0-31,0 0 16,0 0-16,0-21 0,0 21 0,22 0 15,-22 0-15,0-22 0,21 22 16,-20 0-16,-1 0 0,0 0 0,0-21 16,0 21-16,0 0 0,1 0 15</inkml:trace>
  <inkml:trace contextRef="#ctx0" brushRef="#br0" timeOffset="85562.7">3217 10245 0,'0'-21'16,"21"-1"-1,1 1-15,-1 0 16,-21 0-16,21 21 0,0-21 15,0-22-15,0 22 0,1 0 16,-22 0-16,21 0 0,0-22 0,0 22 16,-21 0-16,0 0 0,0 0 0,0 0 15,-21 42 17,0-21-32,0 21 0,-1 0 0,-20 0 15,21 0-15,0-21 16,21 22-16,0-1 15,21-21 1,0 0 0,0 0-16,0 0 0,22-21 15,-22 21-15,0-22 0,21 1 0,-20 21 16,-1-21-16,21 0 0,-21 21 16,0-21-16,1 0 0,-1 21 0,0-22 15,0 22-15,-21 22 31,0-1-31,0 0 16,-21 0-16,21 0 0,-21 22 16,0-22-16,21 0 0,0 0 0,-22 0 15,22 0-15,-21 1 0,21-1 16,0 0-16,0 0 0,0 0 0,0 0 16,21 1-16,1-22 15,-1 0-15,0 0 0,0 0 0,21 0 16,-20 0-16,20 0 0,-21 0 15,43-22-15,-22 1 0,0 21 16,-21-21-16,22 0 0,-22 0 0,0 0 16,21-22-16,-20 22 15,-22 0-15,21 0 0,-21 0 0,0-1 16,0 1-16,0 0 0,-21 21 31,-1 0-31,1 0 0,21 21 16,-21 0-16,0-21 0,0 22 0,0-1 15,21 0-15,-22 0 0,22 0 0,-21 0 16,21 1-16,0-1 16,0 0-16,0 0 0,0 0 15,21-21-15,1 0 0,-1 0 16,0 0-16,0 0 0,0 0 16,22 0-16,-22 0 0,21 0 0,0-21 15,1 21-15,-1-21 0,-21 0 16,22 21-16,-1-21 0,0-1 0,-21 1 15,22 0-15,-22-21 0,0 21 16,0-1-16,-21 1 0,0 0 0,0 0 16,0 0-16,0 0 15,0-1-15,21 22 16,-21 22-16,-21-1 16,0 0-16,21 0 0,-21 0 0,21 22 15,0-22-15,-21 21 16,21-21-16,0 22 0,0-22 0,0 21 15,0 22-15,0-1 0,-21-21 0,21 22 0,-22 21 16,22-22-16,0 1 0,0-1 0,-21 1 16,21 20-16,-21-20 0,0 20 15,21-20-15,-21 21 0,0-1 16,-1 1-16,1-22 0,21 22 0,-21 0 16,21-22-16,-21 1 0,0-1 0,0-20 15,-22 62-15,43-83 0,0 20 16,-21-21-16,21 0 0,0-42 31,0 0-31,0 0 0,21 0 0,-21-22 16,21 1-16,1 0 0,-1-22 15,21 1-15,-21-1 0,0 1 16,1-22-16</inkml:trace>
  <inkml:trace contextRef="#ctx0" brushRef="#br0" timeOffset="85868.53">4678 10139 0,'0'-42'16,"0"84"-16,0-106 0,0 22 0,0 21 0,0 0 16,21 0-16,-21-1 0,21 1 15,0 0-15,0 21 0,1 0 16,20 0-16,-21 0 0,0 0 16,22 0-16,-22 0 0,42 21 15,-42 0-15,1-21 0,-22 22 16,0-1-16,0 0 0,0 0 0,0 43 15,0-43-15,-22 0 16,1 0-16,0 0 0,-21 0 16,21 1-16,-22-22 0,1 21 0,21 0 15,-22-21-15,-20 0 0,42 0 16,0 0-16,21-21 31,21 0-31,0-1 16,0 22-16,21-21 0</inkml:trace>
  <inkml:trace contextRef="#ctx0" brushRef="#br0" timeOffset="86272.28">5059 10075 0,'0'-63'31,"21"63"-31,-21-21 0,21 21 16,0 0-16,0-21 0,1 21 16,-1 0-16,0 0 15,0 0-15,0 0 0,0 0 0,1 21 16,-1-21-16,0 21 0,0 0 0,0 0 16,-21 0-16,0 1 0,21-1 15,-21 0-15,0 21 16,0-21-16,0 1 0,-21-22 0,0 21 15,21 0-15,-21-21 0,0 0 16,0 0-16,-1 0 16,22-21-1,0 0-15,0-1 16,0 1-16,22 0 0,-1 0 16,0 0-16,-21 0 0,21-1 0,0 1 15,0 0-15,1 0 0,-1 0 0,0 0 16,0 21-16,0-22 0,0 22 15,1 0-15,-1 0 0,0 0 16,0 0-16</inkml:trace>
  <inkml:trace contextRef="#ctx0" brushRef="#br0" timeOffset="88088.45">5630 10160 0,'0'21'0,"0"22"31,21-43-31,1 0 0,-1 0 16,0 0-16,0-22 0,21 1 16,-20 21-16,20-21 0,-21 0 0,21 21 15,-20-21-15,20 0 0,0-22 16,-42 22-16,0-21 16,21 21-16,-21-1 0,0 1 0,0 0 15,0 0-15,-21 21 0,0 0 16,0 0-16,-21 0 0,20 21 15,1-21-15,0 21 0,-21 0 16,21 1-16,-1-1 0,1 21 0,21-21 16,-21 0-16,21 1 0,-21-1 0,21 0 15,0 0-15,0 0 0,0 0 16,0 1-16,21-1 0,0-21 16,0 0-16,1 0 0,-1 0 0,21 0 15,-21 0-15,22 0 0,-22 0 16,21-21-16,0 21 0,-20-22 15,20 1-15,0 21 0,43-42 16,-64 21-16,21 0 0,-20-1 0,20 1 16,-21 0-16,-21 0 0,21 0 15,-21 0-15,0-1 0,-21 22 32,0 22-32,0-1 15,0 0-15,21 0 0,0 0 16,0 0-16,0 1 0,0-1 0,0 0 15,0 0-15,0 0 16,0 0-16,21 1 16,0-22-16,-21 21 0,21-21 15,-21-21 17,-21 21-17,0 0-15,21-22 0,-21 22 0,-1-21 16,1 21-16,0 0 15,0 0-15,0 0 16,0 0 0,21 21-16,0 1 0,0-1 15,0 0 1,21-21-16,0 0 0,0 21 16,0-21-16,0 0 0,1 0 0,-1 0 15,0 0-15,0 0 0,21 0 0,1 0 16,-22 0-16,21 0 0,1-21 15,-1 21-15,0-21 0,1 0 0,-1 21 16,0-22-16,-21 1 0,22 0 0,-22 0 16,21-21-16,-21-1 15,-21 22-15,0 0 0,0 0 0,0 0 16,0-1-16,0 1 16,-42 21-16,21 0 15,21 21-15,0 1 0,-21-1 16,0-21-16,21 21 0,-22 21 15,22-21-15,0 1 0,0-1 0,0 0 16,0 0-16,0 0 0,22 0 16,-1-21-16,0 22 0,0-22 0,0 0 15,0 0-15,1 0 0,-1 0 16,21 0-16,-21 0 0,0 0 0,22 0 16,-22 0-16,21 0 0,-21-22 0,22 1 15,-1 0-15,-21 0 0,0 0 16,1 0-16,-22-1 0,0 1 15,0 0-15,0 0 0,0 42 47,0 0-47,-22 0 0,1-21 16,21 22-16,0-1 0,-21 0 0,0 0 16,21 0-16,-21 0 0,21 1 15,0-1 1,-21-21-16,42-21 31,0-1-31,0 22 16,-21-21-16,21 0 0,0 0 15,1 0-15,-1 0 0,0-1 16,0-20-16,0 21 0,0 0 0,22 0 16,-22 21-16,0-22 0,0 22 15,0 0-15,1 0 0,-22 22 16,0-1-16,0 0 0,0 0 15,0 0-15,0 0 0,0 1 16,0-1-16,0 0 0,0 0 16,21 0-16,0-21 15,0 0-15,0 0 0,0 0 16,1 0-16,-1 0 0,0 0 16,0 0-16,0 0 0,22 0 15,-22-21-15,0 21 0,0-21 0,0 0 16,0 0-16,1-1 0,-1-20 15,0 0-15,0-1 0,0 22 16,0-42-16,1 20 0,20-41 16,-21 41-16,0-41 0,-21 63 15,21-22-15,-21 22 0,0 0 16,0 42 0,0 0-16,-21 0 0,21 1 15,-21 20-15,0-21 0,0 21 16,21 1-16,-21-1 0,-1-21 0,1 64 15,21-64-15,0 21 16,-21-20-16,21-1 0,0 21 16,0-21-16,0 0 0,0 1 15,0-1-15,21-21 0,-21 21 16,21-21-16,1 0 0,-1 0 16,0 0-16,0 0 0,21 0 0,-20 0 15,20-21-15,-21 21 0,21-21 16,-20-1-16,20 1 0,-21 21 0,0-21 15,0-21-15,1 21 0,-1-1 16,0 1-16,-21 0 0,0 0 0,-21 21 31,0 21-15,-1 0-16,1 0 0,0 1 16,21-1-16,0 0 0,0 0 0,0 0 15,-21 0-15,21 1 16,0-1-16,0 0 0,0 0 0,0 0 15,0 0-15,0 1 16,-21-1 0,0-21-1,-1 0 1,1-21-16,0-1 16,21 1-16,-21 0 0</inkml:trace>
  <inkml:trace contextRef="#ctx0" brushRef="#br0" timeOffset="88288.34">7874 9737 0,'0'0'15,"-21"0"-15,42 0 16,0 0 0,0 0-16,0 0 0,22 0 0,-22 0 15,21 0-15,1 0 0,-1 0 16,21 0-16,-20 0 0,-1 0 0,-21 0 15,22 0-15,-22 0 0,21 0 16,-21 0-16,0 0 16</inkml:trace>
  <inkml:trace contextRef="#ctx0" brushRef="#br0" timeOffset="88736.09">9652 9546 0,'0'0'0,"21"-21"0,-21 0 15,0 0-15,0 0 0,0-1 0,21 1 16,-21 42 15,-21 1-31,0 20 0,21-21 16,-21 21-16,21 1 0,-21-1 15,-1 0-15,1 1 0,21-1 0,-21 0 16,0 1-16,21 20 16,-21-42-16,0 1 0,21-1 0,-22 0 15,22 0-15,0 0 0,22-21 32,-1 0-32,0 0 15,0-21-15,0 0 0,22 0 0,-22 0 16</inkml:trace>
  <inkml:trace contextRef="#ctx0" brushRef="#br0" timeOffset="89385.12">9991 9440 0,'0'-21'0,"0"42"0,0-63 16,0 63 0,0 0-1,0 1-15,0 20 0,-22 0 16,1 1-16,21-1 0,-21 0 15,0 1-15,21-1 0,-21 0 0,21-21 16,-21 22-16,21-22 0,0 21 0,-22-21 16,22 1-16,-21-1 0,21 0 15,-21-21-15,42 0 32,0-21-32,1 0 15,-22-1-15,21 1 0,0 0 0,21 0 16,-21 0-16,1 0 0,-1-22 15,21 22-15,-21-21 0,0 21 0,1-1 16,20 1-16,-21 0 0,0 21 16,0 0-16,-21 21 15,0 0-15,0 1 0,0 20 16,0-21-16,0 0 0,0 0 0,0 1 16,0 20-16,-21-21 15,21 0-15,0 0 0,0 1 0,0-1 16,21 0-16,1-21 0,-22 21 15,21-21-15,0 0 0,0 0 16,21 0-16,-20 0 0,-1 0 0,0 0 16,21 0-16,-21 0 0,1-21 0,-1 0 15,21 21-15,-21-21 0,0-1 16,1-20-16,-1 21 0,0 0 16,0-43-16,-21 43 0,21-21 0,-21 21 15,0-1-15,-21 44 31,0-1-31,0 0 0,21 0 16,-21 21-16,21-20 0,-22 20 0,22-21 16,0 0-16,0 0 0,0 1 15,0-1-15,0 0 0,0 0 16,0 0-16,22-21 16,-1 0-16,0 0 0,0 0 15,0 0-15,0 0 16,1-21-16,-1 0 0,0 0 0,0 0 15,-21-1-15,0 1 0,21 0 0</inkml:trace>
  <inkml:trace contextRef="#ctx0" brushRef="#br0" timeOffset="89615.99">9398 9631 0,'0'0'0,"-42"21"0,20-21 0,1 0 0,21 21 16,21-21-1,1 0-15,-1 0 16,21 0-16,-21 0 0,22 0 0,-22 0 16,21 0-16,22-21 0,-22 21 15,0-21-15,22 21 0,-22-21 16,22 21-16,-22-21 0,0 21 0</inkml:trace>
  <inkml:trace contextRef="#ctx0" brushRef="#br0" timeOffset="90275.61">12065 9652 0,'21'0'15,"0"0"1,0-21-16,1 0 0,20 0 16,-21 21-16,21-22 0,-20 1 0,20 0 15,-21 0-15,0 0 0,0 0 16,1-1-16,-22 1 0,0 0 16,0 0-16,0 0 0,0 0 15,-22 21-15,1 0 0,0-22 0,-21 22 16,21 0-16,-1 0 0,1 0 0,0 0 15,0 22-15,0-1 0,0-21 16,21 42-16,0 0 0,0-20 16,0-1-16,0 21 0,0 0 0,21 1 15,0-1-15,-21 0 0,21 1 16,0-1-16,0-21 0,1 22 0,-22-1 16,0-21-16,0 21 0,0-20 15,0 20-15,0-21 0,-22 0 16,1 0-16,0-21 0,0 22 0,-21-1 15,-1-21-15,1 0 0,-43 0 16,43 0-16,0 0 0,-1 0 0,22-21 16,-21-1-16,21 1 0,-22 0 15,22 0-15,0 0 0,0 0 16,21-22-16,0 22 0,0-21 0,0-1 0,0-20 16,0 21-16,0-1 15,0 22-15,0 0 0,0-21 0,21 42 16,-21-22-16,21 1 0,0 21 0,0 0 15,1 0-15,20 0 16,-21 0-16,0 0 0,22 0 0,-22 0 16</inkml:trace>
  <inkml:trace contextRef="#ctx0" brushRef="#br0" timeOffset="90532.65">12785 9335 0,'21'-22'0,"-42"44"0,63-44 0,-42 1 15,0 0-15,0 42 16,0 0 0,-21 1-16,0-1 0,-1 0 0,1 0 15,0 21-15,0 1 16,0-1-16,0 0 0,-1 1 0,22-1 16,-21 0-16,0 1 0,0-22 0,21 21 15,0-21-15,-21 22 0,21-22 0,-21 0 16,21 0-16,0 0 0,0 1 15</inkml:trace>
  <inkml:trace contextRef="#ctx0" brushRef="#br0" timeOffset="90723.54">12382 9716 0,'0'0'0,"0"-22"15,22 22 1,-1 0 0,0 0-16,0 0 0,0 0 15,22 0-15,-22 0 0,0 0 0,21 0 16,-21 0-16,22 0 0,-22 0 0,42-21 16,-41 21-16,20 0 0,-21 0 15,21 0-15</inkml:trace>
  <inkml:trace contextRef="#ctx0" brushRef="#br0" timeOffset="91688.56">13314 9821 0,'0'0'16,"21"-21"-1,-21 0-15,21 21 0,-21-21 0,0 0 16,0 0-16,0-1 0,0 1 15,0-21-15,0 21 0,0 0 16,0-1-16,0 1 0,0 0 0,-21 0 16,0 0-16,0 0 15,-1 21-15,1 0 0,0 0 0,-21 0 16,21 0-16,-1 21 0,-20 0 0,0 42 16,-1-41-16,22 20 15,0 0-15,0 1 0,0-1 0,21-21 16,-21 21-16,21-20 0,0 20 0,0-21 15,0 0-15,0 0 0,0 1 0,21-1 16,0-21-16,0 0 0,21 0 16,-20 0-16,-1 0 0,21 0 0,-21 0 15,43 0-15,-43-21 0,21 21 16,-21-22-16,1 1 0,-1 0 16,0 0-16,0 0 0,0 0 15,0-1-15,1-20 0,-22 21 0,0 0 16,21-22-16,-21 22 0,21 0 0,-21 0 15,0 0-15,0 42 32,0 0-32,0 0 0,-21 0 15,21 1-15,0-1 0,-21 0 16,21 21-16,0-21 0,0 1 0,0-1 16,0 0-16,0 0 0,0 0 15,21-21-15,0 21 16,0-21-16,0 0 0,0 0 0,1 0 15,-1 0-15,21 0 0,-21 0 16,0-21-16,1 0 0,-1 21 0,0-21 16,21-21-16,-42 20 15,21 1-15,1 0 0,-22 0 0,0 0 16,0 0-16,0-1 0,21 1 16,-21 42-1,0 1 1,0-1-16,0 0 0,0 0 0,0 0 15,0 0-15,0 1 0,0-1 16,0 0-16,0 0 0,0 0 0,0 0 16,0 1-16,21-22 15,0 0-15,0 0 16,0 0-16,1 0 0,20 0 16,-21 0-16,0 0 0,0-22 0,1 1 15,-1 21-15,0-21 0,0 0 16,21-21-16,-20 20 0,-1-20 0,0 21 15,-21-21-15,21-1 0,0 1 0,0 0 16,-21-1-16,22 1 0,-22 0 16,21-1-16,-21 22 0,0 0 0,0 0 15,0 0-15,0 42 32,0 0-32,-21 0 0,-1 0 0,1 22 15,0-1-15,0 0 0,21-21 16,-21 22-16,0-1 0,-1 0 15,22 1-15,0-22 0,-21 21 0,21-21 16,0 1-16,0-1 0,0 0 0,0 0 16,21-21-16,1 0 15,-1 0-15,0 0 0,0 0 16,0 0-16</inkml:trace>
  <inkml:trace contextRef="#ctx0" brushRef="#br0" timeOffset="91880.45">14118 9589 0,'0'0'16,"-21"0"-16,42 0 31,0 0-31,0 0 0,1 0 16,-1 0-16,0 0 0,0-22 0,21 22 15,-20 0-15,-1 0 0,21-21 16,0 21-16,-20-21 0,-1 21 0,0 0 15,0-21-15,0 21 0</inkml:trace>
  <inkml:trace contextRef="#ctx0" brushRef="#br0" timeOffset="92917.4">15134 9821 0,'-21'0'15,"42"0"-15,-84 0 0,20 0 0,64 0 16,1 0-16,-1 0 0,0 0 16,0 0-16,0 0 0,0-21 15,1 21-15,-1-21 0,0 0 16,0 21-16,0-21 0,0 0 15,22-1-15,-22-20 0,0 21 16,0-21-16,0 20 0,1 1 0,-1-21 16,-21 21-16,0 0 0,0-1 0,21 1 15,-42 21 1,0 21-16,-1-21 16,1 22-16,-21 20 0,21-21 0,0 21 15,-22 1-15,22-22 0,0 21 0,0 1 16,0-22-16,-1 21 0,22-21 15,-21 22-15,21-22 0,0 0 0,0 0 16,21 0-16,1-21 16,-1 0-16,0 0 0,21 0 15,-21 0-15,1 0 0,20 0 0,0 0 16,-21 0-16,22-21 0,-22 0 0,21 21 16,1-42-16,-22-1 15,0 22-15,0 0 0,-21-21 0,0-1 16,0 22-16,0-21 0,0 21 15,-21-1-15,0-20 0,0 42 0,-1-21 16,-20 0-16,21 21 0,0 0 0,0 0 16,-1 0-16,1 0 0,0 0 15,42 0 17,0 0-32,1 0 0,-1 0 0,21 0 15,0 0-15,1 0 0,-1 0 16,0 0-16,1 0 0,-1 0 0,-21-21 15,22 21-15,-1 0 0,0-22 0,-21 22 16,1 0-16,-1 0 0,0 0 16,-21-21-16,-21 21 31,0 0-15,21 21-16,-22 1 0,22 20 15,0-21-15,-21 21 0,21 1 0,-21-1 16,21 22-16,0-22 15,0 0-15,-21 22 0,0 42 16,0-43-16,21-21 0,0 22 0,-22-1 16,1 1-16,21 21 0,-21-22 15,21 1-15,0 20 0,-21-20 0,0-1 16,0 1-16,21-1 0,-22 1 0,1-1 16,0 1-16,0 20 0,0-20 15,0-1-15,-1 1 0,1-1 0,0 1 16,0-22-16,21 1 0,-21-1 0,0-21 15,-1 21-15,1-20 0,0-22 0,0 0 16,0 0-16,0 0 0,-1 0 16,22-22-16,-21 1 0,21 0 15,0-21-15,-21-1 0,21-20 0,0 21 16,0-22-16,0-21 0,0 22 0,0-1 16,21-20-16,22-64 0,-22 63 15,0 0-15,21 1 0,-21-1 16,22 21-16,-1 1 0,0-1 15,1 22-15,-1-21 0,0 20 0,1 1 0,-1 21 16,22-22-16,-22 1 0,0 21 16,1-21-16,20 20 0,-21 1 15</inkml:trace>
  <inkml:trace contextRef="#ctx0" brushRef="#br0" timeOffset="93520.52">17187 9948 0,'21'0'15,"1"0"-15,-1-21 16,0 21-16,-21-21 0,21 21 0,0-21 15,-21 0-15,21 0 0,-21-1 16,22 1-16,-22 0 0,0-21 0,0 21 16,0-1-16,0-20 0,0 21 0,-22 0 15,1 0-15,0-1 0,0 1 16,0 21-16,0 0 0,-1 0 0,-20 0 16,21 21-16,0 1 0,-22-1 0,22 21 15,0-21-15,-21 22 0,21-22 16,-1 21-16,1 0 0,21-20 0,-21 20 15,21-21-15,0 0 0,0 0 16,0 1-16,0-1 0,0 0 16,21-21-16,0 0 15,1 0-15,-1 0 0,0 0 16,21 0-16,-21 0 0,1-21 16,20 0-16,21-22 0,-41 22 15,20 0-15,-21 0 0,0-22 0,0 22 16,1-21-16,-1 21 0,0 0 15,-21-1-15,0 1 0,0 0 16,21 0-16,-21 42 16,0 0-16,0 0 0,0 1 15,0-1-15,-21 0 0,21 0 16,0 21-16,0-20 0,0-1 16,0 0-16,0 0 0,0 0 0,0 0 15,21 1-15,0-22 16,0 0-16,1 0 0,-1 0 15,21 0-15,-21 0 0,0-22 0,1 22 16,-1-21-16,0 21 0</inkml:trace>
  <inkml:trace contextRef="#ctx0" brushRef="#br0" timeOffset="94191.86">18436 9716 0,'0'-85'32,"0"64"-32,0 0 0,0-1 15,0 1-15,21 21 0,0-21 0,1 0 16,-1 0-16,0 21 0,0 0 0,0 0 16,0 0-16,1 0 15,-1 21-15,0 0 0,0 0 0,-21 0 16,0 22-16,0-22 0,0 21 15,0 1-15,0-22 0,0 63 16,0-62-16,0-1 0,0 21 16,0-21-16,-21-21 0,21 21 0,0 1 15,-21-1-15,0-21 16,-1 0 0,22-21-16,0-1 15,0 1-15,0 0 16,0 0-16,0 0 0,0 0 0,22-22 15,-1 22-15,0-21 0,0 21 16,0-22-16,0 1 0,22 21 0,-1-22 16,-21 22-16,22 0 0,-22 21 0,21 0 15,-21 0-15,22 0 0,-22 0 16,0 0-16,0 21 0,0 0 0,0 22 16,-21-22-16,0 21 0,22 1 15,-22-22-15,0 21 0,0-21 16,0 22-16,0-22 0,0 0 0,0 0 15,0 0-15,-22 0 0,22 1 0,0-1 16,-21-21 0,21-21 15,21 21-31</inkml:trace>
  <inkml:trace contextRef="#ctx0" brushRef="#br0" timeOffset="94539.66">19283 9800 0,'0'0'0,"0"-21"32,21 21-32,-21-21 15,21 21-15,0-21 0,0 0 16,1-1-16,-1 22 0,0-21 16,0 0-16,21-21 0,-20 21 15,-22-1-15,21 1 0,-21 0 16,0 0-16,0 0 15,-21 21-15,-22 21 16,22 0-16,0 0 0,0 0 16,-22 1-16,22 20 0,-21 0 0,21-21 15,0 22-15,-1-22 0,1 21 16,0-21-16,21 22 0,-21-22 16,21 0-16,0 0 0,0 0 0,0 1 15,21-1-15,0-21 0,0 0 16,1 0-16,-1 0 0,21 0 15,0 0-15,1 0 0,-1 0 0,0-21 16,1 21-16,-1-22 0,0 1 0,1 0 16,-1 0-16,0 0 0</inkml:trace>
  <inkml:trace contextRef="#ctx0" brushRef="#br0" timeOffset="95035.76">19939 9652 0,'0'-42'16,"0"-1"-1,-42 192-15,84-319 0,-42 276 0,21-212 0,-42 106 16,0 21-16,21 1 15,-21 20-15,-1-21 0,22 21 16,-21 1-16,0-22 0,21 21 0,0-21 16,-21 22-16,21-22 0,-21 0 0,21 0 15,0 0-15,-21 1 0,21-1 16,0 0-16,21-21 31,0 0-31,0-21 0,0 21 16,0-21-16,-21-1 0,22 1 0,20-21 15,-21 21-15,0 0 16,0-1-16,1 1 0,-1 0 16,0 21-16,-21-21 0,0 42 31,0 0-31,0 0 0,0 1 16,0-1-16,0 0 0,-21 0 0,21 0 15,0 0-15,0 1 0,0-1 16,21 0-16,0-21 15,0 0-15,0 0 0,1 0 0,20 0 16,-21 0-16,0 0 0,22 0 16,-22 0-16,21-21 0,-21 0 0,0 21 15,22-22-15,-22 1 0,-21-21 16,21 21-16,-21-22 0,0 1 0,0 21 16,0-21-16,0-1 0,0 1 0,0 0 15,0 20-15,0 1 0,0 0 16,-21 21-16,0 0 0,0 0 15,-1 0-15,1 0 16,21 21-16,0 0 16,0 1-16</inkml:trace>
  <inkml:trace contextRef="#ctx0" brushRef="#br0" timeOffset="95659.72">21145 9673 0,'-21'0'15,"42"0"-15,-21 0 16,22 0-1,-1 0-15,0 0 16,0-21-16,0 21 0,22-21 0,-22 21 16,21-21-16,0 0 0,1 21 15,-22-22-15,21 1 0,-21 0 0,1 21 16,-22-21-16,0 0 0,0 0 16,0-1-16,-22 22 0,1-21 15,0 21-15,-21 0 0,21 0 0,-1 0 16,-20 0-16,21 0 0,0 21 15,0 1-15,-1-1 0,1 0 16,0 0-16,21 0 0,0 0 0,-21 1 16,21-1-16,0 0 0,0 0 0,0 0 15,21 0-15,0-21 0,-21 22 16,21-22-16,1 0 0,-1 21 0,0-21 16,0 0-16,0 0 0,0 0 15,-42 0 1,0 21-1,0-21-15,0 21 0,0-21 16,-22 21-16,22 0 0,-21 1 0,21-1 16,-1 0-16,-20 0 0,21 0 0,0 0 15,21 1-15,0-1 0,0 0 16,0 0-16,0 0 0,0 0 16,21-21-16,0 22 0,21-22 15,-20 0-15,-1 0 16,0 0-16,21 0 0,-21 0 0,22 0 15,-1-22-15,-21 22 0,22-21 0,-1 0 16,0 0-16,1 0 0,-1 0 16,0-22-16,-21 22 0</inkml:trace>
  <inkml:trace contextRef="#ctx0" brushRef="#br0" timeOffset="95926.68">21992 9356 0,'21'-21'15,"-42"42"-15,42-85 0,0 43 0,-21 0 0,0 0 16,-21 42-1,0 0 1,0 21-16,21-20 0,-21 20 0,0 0 16,-1 22-16,1-22 0,0 22 15,-21-22-15,21 21 0,-1-20 0,1-1 16,0 0-16,0-20 0,0 20 16,0-21-16,21 0 0,0 0 0,-22 1 15,22-1-15,-21-21 0,21 21 16,21-21 15,1-21-31,-1 0 0,0-1 16,0 1-16,0 0 15,-21 0-15</inkml:trace>
  <inkml:trace contextRef="#ctx0" brushRef="#br0" timeOffset="96280.67">21823 9800 0,'-21'43'15,"21"-22"1,21-21 0,0 0-16,0 0 0,0 0 0,0 0 15,1 0-15,-1-21 0,0 21 16,0-22-16,0 22 0,0-21 0,-21 0 16,22 0-16,-22 0 0,0 0 15,0-1-15,0 1 16,-22 21-16,1 0 15,0 0-15,0 0 0,0 0 16,0 21-16,-1 1 0,1-22 16,0 21-16,21 21 0,-21-21 0,21 0 15,-21 1-15,21-1 0,0 0 0,0 0 16,0 0-16,0 0 16,0 1-16,21-22 0,0 0 0,0 0 15,0 0-15,1 0 0,-1 0 16,0 0-16,0 0 0,0 0 0,0 0 15,22 0-15,-22-22 0,0 22 16,0-21-16,0 0 0,1 0 16,-1 0-16</inkml:trace>
  <inkml:trace contextRef="#ctx0" brushRef="#br0" timeOffset="96912.52">22288 9694 0,'22'-42'16,"-44"106"-16,22-86 0,22 1 15,-22 42-15,-22 1 16,1-1-16,21 0 0,0 21 15,0-21-15,-21 1 0,21-1 16,0 0-16,-21 0 0,21 0 0,0 0 16,0 1-16,0-1 15,0-42 32,0-1-47,0 1 16,0 0-16,0 0 0,21 0 15,0 0-15,-21-22 0,21 22 0,1-21 16,-1 21-16,0-1 0,0 1 0,0 0 16,0 0-16,1 21 0,-1 0 15,-21 21 1,0 0-16,0 0 0,0 1 0,0-1 16,0 21-16,0-21 0,0 0 15,0 22-15,0-22 0,0 0 16,0 0-16,0 0 0,0 1 0,0-1 15,-21-21-15,21 21 0,-22-21 32,22-21-1,0 0-31,0-1 0,0 1 16,22 0-16,-1 0 0,0 0 0,0 0 15,0-1-15,0 1 0,1-21 16,20 21-16,-21 0 0,21-1 0,-20 1 15,-1 0-15,21 21 0,-21 0 16,0 0-16,-21 21 16,0 0-16,0 1 0,0-1 0,0 0 15,0 21-15,0-21 0,0 22 16,0-22-16,-21 0 0,0 0 0,21 0 16,0 1-16,-21-1 0,0 0 15,0 0 1,42-21 15,0-21-31,-21 0 16,21 21-16,0-21 0</inkml:trace>
  <inkml:trace contextRef="#ctx0" brushRef="#br0" timeOffset="97976.66">22923 9779 0,'0'21'16,"-21"-21"-16,42 0 31,1 0-31,-1 0 0,0 0 0,0 0 16,0 0-16,22 0 0,-22-21 0,0 0 16,0 21-16,0-21 0,0 0 15,1-1-15,-22 1 16,0 0-16,0 0 15,-22 21 1,1 0-16,0 21 0,0 0 0,0 0 16,0 1-16,-1-1 15,1 21-15,0-21 0,0 0 0,0 43 16,21-43-16,0 0 0,0 0 0,0 1 16,0-1-16,21 0 15,0-21-15,21 0 16,-20 0-16,20 0 0,-21 0 15,21 0-15,1 0 0,-22 0 0,0-21 16,21 0-16,-20 21 0,-1-22 16,0 1-16,-21 0 0,21 0 15,0-21-15,-21 20 0,0 1 0,21-21 16,-21 21-16,0 0 0,0-1 0,0 44 31,0-1-15,-21 0-16,21 0 0,0 0 0,0 0 15,-21 22-15,21-22 0,-21 0 16,21 0-16,-21 0 0,21 1 16,0-1-16,0 0 0,0 0 15,0-42 17,0 0-17,0 0-15,21-1 16,0 1-16,0 0 0,-21 0 0,21 0 15,1-22-15,-1 22 0,0-21 0,21 21 16,-21-22-16,1 22 0,-1 0 16,21 0-16,-21 0 0,0 21 0,1 0 15,-22 21 1,0 0-16,0 21 0,0-20 0,0 20 16,-22-21-16,22 21 0,0-20 15,-21 20-15,21-21 0,-21 0 16,21 0-16,-21 1 0,21-1 0,0 0 15,0 0-15,21-21 16,0 0 0,0 0-16,1 0 0,-1 0 0,0 0 15,0 0-15,-21-21 0,21 0 0,0 0 16,1-1-16,-1 1 0,0 0 16,0-21-16,0-1 0,0 1 15,1 0-15,-1-1 0,0 1 0,0 0 16,0-1-16,0 1 0,1 0 0,-1-1 15,0 1-15,0 21 0,0-21 16,-21 20-16,0 1 0,-21 21 31,0 21-31,0 1 0,0 20 16,-1-21-16,1 21 0,0 1 16,0-1-16,0 0 0,21 1 0,-21-1 15,-1 0-15,22 1 0,0-1 0,-21-21 16,21 22-16,-21-22 0,21 21 15,0-21-15,-21 0 0,21 1 16,0-1-16,0 0 0,0 0 31,21-21-15,0 0-16,0-21 16,1 0-16,-1 21 0,-21-21 15,21-1-15,0 1 0,-21 0 0</inkml:trace>
  <inkml:trace contextRef="#ctx0" brushRef="#br0" timeOffset="98232.56">23812 9546 0,'0'0'0,"22"0"31,-1 0-31,21 0 15,-21 0-15,22 0 0,20 0 16,-21 0-16,-20 0 0,20 0 16,-21-21-16,0 21 0,22 0 0,-22 0 15,0 0 1,-42 0 0,0 0-1,-1 0-15,1 0 0,0 0 16</inkml:trace>
  <inkml:trace contextRef="#ctx0" brushRef="#br0" timeOffset="101235.9">21865 4995 0,'21'0'31,"0"0"-15,-21-21-16,22 0 15,-1 21-15,0-21 0,0 21 16,0-21-16,0 21 0,1-21 16,20 21-16,-21-22 0,0 22 0,0-21 15,1 0-15,20 21 0,-21-21 16,0 0-16,0 21 0,1-21 0,-1-1 16,0 22-16,0-21 0,0 21 15,-21-21-15,-21 21 31,0 0-15,0 0-16,0 0 0,-1 21 0,1-21 16,0 21-16,0 1 15,0-1-15,0-21 0,-1 21 16,1 0-16,-21-21 0,21 21 16,0-21-16,-1 21 0,-20 1 0,0-22 15,21 21-15,-22-21 0,1 21 16,0 0-16,-1 0 0,1-21 15,0 21-15,-1 1 0,1-1 0,21 0 16,-22 0-16,22 0 0,-21 0 0,21-21 16,0 22-16,-1-22 0,1 21 15,0 0-15,0-21 16,21 21-16,-21-21 16,21 21-16,-21-21 0,-1 0 15,22 21 1,22-21 31,-1 0-32,0 0-15,-21 22 0,21-22 16,0 0-16,0 0 0,1 21 16,20-21-16,-21 0 0,0 21 15,22-21-15,-1 21 0,0-21 16,1 21-16,-1-21 0,21 21 0,-20-21 15,-1 22-15,64-1 16,-64-21-16,1 0 0,-1 21 16,-21-21-16,21 0 0,22 21 15,-43-21-15,0 0 0,0 0 16,-42 0 46,0 0-46,0 0-16,0 0 0,0 0 16,-1-21-16,1 21 0,0 0 15,0-21-15,0 21 0,0 0 0,-1-21 16,1 21-16,0 0 0,-21-22 16,21 22-16,-1 0 0,-20-21 0,21 0 15,-21 21-15,-22-21 0,22 21 16,21-21-16,-22 21 0,1 0 15,21-21-15,0-1 0,-22 22 16,22 0-16,0 0 0,0-21 0,0 21 16,-1 0-16,1 0 15,42 0 63,1 0-46,-1 0-32,0 0 0,0 0 15,0 0-15,0 0 0,1 0 16,-1 0-16,0 0 0,21 0 0,-21 21 16,22-21-16,-1 0 0,-21 22 15,22-1-15,-1-21 0,-21 0 0,21 21 16,1-21-16,-22 0 0,21 21 15,-21-21-15,22 0 16,-22 0-16,0 21 0,-42-21 47,0 0-47,0 0 16,-1-21-16,-20 21 0,21 0 15,0 0-15,0-21 0,-1 0 0,-20 21 16,21 0-16,-21-21 15,20 21-15,-20-22 0,21 22 0,0 0 16,-22-21-16,22 21 0,0 0 0,0 0 16,21-21-16,-21 21 15,0 0-15,42 0 94,0 0-78,0 0-1,0 0 1,0 0 0,-21 21-16,22-21 15,-1 0 1,0 21-16,0-21 15,0 22-15,0-22 0,1 21 16,-1-21-16,0 21 0,0-21 16,0 21-16,0-21 0,1 21 15,-1-21-15,0 21 0,0-21 16,0 0-16,0 0 0,1 0 16,-1 0-16,0 0 15,0 0-15,0 0 16,0 0-1,-21 22 48,-21-22-47,0 0-16,0 0 15,0 0-15,0 0 0,-1 0 16</inkml:trace>
  <inkml:trace contextRef="#ctx0" brushRef="#br0" timeOffset="105375.9">1016 12213 0,'-21'0'16,"0"0"-16,-1 0 15,44 0 79,-1 0-94,0 0 16,0 0-16,0 0 0,0 0 15,1-21-15,-1 21 0,0-21 0,0 21 16,0-21-16,0 0 0,22-1 16,-22 22-16,0-21 0,0 0 15,-21 0-15,0 0 0,0 0 16,0-1-16,0 1 16,0 0-16,-21 21 0,0 0 15,0 0-15,0 0 0,-1 0 16,1 0-16,0 0 0,0 0 15,0 21-15,0 0 0,-1 1 16,1 20-16,0-21 0,0 0 0,0 22 16,0-22-16,-1 21 0,22-21 15,0 0-15,0 22 0,0-22 0,0 0 16,0 0-16,0 0 0,22 1 16,-1-22-16,0 0 0,0 0 15,0 0-15,0 0 0,22 0 16,-22 0-16,21 0 0,-21 0 15,22 0-15,-22 0 0,0-22 16,0 22-16,0 0 0,-21-21 0,0 0 16,-21 0-1,0 21-15,0 0 0,-21 0 16,-1 0-16,22 0 0,-21 21 16,-1-21-16,1 21 0,0 0 0,21 1 15,-22-1-15,22 0 0,-21 0 16,21 0-16,-1 0 0,1 1 15,21-1-15,-21 0 0,21 0 16,0 0-16,0 0 0,0 1 0,21-1 16,0 0-16,1 0 0,-1-21 15,21 21-15,-21-21 16,0 0-16,1 0 0,20 0 0,-21 0 16,21 0-16,-20 0 0,20 0 15,0-21-15,-21 0 0,22 21 0,-1-21 16,0 0-16,22-1 0,-22 1 15,1 21-15</inkml:trace>
  <inkml:trace contextRef="#ctx0" brushRef="#br0" timeOffset="106049.23">1968 12319 0,'22'-21'0,"-44"42"0,65-63 0,-43 21 16,0-1-16,0 1 15,0 0-15,-21 21 16,-1 0-16,1 0 0,0 0 0,0 0 15,0 0-15,-22 0 0,22 21 16,0 0-16,-21-21 0,21 22 0,-22-1 16,22 0-16,0 0 0,0 21 15,0-20-15,-1-1 0,1-21 16,21 42-16,0-21 0,0 0 16,21-21-1,1 0-15,-1 0 0,0 0 16,0 0-16,21 0 0,-20 0 0,20-21 15,0 21-15,-21-21 16,22 0-16,-22 21 0,0-21 0,21-22 16,-20 43-16,-1-42 15,-21 21-15,0 42 47,0 0-31,0 0-16,-21 22 0,21-22 0,-22 0 15,22 21-15,0 1 0,0-1 16,-21 0-16,21 22 0,-21-22 16,21 22-16,-21-1 0,21 22 0,0-22 15,-21 1-15,21-1 0,0 1 16,0-1-16,-21 22 0,21-21 0,-22-1 16,1 22-16,21-22 0,-21 1 15,0-1-15,0 1 0,-22-22 0,22 22 16,-21-22-16,21 0 0,-22 1 15,1-1-15,21-21 0,-21 0 0,-1 0 16,22 1-16,0-22 0,-21 0 16,20 0-16,1-22 0,0 1 15,0-21-15,-21 21 0,20-22 0,1 1 16,0-21-16,0-1 0,0 1 16,0-1-16,-1 1 0,22-1 15,0 1-15,0-1 0,0 1 16,0 20-16,22-20 0,-22-1 0,63-20 15,-42 20-15,22 22 16,-22-22-16,21 22 0,0 0 0,-20-22 16,20 22-16,0-1 0,1 1 15,-1 0-15</inkml:trace>
  <inkml:trace contextRef="#ctx0" brushRef="#br0" timeOffset="106368.04">2519 12150 0,'-21'21'15,"-1"-21"1,22 21 0,22-21-1,-1 0-15,-21-21 16,21 21-16,0-21 0,-21 0 15,0-1 1,-21 22 0,0 0-16,0 0 15,-1 0-15,1 22 16,0-22-16,0 21 0,21 0 0,0 0 16,-21 0-1,21 0-15,0 1 16,0-1-16</inkml:trace>
  <inkml:trace contextRef="#ctx0" brushRef="#br0" timeOffset="106619.89">2476 12573 0,'0'0'0,"0"-21"46,22 21-46,-22-21 16,-22 21 15,1 0-31,0 0 0,0 0 16,0 21-16,0-21 16,21 21-16,-22-21 0,44 0 31,-1 0-31,21 0 15</inkml:trace>
  <inkml:trace contextRef="#ctx0" brushRef="#br0" timeOffset="107236.54">3937 11959 0,'0'0'0,"0"-21"0,21 0 0,-21 0 16,21 21-16,0-21 16,-21 42-1,0 0 1,0 21-16,-21-21 0,0 22 0,0-1 16,0 0-16,-22 1 0,1-1 15,-21 22-15,20-22 0,-20 0 0,-85 64 16,84-64-16,1 1 15,-1-22-15,1 21 0,-1 1 0,22-22 16,-22 21-16,22-42 0,21 21 16,0 0-16,-1-21 0,1 0 15,21-21 1,21 0-16,1 21 0,-1-21 16,0 21-16,21 0 0,-21-21 0,1 21 15,20 0-15,-21 0 16,21 0-16,1 0 0,-1 0 0,-21 21 15,22-21-15,-1 21 0,0 0 16,1 0-16,-22 1 0,21-1 0,-21 0 16,0-21-16,1 21 0,-1 0 0,0-21 15,0 21-15,0-21 16,0 0 0,1 0-1,-1-21-15,0 21 16,-21-21-16</inkml:trace>
  <inkml:trace contextRef="#ctx0" brushRef="#br0" timeOffset="107934.14">4064 12510 0,'0'-22'0,"0"-41"31,21 42-31,-21 0 16,21-1-16,0 22 0,1 0 15,-1 0-15,0 0 16,0 0-16,0 0 16,0 0-16,1 22 0,-22-1 0,21 0 15,0 0-15,-21 0 0,0 0 0,0 1 16,0-1-16,0 21 0,0-21 16,0 0-16,0 1 0,0-1 0,-21 0 15,0 0-15,21 0 0,-22 0 16,22 1-16,-21-22 0,21-22 31,0 1-15,0 0-16,0 0 0,0 0 0,21 0 15,1-1-15,-1 1 0,0 0 16,0 0-16,0-21 0,0 20 0,1 1 16,-1 0-16,0 21 0,21-21 15,-21 21-15,1 0 0,-1 0 16,0 0-16,0 0 0,-21 21 15,21 0-15,-21 0 0,0 1 16,0-1-16,0 21 0,0-21 16,0 0-16,0 1 0,0-1 0,0 0 15,-21 0-15,21 0 16,0 0-16,0-42 31,0 0-31,0 0 16,21 0-16,0 0 0,1-1 15,-1 1-15,0 0 0,0-21 16,21 21-16,-20-1 0,-1 1 16,42-42-16,-20 63 0,-22-21 15,0 21-15,0 0 0,0 0 16,0 0-16,-21 21 0,0 0 0,0 0 16,0 0-16,0 0 0,0 1 0,0-1 15,0 0-15,0 21 0,0-21 16,-21 1-16,0-1 0,0 0 0,21 0 15,0 0-15,-21 0 16,21 1-16,21-22 31,0-22-31,0 22 0,0-21 16</inkml:trace>
  <inkml:trace contextRef="#ctx0" brushRef="#br0" timeOffset="109786.12">5186 12594 0,'21'0'0,"0"0"16,-21-21-16,21 0 16,0 21-16,-21-21 0,22 21 15,-1-21-15,0 21 0,0-22 0,0 1 16,0 0-16,1 21 0,-1-21 16,0 0-16,-21 0 0,0-1 15,-21 22 16,0 0-31,-1 0 0,1 22 0,0-1 16,0 0-16,0 0 0,0 0 16,-1 0-16,1 1 0,21 20 0,-21-21 15,0 0-15,21 0 0,-21 22 16,21-22-16,0 0 0,0 0 16,21-21-16,0 0 15,0 0-15,22 0 0,-22 0 16,0 0-16,21 0 0,1 0 0,-1-21 15,0 0-15,1 0 0,-1 0 16,0-1-16,1 1 0,-1 0 16,21 0-16,-41-21 0,20 20 0,0 1 15,-21 0-15,1-21 0,-22 21 0,0-1 16,0 1-16,-22 21 16,1 0-1,0 21-15,0 1 0,0-1 0,0 0 16,21 21-16,0-21 15,0 1-15,0-1 0,0 0 0,0 0 16,0 0-16,21 0 0,-21 1 16,21-22-16,21 21 15,-21-21-15,1 0 0,-22 21 16,21-21-16,-42 0 31,-1-21-31,1 21 0,0 0 0,0 0 16,0 0-16,0-21 0,-22 21 15,22 0-15,0 0 0,0 0 0,0 0 16,-1 21-16,22 0 16,0 0-1,22 0-15,-1-21 16,0 0-16,0 0 0,0 0 0,22 0 16,-22 0-16,21 0 15,0 0-15,-20 0 0,20 0 0,0-21 16,1 21-16,-1-21 0,0 0 15,1 21-15,-1-21 0,-21-1 16,21 1-16,-20 0 0,-1-21 0,0 21 0,0-1 16,0 1-16,0-21 0,-21 21 15,0 0-15,22-1 0,-22 1 16,-22 21-16,1 0 16,0 21-16,0 1 0,21-1 15,0 0-15,-21 0 0,21 21 16,0-20-16,0-1 0,0 21 0,0-21 15,0 0-15,21 1 0,0-1 16,0 0-16,0-21 0,-21 21 0,22 0 16,-1-21-16,0 0 0,0 21 15,-21-42 17,0 0-17,-21 0-15,0 21 0,21-21 16,-21 21-16,-1 0 0,22-21 0,0 42 47,22 0-32,-1-21 1,0 0-16,0 0 0,0 0 0,0 0 16,22 0-16,-1 0 0,0 0 0,1 0 15,-1 0-15,0 0 0,64-21 16,-63 0-16,20 21 0,-21-22 15,1 22-15,-1-21 0,0 0 16,-20 0-16,-1 0 0,0 0 0,0-1 16,-21 1-16,0 0 0,0-21 0,0 21 15,0-22-15,0 22 16,-21 21 0,0 0-16,0 0 0,-22 0 15,22 21-15,0 0 0,0 1 0,-22-1 16,22 0-16,0 0 0,0 0 15,0 0-15,0 1 0,21-1 16,0 0-16,0 0 0,21-21 31,0 0-31,0 0 0,0 0 16,0 0-16,22-21 0,-22 21 0,0-21 16,0 0-16,0 21 0,1-22 15,-1 1-15,-21 0 0,21 21 0,-21-21 16,21 0-16,-21 42 47,0 0-47,0 0 15,0 0-15,0 1 0,0-1 16,0 0-16,0 0 0,0 0 16,21 0-16,0-21 15,22 0-15,-22 22 0,0-22 16,0 0-16,22 0 0,-22 0 0,21 0 15,-21 0-15,22-22 0,-1 22 16,-21 0-16,21-21 0,-20 0 16,20 21-16,-21-21 0,0-21 15,-21 20-15,0 1 0,0 0 16,0 0-16,0 0 0,-21 21 0,0-21 16,0 21-16,0 0 0,-1 0 0,-41 0 15,42 0-15,-22 0 16,22 21-16,0-21 0,0 21 0,0 0 15,0-21-15,-1 21 0,22 0 0,0 1 16,0-1 0,22 0-16,-1-21 15,0 21-15,0 0 0,0-21 0,0 21 16,1 1-16,-1-1 0,0 21 16,0-21-16,-21 22 0,21-1 15,-21-21-15,21 21 0,-21 22 0,0-22 16,0 1-16,0-1 0,0 0 15,0 22-15,0-22 0,0 0 0,0 22 16,-21-22-16,0 22 0,0-22 0,0 0 16,0 22-16,-1-22 0,1 1 0,-21-1 15,21-21-15,-22 0 0,1 0 16,21 1-16,-21-22 0,-1 0 16,22 0-16,-21 0 0,21-22 0,-22 22 0,1-21 15,21-21-15,-22 21 0,22-22 16,0 22-16,0-63 15,21 41-15,0 1 0,21 0 0,0-22 16,22 22-16,-1-22 0,0-20 0,1 20 16,20 1-16</inkml:trace>
  <inkml:trace contextRef="#ctx0" brushRef="#br0" timeOffset="110123.93">8128 12467 0,'-21'0'31,"42"0"0,0 0-31,0 0 16,0-21-16,1 0 0,-1 21 0,0-21 16,0 21-16,0-21 0,0-1 0,1 22 15,-22-21 1,-22 21-16,1 0 15,-21 0-15,21 0 0,-22 21 16,22-21-16,-21 22 0,21-1 0,-22 0 16,22 0-16,0 0 0,0 0 15,0 1-15,21-1 0,0 0 0,0 0 16,0 21-16,21-20 0,0-22 16,21 21-16,-20-21 15,20 0-15,-21 0 0,21 0 16,-20 0-16,20 0 0,-21 0 0,21-21 15,-20 21-15</inkml:trace>
  <inkml:trace contextRef="#ctx0" brushRef="#br0" timeOffset="110468.8">8615 12023 0,'0'-21'0,"0"42"0,0-64 15,0 22-15,0 0 0,0 42 31,0 0-31,21-21 0,0 22 16,0-1-16,0 0 0,1 0 16,20 0-16,-21 0 0,21-21 0,1 22 15,-1-1-15,0 0 0,1-21 0,-1 21 16,-21-21-16,22 21 0,-22-21 16,0 0-16,0 21 0,-21 1 0,0-1 15,0 0-15,0 0 0,-21 0 16,0 0-16,-22 1 0,1 20 15,0-21-15,-1 0 0,1 22 16,-21-22-16,20 0 0,1 21 0,-22-21 16,22 1-16,21 20 0,-21-21 15,20 0-15,-20 0 0,21 1 0,21-1 16,-21 0-16,42-42 31</inkml:trace>
  <inkml:trace contextRef="#ctx0" brushRef="#br0" timeOffset="111105.44">10456 12234 0,'0'0'0,"0"-21"15,0 0-15,21 0 16,1 0-16,-1 0 0,0-1 0,21 1 15,-21 0-15,22-21 0,63-22 16,-85 22 0,0 21-16,0 0 0,-21-1 15,-21 1-15,-21 21 0,20 0 16,-20 0-16,21 0 0,-21 0 16,-1 21-16,-20 22 0,20-22 15,22 0-15,0 21 0,0-20 16,21 20-16,-21 0 0,21-21 0,0 22 15,0-1-15,42 22 0,-42-22 16,42-21-16,-20 21 0,-1 1 16,0-22-16,0 0 0,43 43 15,-64-43-15,0 0 0,0 42 16,-22-41-16,1-1 16,0 0-16,-21-21 0,-1 0 15,1 0-15,-21 0 0,20 0 0,-63 0 16,64-21-16,0 21 15,-1-21-15,1-1 0,21 1 0,-21 0 16,20 0-16,1 0 0,21 0 16,0-22-16,0 22 0,0 0 15,0 0-15,0 0 0,21-1 0,22 1 16,-22 0-16,21 21 0,1 0 0,-1 0 16,0 0-16,1 0 0,-1 0 15,0 0-15,1 0 0,-1 0 16</inkml:trace>
  <inkml:trace contextRef="#ctx0" brushRef="#br0" timeOffset="111552.18">11197 12298 0,'21'0'16,"-42"0"-16,63-21 0,-20 0 0,-22-1 0,0 1 16,0 0-16,0 0 0,-22 0 15,1 0-15,0 21 0,-21-22 0,21 22 16,-22 0-16,22 0 0,-64 22 15,64-1-15,-21 0 0,0 0 16,20 21-16,-20-20 0,21 20 16,0-21-16,0 21 0,-1-20 0,22-1 15,-21 21-15,21-21 0,0 0 16,0 1-16,0-1 0,21-21 16,1 0-16,20 0 0,-21 0 0,0 0 15,22 0-15,-1 0 0,-21 0 16,21-21-16,1 21 0,-22-22 0,21 1 15,-21 0-15,22 0 0,-22 0 0,0-22 16,0 22-16,0-21 16,-21 21-16,0 0 0,0-22 0,0 22 15,0 0-15,0 42 32,-21 0-32,21 0 0,-21 1 0,0-1 15,21 0-15,0 21 0,-21-21 16,0 1-16,21-1 0,0 0 0,-22 0 15,22 0-15,0 0 0,0 1 0,22-1 16,-1-21 0,0 0-16,0 0 0,21 0 0,-20 0 15,20-21-15,-21-1 0</inkml:trace>
  <inkml:trace contextRef="#ctx0" brushRef="#br0" timeOffset="111786.05">11811 11875 0,'0'-22'0,"0"44"0,0-86 16,0 43-16,0 0 0,-21 42 31,0 0-31,-1 21 0,1 1 16,0-1-16,0 0 0,-43 64 16,43-42-16,0-22 0,0 0 15,0 1-15,0-1 0,-1 0 0,22-20 16,0 20-16,0-21 0,0 0 0,0 0 15,0 1-15,22-22 16,-1 21-16,0-21 0,21 0 0,-21 0 16,22 0-16</inkml:trace>
  <inkml:trace contextRef="#ctx0" brushRef="#br0" timeOffset="113126.9">12107 12404 0,'21'-21'0,"-42"42"0,64-64 16,-43 22-16,0-42 0,0 20 15,0 22-15,0-21 0,0 21 0,0-22 16,0 22-16,-22 0 0,1 21 16,0 0-16,-21 0 15,21 0-15,-1 0 0,-20 21 0,21 0 16,0 22-16,0-22 0,-22 0 16,22 21-16,0 1 0,0-22 0,0 21 15,-1-21-15,1 1 0,21 20 0,0-21 16,0 0-16,0 0 0,0 1 15,0-1-15,0 0 0,21-21 16,1 0-16,-1 0 0,0 0 16,0 0-16,21 0 0,-20 0 15,-1-21-15,21 0 0,-21 21 0,22-22 16,-22 1-16,0 0 0,0 0 16,0-21-16,0 20 0,1-20 15,-1 21-15,-21 0 0,0 0 0,0-1 16,0 1-16,0 42 31,-21 1-31,-1-1 0,1 0 16,21 21-16,-21-21 0,0 1 15,21-1-15,0 0 0,0 0 0,0 0 16,0 0-16,0 1 0,21-22 16,21 0-16,-20 0 15,-1 0-15,21 0 0,0 0 0,1 0 16,-1 0-16,0 0 0,22-22 15,-22 1-15,1 0 0,-1 0 16,21-21-16,-41-1 0,20 22 16,-42-21-16,21-1 0,-21 22 0,21-21 15,-21 21-15,0-22 0,0 22 16,-21 21-16,0 0 0,0 0 16,0 0-16,-1 21 0,1 1 0,0-1 15,0 0-15,21 21 0,0-21 16,0 1-16,0 20 0,0-21 0,0 0 15,0 0-15,0 22 0,0-22 16,21 0-16,-21 0 0,21 0 16,0-21-16,-21 22 0,0-1 0,22 0 15,-1-21 1,0 0-16,0 0 16,0 0-16,0 0 0,1 0 15,-1 0-15,0-21 0,21 21 16,-21-21-16,22-1 0,-22 1 0,21 0 15,-21 0-15,1 0 0,-1-22 0,0 22 16,0 0-16,0 0 0,0 0 16,-21 0-16,0-1 0,-21 44 31,0-1-31,0 0 16,0 0-16,21 0 0,-21 0 15,21 1-15,0-1 0,-22 0 16,22 0-16,0 0 15,22-21-15,-1 21 0,0-21 16,0 0-16,0 0 0,22 0 16,-1 0-16,0 0 0,-21 0 0,22 0 15,-1-21-15,0 21 0,1-21 0,-22 0 16,21 0-16,-21 0 0,1-1 16,-1-20-16,0 21 0,0-21 15,-21 20-15,21 1 0,-21 0 16,0 0-16,21 21 0,-21 21 31,0 0-31,0 0 16,-21 1-16,0-1 0,21 21 0,-21 0 15,-21 22-15,42-22 0,-22-21 16,1 22-16,21-1 0,-21 0 16,0 64-16,0-42 0,0 42 15,-1-43-15,1-21 0,21 22 16,-21-22-16,21 22 15,0-22-15,-21 0 0,0 22 0,21-22 0,-21 1 16,21-1-16,-22 21 0,1-20 16,0-1-16,21 0 0,-21 1 0,0-1 15,0 0-15,-1 1 0,1-1 16,0 0-16,0-20 0,0 20 0,21-21 16,-21 0-16,-1 0 0,1-21 15,0 0-15,0 0 0,0 0 16,0-21-16,21 0 15,-22 0-15,22 0 0,0-22 16,-21 1-16,21 0 0,0-22 0,0 22 16,0-22-16,0 1 0,0-1 0,21 1 15,1-1-15,-1 1 0,21-1 16,-21-20-16,0 20 0,22 1 0,-22 20 16,21-20-16,-21 21 0,1-22 15,20 22-15,-21 21 0,0-22 16,0 1-16,22 21 0,-22-22 0,0 22 15,0-21-15</inkml:trace>
  <inkml:trace contextRef="#ctx0" brushRef="#br0" timeOffset="113720.45">14774 11980 0,'0'-21'0,"21"21"0,1 0 16,-22-21-1,0 42 17,0 0-32,-22 1 0,-20-1 0,21 0 15,-21 0-15,-1 0 0,1 22 0,-22-22 16,22 0-16,-21 0 0,20 0 15,-20 0-15,20 1 0,1-1 0,0 0 16,-1-21-16,22 21 0,0-21 16,0 0-16,42 0 31,0 0-31,0 0 0,22 0 16,-22 0-16,21 0 0,1 0 15,-1 0-15,0 0 0,1 21 0,-1-21 16,0 21-16,1-21 0,-1 22 15,-21-1-15,21 0 0,1-21 0,-22 21 16,0-21-16,0 21 0,0-21 16,-21 21-16,22-21 0,-1 0 31,0-21-15,0 21-1,0-21-15</inkml:trace>
  <inkml:trace contextRef="#ctx0" brushRef="#br0" timeOffset="113973.31">15473 12044 0,'21'-21'15,"-42"42"-15,63-63 0,-42 20 0,0 1 16,0 0-16,0 42 31,0 22-31,0-22 0,-21 0 0,0 21 16,0 1-16,-1-1 0,1 0 0,0 1 15,0-22-15,0 21 0,0 0 16,-1-20-16,1-1 0,21 0 16,0 0-16,-21 0 0,21 0 15,0 1-15,0-1 16,21-21-16,0 0 0,1 0 16,20 0-16,-21 0 0,21 0 15,1-21-15,-1 21 0</inkml:trace>
  <inkml:trace contextRef="#ctx0" brushRef="#br0" timeOffset="114849.45">15917 12213 0,'21'-21'16,"-169"190"-16,318-359 0,-213 232 0,86-105 0,-43 84 31,-22 21-15,1-21-16,0 1 0,0-1 15,0 21-15,0-21 0,-1 22 16,22-22-16,0 0 0,-21 0 0,21 0 15,0 0-15,0 1 0,0-1 16,21-21-16,1 0 16,-1 0-16,0 0 0,0 0 0,0 0 15,0 0-15,1 0 0,-1 0 16,0-21-16,0-1 0,-21 1 16,0 0-16,0 0 0,0 0 0,0 0 15,0-1-15,0-20 0,0 21 16,-21 0-16,21-22 0,-21 1 15,0 21-15,21 0 16,0 0-16,21 21 16,21 0-16,-21 0 0,0 0 15,22 0-15,-22 0 0,21 21 16,-21-21-16,1 21 0,-1 0 0,0 0 16,0 0-16,-21 1 0,0-1 0,0 0 15,0 0-15,0 21 0,-21-20 16,0-1-16,21 0 0,0 0 15,-21-21-15,21 21 0,0 0 16,0 1-16,21-22 16,0 0-16,0 0 0,21 21 0,-20-21 15,20 0-15,0 0 0,1 0 16,-1 0-16,-21 0 0,21 0 0,-20 0 16,20-21-16,-42-1 0,21 1 15,-21 0-15,0 0 0,0 0 16,-21 0-16,0-22 0,0 22 0,-22-21 15,22 21-15,-21-1 16,21 22-16,-1-21 0,1 21 0,0 0 16,42 0-1,22 0 1,-22 0-16,21 0 0,0 0 0,1 0 16,-1 0-16,-21 0 0,22 0 15,-22 0-15,21 21 0,-21-21 16,0 22-16,-21-1 0,0 0 0,0 0 15,0 0-15,0 0 16,0 1-16,0-1 0,0 0 0,0 0 16,0 0-16,0 0 0,0 1 15,22-22 1,-1 21-16,21-21 0,-21 21 0,22-21 16,-22 0-16,0 0 0,21 0 15,-21 0-15,22 0 0,-22-21 16,0 0-16,0 21 0,-21-22 0,0 1 0,0 0 15,0 0-15,0 0 0,0-22 16,-21 22-16,0 0 0,-21 0 16,-1 0-16,22 21 0,-21 0 15,21 0-15,-1 0 0,1 0 16,0 0-16,21 21 16,0 0-1</inkml:trace>
  <inkml:trace contextRef="#ctx0" brushRef="#br0" timeOffset="115336.58">18690 11832 0,'21'-21'0,"-42"42"0,85-63 0,-22 42 16,-21-21-16,21 0 0,-20 21 16,-1 0-16,0 0 0,-21 21 15,0 0 1,-21 0-16,0 21 0,-1 1 0,-20-22 16,0 21-16,-1 1 0,-20 20 0,-1-21 15,1 1-15,-1-1 16,1-21-16,-64 64 0,63-64 15,1 21-15,21-20 0,-1-1 16,1 0-16,0-21 0,20 21 16,1-21-16,0 0 0,42 0 15,0 0 1,1 0-16,-1 0 0,0 0 0,21 0 16,1 0-16,-1 0 0,43 0 15,-43 21-15,21 0 0,-20-21 16,-1 22-16,0-1 0,43 0 15,-43-21-15,1 21 0,-22-21 16,21 0-16,-21 0 0,-21 21 16,22-21-16,-1 0 15,0 0-15,0-21 16,0 0-16,0 0 16,1 0-16,-1-1 0</inkml:trace>
  <inkml:trace contextRef="#ctx0" brushRef="#br0" timeOffset="115617.42">19664 11853 0,'21'-42'0,"-42"84"0,63-105 15,-42 42-15,0 0 0,0-1 16,-21 22 0,0 22-16,-22-1 0,1 21 15,0 0-15,-1 22 0,1-22 0,0 43 16,-1-22-16,-20 1 0,21-1 0,-22 1 15,22-22-15,-1 22 0,-20-1 16,21-20-16,-22-1 0,22 0 0,-1 22 16,1-22-16,0 0 0,-1-20 0,22 20 15,-21-21-15,21 0 0,0 0 16,21 1-16,0-1 0,21-21 31,0-21-15,0-1-16,21 1 0,1 0 0</inkml:trace>
  <inkml:trace contextRef="#ctx0" brushRef="#br0" timeOffset="118015.73">19579 12340 0,'0'-21'15,"0"0"1,21 21-1,0 0 1,-21 21 0,0 0-16,0 0 15,0 1-15,0-1 0,0 0 0,0 0 16,-21 0-16,0 0 0,0 1 16,0-22-16,21 21 0,-21 0 0,-1-21 15,1 21-15,0-21 16,21-21 15,21 0-15,0 0-16,1-1 15,-1-20-15,21 21 0,-21 0 16,22-22-16,-1 22 0,-21-21 0,21 21 16,1 0-16,-1-1 0,-21 1 15,22 21-15,-22 0 0,21 0 16,-42 21-16,0 1 0,0-1 15,0 0-15,0 0 0,0 21 0,0 1 16,-21-22-16,21 21 0,-21-21 16,21 1-16,-21-1 0,21 0 15,0 0-15,0 0 16,21-21 15,0-21-31,0 0 16,0 0-16,0 21 15,1-21-15,-1-1 0,0 1 0,0-21 16,21 21-16,-20 0 0,-1-1 0,0 1 16,42-21-1,-41 21-15,-22 0 0,21 21 0,-21 21 16,0 0 0,0 0-16,-21 0 0,21 0 15,-22 1-15,1-1 0,21 0 0,0 0 16,-21 0-16,21 0 0,0 1 15,-21-1-15,21 0 0,0 0 16,0 0-16,21-21 0,0 21 16,0-21-16,1 0 15,-1 0-15,0 0 0,0 0 0,21 0 16,-20 0-16,-1 0 0,21 0 0,-21-21 16,0 0-16,22 21 0,-22-21 15,21 0-15,-21 0 0,1-1 0,-1 1 16,0 0-16,0 0 0,-21 0 15,0 0-15,0-22 0,-21 43 16,0 0 0,-22 0-16,22 21 15,0 1-15,0-22 0,0 21 0,0 0 16,21 0-16,0 0 0,-22 0 0,22 1 16,0-1-16,0 0 0,0 0 15,0 0-15,22 0 16,-1-21-16,0 22 0,0-22 15,0 0-15,22 0 0,-22 0 0,0 0 16,21 0-16,-21 0 0,1 0 0,20-22 16,0 1-16,-21 0 15,1 0-15,20 0 0,-21 0 16,43-22-16,-43 22 0,0 0 16,0 0-16,0 0 0,-21-1 15,-21 22 1,0 0-16,0 22 15,21-1-15,-21 0 0,21 0 16,0 0-16,-22 0 0,22 1 16,0-1-16,0 0 0,0 0 15,0 0-15,0 0 0,0 1 16,0-1 0,0-42 15,0-1-16,-21 22-15,0 0 16,21-21 0,21 21 31,0 0-47,1 0 0,-1 0 15,0 0-15,0 0 0,0 0 16,0 0-16,1-21 0,20 0 0,-21 21 15,0-21-15,22 0 0,-22 21 0,0-22 16,21-20-16,-21 21 16,1 0-16,-1 0 0,0-43 15,0 43-15,-21 0 0,0 0 0,0-1 16,-21 22 0,0 22-16,0-22 15,21 42-15,-22-21 0,22 0 16,0 0-16,0 22 0,-21-22 0,21 0 15,0 0-15,0 22 0,0-22 0,0 0 16,0 0-16,0 0 0,0 0 16,0 1-1,-21-22 1,0-22 0,21 1-1,-21 0-15,21 0 16,0 0-16,21 42 62,0-21-62,0 21 16,0-21-16,1 0 16,20 0-16,-21 0 0,21 21 15,1-21-15,-1 0 0,0 0 16,1 0-16,-1 0 0,0 0 0,1-21 15,-1 0-15,0 21 0,-20-21 16,20 0-16,-21-1 0,21 1 16,-20 0-16,-1 0 0,-21-21 0,0 20 15,0 1-15,0 0 0,0 0 16,0 0-16,-21 21 0,-1 0 16,1 0-16,-21 0 0,21 0 15,0 21-15,-22 0 0,22 0 0,0 0 16,0 1-16,-22-1 0,22 0 0,0 0 15,21 0-15,0 0 16,0 1-16,0-1 0,0 0 0,0 0 16,21-21-16,0 0 15,1 0-15,-1 0 16,0 0-16,0 0 0,0 0 0,0 0 16,1-21-16,-1 21 0,-21-21 15,21 21-15,0-21 0,0-1 0,22-20 16,-22 21-16,0 0 15,-21 0-15,0-1 0,-21 22 32,21 22-32,-21-22 15,-1 21-15,22 0 0,-21 0 0,21 0 16,0 0-16,0 1 16,0-1-16,0 0 0,0 0 15,21-21-15,1 21 16,-1-21-16,21 21 0,-21-21 0,22 22 15,-22-22-15,21 0 0,-21 0 0,22 0 16,-22 0-16,21 0 0,-21 0 16,0 0-16,22 0 0,-22-22 0,0 22 15,0-21-15,0 0 0,1 0 0,-1 0 16,0 0-16,-21-22 0,21 22 16,-21 0-16,0-21 0,0-1 15,-21 22-15,0 21 16,0-21-16,-1 21 0,1 0 0,0 0 0,0 0 15,0 0-15,0 0 0,-1 21 16,22 0-16,-21 0 16,21 22-16,0-22 0,0 0 15,0 0-15,0 0 0,0 1 16,0-1-16,0 0 0,0 21 0,0-21 16,0 22-16,0-1 0,0 0 0,0 1 15,0-1-15,0 0 0,0 22 16,-21-22-16,0 1 0,21-1 0,-21 0 15,0 1-15,21-1 0,-22 0 0,22 1 16,-21-22-16,0 21 16,21-21-16,-21 0 0,-21 22 15,42-22-15,-22 0 0,1-21 16,0 0-16,0 0 0,0 0 0,0 0 16,-1 0-16,22-21 15,0 0-15,0 0 16,0-1-16,22 1 0,-1 0 0,0 0 15,21-21-15,-21 20 0,22-20 16</inkml:trace>
  <inkml:trace contextRef="#ctx0" brushRef="#br0" timeOffset="118353.73">22775 12573 0,'0'0'0,"21"0"16,-21-21-1,22 21-15,-1 0 0,0 0 16,0 0-16,0 0 0,0 0 16,22-21-16,-22 0 0,0 21 0,0 0 15,0-22-15,1 1 0,-1 21 0,0-21 16,-21 0-16,21 21 0,-21-21 16,0 0-16,-21-1 15,0 22-15,0 0 0,-1 0 16,-20 0-16,21 0 0,-21 22 0,20-1 15,-20 0-15,21 0 16,0 0-16,-22 22 0,43-22 0,-21 0 16,21 0-16,-21 0 0,21 0 0,0 22 15,0-22-15,0 0 0,0 0 16,21-21-16,0 21 0,1 1 16,-1-22-16,0 0 0,0 0 15,21 0-15,-20-22 0,20 1 0</inkml:trace>
  <inkml:trace contextRef="#ctx0" brushRef="#br0" timeOffset="118801.48">23495 11959 0,'0'0'0,"-21"0"0,0 0 0,-1 0 16,22 21 15,0 1-31,0-1 0,0 0 16,22 0-16,-1 21 0,0-20 0,0 20 16,-21-21-16,21 0 0,0 22 0,1-22 15,-1 21-15,0-21 16,0 0-16,43 22 0,-22-43 15,-21 21-15,21 0 0,1-21 16,-22 0-16,21 21 0,-21-21 16,-63 0 15,21 21-31,-21-21 16,-1 22-16,1-1 0,0 0 15,-1 21-15,1-21 0,-22 22 16,22-22-16,0 21 0,-22-21 0,-20 43 15,41-43-15,1 0 0,21 0 16,-22 1-16,22-1 0,-21 0 16,21 0-16,0-21 0,-22 21 15,1 0-15</inkml:trace>
  <inkml:trace contextRef="#ctx0" brushRef="#br0" timeOffset="122499.84">13843 13758 0,'21'0'0,"0"0"16,0 0 0,1 0-1,-22 22 1,-22-22-1,1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CE0C-991B-44C6-AE37-6C401841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49748-DC71-4492-936C-B9542121D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C3F5-4909-4C28-9951-6EC36C9A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CD8D-824F-4AB2-B44C-71EA394E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474F-8993-4AAE-B17E-9B1BFE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0CD0-FB7D-40E5-AB83-FF6A26B3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32BBE-EEB4-48C4-9BCF-358A5DB2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B563-C95B-4E9C-B43A-5F64935A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CD9F-7993-45EF-8D85-89F2AB1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E191-317B-4A30-82D2-2C837C4F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3554C-73B6-4177-A0D1-0B20475BB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F0749-42A9-4128-B8A4-A77FC0BAE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3A85-886B-4563-BAAD-84FF0AE3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5C11-8B7D-483F-BB6C-A6DA4087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BED4-306B-4430-A391-1718C3C1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5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E6E0-6803-4D63-B526-708B8FEE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9E02-C3AE-48F1-9689-4455845F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1C56-5178-47F5-88DE-592DDDD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C649-7C71-4169-B2C1-F8E9E1C4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1E23-B765-4C72-9C86-847E96D6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58FD-B0A3-48B3-A8AE-152224CD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8D0F-B2B8-41C3-873B-CFEE9D4F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82CB-EF30-4F49-8071-7D157851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1435-4D65-423C-98D6-05C35734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D200-F240-49A6-8F94-0AC245D8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3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7B96-EF65-4AE0-B761-9251F0A4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5D68-3E3A-47C0-837C-FFE2383FF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B67C-764B-438E-96CC-882C5A98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2F699-6E4B-4F10-B879-9ABCA443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5A11A-6A6D-46CE-A6C8-30452216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7FDAB-8F70-42A4-B5C6-75593870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411A-0B54-4752-BF37-F0E34B4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D13C-3A69-48F2-9BD8-19448935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42A13-DA93-4709-BBC9-3C2505E9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CC796-7BF7-4336-AC9D-12ED66488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5FEE7-E2B1-41FC-A3F9-D01E0469A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BDEB3-6953-4F21-91DA-C5A123ED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842FE-68FF-4525-8B84-6B1FC8DC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062D8-88AB-4187-983B-382B4FC4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2132-B221-449B-AA35-DE20C758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45E8A-3EF0-4636-BBE4-C8D7AF3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7883B-5349-4C9A-A7B3-2FBC436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4FC10-6C62-4483-B99C-67D8B3C4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4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DCFE3-E051-4F7E-A2B2-BE44A160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2C536-A008-4E7D-9679-C88ED390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ACDC2-3A9C-4162-9595-72FDBC62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9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6206-E541-488C-9138-2A315B05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ACC6-A5E0-4A91-83FB-48BA1D98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F7B16-E20C-4774-A2D2-CFCD9D791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F0E5-6CD0-41EE-B75D-FD4D4ED3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22D1-B576-4CC3-AAFF-D2C231A1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4878-F4FC-4C7B-95BD-5B8C530D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B6C-B32D-4ED5-A75C-91BA657F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4F823-990F-4C65-84EE-B9D81E7ED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F3CFC-5FAE-4C6B-87BA-D38F69526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A0D2F-2A0F-44E3-9E6A-A34C0D52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2EE2-4695-479E-9825-0AA079F6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2EED-D051-41AA-B62E-41E0B8B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1EA8F-671D-4688-B48E-48342D17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3463-7971-40B8-81F7-70C0F079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7B99-2F26-4272-9300-2583A425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A0E5-F804-4CC2-AD52-F1A5DD95E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AB20-0A52-49A2-9059-E93EEBA0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A4CE-897B-4AB0-BD1F-BC185E848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9506-4A3A-4E75-AF3A-084B0D22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42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8309F5-C71F-452E-8B97-32A3ADAFF615}"/>
                  </a:ext>
                </a:extLst>
              </p14:cNvPr>
              <p14:cNvContentPartPr/>
              <p14:nvPr/>
            </p14:nvContentPartPr>
            <p14:xfrm>
              <a:off x="76320" y="38160"/>
              <a:ext cx="830592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8309F5-C71F-452E-8B97-32A3ADAFF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8800"/>
                <a:ext cx="832464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28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7C5ABE-80CA-406C-A385-8BC674313042}"/>
                  </a:ext>
                </a:extLst>
              </p14:cNvPr>
              <p14:cNvContentPartPr/>
              <p14:nvPr/>
            </p14:nvContentPartPr>
            <p14:xfrm>
              <a:off x="0" y="175320"/>
              <a:ext cx="1116360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7C5ABE-80CA-406C-A385-8BC6743130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1118232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9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2F832E-BBD5-459B-952F-2FCF4330D149}"/>
                  </a:ext>
                </a:extLst>
              </p14:cNvPr>
              <p14:cNvContentPartPr/>
              <p14:nvPr/>
            </p14:nvContentPartPr>
            <p14:xfrm>
              <a:off x="0" y="396360"/>
              <a:ext cx="9312120" cy="24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2F832E-BBD5-459B-952F-2FCF4330D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87000"/>
                <a:ext cx="933084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17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A6566-A612-4E30-AA21-29386B5CA30E}"/>
                  </a:ext>
                </a:extLst>
              </p14:cNvPr>
              <p14:cNvContentPartPr/>
              <p14:nvPr/>
            </p14:nvContentPartPr>
            <p14:xfrm>
              <a:off x="91440" y="15120"/>
              <a:ext cx="9418680" cy="54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A6566-A612-4E30-AA21-29386B5CA3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5760"/>
                <a:ext cx="9437400" cy="54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3E2858-68DD-4C39-908A-0E0E5EB9BEEB}"/>
                  </a:ext>
                </a:extLst>
              </p14:cNvPr>
              <p14:cNvContentPartPr/>
              <p14:nvPr/>
            </p14:nvContentPartPr>
            <p14:xfrm>
              <a:off x="182880" y="0"/>
              <a:ext cx="848916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3E2858-68DD-4C39-908A-0E0E5EB9B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-9360"/>
                <a:ext cx="850788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24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B2D248-CC32-440D-BB95-A5FCFCFCC5A1}"/>
                  </a:ext>
                </a:extLst>
              </p14:cNvPr>
              <p14:cNvContentPartPr/>
              <p14:nvPr/>
            </p14:nvContentPartPr>
            <p14:xfrm>
              <a:off x="99000" y="106560"/>
              <a:ext cx="8557560" cy="59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B2D248-CC32-440D-BB95-A5FCFCFCC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97200"/>
                <a:ext cx="857628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69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ED5B44-61F5-4311-9BCC-1FFD53F17E1A}"/>
                  </a:ext>
                </a:extLst>
              </p14:cNvPr>
              <p14:cNvContentPartPr/>
              <p14:nvPr/>
            </p14:nvContentPartPr>
            <p14:xfrm>
              <a:off x="0" y="0"/>
              <a:ext cx="904536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ED5B44-61F5-4311-9BCC-1FFD53F17E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06408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10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D41-DAFD-4138-AD1C-5ECB625D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BAD3-BC97-42B8-958A-18C18024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5D1020-1262-461B-B890-7889B9C62675}"/>
                  </a:ext>
                </a:extLst>
              </p14:cNvPr>
              <p14:cNvContentPartPr/>
              <p14:nvPr/>
            </p14:nvContentPartPr>
            <p14:xfrm>
              <a:off x="205560" y="15120"/>
              <a:ext cx="8474040" cy="650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5D1020-1262-461B-B890-7889B9C62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5760"/>
                <a:ext cx="8492760" cy="65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8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D41-DAFD-4138-AD1C-5ECB625D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BAD3-BC97-42B8-958A-18C18024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13C642-2326-47A4-BBD1-D7C00E74E968}"/>
                  </a:ext>
                </a:extLst>
              </p14:cNvPr>
              <p14:cNvContentPartPr/>
              <p14:nvPr/>
            </p14:nvContentPartPr>
            <p14:xfrm>
              <a:off x="15120" y="83880"/>
              <a:ext cx="855000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13C642-2326-47A4-BBD1-D7C00E74E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74520"/>
                <a:ext cx="856872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11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D41-DAFD-4138-AD1C-5ECB625D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BAD3-BC97-42B8-958A-18C18024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F788F6-3314-4A03-BB74-F4068F249365}"/>
                  </a:ext>
                </a:extLst>
              </p14:cNvPr>
              <p14:cNvContentPartPr/>
              <p14:nvPr/>
            </p14:nvContentPartPr>
            <p14:xfrm>
              <a:off x="83880" y="91440"/>
              <a:ext cx="834408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F788F6-3314-4A03-BB74-F4068F249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2080"/>
                <a:ext cx="836280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82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D41-DAFD-4138-AD1C-5ECB625D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BAD3-BC97-42B8-958A-18C18024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3CBECD-48B1-48E0-B1EE-3E82A4A48FE2}"/>
                  </a:ext>
                </a:extLst>
              </p14:cNvPr>
              <p14:cNvContentPartPr/>
              <p14:nvPr/>
            </p14:nvContentPartPr>
            <p14:xfrm>
              <a:off x="99000" y="30600"/>
              <a:ext cx="1164384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3CBECD-48B1-48E0-B1EE-3E82A4A48F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1240"/>
                <a:ext cx="1166256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47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66378C-1348-4AD1-984F-DB91FA6C5830}"/>
                  </a:ext>
                </a:extLst>
              </p14:cNvPr>
              <p14:cNvContentPartPr/>
              <p14:nvPr/>
            </p14:nvContentPartPr>
            <p14:xfrm>
              <a:off x="0" y="83880"/>
              <a:ext cx="824508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66378C-1348-4AD1-984F-DB91FA6C58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26380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70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D41-DAFD-4138-AD1C-5ECB625D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BAD3-BC97-42B8-958A-18C18024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1BA6B7-0960-498C-83EC-486B38F80921}"/>
                  </a:ext>
                </a:extLst>
              </p14:cNvPr>
              <p14:cNvContentPartPr/>
              <p14:nvPr/>
            </p14:nvContentPartPr>
            <p14:xfrm>
              <a:off x="0" y="68760"/>
              <a:ext cx="848916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1BA6B7-0960-498C-83EC-486B38F809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850788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5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80B53B-7A3D-400D-B3AC-EC54889BAE50}"/>
                  </a:ext>
                </a:extLst>
              </p14:cNvPr>
              <p14:cNvContentPartPr/>
              <p14:nvPr/>
            </p14:nvContentPartPr>
            <p14:xfrm>
              <a:off x="159840" y="0"/>
              <a:ext cx="829872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80B53B-7A3D-400D-B3AC-EC54889BA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831744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C779AA-BAB4-4F85-938B-2D332A8906EE}"/>
                  </a:ext>
                </a:extLst>
              </p14:cNvPr>
              <p14:cNvContentPartPr/>
              <p14:nvPr/>
            </p14:nvContentPartPr>
            <p14:xfrm>
              <a:off x="0" y="175320"/>
              <a:ext cx="855000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C779AA-BAB4-4F85-938B-2D332A890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856872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4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929BB7-8A3B-444D-B83A-FFE6151D9449}"/>
                  </a:ext>
                </a:extLst>
              </p14:cNvPr>
              <p14:cNvContentPartPr/>
              <p14:nvPr/>
            </p14:nvContentPartPr>
            <p14:xfrm>
              <a:off x="152280" y="45720"/>
              <a:ext cx="1192572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929BB7-8A3B-444D-B83A-FFE6151D9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6360"/>
                <a:ext cx="1194444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13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FA43F-D4D9-45B8-BBFA-45D5A448D20F}"/>
                  </a:ext>
                </a:extLst>
              </p14:cNvPr>
              <p14:cNvContentPartPr/>
              <p14:nvPr/>
            </p14:nvContentPartPr>
            <p14:xfrm>
              <a:off x="15120" y="0"/>
              <a:ext cx="833688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FA43F-D4D9-45B8-BBFA-45D5A448D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835560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51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97E8A7-FE6C-4C2B-AB69-198B43091AB5}"/>
                  </a:ext>
                </a:extLst>
              </p14:cNvPr>
              <p14:cNvContentPartPr/>
              <p14:nvPr/>
            </p14:nvContentPartPr>
            <p14:xfrm>
              <a:off x="0" y="0"/>
              <a:ext cx="822240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97E8A7-FE6C-4C2B-AB69-198B43091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24112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91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EC9C-7956-4DDB-961A-FA23ECD2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7A80-C5E8-4E87-A122-2E8BCBBFC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552593-CEF3-4B7B-A6C7-B24B15F41D51}"/>
                  </a:ext>
                </a:extLst>
              </p14:cNvPr>
              <p14:cNvContentPartPr/>
              <p14:nvPr/>
            </p14:nvContentPartPr>
            <p14:xfrm>
              <a:off x="38160" y="0"/>
              <a:ext cx="1169712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552593-CEF3-4B7B-A6C7-B24B15F41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1171584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16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2022-03-04T15:42:55Z</dcterms:created>
  <dcterms:modified xsi:type="dcterms:W3CDTF">2022-03-04T15:43:13Z</dcterms:modified>
</cp:coreProperties>
</file>