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2:10:45.2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1651 0,'-21'0'16,"21"21"31</inkml:trace>
  <inkml:trace contextRef="#ctx0" brushRef="#br0" timeOffset="1012.38">1482 550 0,'0'-21'0,"-22"21"31,1-21-15,0 21-16,0 0 0,0 0 16,0 0-16,-1 0 0,1 0 15,0 0-15,0 0 0,0 0 16,0 0-16,21 21 31,21-21-15,21 0-16,0 0 15,1 0-15,20 0 0,1 0 0,-1 0 16,1 0-16,-1-21 0,1 21 16,-1 0-16,1 0 0,-1 0 15,1 0-15,-1 0 0,1 0 0,-22-21 16,22 21-16,-22 0 0,21 0 16,-20 0-16,-1 0 0,0 0 0,-20 0 15,-1 0-15,0 0 0,0 0 16,-42 0-1,0 0 1,0 0-16,-1 0 16,-20 0-16,21 21 0,0-21 0,0 0 15</inkml:trace>
  <inkml:trace contextRef="#ctx0" brushRef="#br0" timeOffset="1563.39">2117 529 0,'0'0'0,"-22"0"32,1 0-17,21 21 1,-21-21 0,21 22-16,0-1 15,0 0 1,0 0-16,0 0 15,0 0-15,0 1 0,0-1 0,0 0 16,0 0-16,0 0 0,0 22 16,0-22-16,0 21 0,21 0 0,-21 1 15,0-22-15,21 21 0,-21 1 16,0-1-16,0-21 0,0 21 16,0-20-16,0 20 0,0-21 0,0 21 15,0-20-15,0-1 16,0 0-16,-21 0 0,0 0 0,0-21 15,21 21-15,-21 1 0,0-22 16,-1 0-16,1 0 0,0 0 0,-21 0 16,21 0-16,-1 0 0,-20 0 15,21-22-15,-21 1 0,-1 0 0,22 0 16,-21 0-16,21 0 0,-1-1 16,1 22-16,0-21 0,0 0 15,21 0-15,-21 21 0,21-21 16,21 21 62,0 0-78,0 0 16,0 0-16,1 0 15,-1 0-15</inkml:trace>
  <inkml:trace contextRef="#ctx0" brushRef="#br0" timeOffset="2959.93">2265 1312 0,'0'0'0,"0"22"16,0-1-16,21-21 31,0 0-31,0 0 15,0 0-15,22-21 0,-22-1 0,21 22 16,-21-21-16,1 0 0,20 0 16,-21 0-16,0 0 0,0-1 0,1 1 15,-22 0-15,0 0 0,0 0 16,0 0-16,0-1 0,0 1 16,-22 21-16,1 0 0,-21 0 15,21 0-15,-22 0 16,22 0-16,-21 21 0,21 1 0,-22-1 15,22 0-15,0 0 0,0 0 16,0 0-16,0 1 0,21-1 0,0 21 16,0-21-16,0 0 0,0 1 15,0-1-15,21 0 0,0-21 0,21 21 16,-21-21-16,1 0 0,20 21 16,0-21-16,-21 0 0,22 0 0,-1 0 15,0 0-15,1-21 0,-1 21 16,-21-21-16,22 0 0,-1 21 15,-21-21-15,0-1 0,22 1 16,-22-21-16,0 21 0,-21 0 16,21-22-16,-21 1 0,0 21 0,21-22 15,-21 22-15,0 0 0,0 0 16,0 0-16,0 42 31,-21-21-31,21 21 0,-21 0 0,21 22 16,0-22-16,-21 0 0,21 21 15,0-21-15,0 1 0,0 20 0,0-21 16,0 0-16,0 0 0,0 1 16,0-1-16,0 0 0,0 0 0,0 0 15,0 0 1,0-42 15,0 0-15,0 0-16,0 0 0,0 0 15,0-1-15,0-20 0,0 21 0,0-21 16,21-1-16,0 1 0,0 0 16,0-1-16,1 1 0,20 0 15,-21 20-15,21-20 0,-20 42 0,20-21 16,-21 21-16,21 0 0,-20 21 16,20 0-16,-21 0 0,0 1 15,0-1-15,1 21 0,-1-21 0,0 22 16,-21-1-16,0-21 0,0 21 15,0-20-15,0-1 0,0 21 16,0-21-16,0 0 0,-21 1 16,21-1-16,-21-21 0,21 21 15,0-42 17,0 0-17,0-1-15,0 1 16,21 0-16,0-21 0</inkml:trace>
  <inkml:trace contextRef="#ctx0" brushRef="#br0" timeOffset="3915.34">3852 614 0,'0'0'0,"0"-21"15,0 0-15,-21 21 31,21 21-31,0 0 16,0 0-16,0 0 0,0 0 16,0 22-16,0-1 0,0 0 15,0 1-15,0-1 0,0 22 0,-21-22 16,21 0-16,-21 1 0,21-1 16,0 0-16,0-21 0,0 22 15,-21-22-15,21 0 0,0 0 0,-22 0 16,22 1-16,0-44 47,0 1-32,0 0-15,0 0 0,0 0 0,0 0 16,0-1-16,22-20 0,-1 21 16,0 0-16,0-22 0,0 22 0,0 0 15,1-21-15,-1 21 0,0 21 16,0-22-16,0 1 0,0 21 15,1 0-15,-1 0 16,-21 21 0,0 1-16,0-1 15,-21 0-15,21 0 0,-22 0 0,1 0 16,-21-21-16,21 22 0,0-1 16,-1-21-16,1 0 0,0 21 0,0-21 15,0 0 1,0 0-16,-1 0 15,22-21 1,22 42 15,-1 0-15,0 0-16,-21 0 16,21 1-16,0-1 0,-21 0 0,21-21 15,1 21-15,-22 0 0,21 0 16,0-21-16,0 22 0,0-1 0,0-21 15,1 0-15,-1 21 16,21-21-16,-21 0 0,0 0 0,1 0 16,20-21-16,-21 21 0,21-21 15,-20-1-15,-1 1 0,21 21 16,-21-42-16,0 21 0,1 0 16,-1-22-16,0 22 0,0-21 0,0 21 15,-21-1-15,0-20 0,0 21 16,21 21-16,-21-42 0,-21 63 31,21 0-31,-21 0 16,21 0-16,0 0 0,-21 1 15,0 20-15,21-21 0,-21 0 16,21 0-16,0 1 0,0-1 0,0 0 16,0 0-16,0 0 0,0 0 15,0 1 1,21-22-16,0 0 15,0 0-15,0 0 16,0 0-16,1 0 0,-1 0 16,0 0-16,-21-22 0,21 22 15,0-21-15,-21 0 0,21 0 0,1 0 16,-22 0-16,0-1 0</inkml:trace>
  <inkml:trace contextRef="#ctx0" brushRef="#br0" timeOffset="4339.8">4530 529 0,'0'0'0,"-22"0"0,1 0 16,0 21-16,0 1 0,0-1 16,21 0-16,0 0 0,0 0 15,0 0-15,0 1 16,0-1-16,21-21 0,0 21 15,0-21-15,22 0 16,-22 0-16,0 0 0,0 0 0,21 0 16,-20 0-16,20 0 0,-21 0 15,0-21-15,22 0 0,-22-1 0,-21 1 16,0 0-16,0 0 16,0 0-16,0 0 0,0-1 15,-21 1-15,-1 0 0,-20 21 16,21 0-16,0 0 0,-22 0 0,22 0 15,-21 0-15,21 0 0,-22 21 16,22 0-16,0 1 0,0-1 0,0 0 16,0 0-16,-1 0 0,22 0 15,-21 1-15,21-1 0,0 0 0,0 0 16,0 0-16,0 0 0,0 1 16,0-1-16,21 0 0,1-21 15,-1 21-15,21-21 0,-21 0 0,0 0 16,22 0-16,-1 0 0,0 21 15</inkml:trace>
  <inkml:trace contextRef="#ctx0" brushRef="#br0" timeOffset="4908.39">5186 868 0,'-64'0'31,"43"21"-15,21 0-16,-21 0 15,21 1-15,0-1 0,0 0 16,0 0-16,0 0 0,0 0 0,0 1 16,0-1-16,0 0 0,0 0 15,0 0-15,0 0 0,0 1 0,0-1 16,0 0-16,0 0 0,0 0 15,0-42 32,0 0-31,0 0-16,0 0 0,0-22 0,0 22 16,0 0-16,0-21 0,0-1 15,21 22-15,0-21 0,-21 21 16,21-22-16,22 22 0,-22-21 15,0 21-15,21 21 0,-20-22 0,20 22 16,-21-21-16,21 21 0,-20 0 0,-1 0 16,21 21-16,-21 1 0,0-1 15,1 0-15,-1 21 0,0-21 16,-21 22-16,0-22 0,0 0 0,0 21 16,0-20-16,0 20 0,0-21 15,0 0-15,-21 0 0,0 1 0,21-1 16,-22 0-16,1 0 0,0 0 15,0-21-15,21 21 16,-21-21-16,21-21 31,0 0-15</inkml:trace>
  <inkml:trace contextRef="#ctx0" brushRef="#br0" timeOffset="5420.08">6265 910 0,'0'0'0,"21"-21"16,-21 0-16,0 0 0,22 0 0,-22-1 15,0 1-15,-22 21 31,1 0-31,0 0 0,0 0 16,0 0-16,0 0 0,-1 21 0,1 1 16,0-1-16,0 0 0,0 0 15,21 0-15,-21 0 16,21 1-16,0-1 0,0 0 16,0 0-16,0 0 15,21 0-15,0 1 16,21-22-16,-21 21 0,1-21 0,-1 0 15,21 21-15,-21-21 0,0 21 16,1-21-16,-1 21 0,0-21 0,0 0 16,-21 21-16,0 1 15,0-1-15,0 0 16,-21-21-16,0 0 16,0 21-16,-22-21 0,22 0 15,-21 21-15,-1-21 0,22 0 0,-21 0 0,21 0 16,-22 21-16,22-21 15,0 0-15,-21 0 0,21 0 0,-1 0 16,1 0-16,0 0 16</inkml:trace>
  <inkml:trace contextRef="#ctx0" brushRef="#br0" timeOffset="6336">1672 1609 0,'0'0'0,"-21"0"0,0 0 16,42 0 62,0 0-78,0 0 16,0 0-16,1 0 0,-1 0 15,0 0-15,21 0 0,-21 0 16,1 0-16,-1 0 0,21 0 16,-21 0-16,0 0 0,22 0 15,-22 0-15,21 0 0,1 0 16,-1 0-16,0 0 0,22 0 0,-22 0 16,43 0-16,-22 0 0,22 0 15,21 0-15,-22 0 0,1 0 0,21-21 16,0 21-16,0 0 0,-1 0 15,1 0-15,21 0 0,0 0 0,0 0 16,0 0-16,0 0 0,0 0 16,0 0-16,21 0 0,-21-22 0,0 22 15,0 0-15,0 0 0,-21 0 16,21 0-16,-21 0 0,-21 0 16,21-21-16,-22 21 0,22 0 0,-21 0 15,-22 0-15,22 0 0,-22 0 16,-20 0-16,20 0 0,-20 0 0,-22 0 15,0 0-15,0 0 0,0 0 16,0 0-16,-21-21 47,-21 21-31,0 0-1,0 0-15,0 0 0,0-21 0,-1 21 16,-20 0-16</inkml:trace>
  <inkml:trace contextRef="#ctx0" brushRef="#br0" timeOffset="7267.9">1990 1651 0,'0'0'0,"-22"0"0,-83 0 15,83 0-15,1 0 16,0 0-16,0 0 0,0 0 15,0 0-15,-1 0 0,1 0 16,0 0-16,0 0 16,0 0-16,0 0 0,-1 0 0,1 0 15,0 0-15,21 21 16,-21-21-16,0 0 16,0 0-16,21 21 31,21-21-16,0 22 1,0-22-16,21 0 0,-20 0 0,20 0 16,0 0-16,1 0 0,-1 0 15,21 0-15,-20 0 0,20 0 16,1 0-16,-1 0 0,22 0 0,0 0 16,-1 0-16,22 0 0,0-22 15,0 22-15,-22 0 0,22 0 16,0 0-16,-21-21 0,21 21 0,-1 0 15,1 0-15,0-21 0,21 21 0,-21 0 16,21 0-16,-21 0 16,0 0-16,-1 0 0,22 0 0,-21 0 15,0 0-15,21 0 0,-21 0 16,21 0-16,-21 0 0,0 0 0,-22 0 16,22 0-16,-21 0 0,21 0 15,-22 0-15,1 0 0,0 0 0,20 0 16,-20 0-16,-21 0 0,20 0 15,-20 0-15,-1 0 0,1 0 0,-22 0 16,22 0-16,-22 0 0,0 0 16,1 0-16,-1 0 0,0 0 0,-21 0 15,1 0-15,20 0 0,-21 0 16,0 0-16,0 0 0,1 0 16,-22-21 62</inkml:trace>
  <inkml:trace contextRef="#ctx0" brushRef="#br0" timeOffset="7428.43">6837 1630 0,'0'0'0,"0"21"0,21-21 78,0 0-62,0 0-16</inkml:trace>
  <inkml:trace contextRef="#ctx0" brushRef="#br0" timeOffset="32058.02">1566 2836 0,'0'-21'16,"0"0"-16,0 0 16,0 0-1,0 0 1,0-1 78</inkml:trace>
  <inkml:trace contextRef="#ctx0" brushRef="#br0" timeOffset="32744.42">1630 2604 0,'21'-22'16,"-21"1"-16,0 42 47,0 1-47,0-1 15,0 0-15,0 21 0,0-21 0,0 22 16,0-22-16,0 21 0,-21 1 16,21-22-16,-21 21 0,21 0 0,0-20 15,-22 20-15,22-21 0,-21 21 16,21-20-16,0-1 0,-21 0 16,21 0-16,21-21 31,0-21-16,1 0-15,-22 0 0,0-1 16,21 1-16,-21 0 0,21 0 0,0 0 16,-21 0-16,21-1 0,-21 1 15,21-21-15,1 21 0,-22 0 0,21-1 16,0 1-16,0 21 16,0 0-1,0 0-15,-21 21 16,22 1-16,-1-1 15,-21 0-15,21 0 0,-21 21 0,0-20 16,0-1-16,21 21 0,-21-21 16,21 0-16,-21 1 0,0-1 15,21 0-15,1 0 0,-1-21 16,0 0-16,0 0 0,0 0 16,22 0-16,-22 0 0,0-21 15,21 0-15,1 0 0,-22-1 0,0 1 16,21 0-16,-21 0 0,1-21 15,-1 20-15,-21-20 0,0 0 0,0 21 16,0-22-16,0 1 0,0 0 16,0 20-16,-21 1 0,-22 0 15,22 0-15,0 21 0,-21 0 16,20 0-16,-20 0 0,21 0 16,-21 0-16,20 21 0,1-21 0,0 21 15,21 0-15,0 1 0,-21-1 16,21 0-16,0 0 0,0 0 15,21-21-15,0 0 16,22 0-16,-22 0 0</inkml:trace>
  <inkml:trace contextRef="#ctx0" brushRef="#br0" timeOffset="33304.19">2900 2328 0,'-64'0'31,"43"0"-31,0 22 0,21-1 16,0 0-16,-21 0 0,21 21 16,0-20-16,-21 20 0,21 0 0,0 1 15,0-1-15,0 0 0,0-21 16,0 22-16,0-1 0,0 0 0,0-20 15,0 20-15,0-21 0,0 0 16,0 0-16,0 1 0,0-1 16,0 0-16,0 0 15,0-42 17,0 0-32,0 0 15,0-1-15,0 1 0,0 0 16,0 0-16,0-21 0,0 20 0,21 1 15,0-21-15,0 21 0,0 0 16,0-1-16,22 1 0,-22 0 0,21 21 16,-21 0-16,1 0 0,20 0 15,-21 0-15,0 0 0,0 21 0,1 0 16,-1 1-16,-21-1 16,21 0-16,-21 21 0,0-21 0,0 1 15,0-1-15,0 0 0,0 21 16,0-21-16,0 1 0,0-1 15,0 0-15,0 0 16,-21-21-16,21-21 47,0 0-47,21 0 16,0-1-16,-21 1 0</inkml:trace>
  <inkml:trace contextRef="#ctx0" brushRef="#br0" timeOffset="33995.67">3429 2709 0,'42'-42'31,"-42"63"-15,-21 0 0,21 1-16,-21-1 0,21 0 15,0 0-15,0 0 0,-21 0 0,21 1 16,0 20-16,-21-21 0,21 0 15,0 0-15,0 1 0,0-1 16,0 0-16,21-21 16,0 21-16,0-21 0,21 0 15,-20 0-15,20 0 0,0 0 16,-21-21-16,22 21 0,-1-21 0,0 0 16,-20 21-16,20-22 0,-21 1 15,21 0-15,-20-21 0,-1 21 0,0-1 16,-21 1-16,0 0 0,21-21 0,-21 21 15,0-1-15,21 1 0,-21 0 16,-21 42 15,21 0-15,0 1-16,-21-1 16,21 0-16,0 0 0,0 21 0,0-20 15,-21 20-15,21-21 0,0 21 16,0-20-16,0 20 0,0 0 0,0 1 15,0-1-15,0 0 0,0 22 0,0-22 16,0 22-16,0-22 0,0 0 16,0 22-16,0-22 0,0 0 0,0 22 15,0-22-15,21 1 0,-21-1 16,0 0-16,0 1 0,0-1 0,0 0 16,0 1-16,0-1 0,0-21 15,-21 21-15,21-20 0,-21-1 16,-1-21-16,1 0 0,0 0 15,0 0-15,0 0 0,0-21 16,-1-22-16,1 22 0,21-21 0,-21-1 16,0 1-16,0 0 0,21-1 0,0-20 15,0-1-15,0 1 0,0 21 16,0-22-16,0 1 0,0 20 0,21 1 16,0 0-16,0-1 0,0 1 15,1 21-15,-1-22 0,0 22 0,0 0 16,21 0-16,-20 0 0,-1 0 15,0 21-15,0-22 0,0 1 0,0 0 16,22 21-16,-22-21 0</inkml:trace>
  <inkml:trace contextRef="#ctx0" brushRef="#br0" timeOffset="34220.39">4424 2963 0,'-21'0'16,"21"-21"77</inkml:trace>
  <inkml:trace contextRef="#ctx0" brushRef="#br0" timeOffset="34435.85">4932 2900 0,'-21'0'31,"42"0"16,0 0-31,0 0-16</inkml:trace>
  <inkml:trace contextRef="#ctx0" brushRef="#br0" timeOffset="34636.44">5270 2879 0,'22'0'94</inkml:trace>
  <inkml:trace contextRef="#ctx0" brushRef="#br0" timeOffset="35104.43">6244 2752 0,'0'-21'32,"-21"21"-32,0-22 0,21 1 0,-21 21 15,21-21-15,-22 0 0,1 0 0,21 0 16,0-1-16,-42-105 31,42 106-31,0 0 0,21 0 0,0 0 16,0 0-16,1-1 0,-1 1 0,21 21 15,0-21-15,1 0 0,-1 21 16,22 0-16,-22 0 0,21 0 0,-20 0 16,20 0-16,-20 0 0,-1 0 15,0 21-15,-21 0 0,1 22 0,-1-22 16,-21 21-16,0 0 0,0 1 0,-21-1 15,-22 0-15,1 1 0,21-1 16,-22 0-16,1 1 0,0-22 16,21 21-16,-22-21 0,22 22 15,-21-22-15,21 0 0,-1 0 0,1 0 16,21 1-16,0-1 0,-21-21 16,21 21-16,0 0 0,0 0 15,0 0 1,21-21-1</inkml:trace>
  <inkml:trace contextRef="#ctx0" brushRef="#br0" timeOffset="35624.23">6413 3408 0,'0'0'16,"0"21"-16,0 0 16,22-21-1,-1 0-15,0 0 16,0-21-16,-21 0 16,21 0-16,-21 0 15,0-1-15,0 1 16,0 0-16,0 0 0,-21 21 15,0 0-15,0 0 16,0 0-16,-1 0 16,1 21-16,0 0 15,0 0-15,21 1 0,-21-22 0,21 21 16,0 0-16,0 0 0,0 0 16,0 0-1,21-21-15,0 0 16,0 0-16,0 0 15,-21-21-15,22 21 0,-22-21 16,0 0-16,0 0 16,0 0-1,-22 21 1,1 0 0,21 21-16,0 0 0,-21-21 15,21 21-15,0 0 16,21-21-1,0 0 1,1 0-16,-1 0 16</inkml:trace>
  <inkml:trace contextRef="#ctx0" brushRef="#br0" timeOffset="37760.83">1101 5969 0,'0'-21'16,"0"0"-16,0 0 15,0-1-15,0 1 16,0 0-16,0 0 15,-22 21 1,1 0 0,21 21-1,0 0-15,0 22 16,0-22-16,0 21 0,0 0 0,0 1 16,0-1-16,0 0 0,0 22 15,0-1-15,0 22 0,0 0 0,0-1 16,0 1-16,0 0 0,21-1 15,-21 22-15,0-21 0,0 42 0,0-21 16,0 0-16,0-1 0,0 1 16,0 21-16,0-21 0,0 0 15,0 21-15,0-21 0,0 0 0,0-1 16,0-20-16,0 21 0,0-21 16,0-1-16,22 1 0,-22 0 15,0-22-15,0 22 0,21-22 0,0-20 16,-21-1-16,0 0 0,0 1 15,21-22-15,-21 0 0,21-21 0,0 0 16,-21-21 0,0 0-16,0-22 0,0 1 0</inkml:trace>
  <inkml:trace contextRef="#ctx0" brushRef="#br0" timeOffset="39195.41">1058 5863 0,'21'0'31,"1"0"-31,-1 0 0,0 0 15,0 0-15,0 0 0,22 0 16,-1 0-16,0 0 0,22 0 16,-1 0-16,1 0 0,-1 0 0,22 0 15,-22 0-15,22 0 0,0-21 16,-1 21-16,22 0 0,21 0 0,-21-21 16,21 21-16,0 0 0,0 0 15,0-21-15,0 21 0,0-21 16,21 21-16,0 0 0,1 0 15,-22 0-15,21-22 0,-21 22 0,-21 0 16,21 0-16,0 0 0,-22 0 0,1 0 16,0 0-16,-21 0 0,-22 0 15,22 0-15,-22 0 0,-20 0 0,-1 0 16,0 0-16,1 22 0,-22-1 16,0-21-16,0 21 0,-21 0 15,0 0-15,0 0 16,0 1-16,0-1 0,0 0 0,0 0 15,0 0-15,0 0 0,0 22 0,0-22 16,0 0-16,-21 21 16,21-20-16,0 20 0,-21-21 0,21 21 15,0 1-15,0-1 0,0 22 16,0-22-16,0 21 0,0 1 0,0-22 16,0 22-16,0-1 0,0-20 0,0 20 15,0 1-15,0-22 0,0 21 16,0 1-16,0-1 0,0 22 0,0-21 15,0-1-15,0 1 0,0 20 0,0-20 16,0-1-16,21 1 0,-21-1 16,0 1-16,0-1 0,0 1 0,21-1 15,-21 1-15,0-1 0,0 1 0,0-1 16,0-20-16,21 20 16,-21-21-16,0 1 0,0-1 0,0 0 15,0 1-15,0-1 0,0 0 0,0 1 16,0-1-16,0-21 0,0 22 15,0-22-15,0 21 0,0-21 0,0 0 16,0 1-16,0-1 0,0 0 0,0 0 16,0 0-16,0 0 15,0 1-15,-21-22 16,21 21-16,-21-21 16,0 0-1,0 21-15,0-21 0,-1 0 16,1 0-16,0 21 0,0-21 15,0 0-15,0 0 0,-22 21 0,22-21 16,0 0-16,0 21 0,-22-21 16,22 0-16,-21 0 0,21 22 0,-22-22 15,1 0-15,0 0 0,-1 0 0,-20 21 16,-1-21-16,22 0 0,-21 0 16,-1 0-16,-21 0 0,22 0 0,-22 0 15,1 0-15,20 0 0,-21 0 0,-20 0 16,20 0-16,0 0 0,1 0 15,-1 0-15,-21 0 0,21-21 16,-20 21-16,-1 0 0,-21 0 0,0 0 16,21 0-16,-21 0 0,21 0 15,0 0-15,0 0 0,1 0 0,-1 0 16,21 0-16,0 0 0,1 0 16,-1 0-16,22 0 0,-1 0 15,22 0-15,-1 0 0,1 0 0,0 0 16,21 0-16,-1 0 0,1 0 0,0 0 15,0 0-15,0 0 16,0 0-16,21-22 31,21 22-15,0-21-16,0 21 0,0-21 16,0 0-16,1 21 0,-1-21 0,0 0 15,0-22-15,0 22 0</inkml:trace>
  <inkml:trace contextRef="#ctx0" brushRef="#br0" timeOffset="39868.35">1651 6541 0,'-64'21'32,"64"0"-32,0 0 31,22-21-15,-1 0-16,21 0 0,0 0 15,1 0-15,20 0 0,1 0 0,-1 0 16,22 0-16,0 0 0,-1 0 15,22 0-15,0 0 0,21-21 0,-21 21 16,0 0-16,-22 0 0,22 0 0,-21-21 16,-1 21-16,1 0 0,-21 0 15,-1 0-15,1 0 0,-1 0 16,-21 0-16,1 0 0,-1 0 0,0 0 16,-20 0-16,20 0 0,-21 0 0,0 0 15,-42 0 16,0 0-31,0 0 16,0 0-16,-1 0 0</inkml:trace>
  <inkml:trace contextRef="#ctx0" brushRef="#br0" timeOffset="40344.42">1693 7112 0,'0'0'0,"-21"21"31,42-21-15,22 0-1,-22 0-15,21 0 0,22 0 0,-22 0 16,21 0-16,22 0 0,-21 0 16,41-21-16,1 21 0,0 0 15,0 0-15,0 0 0,0-21 0,-1 21 16,-20 0-16,0 0 0,-1 0 15,1 0-15,-21 0 0,-1 0 0,1 0 16,-1 0-16,1 0 0,-22 0 16,0 0-16,1 0 0,-22 21 0,21-21 15,-21 0-15,0 0 16,-42 21 0,0-21-16,0 0 15,0 0-15,-22 0 0,1 21 0,0-21 16,-22 0-16,22 0 0,-22 0 15,1 22-15</inkml:trace>
  <inkml:trace contextRef="#ctx0" brushRef="#br0" timeOffset="40696.18">1736 7705 0,'0'0'0,"21"42"16,0-42-1,0 21-15,21-21 0,1 0 16,20 0-16,-20 0 0,41 0 0,-20 0 16,20 0-16,22 0 0,-21 0 0,21 0 15,0 0-15,-22 0 0,22 0 16,-21 0-16,-1 0 0,1 0 0,0 0 15,-22 0-15,22 0 0,-22 0 16,-20 0-16,20 0 0,-20 0 0,-1 0 16,-21 21-16,21-21 0,-20 0 0,-1 0 15,-42 0 17,-1 0-32,1 0 15,-21 0-15,0 0 0,-1 0 0</inkml:trace>
  <inkml:trace contextRef="#ctx0" brushRef="#br0" timeOffset="41047.76">1566 8255 0,'0'0'0,"43"21"16,-1-21-16,0 0 16,1 0-16,20 0 0,1 0 0,-1 0 15,22 0-15,-22 0 0,22 0 16,0 0-16,-1 0 0,1 0 0,0 0 16,-1 0-16,1 0 0,0 0 15,-22 0-15,1 0 0,-1 0 0,1 0 16,-1 0-16,-21 0 0,1-21 0,-1 21 15,0 0-15,1 0 16,-22 0-16,21 0 0,-21 0 0,1 0 16,-1 0-16,0 0 0,-42 0 31,0 0-31,-1 21 0,1 0 16,-21-21-16</inkml:trace>
  <inkml:trace contextRef="#ctx0" brushRef="#br0" timeOffset="41407.87">2053 8636 0,'0'0'0,"-21"21"0,-64 0 16,85 1-1,21-22 1,1 0-1,20 0-15,21 0 0,-20 0 16,41 0-16,-20-22 0,21 22 0,-1-21 16,1 21-16,21-21 0,-22 21 0,1-21 15,0 21-15,-1 0 0,-20-21 16,-1 21-16,1 0 0,-1-21 0,1 21 16,-1 0-16,43-22 15,-63 22-15,-1 0 0,-21 0 0,21 0 16,-20 0-16,-1 0 0,0 0 15,0 0-15,0 0 47,-21-21-31,21 21-16</inkml:trace>
  <inkml:trace contextRef="#ctx0" brushRef="#br0" timeOffset="42151.42">5524 6964 0,'0'0'0,"-21"0"0,-42 0 16,42 0 0,42 0 15,21 0-16,0 0-15,22 0 0,-1 0 16,1 0-16,21 0 0,-1 0 0,22 0 16,-21 0-16,21 0 0,-1 0 15,1 0-15,0 0 0,0 0 0,0 0 16,0 0-16,-22 0 0,1 0 0,-22 0 16,1 0-16,-1 0 0,-20 0 15,-1 0-15,0 0 0,-20 0 0,-1 0 16,0 0-16,0 0 0,0 0 15,-42 0 17,0 0-32,0 0 0,-22 0 15,22 0-15,0 0 0,-21 0 0</inkml:trace>
  <inkml:trace contextRef="#ctx0" brushRef="#br0" timeOffset="42556.42">5673 7154 0,'0'0'16,"-22"0"-16,-20 22 0,21-22 0,0 0 15,0 0-15,21 21 0,21-21 31,0 0-15,21 0-16,1 0 0,-1 0 0,21 0 16,1 0-16,-1 0 0,1-21 0,21 21 15,-22 0-15,22 0 0,-22-22 16,22 22-16,0 0 0,-1 0 0,1 0 16,0-21-16,-1 21 0,1 0 15,-22 0-15,1 0 0,-1 0 0,1-21 16,-22 21-16,1 0 0,-1 0 0,-21 0 15,0-21-15,0 21 0,1 0 16,-1 0-16,-21-21 0,0 0 16,0-1 15,0 1-31,0 0 16,-21 21-16,21-21 0,-22 21 0</inkml:trace>
  <inkml:trace contextRef="#ctx0" brushRef="#br0" timeOffset="43043.98">7175 6562 0,'0'0'0,"0"-21"0,0 42 31,0 0-15,0 0-16,0 0 0,0 0 15,0 1-15,22 20 0,-22-21 16,21 0-16,0 0 0,0 1 0,21-1 16,-20 0-16,20 0 0,-21 0 0,21 0 15,1-21-15,20 22 0,-20-22 16,-1 0-16,21 0 0,-20 0 0,20 0 16,-20 0-16,-1 0 0,0 0 0,1 0 15,-1 0-15,-21 0 0,0-22 16,0 22-16,-21-21 0,0 0 15,0 0-15,-21 21 16,0 0-16,0 0 0,0 0 16,-22 0-16,1 0 0,21 0 0,-21 0 15,-1 21-15,1 0 0,0 0 16,-1 1-16,1-1 0,21 21 0,-22 0 16,1 1-16,21-1 0,-21 0 0,-1 22 15,22-22-15,-21 22 0,21-22 16,-22 0-16,22 22 0,0-22 0,-21 1 15,20-22-15,1 21 0,21-21 0,0 22 16,-21-22-16,21 0 0,0 0 16,21-21-1,0 0 1,1-21-16,-1 0 0,-21 0 16</inkml:trace>
  <inkml:trace contextRef="#ctx0" brushRef="#br0" timeOffset="45237.23">8911 6160 0,'0'21'0,"-21"-21"31,0 0-31,0 0 16,-1 0-16,22-21 15,0-1-15,-21 1 16,21 0-16,0 0 0,0 0 15,0-22-15,0 22 0,0-21 0,21 21 16,1-22-16,-1 1 16,0 0-16,0-22 0,21 22 0,-20 0 15,20-1-15,0 1 0,1 21 16,-1-22-16,0 22 0,1 0 0,-1 0 16,0 0-16,-21 21 0,22 0 0,-1 0 15,-21 0-15,22 0 0,-22 0 16,21 0-16,-21 0 0,22 0 0,-22 21 15,0-21-15,-21 21 0,0 0 16,0 0 0,-21-21-1,0 0-15,-1 0 0,1 0 16,0 0-16,21-21 16,-21 21-16,21-21 0,0 0 0,0 0 15,0 0-15,0-22 16,21 1-16,0 0 0,22 20 15,-22-20-15,21 0 0,22-1 16,-1 22-16,1-21 0,20 0 0,1-1 16,0 1-16,-1 21 0,22 0 15,-21-1-15,-1 1 0,22 21 0,-21 0 16,21 0-16,-22 0 0,1 21 16,-21 1-16,20-1 0,-20 0 0,-22 0 15,0 0-15,1 22 0,-22-22 16,0 0-16,0 21 0,-21-21 15,0 1-15,0-1 0,0 0 0,0 0 16,0 0-16,-21-21 16,0 0-16,0 0 15,21-21-15,0 0 16,0 0-16,21 0 0,0-22 16,0 22-16,0 0 0,22-21 0,-1 20 15,22-20-15,-22 21 0,85-43 16,-42 43-16,-1 0 0,1 21 15,0 0-15,-1 0 0,-20 0 16,20 0-16,-20 21 0,-1 0 16,-20 1-16,-1-1 0,0 21 15,-20-21-15,-1 22 0,0-1 0,-21 0 16,0 1-16,0-22 0,0 21 0,0 0 16,0-20-16,0-1 0,-21 21 15,21-21-15,0 0 0,0 1 16,0-1-16,42-42 31,-21 21-31,0-22 16,1 22-16,20 0 0,0-21 15,1 21-15,-1 0 0,21 0 0,1 0 16,-1 0-16,1 0 0,-1 21 16,1 1-16,-22-1 0,1 0 15,-1 0-15,0 0 0,-21 0 0,1 22 16,-1-1-16,-21-21 0,0 22 15,0-1-15,0-21 0,-21 21 0,-1 1 16,1-22-16,0 21 0,-21-21 16,-1 22-16,1-22 0,-21 21 15,20-42-15,1 21 16,21-21-16,0 0 0,63 0 31,-21 0-31,0-21 0,22 21 16,-1 0-16,0 0 15,1 0-15,-22 0 0,21 0 0,0 0 16,1 21-16,-1 1 0,-21-1 16,22-21-16,-22 21 0,0 0 0,0 0 15,-21 22-15,0-22 0,0 0 0,0 21 16,0-21-16,0 22 0,-21-1 16,-21 0-16,20-20 0,-20 20 0,0 0 15,-1 1-15,1-1 0,-21-21 16,20 21-16,-20-20 0,-1-1 0,1 0 15,20 0-15,-20 0 0,21-21 0,-1 0 16,1 0-16,0 0 0,-1 0 0,1 0 16,21 0-16,0 0 15,-22-21-15,22 0 0,0 21 0,0-21 16,21 0-16,0-1 0,-21 1 0,21 0 16,0 0-16,-22 21 15,22 21 1,-21 0-16,0 0 15,21 1-15,-21-1 0,0 21 16,0-21-16,-1 0 0,1 1 0,-21 20 16,21-21-16,-22 0 0,1 22 15,0-22-15,-1 0 0,1 0 16,0-21-16,-1 21 0,1 0 0,-21-21 16,20 0-16,1 22 0,-22-22 0,1 0 15,21 0-15,-22 0 0,1 0 16,-64-22-16,63 22 0,22-21 15,-1 0-15,1 0 0,0 21 0,21-21 16,-1 0-16,1 21 0,0-22 16,0 22-16,0 0 31,21 22-15,-21-1-16,-1 0 15,22 0-15,-21-21 0,0 21 16,0 0-16,0-21 0,0 22 15,-1-1-15,1-21 0,0 0 16,0 21-16,0-21 0,-22 0 0,22 0 16,0 0-16,0 0 0,0 0 15,0 0-15,-22 0 0,22 0 0,-21-21 16,21 21-16,-22-21 0,22-1 0,-21 1 16,21 0-16,-22 21 0,22-21 15,-21 0-15,-1 0 0,22 21 0,0-22 16,-21 1-16,21 21 0,-1 0 0,1 0 15,0 0-15,0 0 0,0 0 16,0 0-16,-1 0 0,1 0 16,21 21-16,-21 1 0,0-1 15,0-21-15,21 21 0,-21-21 0,-1 21 16,1 0-16,0-21 0,0 21 16,0-21-16,-22 22 0,22-22 0,-21 0 15,21 0-15,-22 0 0,22 0 0,-21 0 16,21 0-16,-22 0 0,1 0 15,0 0-15,-1-22 0,1 1 0,0 0 16,21 0-16,-22 0 0,1 0 16,21-1-16,-22-20 0,22 0 0,-21-1 15,21 1-15,0 0 0,-1-1 16,1 1-16,0 0 0,21 21 0,0-22 16,0 22-16,0 0 0,0 0 15,0 0-15,-21 21 47</inkml:trace>
  <inkml:trace contextRef="#ctx0" brushRef="#br0" timeOffset="46272.64">1524 4826 0,'-21'-21'15,"0"21"1,21-21-16,-22 21 0,22 42 47,0-21-47,0 22 0,0-1 16,0 0-16,0 1 0,0 20 15,0-21-15,0 1 0,0-1 0,0-21 16,-21 22-16,21-22 0,-21 21 15,21-21-15,-21 0 0,21 1 16,-21-1-16,0-21 0,-1 0 16,1 0-1,0 0-15</inkml:trace>
  <inkml:trace contextRef="#ctx0" brushRef="#br0" timeOffset="46780.18">1058 5249 0,'0'0'0,"-42"-21"0,21 0 0,0 0 0,21 0 15,-22-22-15,22 22 0,0-21 16,0 21-16,0-22 0,0 1 0,0 21 16,22-21-16,-1 20 0,21 1 15,0 0-15,1 0 0,-1 0 16,22 21-16,-22 0 0,21 0 0,22 21 16,-21 0-16,-1 21 0,1-20 15,-1 20-15,-21 0 0,1 1 0,-1-1 16,-21 0-16,0 1 0,1-1 15,-22 0-15,0-21 0,0 22 0,0-22 16,-22 0-16,1 21 16,0-42-16,0 22 0,21-1 0,-21-21 15,0 0-15,-1 0 16,22-21-16,0-1 16,0-20-16,0 21 15,0 0-15,0-22 0,0 22 0,22-21 16,-1 0-16,0-22 0,0 22 15,21-1-15,-20 1 0,-1 0 16,21-1-16,0 22 0,1 0 0,-1 0 16,0 21-16,1 0 15,20 0-15,-20 21 0,-1 0 0,0 0 0,1 22 16,-22-1-16,0 0 16,0 1-16,-21-1 0,0 0 0,0 1 15,0-1-15,-21 0 0,0 1 16,0-22-16,-1 21 0,1-21 0,0 1 15,0-1-15,21 0 0,-21 0 16,42-42 15,0 0-31,0 0 16</inkml:trace>
  <inkml:trace contextRef="#ctx0" brushRef="#br0" timeOffset="47583.37">2900 5228 0,'0'0'0,"63"-21"16,-42 0-16,-21 0 16,0 0-16,0-1 15,0 1-15,-21 0 16,0 21-16,0 0 0,0 0 16,0 0-16,-22 0 0,22 0 0,-21 0 15,21 21-15,-22 0 0,1 1 16,21-1-16,0 21 0,-22-21 0,22 22 15,0-22-15,0 21 0,21-21 16,0 22-16,0-22 0,0 0 16,0 0-16,0 0 0,0 0 15,21-21-15,0 0 0,0 0 0,22 0 16,-22 0-16,21 0 0,-21 0 16,22 0-16,-22-21 0,21 0 0,-21 0 15,0 21-15,22-21 0,-22-22 0,0 22 16,0 0-16,-21 0 0,21-21 15,-21 20-15,22-20 0,-22 21 0,21 0 16,-21 0-16,0-1 0,0 44 31,0-1-15,0 0-16,0 21 0,0-21 0,0 1 0,0-1 16,0 0-16,0 0 15,0 0-15,0 0 0,0 1 0,21-1 16,-21 0-16,21-21 0,-21 21 15,21 0-15,0-21 0,1 0 16,-1 0-16,0 0 16,0-21-16,0 0 0,0 0 15,1 0-15,-1-1 0,0 1 16,-21-21-16,21 21 0,-21 0 16,21-1-16,0 1 0,-21 0 0,0 0 15,22 21-15,-1 0 16,0 0-1,-21 21-15,0 0 16,0 0-16,0 1 0,0-1 0,0 0 16,0 0-16,0 0 0,0 0 0,0 1 15,21-1-15,-21 0 0,21-21 16,0 21-16,1-21 16,-1 0-16,0 0 0,0 0 15,0-21-15,0 0 0,1 21 0,-1-21 16,0-1-16,-21 1 0,21 0 15,0 0-15,-21 0 0,21 0 0,-21-1 16,0 1-16,0 0 0,0 0 16,22 0-16,-22 0 15,0 42 17,0 0-32,0 0 15,0 0 1,21 0-16</inkml:trace>
  <inkml:trace contextRef="#ctx0" brushRef="#br0" timeOffset="48289.02">3895 5355 0,'0'0'0,"21"0"0,0 0 32,0 0-17,0-21-15,0 0 16,1 0-16,-1 0 0,0-1 15,-21 1-15,21 0 16,-21 0-16,21 21 0,-21-21 0,0 0 16,-21 42 15,0 0-31,0 0 0,0 0 0,-1 0 16,1 1-16,21-1 0,-21 0 15,21 0-15,-21 0 0,21 0 16,0 1-16,0-1 0,0 0 0,0 0 15,0 0-15,21-21 16,0 0-16,0 0 0,1 0 0,-1 0 16,0 0-16,21 0 0,-21 0 15,1 0-15,20-21 0,-21 0 0,21 21 16,-20-21-16,-1 0 0,21-1 0,-21 1 16,0 21-16,-21-21 0,22 0 15,-22-21-15,21 20 0,-21 1 0,0 0 16,0 0-16,0 42 31,0 0-15,0 0-16,-21 1 0,21-1 15,-22 0-15,22 0 0,0 0 0,0 0 16,-21 22-16,21-22 16,0 0-16,0 0 0,-21-21 0,21 21 15,0-42 32,0 0-31,0 0-16,0 0 0,0-22 0,21 22 15,0-21-15,1 21 0,20-22 16,0 1-16,1 0 0,-1 21 0,0-1 16,22 1-16,-22 0 0,22 21 15,-22 0-15,-21 0 0,21 21 16,-20 0-16,20 1 0,-42-1 0,0 21 15,0-21-15,0 22 0,0-22 16,0 21-16,0-21 0,-42 22 0,20-22 16,1 0-16,-21 21 0,21-21 0,-22 1 15,22-22-15,0 21 0,21 0 16</inkml:trace>
  <inkml:trace contextRef="#ctx0" brushRef="#br0" timeOffset="49084.42">8996 6943 0,'0'0'0,"-21"0"16,-1 0 0,22 21-16,0 0 15,0 0-15,-21 22 0,21-1 0,0 0 16,0 22-16,0-1 0,0 1 16,0 20-16,0-20 0,0 21 0,0-22 15,0 22-15,0-1 0,0 22 0,0-21 16,0 0-16,0 20 0,0-20 15,0 0-15,0-1 0,0 1 0,0 0 16,0-1-16,0 1 0,0-21 16,0-1-16,0 1 0,0-1 0,0-21 15,0 1-15,0-1 0,0-21 16,0 22-16,21-22 0,-21 0 16,22-21-16,-1 0 15,0 0 1,-21-21-16</inkml:trace>
  <inkml:trace contextRef="#ctx0" brushRef="#br0" timeOffset="49500.44">8911 9229 0,'0'0'0,"-21"0"0,21 21 0,-21-21 16,21 21-16,0 0 15,21-21-15,0 0 0,0 0 16,22 0-16,-1 0 0,0 0 0,1 0 16,20 0-16,1 0 0,-1 0 0,1 0 15,-1 0-15,22 0 0,-1 0 16,1 0-16,21 0 0,0 0 0,0 0 16,21 0-16,-22 0 0,1 0 0,21 0 15,0 0-15,0-21 0,21 21 16,1 0-16,-1 0 0,0-21 15,-21 21-15,21-21 0,0 21 0,0-21 16,-21 21-16,22-22 0,-1 1 0,-21 21 16,0 0-16,0-21 0,0 21 15,-21 0-15,-1-21 0,1 21 0,-21 0 16,0 0-16,-22-21 0,-21 0 0,1 21 16,-1 0-16,-21-22 0,0 22 15,1 0-15,-22-21 0,21 21 0,-21-21 16,0 0-16,0 0 15,0 0-15,0-1 16,0 1-16,21 0 0,-21 0 16,0-21-16</inkml:trace>
  <inkml:trace contextRef="#ctx0" brushRef="#br0" timeOffset="49947.78">13504 6646 0,'0'0'0,"0"-21"0,-21 0 0,21 0 15,-21 21 1,0 0-16,0 21 16,21 0-16,0 0 0,0 22 15,0-1-15,0 22 0,0-22 0,0 21 16,0 22-16,0 0 0,0-1 16,0 1-16,0 21 0,0 0 15,-22-22-15,22 22 0,-21 0 0,21 0 16,0 0-16,0 0 0,-21-1 15,0-20-15,21 21 0,-21-21 0,21 20 16,-21-20-16,-1 0 0,1-1 16,0 1-16,0 0 0,0-22 0,0-20 15,-1 20-15,22-21 0,0-20 0,0-1 16,0 0-16,0 0 0,0-42 16,0 0-1,0 0-15,0-1 0,0-20 0</inkml:trace>
  <inkml:trace contextRef="#ctx0" brushRef="#br0" timeOffset="50848.44">9758 7366 0,'0'0'0,"21"0"0,42-85 31,-63 64-31,-21 21 16,0 0-16,0 0 0,0 0 0,-22 21 15,22 1-15,-21-1 0,0 0 16,20 21-16,-20-21 0,0 22 0,21-1 16,-22 0-16,22 1 0,0-1 0,-21 0 15,20 1-15,1 20 0,21-20 16,0 20-16,0-21 0,0 1 0,0 20 15,0 1-15,21-22 16,1-21-16,20 0 0,-21 1 16,21-1-16,1-21 0,-1 0 0,22 0 15,-22 0-15,0 0 0,1-21 0,20 21 16,-21-22-16,1 1 0,-22 0 16,21 0-16,-21 0 0,1 0 0,-22-22 15,0 22-15,0 0 0,-22 0 0,1 0 16,-21-1-16,21 1 0,-22 0 15,22 21-15,-21-21 0,0 21 0,20 0 16,-20 0-16,21 0 0,0-21 0,42 21 47,0 0-47,0 0 0,0 0 16,1 21-16,-1 0 0,21 0 15,0 43-15,-20-22 0,-1 0 16,0 1-16,0-1 0,-21 0 0,0 1 15,0 20-15,0-20 0,0-1 16,0 0-16,0 1 0,0-1 0,-21 0 16,21 1-16,-21 20 0,21-21 15,-21-20-15,21-1 0,0 0 16,0 0-16,0 0 0,0-42 31,0 0-15,0 0-16,0 0 0,21-1 15,0-20-15,0 0 0</inkml:trace>
  <inkml:trace contextRef="#ctx0" brushRef="#br0" timeOffset="51059.43">10350 7874 0,'0'0'15,"0"21"1,0 0-16,0 1 0,0-1 0,0 0 15,-21 0-15,21 0 0,0 22 16,0-22-16,-21 0 0,21 0 16,0 0-16,-21-21 0,21 21 0,0 1 15,0-44 17,0 1-17</inkml:trace>
  <inkml:trace contextRef="#ctx0" brushRef="#br0" timeOffset="51224.06">10266 7662 0,'0'0'0,"-64"0"32,43 0-32,21 22 15,21-22 1,0 0-16,1 0 15,-1 0-15,0 0 0</inkml:trace>
  <inkml:trace contextRef="#ctx0" brushRef="#br0" timeOffset="51460">10795 7514 0,'0'0'0,"-21"0"31,0 0-31,21 21 0,-22 1 15,1-1-15,0 0 0,0 21 0,21-21 16,0 22-16,-21-22 0,21 21 0,-21 1 16,21-22-16,0 21 0,-22 0 15,22 1-15,0-22 0,0 21 0,0 1 16,0-22-16,0 0 0,0 0 0,0 0 16,0 0-16,22-21 15,-1 0 1,-21-21-16</inkml:trace>
  <inkml:trace contextRef="#ctx0" brushRef="#br0" timeOffset="52900.03">10393 7980 0,'21'0'31,"0"0"-31,0 0 16,0 0-16,22 0 0,-22-21 0,21 21 15,1-21-15,-1-1 0,21 22 16,-20-21-16,20 0 0,1 0 0,-1 0 16,1 0-16,-1-1 0,-20 1 0,-1 0 15,0 0-15,-21-21 0,1 20 16,-22 1-16,0 0 0,0-21 16,0 21-16,-22-1 0,1 1 15,0 21-15,0 0 0,0 0 16,0 0-16,-22 21 0,22 1 0,0-1 15,0 0-15,0 0 0,-1 21 0,22-20 16,-21 41-16,0-21 16,21 1-16,-21-22 0,21 21 0,0 1 15,0-1-15,0 0 0,0 1 0,0-22 16,0 21-16,0-21 0,0 0 16,0 1-16,0-1 0,0 0 0,0 0 15,21-21 1,0 0-1,-21-21-15,0 0 16,0 0-16,21-1 0,1 1 0,-22-21 16,21 21-16,0 0 0,0-22 15,0 22-15,-21 0 0,21 0 0,1 0 16,-1 21-16,0 0 0,-21-22 0,21 22 16,0 0-16,0 22 15,-21-1-15,0 0 0,0 0 16,0 0-16,0 0 0,22 1 0,-22 20 15,0-21-15,21 0 0,-21 0 16,21-21-16,0 22 0,-21-1 16,21 0-16,0-21 0,1 0 0,-1 0 15,0 0-15,0 0 0,0 0 0,0 0 16,1 0-16,-1 0 0,21-21 16,-21 0-16,0 21 0,1-22 15,-1 1-15,-21 0 0,21 0 0,0-21 0,-21 20 16,21 1-16,-21 0 0,0 0 15,0 0-15,0 0 0,0-1 0,0 44 32,-21-1-17,21 0-15,0 0 0,-21 0 16,21 0-16,-21 1 0,21-1 16,0 0-16,0 0 0,0 0 15,0 0-15,0 1 0,21-22 16,0 0-16,0 0 15,0 0-15,1 0 16,-1 0-16,0 0 0,0-22 0,0 1 16,0 0-16,1 0 0,-1 0 0,0 0 15,0-22-15,-21 22 0,0 0 16,21 0-16,-21 0 0,0-1 0,21 1 16,-42 21 15,0 21-31,21 1 0,0-1 15,-21 0-15,21 0 0,-21 21 0,21-20 16,0-1-16,0 0 0,0 21 16,0-21-16,0 1 0,0-1 0,0 0 15,0 0-15,21-21 0,-21 21 0,21-21 16,0 0-16,0 0 0,1 0 16,-1 0-16,21 0 0,-21 0 0,0 0 15,22-21-15,-22 0 0,21 0 0,-21 0 16,1-1-16,-1 1 0,0-21 15,0 0-15,0 20 0,-21-20 0,0 0 16,21-1-16,-21 1 0,0 0 16,0-1-16,0 22 0,0-21 15,0 21-15,0 0 0,-21 21 32,21 21-32,0 0 0,-21 0 15,21 0-15,0 0 0,-21 22 0,21-22 16,0 21-16,0-21 0,0 22 0,0-1 15,0-21-15,0 22 0,0-1 16,0-21-16,0 0 0,0 22 0,0-22 16,0 0-16,0 0 15,0 0-15,-21-21 16,21-21 15,0 0-31,0 0 0,0 0 16,0-1-16,0 1 0,0 0 0,21 0 15,0-21-15,0 20 0,0 1 16,1-21-16,-1 21 0,21 0 0,-21-1 16,22 22-16,-22-21 0,21 21 0,-21 0 15,0 0-15,22 0 0,-22 0 16,0 21-16,0 1 0,-21-1 16,21 21-16,-21-21 0,0 0 15,0 1-15,0-1 0,-21 0 16,0 0-16,0 0 0,0 0 0,0 1 15,-22-1-15,1 0 0,21-21 0,-22 21 16,1 0-16,21-21 0,-21 0 16,20 21-16,1-21 0,0 0 0</inkml:trace>
  <inkml:trace contextRef="#ctx0" brushRef="#br0" timeOffset="53063.92">12467 8340 0,'-21'21'16,"21"-42"46</inkml:trace>
  <inkml:trace contextRef="#ctx0" brushRef="#br0" timeOffset="55379.72">3789 10478 0,'0'-22'16,"-21"22"15,-1 0-31,1 22 0,0-1 16,0 0-16,0 0 16,21 0-16,0 22 0,-21-22 0,21 21 15,0-21-15,0 22 0,0-22 0,0 21 16,0 0-16,21-20 0,0 20 15,0 0-15,21-21 0,-20 22 0,20-22 16,-21 0-16,21 0 0,1 0 16,-1 1-16,0-1 0,1-21 0,20 0 15,-20 0-15,20 0 0,-21 0 16,22 0-16,-22-21 0,22-1 16,-1 22-16,1-42 0,-22 21 0,0 0 15,22 0-15,-22-22 0,-21 1 0,22 21 16,-22-22-16,-21 1 0,0-21 15,0 20-15,0 1 0,0-22 0,-42 22 16,20 0-16,-20-1 0,-21 1 0,20 0 16,-20 21-16,-1-1 0,1 1 15,-1 0-15,1 21 0,-1 0 0,1 0 16,20 0-16,-20 21 0,21 0 16,-1 22-16,22-22 0,-21 21 0,21 1 15,-1-1-15,22 0 0,0 1 16,0-1-16,0 21 0,0-20 15,0-1-15,22 0 0,-1-20 0,0 20 16,0 0-16,0-21 0,0 22 0,22-22 16,-22 21-16</inkml:trace>
  <inkml:trace contextRef="#ctx0" brushRef="#br0" timeOffset="55652.57">4403 11091 0,'0'22'31,"0"20"-15,0-21-16,0 21 0,21-20 0,-21 20 15,21 21-15,-21-20 0,21-1 0,0 22 16,-21-22-16,21 21 0,1 1 16,-22-1-16,0 1 0,0-1 0,0 1 15,21-1-15,-21 1 0,0-22 0,0 22 16,0-22-16,0 22 0,0-43 15,0 21-15,0-21 0,0 0 0,21 1 16,-21-1-16,21-42 16,-21-1-1,0 1-15,0-21 0,21 0 16</inkml:trace>
  <inkml:trace contextRef="#ctx0" brushRef="#br0" timeOffset="56052.92">4572 11621 0,'-21'-22'0,"42"44"0,-63-44 0,20 22 0,-20 0 16,21 22-16,-21-22 0,-1 21 16,22 0-16,-21 21 0,-1-21 0,1 22 15,0-22-15,-1 21 0,1 1 0,21-1 16,-21 0-16,-1-21 0,22 22 16,0-22-16,0 21 0,21-21 0,0 1 15,21-44 16,0 1-31,21-21 0,-20 21 16,-1-22-16,21 22 0,-21-21 0,0 0 16,22-1-16,-22 1 0,21 0 15,-21-1-15,22 22 0,-22-21 0,21 21 16,-21-1-16,1 1 0,20 21 16,-21 0-16,0 0 0,0 0 0,1 0 15,-1 21-15,0 1 0,0-1 0,0 21 16,0-21-16,1 22 0,-1-1 15,-21-21-15,0 21 0,21 1 0,-21-1 16,21 0-16,-21-20 0,21 20 0,-21-21 16,21 21-16,-21-20 0,22-1 15,-22 0-15,21-21 0,0 0 16,0 0-16,0 0 0,0-21 16,1 0-16</inkml:trace>
  <inkml:trace contextRef="#ctx0" brushRef="#br0" timeOffset="56672.56">5270 11197 0,'0'0'0,"0"21"0,-21-21 15,0 22-15,0-1 0,21 0 16,-21-21-16,0 21 16,42-21 15,0-21-15,0 0-16,21 0 0,1-1 0,20 1 15,1-21-15,20 21 0,1-22 0,21 1 16,0 0-16,21-1 0,-21-20 15,42 21-15,-21-22 0,21 1 16,0-22-16,0 21 0,0 1 0,-21-1 16,22 1-16,-22-1 0,21 1 15,-21 21-15,0-1 0,0 1 0,-21 0 16,-1 20-16,1-20 0,-42 21 16,20-21-16,-20 20 0,-1 1 0,-20 0 15,-1 21-15,-21-21 0,22 0 0,-22 21 16,-21-21-16,0-1 15,-21 22 17,-1 0-17,1 0-15,0 0 16,0 0 0</inkml:trace>
  <inkml:trace contextRef="#ctx0" brushRef="#br0" timeOffset="57079.33">8361 9504 0,'-64'0'16,"43"21"-16,21 0 15,-21 0-15,0 1 16,21-1-16,0 0 0,0 0 15,21 0-15,0 0 0,0-21 16,0 0-16,1 22 0,-1-22 16,21 0-16,-21 0 0,22 0 0,-1 0 15,-21 0-15,21 0 0,1-22 0,-1 1 16,0 21-16,1-21 0,-22 21 16,21-21-16,-21 0 0,1 21 0,-22-21 15,-22 21 1,1 0-1,0 21-15,-21 0 0,21 0 0,-22 0 16,22 22-16,-21-1 16,21-21-16,-1 21 0,1 1 0,0-1 15,0 0-15,0 1 0,0-22 0,-1 21 16,22-21-16,0 1 0,0-1 16,0 0-16,-21 0 0,21 0 15,0 0-15,-21-21 16,21 22-16</inkml:trace>
  <inkml:trace contextRef="#ctx0" brushRef="#br0" timeOffset="57903.86">2561 11028 0,'0'0'0,"-21"-42"32,0 42-32,0 0 15,-1 0-15,1 0 0,0 21 16,21 0-16,-21 0 0,0 0 15,0 22-15,21-1 0,-22 21 0,22-20 16,0 20-16,-21 1 0,21-22 16,0 22-16,0-22 0,0 0 15,0 1-15,0-1 0,0-21 0,21 21 16,1-20-16,-1-1 0,21-21 16,0 0-16,1 0 0,-1 0 0,22 0 15,-1-21-15,-21-1 0,22 1 16,-22-21-16,22 21 0,-22-22 0,0 1 15,1 0-15,-1-1 0,0-20 16,1 21-16,-22-22 0,0 22 0,-21-22 16,0 22-16,0 0 0,-21-1 15,0 1-15,-22 0 0,22-1 16,-21 22-16,0 0 0,-1 0 0,1 21 0,-22 0 16,22 0-16,0 0 0,-22 0 15,22 21-15,0 0 0,-1 21 16,1-20-16,0 20 0,20 0 15,1 1-15,0 20 0,21-21 0,0 22 16,0-22-16,0 1 0,0-1 16,21 21-16,0-41 0,1 20 0,-1-21 15,0 21-15,21-20 0,-21-1 16</inkml:trace>
  <inkml:trace contextRef="#ctx0" brushRef="#br0" timeOffset="58191.7">2942 11642 0,'0'21'16,"0"0"-16,0 0 0,-21 0 15,21 1-15,0-1 0,0 21 16,0 0-16,0 1 0,0-1 0,0 22 16,0-22-16,21 21 0,0 1 15,-21-1-15,21-20 0,-21 20 0,22 1 16,-1-1-16,-21-20 0,0 20 15,0 1-15,21-22 0,-21 0 0,0 22 16,0-43-16,0 21 0,0-21 0,0 1 16,0-1-16,0 0 0,21-21 15,-21-21 1,0 0-16,0-1 16,0-20-16,0 21 0,0-21 0,0 20 15,0-20-15,0 0 0</inkml:trace>
  <inkml:trace contextRef="#ctx0" brushRef="#br0" timeOffset="58600.47">3048 12171 0,'0'0'0,"-85"-42"31,64 42-31,0 21 0,-21-21 0,20 42 16,1-21-16,-21 0 0,21 22 16,-22-1-16,1-21 0,21 22 0,0-1 15,-22-21-15,22 0 16,0 22-16,21-22 0,0 0 0,-21 0 15,21 0-15,21-21 32,0-21-32,0 0 0,1 0 0,20 0 15,-21-1-15,0-20 0,22 21 16,-22-21-16,21 20 0,-21-20 0,22 0 16,-22 21-16,0-22 0,0 1 15,0 21-15,0-22 0,1 22 0,-1 0 16,0 0-16,0 21 15,0 0 1,0 21-16,-21 21 0,22-20 16,-22 20-16,21-21 0,0 21 15,-21 1-15,21-1 0,0 0 0,-21-20 16,21 20-16,-21 0 0,22-21 16,-1 1-16,-21 20 0,0-21 0,21-21 15,0 21-15,-21 0 0,21-21 0,0 0 16,1 0-16,-1-21 15,0 0-15</inkml:trace>
  <inkml:trace contextRef="#ctx0" brushRef="#br0" timeOffset="73200.96">4170 10753 0,'21'0'125</inkml:trace>
  <inkml:trace contextRef="#ctx0" brushRef="#br0" timeOffset="73387.95">4466 10689 0,'-21'0'62</inkml:trace>
  <inkml:trace contextRef="#ctx0" brushRef="#br0" timeOffset="73673.17">4254 10943 0,'0'0'0,"-21"21"0,21 1 16,21-22 15,1 0-31,-1 0 16,0 0-16,0 0 0,0 0 0,0 0 15,1-22-15,-1 22 0,0-21 16,0 21-16,0-21 0,-21 0 16,21 21-16,-21-21 0,-21 21 31,0 0-31,0 0 16,0 0-16</inkml:trace>
  <inkml:trace contextRef="#ctx0" brushRef="#br0" timeOffset="74353.03">2879 11218 0,'-22'0'0,"1"0"16,0 0-16,0 22 15,0-22 1,21 21-16,0 0 16,21-21 30</inkml:trace>
  <inkml:trace contextRef="#ctx0" brushRef="#br0" timeOffset="74547.86">2984 11091 0,'-21'22'110</inkml:trace>
  <inkml:trace contextRef="#ctx0" brushRef="#br0" timeOffset="74859.46">2730 11494 0,'0'0'0,"0"21"31,0 0-31,22-21 32,-1 0-32,0 0 0,0 0 15,0-21-15,0 21 0,-21-21 16,22-1-16,-22 1 16</inkml:trace>
  <inkml:trace contextRef="#ctx0" brushRef="#br0" timeOffset="86592.67">13885 7027 0,'-21'0'0,"0"0"16,0 0-16,0 0 16,-1 0-16,1 0 15,0 0-15,0 0 16,42 0 46,0 0-62,0 0 0,22 0 0,-22 0 16,21-21-16,22 21 0,-22 0 16,22 0-16,-1 0 0,1 0 0,-1 0 15,22-21-15,-22 21 0,1 0 16,-1 0-16,-20 0 0,20 0 0,-21 0 15,1 0-15,-1 0 0,0 0 0,-20-21 16,20 21-16,-21 0 0,0 0 16,0 0-16,1 0 15,-44 0 32,1 0-47,0 0 16,0 0-16,0 0 0,0 0 0,-1 0 15</inkml:trace>
  <inkml:trace contextRef="#ctx0" brushRef="#br0" timeOffset="86948.15">13906 7112 0,'0'0'16,"-21"0"-16,0 0 0,42 0 31,22 0-15,-22 0-16,0 0 0,21 0 0,1 0 16,-1 0-16,21 0 15,-20 0-15,20 0 0,1 0 0,-22-21 0,22 21 16,-22 0-16,21 0 15,-20 0-15,-1 0 0,0 0 0,1 0 16,-1 0-16,-21 0 0,22 0 16,-22 0-16,0 0 0,0 0 15,0 0-15,-21-21 32,0 0-32,-21 21 15,21-22-15,-21 22 0</inkml:trace>
  <inkml:trace contextRef="#ctx0" brushRef="#br0" timeOffset="87412.42">14838 6625 0,'0'0'0,"0"-21"15,-21 21-15,21 21 31,-22 0-31,22 1 0,0-1 16,0 0-16,0 0 0,0 0 16,0 0-16,0 1 0,22-22 0,-1 21 15,0 0-15,0 0 0,21-21 16,-20 21-16,20 0 0,0-21 16,1 0-16,-1 0 0,0 0 0,1 22 15,20-22-15,-21 0 0,1 0 16,-1 0-16,0 0 0,-20 0 0,-1 0 15,0 0-15,0 0 0,-42 0 32,0 0-32,0 0 0,-1 0 15,-20 0-15,0 0 0,21 0 16,-22 0-16,1 21 0,-22 0 0,22 0 16,0 0-16,-1 0 0,22 1 15,-21 20-15,0-21 0,20 21 0,-20 1 16,21-1-16,0-21 0,0 22 15,21-1-15,0-21 0,-22 0 16,22 0-16,0 1 0,0-1 0,0 0 16,0 0-16,22-21 31,-1 0-31</inkml:trace>
  <inkml:trace contextRef="#ctx0" brushRef="#br0" timeOffset="88084.68">16023 6773 0,'0'0'0,"0"-21"16,-21 21 15,0 0-15,0 21-1,21 1-15,-22-1 0,22 0 0,0 0 16,0 21-16,0-20 0,0 20 16,0 0-16,0 1 0,-21 20 0,21 1 15,0-1-15,-21 1 0,21-1 16,0 1-16,0-1 0,0 1 0,0-1 16,0 1-16,0-1 0,0 1 15,0-1-15,0 1 0,0 63 16,0-85-16,0 21 0,0-20 0,0-1 15,0 0-15,0-20 0,0 20 16,0-21-16,0 0 0,0 0 16,21-21-1,0 0 1,-21-21-16,0 0 16,0 0-16,0 0 0,22 0 15,-22-22-15,0 22 0,0-21 0,21-1 16,-21-20-16,0 21 0</inkml:trace>
  <inkml:trace contextRef="#ctx0" brushRef="#br0" timeOffset="89505.36">16002 6900 0,'-21'0'0,"21"-21"47,21 21-16,21 0-16,-21 0-15,1 0 16,20 0-16,0 0 0,1 0 0,20-21 16,1 21-16,-1 0 0,1 0 15,-1 0-15,22 0 0,-22 0 0,22 0 16,0-21-16,-1 21 0,1 0 16,21 0-16,0 0 0,-22 0 0,22-21 15,0 21-15,-21 0 0,-1 0 0,1 0 16,0 0-16,-1 0 0,1 0 15,21 0-15,-22 0 0,22 0 0,-21 0 16,0 0-16,20 0 16,-20 0-16,-21 0 0,20 0 0,-20 0 15,20 0-15,-20 0 0,-1 0 16,22 0-16,-21 0 0,-1 0 0,1 0 16,-1 0-16,1 0 0,-1 0 15,1 0-15,-1 0 0,1 0 0,-22 0 16,21 0-16,-20 0 0,-1 0 15,0 0-15,1 0 0,-1 0 0,0 0 16,1 0-16,-22 0 0,21 0 16,1 0-16,-22 0 0,21 0 0,0 0 15,-20 0-15,20 0 0,-21 0 16,21 0-16,-20 0 0,20 0 16,-21 0-16,21 0 0,1 0 0,-22 0 15,21 0-15,-21 0 0,22 0 16,-22 21-16,21-21 0,-21 0 0,1 0 15,-1 0-15,0 21 16,-21 0 0,0 0-1,0 1-15,0-1 16,0 0-16,-21 0 16,0 0-16,21 0 0,0 1 15,-22 20-15,1-21 16,21 21-16,-21 1 0,21-1 0,0 0 15,-21 1-15,21-1 0,-21 0 16,21 1-16,0 20 0,0-20 0,0-22 16,-21 21-16,21 0 0,0 1 0,0-1 15,0-21-15,0 22 0,0-1 16,0 0-16,0 1 0,0-1 0,0 0 16,0 1-16,0-1 0,0 0 15,-22 1-15,22-22 0,-21 21 0,21 0 16,0-20-16,0-1 0,-21 21 15,21-21-15,0 0 0,-21 1 0,21-1 16,-21 0-16,21 0 0,0 0 16,-21 0-16,-1 1 15,22-1 1,-21-21-16,0 0 0,0 0 16,0 21-16,0-21 0,-1 0 15,1 0-15,0 0 0,0 0 0,0 0 16,-22 0-16,22 0 0,0 0 15,-21 0-15,21 0 0,-22 0 0,1 0 16,0 0-16,-1 0 0,1 0 0,-22 0 16,1-21-16,-1 21 0,-20 0 15,-1 0-15,0 0 0,1-21 16,-1 21-16,-21 0 0,22 0 0,-1 0 16,21 0-16,-20 0 0,-1-22 15,0 22-15,1 0 0,-1 0 0,0 0 16,1 0-16,-1 0 0,0 0 15,1 0-15,-1-21 0,0 21 0,1 0 16,-22 0-16,21 0 0,-21 0 0,22 0 16,-22 0-16,21 0 0,22 0 15,-22 0-15,22 0 0,-1 0 0,22 0 16,-22 0-16,22 0 0,-22 0 16,22 0-16,0 0 0,-22 0 0,22 0 15,-64 0-15,43 0 16,20 0-16,-20 0 0,20 0 15,1 0-15,0 0 0,-1 0 0,1 0 16,0 0-16,21 0 0,-1 0 16,-20 0-16,21-21 0,0 21 0,0 0 15,-1 0-15,1 0 0,0 0 16,0 0-16,0 0 0,0 0 16,-1 0-16,1 0 15,21-21 1,21 21-1,1 0-15,-1-21 0,0 0 16,0 21-16,0-22 16,0 1-16,1 0 0</inkml:trace>
  <inkml:trace contextRef="#ctx0" brushRef="#br0" timeOffset="89903.82">16192 7345 0,'0'0'0,"-63"-21"31,63 0-15,0-1-16,21 22 15,0 0-15,22-21 0,-1 21 0,0 0 16,1-21-16,-1 21 0,21 0 16,-20 0-16,20 0 0,-20 0 15,20 0-15,-21 0 0,1 0 16,-1 0-16,0 0 0,-20 0 0,-1 0 0,0 0 15,0 21-15,-21 0 16,-21-21 0,0 22-1,0-22-15,-1 0 0,-20 0 0,21 0 16</inkml:trace>
  <inkml:trace contextRef="#ctx0" brushRef="#br0" timeOffset="90304.46">16679 7324 0,'0'21'47,"0"0"-47,0 0 15,0 0-15,0 1 16,0-1-16,0 0 0,0 0 0,0 0 16,0 0-16,0 1 0,0-1 15,0 0-15,0 0 0,0 0 0,0 0 16,0 22-16,0-22 0,0 0 0,0 0 15,0 0-15,0 1 0,0-1 16,-21 0-16,0 0 0,0 0 0,21 0 16,-43 1-16,22-1 0,0-21 15,0 21-15,-21-21 0,20 0 16,1 0-16,-21 0 0,21 0 16,0 0-16,-22 0 0,22 0 0,0 0 15,0-21-15,0 0 0,-1-1 16,1 1-16,0 0 0,21 0 15,-21 21-15,21-21 0,0 0 0,0-1 16,0 1 0,21 21-1,0 0-15,0 0 16,1 0-16,-1 0 0,0 0 0,21 0 16,-21 0-16,1 0 0</inkml:trace>
  <inkml:trace contextRef="#ctx0" brushRef="#br0" timeOffset="91164.26">16700 7832 0,'43'21'31,"-22"-21"-15,0 0-16,0 0 0,0-21 0,1 0 15,-1 21-15,-21-22 0,42 22 16,-21-21-16,0 21 0,1-21 0,-1 21 15,0-21-15,0 0 0,0 21 0,-21-21 16,0-1-16,0 1 16,-21 21-1,0 0-15,-21 0 16,20 0-16,1 0 0,0 0 0,0 0 16,0 21-16,-22 1 0,43-1 15,-21-21-15,0 21 0,21 0 0,-21 0 16,21 0-16,0 1 0,0-1 0,0 0 15,0 0-15,21 0 16,0 0-16,0 1 0,1-22 16,-1 0-16,0 21 0,0-21 15,21 0-15,-20 0 0,20 0 0,-21 0 16,21 0-16,-20-21 16,20-1-16,0 22 0,-21-21 0,22 21 15,-22-21-15,0 0 0,0 0 0,0 0 16,1-1-16,-22 1 0,21 0 15,-21 0-15,0 0 0,0 0 0,0-1 16,0 1-16,0 0 16,-21 21-1,-1 21 1,22 0-16,0 1 0,-21-22 0,21 21 16,-21 0-16,21 0 0,0 0 0,0 0 15,0 1-15,-21-1 16,21 0-16,0 0 0,-21-21 0,21 21 15,0 0-15,0 1 0,0-1 16,-21-21 15,21-21-15,0-1-16,0 1 0,0 0 16,0 0-16,0 0 15,0-22-15,21 22 0,-21 0 0,21 0 16,0 0-16,0-22 0,22 22 15,-22 0-15,21 0 0,-21 0 0,22 0 16,-1 21-16,0-22 0,1 22 0,-22 0 16,21 0-16,-21 0 15,22 0-15,-22 22 0,0-1 0,0 0 16,-21 0-16,0 0 0,0 0 16,0 22-16,0-22 0,0 0 0,0 0 15,0 0-15,-21 1 0,0 20 0,0-21 16,21 0-16,0 0 15,-22-21-15,22 22 0,0-1 16,-21-21-16,21-21 31,21-1-31,1 22 16,-1-21-16,-21 0 0</inkml:trace>
  <inkml:trace contextRef="#ctx0" brushRef="#br0" timeOffset="92008.46">18076 7303 0,'-21'0'16,"0"0"-16,21 21 0,-21 0 0,21 0 16,0 0-16,-21 0 0,21 22 0,-22-22 15,22 0-15,-21 21 0,21-20 16,0 20-16,0-21 0,0 0 15,0 22-15,0-22 0,-21 0 0,21 21 16,0-21-16,0 1 0,0-1 16,0 0-16,0 0 0,0 0 15,0 0-15,0-42 47,0 0-47,0 0 16,0 0-16,0 0 0,0-1 15,21 1-15,0 0 0,1-21 16,-1 21-16,0-1 0,0 1 16,21 0-16,-20 21 0,20-21 0,-21 0 15,21 21-15,-20 0 0,20 0 16,-21 0-16,0 0 0,0 0 0,-21 21 31,0 0-31,-21-21 0,0 21 16,-21-21-16,21 21 0,-22-21 0,22 0 15,-21 22-15,-1-22 0,22 0 16,0 0-16,-21 0 0,21 0 0,-1 0 16,1 0-1,21 21 17,0 0-17,21-21-15,1 21 0,-22 0 16,21 0-16,0 1 0,0-22 15,-21 21-15,21 0 0,0-21 0,1 21 16,-1-21-16,0 0 0,0 21 0,21-21 16,-20 0-16,20 0 0,0 0 15,1 0-15,-1 0 0,21 0 0,-20 0 16,-1 0-16,0 0 0,1-21 16,-1 0-16,0 21 0,1-21 0,-22 0 15,0 21-15,0-22 0,0 1 0,-21 0 16,0 0-1,0 0-15,0 42 32,-21 0-32,21 0 15,-21-21-15,21 21 0,-21 1 0,21-1 16,0 0-16,0 0 0,0 0 16,0 0-16,0 1 0,21-22 31,0 0-31,0 0 0,1 0 0,-1 0 15,0-22-15,-21 1 16,21 0-16,-21 0 0,21 0 16,-21 0-16,0-1 0</inkml:trace>
  <inkml:trace contextRef="#ctx0" brushRef="#br0" timeOffset="92416.86">18902 7324 0,'0'0'0,"-43"0"0,-20 0 31,42 0-31,0 0 0,-1 0 0,22 21 16,0 0-16,0 0 15,0 0 1,22-21-16,-1 0 15,21 22-15,-21-22 0,0 0 16,1 0-16,-1 0 0,0 0 0,0 0 16,0 0-16,-21-22 15,21 22-15,-21-21 0,0 0 16,0 0-16,-21 0 16,0 21-16,0-21 0,0 21 0,0 0 15,-1-22-15,1 22 0,0 0 16,0 0-16,0 0 15,21 22-15,-21-1 0,21 0 0,0 0 16,0 0-16,0 0 16,0 1-16,0-1 0,0 0 15,21 0-15,0 0 16,0-21-16,0 0 0</inkml:trace>
  <inkml:trace contextRef="#ctx0" brushRef="#br0" timeOffset="92976.47">19325 7578 0,'0'0'0,"-21"0"32,0 0-32,0 0 15,21 21 1,0 0-16,0 0 0,0 0 15,0 1-15,0-1 0,0 0 16,0 0-16,0 0 0,0 0 16,0 1-16,-22-1 0,22 0 15,-21 0-15,21 0 16,0 0-16,-21-21 47,21-21-47,0 0 15,0 0-15,0 0 16,0 0-16,0-1 0,0 1 0,0 0 16,21 0-16,0-21 0,1 20 0,-1 1 15,0 0-15,21-21 0,-21 21 16,22-1-16,-22 1 0,21 0 0,1 21 16,-1 0-16,-21 0 0,21 0 15,-20 0-15,-1 0 0,0 21 16,0 0-16,0 1 0,-21-1 15,0 0-15,0 0 0,0 0 0,0 0 16,0 1-16,0-1 0,0 0 0,0 0 16,0 0-16,0 0 15,-21 1-15,0-1 0,0 0 16,0-21-16,21 21 16,-22-21-1,1 0-15,0 0 0,21-21 31</inkml:trace>
  <inkml:trace contextRef="#ctx0" brushRef="#br0" timeOffset="93687.46">20214 7599 0,'0'0'0,"21"-21"0,-21 0 15,0-1-15,0 1 16,-21 21-16,0 0 16,0 0-16,0 21 0,-1 1 15,1-22-15,-21 21 0,21 0 16,0 0-16,-1 0 0,1-21 16,0 21-16,21 1 0,0-1 15,0 0 1,21-21-1,0 0-15,1 0 0,-1 0 0,0 0 16,0 21-16,0-21 0,0 0 16,1 0-16,-1 21 0,0-21 0,0 0 15,0 0-15,-21 21 0,21-21 16,-21 22-16,0-1 16,-21-21-16,0 21 15,0-21-15,0 0 0,0 0 16,-22 21-16,22-21 0,-21 0 15,21 0-15,-22 21 0,22-21 0,0 0 16,-21 0-16,20 0 0,1 0 16,0 0-16,0 0 0,0 0 15,0 0-15,-1 0 32,1 0-32,0 0 15,0-21 1,0 21-1,0 0 1,21-21 0,0 0 156,21 0-172,-21-1 15</inkml:trace>
  <inkml:trace contextRef="#ctx0" brushRef="#br0" timeOffset="97817.45">14118 6265 0,'21'0'31,"0"0"-31,1 0 16,-1 0-16,0 0 0,0-21 0,0 21 16,22-21-16,-22 21 0,0-21 15,21 0-15,-21 0 0,1-1 0,20 1 16,-21 0-16,0 0 0,0-21 0,1 20 15,-1-20-15,-21 0 0,0-1 16,21 1-16,-21-21 0,0-1 0,0 22 16,0-22-16,0 22 15,-21-22-15,0 1 0,-1 21 0,1-1 16,-21-20-16,0 20 0,-1 1 16,1 0-16,-22-1 0,22 1 0,-21 0 15,-1 21-15,22-22 0,-22 22 0,1 0 16,-1 0-16,22 0 0,-22 21 15,22 0-15,0 0 0,-22 0 0,22 0 16,21 0-16,-22 0 0,22 0 16,0 0-16,0 0 0,0 0 0,21-22 31,0 1-31,0 0 0,0 0 16,0 0-16,0 0 0,21-1 15,0 1-15,-21 0 0,0-21 0,0 21 16,21-22-16,-21 22 0,0-21 0,0-1 15,0 1-15,0 0 0,0-1 16,-21 1-16,0-21 0,0-1 0,-22 1 16,1 20-16,0-20 0,-1 20 15,-20-20-15,-1 21 0,1-1 16,-1 1-16,-20 0 0,20-1 0,-20 1 16,-1 21-16,0-22 0,1 22 0,-22 0 15,0 0-15,0 21 16,0 0-16,0 0 0,1 0 0,20 0 15,-21 0-15,21 0 0,1 0 0,-1 0 16,0 21-16,22-21 0,-1 21 16,1-21-16,21 0 0,-22 21 0,43-21 15,-21 0-15,20 0 0,1 0 16,0 0-16,0 0 0,0 0 0,0 0 16,-1 0-16,1-21 15,0 0-15,0 0 0,0 0 16,0 0-16,-1-1 0,1 1 15,-21 0-15,21 0 0,-22 0 0,1-22 16,0 22-16,-1 0 0,-20 0 16,-1-21-16,1 20 0,-22 1 15,1 21-15,-22-21 0,0 21 0,21 0 16,1 0-16,-22 0 0,21 0 16,-127 42-16,107-20 0,-1-1 15,0 0-15,21 21 0,-21 1 16,22-1-16,20 0 0,-20 1 0,20-1 15,1 21-15,-1-20 0,22-1 16,-1-21-16,1 22 0,0-22 0,21 21 16,-1-21-16,1 0 0,21 1 15,0-1-15,0-42 47,0-1-47,0 1 16,0 0-16,-21 0 15,-21 0-15,21 0 0,-43-1 0,22 1 16,-22 0-16,1 21 0,-1-21 16,-20 21-16,20 0 0,-21 0 0,22 0 15,-22 21-15,22 0 0,-1 0 16,-20 22-16,20-22 0,-21 21 16,22 22-16,-22-22 0,22 22 0,-1 20 15,1-20-15,-1-1 0,22 22 16,0-22-16,-1 1 0,1-1 0,21 1 15,0-1-15,-1 1 0,22-22 16,0 22-16,0-1 0,0-20 0,0 20 16,22-21-16,-1 1 0,0-22 15,0 21-15,0-21 0,0 1 0,22-1 16,-22 0-16,21 0 0,1-21 16,-22 0-16,21 21 0,-21-21 15,0 0-15,1 0 0,-1 0 0,0 21 16,0-21-16,0 22 0,-21-1 15,0 0-15,21 0 0,-21 0 16,0 0-16,0 22 0,0-22 16,0 21-16,0 1 0,0-1 0,0 21 15,-21-20-15,0 20 0,21-20 16,0 20-16,-21 1 0,0-22 0,21 21 16,-21 1-16,21-22 0,0 22 15,0-1-15,0 1 0,0-1 0,0 1 16,0-1-16,21-20 0,21 20 0,-21 1 15,0-22-15,22 0 0,-1 1 16,0-1-16,1 0 0,20-21 0,-20 1 16,20-1-16,-21 0 0,43-21 15,-21 0-15,20 21 0,1-21 0,0 0 16,-1 0-16,1 0 0,-22 0 16,1 0-16,-22 0 0,1 0 15,-1 21-15,-21-21 0,0 21 0,-21 1 16,0-1-16,0 0 15,0 0-15,-21 21 0,0-20 16,-21 20-16,-1-21 0,1 21 0,0 1 16,-1-1-16,1 0 0,-22 1 15,22-1-15,-21 0 0,20 1 0,1 20 16,-22-20-16,22-1 0,21 0 0,-21 22 16,20-22-16,-20 22 0,21-22 15,21 21-15,0-20 0,0-1 16,0 22-16,0-43 0,0 21 0,0 0 15,0-20-15,0-1 0,21-21 16,0 21-16,0-21 0,22 0 0,-22 0 16,0 0-16,21 0 0,-20 0 0,-1 0 15,0 0-15,0 0 0,-21-21 16,-21 21 15,0 21-31,0 0 0,-1 0 16,-20 0-16,21 22 0,-21-22 0,20 21 15,-20 1-15,21-1 0,-21 0 16,20 22-16,1-22 0,0 22 16,0-1-16,0-21 0,21 22 0,-21-22 15,21 22-15,0-22 0,0 0 0,21 1 16,0-22-16,0 21 0,0 1 16,0-22-16,22 0 0,-1 21 0,0-21 15,22-21-15,-22 22 0,1-1 0,20 0 16,-21-21-16,22 0 0,-22 0 15,1 0-15,-22 0 0,21 0 0,-21 0 16,0 0-16,-42 0 31,-21 0-31,21 0 16,-22 21-16,22 0 0,-21 22 16,0-22-16,-1 21 0,22-21 0,-21 22 15,-1-1-15,1-21 0,21 21 16,0 1-16,0-1 0,-1 0 0,1 1 15,21-1-15,0 0 0,0 1 0,0 41 16,21-41-16,1-1 16,-1 0-16,21 1 0,0-1 0,1 0 15,-1-20-15,0 20 0,22 0 0,-22 1 16,22-22-16,-1 0 0,1 21 0,-22-21 16,22-21-16,-1 22 0,-21-22 15,1 0-15,20 0 0,-20 0 16,-22 0-16,21 0 0,0-22 0,-20 1 15,-1 0-15,0 0 0,0 0 0,0 0 16,0-1-16,1 22 0,-1 0 16,0 0-1,0 22-15,0 20 0,-21-21 0,21 21 16,1 1-16,-1-1 0,0-21 0,0 43 16,0-22-16,0 0 15,1 1-15,20-1 0,0 0 0,43 43 16,-43-43-16,22 1 0,-1-1 0,1 0 15,-1 1-15,1-22 0,20 0 16,1 0-16,0 0 0,84 22 16,-63-43-16,-21 0 0,20 0 15,65 0-15,-86 0 0,1 0 16,0-21-16,-22-1 0,1 1 0,20 21 16,-20-21-16,-1 0 0,-20 0 15,20 0-15,-20 21 0,-1 0 0,0 0 16,1 0-16,-22 0 0,0 0 0,21 21 15,-21 0-15,1 0 0,-1 0 0,21 0 16,-21 1-16,0-1 0,22 21 16,-22-21-16,64 43 0,-43-43 15,0 0-15,22 0 0,-1 0 0,1-21 16,20 22-16,-20-22 0,21 0 16,-1 0-16,22 0 0,-21-22 15,-1 1-15,22 0 0,0 0 0,-21-21 16,21-22-16,21 22 0,-22-22 0,1 1 15,0-1-15,0 1 0,-21-1 0,-1 1 16,1-22-16,-22 22 0,22 20 0,-21-20 16,-22 20-16,0 1 0,22-21 15,-43 41-15,0 1 0,0 21 16,-21 21 15,0 1-15,21-22-16,1 0 15,-1 0-15,0 0 0,0 0 16,0-22-16,22 1 0,-1 0 0,0-21 16,1 21-16,20-22 0,-21 1 15,64-43-15,-42 22 16,-22 20-16,0-20 0,22-85 0,-22 84 16,-21-105-16,-21 84 15,0 1-15,0-1 0,0 0 16,0 22-16,-21-1 0,0 1 0,-21-1 15,21 22-15,-1 0 0,-20-1 16,21 22-16,-21-21 0,20 21 0,-41-22 16,42 43-16,21-21 0,-21 21 15,-1 0 1,22-21-16,22 0 16,-1 0-1,-21-1-15,42 22 0,-21-21 16,0-21-16,1 21 0,20 0 0,-21-22 15,21-20-15,1 20 16,-22 22-16,0-21 0,-21 0 0,21-1 16,0 1-16,-21 0 0,0-22 15,0 22-15,0-22 0,0 22 0,0 0 16,0-22-16,-21 22 0,0-1 16,-21 22-16,21-21 0,-1 21 0,-20 0 15,21-1-15,-21 1 16,42 0-16,-22 21 15,22-21 17,22 21-32,-1-21 0,0 21 15,0-21-15,0-1 0,0 1 0,22 0 16,-22 0-16,0 0 0,21 0 16,-20-1-16,-1-20 0,0 21 0,0-21 15,0-1-15,0 1 0,-21 0 16,0-1-16,0-20 0,0 20 15,0 1-15,-21 0 0,0-1 0,0 1 16,-21 21-16,20 0 0,-20 0 16,21-1-16,-21 1 0,-1 21 0,1-21 15,0 21-15,20 0 0,-20 0 0,21 0 16,0-21-16,0 21 0,-1 0 16,44-21 30,-1 21-46,21 0 0,-21-21 16,0-1-16,22 22 0,-22-21 16,0 0-16,0 0 0,0 0 0,1 0 15,-1-1-15,-21-20 0,0 21 16,21-21-16,-21-1 0,0 1 0,0 0 16,0-1-16,0 1 0,-21 0 15,0 20-15,-1-20 0,-20 21 0,21-21 16,-21 20-16,-1 1 0,-20 0 15,20 21-15,1-21 0,-21 21 16,20-21-16,1 21 0,0 0 0,-1 0 0,22 0 16,0 0-16,0 0 0,0 0 15,-1 0-15,44 0 47,-1 0-47,0-21 0,0 21 16,0 0-16,0-22 0,-21 1 15,22 0-15,-22 0 16,0 0-16,-22 21 0,1-21 16,-21-1-16,21 22 0,-22 0 0,1 0 15,21 0-15,-21 0 0,-22 0 0,22 0 16,-1 0-16,-20 22 0,21-1 16,-22 0-16,1 0 0,-1 0 0,-21 0 15,22 1-15</inkml:trace>
  <inkml:trace contextRef="#ctx0" brushRef="#br0" timeOffset="113756.47">9313 868 0,'0'0'0,"21"0"0,-21-21 16,22 21 0,-22-21-16,0-1 31,0 1-15,-22 21-16,1 0 0,0 0 15,0 0-15,0 0 0,-22 0 16,22 0-16,0 21 0,0 1 15,0-1-15,0 0 0,-1 0 16,1 21-16,0-20 0,0 20 0,0-21 16,21 21-16,-21-20 15,21 20-15,0 0 0,0-21 0,0 22 0,0-22 16,0 0-16,0 0 16,21 0-16,0 1 0,0-1 15,0 0-15,0-21 0,22 21 0,-22-21 16,0 0-16,0 0 0,22 0 0,-22 0 15,21 0-15,-21 0 0,22 0 16,-22 0-16,21-21 0,-21 0 0,22 0 16,-22-1-16,21 1 0</inkml:trace>
  <inkml:trace contextRef="#ctx0" brushRef="#br0" timeOffset="114028.67">10012 762 0,'0'0'0,"21"-21"0,21-43 31,-42 43-31,0 42 31,0 1-31,0 20 16,0-21-16,0 21 0,0 1 16,0-22-16,-21 21 0,21 1 0,-21-1 15,0 0-15,21-21 0,0 22 16,0-22-16,-21 0 0,21 0 15,-22 0-15,22 1 0,0-1 16,0 0-16,0-42 31</inkml:trace>
  <inkml:trace contextRef="#ctx0" brushRef="#br0" timeOffset="114268.57">9737 1185 0,'0'0'16,"0"22"-16,0-1 0,0 0 0,0 0 15,0 0-15,0 0 16,21 1-16,0-22 16,0 0-16,21 0 15,-20 21-15,-1-21 0,0 0 0,21 0 16,-21 0-16,22 0 0,-22 0 15,21-21-15,-21 21 0,22 0 0,-22-22 16,0 1-16,0 21 0,0-21 16,-21 0-16,0 0 0,0 0 0,0-1 15,0 1-15</inkml:trace>
  <inkml:trace contextRef="#ctx0" brushRef="#br0" timeOffset="114524.42">9673 762 0,'42'-42'15,"-20"42"1,-1 0-16,21-21 0,-21 21 16,22 0-16,-1 0 0,-21-22 0,21 22 15,-20 0-15,-1 0 0,0 0 16,0-21-16,0 21 0,0 0 15,1 0-15,-1 0 32,0 0-32,0 0 15,0 0-15</inkml:trace>
  <inkml:trace contextRef="#ctx0" brushRef="#br0" timeOffset="114849.23">11049 466 0,'0'0'16,"21"0"-16,0-21 0,-21 42 31,-21 0-15,0 0-16,0 0 0,0 0 15,-1 22-15,-20-22 0,21 21 0,-21 22 16,-1-1-16,1-20 0,0 41 15,-1-20-15,1-1 0,21 1 0,-22-1 16,1-20-16,0 20 0,-1-21 16,22 1-16,0-1 0,0 0 0,0-20 15,0 20-15,-1-21 0,22 0 16,0 0-16,0 1 0,0-1 0,22-21 31,-1 0-31,-21-21 16,21-1-16,0 1 0,21-21 15,-20 21-15</inkml:trace>
  <inkml:trace contextRef="#ctx0" brushRef="#br0" timeOffset="115164.59">11493 889 0,'0'0'0,"22"-21"0,-22-64 31,0 64-31,-22 21 16,1 0-16,0 0 16,21 21-16,-21-21 0,0 21 15,0 22-15,-1-22 0,1 0 16,0 21-16,0 1 0,0-1 0,21 0 16,0-20-16,0 20 0,0 0 15,0-21-15,0 22 0,0-22 0,0 0 16,0 0-16,0 0 0,0 1 15,21-22-15,0 21 0,0-21 0,0 0 16,1 0-16,-1 0 0,0 0 0,0 0 16,0 0-16,22 0 0,-22 0 15,0-21-15,21-1 0,-21 1 16,22 0-16,-1 0 0</inkml:trace>
  <inkml:trace contextRef="#ctx0" brushRef="#br0" timeOffset="115412.44">12192 868 0,'0'0'0,"0"-21"0,0 0 31,-21 21-31,21 21 16,-21 0-16,-1 0 0,22 21 16,-21-20-16,21 20 0,0 0 15,0-21-15,-21 22 0,21-22 16,0 21-16,0-21 0,0 1 0,0-1 15,0 0-15,0 0 0,0 0 16,0 0 0,21-21-1,0 0-15,1 0 16,-22-21-16,21 21 0</inkml:trace>
  <inkml:trace contextRef="#ctx0" brushRef="#br0" timeOffset="115760.24">12086 868 0,'0'0'0,"-21"-42"31,21 20-15,21 22-16,21 0 0,-20 0 16,20-21-16,0 21 0,1 0 15,-1 0-15,0 0 0,1 0 0,20 21 16,-21 1-16,1-1 0,-22 0 15,21 21-15,-21-21 0,22 22 0,-43-1 16,21-21-16,-21 22 0,0-1 16,0-21-16,0 21 0,-21-20 0,-22-1 15,22 0-15,-21 21 0,0-21 0,-1-21 16,1 22-16,-22-1 16,22 0-16,0-21 0,-1 21 0,1-21 15,21 0-15,-21 0 0,20 21 16,1-21-16,0 0 0,42-21 31,0 0-15,1 0-16,20 21 0,0-21 0</inkml:trace>
  <inkml:trace contextRef="#ctx0" brushRef="#br0" timeOffset="116084.05">13525 656 0,'0'0'0,"22"-21"31,-107 148 1,64-85-32,0 1 15,-22-1-15,22 22 0,0-1 0,-21-21 16,20 1-16,-20 20 0,21-20 15,-21-1-15,-1 0 0,22 1 16,-21-22-16,21 21 0,-1-21 0,-20 22 16,21-22-16,0 0 0,0 0 15,21 0-15,0 0 0,-22 1 0,22-1 16,22-21 15,-1 0-31,0-21 0,21-1 16,1 1-16,-1 0 0</inkml:trace>
  <inkml:trace contextRef="#ctx0" brushRef="#br0" timeOffset="116411.86">14097 974 0,'0'0'0,"0"-43"0,0 1 16,0 0-1,-21 42-15,0 0 16,-1 0-16,1 0 16,0 21-16,0 0 0,0 0 0,0 22 15,-1-22-15,1 21 0,0 0 16,21-20-16,0 20 0,-21-21 0,21 21 16,-21-20-16,21-1 0,0 0 15,0 0-15,0 0 0,0 0 16,0 1-16,21-22 0,0 21 15,0-21-15,0 0 0,1 0 0,-1 0 16,0 0-16,21 0 0,1 0 0,-22 0 16,21 0-16,0 0 0,1 0 15,-1-21-15,0-1 0,1 1 0,20-21 16,-20 21-16</inkml:trace>
  <inkml:trace contextRef="#ctx0" brushRef="#br0" timeOffset="116660.73">14774 847 0,'0'0'15,"21"-64"1,-21 85 15,0 1-31,-21-1 0,21 0 0,0 0 16,-21 21-16,21 1 0,0-22 16,0 21-16,0-21 0,0 22 0,0-22 15,0 21-15,0-21 0,0 1 16,-21-1-16,21 0 0,0 0 0,0 0 15,0 0-15,21-21 47,-21-21-31,0 0-16,21 0 0</inkml:trace>
  <inkml:trace contextRef="#ctx0" brushRef="#br0" timeOffset="117035.51">14795 762 0,'0'0'0,"0"-21"0,0 0 16,-21 21-16,21-21 0,0-1 31,21 22-31,1 0 0,-1 0 16,0 0-16,0 0 0,21 0 15,1 0-15,-1 22 0,0-1 16,-20 0-16,20 0 0,0 0 0,1 0 15,-22 22-15,0-22 0,21 0 16,-42 21-16,21-20 0,-21 20 0,0-21 16,0 0-16,0 22 0,0-22 15,-21 0-15,0 0 0,0 0 0,0 0 16,0 1-16,-22-1 0,1 0 16,21 0-16,-22-21 0,22 21 0,-21 0 15,21-21-15,0 22 0,-1-22 16,1 0-16,0 21 0,0-21 0,0 0 15,0 21 1,-1-21 0,22-21 15</inkml:trace>
  <inkml:trace contextRef="#ctx0" brushRef="#br0" timeOffset="117220.4">14986 1376 0,'0'21'32,"-21"-21"-1,0 0-16</inkml:trace>
  <inkml:trace contextRef="#ctx0" brushRef="#br0" timeOffset="120784.37">8615 1990 0,'0'0'0,"0"-21"0,-21 21 0,-1 0 16,1-22-16,0 22 15,0 0-15,0 0 0,0 0 16,-1 0-16,1 0 16,0 22-16,21-1 0,-21 0 0,0 0 15,21 0-15,0 22 16,-21-22-16,21 21 0,-22-21 0,22 22 15,0-22-15,0 21 0,0 0 16,0 1-16,0-22 0,0 21 0,0-21 16,0 1-16,0 20 0,0-21 15,22-21-15,-1 21 0,0-21 0,0 0 16,0 0-16,0 0 0,22 0 16,-22 0-16,21 0 0,-21-21 0,22 0 15,-1 0-15,0 0 0,-20-1 16,20 1-16,-21 0 0,0-21 0,0 21 15,1-1-15,-1 1 0,-21 0 16,0 0-16,0 0 16,0 0-16,-21 21 15,-1 0 1,22 21-16,0 0 0,0 0 16,0 0-16,0 0 0,0 22 15,0-22-15,0 21 0,0-21 0,0 22 16,0-22-16,22 21 0,-1-21 15,0 1-15,0-1 0,21-21 0,-20 21 16,20-21-16,-21 0 0,21 0 0,-20 0 16,20 0-16,0 0 0,-21-21 15,22 21-15,-22-21 0,0-1 0,21 1 16,-20 0-16,-1-21 0,0 21 16,-21-22-16,0 22 0,0-21 15,0 21-15,0-22 0,0 22 16,0-21-16,0 21 0,-21-22 0,21 22 15,-21 0-15,-1 0 0,1 21 16,0-21-16,-21 21 0,21 0 0,-1 0 16,1 0-16,-21 21 0,21-21 15,0 21-15,-1 0 0,1 0 0,21 22 16,0-22-16,0 0 0,0 21 0,0 1 16,0-22-16,0 21 0,0-21 15,21 22-15,1-22 0,-1 0 16,0 0-16,0 0 0,21-21 15,1 0-15,-22 0 0,21 0 0,1 0 16,-1 0-16,-21 0 0,21-21 16,1 0-16,-1 21 0,0-42 0,-20 20 15,20 1-15,-21 0 0,0 0 16,0 0-16,-21 0 0,0-1 0,0-20 16,0 21-16,0 0 0,-21 42 46,21 0-46,-21 0 16,21 0-16,-21 1 0,21-1 0,0 0 16,0 21-16,0-21 0,0 1 15,0-1-15,0 0 0,0 0 0,0 0 16,0 0 0,21-21-16,0 0 15,0 0-15,1-21 0,-1 21 16,-21-21-16,21 0 0,0 0 15,-21 0-15,21-22 0,0 22 0,1 0 16,-22-21-16,21 20 0,0 1 16,-21 0-16,0 0 0,21 21 0,-21-21 15,21 21-15,0 0 32,-21 21-32,22 0 0,-22 0 15,0 0-15,0 1 0,0-1 16,0 21-16,21-21 0,-21 0 0,21 1 15,0-1-15,-21 21 0,21-42 16,0 21-16,-21 0 0,22 1 0,-1-22 16,0 0-16,0 0 0,0 0 15,0 0-15,22 0 0,-22 0 0,0-22 16,0 22-16,22-21 0,-22-21 16,0 21-16,0 0 0,0-22 0,0 22 15,1-21-15,-22-1 0,21 1 16,0 21-16,-21-21 0,0-1 15,21 1-15,0 21 0,-21-22 0,0 22 16,0 0-16,0 0 0,0 0 16,0 42-1,-21 0 1,0 0-16,0 22 0,21-22 0,0 0 16,-21 21-16,-1-21 0,22 22 15,0-22-15,0 21 0,0-21 16,0 22-16,0-22 0,0 21 0,0-21 15,0 1-15,0-1 0,22 0 16,-1 0-16,0 0 0,0-21 0,0 0 16,0 0-16,1 0 0,-1 0 15,21 0-15,-21 0 0,22 0 0,-1-21 16,-21 0-16,21 0 0,1 0 16,-22-1-16,0 1 0,21 0 0,-20 0 15,-1-21-15,0 20 0,-21 1 16,0 0-16,21 0 0,-42 21 31,0 0-31,21 21 16,-21 0-16,21 0 0,-22 1 15,22-1-15,0 0 0,0 0 16,0 0-16,0 0 0,0 1 16,0-1-16,0 0 15,22-21-15,-1 0 0,0 0 0,0 0 16,0 0-16,0 0 0,1 0 0,20 0 15,-21 0-15,0 0 0,0-21 16,1 0-16,-1-1 0,0 22 0,0-42 16,0 21-16,0 0 0,1 0 15,-22-1-15,0 1 0,0 0 16,21 21-16,-21 21 31,-21 0-31,21 1 16,-22-1-16,22 0 15,0 0-15,-21 0 0,21 0 0,-21 1 16,21-1-16,-21 0 0,21 0 16,0 0-16,0 0 0,0-42 47,0 0-47,0 0 15,0-21-15,0 20 16,21 1-16,0 0 0,0 0 15,-21-21-15,22 20 0,-1 1 0,0 0 16,0 0-16,0 21 0,0 0 16,1 0-16,-1 0 15,0 0-15,0 21 16,-21 0-16,0 0 0,0 1 0,21-1 16,-21 0-16,0 21 0,21-21 15,-21 1-15,0-1 0,0 0 0,0 0 16,22 0-16,-1 0 15,-21 1-15,21-22 0,0 0 16,0 0-16,0 0 0,1 0 16,-1 0-16,0-22 0,21 1 15,-21 21-15,1-21 0,-1 0 0,0-21 16,21 20-16,-21 1 16,1 0-16,20-21 0,-21 21 15,0-1-15,0 1 0,1 0 0,-22 0 0,0 0 16,-22 42 15,1 0-31,0 0 16,0 0-16,0 1 0,0 20 0,-1-21 15,22 0-15,0 22 0,0-22 16,0 0-16,0 0 0,0 0 0,0 0 16,0 1-16,22-22 0,-22 21 15,42-21-15,-21 21 0,21-21 16,-20 0-16,20 0 0,0 0 0,-21 0 15,22-21-15,-1 0 0,0 21 16,1-22-16,-22 1 0,21 0 0,1 0 16,-22-21-16,0 20 0,0 1 15,0-21-15,-21 21 0,21-22 0,-21 22 16,0-21-16,0 21 0,0 0 0,-21-1 16,0 1-16,0 21 0,-21-21 15,20 21-15,-20 0 0,21 0 0,-21 0 16,-1 0-16,1 21 15,0 0-15,20 1 0,-20-1 0,21 0 16,0 0-16,0 21 0,-1-20 16,22 20-16,0-21 0,0 21 0,0-20 15,0 20-15,22-21 0,-1 0 0,0 0 16,0 1-16,21-1 0,-20-21 16,20 0-16,0 0 0,-21 0 0,22 0 15,-22 0-15,21 0 0,1 0 16,-22 0-16,21-21 0,-21-1 0,22 1 15,-22 0-15,0 0 0,21-21 16,-21 20-16,1-20 0,-1 21 0,0-21 16,0 20-16,-21 1 0,0 0 0,0 0 15,0 0-15,-21 21 32,21 21-17,0 0-15,-21 0 0,0 0 0,21 1 16,0-1-16,0 0 0,-22 21 0,22-21 15,0 1-15,0-1 0,0 0 16,0 0-16,0 0 0,0 0 0,0 1 16,22-22-1,-1 0-15,0 0 0,21 0 16,-21 0-16,1-22 0,-1 22 16,0-21-16,21 0 0,-21 0 0,1 0 15,-1 0-15,21-22 0,-21 22 16,0 0-16,1 0 0,-1-22 15,0 22-15,-21 0 0,21 0 16,-42 42 15,0 0-31,21 0 16,-21 22-16,-1-22 0,22 0 16,0 0-16,0 0 0,-21 22 0,21-22 15,0 0-15,0 0 0,0 0 16,0 1-16,21-1 0,1-21 15,20 21-15,-21-21 16,0 0-16,0 0 0,22 0 16,-22 0-16,21 0 0,-21-21 0,22 21 15,-22-21-15,21-1 0,-21-20 16,22 21-16,-22 0 0,21-22 16,-21 22-16,1-21 0,-1 21 0,0-22 15,0 22-15,0-21 0,-21 21 16,0 0-16,0-1 0,0 1 0,-21 21 15,0 0 1,0 0-16,0 0 0,-1 21 0,1 1 16,0-22-16,21 42 0,0-21 15,0 0-15,-21 0 0,21 1 0,0 20 16,0-21-16,0 0 16,0 0-16,0 1 0,0-1 0,0 0 15,0 0-15,0 0 0,0 0 16,0 1-16,-21-22 31,0 0-15,-1 0-16,1-22 0,0 1 15,21 0-15,-42 0 0,21 0 16,-22 0-16</inkml:trace>
  <inkml:trace contextRef="#ctx0" brushRef="#br0" timeOffset="121004.24">11790 2053 0,'0'0'0,"-21"0"0,-43 0 15,43 0 16,0 0-15,0 0 0</inkml:trace>
  <inkml:trace contextRef="#ctx0" brushRef="#br0" timeOffset="121212.18">10414 2328 0,'0'0'0,"-21"22"15,42-22 17,0 0-32,21 0 0,-20 0 15,20 0-15,0-22 0,1 22 0,-1 0 16,0 0-16,1-21 0</inkml:trace>
  <inkml:trace contextRef="#ctx0" brushRef="#br0" timeOffset="122828.29">14076 2350 0,'0'0'16,"21"-22"-16,127-20 15,-106 42-15,-20-21 0,20 0 16,21 0-16,-20-1 0,-22 1 15,0 0-15,0 0 0,-21-21 16,0 20-16,0 1 0,0-21 0,0 21 16,0 0-16,0-1 0,-21 1 15,0 21-15,0 0 0,0 0 16,-1 21-16,1 1 0,0-1 16,21 0-16,-21 21 0,21 1 15,0-1-15,0 0 0,0 1 0,0-1 16,0 21-16,0-20 0,0-1 15,0 22-15,0-22 0,0 0 0,0 1 16,0-22-16,0 21 0,0-21 16,0 0-16,0 1 0,0-1 0,0 0 15,-21-21 1,0 0-16,-1 0 16,1-21-16,0 0 0,0-1 0,0 1 15,0 0-15,-1-21 16,1 21-16,0-22 0,0 22 0,0 0 15,21 0-15,0 0 0,-21 21 16,21 21 0,0 0-16,0 0 0,0 0 15,21 0-15,0 22 0,-21-22 0,21 0 16,0 0-16,22 0 0,-22-21 16,0 22-16,21-1 0,-21-21 0,22 0 15,-22 0-15,21 0 0,-21 0 16,22 0-16,-22 0 0,21 0 15,-21-21-15,22 21 0,-1-22 0,-21 1 0,0 0 16,22 0-16,-22-21 16,0 20-16,-21-20 0,0 0 0,21 21 15,-21-22-15,0 22 0,0 0 16,0 0-16,0 0 0,0 42 31,-21 0-31,21 0 0,0 0 16,0 22-16,-21-22 0,21 21 0,0-21 15,-21 0-15,21 22 0,0-22 16,0 0-16,0 0 0,0 0 0,0 1 16,21-22-1,0 0 1,0 0 0,0-22-16,1 1 0,-1 0 0,0 0 15,0 0-15,0 0 0,0-1 16,1-20-16,-22 21 0,21-21 0,0 20 15,0 1-15,0 0 0,-21 0 0,0 42 32,0 21-32,0-20 15,0-1-15,0 0 0,0 21 16,0-21-16,21 1 0,-21-1 0,22 0 16,-22 0-16,21 0 0,0 0 15,0 1-15,0-22 0,0 0 0,1 0 16,20 0-16,-21 0 0,21 0 15,1 0-15,-22 0 0,21 0 16,1-22-16,-22 1 0,21 0 0,0 0 16,1 0-16,-22-22 0,0 22 15,21-21-15,-20 0 0,-1-22 0,0 22 16,-21-1-16,0 1 0,21 0 16,-21-1-16,0 1 0,0 21 0,0-21 15,0 20-15,0 1 0,0 0 16,-21 21-16,0 0 0,0 0 15,-1 0 1,1 21-16,21 0 0,-21 22 0,0-22 16,21 21-16,-21 1 0,21-22 0,0 21 15,0 0-15,0 1 0,0-1 16,0 0-16,0-20 0,0 20 0,21-21 16,-21 21-16,21-20 0,0-22 15,0 21-15,1 0 0,-1-21 0,0 0 16,0 0-16,21 0 0,-20 0 15,-1-21-15,0 0 0,21 21 0,-21-22 16,1 1-16,20-21 0,-21 21 16,0 0-16,0-22 0,1 22 0,-1-21 15,-21 21-15,0-1 0,0 1 16,0 0-16,0 0 0,0 0 16,-21 21-1,21 21-15,-22 0 16,1 0-16,21 0 0,-21 1 0,21 20 15,0-21-15,0 21 0,0-20 16,0-1-16,0 0 0,0 0 0,0 0 16,21 0-16,0 1 0,1-1 15,-1-21-15,0 0 0,0 0 16,0 0-16,0 0 16,22 0-16,-22 0 0,0-21 0,21-1 15,-20 22-15,20-21 0,0 0 16</inkml:trace>
  <inkml:trace contextRef="#ctx0" brushRef="#br0" timeOffset="123092.3">15642 2180 0,'0'0'0,"-42"0"0,-1 0 0,1 0 16,21 0-16,42 0 31,0 0-31,0 0 16,22 0-16,-1 0 0,0 0 0,1 0 16,-1-21-16,0 21 0,1-21 15,-1 21-15,0 0 0,1 0 0,20-21 16,-20 21-16,-1 0 0,21 0 15</inkml:trace>
  <inkml:trace contextRef="#ctx0" brushRef="#br0" timeOffset="123812.69">17060 2413 0,'0'0'0,"21"0"15,1 0 1,-22-21 0,0 0-16,0 0 15,0-1-15,0 1 0,0 0 16,0 0-16,-22 21 0,1-21 16,0 0-16,0-1 0,0 22 0,-22-21 15,22 21-15,-21 0 16,21 0-16,-22 0 0,22 21 15,0-21-15,0 22 0,0-1 0,-22 0 16,43 0-16,-21 0 0,0 22 16,21-22-16,0 0 0,0 0 0,0 21 15,0-20-15,21-22 0,0 21 16,-21 0-16,43 0 0,-22-21 0,0 0 16,21 0-16,-20 0 0,-1 0 15,0 0-15,0 0 0,21-21 0,-20 0 16,-1 0-16,0-1 15,0 1-15,-21 0 0,0 0 16,0 0-16,21 0 0,-21-1 16,0 44 15,0-1-31,-21 0 16,21 21-16,-21 1 0,21-1 0,0 0 15,0 22-15,-21-22 0,21 0 16,0 22-16,0-22 0,0 1 0,0 20 15,0-21-15,0 1 0,0 20 0,0-20 16,0 20-16,0 1 0,21-22 16,-21 21-16,0-20 0,0-1 0,21 0 15,-21 1-15,0-1 0,0-21 16,0 0-16,0 1 0,0-1 16,-21-21-1,0 0-15,0-21 16,-1-1-16,1 1 0,0-21 0,21 21 15,-21-22-15,0 1 0,21 0 16,0-1-16,-21-20 0,21 21 0,0-1 16,0-20-16,0 20 0,0 1 0,0 0 15,0-1-15,21 1 0,0 0 16,0 21-16,0-22 0,0 1 0,22 21 16,-22-22-16,21 22 0,1-21 15</inkml:trace>
  <inkml:trace contextRef="#ctx0" brushRef="#br0" timeOffset="124188.46">17357 2392 0,'0'0'0,"-22"-21"16,-41 0-1,63-1-15,-21 1 0,21 0 16,0 0-16,0 0 16,21 0-16,0-1 15,21 22-15,-20 0 16,20 0-16,-21 0 0,21 0 0,-20 0 15,20 22-15,-21-1 0,21 0 0,-20 0 16,-1 0-16,0 22 16,-21-22-16,0 21 0,0 0 0,0 1 15,0-22-15,0 21 0,0-21 16,0 1-16,0-1 0,0 0 16,-21-21-1,0 0-15,21-21 0,-22 0 16,22-1-16,0 1 0,0 0 15,0 0-15,0-21 0,0 20 0,0-20 16,22 0-16,-1 21 0,0-22 16,0 22-16,0 0 0,0 0 0,1 0 15,-1-1-15,0 1 0,0 21 16,0 0-16,0 0 0,1-21 16,-1 21-16,0 0 0,0 0 0,0 21 15</inkml:trace>
  <inkml:trace contextRef="#ctx0" brushRef="#br0" timeOffset="125719.87">18415 2350 0,'0'0'0,"0"-22"0,0 1 0,0 0 16,-21 0-16,0 0 0,-1 0 15,1-1-15,0 1 0,0 0 16,0 21-16,0-21 0,-1 0 15,1 21-15,0 0 0,0 0 0,0 0 16,0 0-16,-1 21 0,1 0 16,0 0-16,0 0 0,0 22 0,0-22 15,-1 21-15,22 1 0,0-1 16,0-21-16,0 21 0,0 1 0,0-22 16,0 0-16,0 0 0,22 0 15,-1 1-15,0-22 0,0 0 16,0 0-16,0 0 0,1 0 15,-1 0-15,0-22 0,0 1 0,0 0 16,0 0-16,1 0 16,-1-22-16,0 22 0,21-21 0,-21 21 15,1-22-15,-22 22 0,21 0 16,0-21-16,0 21 0,-21-1 16,0 44-1,-21-22-15,0 21 16,21 0-16,-21 0 0,21 0 0,-22 22 15,22-22-15,0 0 0,0 21 16,0-21-16,0 1 0,0-1 0,22 0 16,-1 0-16,0-21 0,0 21 15,0-21-15,0 0 0,22 0 0,-22 0 16,0 0-16,21-21 16,-20 21-16,-1-21 0,0 0 0,0-22 15,0 22-15,0-21 0,1 0 16,-1 20-16,0-20 0,0 0 0,-21-1 15,21-20-15,-21 21 0,21-1 16,-21 22-16,0-21 0,0 21 0,0-1 16,-21 22-1,0 22-15,0-1 0,0 0 16,0 21-16,-1-21 0,1 22 16,0-1-16,21-21 0,-21 22 0,21-1 15,0-21-15,0 21 16,0-20-16,0 20 0,21-21 0,0 21 15,-21-20-15,21-1 0,1-21 16,-1 21-16,0-21 0,0 0 0,0 0 16,0 0-16,1 0 0,20-21 15,-21 21-15,0-21 0,0-1 0,1 1 16,-22 0-16,21 0 0,0 0 16,0 0-16,-21-1 0,21 1 0,-21 0 15,21 0-15,-21 0 16,0 42 15,0 0-31,-21 0 0,21 0 16,-21 1-16,21-1 0,0 0 0,0 0 15,0 21-15,0-20 0,0-1 16,0 0-16,0 0 0,0 0 16,21-21-16,0 0 0,1 0 15,-1 0-15,0 0 0,0-21 16,0 0-16,-21 0 0,43 0 15,-22-1-15,0 1 0,0 0 0,0-21 16,0 21-16,1-1 0,-1 1 16,0 0-16,0 0 0,0 21 15,-21 21 17,-21 0-32,0 0 0,0-21 15,21 22-15,-21-1 0,21 0 0,-22 0 16,22 0-16,0 0 0,0 1 15,0-1-15,22-21 32,-1 0-32,-21-21 15,21-1-15,-21 1 16,0 0-16,0 0 0,0 0 0,0 0 16,0-1-16,0 1 15,0 0-15,21 0 0,-21 0 16,21 0-16,0 21 0,1 0 15,-1 0-15,0-22 0,0 22 16,0 0-16,0 0 0,1 0 0,20 0 16,-21 22-16,0-1 0,0-21 15,1 21-15,-1 0 0,0 0 0,-21 0 16,0 1-16,0-1 0,0 21 16,21-21-16,-21 0 0,0 1 0,0-1 15,0 0-15,0 0 16,-21-21-1,0 0 1,21-21-16,0 0 0,0 0 16,0-1-16,0 1 0,0 0 15,0 0-15,0 0 0,0 0 0,42-22 16,-21 1-16,22 21 16,-22 0-16,0-1 0,21 1 0,-21 0 15,22 0-15,-22 0 0,0 21 16,21 0-16,-20 0 0,-1 0 0,0 0 15,0 0-15,0 21 0,-21 0 16,0 0-16,0 0 0,0 1 0,0-1 16,0 21-16,0-21 0,-21 0 15,0 1-15,21 20 0,-21-21 0,0 0 16,21 0-16,-22 1 0,22-1 16,-21-21-16,21-21 46,0-1-46</inkml:trace>
  <inkml:trace contextRef="#ctx0" brushRef="#br0" timeOffset="125871.47">19960 2032 0,'0'0'0,"-21"0"0,-85-42 31,85 42-31,0 0 0,0 0 31,-1-21-31</inkml:trace>
  <inkml:trace contextRef="#ctx0" brushRef="#br0" timeOffset="126079.86">18627 2011 0,'0'0'0,"-43"0"0,1 21 0,21-21 0,-22 0 16,65 0 15,-1 0-31,21 0 0,0 0 16,1 0-16,-1 0 0,22 0 16,-1 0-16,-21 0 0,22 0 0,-1 0 15,1 0-15,-1 0 0,1 0 16,21 0-16</inkml:trace>
  <inkml:trace contextRef="#ctx0" brushRef="#br0" timeOffset="126352.48">20680 1799 0,'0'0'0,"0"-21"16,0 42-1,-43 0-15,22 1 0,0-1 0,0 21 16,-21 0-16,20-20 0,1 41 16,-21-21-16,21 1 0,0-1 0,-22 22 15,22-1-15,0 1 0,0-22 16,0 21-16,-1 1 0,1-1 0,0-20 16,0 20-16,21-20 0,0-22 15,0 21-15,-21 0 0,21-20 0,0-1 16,-21 0-16,21 0 15,0 0-15,-22 0 0</inkml:trace>
  <inkml:trace contextRef="#ctx0" brushRef="#br0" timeOffset="128936.05">10880 2963 0,'0'0'0,"-22"22"32,1-1-32,0 0 15,0 21-15,0-21 0,0 22 16,-1 20-16,1-20 0,-21-1 15,21 21-15,0-20 0,-1-1 0,1 0 16,0-20-16,0 20 0,0-21 0,21 0 16,0 0-16,-21 1 0,21-44 47,21 1-47,-21 0 0,21 0 15,0 0-15,0-22 0,-21 22 16,21-21-16,1 21 0,-22 0 0,0-22 15,21 22-15,-21 0 0,21 21 16,0 0-16,-21 21 16,0 0-16,0 0 0,0 1 15,0 20-15,21-21 0,-21 21 0,21-20 16,-21 20-16,22-21 0,-22 21 16,21-20-16,0-1 0,-21 0 15,21 0-15,0 0 0,0-21 16,1 21-16,20-21 0,-21 0 0,21 0 15,1 0-15,-22 0 0,21 0 16,1-21-16,-1 21 0,0-21 0,-21 0 16,22 0-16,-1 0 0,-21-1 0,0-20 15,1 21-15,-1-21 0,0-1 0,-21 1 16,0 0-16,0-1 0,0 1 16,0 0-16,-21-22 0,0 43 0,-1-21 15,1-1-15,-21 22 16,0-21-16,-1 21 0,1 21 0,0 0 15,-1 0-15,-20 0 0,20 0 0,1 0 16,0 21-16,21 0 0,-22 21 16,22 1-16,0-1 0,21 0 0,-21 22 15,21-22-15,0 22 0,0-22 16,21 0-16,0 1 0,0-1 0,22 0 16,-22-21-16,21 1 0,0-1 15,22 0-15,-22 0 0,1-21 0,20 0 16,-21 0-16,1 0 0,20 0 15,-20 0-15,-1-21 0,0 21 16,1-21-16,-1 0 0,-21-1 0,21 1 16,1 0-16,-1-21 0,-21 21 15,0-22-15,1 22 0,-1-21 0,-21-1 16,0 22-16,0-21 0,0 21 16,0 0-16,-21-1 0,-1 22 0,1 0 15,0 0-15,0 0 0,0 22 16,0-1-16,-1 0 0,1 0 0,0 21 15,0-20-15,0 20 0,21-21 16,0 21-16,0 1 0,0-22 0,0 21 16,0-21-16,0 1 0,0-1 0,21 0 15,0 0-15,0-21 0,0 21 16,1-21-16,20 0 0,-21 0 16,21 0-16,-20 0 0,20 0 15,0 0-15,1 0 0,-1-21 0,0 0 16,-21 0-16,22 21 0,-1-21 0,-21-1 15,22-20-15,-22 21 0,0 0 16,-21 0-16,0-1 0,0 1 0,21 0 16,-21 0-16,0 0 0,0 42 31,-21 0-31,21 0 16,-21 0-16,21 1 0,0-1 0,0 21 15,0-21-15,0 0 16,0 1-16,0-1 0,0 0 15,0 0-15,21-21 0,0 21 16,0-21-16,0 0 0,1 0 16,-1 0-16,0 0 0,21 0 0,-21-21 15,22 0-15,-22 21 0,0-21 16,21 0-16,-20-1 0,-1 1 0,0 0 16,0 0-16,0 0 0,0 0 15,-21-1-15,0 1 0,0 0 0,22 21 16,-22-21-16,0 42 31,-22 0-15,22 0-16,-21 1 0,21-1 15,0 0-15,-21 0 0,21 0 0,-21 22 16,21-22-16,-21 21 16,21-21-16,0 0 0,0 1 15,21-22-15,0 21 0,0-21 16,0 0-16,1 0 0,20 0 15,-21 0-15,21 0 0,-20-21 0,20 21 16,0-22-16,1 22 0,-1-21 16,0 0-16,1 0 0,-1 0 0,-21 0 15,21-1-15,-20 1 0,-1-21 16,0 21-16,-21 0 0,0-22 16,0 22-16,0 0 0,0 0 15,-21 21-15,0 0 0,-1 0 16,1 0-16,0 0 0,-21 0 0,21 21 15,-1 0-15,1 0 0,0 0 16,0 1-16,0 20 0,0-21 0,21 0 16,-22 0-16,22 22 0,0-22 15,0 0-15,0 0 0,0 0 0,22-21 16,-1 22-16,0-22 0,0 0 0,21 0 16,-20 0-16,20 0 0,-21 0 15,21 0-15,1 0 0,-1 0 16,0 0-16,1-22 0,-1 1 15,0 0-15,1 21 0,-22-21 0,21-21 16,1 20-16,-22-20 0,0 21 0,0-21 16,0-1-16,0 1 0,1 0 15,-22-1-15,21 1 0,-21 21 0,0-22 16,0 22-16,0 42 31,-21 1-31,-1 20 0,1-21 16,21 21-16,-21 1 0,0-1 15,21-21-15,-21 22 0,21-1 0,0-21 16,0 21-16,0-20 0,0-1 16,0 0-16,0 0 0,0 0 0,0 0 15,21 1-15,0-22 16,0 0-16,0 0 0,1 0 16,-1 0-16,0 0 0,0 0 0,0-22 15,22 22-15,-22-21 0,0 0 16,0 21-16,0-21 0,0 0 0,1 0 15,-1-1-15,-21 1 0,21 0 16,0 0-16,-21 42 31,0 0-15,-21 0-16,21 1 16,-21-1-16,21 0 0,-21 0 15,21 0-15,0 0 0,0 1 16,0-1-16,21 0 0,0-21 15,0 0-15,0 0 0,0 0 16,1 0-16,-1 0 0,0 0 0,21 0 16,-21 0-16,22 0 0,-22 0 15,0-21-15,21 0 0,-20-1 0,-1 22 16,0-42-16,0 21 0,-21 0 16,0 0-16,0-22 0,0 22 0,0-21 15,0 21-15,-21-1 0,0 1 0,0 0 16,-22 21-16,22 0 15,-21 0-15,21 0 0,-22 0 0,1 21 16,21 0-16,-22 1 0,22-1 16,0 0-16,-21 0 0,42 0 0,-21 0 15,21 1-15,0-1 0,0 0 16,0 0 0,21-21-16,0 0 0,21 0 0,-21 0 15</inkml:trace>
  <inkml:trace contextRef="#ctx0" brushRef="#br0" timeOffset="130439.47">13906 3598 0,'0'-21'16,"0"0"-1,0 0 1,0 42 15,0 0-15,-21 0-16,21 1 0,0 20 15,-21-21-15,21 21 0,0 1 0,0-1 16,-21 22-16,0-22 0,21 21 0,-21 1 16,-1-1-16,22 1 0,-21-22 15,21 22-15,-21-22 0,21 0 16,0 1-16,-21-1 0,21 0 0,-21-20 15,21-1-15,0 0 0,21-42 47,0 0-47,-21-1 0,21 1 0,-21 0 16,21 0-16,1-21 0,-22-1 0,21 1 16,0 0-16,-21-1 0,21-20 15,0 20-15</inkml:trace>
  <inkml:trace contextRef="#ctx0" brushRef="#br0" timeOffset="130771.95">13906 3598 0,'0'0'0,"-21"-21"15,21-63 1,0 62 0,0 1-16,21 21 15,1 0-15,20-21 0,-21 21 16,21 0-16,1 0 0,-1 0 0,64 0 15,-64 0-15,1 0 16,-1 0-16,-21 21 0,21-21 0,-42 21 16,0 1-16,0-1 0,0 0 0,0 0 15,-21 0-15,-21 0 0,0 1 16,-22-1-16,22 0 0,-22 0 0,22 0 16,-22 0-16,22-21 15,0 22-15,21-22 0,-1 0 0,1 21 16,0-21-16,42 0 31,0 0-31,1 0 0,20 0 0,-21-21 16,21 21-16,1-22 0,-1 22 15,0-21-15,1 0 0</inkml:trace>
  <inkml:trace contextRef="#ctx0" brushRef="#br0" timeOffset="131399.47">14605 3493 0,'-21'21'32,"0"-21"-32,21 21 15,-22-21-15,22 21 16,-21-21-16,21 21 0,-21-21 16,21 21-1,0 1-15,0-1 16,0 0-16,0 0 0,0 0 15,0 0 1,21 1-16,-21-1 0,21-21 16,-21 21-16,22-21 0,-1 0 15,0 0-15,0 0 16,0 0-16,0 0 16,1 0-16,-1-21 0,0 0 15,0 21-15,0-22 0,-21 1 16,21 0-16,1 21 0,-22-21 15,0 0-15,0 0 0,0-1 0,21 1 16,-21 0-16,0 0 16,0 42-1,0 0-15,-21 0 16,21 1-16,0 20 0,-22-21 16,22 21-16,-21 1 0,21-1 0,0 0 15,-21 1-15,21-1 0,0 22 16,0-22-16,0 21 0,0 1 0,-21-22 15,21 22-15,-21-22 0,21 0 0,-21 1 16,-1-1-16,1 0 0,0 1 16,0-22-16,-21 21 0,20-21 0,1-21 15,-21 22-15,21-22 0,-22 0 16,22 0-16,-21 0 0,21-22 0,-22 22 16,22-21-16,-21 0 0,21-21 0,0 21 15,-1-22-15,1 1 16,21 0-16,0-1 0,0-20 0,0 20 15,21-62-15,1 41 0,-1 22 16,21-1-16,0 1 0,1 0 16,20 21-16,-20-22 0,-1 1 0,21 0 15,-20 20-15,-1-20 0</inkml:trace>
  <inkml:trace contextRef="#ctx0" brushRef="#br0" timeOffset="132552.14">14922 3471 0,'0'0'0,"0"22"15,0-1-15,0 0 0,-21 0 16,21 0-16,0 0 0,0 1 16,-21-1-16,21 0 0,-21 0 15,21 0-15,-21 0 0,21 1 16,0-44 31,21 1-47,-21 0 15,21 21-15,0-21 0,-21 0 0,21 0 16,1-1-16,-22 1 0,21 0 16,0 21-16,0-21 0,0 21 15,0 0 1,1 21-16,-22 0 0,0 0 16,0 1-16,0-1 0,0 0 15,0 0-15,21 0 0,-21 0 16,21 1-16,-21-1 15,21-21 1,0 0 0,-21-21-1,21-1-15,1 22 0,-1-21 16,-21 0-16,21 0 0,0 0 16,0 0-16,0-22 0,1 22 0,-1 0 15,-21 0-15,21 0 0,0 21 16,0 0-16,0 0 0,-21 21 15,0 0-15,0 0 16,22 0-16,-22 0 0,0 1 16,0-1-16,0 0 0,0 0 0,0 0 15,0 0-15,21-21 0,0 22 0,0-1 16,0-21-16,0 21 16,1-21-16,-1 0 0,0 0 0,0 0 15,21 0-15,-20 0 0,-1 0 16,21-21-16,-21 0 0,0 21 15,22-22-15,-22 1 0,0 0 0,0 0 16,0 0-16,-21 0 0,0-22 16,0 22-16,0 0 0,0 0 0,0 0 15,0-1-15,-21 22 16,0 22 0,0-1-16,0 0 0,21 0 15,0 0-15,-21 22 0,21-22 0,0 0 16,-22 0-16,22 0 0,0 0 15,0 1-15,22-22 16,-22 21-16,21-21 0,0 0 0,0 0 16,0 0-16,0 0 0,1 0 15,-1-21-15,0 21 0,0-22 0,0 1 16,0 0-16,1 21 16,-1-21-16,0 0 0,-21 0 0,21-1 15,0 1-15,-21 0 0,21 21 16,-21 21-1,0 0-15,0 1 16,0-1-16,0 0 16,22 0-16,-22 0 0,21-21 15,0 0-15,0 21 0,0-21 16,0 0-16,1 0 0,-1 0 16,0 0-16,21 0 0,-21 0 15,1-21-15,-1 0 0,0 21 0,0-21 16,0 0-16,-21-22 0,0 22 15,21 0-15,-21-21 0,22-1 16,-22 1-16,21 0 0,-21-22 0,0 22 16,21 0-16,-21-1 0,21 22 15,-21-21-15,0 21 0,0 42 32,0 0-32,0 21 0,0 1 0,-21-1 15,21 0-15,-21 1 0,21-1 16,0 0-16,-21 1 0,21-1 0,0 0 15,0-21-15,0 22 0,0-22 16,0 0-16,0 0 0,0 0 16,21 1-16,0-22 15,0 0-15,0 0 16,0 0-16,-21-22 16,22 22-16,-22-21 0</inkml:trace>
  <inkml:trace contextRef="#ctx0" brushRef="#br0" timeOffset="132713.44">16404 3493 0,'0'0'0,"-21"-22"0,-21 1 31,63 21-31,0 0 0,21 0 16,1 0-16,-1 0 0,21 0 16,-20 0-16,41 0 0,-20 0 15,-1-21-15,22 21 0,-21-21 0,20 21 16,1 0-16,0-21 0</inkml:trace>
  <inkml:trace contextRef="#ctx0" brushRef="#br0" timeOffset="132939.37">17907 3090 0,'0'0'0,"-21"0"0,0-21 16,-1 21-16,1 0 0,-21 0 0,21 21 15,0 1-15,-22-1 0,22 0 0,-21 21 16,-1 1-16,22-1 15,-21 0-15,21 22 0,-22-22 0,1 22 16,21-22-16,-21 0 0,20 1 16,1-1-16,-21 0 0,21 1 0,0-1 15,-22-21-15,22 21 0,0-20 0,21-1 16,-21 0-16,21 0 0,-21 0 16</inkml:trace>
  <inkml:trace contextRef="#ctx0" brushRef="#br0" timeOffset="135524.48">17992 3302 0,'0'0'0,"21"0"0,-21 21 31,0 0-31,0 22 0,0-22 15,-21 21-15,-1 1 0,22-1 16,0 0-16,0 1 0,-21-22 0,0 21 16,21-21-16,-21 0 0,21 22 0,-21-22 15,21 0-15,-21-21 16,21-21 15,0 0-31,0 0 16,0-1-16,0 1 15,21 0-15,0 0 0,-21 0 16,0 0-16,21-1 0,0 22 16,-21 22-1,0-1-15,0 0 16,0 0-16,0 0 0,0 0 16,21 1-16,-21-1 0,22 0 15,-1-21-15,-21 21 0,21-21 16,0 0-16,0 0 0,0 0 15,22 0-15,-22 0 0,0 0 16,21 0-16,-20 0 0,20-21 0,-21 0 16,21 21-16,-20-21 0,-1-1 0,0 1 15,0 0-15,0-21 0,-21 21 16,0-22-16,0 1 0,0 0 16,0-22-16,0 22 0,0-22 15,-21 22-15,-21 0 0,21-1 0,-22 1 16,22 0-16,-21 20 0,-1 1 15,1 21-15,0 0 0,21 0 0,-22 0 16,1 0-16,21 21 0,0 1 16,-1 20-16,1 0 0,0 22 0,21-22 15,-21 0-15,21 22 0,0-22 16,0 1-16,0-1 0,21 0 0,0 1 16,22-1-16,-22-21 0,21 0 15,-21 0-15,22 1 0,-1-1 16,-21-21-16,21 0 0,1 21 0,-1-21 15,22 0-15,-22 0 0,0 0 16,1 0-16,-1-21 0,0 21 0,1-21 16,-22-1-16,21 1 0,-21 0 15,0 0-15,-21 0 0,0-22 0,22 22 16,-22 0-16,0-21 0,0 21 16,0-1-16,0 1 0,-22 21 15,1 0 1,0 21-16,0 1 15,0 20-15,0-21 0,-1 0 0,22 0 16,0 1-16,0-1 0,0 0 16,0 0-16,0 0 0,0 0 0,0 1 15,22-22-15,-1 0 16,0 0-16,0 0 0,21 0 0,-20 0 16,-1 0-16,0 0 0,21 0 15,-21 0-15,1-22 0,20 1 0,-21 21 16,0-21-16,0 0 0,1-21 0,-1 20 15,0-20-15,0 0 0,0-1 16,-21 1-16,0 0 0,21-22 16,-21 22-16,22 0 0,-22-1 0,0 1 15,0 21-15,0 0 0,0-1 16,0 44 0,-22 20-1,1-21-15,21 21 0,-21 1 0,21-1 16,-21 0-16,21 22 0,0-22 15,0 1-15,0-22 0,0 21 16,0 0-16,0-20 0,0-1 0,0 0 16,21 0-16,-21 0 0,21-21 0,0 21 15,1-21-15,-1 0 0,0 0 0,0 0 16,0 0-16,22 0 0,-22 0 16,0 0-16,0 0 0,0-21 0,0 21 15,1-21-15,-1 0 16,0 0-16,0 0 0,0-1 0,-21 1 15,0 0-15,21 0 16,-21 42 15,0 0-31,0 0 0,0 1 16,-21-1-16,21 0 0,0 0 16,0 0-16,0 0 15,21-21 1,1 0-16,-1 0 15,0 0-15,0 0 0,0 0 0,0 0 16,1 0-16,-1-21 16,0 0-16,0 21 0,0-21 0,0 0 15,1 0-15,-1-1 0,0 1 16,0 0-16,-21 0 0,21 21 0,-21-21 16,21 21-16,-21 21 31,0 0-31,0 0 0,0 0 15,0 1-15,0-1 0,0 0 16,0 0-16,0 0 0,0 0 16,0 1-16,22-22 15,-1 0 1,0 0-16,0 0 16,0 0-16,0 0 0,1 0 0,-1 0 15,0 0-15,0-22 0,0 1 16,0 0-16,1 0 0,-22 0 15,21 0-15,0-1 0,-21 1 16,0 0-16,21 0 0,-21 0 16,21 21-16,-21 21 31,-21 0-15,21 0-16,0 0 0,-21-21 15,21 22-15,0-1 0,0 0 16,0 0-16,0 0 0,0 0 15,21-21 1,0 0-16,0 0 16,1 0-16,-1 0 15,0 0-15,0-21 0,0 21 16,0-21-16,1 0 0,-1 0 0,0 21 16,-21-21-16,21-1 0,0 1 15,-21 0-15,0 0 0,0 0 16,-21 42 15,0 0-31,21 0 16,0 0-16,-21-21 0,21 22 0,0-1 15,0 0-15,0 0 16,0 0-16,21-21 16,0 0-1,0 0-15,0 0 0,1 0 16,-1 0-16,0 0 0,0-21 0,0 21 15,0-21-15,1 21 0,-1-21 16,0 0-16,0 21 0,0-22 0,0 1 16,1 21-1,-44 21 17,1-21-17,21 22-15,-21-22 0,21 21 16,0 0-16,0 0 15,21-21 1,0 0-16,1 0 16,-1 0-16,0 0 0,0 0 15,0-21-15,0 21 16,-21-21-16,22 0 0,-1 21 16,0-22-16,-21 1 15,0 0-15,21 21 0,-21-21 0,21 0 16,-21 42 15,0 0-31,0 0 0,-21 0 16,0 1-16,0 20 0,0-21 0,21 21 15,-22-20-15,22 20 0,0 0 0,0 1 16,0-1-16,0 0 0,0 1 16,0-22-16,0 21 0,0 0 0,0-20 15,0-1-15,0 0 0,0 0 16,0 0-16,0 0 0,22-21 15,-22-21 17,0 0-32,0 0 0,0-21 0,0 20 15,0-20-15,0 21 0</inkml:trace>
  <inkml:trace contextRef="#ctx0" brushRef="#br0" timeOffset="135696.48">20362 3323 0,'0'0'16,"-42"0"-16,21-21 0,0 21 0,-1-21 0,1 21 15,0 0 1,21 21 15,21-21-31,0 21 0</inkml:trace>
  <inkml:trace contextRef="#ctx0" brushRef="#br0" timeOffset="136319.49">20997 3937 0,'0'0'0,"0"21"0,-21-21 47,0 0-47,0 21 0,-22-21 16,1 0-16,0 0 0,-22 0 16,1 0-16,-1 0 0,1 0 0,-22 0 15,22 0-15,-22 0 0,0 22 16,-21-22-16,1 0 0,-1 0 0,0 0 15,-21 21-15,0-21 0,0 0 0,21 0 16,-42 21-16,21-21 16,0 0-16,-21 0 0,0 0 0,-1 0 15,1 21-15,-21-21 0,21 0 16,-43 0-16,1 21 0,-1-21 0,-20 0 16,-22 21-16,0-21 0,0 0 0,-21 22 15,21-22-15,0 0 0,1 21 16,-1 0-16,21-21 0,0 0 0,1 21 15,-1-21-15,0 0 0,22 21 16,-22-21-16,1 0 0,-1 0 0,21 0 16,-20 0-16,20 0 0,1 0 0,-1 0 15,22 0-15,0 0 0,20 0 16,1 0-16,21 0 0,0 0 16,21 0-16,1 0 0,-1 0 0,21 0 15,22 0-15,-22 0 0,21 0 16,22 0-16,0 0 0,-1 0 0,22 0 15,0 0-15,0-21 0,0 21 16,42 0 31,0 0-47,0 0 0,0 0 16,1 0-16,-1 0 0,0 0 0,0 0 15,0 0-15,22 0 0</inkml:trace>
  <inkml:trace contextRef="#ctx0" brushRef="#br0" timeOffset="150544.37">14372 11494 0,'21'0'0,"0"0"16,1-22 0,-1 22-16,0-21 15,0 21 1,0-21-16,-21 0 31,0 0-15,-21 21-1,0-21-15,0 21 16,-22 0-16,1 0 0,21 0 0,-21 0 16,-22 0-16,22 0 0,-1 21 0,-20-21 15,21 21-15,-1 0 0,1 0 16,0 0-16,-1 1 0,22-1 0,-21 0 16,21 21-16,-1-21 15,1 22-15,0-22 0,0 21 0,21-21 16,-21 22-16,21-22 0,0 0 0,0 21 15,0-20-15,0 20 0,0 0 16,0-21-16,21 22 0,0-22 0,0 0 16,0 0-16,1 0 0,-1 1 15,21-1-15,-21 0 0,22-21 0,-22 0 16,21 21-16,-21-21 0,22 0 16,-22 0-16,21 0 0,-21 0 0,22 0 15,-22-21-15,21 21 0,-21-21 16,0 21-16,1-21 0,-1 21 0,0-22 15,0 22-15,0 0 0,-21-21 0,21 0 16,1 21 0,-22-21-16,21 21 15,0-21 1,0 0-16,0 21 0,0-22 16</inkml:trace>
  <inkml:trace contextRef="#ctx0" brushRef="#br0" timeOffset="150967.54">15303 11621 0,'0'0'0,"0"-22"0,0 1 16,-21 21-16,21-21 15,-21 21-15,0-21 0,21 0 16,-21 21-16,0 0 16,21 21-1,0 0 1,-22 0-16,22 0 0,-21 1 0,21-1 16,0 21-16,0-21 0,-21 0 0,21 22 15,-21-22-15,21 21 16,-21-21-16,21 1 0,0 20 0,0-21 15,0 0-15,0 22 0,0-22 16,0 0-16,0 0 0,0 0 16,0-42 31,0 0-47,0 0 15,-21 0-15,21-1 16,0 1-16</inkml:trace>
  <inkml:trace contextRef="#ctx0" brushRef="#br0" timeOffset="151368.51">14859 12023 0,'0'0'0,"-42"63"31,42-42-31,0 1 0,0-1 16,21 0-16,0-21 16,-21 21-16,21-21 0,0 0 0,0 21 15,1-21-15,-1 0 0,0 21 16,21-21-16,-21 0 0,1 0 0,20 0 15,-21 0-15,0 0 0,22 0 16,-22 0-16,0 0 0,0 0 0,21 0 16,-20 0-16,-1-21 0,0 21 15,0 0-15,0 0 0,-21-21 0,21 21 16,1-21-16,-22 0 31,0 0-31,0-1 16,0 1-16,0 0 15,0 0-15,0 0 16,0 0-16,0-1 0</inkml:trace>
  <inkml:trace contextRef="#ctx0" brushRef="#br0" timeOffset="152168.37">15049 11472 0,'-21'0'0,"42"0"0,-63 0 15,63 0 32,0 22-47,1-22 0,-1 0 0,21 0 16,-21 0-16,22 0 0,-1 0 16,0 0-16,1 0 0,-22 0 15,21 0-15,0 0 0,-20 0 0,20 0 16,-21 0-16,0 0 0,0 0 15,1 0-15,-1 0 0,0 0 16,-42 0 125,21 21-126,-21-21 95,-1 0-79,1 0 78,0 0-109,0 0 16,0 0-16</inkml:trace>
  <inkml:trace contextRef="#ctx0" brushRef="#br0" timeOffset="155272.29">11345 9356 0,'0'0'0,"0"-21"31,0-1 1,0 44 30,-21-22-62,21 21 0,-21-21 0,21 21 16,0 0-16,-21 0 15,21 0-15,0 1 16,-21-1-16,21 0 0,0 0 0,0 21 16,0-20-16,0-1 0,0 0 15,0 0-15,0 21 0,21-20 0,0-1 16,-21 0-16,21 0 0,0 0 16,0 0-16,-21 1 0,22-1 0,-1 0 15,0 0-15,0 0 0,0 0 0,0-21 16,1 22-16,-1-1 0,0 0 15,0-21-15,0 21 0,0-21 16,22 0-16,-22 21 0,21-21 16,-21 0-16,22 0 0,-1 0 0,0 0 15,1 0-15,-1 0 0,0 0 16,1 0-16,-1 0 0,0 0 16,1 0-16,20 0 0,-20 0 0,-1-21 15,0 21-15,1-21 0,-1 0 0,0 21 16,1-21-16,-1-1 0,0 22 15,1-21-15,-1 0 0,0 0 0,1 0 16,-1 21-16,0-21 16,1-1-16,-1 1 0,21 21 0,-20-21 0,-1 0 15,22 0-15,-22 21 0,0-21 0,22 21 16,-22-22-16,0 1 0,22 21 16,-22-21-16,1 21 0,-1-21 0,21 0 15,-20 21-15,-1-21 0,22 21 16,-22-22-16,21 22 0,-20-21 15,20 21-15,-20-21 0,-1 21 0,0 0 16,22 0-16,-22 0 0,0-21 16,1 21-16,-1 0 0,0 0 0,1 0 15,-1 0-15,0 0 0,-20 0 0,20 0 16,-21 0-16,21 21 0,-20 0 16,-1-21-16,0 21 0,0-21 0,0 22 15,0-1-15,1-21 0,-1 21 16,0 0-16,-21 0 0,21 0 0,0 1 15,0-1-15,1 21 16,-1-21-16,0 0 0,-21 1 16,21-1-16,0 0 0,0 0 0,-21 0 15,22 0-15,-22 1 0,21-1 16,-21 0-16,21 0 0,-21 0 16,0 0-16,21 1 0,-21-1 15,0 0-15,0 0 0,0 0 16,0 0-16,0 1 15,0-1-15,0 0 16,0 0 15,0-42 32,21 21-63,-21-21 15,21 0-15,-21-1 0,22 1 16,-1 21-16,-21-21 16,21 21-16,-21-21 0,21 21 0,0-21 15,-21 0-15,21 21 0,1-22 0,-1 1 16,0 21-16,0-21 0,0 0 16,0 0-16,1 0 15,-1 21-15,0-22 0,0 22 16,0-21-16,0 0 0,22 21 0,-22-21 15,0 21-15,21-21 0,-20 21 0,20-21 16,-21 21-16,0-22 0,0 22 16,22 0-16,-22-21 0,0 21 0,0-21 15,0 21-15,1 0 0,20 0 16,-21-21-16,0 21 0,0 0 0,1 0 16,-1-21-16,21 21 0,-21 0 15,0 0-15,1 0 0,20 0 0,0 0 16,-21 0-16,22 0 0,-1 0 0,-21 0 15,22 0-15,-1 0 0,0 0 16,-21 21-16,22-21 0,-1 21 16,-21-21-16,22 0 0,-22 21 15,0-21-15,21 21 0,1 1 16,-22-22-16,21 21 0,-21-21 0,0 21 16,1-21-16,20 21 0,-21-21 15,21 21-15,-20-21 0,20 21 0,0-21 16,-21 22-16,22-1 0,-22-21 15,21 21-15,1-21 0,-1 21 0,-21-21 16,21 21-16,1-21 0,-1 0 0,0 21 16,-20-21-16,20 0 0,0 22 15,-21-22-15,22 0 0,-1 21 0,-21-21 16,22 0-16,-22 0 0,0 21 16,21-21-16,-21 21 0,1-21 15,20 0-15,-21 0 0,0 21 0,22-21 16,-22 0-16,0 0 0,21 0 0,-21 0 15,22 21-15,-22-21 0,0 0 16,0 0-16,43 0 0,-43 0 16,21 0-16,-21 0 0,1 0 15,20 0-15,-21 0 0,0 0 0,22 0 16,-22 0-16,0 0 0,21 0 0,-21 0 16,1 0-16,20 0 0,-21 0 15,21 0-15,-20-21 0,-1 21 16,21 0-16,-21 0 0,0-21 0,1 21 15,-1 0-15,21 0 0,-21-21 16,0 21-16,1 0 0,-1-21 0,0 0 16,21 21-16,-21-22 0,1 1 15,-1 21-15,21-21 0,-21 0 0,0 0 16,1 0-16,20-1 0,-21-20 0,0 21 16,0 0-16,22-22 0,-22 1 15,0 21-15,0-21 0,0 20 0,1-20 16,-1 21-16,0-21 0,0 20 15,-21 1-15,21 0 0,-21 0 0,21 0 16,-21 0-16,0-1 16,0 1-16,0 0 15,0 0-15,22 0 0,-22 0 16,0-1-16,0 1 16,0 0-16,21 0 0,-21 0 15,0 0-15,0-1 0,0 1 16,21 0-16,-21 0 0,0 0 15,21 0 1,-21-1-16,0 1 16,0 0-1,0 0 17,21 21-32,-21-21 15,0 0 1,-21 42 78,0-21-94,0 21 0,21 0 0,-21 0 15,-1 0-15,-20 1 0,21-1 16,0 0-16,-22 0 0,22 0 15,-42 22-15,20-22 0,22 0 16,0-21-16,0 21 0,0 0 16,21 0-16,-21-21 15,42 0 17,0-21-17,0 21-15,-21-21 0,21 21 16,0-21-16,-21 0 0,22 21 0,-1-21 15,0-1-15,0 1 0,0 0 16,-21 0-16,21 0 0,1 0 16,-1 21-16,-21-22 0,21 1 15,0 21-15,-21-21 0,21 21 16,0 0 0,-21 21-1,22-21-15,-22 21 0,0 1 16,21-22-16,-21 21 0,0 0 15,0 0-15,21 0 0,-21 0 0,21 22 16,-21-22-16,0 0 16,0 0-16,21 0 0,-21 1 0,21-1 0,1 21 15,-22-21-15,21-21 16,-21 21-16,21 1 0,0-1 16,-21 0-16,21 0 15,-21 0 16,21-21-31,-21-21 32,0 0-17</inkml:trace>
  <inkml:trace contextRef="#ctx0" brushRef="#br0" timeOffset="156539.65">11472 9271 0,'-21'0'47,"0"0"-47,0 0 16,0 0-16,-1 21 0,1-21 15,0 21-15,0 1 0,0-22 16,0 21-16,-1 0 0,1 0 0,0 0 15,0 0-15,-21 1 0,20-1 16,1 0-16,-21 21 0,21-21 0,0 1 16,-1-1-16,1 0 15,21 0-15,-21 0 0,21 0 16,-21-21-16,21-21 47,21 21-47,0-21 0,0 0 15,1 0-15,-1 0 0,0-1 0,0 1 16,0 0-16,22 0 0,-22-21 16,0 20-16,0 1 0,-21 0 15,21 21-15,0-21 0,-21 0 0,22 21 16,-22-21-16,21 21 0,0 0 16,0 0-1,0 0 1,0 0-1,1 0-15,-22 21 0,21-21 16,-21 21-16,21 0 0,0 0 16,-21 0-16,0 1 0,21-22 15,0 21-15,-21 0 0,0 0 16,0 0-16,22 0 0,-1 1 16,-21-1-16,0 0 15,21-21-15,-21 21 16,21-21-16,0 0 31</inkml:trace>
  <inkml:trace contextRef="#ctx0" brushRef="#br0" timeOffset="187979.51">6096 12785 0,'0'0'0,"0"-21"15,0-1 1,0 1-16,0 42 31,0 1-31,0-1 16,0 0-16,0 0 15,0 21-15,-21 1 0,21-1 0,-21 0 16,-1 1-16,22-1 0,-21 0 0,0 1 16,21-1-16,-21-21 0,0 22 15,21-22-15,0 21 0,-21-21 0,21 0 16,-22 1-16,22-1 0,0 0 16,-21-21-16,21-21 46,0 0-46</inkml:trace>
  <inkml:trace contextRef="#ctx0" brushRef="#br0" timeOffset="188605.5">5884 13018 0,'0'0'0,"0"-22"0,0 1 16,0 0-16,0 0 16,21 0-16,1 21 0,-1-21 15,0-1-15,0 1 0,0 21 16,22-21-16,-22 0 0,0 21 16,0 0-16,21 0 0,-20 0 0,-1 0 15,0 0-15,0 0 0,0 21 16,-21 0-16,0 22 0,0-22 0,0 21 15,0-21-15,0 22 0,0-22 0,-21 21 16,0 0-16,0-20 0,-22-1 16,22 21-16,-21-21 0,21 0 0,0 1 15,-22-1-15,22-21 16,21 21-16,-21-21 0,21-21 31,21 0-15,0-1-16,0 22 0,1-21 0,-1 0 15,0 21-15,21-21 0,-21 21 16,1 0-16,20 0 0,-21 0 0,0 0 16,22 0-16,-22 0 0,21 0 15,-21 21-15,0-21 0,1 21 0,20 22 16,-21-22-16,-21 21 16,0-21-16,0 0 0,0 1 15,-21-1-15,0 0 0,-22 0 0,22 0 16,-21 0-16,0 22 0,-1-43 15,1 21-15,21 0 0,-22 0 16,1-21-16,0 0 0,-1 0 16,22 0-16,-21 0 0,21 0 0,0 0 15,-1 0-15,1 0 0,0-21 16,21 0-16,0 0 0,-21 0 0,21-1 16,0 1-16,0 0 0,0 0 15,21 21-15,0-21 16,0 0-16,1-1 0,-1 1 0,21 21 15,-21-21-15,0 0 0,22 0 0</inkml:trace>
  <inkml:trace contextRef="#ctx0" brushRef="#br0" timeOffset="189276.54">6498 13145 0,'0'63'31,"0"-42"-31,0 0 15,0 1-15,0-1 0,0 0 16,0 0-16,0 0 0,0 0 0,0 1 16,0-1-16,0 0 0,0 0 15,0 0-15,0 0 16,21-21-16,0 0 0,1 22 16,-1-22-16,0 0 15,0 0-15,0 0 0,0-22 16,1 22-16,-1-21 0,0 0 15,21 21-15,-21-21 0,1 0 0,-22 0 16,21-1-16,0 1 0,0 0 16,0 0-16,0 0 0,-21 0 0,22-1 15,-22 1-15,21 0 0,-21 0 16,0 42 15,0 0-31,0 0 16,0 1-16,0-1 0,0 21 0,0-21 15,0 0-15,0 1 0,0-1 16,0 0-16,0 0 0,0 0 16,0 0-16,0 1 15,21-22-15,0 0 0,0 0 16,0 0-16,1 0 16,-1 0-16,0 0 0,0-22 0,-21 1 15,21 21-15,0-21 0,1 0 0,-1 0 16,0 0-16,0-1 0,-21 1 15,21 0-15,-21 0 0,21 0 0,-21 0 16,0-1 0,0 44 15,0-1-31,0 0 16,0 0-16,0 0 0,0 0 15,0 1-15,0-1 0,0 0 16,0 0-16,0 0 0,0 0 15,22-21-15,-1 0 16,0 0 0,-21-21-16,21 0 15,-21 0-15</inkml:trace>
  <inkml:trace contextRef="#ctx0" brushRef="#br0" timeOffset="189704.61">7451 12827 0,'0'0'0,"-22"0"0,1 0 15,0 0-15,0 0 0,0 0 0,0 0 16,-1 21-16,1 0 0,0 1 16,21-1-16,0 0 0,0 0 0,0 0 15,0 0-15,0 1 0,0-1 0,0 0 16,0 0-16,21-21 15,0 0-15,1 21 0,-1-21 0,0 0 16,0 0-16,0 0 16,22 0-16,-22 0 0,0-21 0,0 21 15,0-21-15,0 21 0,-21-21 0,22 0 16,-22-1-16,0 1 0,0 0 16,0 0-16,0 0 0,0 0 0,0-1 15,-22 1-15,22 0 0,-21 0 16,0 21-16,0-21 0,0 21 0,0 0 15,-1 0-15,1 0 0,0 21 16,0 0-16,0 0 0,0 0 16,21 1-16,0-1 15,-22 0-15,22 0 0,0 0 0,0 0 0,0 1 16,0-1-16,0 0 0,0 0 16,0 0-16,22 0 15,-1-21-15,0 0 0,0 0 16,0 0-16</inkml:trace>
  <inkml:trace contextRef="#ctx0" brushRef="#br0" timeOffset="189996.51">7895 12827 0,'0'0'0,"0"21"31,0 0-31,0 1 15,0-1-15,0 0 0,0 0 0,-21 0 16,0 22-16,0-22 0,21 21 16,-22-21-16,22 22 0,-21-22 0,0 21 15,21-21-15,0 22 0,-21-22 0,0 21 16,21-21-16,0 0 0,-21 22 16,21-22-16,0 0 0,0 0 0,0 0 15,0 1-15,0-1 0,0 0 16,21-21 15,0 0-31,0-21 16</inkml:trace>
  <inkml:trace contextRef="#ctx0" brushRef="#br0" timeOffset="190656.49">8445 13356 0,'22'-42'31,"-22"21"-31,0 0 0,0-1 0,-22 1 16,22 0-16,-21 21 15,0-21-15,0 21 0,0 0 16,0 0-16,-1 0 0,1 0 15,0 0-15,0 0 0,0 0 16,0 21-16,-1 0 0,1-21 0,0 21 16,0 1-16,0-1 0,0 0 0,-1 0 15,1 0-15,0 0 0,21 1 16,0-1-16,0 0 0,0 0 0,0 0 16,0 0-16,0 1 0,0-1 15,21 0-15,0-21 16,1 0-16,-1 0 0,0 0 15,0 0-15,0 0 0,0 0 0,22 0 16,-22-21-16,0 0 0,0-1 0,0 1 16,1 21-16,-1-42 0,0 21 15,0 0-15,0-1 0,0 1 0,1-21 16,-22 21-16,21-22 0,-21 22 16,21-21-16,-21 0 0,0-1 0,0 22 15,0-21-15,0-1 0,0 22 16,0 0-16,0 0 0,0 0 0,0 0 15,0-1-15,0 44 32,0-1-32,0 21 0,0-21 15,0 22-15,0-1 0,0 0 16,0 1-16,-21-22 0,21 21 0,0 0 16,-21 1-16,21-1 0,0-21 0,0 22 15,0-22-15,0 0 0,0 0 16,0 21-16,0-20 0,21-1 15,0-21-15,0 0 0,0 21 16,0-21-16,1 0 0,-1 0 0,0 0 16,0 0-16,0-21 0,0 0 15,22 21-15,-22-22 0,0 1 0,0 0 16</inkml:trace>
  <inkml:trace contextRef="#ctx0" brushRef="#br0" timeOffset="191231.86">5524 14012 0,'0'0'0,"-21"0"0,0 0 0,-42-21 31,41 21-31,22-21 0,0 0 31,22 21-31,-1 0 16,21 0-16,-21 0 0,43 0 15,-22 0-15,43 0 0,-22 0 0,22 0 16,21 0-16,-22 0 0,22 0 16,0-21-16,21 21 0,0 0 0,21 0 15,-21 0-15,21 0 0,-21 0 16,22-21-16,-22 21 0,0 0 0,0 0 15,21 0-15,-21 0 0,0 0 16,-21 0-16,-1 0 0,1 0 0,-21 0 16,0 0-16,-22 0 0,22 0 15,-43-22-15,22 22 0,-1 0 16,-21 0-16,-20 0 0,-1 0 16,-42 0 15,-1 0-16,1 0-15,0 0 0,-21-21 0,21 21 16</inkml:trace>
  <inkml:trace contextRef="#ctx0" brushRef="#br0" timeOffset="191904.75">3704 13399 0,'0'0'16,"-21"0"-16,0 0 0,0 0 16,-1 0-16,44 0 31,20 0-31,0 0 15,1 0-15,20 0 0,-21 0 16,22 0-16,-1 0 0,1-22 0,-1 22 16,1 0-16,21 0 0,-22 0 15,1-21-15,20 21 0,-20 0 0,-1 0 16,1 0-16,-1 0 0,-20-21 16,-1 21-16,0 0 0,-21 0 0,22 0 15,-22 0-15,-42 0 47,0 0-47,-1 0 0,-20 0 16,21 0-16,-21 0 0,-1 21 0,1-21 15,-22 0-15,22 0 0,-21 0 16</inkml:trace>
  <inkml:trace contextRef="#ctx0" brushRef="#br0" timeOffset="192285.59">3514 13483 0,'21'0'31,"0"0"-31,21 0 15,1 0-15,-1 0 0,0 0 16,1 0-16,-1-21 0,21 21 0,-20-21 16,20 21-16,-20 0 0,20 0 15,-21 0-15,1-21 0,20 21 16,-20 0-16,-1 0 0,0 0 16,1 0-16,-1 0 0,0-21 0,1 21 15,-22 0-15,21 0 0,-21 0 0,0 0 16,1 0-16,-1 0 0,0 0 15,-21-22 1,0 1 15,0 0-15</inkml:trace>
  <inkml:trace contextRef="#ctx0" brushRef="#br0" timeOffset="192763.93">4593 13081 0,'0'0'16,"-21"0"0,0 0-16,21 21 0,0 0 15,0 1-15,0-1 16,0 0-16,21 0 15,0 0-15,0 0 0,0-21 16,1 22-16,-1-22 0,0 21 0,0-21 16,0 0-16,22 0 15,-22 21-15,0-21 0,0 0 0,21 0 16,-20 0-16,-1 0 0,0 0 0,0 0 16,0 0-16,0 0 0,1 0 15,-22-21 1,-22 21 15,1 0-31,0 0 0,0 0 16,0 21-16,0 0 0,-1-21 15,-20 21-15,0 0 0,21 1 0,-22-1 16,1 0-16,0 0 0,20 21 16,-20-20-16,21 20 0,0-21 0,0 0 15,21 22-15,0-22 0,0 0 16,-22 0-16,22 0 0,0 0 15,-21-21 17,0-21-17</inkml:trace>
  <inkml:trace contextRef="#ctx0" brushRef="#br0" timeOffset="193312.23">3577 13399 0,'0'0'16,"-21"0"-16,0 0 0,0 0 15,-1 0-15,1 0 0,0 0 0,0 0 16,0 0-16,42 0 31,0 0-31,21 0 16,1 0-16,-1 0 0,22 0 15,-1 0-15,-21 0 0,22 0 0,-1-22 16,-20 22-16,20 0 0,-20-21 16,-1 21-16,0 0 0,22-21 0,-22 21 15</inkml:trace>
  <inkml:trace contextRef="#ctx0" brushRef="#br0" timeOffset="203240.52">10202 13102 0,'0'21'0,"0"1"32,-21-22-1,0 0-31,0 0 0,0 0 16,-1 0-16,1 0 0,0 0 15,0 0-15,0 0 0,0 0 16,-1 0-16,1-22 0,21 1 15,-21 0-15,0 21 0,21-21 16,0 0-16,0 0 16,0-1-16,0 1 0,21 21 15,0-21-15,0 21 0,1 0 16,20 0-16,-21-21 0,0 21 0,22 0 16,-22 0-16,0 0 0,0 0 15,21 0-15,-20 21 0,-1-21 16,-21 21-16,21 0 0,-21 1 15,21-1-15,-21 0 0,0 0 0,0 0 16,0 0-16,-21 1 0,0 20 16,0-21-16,-22 0 0,22 22 0,-21-22 15,-1 21-15,1-21 0,21 0 0,-21 22 16,-1-22-16,1 0 0,0 21 16,20-20-16,1-1 0,-21 0 0,42 0 15,-21 0-15,0-21 0,-1 21 16,22-42 15,0 0-31,0 0 0,0 0 16,22 0-16,-22-1 0,21 1 15,0 0-15,0 0 0,0 0 16,0 0-16,1 21 0,-1-22 16,0 22-16,0 0 0,0 0 15,0 0-15,1 0 0,-1 22 16,0-22-16,0 21 0,0 0 15,0 0-15,1 0 0,-1 0 16,-21 22-16,21-22 0,0 0 16,0 0-16,-21 0 0,21 1 0,1-22 0,-22 21 15,21-21-15,0 0 0,0 0 16,0 0-16,0 0 16,1 0-1,-22-21-15,0-1 16,21 1-16,-21 0 0,0 0 15,21 0-15,-21 0 0,21-1 16,0 1-16,-21 0 0</inkml:trace>
  <inkml:trace contextRef="#ctx0" brushRef="#br0" timeOffset="203520.87">10964 13102 0,'0'0'0,"-21"21"47,0 1-47,21-1 16,-21-21-16,0 21 0,21 0 0,0 21 16,-22-20-16,1-1 0,21 0 15,-21 0-15,21 0 0,0 0 0,-21 1 16,21-1-16,-21 0 0,21 0 15,0 0-15,0 0 0,0 1 16,21-22 15</inkml:trace>
  <inkml:trace contextRef="#ctx0" brushRef="#br0" timeOffset="203864.09">10880 13187 0,'0'0'16,"21"-21"-16,0 21 15,-21-21-15,21-1 0,0 22 16,0 0-16,1 0 0,-1-21 16,0 21-16,0 0 0,0 0 15,0 0-15,1 0 0,-1 21 0,0-21 16,-21 22-16,0-1 0,21 0 15,-21 0-15,0 21 0,0-20 0,0-1 16,0 0-16,0 0 0,0 21 16,0-20-16,0-1 0,0 0 0,-21-21 15,21 21-15,0 0 0,0 0 0,0 1 16,0-44 31,-21 22-32,21-21-15,-21 21 0,21-21 16,-22 0-16,1 0 0</inkml:trace>
  <inkml:trace contextRef="#ctx0" brushRef="#br0" timeOffset="204112.53">10710 13356 0,'0'0'0,"-21"0"0,42 0 31,0 0-31,1 0 0,-1-21 16,0 21-16,21 0 0,-21 0 16,22 0-16,-1 0 0,0 0 15,1 0-15,-1 0 0,0 0 0,1 0 16,-1 0-16,0-21 0,1 21 16,-1 0-16,-21-21 0,22 21 0,-22 0 15,21 0-15,-21 0 0,0 0 0,1-21 16,-1 21-16,0 0 15,0-22-15,0 1 16</inkml:trace>
  <inkml:trace contextRef="#ctx0" brushRef="#br0" timeOffset="204384.5">11663 13166 0,'0'21'46,"-21"0"-46,21 0 16,-22 0-16,22 1 0,0-1 16,0 0-16,0 0 0,0 0 15,-21 0-15,21 1 0,0-1 16,0 0-16,-21 0 0,21 0 16,0 0-1,0-42 32,0 0-47,0 0 16,0 0-16</inkml:trace>
  <inkml:trace contextRef="#ctx0" brushRef="#br0" timeOffset="204637.48">11599 13208 0,'0'0'0,"21"0"16,1 0-1,-1 0 1,-21 21 0,21 0-16,0 1 0,0-1 15,-21 0-15,0 0 16,0 0-16,21-21 16,-21 21-16,0 1 15,22-22 32,-22-22-47,21 22 0,0-21 16,0 0-1</inkml:trace>
  <inkml:trace contextRef="#ctx0" brushRef="#br0" timeOffset="205176.42">12192 13166 0,'-21'0'16,"0"21"-16,-22-21 0,22 21 16,0-21-16,0 21 0,0-21 15,-22 21-15,22-21 0,0 22 0,-21-22 16,20 21-16,1 0 0,0-21 16,0 21-16,0-21 0,0 21 0,-1-21 15,1 0-15,42 0 47,1 0-31,-1-21-16,0 21 0,0-21 0,0 21 15,0-21-15,1 0 0,-1-1 0,0 22 16,0-21-16,21 0 0,-20 0 16,-1 21-16,0-21 0,0 0 0,0 21 15,0 0-15,-21-22 0,22 22 16,-22 22 15,0-1-31,0 0 0,0 0 0,0 0 0,0 0 16,-22 1-16,22-1 15,-21 21-15,21-21 0,-21 0 0,21 1 16,0 20-16,0-21 0,0 0 16,0 0-16,0 1 0,0 20 0,0-21 15,0 0-15,0 0 0,0 1 16,0-1-16,0 0 15,-21-21-15,21 21 16,-21-21 0,21-21 15,-21 0-31,-1 0 16</inkml:trace>
  <inkml:trace contextRef="#ctx0" brushRef="#br0" timeOffset="206044.48">8890 14055 0,'21'0'47,"0"0"-47,0-21 0,1-1 16,-1 22-16,0-21 0,0 21 15,0-21-15,22 0 0,-22 21 0,21-21 16,-21 0-16,22-1 0,-1 1 15,-21 0-15,21 0 0,-20 0 0,-1-22 16,0 22-16,0 0 0,0 21 16,0-21-16,-21 0 0,0 0 15,-21 21 1,0 0-16,0 0 16,0 0-16,0 0 0,-1 0 15,22 21-15,-21-21 16,21 21-1,21-21 32,1 0-47,-1-21 0,-21 0 16,21 21-16,0 0 0,-21-22 0,21 22 16,0 0-1,1 0-15,-22 22 31,0-1-15,0 0-16,0 0 16,0 0-16,0 0 15,-22 1-15,1-1 0,21 0 16,-21-21-16,21 21 0,0 0 16</inkml:trace>
  <inkml:trace contextRef="#ctx0" brushRef="#br0" timeOffset="206516.09">8911 14266 0,'0'0'16,"0"22"-16,0-1 0,21-21 15,0 0-15,1 0 0,20 0 16,-21 0-16,21 0 0,1 0 0,-1 0 16,0 0-16,1 0 0,-1 0 15,0-21-15,1 21 0,-1 0 0,-21 0 16,22 0-16,-22-22 0,0 22 16,0 0-1,-21-21-15,0 0 31,-21 21-31,0 0 16,21-21-16,-21 21 0,21 21 63,0 0-17,-22-21-14,1 21-32,0-21 15</inkml:trace>
  <inkml:trace contextRef="#ctx0" brushRef="#br0" timeOffset="207044.26">10202 14076 0,'0'0'0,"21"0"0,-42 0 47,0 0-47,0 0 0,0 0 15,0 0 1,42 0 15,0 0-31,0 0 0,0 0 0,0 21 16,1-21-16,20 0 0,-21 0 15,-21 21-15,21-21 0,0 0 0,-21 21 16,0 1-16,0-1 16,0 0-16,-21 0 15,0-21-15,0 0 16,0 21-16,0-21 0,-1 0 15,1 21-15,0-21 0,0 0 16,42 0 15,0 0-31,0 0 0,1 22 16,-1-1-16,0-21 16,0 0-16,-21 21 0,0 0 15,0 0-15,0 0 16,0 1-16,-21-1 15,0-21-15,0 21 0,-1 0 0,-20-21 16,21 21-16,0-21 16,-22 0-16,22 21 0,0-21 0,0 0 15,0 0-15,0 0 0,21-21 16,0 0-16,0 0 16</inkml:trace>
  <inkml:trace contextRef="#ctx0" brushRef="#br0" timeOffset="207496.49">10795 14034 0,'0'0'0,"42"0"16,-42 21 0,0 0-1,-21 0-15,0 0 0,21 0 16,0 1-16,-21-1 0,0 0 15,21 0-15,-22 0 0,22 0 16,-21 1-16,21-1 0,-21 0 16,0 0-16,21-42 47,0 0-47,0 0 15,21-1-15,-21 1 0,21 0 0,0 0 16,-21 0-16,22 0 15,-1-1-15,-21 1 0,21 0 0,-21 0 16,21 0-16,0 21 16,0 0-16,1 0 15,-22 21-15,21 0 16,-21 0-16,0 0 0,0 1 16,0-1-16,0 0 0,0 0 15,0 0-15,0 0 16,0 1-16,-21-22 15,21 21-15,-22-21 0,1 0 16,0 0 0</inkml:trace>
  <inkml:trace contextRef="#ctx0" brushRef="#br0" timeOffset="208188.52">10626 14182 0,'0'0'16,"21"0"-1,0 0 1,0 0-16,0 0 16,0 0-16,1 0 0,20 0 0,-21 0 15,21-21-15,1 21 0,-1-22 0,0 1 16,1 21-16,-22-21 16,21 21-16,1-21 0,-22 0 0,21 21 15,-21 0-15,-21-21 0,0 42 31,0 0-15,0 0-16,-21 0 0,21 0 16,-21 1-16,21-1 0,0 0 0,0 0 15,-21 0-15,21 0 16,0 1-16,-21-1 0,21-42 62,21 21-62,0-22 0,-21 1 16,0 0-16,21 0 0,-21 0 0,21 0 16,-21-1-16,21 1 0,-21 0 15,0 0-15,22 0 0,-1 0 0,0-1 16,-21 1-16,21 0 0,0 21 16,0 0-16,1 0 15,-22 21-15,21-21 0,-21 21 16,0 1-16,21-1 0,-21 0 0,0 0 15,21 0-15,-21 0 0,0 1 16,0-1-16,0 0 16,21-21 15,0 0-31,-21-21 16,22 21-16,-1-21 0,-21-1 0,21 1 15,-21 0-15,21 0 0,0 0 16,0 0-16,-21-22 0,22 22 0,-1 0 15,0 0-15,0 21 16,0 0-16,-21 21 16,0 0-16,0 0 0,0 22 15,0-22-15,0 21 0,0 22 16,-21-43-16,0 0 0,0 42 16,21-41-16,0-1 15,-21 0-15</inkml:trace>
  <inkml:trace contextRef="#ctx0" brushRef="#br0" timeOffset="208800.54">9207 15028 0,'0'0'0,"-21"0"46,0 0-46,0 0 16,42 0 31,0 0-47,0 0 16,1 0-16,-1 0 0,0 0 0,0 0 15,0 0-15,22 0 0,-22 0 16,0 0-16,21 0 0,-21 0 0,1 0 15,20 0-15,-21 0 0,0 0 0,0 0 16,1 0-16,-1 0 0,0 0 16,0 0-16,-21 22 0,-21-22 31,0 0-31,0 0 0,-1 0 16,-20 0-16</inkml:trace>
  <inkml:trace contextRef="#ctx0" brushRef="#br0" timeOffset="209200.27">9165 15050 0,'64'21'15,"-43"-21"1,0 0-16,21 0 0,-21 0 0,22 0 16,-22 0-16,0 0 0,21 0 15,-20 0-15,20 0 0,-21 0 0,0 0 16,22 0-16,-22 0 0,0 0 0,0 0 15,0-21-15,0 21 0,1 0 16,-1 0-16,-21-22 0,0 1 31,0 0-15,-21 21-16,21 21 62,0 0-62,21 1 16,-21-1-16,0 0 0,0 0 16,0 0-16,0 0 0,0 1 15,0-1-15,-21 0 16,-1 0-16,1 0 0,0 0 0,0 1 16,0-1-16,-22 0 0,22-21 15,0 21-15,0-21 0</inkml:trace>
  <inkml:trace contextRef="#ctx0" brushRef="#br0" timeOffset="210028.14">15007 14711 0,'0'0'0,"-21"0"0,0 0 0,0 0 15</inkml:trace>
  <inkml:trace contextRef="#ctx0" brushRef="#br0" timeOffset="210492.6">14922 14605 0,'22'0'16,"-1"0"-16,0 0 16,-21 21-1,0 0-15,0 1 16,0-1-16,0 0 16,0 0-16,0 0 15,0 0-15,0 1 16,21-22-16,0 0 0,0 0 0,1 0 15,-1 0-15,0 0 0,0 0 16,0 0-16,0-22 0,1 22 0,-1-21 16,0 0-16,0 21 0,0-21 15,0 0-15,-21 0 0,0-1 16,0 1-16,0 0 0,0 0 16,0 0-16,0 0 15,-21 21 1,21 21-1,-21 0-15,21 0 0,0 21 16,0-20-16,0-1 0,0 21 0,0-21 16,0 22-16,-21-1 0,21-21 15,0 0-15,-21 22 0,21-22 0,0 0 16,0 0-16,0 0 0,0 0 0,-21 1 16,21-1-16,0 0 0,-22-21 15,22-21 16,-21 0-31,0-1 16,0 1-16</inkml:trace>
  <inkml:trace contextRef="#ctx0" brushRef="#br0" timeOffset="211304.52">14838 14880 0,'0'0'0,"0"21"16,21-21-1,0 0-15,0 0 16,0 0-16,1 0 0,20 0 0,-21 0 16,21 0-16,1 0 15,-1 0-15,0-21 0,1 21 0,20-21 0,-20 21 16,-1-21-16,0 21 16,1-21-16,-1 0 0,0 21 0,1-22 15,-22 1-15,21 0 0,-21 0 16,0 0-16,22 21 0,-43-21 0,21-1 15,-21 1-15,21 21 0,-21-21 16,0 42 15,-21 0-15,21 1-16,-21-1 0,21 0 16,0 0-16,-21 0 0,21 0 0,-22 1 15,22-1-15,-21 0 0,21 0 16,-21 0-16,21 0 0,0 1 15,0-1-15,-21-21 0,21 21 0,-21 0 16,0 0 0,21-42 15,0 0-31,0 0 16,21 0-16,-21-1 0,21 1 15,-21 0-15,0 0 0,0 0 16,21 0-16,-21-22 0,21 22 0,-21 0 15,0 0-15,0 0 0,21-1 16,1 1-16,-22 0 16,21 21-16,-21-21 15,21 21-15,0 0 16,-21-21 0,21 21 15,0 0 16,1 0-32,-22 21 1,0 0-16,0 0 0,21 0 0,-21 1 16,0-1-16,21 21 0,-21-21 15,0 0-15,0 22 0,0-22 0,0 0 16,0 0-16,0 22 0,0-22 15,0 0-15,0 0 0,0 0 0,0 0 16,-21 1-16,21-1 16,-21-21-16,21 21 15,-22-42 17,1 0-32</inkml:trace>
  <inkml:trace contextRef="#ctx0" brushRef="#br0" timeOffset="212120.13">15536 14944 0,'-21'0'0,"0"0"16,42 0 31,0 0-47,0 0 0,22 0 15,-22 0-15,21 0 0,-21-21 0,22 21 16,-22-22-16,21 22 0,-21-21 15,22 0-15,-22 21 0,21-21 16,-21 0-16,1 0 0,-1 21 0,0-22 16,0 1-16,0 21 0,0-21 15,-21 42 17,0 0-32,0 1 0,0-1 15,0 0-15,0 0 16,0 0-16,0 0 0,0 1 0,0-1 15,0 0-15,0 0 0,-21-21 0,21 21 16,0 0-16,0-42 63,0 0-48,0 0-15,0 0 16,0 0-16,0-1 0,0 1 0,0 0 15,0 0-15,0 0 0,0 0 16,21-1-16,-21 1 0,22 0 0,-1 21 16,-21-21-16,21 21 15,0 0-15,0 21 16,-21 0-16,21 0 0,-21 1 16,22-1-16,-22 0 0,0 0 15,0 0-15,21 0 0,-21 1 16,0-1-16,0 0 0,21-21 15,-21 21-15,21-21 47,-21-21-47,21 0 0,-21 0 16,0-1-16,21 1 16,1 0-16,-1 0 0,0-21 0,-21 20 15,42-20-15,-21 21 0,1 0 16,20-22-16,-21 22 0,21 0 0,-20 0 15,20 21-15,-21 0 0,0 0 16,0 0-16,1 0 0,-1 21 16,0 0-16,-21 22 0,0-22 0,0 0 15,0 21-15,0-21 0,0 1 16,0-1-16,-21 0 0,0 0 0,-1 0 16,22 0-16,-21 1 0,0-1 15,0-21-15,21 21 0,-21-21 16,0 0-1,21-21 1,0 0-16</inkml:trace>
  <inkml:trace contextRef="#ctx0" brushRef="#br0" timeOffset="212907.5">16912 14288 0,'0'0'0,"0"-22"0,-85-105 31,43 106-31,0 0 0,-1 0 0,-20 0 16,-1 0-16,1-1 0,-1 22 0,1-21 16,-1 0-16,-20 0 0,20 0 15,-20 21-15,20-21 0,-21 21 16,1-22-16,-1 22 0,-21 0 15,22-21-15,-22 21 0,21 0 0,0 0 16,-20 0-16,20 0 0,21 21 16,-20 1-16,20-1 0,1-21 0,-1 42 15,22-21-15,-22 0 0,22 1 16,0 20-16,-1-21 0,22 21 0,-21 1 16,21-1-16,-22 0 0,22 22 15,21-22-15,0 22 0,-21-1 0,21 43 16,0-64-16,0 22 15,0-22-15,21 22 0,0-22 0,-21 0 16,22 22-16,20-22 0,-21 22 16,0-22-16,0 22 0,22-22 15,-1 0-15,0 22 0,1-22 0,-1-21 16,0 22-16,1-1 0,-1-21 16,0 0-16,22 0 0,-22 1 0,22-1 15,-1 0-15,-20-21 0,20 0 0,1 21 16,-1-21-16,1 0 0,-1 0 15,1 0-15,-1 0 0,-21 0 0,22 0 16,-1-21-16,1 0 0,-1 21 16,-20-21-16,20-1 0,1 1 15,-22 0-15,22 0 0,-22 0 0,21 0 16,1-1-16,-22-20 0,1 21 16,20-21-16,-21 20 0,1-20 0,-1 0 15,0-1-15,-20 1 0,20 0 16,-21-1-16,0 1 0,22 0 0,-22-1 15,-21 1-15,21 0 0,-21-1 16,21 1-16,-21-21 0,0 20 0,0 1 16,0-22-16,0 22 0,0 0 15,-21-22-15,0 22 0,0 0 0,-22-1 16,22 22-16,-21-21 0,-1-1 16,-20 22-16,21 0 0,-1 0 0,1 0 15,0 0-15,-1-1 0,1 22 16,0 0-16,-1 0 0,22 0 15,-21 0-15,21 0 0,-1 0 16,1 0-16,-21 0 0,21 0 0,0 0 16,-1 22-16,1-22 15,0 21-15,0-21 0,21 21 16</inkml:trace>
  <inkml:trace contextRef="#ctx0" brushRef="#br1" timeOffset="96858.88">1651 6816 0,'0'0'0,"-42"0"0,20 0 0,1 21 16,0-21-16,0 0 0,0 0 16,21 21-1,42-21-15,0 0 0,1 0 0,41 0 16,-20 0-16,21 0 0,20 0 15,22-21-15,22 0 0,-1 21 0,0-21 16,0-1-16,0 22 0,22-21 16,-22 0-16,0 21 0,0-21 0,0 21 15,-21 0-15,-21 0 0,-21 0 0,-1 0 16,1 0-16,-21 0 16,-1 0-16,-21 0 0,-20 0 0,-1 0 15,0 0-15,-42 0 16,-22 0-16,22 21 15,-21-21-15,-22 0 0,1 0 0</inkml:trace>
  <inkml:trace contextRef="#ctx0" brushRef="#br1" timeOffset="97142.72">1291 7366 0,'0'0'0,"-42"21"15,84 85 1,22-106-16,-1 0 16,22 0-16,-1 0 0,43 0 0,0 0 15,0 0-15,0-21 0,22 0 16,-1 0-16,21-1 0,-21 1 0,0 0 16,1 0-16,-1 0 0,0 21 0,0-21 15,-21-1-15,0 22 0,-21 0 16,0-21-16,-22 21 0,-20 0 0,-1 0 15,-20 0-15,-1 0 0,-21 0 16,-21 21-16,-21-21 16,-21 22-16,-1-22 0,-20 21 15</inkml:trace>
  <inkml:trace contextRef="#ctx0" brushRef="#br1" timeOffset="97446.54">1630 7959 0,'0'0'0,"-64"21"0,22 21 0,0-42 16,20 21-16,22 1 0,22-22 15,20 0-15,21 0 0,1 0 16,21 0-16,-1 0 0,22 0 0,21 0 16,0-22-16,0 1 15,21 21-15,0-21 0,1 0 0,-22 21 16,21-21-16,-21 21 0,21-21 0,-21 21 15,0-22-15,-21 22 0,0 0 16,-22 0-16,1 0 0,-22 0 0,-20 0 16,-1 0-16,-21 0 0,-42 0 15,-21 0 1,-1 22-16,-20-22 0,-1 21 0,-20-21 16,-1 0-16,-21 21 0,0 0 15,1-21-15</inkml:trace>
  <inkml:trace contextRef="#ctx0" brushRef="#br1" timeOffset="97715.39">2286 8192 0,'0'0'0,"-85"21"0,22 21 0,20-21 0,1 0 16,21 1-16,21-1 15,21 0-15,0-21 0,22 21 0,-1-21 16,21 0-16,22 0 0,0 0 16,-1 0-16,22 0 0,0 0 0,21 0 15,-21 0-15,21-21 0,0 0 16,0 21-16,0-21 0,-21-1 0,21 22 15,-21-21-15,-1 0 0,-20 21 0,-21 0 16,20-21-16,-41 21 0,-1 0 16,0 0-16,-21 0 0,-42 0 15,-21 21 1,21-21-16,-43 21 0,1-21 16,-1 21-16,-20 1 0,-22-22 0,21 21 15,-42 0-15,21 0 0,-21-21 16,0 21-16,0 0 0</inkml:trace>
  <inkml:trace contextRef="#ctx0" brushRef="#br1" timeOffset="97879.3">2392 8551 0,'-212'64'16,"127"-43"-16,382-106 0,-657 212 16,275-105-16,43 20 0,0-21 0,20 0 15,22 0-15,0 1 0,22-1 16,20 0-16,0-21 0,22 0 0,20 0 16,1 0-16,21 0 15,21 0-15,0 0 0,0-21 0,21 0 16,-21-1-16,0 1 0,0 0 15,0 0-15,0 0 0,-21 0 0,0 21 16,-22-22-16,1 1 0,-21 0 0,-1 21 16</inkml:trace>
  <inkml:trace contextRef="#ctx0" brushRef="#br1" timeOffset="100874.68">12213 7027 0,'0'0'0,"-21"-21"16,0 0 0,0 0-16,-1 0 15,1 21-15,-21-21 0,21-1 0,-22 1 16,-62-21-16,41 21 16,1 0-16,-1-1 0,1-20 0,-22 21 15,0-21-15,1 20 0,-1 1 0,-21-21 16,21 21-16,1 0 15,-22-1-15,21 1 0,22 0 0,-22 0 16,0 21-16,22 0 0,-22 0 16,1 21-16,-1 0 0,0 0 0,-21 1 15,22 20-15,-1 0 0,22 1 16,-22-1-16,21 21 0,1-20 0,-1 20 16,1 1-16,21-1 0,-1 1 15,-20 20-15,20 1 0,1 0 0,0-1 16,21 1-16,-22-21 0,22 20 0,0 1 15,21 0-15,0-1 0,0 1 16,0 0-16,0-22 0,42 22 0,-21-22 16,1 1-16,20-1 0,0 1 15,1-22-15,20 22 0,-21-22 16,43 21-16,0-20 0,-1-1 0,1 0 16,21 1-16,0-1 0,21-21 15,-21 0-15,-1 1 0,22-1 0,0 0 16,22-21-16,-22 0 0,0 0 15,0 0-15,0 0 0,-22-21 0,-20 0 16,21-1-16,-21 1 0,105-63 16,-105 41-16,-1 1 0,1 0 0,84-43 15,-105 21-15,21 1 16,-22-1-16,22 1 0,-22-22 0,1 22 16,-1-22-16,1 0 15,-22 1-15,0-1 0,1 22 0,-22-22 16,0 0-16,-21 1 0,0-1 0,0 0 15,-21 22-15,-21-22 0,20 22 16,-20-1-16,0 1 0,-22-1 0,22 1 16,-22 20-16,1-20 0,-1-1 15,-20 22-15,-1 0 0,0-22 0,-20 22 16,20-1-16,-21 1 0,0 21 16,0-21-16,1 20 0,-22 1 0,0 0 15,21 21-15,-21 0 0,21 0 16,0 0-16,0 0 0,22 21 0,-1 0 15,0 22-15,1-1 0,-1 0 16,0 1-16,1-1 0,20 22 16,-21-1-16,22 1 0,-1-1 0,22 1 15,-21-1-15,20 43 0,22-21 16,0-1-16,0 22 0,0-21 0,21 21 16,0-22-16,0 22 0,0-21 15,21-1-15,0 22 0,21-21 0,1-22 16,20 22-16,1-21 0,-1-22 0,1 21 15,20-20-15,1-1 0,-22 0 16,22-20-16,21-1 0,-21 0 0,20 0 16,1 0-16,21-21 0,-21 0 0,0 0 15,0 0-15,-22 0 16,1-21-16,0 0 0,-1 0 0,-20-22 16,21 22-16,-22-21 0,22 0 0,-22-22 15,1 22-15,-1-43 0,1 22 16,-22-22-16,0 21 0,1-20 0,-1 20 15,-21-20-15,0-1 0,-21 21 16,0-20-16,-21-22 0,0 21 0,-21 22 16,-1-22-16,-20 22 0,-1-1 0,-20 22 15,-1-22-15,0 22 0,1 21 16,-1-22-16,-21 22 0,0 0 16,-21 0-16,22 0 0,-22 21 0,21 0 15,-21 0-15,42 21 0,-21 0 16,22 0-16,-1 0 0,0 22 0,22-22 15,-1 42-15,1 1 0,-1-1 16,22 1-16,0 21 0,20-1 0,1-20 16,0 20-16,21-20 0,0 21 15,0-1-15,21-20 0,0 20 0,22-20 16,-22 21-16,21-22 0,1 1 0,-1-22 16,0 0-16,22 1 0,-22-1 15,22 0-15,-1-21 0,1 1 0,-1-22 16,22 21-16,-1-21 0,1 0 15,21 0-15,-21-21 0,-1 21 16,-20-22-16,20-20 0,-20 21 0,-22-21 16,22-1-16,-22 1 0,0-22 15,1 1-15,-22 21 0,0-22 0,0 1 16,-21 20-16,0-20 0,0 20 0,-21-20 16,-21 21-16,-1-1 0,1 1 15,-21 0-15,-1-1 0,1 22 0,-1 0 16,-21 0-16,22 21 0,-1 0 15,-20 0-15,20 21 0,22 0 0,-22 0 16,22 22-16,0-22 0,-1 21 0,22 0 16,0 1-16,0-1 0,21 0 15,0 1-15,0-1 0,0 0 16,21-20-16,0 20 0,0 0 0,22-21 16,-22 1-16,21-1 0,1 0 15,-1 0-15,0-21 0,-21 0 0,22 0 16,-22 0-16,21 0 0,-21 0 15,1 0-15,-1-21 0,0 21 0,0-21 16,0 0-16,-21-1 0,0 1 0,0 0 16,0 0-16,0 0 0,0 0 15,0-1-15,0 1 16,-21 21 46,21 21-62,0 1 16,-21-22-16,21 21 31,0-42 16,0-1-31,-21 22-16,21-21 0,-21 21 15,21-21 1,0 42 62,-22-21-78,22 21 16,0 1-1,-21-22 1,21-22 47,-21 22-48,21-21 1,-21 21 62,21 21-47,-21-21-31,0 0 31,-1 0-15,1 0-16,0 0 0,0 0 0</inkml:trace>
  <inkml:trace contextRef="#ctx0" brushRef="#br1" timeOffset="173107.52">12594 13335 0,'0'0'0,"-21"21"0,0 0 0,0-21 16,-1 22-16,1-22 0,0 21 15,0-21-15,0 0 0,21 21 16,21-21 0,0 0-16,0 0 0,0-21 0,22 21 15,-1-21-15,0-1 0,22 1 0,-22 21 16,43-21-16,-22-21 0,22 21 16,0-1-16,21 1 0,-22 0 0,1-21 15,0 21-15,-22-1 0,1 1 16,-1 21-16,1 0 0,-22 0 0,-21 0 15,21 0-15,-20 0 0</inkml:trace>
  <inkml:trace contextRef="#ctx0" brushRef="#br1" timeOffset="173474.5">12425 14288 0,'0'0'0,"-21"21"0,21 0 16,21-21-1,0 0-15,21-21 16,1 0-16,-1-1 0,0 1 16,22 0-16,-1 0 0,1 0 0,20-22 15,-20 22-15,21 0 0,-1-21 0,1 21 16,-22-1-16,1 1 0,-1-21 16,1 21-16,-22 0 0,1 21 0,-1-22 15,-21 1-15,0 21 0,0-21 16,1 21-16</inkml:trace>
  <inkml:trace contextRef="#ctx0" brushRef="#br1" timeOffset="173927.51">11769 14838 0,'0'21'15,"0"-42"-15,-22 42 0,1 0 0,21 0 16,0 1-16,-21-22 16,21 21-16,21-21 15,0 0-15,22 0 0,-1-21 16,22-1-16,20 1 0,-20-21 0,42 21 15,-22 0-15,22-22 0,-21 1 16,21 21-16,-22-22 0,1 1 16,0 21-16,-1 0 0,-20-22 0,-1 22 15,1 0-15,-22 0 0,0 21 0,1-21 16,-22 0-16,0 21 0,0 0 16</inkml:trace>
  <inkml:trace contextRef="#ctx0" brushRef="#br1" timeOffset="178902.52">16192 12891 0,'0'0'0,"-21"0"0,0 0 15,-21 0-15,21 0 0,-1 0 16,1 0-16,0 0 16,0 0-1,0 0 1,0 0-16,-1 0 16,1 0-1,0 0-15,0-22 0,0 22 16,0 0-16,-1-21 15,1 21-15,21-21 16,-21 21-16,21-21 0,0 0 16,0 0-1,21 21-15,0-22 0,1 22 16,-1 0-16,21 0 0,0 0 16,22-21-16,42 64 0,0-22 0,-1-21 15,1 0-15,21 0 0,0 21 0,0-21 16,0 21-16,21-21 0,1 21 15,-1-21-15,0 21 0,-21-21 0,0 22 16,0-22-16,-21 21 0,-22-21 16,1 0-16,0 21 0,-1-21 15,-20 0-15,-22 21 0,22-21 16,-43 0-16,21 0 0,-21 0 0,1 0 16,-1 0-16,-21-21 46,0 0-30,-21 21 0,21-21-1,0 42 63,-22-21-46,1 0-17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3:37:47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1080 0,'0'0'0,"-21"0"16,42 0 31,0 0-47,0-22 15,21 1-15,-20 0 0,-1 21 0,21-21 16,-21 0-16,0 0 0,1-1 16,-1 1-16,-21 0 0,21 21 15,-21-21-15,0 0 0,-21 21 16,0 0 0,-1 0-16,1 0 0,-21 0 0,0 21 15,-1 0-15,22 0 0,-21 0 16,-1 1-16,1-1 0,21 0 0,0 21 15,0-21-15,-1-21 0,22 22 16,0-1-16,0 0 0,0 0 16,22 0-16,-1-21 0,0 21 0,21 1 15,-21-22-15,22 21 0,-1 0 16,0 0-16,1-21 0,-1 21 0,-21 0 16,22 1-16,-1-22 0,-21 21 15,0 0-15,0 0 0,1 0 16,-22 0-16,0 1 0,0-1 15,-22 0-15,1 0 0,-21 0 16,0 0-16,-1 1 0,-20-1 0,-1 0 16,1-21-16,-1 0 0,1 0 15,-1 0-15,22 0 0,-22 0 0,22-21 16,0 0-16,-1-1 0,1 1 16,21 0-16,0 0 0,0 0 15,-1 21-15,22-21 0,0-1 0,0 1 16,22 0-1,-1 21-15,21-21 0,-21 0 16,22 21-16,20-21 0,-21-1 16,22 1-16</inkml:trace>
  <inkml:trace contextRef="#ctx0" brushRef="#br0" timeOffset="275.97">4424 889 0,'0'21'32,"-21"0"-17,-1 22-15,22-22 0,-21 21 16,0-21-16,21 22 0,-21-1 16,0 0-16,0 1 0,21-22 15,-22 21-15,22 1 0,-21-22 16,21 21-16,0-21 0,-21 0 0,21 1 15,0-1-15,0 0 0,0 0 16,0 0-16,21-21 31,-21-21-31,21 0 0</inkml:trace>
  <inkml:trace contextRef="#ctx0" brushRef="#br0" timeOffset="459.95">4170 1355 0,'0'0'0,"-21"0"0,-1 0 16,1 0-1,42 0 17,1 0-32,-1 0 0,21 0 15,-21-21-15,22 21 0,-1 0 16,-21-22-16,43 22 0</inkml:trace>
  <inkml:trace contextRef="#ctx0" brushRef="#br0" timeOffset="1135.97">4699 1355 0,'0'0'0,"-21"21"16,42-21 15,0 0-16,21 0-15,-20 0 0,-1-21 16,21 0-16,-21 21 0,0-22 16,22 1-16,-22 21 0,0-21 0,0 0 15,0 0-15,-21 0 16,-21 21 0,0 0-1,0 0-15,0 0 0,-22 21 0,22-21 16,0 21-16,0 0 0,-21 0 15,20 0-15,22 1 0,-21-1 0,21 0 16,-21 0-16,21 0 0,0 0 16,0 1-16,0-1 15,21-21-15,-21 21 0,21-21 0,1 0 16,20 0-16,-21 0 0,0 0 16,22 0-16,-1 0 0,-21 0 0,21-21 15,1 0-15,-22 21 0,21-22 16,-21 1-16,1 0 0,-1 0 15,0 0-15,0 0 0,-21-1 16,0 1-16,0 0 0,0 0 0,0 0 16,0 0-16,0 42 47,0 0-47,0 0 0,-21 21 15,21-20-15,-21 20 0,0 0 16,21 22-16,0-1 0,-22 1 0,1-1 15,0 22-15,21 0 0,-21-22 16,0 22-16,0-1 0,21 1 16,-22 0-16,1-1 0,0 1 15,0-21-15,21 20 0,0-20 0,-21 20 16,21-20-16,-21-22 0,21 22 16,-22-22-16,22 0 0,0-20 0,0 20 15,-21-21-15,21 0 16,-21-21-16,21-21 15,0 0-15,0 0 16,0 0-16,0-22 0,21 1 0,0 0 16,1-22-16,-1 1 0</inkml:trace>
  <inkml:trace contextRef="#ctx0" brushRef="#br0" timeOffset="1439.37">5080 1651 0,'0'0'0,"0"-42"15,0-64 1,0 85-16,0 0 16,21-1-16,0 1 0,0 0 0,1 0 15,20 0-15,-21 21 16,0 0-16,22-21 0,-22 21 0,21 0 16,-21 0-16,0 0 0,1 0 15,-1 21-15,-21 0 0,0 0 16,0 0-16,0 0 0,0 1 0,-21-1 15,-22 0-15,22 21 16,-21-21-16,21 1 0,-22-1 0,22 0 16,0 0-16,-21 0 0,20 0 15,1-21-15,21 22 0,-21-22 16,21-22 0,0 1-16,21 0 15,0 0-15</inkml:trace>
  <inkml:trace contextRef="#ctx0" brushRef="#br0" timeOffset="1839.97">5842 1312 0,'0'0'0,"21"0"0,-21-21 16,21 0-16,-21 0 15,0 0-15,0 0 31,-21 21-15,0 21-16,-21-21 0,20 21 16,1 0-16,-21 0 0,21 0 0,0 1 15,-1-1-15,22 0 0,0 0 16,0 0-16,22 0 16,-1-21-1,21 0-15,-21 0 0,0 0 0,1 0 16,20 22-16,-21-22 0,0 0 15,0 0-15,-21 21 16,-21 0 0,0-21-16,0 21 0,-21-21 15,20 0-15,-20 21 0,0-21 16,-1 0-16,1 0 0,0 0 0,21 0 16,-1 0-16,1 0 0,21-21 31,21 21-31,1-21 15</inkml:trace>
  <inkml:trace contextRef="#ctx0" brushRef="#br0" timeOffset="2187.82">7218 699 0,'0'0'0,"-64"-43"16,43 43 0,21 21-16,0 1 0,0-1 15,0 21-15,0-21 0,0 43 0,0-22 16,0 0-16,-21 22 0,21-1 15,0-20-15,-21-1 0,0 22 16,21-22-16,-22 0 0,22-21 0,-21 22 16,21-22-16,-21 0 0,21 0 15,-21-21-15,21 21 0,0-42 32,21 0-17,0 21-15</inkml:trace>
  <inkml:trace contextRef="#ctx0" brushRef="#br0" timeOffset="2516.21">7281 1058 0,'0'0'0,"0"22"16,0-1-16,0 0 0,0 21 16,-21-21-16,21 1 0,-21-1 0,21 21 15,0-21-15,0 0 0,0 1 16,0-1-16,0 0 0,0 0 15,21-21 1,0 0-16,0 0 0,1 0 16,-1 0-16,0-21 15,0 0-15,-21 0 0,21-1 16,-21 1-16,0-21 0,0 21 16,0 0-16,0-1 0,-21 22 15,0-21-15,0 0 0,0 21 16,-1 0-16,1 0 0,0 0 15,0 0-15,21 21 0,-21-21 16,0 0-16,-1 0 31</inkml:trace>
  <inkml:trace contextRef="#ctx0" brushRef="#br0" timeOffset="2703.23">6816 1143 0,'0'0'0,"21"0"31,0 0-31,0 0 0,21-21 16,1 21-16,-1-21 0,0 21 16,-20 0-16,20-21 0,0-1 0,1 22 15,-22-21-15,0 21 0,21-21 16,-21 21-16</inkml:trace>
  <inkml:trace contextRef="#ctx0" brushRef="#br0" timeOffset="3116.03">9207 572 0,'0'0'0,"-42"21"31,42 0-31,0 0 0,0 21 0,0 1 16,0-1-16,-21 22 0,21-1 15,-21 1-15,0 20 0,-1-20 0,22-1 16,-21 1-16,0-22 0,0 0 16,0 22-16,21-43 0,0 21 0,0-20 15,0 20-15,0-21 0,0 0 16,0-42 15,0 0-31,21 21 0</inkml:trace>
  <inkml:trace contextRef="#ctx0" brushRef="#br0" timeOffset="3423.85">8890 974 0,'0'0'0,"-42"-64"0,20 22 15,1 0-15,0-1 0,0 1 16,21 0-16,0 20 0,0 1 0,0-21 15,21 21-15,0 0 0,22-1 16,-1 1-16,0 21 0,22 0 16,-1 0-16,-20 0 0,20 0 0,1 0 15,-22 21-15,0 1 0,22-1 16,-43 0-16,21 21 0,-21-21 0,-21 22 16,0-1-16,0 0 0,0 22 15,-21-43-15,0 21 0,-21 1 0,-1-1 16,1-21-16,0 0 15,-1 1-15,1-1 0,0 0 0,21-21 16,-22 21-16,22-21 0,0 0 16,42 0 15,0-21-31,0 0 0,22 21 0,-22 0 16</inkml:trace>
  <inkml:trace contextRef="#ctx0" brushRef="#br0" timeOffset="3955.27">9779 1122 0,'0'0'0,"21"0"15,0 0-15,0 0 16,-21-21-16,22 0 0,-22-1 16,0 1-16,0 0 0,0 0 15,0 0-15,0 0 0,0-1 0,0 1 16,0 0-16,0 0 0,-22 21 15,1 0-15,0 0 0,0 0 0,0 21 16,0 0-16,-22 0 0,22 1 16,0 20-16,-21 0 0,20 1 15,1-22-15,0 21 0,0 0 16,0 1-16,21-22 0,-21 21 16,21-21-16,0 1 0,0-1 0,0 0 15,0 0 1,21-21-16,0 0 0,0 0 0,0 0 15,0-21-15,1 0 0,-1 21 16,0-21-16,21-1 0,-21-20 0,1 21 16,-1-21-16,21 20 0,-21-20 15,0 0-15,1-1 0,-1 1 0,0 0 16,-21-1-16,21 22 0,-21 0 16,21 0-16,-21 42 15,0 0 1,0 0-16,0 22 0,0-22 0,0 21 15,0 1-15,-21-1 0,21 0 16,0-21-16,0 22 0,-21-1 16,21-21-16,0 0 0,0 1 0,0-1 15,0 0-15,0 0 0,0 0 16,21-21-16,0 0 0,0 0 16,1 0-16,-1 0 0,0 0 15,0-21-15,0 0 0,0 0 0,22 0 16,-22-1-16</inkml:trace>
  <inkml:trace contextRef="#ctx0" brushRef="#br0" timeOffset="4167.96">10499 699 0,'0'0'0,"0"-43"0,0 22 0,0 0 16,0 0-16,0 42 16,-22 0-16,22 21 15,-21-20-15,21 20 0,-21 0 0,0 1 16,21 20-16,-21-21 0,21 22 15,0-22-15,-21 1 0,21-1 0,-22 0 16,22-21-16,0 22 0,0-22 16,0 0-16,0 0 0,0 0 0,22-21 31,-1 0-15</inkml:trace>
  <inkml:trace contextRef="#ctx0" brushRef="#br0" timeOffset="4631.95">10774 614 0,'0'0'0,"0"-21"15,0 42 1,-21 21-16,-1-21 0,22 22 16,-21-1-16,0 0 15,0 22-15,21-22 0,-21 1 0,0 20 0,-1-21 16,22 1-16,0-1 15,-21-21-15,21 22 0,-21-22 0,21 0 16,0 0-16,0 0 0,0-42 47,21 0-47,0 0 0,1-22 16,-1 22-16,0-21 0,0 21 15,0-22-15,0 22 0,1 0 0,-1 0 16,0 21-16,0 0 15,-21 21-15,0 21 16,0-20-16,0-1 16,0 21-16,0-21 0,0 0 0,0 22 15,0-22-15,0 0 0,0 0 16,0 22-16,0-22 16,21-21-16,0 0 15,1 0-15,-1 0 0,0 0 0,0 0 16,0-21-16,0-1 0,1 1 15,-1 0-15,0 0 0,0-21 0,0 20 16,-21-20-16,0 21 16,21-21-16,-21-1 0,22 1 0</inkml:trace>
  <inkml:trace contextRef="#ctx0" brushRef="#br0" timeOffset="4799.27">10456 804 0,'0'0'0,"-21"22"0,-42-1 32,41-21-32,44 0 15,-1 0-15,0 0 16,21-21-16,1 21 0,-1-22 16,0 1-16</inkml:trace>
  <inkml:trace contextRef="#ctx0" brushRef="#br0" timeOffset="5375.97">12615 1037 0,'0'0'0,"21"-21"0,43-42 15,-22 41 1,-21 1-16,1-21 0,-1 21 16,21-22-16,-42 1 0,0 21 15,0 0-15,-21 0 16,0-1-16,0 22 0,-1 0 15,-20 0-15,21 0 0,-21 0 0,20 0 16,-20 22-16,21-1 0,-21-21 16,20 21-16,1 0 0,0 0 0,0 0 15,21 1-15,0-1 0,0 0 16,0 0-16,0 21 0,21-20 16,0-1-16,22 21 15,-22 0-15,0-20 0,0-1 0,21 0 16,-20 21-16,-1-21 0,-21 1 15,0-1-15,0 0 0,0 0 0,0 0 16,0 0-16,-21-21 16,-1 0-16,1 0 0,0 0 0,-21 0 15,21 0-15,-1 0 0,-20 0 16,21 0-16,0 0 0,-22-21 0,43 0 16,-21 21-16,21-21 0,-21 0 15,21 0-15,0-1 0,0 1 0,0 0 16,0 0-16,0-21 15,21 20-15,0 1 0,1 0 0,-1 0 16,0 0-16,0 0 0,21 21 16,1 0-16</inkml:trace>
  <inkml:trace contextRef="#ctx0" brushRef="#br0" timeOffset="5959.92">13039 1185 0,'0'22'15,"21"-22"1,0 0-16,0-22 16,0 22-16,0-21 0,1 0 0,-1 0 15,0 0-15,0 0 0,21-1 16,-20-20-16,-22 21 0,21-21 0,-21 20 16,0-20-16,0 21 0,0 0 15,0 0-15,-21 21 0,-1 0 16,1 0-16,0 21 0,0 0 15,-21 0-15,20 21 0,-20 1 16,21-22-16,0 21 0,0 1 0,-1-1 16,22 0-16,0-21 0,0 1 15,0 20-15,0-21 0,22 0 0,-1-21 16,0 21-16,0-21 0,21 0 16,-20 0-16,20 0 0,0 0 15,1 0-15,-1 0 0,0 0 0,1-21 16,-22 0-16,21 0 0,0 0 15,1-22-15,-22 22 0,21-21 0,-21-22 16,22 22-16,-22-21 0,21-1 16,-21 1-16,1-1 0,20 1 15,-21 20-15,-21-20 0,0 20 0,0 22 16,0-21-16,0 21 0,0 0 16,-21 42-1,0 0-15,0 0 0,-1 21 16,22 1-16,-21-1 0,0 0 15,21 22-15,0-22 0,-21 22 16,0-1-16,21-20 0,-21 20 0,21-21 16,0 1-16,0-1 0,0-21 15,0 22-15,0-22 0,0 0 0,0 0 16,0 0-16,21-21 16,0 0-16,0 0 0,0 0 15,0-21-15,1 0 0,20 0 16,-21 21-16,0-43 0</inkml:trace>
  <inkml:trace contextRef="#ctx0" brushRef="#br0" timeOffset="6131.98">13631 974 0,'0'0'0,"-21"0"0,21 21 15,21-21 1,0 0-16,22 0 15,-22-21-15,21 0 0,1 21 0,20-22 16,-21 22-16,1-21 0,20 0 16,1 0-16,-22 21 0</inkml:trace>
  <inkml:trace contextRef="#ctx0" brushRef="#br0" timeOffset="6451.18">14372 804 0,'0'22'0,"0"-1"15,-21 0-15,0 0 0,0 0 0,-1 0 16,1 22-16,0-22 0,0 0 15,-21 21-15,42-20 0,-22-1 0,22 21 16,-21-21-16,21 0 0,0 1 16,0-1-16,21 0 0,1-21 15,-1 0-15,0 21 0,0-21 16,21 0-16,1 0 0,-22 0 0,21 0 16,1 0-16,-22 0 0,21-21 15,0 21-15,1-21 0,-22 0 0,0-1 16,21-20-16,-20 21 0,-22 0 15,21 0-15,-21-22 0,21 22 16,-21 0-16,0 0 16,0 0-16,-21 21 31,0 21-15,21 0-16,0 0 15</inkml:trace>
  <inkml:trace contextRef="#ctx0" brushRef="#br0" timeOffset="6820.19">15198 847 0,'0'0'0,"0"-21"0,-22-1 0,1 22 0,0-21 15,0 21-15,0 0 0,0 0 16,-1 0-16,1 0 0,0 21 0,0-21 15,0 43-15,0-22 0,-1 21 16,1-21-16,0 22 0,0 20 0,0-20 16,21 20-16,-21 1 15,-1-22-15,1 21 0,0 22 0,0-21 16,0 20-16,0 1 0,-1 0 16,1-1-16,0 1 0,0 0 0,0-1 15,0 1-15,-1 0 0,1-1 16,0 1-16,0 0 0,-21-1 0,20-20 15,-20 20-15,21-20 0,0-1 0,0 1 16,-22-22-16,22 1 0,0-1 16,0 0-16,21-21 0,-21 1 0,21-1 15,0-42 1,0-1-16,0 1 16,21 0-16,0-21 0,0-1 0,0-20 15,0-1-15</inkml:trace>
  <inkml:trace contextRef="#ctx0" brushRef="#br0" timeOffset="7143.97">14901 1418 0,'0'0'0,"21"-63"0,-21-212 32,0 211-32,0 43 15,0-21-15,22-1 0,-22 22 0,21 0 16,0 0-16,0 0 0,0 21 15,0 0-15,1 0 0,-1 0 16,21 0-16,-21 21 0,22 0 16,-22 0-16,0 0 0,0 22 15,0-22-15,-21 0 0,0 21 0,0-21 16,0 22-16,-21-22 0,-21 0 16,21 0-16,-22 0 0,1 1 0,0-1 15,-1 0-15,-20-21 0,20 21 16,1 0-16,0-21 0,21 0 0,-22 0 15,22 21-15,0-21 0,42 0 32,21 0-17,1 22-15</inkml:trace>
  <inkml:trace contextRef="#ctx0" brushRef="#br0" timeOffset="7788">16023 1757 0,'0'21'15,"-21"-21"1,0 0-16,0 0 16,-1 0-16,1 0 0,0 0 0,0 0 15,0 0-15,-22 0 0,1 0 16,0 0-16,-1 0 0,1 0 15,-21 0-15,-1 0 0,1 0 0,-22 0 16,0 21-16,-21-21 0,1 0 16,-1 21-16,-21-21 0,-21 22 0,-1-22 15,-20 21-15,0-21 0,-1 21 16,-20-21-16,-22 0 0,1 21 0,-1-21 16,0 21-16,1-21 0,-22 0 15,0 21-15,21-21 0,-21 0 0,1 22 16,-22-22-16,21 21 0,-21-21 15,-21 21-15,-1-21 0,1 21 0,0-21 16,-21 21-16,-1-21 0,-20 21 16,21 1-16,-22-1 0,1 0 15,-1 0-15,1 21 0,20-20 0,-20-1 16,20 21-16,22 0 0,-21-20 16,21 20-16,21-21 0,0 21 0,42-20 15,0-1-15,1 0 0,41 0 16,-20 0-16,42 0 0,0-21 0,-1 22 15,22-22-15,22 0 0,-1 0 16,0 21-16,0-21 0,21 0 0,1 0 16,-22 0-16,21 0 0,1 21 15,20-21-15,-21 0 0,22 0 16,-1 0-16,1 21 0,21-21 16,-22 0-16,22 0 0,21 21 0,-22-21 15,22 0-15,0 0 0,0 21 16,0-21-16,-1 0 0,22 22 15,-21-22-15,0 21 0,0-21 16,21 21 0,-21-21-16,21-21 15,21 0-15,0-1 16,21-20-16,1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3:45:58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2053 0,'0'21'16,"22"-21"-1,-1 0 64,0-21-79,0 0 15</inkml:trace>
  <inkml:trace contextRef="#ctx0" brushRef="#br0" timeOffset="20183.95">1376 1249 0,'0'21'78,"-21"-21"-47</inkml:trace>
  <inkml:trace contextRef="#ctx0" brushRef="#br0" timeOffset="27419.95">2159 614 0,'0'-21'94,"0"0"-79</inkml:trace>
  <inkml:trace contextRef="#ctx0" brushRef="#br0" timeOffset="27676.07">2159 466 0,'0'0'0,"0"-21"16,21 21-16,-21 21 31,0 0-31,0 0 15,0 21-15,0-20 0,0 20 0,0 0 16,0 1-16,0 20 0,0 1 16,0-1-16,0 1 0,0-1 15,0-21-15,0 22 0,0-22 0,0 1 16,-21-1-16,21 0 0,0-21 16,0 22-16,0-22 0,0 0 15,0 0-15,0-42 31,0 0-31,0 0 16,0 0-16</inkml:trace>
  <inkml:trace contextRef="#ctx0" brushRef="#br0" timeOffset="27951.36">2201 635 0,'0'0'0,"0"-21"32,21 21-32,1 0 0,-1-21 15,0 21-15,21 0 0,1 0 16,-1-21-16,0 21 0,1-22 0,-1 22 16,0 0-16,1 0 0,-1 0 15,0 0-15,-21 0 0,1 0 16,-1 0-16,0 0 0,0 0 15,-42 0 1,0 22 0,0-22-16,-1 21 15,1-21-15</inkml:trace>
  <inkml:trace contextRef="#ctx0" brushRef="#br0" timeOffset="28156.07">2328 974 0,'-21'0'16,"42"0"-16,-42 21 0,42-21 47,0 0-47,1 0 0,-1 0 0,0 0 16,21 0-16,-21 0 15,1-21-15,-1 21 0,0 0 16,0 0-16,0-21 15</inkml:trace>
  <inkml:trace contextRef="#ctx0" brushRef="#br0" timeOffset="28607.06">2752 1058 0,'0'-21'31,"0"0"-31,0 0 16,21 0-16,0 0 15,0-1-15,0 22 16,0 0-16,1-21 0,-1 21 0,0 0 16,0 0-16,0 0 0,0 0 15,1 21-15,-1 1 0,0-1 16,-21 0-16,21 0 0,0 21 0,-21-20 15,21 20-15,-21 0 0,0-21 16,0 22-16,0-22 0,0 0 0,0 21 16,0-20-16,0-1 15,0 0-15,-21-21 16,21-21 15,0 0-31,0-1 0,0 1 0,0 0 16,0 0-16,0-21 0,0 20 15,21 1-15,-21-21 0,22 21 0,-1 0 16,0-1-16,0 1 0,0 0 16,0 0-16,1 21 0,-1-21 15,0 21-15,0 0 0,0 0 16</inkml:trace>
  <inkml:trace contextRef="#ctx0" brushRef="#br0" timeOffset="29260.17">3471 1228 0,'43'21'15,"-22"-21"1,0 0-16,0-21 0,0 0 16,0-1-16,1 22 15,-1-21-15,0 0 0,0 0 0,0 0 16,0 0-16,1-1 0,-22 1 15,0 0-15,0 0 16,21 21-16,-21 21 31,-21-21-31,-1 21 16,1 0-16,21 1 0,-21-1 16,0 21-16,21-21 0,-21 0 0,0 22 15,21-22-15,0 0 0,-22 0 16,22 0-16,0 1 0,0-1 15,0 0-15,0 0 0,22-21 16,-1 0-16,0 0 16,21 0-16,-21 0 0,1 0 0,20 0 15,0-21-15,-21 0 0,22 0 16,-22-1-16,21 1 0,1 0 16,-22-21-16,21 21 0,-21-43 15,0 1-15,1 41 0,-1-20 0,0 21 16,-21 0-16,0 0 0,0 42 31,-21-21-15,21 21-16,0 0 0,0 21 15,0-20-15,0-1 0,0 0 0,0 0 16,0 0-16,0 0 0,21 1 16,0-1-16,0-21 0,22 0 0,-22 0 15,-21 21-15,0 0 0,0 0 16,0 0-16,-21-21 15,-1 0-15,1 22 0,0-22 16,-21 0-16,21 0 0,-1 0 16,1 21-16,0-21 0,-21 0 15,63 0 17,0 0-32,0-21 15,0 21-15,1-22 0,-1 1 0</inkml:trace>
  <inkml:trace contextRef="#ctx0" brushRef="#br0" timeOffset="29631.95">4805 529 0,'0'0'0,"-21"0"15,-1 0-15,1 0 16,21 21-1,-21 1-15,21-1 0,0 21 0,0-21 16,-21 64-16,21-43 16,0 1-16,0-1 0,0 0 0,0 1 15,0-1-15,0 21 16,0-41-16,0 20 0,0 0 0,-21-21 16,21 1-16,0-1 0,-21 0 15,21 0-15,0 0 0,-43-21 47,43-21-47,0 0 16,0 0-16,0 0 0,0-22 0,0 22 15,0-21-15,21 21 0,1-1 16,-1-20-16,0 21 0,21 0 0,-21 0 16,1-1-16,-1 1 0,21 21 15,-21-21-15</inkml:trace>
  <inkml:trace contextRef="#ctx0" brushRef="#br0" timeOffset="29787.06">5016 3535 0,'0'0'0,"0"-381"0,0 0 0,0 21 16,0 85-16,0 42 0,0 64 0,0 42 16,0 42-16,0 22 0,0 20 15,0 22-15,-21 0 0,21 0 16,0 0 15,0-1-15,0 1-16,0 0 15,21 0-15</inkml:trace>
  <inkml:trace contextRef="#ctx0" brushRef="#br0" timeOffset="30227.68">5186 1164 0,'0'21'15,"21"-21"1,0-21-1,0 21-15,0-21 16,1 0-16,-1 0 0,0 0 0,0-1 16,0 1-16,-21 0 0,21 0 15,1 0-15,-22 0 0,21-1 16,-21 1-16,-21 21 31,-1 0-31,1 0 16,0 21-16,0 1 15,0-22-15,21 21 0,-21 0 0,-1 0 16,22 0-16,-21 0 16,21 1-16,0-1 0,0 0 15,0 0-15,0 0 16,0 0-16,0 1 16,0-1-1,0 0-15,0 0 31,21-21-31,1 0 16,-1 0 0,0 0-16,0 0 0,0 0 15,0 0-15,1-21 16,-1 21-16,0-21 0,0 0 0</inkml:trace>
  <inkml:trace contextRef="#ctx0" brushRef="#br0" timeOffset="30760">5673 995 0,'0'0'0,"-22"-21"31,22 0-31,0-1 16,0 1-16,0 0 16,22 21-16,-1-21 15,0 21-15,0 0 16,0 0-16,0 0 0,1 0 16,-1 0-16,0 0 15,0 21-15,0 0 0,0 0 16,-21 1-16,0-1 0,22 0 0,-22 0 15,0 21-15,0-20 0,0-1 16,0 0-16,0 0 0,0 0 0,-22 0 16,22 1-16,-21-22 0,21 21 15,-21-21-15,0 0 0,21-21 47,0-1-47,0-20 16,0 21-16,0 0 0,21 0 15,-21-1-15,0-20 0,21 21 16,0 0-16,1 0 0,-22-1 0,0 1 16,21 21-16,0-21 0,-21 0 15,21 21-15,-21-21 16,21 21-16,0 0 16</inkml:trace>
  <inkml:trace contextRef="#ctx0" brushRef="#br0" timeOffset="31196.07">6371 931 0,'42'-63'31,"-42"42"-31,22 21 0,-22-21 16,21 21-16,-21-22 15,-21 22 17,-1 0-32,1 22 0,0-1 15,0 0-15,0 0 0,0 0 16,-1 0-16,22 1 0,-21-1 0,21 0 16,-21-21-16,21 21 0,0 0 15,0 0-15,0 1 16,21-22-1,0 0-15,1 0 0,-1 21 0,0-21 16,0 0-16,0 0 0,0 21 16,1-21-16,-22 21 15,0 0-15,0 0 16,0 1 0,-22-22-16,1 21 0,0-21 0,0 0 15,0 21-15,0-21 16,-1 0-16,1 21 0,0-21 0,0 0 15,0 0-15,0 0 16,-1 0-16,1 0 16,0 0-16,0-21 0</inkml:trace>
  <inkml:trace contextRef="#ctx0" brushRef="#br0" timeOffset="31703.34">4741 974 0,'0'0'0,"21"0"16,1 0-16,-1-21 0,0 21 16,0 0-16,0-22 0,0 22 0,1 0 15,-1 0-15,0 0 0,0 0 16,0 0-16,-21 22 0,21-1 0,1-21 16,-1 42-16,0-21 0,-21 0 15,0 1-15,21-1 0,-21 0 16,0 0-16,0 21 0,0-20 15,0-1-15,0 0 0,0 0 16,0 0-16,-21-21 16,0 0-16,0 0 15,-1 0-15</inkml:trace>
  <inkml:trace contextRef="#ctx0" brushRef="#br0" timeOffset="32423.81">1820 1884 0,'-21'0'16,"0"0"-1,42 0 32,0 0-31,22 0-16,-22 0 0,0 0 0,21 0 15,1 0-15,20 0 0,1 0 16,-1 0-16,22 0 0,21-21 0,-1 21 16,1-21-16,0 21 0,21 0 15,-21-22-15,21 1 0,21 21 0,0 0 16,0-21-16,1 21 0,20-21 16,0 21-16,1 0 0,20-21 0,-21 21 15,1 0-15,-1-21 0,0 21 16,-20 0-16,-1 0 0,0-22 0,127 1 15,-148 21-15,-21 0 16,-21 0-16,-1 0 0,1 0 16,-22-21-16,1 21 0,-1 0 0,-20 0 15,-1 0-15,0 0 0,1 0 0,-22 0 16,0 0-16,0-21 0,0 21 16,-21-21 30</inkml:trace>
  <inkml:trace contextRef="#ctx0" brushRef="#br0" timeOffset="32567">6625 1609 0,'0'233'31,"0"-276"-31,0 1 0,0 0 16,0 20-16,0 1 0,0 0 15,0 42 17,0 0-32</inkml:trace>
  <inkml:trace contextRef="#ctx0" brushRef="#br0" timeOffset="33431.39">381 3260 0,'0'0'0,"-42"21"32,20-21-32,22 21 31,22-21-31,-1 0 16,0 0-16,21 0 0,1 0 15,-1 0-15,21 0 0,1 0 16,-1 0-16,1 0 0,-1 0 0,1 0 15,21 0-15,-1 0 0,1 0 16,0 0-16,-1-21 16,1 21-16,-22 0 0,22 0 0,-21 0 15,-22 0-15,21 0 0,-20-21 16,-1 21-16,-21 0 0,22 0 0,-22 0 16,0 0-1,-21-21 1,0-1-16,-21 1 31,0 21-31,-1 0 0</inkml:trace>
  <inkml:trace contextRef="#ctx0" brushRef="#br0" timeOffset="33916.1">1524 2985 0,'0'0'0,"-21"0"0,0 0 32,-1 0-17,22 21 1,0 0-16,22 0 16,-1 0-16,0-21 0,0 21 0,0 1 15,22-1-15,-22-21 16,0 21-16,21 0 0,1-21 15,-22 0-15,21 21 0,-21-21 0,22 0 16,-22 0-16,21 0 0,-21 0 16,0 0-16,1 0 0,-1 0 0,0 0 15,0-21-15,-21 0 16,-21 21 15,0 0-15,0 21-16,-1-21 0,1 21 0,0 0 15,-21 1-15,21 20 0,-1-21 16,-20 21-16,21-20 0,-21 20 16,20-21-16,-20 21 0,21-20 15,-21 20-15,20-21 0,1 0 16,0 0-16,0 1 0,0-1 0,0 0 16,42-21 30,0 0-46,0 0 0,0-21 0</inkml:trace>
  <inkml:trace contextRef="#ctx0" brushRef="#br0" timeOffset="38827.8">3154 2731 0,'21'0'15,"-21"-22"-15,0 1 16,0 0 0,0 0-16,0 0 15,-21 21-15,0 0 16,-1 0-16,1 0 16,0 21-16,0 0 0,0 21 15,0-20-15,-1 20 0,1 0 16,0 1-16,0 20 0,21-21 15,-21 1-15,21 20 0,-21-20 16,21-1-16,0 21 0,0-20 0,0-1 16,0-21-16,0 22 0,21-22 0,0 0 15,21 0-15,-21 0 0,22-21 16,-22 0-16,21 0 0,1-21 16,-1 21-16,0-21 0,1 0 15,-1-22-15,0 22 0,1 0 0,-22-21 16,21 21-16,-21-22 0,-21 22 15,0 0-15,0 0 0,0 0 0,0-1 16,-42 1-16,21 0 0,0 21 16,-1 0-16,-20 0 0,21 0 0,0 0 15,0 0-15,-1 0 0,1 0 16,0 0-16,0 0 0,21 21 16,0 0-1,21-21 1,0 22-16,0-1 0,1 0 15,-1 0-15,0 21 0,0-20 16,-21 20-16,21 0 0,-21 1 0,21-1 16,-21 21-16,0-20 0,0 20 15,0 1-15,0-22 0,-21 22 0,0 20 16,0-20-16,0-1 0,0 1 16,-1-1-16,22 1 0,-21-22 0,21 0 15,-21 1-15,21-1 0,0-21 16,0 0-16,21-42 31,0 0-31,1-21 0,-1-1 16,0 1-16,0-21 0,0-1 15,0 1-15</inkml:trace>
  <inkml:trace contextRef="#ctx0" brushRef="#br0" timeOffset="39519.36">3873 3069 0,'0'0'0,"0"-21"0,0-21 31,-21 63-31,21 0 16,-21-21-16,0 42 0,0-20 0,0 20 15,21-21-15,-22 21 16,1 1-16,21-1 0,0-21 0,0 22 16,0-22-16,0 0 0,0 0 15,0 0-15,0 0 0,21-21 16,1 0-16,-1 0 0,21-21 15,-21 0-15,0 21 0,1-42 0,-1 21 16,21-1-16,-21 1 0,0-21 16,-21 21-16,0-22 0,22 22 0,-22-21 15,0 21-15,0 0 0,0-1 16,0 1-16,-22 0 0,1 21 0,0 0 16,0 0-16,0 0 15,0 0-15,-1 0 0,1 0 0,0 0 16,21 21-16,0 0 15,42-21 1,-20 0-16,-1 0 16,21 0-16,-21 0 0,22 0 0,-22 0 15,21-21-15,-21 0 0,22 21 0,-22-21 16,21 21-16,-21-21 0,22 0 16,-1 21-16,-21 0 0,-21-22 15,21 22-15,-21 22 16,0-1-16,-21 0 15,0 0 1,21 21-16,0-20 0,-21-1 0,0 0 16,21 0-16,0 0 0,0 22 0,-22-22 15,22 21-15,0-21 0,-21-21 0,21 21 16,21 1-16,1-22 0,-1 0 16,0 0-16,0 0 0,0 0 15,0 0-15,1-22 0,-1 1 16,0 0-16,0-21 0,21 21 0,-20-1 15,-1 1-15,-21 0 0,0 0 0,0 0 16,0 0-16,0-1 0,0 1 16,0 0-16,-21 21 0,21-21 0,-22 21 15,1-21-15,-21 21 0,21 0 0,0 0 16,-22 0-16,1 0 0,21 0 16,42 0-1,0 0-15,0 0 0,0-21 16,1 21-16</inkml:trace>
  <inkml:trace contextRef="#ctx0" brushRef="#br0" timeOffset="40024.04">4699 2963 0,'42'0'16,"-84"0"-16,105-21 0,-41 21 16,20 0-16,-21 0 0,0-21 0,0 21 15,22 0-15,-43 21 32,-21 0-17,-1 1-15,-20-1 0,21 0 16,0 21-16,0-21 0,-1 1 15,-20 20-15,21-21 0,21 21 0,-21-20 16,21 20-16,0-21 0,0 0 0,0 0 16,0 1-16,0-1 0,21 0 15,0-21-15,0 21 0,22-21 16,-22 0-16,0 0 0,0 0 16,21-21-16,-20 0 0,-1 0 0,21-1 15,-21 1-15,0-21 0,1 21 16,20-22-16,-21 1 0,0 0 0,0-1 15,-21 1-15,22 0 16,-1-22-16,-21 22 0,21 0 0,-21-22 16,0 22-16,0 21 0,21-22 15,-21 22-15,0 0 0,0 0 0,0 0 16,0 42 0,-21 0-16,21 0 15,-21 21-15,0 1 0,21-1 16,-22 0-16,22 1 0,0-1 0,-21 0 15,21 22-15,-21-22 0,21 1 16,0-1-16,0 0 0,0 1 16,0-1-16,0-21 0,0 0 0,21 22 15,0-22-15,1 0 16,-1-21-16,0 0 0,0 0 16,0 0-16,22-21 0,-22 0 15,0-1-15,0 1 0,21 0 0,1 0 16,-1-21-16,-21 20 0</inkml:trace>
  <inkml:trace contextRef="#ctx0" brushRef="#br0" timeOffset="40243.28">6032 2921 0,'0'0'0,"22"0"31,-22 21-31,0 0 16,0 1-16,-22-1 15,22 0-15,0 0 0,-21 0 0,21 0 16,-21 1-16,21-1 0,0 0 16,-21 0-16,21 0 0,0 0 15,21-21 1,0 0 0,-21-21-16,21 0 0</inkml:trace>
  <inkml:trace contextRef="#ctx0" brushRef="#br0" timeOffset="40599.82">6265 2561 0,'0'-21'0,"0"42"0,-21-42 16,0 21-16,0 0 16,0 21-16,-1 0 0,1 1 0,21-1 15,0 0-15,-21 0 0,21 0 16,0 0-16,0 1 0,0-1 0,21 0 15,0-21 1,1 0-16,-1 0 16,0 0-16,0-21 0,0 0 0,0 21 15,1-22-15,-22 1 0,0 0 0,21 0 16,-21 0-16,0 0 0,0-1 16,0 1-16,0 0 0,0 0 15,-21 21-15,-1 0 0,1 0 0,0 0 16,0 0-16,0 21 15,0 0-15,-1 0 0,1 1 0,0-1 16,21 21-16,0-21 0,0 22 16,0-22-16,0 0 0,0 0 0,0 0 15,0 0-15,21 1 0,0-22 16,22 21-16</inkml:trace>
  <inkml:trace contextRef="#ctx0" brushRef="#br0" timeOffset="41003.04">6562 2879 0,'0'0'16,"0"21"0,0 0-1,-22-21-15,1 21 0,21 0 0,-21 1 16,21-1-16,0 0 16,0 0-16,0 0 0,0 0 0,0 1 15,0-1-15,0 0 0,0 0 16,0 0-16,-21 0 15,21-42 17,0 0-32,0 0 15,0 0-15,0 0 0,0-1 0,21 1 16,0-21-16,0 0 0,1 20 16,20-20-16,-21 21 0,21-21 0,1 20 15,-22 1-15,21 0 0,1 0 16,-1 21-16,0 0 0,-21 0 0,22 0 15,-22 21-15,0 0 0,0 0 16,0 1-16,-21-1 0,0 21 0,0-21 16,0 0-16,22 1 0,-22-1 0,0 0 15,0 0-15,0 0 16,0 0-16,-22 1 0,22-1 16,-21-21-16,0 0 15</inkml:trace>
  <inkml:trace contextRef="#ctx0" brushRef="#br0" timeOffset="41644.06">8530 2752 0,'0'0'0,"42"-21"0,22 21 15,-22-22-15,1 1 0,-1-21 0,0 21 16,1-22-16,-22 1 0,0 21 16,0-21-16,-21-1 0,0 22 15,0-21-15,0 21 0,-21-1 0,-21 22 16,20-21-16,-20 21 0,0 0 16,-1 0-16,1 21 0,0-21 0,-1 22 15,1 20-15,21-21 0,-21 21 16,20-20-16,1 20 0,0 0 0,21 1 15,0-1-15,0-21 0,0 21 16,0-20-16,21 20 0,0-21 0,22 0 16,-22 0-16,0 22 0,21-22 15,-20 0-15,20 0 0,-21 0 16,21 1-16,-20-1 16,-22 0-16,0 0 0,-22 0 15,1 0-15,0-21 0,-21 0 0,-1 22 16,1-22-16,21 0 0,-21 0 15,-1 0-15,1 0 0,21-22 0,-22 1 16,1 21-16,21-21 0,0 0 16,0 0-16,-1 0 0,22-1 0,0 1 15,0 0-15,0 0 16,0 0-16,0 0 0,22 21 16,-1 0-16,21 0 0,-21-22 15,0 22-15,22 0 0,-22 0 0,21 0 16,1 0-16</inkml:trace>
  <inkml:trace contextRef="#ctx0" brushRef="#br0" timeOffset="41764.12">8932 2963 0,'0'0'0,"21"22"0,1-22 0,-1 0 16,0 0-16,0 0 15,0 0-15,0 0 0,1-22 0</inkml:trace>
  <inkml:trace contextRef="#ctx0" brushRef="#br0" timeOffset="42207.36">9292 2815 0,'0'0'0,"0"-21"16,0 0-16,0 0 0,0 0 16,0-1-16,-21 22 15,0 0-15,0 0 0,-22 0 16,22 0-16,0 0 0,-21 22 0,20-1 16,1 0-16,-21 0 0,21 0 15,0 22-15,-22-22 0,43 0 0,-21 21 16,21-21-16,0 1 15,0-1-15,0 21 0,21-21 0,0 0 16,1-21-16,20 0 0,-21 0 16,21 0-16,1 0 0,-1 0 0,0 0 15,1 0-15,-1-21 0,0 0 16,1 0-16,-22 0 0,21-22 16,1 22-16,-1-21 0,-21 0 0,21-1 15,1-20-15,-22 20 0,0-20 16,-21-1-16,106 1 0,-64-1 0,-21 1 15,-21 21-15,0-1 0,0 1 16,0 21-16,0 0 0,0-1 0,-21 22 16,0 0-16,0 0 0,0 0 15,21 22-15,-21-1 0,-1 21 16,1 0-16,0 1 0,0-1 0,21 22 16,-21-1-16,0-21 0,-1 22 15,22-1-15,-21-20 0,0-1 16,21 0-16,-21 1 0,21-1 15,0 0-15,0-20 0,0 20 0,0-21 16,0 0-16,0 0 16,21-21-16,21 0 15,-20-21-15,-1 0 0</inkml:trace>
  <inkml:trace contextRef="#ctx0" brushRef="#br0" timeOffset="42408.96">9948 2900 0,'21'0'31,"1"0"-31,-1 0 0,0 0 16,0 0-16,0 0 0,22-21 16,-22 21-16,21-21 0,-21 21 0,22-22 15,-22 1-15,0 0 0,0 0 16,0 0-16,-21 0 0,0-22 15</inkml:trace>
  <inkml:trace contextRef="#ctx0" brushRef="#br0" timeOffset="42640.06">10308 2604 0,'-21'0'16,"-148"105"15,147-83-31,1-1 0,0 0 0,0 21 16,21-21-16,0 1 0,0 20 15,0-21-15,0 0 0,0 0 0,0 1 16,21-22-16,0 21 0,0 0 15,1-21-15,-1 0 0,21 0 0,-21 0 16,22 0-16,-22 0 0,21 0 16,0-21-16,-20 21 0,20-21 0,-21-1 15,21 1-15,-20 0 0,-1 0 0,0 0 16,21 0-16,-21-22 0,-21 22 16,22-21-16,-1 21 0,-21-1 0,21 1 15,-21 0 1</inkml:trace>
  <inkml:trace contextRef="#ctx0" brushRef="#br0" timeOffset="42827.04">10668 2731 0,'0'0'0,"0"21"16,-21 0-16,21 0 16,-21 21-16,21-20 0,0-1 0,0 0 15,-22 0-15,22 0 16,-21 0-16,21 1 0,0-1 16,0-42 15,0-1-31,0 1 15,0 0-15,0 0 16,21 0-16,-21-22 0,22 22 16,20 0-16,-21-21 0,0-1 15</inkml:trace>
  <inkml:trace contextRef="#ctx0" brushRef="#br0" timeOffset="43000.06">10985 3027 0,'0'21'16,"22"-21"15,20-21-15,-21 0-16,0 0 0,0 21 0,22-43 15</inkml:trace>
  <inkml:trace contextRef="#ctx0" brushRef="#br0" timeOffset="43219.88">11451 2604 0,'0'0'0,"-21"0"0,21 21 15,0 0-15,0 0 16,-21 0-16,21 22 16,-21-22-16,-1 0 0,22 0 0,0 21 15,-21-20-15,21-1 0,-21 0 16,21 0-16,-21 0 0,21 0 15,0 1 1,21-44 0,0 1-1,0 21-15,-21-21 0,22 0 16,-1 0-16</inkml:trace>
  <inkml:trace contextRef="#ctx0" brushRef="#br0" timeOffset="43547.55">11536 2307 0,'0'0'0,"-21"-21"0,42 21 16,-64 0-1,1 21-15,21-21 0,0 21 16,21 1-16,0-1 16,-21-21-16,21 21 15,21-21 1,0 0-16,0 0 0,0 0 15,0 0-15,-21-21 0,22 21 16,-22-21-16,0-1 0,21 22 0,-21-21 16,0 0-16,0 0 0,-21 0 15,-1 0-15,1 21 16,0 0-16,0 0 16,0 0-16,0 21 15,-1 0-15,1 0 0,0 0 0,21 0 16,0 1-16,0-1 0,-21 0 0,21 0 15,-21 0-15,21 0 0,0 1 16</inkml:trace>
  <inkml:trace contextRef="#ctx0" brushRef="#br0" timeOffset="43752.09">10795 2752 0,'0'0'0,"0"-21"16,0-1-16,21 22 16,0 0-16</inkml:trace>
  <inkml:trace contextRef="#ctx0" brushRef="#br0" timeOffset="43864.08">10985 2752 0,'0'0'15,"0"21"-15,0 0 0,0 0 16,0 0-16,0 1 16,0-1-16,0 0 0,0 0 15,0 0-15,-21-21 0,21 21 16,-21-21-16</inkml:trace>
  <inkml:trace contextRef="#ctx0" brushRef="#br0" timeOffset="45107.31">11790 2625 0,'0'0'0,"0"-21"16,-21 21 30,21 21-46,-22 0 0,1 0 16,21 0-16,-21 0 0,21 1 16,0-1-16,-21 21 0,21-21 0,0 0 15,0 1-15,0-1 0,0 0 16,0 0-16,0 0 0,0 0 16,21-21-16,0 0 15,0 0-15,1 0 0,-1 0 0,0 0 16,0 0-16,21 0 0,-20-21 0,20 0 15,-21 0-15,0 0 0,22 0 16,-22-1-16,0 1 0,0-21 0,0 21 16,0-22-16,1 22 15,-22 0-15,0 0 0,0 0 0,-22 21 32,1 21-17,0 0-15,0 0 0,21 0 16,0 1-16,-21-1 0,21 0 0,0 21 15,0-21-15,0 1 0,0-1 16,0 0-16,0 0 0,21-21 16,0 0-16,0 21 0,0-21 0,1 0 15,-1 0-15,21 0 16,-21 0-16,22 0 0,-22 0 0,21-21 16,-21 0-16,0 0 0,22 21 0,-22-21 15,0-1-15,-21-20 0,21 21 16,0 0-16,-21-22 0,22 22 0,-22 0 15,0 0-15,0 0 0,0 0 16,0 42 15,-22 0-31,22 0 0,-21 0 0,21 0 16,-21 1-16,21 20 0,-21-21 16,21 0-16,0 0 0,0 1 0,-21-1 15,21 0-15,0 0 0,-21-21 16,21 21-16,0 0 15,0-42 17,0 0-17,0 0-15,0 0 0,21 21 0,-21-43 16,21 22-16,0 0 0,-21 0 16,21-21-16,0 20 0,1-20 0,-1 21 15,-21 0-15,21 0 0,21-1 16,-21 22-16,1 0 15,-22 22 1,21-1-16,-21 0 0,21 0 16,-21 0-16,0 0 0,0 1 0,0-1 15,0 0-15,0 0 0,0 0 0,0 0 16,0 1-16,0-1 0,0 0 16,0 0-1,0-42 16,0 0-31,0 0 0,0-1 16,0 1-16,0 0 0,21 0 16,0 0-16,0-22 0,1 22 15,-1 0-15,21 21 0,-21-21 0,0-21 16,1 20-16,20 1 0,0 0 0,1 21 16,-1 0-16,-21 0 0,0 0 15,0 21-15,1-21 0,-1 21 0,-21 1 16,0-1-16,21 0 0,-21 21 0,0 1 15,0-22-15,0 21 0,0-21 0,0 0 16,0 22-16,-21-22 0,21 0 16,0 0-16,0 0 0,-21-21 0,21 22 15,-22-22-15,1 21 16</inkml:trace>
  <inkml:trace contextRef="#ctx0" brushRef="#br0" timeOffset="45696.47">14457 2286 0,'0'0'0,"0"-21"0,21-43 31,-21 43-31,0 42 32,-21 1-17,21-1-15,0 21 0,0 0 0,-21 1 16,-1 20-16,22-20 0,-21 20 15,21 1-15,-21-22 0,0 21 0,0-20 16,21-1-16,-21 0 0,21 1 16,-22-1-16,22-21 0,0 0 0,-42 1 15,42-1-15,0 0 16,21-42 0,0 0-1,1-22-15,-1 22 16,0 0-16,0 0 0,0 0 0,0-22 15,1 22-15,20-42 0,-21 20 16,0 22-16,22-42 0,-22 41 0,0 1 0,0-21 16,0 21-16,0 21 0</inkml:trace>
  <inkml:trace contextRef="#ctx0" brushRef="#br0" timeOffset="45849.66">14901 2985 0,'21'0'16,"1"0"-16,-1 0 0,0 0 0,0 0 16,0 0-16,22 0 0,-22 0 0,21 0 15,-21 0-15,85-43 0,-85 22 16,0 0-16</inkml:trace>
  <inkml:trace contextRef="#ctx0" brushRef="#br0" timeOffset="46028.07">15261 2011 0,'-63'0'32,"41"0"-32,1 21 0,21 0 0,-21 0 15,0 1-15,21-1 0,0 21 16,0-21-16,-21 0 0,21 22 16,0-22-16,0 21 0,0-21 0,21 22 15,-21-22-15,21 21 0,0-21 16,22 1-16,-22-1 0,0 0 0,21 0 15</inkml:trace>
  <inkml:trace contextRef="#ctx0" brushRef="#br0" timeOffset="46415.28">15579 2709 0,'0'0'0,"21"0"0,0 0 16,0 0-1,0 0-15,0 0 0,1 0 16,-1 0-16,0-21 0,0 0 0,0 0 15,0 21-15,22-21 0,-22 0 16,0-1-16,0 1 0,0 0 16,1 0-16,-22 0 0,0 0 0,0-1 15,0 1-15,-43 21 16,22 0-16,0 0 16,0 21-16,-22 1 0,22-1 15,-21 0-15,21 0 0,0 0 0,-1 0 16,1 22-16,0-22 0,21 0 15,0 0-15,0 22 0,0-22 16,0 0-16,0 0 0,0 0 0,21 0 16,0 1-16,1-1 0,-1 0 15,0-21-15,0 0 0,-21 21 16,21-21-16,0 0 0,1 0 16,-1 0-16,0 0 0,0 0 15,0-21-15,0 0 16,-21 0-16,22-1 0,-22 1 15,21-21-15,-21 21 0</inkml:trace>
  <inkml:trace contextRef="#ctx0" brushRef="#br0" timeOffset="47064.08">14774 2540 0,'21'42'31,"-21"-20"-31,22-1 0,-22 0 0,21 0 16,0 0-16,-21 0 0,21 1 0,-21-1 15,0 0-15,21 21 0,0-21 16,1 1-16,-22-1 0,21-21 16,-21 21-16,21 0 0,0 0 0,0-21 15,-21 21-15,21-21 16,1 0-16,-1 0 0,0 0 16,0 0-16,0 0 0,0-21 15,1 0-15,-1 0 0,0 0 0,0 0 16,0-22-16,0 22 0,1-21 15,-1-1-15,0-20 0,-21 21 16,0-22-16,0 22 0,0-22 0,0 22 16,0 0-16,0-1 0,0 1 15,0 21-15,-21-22 0,0 43 0,21-21 16,-22 0-16,1 21 16,-21 21-16,21-21 15,21 21 1,-21 1-16,21-1 0,0 0 15,0 0-15,0 0 0,0 0 16,21-21-16,0 22 16,0-1-16</inkml:trace>
  <inkml:trace contextRef="#ctx0" brushRef="#br0" timeOffset="47691.3">16256 2180 0,'0'0'0,"0"-21"0,0-21 31,0 63 0,0 0-31,0 21 0,0-20 16,0 20-16,0 0 0,0 1 0,0-1 16,0 0-16,0 1 0,-21-1 15,21 21-15,-21-20 0,21-1 0,0-21 16,0 22-16,-22-1 0,22-21 15,-21 0-15,21 0 0,-21 1 16,21-1-16,0-42 31,-21-1-31,21 1 16,0 0-16,0 0 0,0 0 16,0-22-16,0 22 0,21-21 0,0 21 15,0 0-15,1-22 0,20 22 0,0 0 16,-21 0-16,22 0 0,-1-1 0,0 22 15,1 0-15,-1 0 0,0 0 0,1 0 16,-22 22-16,21-1 0,-21-21 16,1 21-16,-1 0 0,-21 0 0,0 0 15,0 22-15,0-22 0,0 0 0,0 0 16,-21 22-16,-1-22 0,-20 0 0,21-21 16,-21 21-16,-1 0 0,1 0 0,0-21 15,-1 0-15,1 22 0,21-22 16,-22 0-16,22 0 0,-21 0 15,63-22 1,0 1 0,0 0-16,1 0 0</inkml:trace>
  <inkml:trace contextRef="#ctx0" brushRef="#br0" timeOffset="47935.39">16933 2815 0,'0'21'15</inkml:trace>
  <inkml:trace contextRef="#ctx0" brushRef="#br0" timeOffset="47979.83">16933 2709 0,'0'0'0</inkml:trace>
  <inkml:trace contextRef="#ctx0" brushRef="#br0" timeOffset="48057.79">16743 2096 0,'-21'0'0</inkml:trace>
  <inkml:trace contextRef="#ctx0" brushRef="#br0" timeOffset="48588.53">17399 2477 0</inkml:trace>
  <inkml:trace contextRef="#ctx0" brushRef="#br0" timeOffset="50988.11">16997 2159 0,'0'-21'16,"0"0"-1,0 42 48,0 0-63,0 0 15,0 0-15,0 1 0,0 20 16,0-21-16,0 21 0,-21 1 0,21-1 16,-22 0-16,22 1 0,0 20 15,-21-20-15,21-1 0,-21 0 0,21-21 16,-21 22-16,21-22 0,0 0 15,0 0-15,0 0 0,0 1 0,0-44 63,21 1-63,0 0 0,-21 0 16,21-21-16,-21 20 0</inkml:trace>
  <inkml:trace contextRef="#ctx0" brushRef="#br0" timeOffset="51420.09">16806 2223 0,'0'0'0,"-21"0"0,21-64 31,0 43-31,0 0 15,0 0-15,21 21 0,0 0 16,1 0-16,-1 0 0,21 0 16,0 0-16,1 0 0,-1 0 0,22 0 15,-1 0-15,1 21 0,-22 0 16,21 0-16,1 0 0,-1 22 0,-20-22 16,-1 21-16,0 0 0,-20 1 15,-1-1-15,0 0 0,-21 1 0,0-1 16,0 0-16,-42 1 0,20-1 15,-20-21-15,-21 22 0,-1-22 16,1 21-16,-1-21 0,1 0 0,20 1 16,-20-22-16,-1 21 0,22-21 15,0 0-15,20 0 0,-20 0 0,21 0 16,0 0-16,0 0 0,-1 0 16,22-21-16,0-1 0,0 1 15,22 0 1,-1 21-16,0 0 0,0-21 0,0 0 15,0 21-15,22-21 0,-1 21 16</inkml:trace>
  <inkml:trace contextRef="#ctx0" brushRef="#br0" timeOffset="51988.02">17695 2519 0,'-21'-21'16,"42"42"-16,-42-63 0,21 20 0,0 1 16,0 0-16,0 0 0,21 0 15,0 0-15,1-1 16,-1 22-16,0 0 0,0 0 16,0 0-16,0 0 0,1 0 15,-1 0-15,0 22 16,0-1-16,0 0 0,0 21 0,1-21 15,-1 22-15,-21-1 0,0 0 16,0-20-16,0 20 0,0-21 0,0 21 16,0-20-16,0-1 0,-21 0 15,-1-21-15,1 21 0,0-21 0,0 0 16,0 0 0,21-21-16,0 0 15,0 0-15,0-1 0,21 1 16,0 0-16,-21-21 0,21 21 0,22-22 15,-22 1-15,0 21 0,0-22 16,21 22-16,-20-21 0,20 21 16,0 21-16,-21-21 0,22-1 0,-22 22 15,21 0-15,-21 0 0,1 0 16,-1 0-16,0 22 0,-21-1 0,21 21 16,-21-21-16,21 22 0,-21-22 15,0 21-15,0-21 0,0 22 0,0-22 16,0 0-16,0 21 0,0-21 15,0 1-15,0-1 0,-21-21 0,21 21 16,-21 0-16,0-21 0,21 21 16,0-42 15,0 0-15,0 0-16,21 0 0</inkml:trace>
  <inkml:trace contextRef="#ctx0" brushRef="#br0" timeOffset="52247.81">18648 2201 0,'0'0'0,"-21"-21"0,-64 0 31,64 21-31,0 0 0,21 21 31,0 0-15,21-21-16,21 0 0,-21 0 15,0 0-15,22 0 0,-22 0 16,0 0-16,0-21 0,22 0 0,-22 0 16,-21 0-1,0 0-15,0-1 0,-21 22 16,-1 0-16,1-21 0,0 21 16,0 0-16,0 0 0,-22 0 0</inkml:trace>
  <inkml:trace contextRef="#ctx0" brushRef="#br0" timeOffset="52324.05">18457 2201 0,'0'0'0,"0"22"15,0-1-15,21 0 0,1 0 16,-1 0-16,0 0 16,0-21-16,0 22 0,0-22 15</inkml:trace>
  <inkml:trace contextRef="#ctx0" brushRef="#br0" timeOffset="52580.29">18986 2350 0,'0'0'0,"0"-22"31,64 488 78,-64-487-93,0 0-16,21 21 16,0-21-16,-21-1 0,21 1 15,1-21-15</inkml:trace>
  <inkml:trace contextRef="#ctx0" brushRef="#br0" timeOffset="52791.52">19389 2307 0,'-22'43'31,"1"-22"-31,0 0 0,-21 21 16,21-21-16,-1 22 0,1-1 15,-21 0-15,21-20 0,0 20 0,-1-21 16,1 21-16,0-20 0,0-1 16,21 0-16,0 0 0,0 0 15,0-42 16,21 21-15</inkml:trace>
  <inkml:trace contextRef="#ctx0" brushRef="#br0" timeOffset="53191.85">19664 2455 0,'-21'0'0,"42"0"0,-64 0 16,22 0-16,-21 0 0,21 22 16,0-1-16,21 0 0,-22 0 15,22 0-15,0 0 16,0 1-16,22-22 0,-1 0 16,0 0-16,21 0 15,-21 0-15,1-22 0,-1 22 16,21-21-16,-21 0 0,0 0 15,22 0-15,-22 0 0,0-1 0,0 1 16,0 0-16,-21 0 0,0 0 16,0 0-16</inkml:trace>
  <inkml:trace contextRef="#ctx0" brushRef="#br0" timeOffset="53479.57">19494 2646 0,'0'21'0,"22"85"31,-1-85-31,0 0 16,21 0-16,-21-21 0,22 22 0,-22-22 16,21 0-16,1 0 15,-22 0-15,21 0 0,-21 0 0,0 0 16,22-22-16,-22 1 0,0 0 16,0 0-16,-21 0 0,21-22 0,1 22 15,-1-21-15,-21 0 0,21-1 16,0 22-16,-21-21 0,21-1 0,0 22 15,1 0-15,-22 0 0,21 0 16,0 21-16,0 0 0,0 0 0,0 0 16,-21 21-16,22 0 0,-1 0 15,-21 0-15,0 43 0,21-22 16,-21 1-16</inkml:trace>
  <inkml:trace contextRef="#ctx0" brushRef="#br0" timeOffset="53671.98">20362 2879 0,'0'0'0,"0"-21"47,0-1-47,0 1 16,0 0-16,0 0 0,0 0 0,0-22 15,21 22-15,1-21 0,-1 0 16,21-1-16,-21 22 0,22-21 0,-1-1 16,0 1-16,1 21 0,-1 0 15,-21 0-15,21 21 0,-20 0 16,20 0-16,-21 0 0,-21 21 15,-21 0 1,-21 21-16</inkml:trace>
  <inkml:trace contextRef="#ctx0" brushRef="#br0" timeOffset="54607.03">952 4699 0,'0'0'0,"-254"0"15,191 0 1,-1 0-16,1 21 0,-1-21 16,22 0-16,0 0 0,21 0 15,-1 0-15,22 21 0,43-21 16,-1 0-16,22 0 0,-1 0 15,1 0-15,20 0 0,1 0 16,0 0-16,-1 0 0,22 0 16,-21 0-16,21-21 0,-1 21 15,-20-21-15,21 21 0,-21-21 0,-22 21 16,22-21-16,-22 21 0,-20 0 16,-1-21-16,0 21 0,-21-22 0,1 22 15,-22-21-15,0 0 16,-22 21-1,-20 0-15,21-21 0,-21 21 0,-1 0 16,1-21-16,0 0 0,20 21 16,1 0-16,0 0 0,0-22 0,42 22 31,0 0-31,0 0 16,22 0-16,-22 0 0,21 0 15,-21 0-15,22 22 0,-22-1 16,0 0-16,-21 0 0,0 0 0,0 0 15,0 1-15,0 20 0,-21 0 16,0 1-16,-22-1 0,1 0 0,0 1 16,-1-1-16,1 0 0,21 1 15,-21-1-15,20-21 0,22 21 0,0-20 16,0-1-16,22-21 0,-1 0 16</inkml:trace>
  <inkml:trace contextRef="#ctx0" brushRef="#br0" timeOffset="55344.08">3746 4233 0,'0'-21'16,"0"0"-16,0 0 15,0 0-15,0 0 16,-21 21-16,0 0 0,-21 0 0,21 0 15,-22 0-15,-20 0 0,20 21 16,-20 0-16,-1 21 0,22 1 16,0-1-16,-22 0 0,22 22 15,21-22-15,-22 22 0,22-1 0,0-21 16,21 22-16,0-1 0,-21 43 16,21-63-16,21-1 0,0 0 15,0 1-15,22-22 0,-1 0 16,0-21-16,1 0 0,20 0 0,1 0 15,-1 0-15,1-21 0,-1 0 16,-20-1-16,20-20 0,-21 21 0,-20 0 16,20-22-16,-42 22 0,0-21 15,0 21-15,0 0 0,-21-1 0,0 1 16,-22 0-16,1 0 0,0 21 16,-22 0-16,22 0 0,-1 0 15,1-21-15,21 21 0,0 0 16,0 0-16,63 0 15,-21 0 1,21 21-16,1 0 0,-1 0 0,22 0 16,-22 1-16,0 20 0,1 0 15,-22 1-15,0 20 0,0-21 0,-21 22 16,0-1-16,0-20 0,-21 20 16,0 1-16,-22-1 0,22 1 0,-21-1 15,0-20-15,-1 20 0,22 1 16,-21-22-16,21 21 0,-1-20 0,1-22 15,0 21-15,21-21 0,0 1 16,21-22 0,0-22-16,1-20 0,-1 21 15,21-21-15,-21-1 0,22-20 16,-1-1-16</inkml:trace>
  <inkml:trace contextRef="#ctx0" brushRef="#br0" timeOffset="56035.81">4212 4636 0,'0'0'0,"0"-43"0,0 22 0,0 0 16,0 0-16,-21 42 16,21 0-1,-21 0-15,0 0 0,-1 22 16,22-1-16,0 0 0,-21 1 16,21-1-16,0 0 0,0 1 0,0-22 15,0 21-15,0-21 0,0 1 16,0-1-16,21 0 0,1-21 0,-1 0 15,21 0-15,-21-21 16,0 21-16,22-21 0,-22-22 0,21 22 16,-21 0-16,1-21 0,20-1 15,-42 22-15,21-21 0,-21-1 0,0 22 16,0-21-16,-21 21 0,0 0 16,0-22-16,-1 22 0,-20 21 0,0-21 15,-1 21-15,22 0 16,-21 0-16,0 0 0,20 0 0,1 0 15,0 0-15,42 21 16,0-21 0,1 0-16,20 0 0,0 0 15,22 0-15,-22 0 0,22 0 0,-1 0 16,1 0-16,-1 0 0,1 0 16,-1 0-16,1-21 0,-22 0 0,21 21 15,-20 0-15,-1 0 0,0 0 0,-20-21 16,-1 21-16,-42 21 31,-1 0-31,1-21 0,0 21 16,-21 0-16,-1 0 0,22 1 15,-21-1-15,0 21 0,20-21 16,1 0-16,0 1 0,0 20 0,0-21 16,21 0-16,0 0 0,0 1 15,0-1-15,21-21 0,0 0 0,0 21 16,0-21-16,1 0 0,20-21 0,-21 21 15,21-21-15,1-1 0,-22-20 16,21 21-16,-21 0 0,22 0 0,-22-1 16,0-20-16,0 21 0,-21 0 15,0 0-15,0-1 16,0 1-16,-21 21 0,0 0 0,-21-21 16,-1 21-16,1 0 0,0 0 15,-1 0-15,1 0 0,0 0 0,-1 0 16,22 0-16,0 0 0,0 0 15</inkml:trace>
  <inkml:trace contextRef="#ctx0" brushRef="#br0" timeOffset="56703.94">5122 4572 0,'85'-21'16,"-43"21"-16,-21-21 15,22 0-15,-1 21 0,0-22 16,1 1-16,-1 21 0,0-21 15,22 0-15,-22 21 0,-21 0 0,22-21 16,-22 21-16,0 0 0,0 0 16,0 0-16,-21 21 15,0 0-15,-21-21 16,21 21-16,0 0 0,-21 1 16,0-1-1,0-21 32,0 0-31,-1 0-16,1 0 15,0 0-15,0 0 16,0 0-16,0 0 0,-22 0 0,22 21 16,0 0-16,0-21 0,0 21 15,21 0-15,-22 1 0,22-1 0,-21 21 16,21-21-16,0 0 0,0 1 15,0-1-15,0 0 0,0 0 16,0 0-16,21-21 0,1 0 16,-1 0-16,0 0 0,0 0 15,21-21-15,-20 0 0,20 21 16,-21-42-16,21 20 0,1 1 0,-22-21 16,21 21-16,-21-22 0,22 1 15,-22 0-15,0-22 0,0 22 0,0-22 16,1 1-16,-1-1 0,0 22 15,-21-21-15,0 20 0,0 1 0,0 21 16,0-22-16,0 65 16,-21-1-1,0 21-15,-1 0 0,22 1 16,-21 20-16,0 1 0,0 190 31,21-191-31,0-20 0,0-1 16,0-21-16,21 21 0,0-20 0,0 20 15,1-21-15,-1-21 0,21 21 16,-21-21-16,22 0 0,-22 0 0,21 0 16,0-21-16,1 0 0,-1 0 15,0 0-15</inkml:trace>
  <inkml:trace contextRef="#ctx0" brushRef="#br0" timeOffset="56787.1">6900 4466 0,'0'0'0</inkml:trace>
  <inkml:trace contextRef="#ctx0" brushRef="#br0" timeOffset="56900.07">6816 4572 0,'0'0'0,"0"21"0,0 0 15,0 1-15,0-1 0,0 0 16,0 0-16,0 0 16,21-21 15,0-21-31</inkml:trace>
  <inkml:trace contextRef="#ctx0" brushRef="#br0" timeOffset="57052.06">6943 4382 0,'0'0'0,"0"-43"0,0 22 0,-22 0 16,1 0-16,0 0 0,0-1 16,0 22-16,21 22 31,21-1-31,0-21 15,0 21-15,0 0 0,1-21 16,-1 21-16,0 0 0</inkml:trace>
  <inkml:trace contextRef="#ctx0" brushRef="#br0" timeOffset="57399.07">7324 4445 0,'0'0'0,"0"64"31,0-43-31,0 0 15,0 0-15,-22-21 0,22 21 16,0 0-16,0 1 0,0-1 0,0 0 16,0 0-16,0 0 15,-21-21 1,0 0-16,21-21 16,0 0-1,-42-21-15,42 20 16,0-20-16,42 21 0,-21 0 0,0-22 15,1 1-15,-1 0 0,21-1 16,-21 22-16,22-21 0,-1 21 16,-21 0-16,21-1 0,1 22 0,-22 0 15,21 22-15,-21-1 0,1 0 16,-22 42-16,0-41 0,0 20 16,0-21-16,0 21 0,0 1 15,0-22-15,0 0 0,-22 21 0,22-20 16,-21-1-16</inkml:trace>
  <inkml:trace contextRef="#ctx0" brushRef="#br0" timeOffset="58672.34">9588 4170 0,'0'0'16,"0"-42"-16,-21-1 0,21 1 0,0 0 16,0 20-16,-21-20 0,21 21 15,-21 21-15,21-21 0,-21 21 16,21 21-16,0 0 0,-21 21 16,-1 1-16,22-1 0,-21 0 0,0 22 15,21-22-15,-21 22 0,0-22 16,21 0-16,0 22 0,-43-43 0,22 43 15,0-43-15,21 0 16,0 0-16,0 0 0,0-42 47,21 0-47,0 0 0,-21 0 0,22-22 16,-1 22-16,0-21 0,0 21 15,0-22-15,0 22 0,1-21 0,-1 21 16,0 21-16,0-22 0,0 22 15,0 0-15,1 22 0,-22-1 16,0 0-16,21 21 16,-21-21-16,21 1 0,-21-1 0,21 21 15,-21-21-15,0 0 0,21 1 16,0-1-16,-21 0 0,22 0 16,-1-21-16,-21 21 0,21-21 0,0 0 15,0 0-15,22 0 0,-22 0 16,21 0-16,-21-21 0,22 21 0,-1-21 15,-21 0-15,21 0 0,1-22 0,-22 22 16,21-21-16,-21-1 0,1 1 16,-1 0-16,0-1 0,0 1 0,-21-21 15,0 20-15,21 1 0,-21 21 16,0-22-16,0 22 0,0 0 0,0 0 16,0 42 15,0 21-31,0-20 0,0 20 15,0 0-15,-21-21 0,21 22 16,0-1-16,-21 0 0,21 1 0,-21-1 16,21 0-16,0-20 0,0 20 15,0-21-15,0 0 0,0 0 0,21 1 16,0-22-16,0 21 16,22-21-16,-22 0 0,0 0 0,0 0 15,21-21-15,-20-1 0,-1 22 16,21-21-16,-21 0 0,22 0 0,-22-21 15,0 20-15,0 1 0,0-21 16,0 21-16,-21 0 0,0-1 16,0 1-16,0 0 0,0 0 0,0 0 15,-21 21 1,0 0-16,21 21 16,0 0-16,0 0 15,0 0-15,0 1 0,0-1 0,0 0 16,21 0-16,-21 0 0,21 0 15,1 1-15,-22-1 0,0 0 0,21 0 16,0 0-16,-21 0 0,21-21 16,-21 22-1,21-22-15,0 0 0,1 0 16,-1 0-16,0-22 16,0 1-16,0 21 0,0-21 15,1 0-15,-1 0 0,-21 0 0,21-22 16,0 22-16,0 0 0,-21-21 15,0 20-15,0 1 0,0 0 0,21 0 16,-21 42 0,0 0-1,0 0-15,0 1 0,-21-1 16,21 0-16,0 0 0,0 0 0,0 0 16,0 1-16,0-1 0,0 0 15,0 0-15,0-42 47</inkml:trace>
  <inkml:trace contextRef="#ctx0" brushRef="#br0" timeOffset="58836.07">11112 4022 0,'0'0'15,"0"-21"-15,-21 21 0,0 0 16,0-22-16,21 44 47,21-22-47,0 0 15,0 0-15,1 0 0,-1 0 0</inkml:trace>
  <inkml:trace contextRef="#ctx0" brushRef="#br0" timeOffset="60251.12">11536 3852 0,'0'-21'16,"-21"42"0,-1 1-1,22-1-15,0 0 16,0 21-16,-21 1 0,21-22 0,-21 21 16,21 0-16,-21 1 0,21-1 15,0 0-15,0 1 0,0-22 0,0 21 16,0-21-16,0 22 0,0-22 15,0 0-15,0 0 0,0 0 16,21-21-16,0 0 0,0 0 16,1 0-16,-1 0 0,0 0 15,0-21-15,0 21 0,0-21 0,1 0 16,-1 0-16,0-22 0,0 22 16,0-21-16,0 0 0,-21-1 15,22 1-15,-1-22 0,0 22 0,-21 0 16,0-1-16,21 1 0,-21 0 15,0-1-15,21 22 0,-21 0 16,0 0-16,0 42 16,-21 0-1,0 22-15,21-22 0,-21 21 16,21 0-16,0 1 0,-21-1 0,-1 0 16,22 1-16,0-1 0,0 0 15,0 1-15,0-1 0,0-21 0,0 22 16,0-22-16,0 0 0,0 0 15,22-21-15,-22 21 0,42-21 0,-21 0 16,0 0-16,0 0 0,22 0 16,-22 0-16,21-21 0,-21 0 15,1 21-15,20-21 0,-21 0 0,0-22 16,22 22-16,-22 0 0,0 0 16,-21-22-16,21 22 0,0 0 0,-21 0 15,0 0-15,0 0 0,0 42 31,0 0-15,0 0-16,-21 21 0,21-20 0,-21-1 16,21 0-16,0 0 0,0 0 15,0 0-15,0 1 0,21-1 16,-21 0-16,21-21 0,0 0 0,1 21 16,-1-21-16,21 0 0,-21 0 15,0 0-15,1 0 0,-1-21 0,21 0 16,-21 21-16,0-21 0,1-1 15,-22 1-15,21 0 0,-21-21 0,21 21 16,-21-1-16,0 1 0,0 0 16,0 42-1,0 0 1,0 1-16,0-1 0,-21 0 16,21 0-16,-21 0 0,21 0 15,0 1-15,0-1 16,0-42 15,21-1-15,0 1-16,0 0 0,-21 0 15,21 0-15,0 0 0,1-1 16,-22 1-16,21 21 0,0-21 0,-21 0 16,21 21-16,-21 21 15,0 0-15,0 0 16,0 1-16,0-1 15,0 0-15,0 0 0,0 0 0,0 0 16,0 1-16,0-1 16,21 0-16,0-21 0,1 0 15,20 21-15,-21-21 0,21 0 0,-20 0 16,20 0-16,0 0 0,1 0 16,-1-21-16,0 21 0,1-21 0,-1 0 15,0-1-15,1 1 0,-22 0 16,0 0-16,0 0 0,-21-22 15,0 22-15,0-21 0,0 21 0,0 0 16,0-1-16,0 1 0,-21 0 16,0 21-16,0 0 0,-1 0 0,1 0 15,0 0-15,0 0 0,0 0 16,0 0-16,-1 0 0,1 21 0,21 0 16,0 1-16,0-1 15,0 0-15,0 0 0,0 0 16,0 0-16,0 22 0,0-22 15,0 0-15,0 0 0,21 22 0,-21-22 16,0 0-16,0 21 0,0-21 16,0 22-16,0-1 0,0-21 0,0 22 15,-21-1-15,0 0 0,0 22 0,21-22 16,-21 0-16,0 22 16,21-1-16,-22-20 0,1 20 0,0-20 15,0 20-15,0-21 0,0 1 0,-1-1 16,1 0-16,0 1 0,0-1 15,0-21-15,0 22 0,-1-22 0,-20 0 16,21-21-16,0 0 0,0 0 0,-1 0 16,1 0-16,0 0 0,0-21 15,0 0-15,21-1 0,0-20 0,-21 21 16,21-21-16,0-1 0,0-20 16,0 20-16,0-20 0,0-1 0,0-20 15,0 20-15</inkml:trace>
  <inkml:trace contextRef="#ctx0" brushRef="#br0" timeOffset="60452.09">12552 3852 0,'0'0'0,"21"-21"0,-21 0 16,0 0-16,-21 21 15,0 0-15,21 21 47,-22-21-31,22 21-16,-21-21 0,0 0 15</inkml:trace>
  <inkml:trace contextRef="#ctx0" brushRef="#br0" timeOffset="60636.09">11451 4212 0,'0'0'0,"0"21"16,21-21-1,0 0-15,1 0 0,-1-21 0,21 21 16,0-21-16,1 21 0,-1-21 0,0 21 16,22-21-16,-22 0 0,22 21 15,-22-22-15,22 1 0,-22 21 16</inkml:trace>
  <inkml:trace contextRef="#ctx0" brushRef="#br0" timeOffset="62576.07">14541 3662 0,'0'0'0,"0"-21"0,0 0 15,0-1 1,22 22-16,-1 22 16,-21-1-16,21 0 15,0 0-15,0 21 0,0 1 16,22-1-16,-22 0 0,0 22 0,21-22 16,-20 22-16,-1-22 0,21 22 0,-21-22 15,0 0-15,1-21 0,-22 22 16,21-22-16,-21 0 0,21 0 0,-21 0 15,0-42 1,0 0 0,0-21-16,0 21 15</inkml:trace>
  <inkml:trace contextRef="#ctx0" brushRef="#br0" timeOffset="62808.11">15303 3662 0,'0'-21'15,"0"42"-15,-21-21 16,0 21-16,-21 0 16,21 22-16,-22-22 0,-20 21 0,20 0 15,1 1-15,-21-1 0,20 0 16,-20 1-16,20-1 0,-62 43 16,62-43-16,1 0 0,21 1 0,-22-22 15,22 21-15,0-21 0,21 1 16,0-1-16,0 0 0,21-21 15,0 0-15,1 0 0,20-21 16,0 0-16,1-1 0,-1 1 16</inkml:trace>
  <inkml:trace contextRef="#ctx0" brushRef="#br0" timeOffset="63067.21">15494 3916 0,'21'42'16,"-21"-21"-16,0 22 15,0-1-15,-21 22 0,0-22 0,21 21 16,-21 1-16,-1-1 0,1 1 0,0-1 16,0 1-16,0-1 15,0 22-15,-1 0 0,1-1 0,0 1 0,0 0 16,21-1-16,-21 1 16,0-21-16,21-1 0,-22 1 0,22-1 15,0-21-15,0 1 0,0-22 0,0 21 16,0-21-16,22-21 15,-1-21 1,0-21-16,0 21 0,21-22 0,-20 1 16,-1 0-16</inkml:trace>
  <inkml:trace contextRef="#ctx0" brushRef="#br0" timeOffset="63339.46">15494 4424 0,'0'0'0,"0"-64"0,0-20 0,0 20 16,0 1-16,0 20 0,0 1 15,21 0-15,0 21 0,0-22 0,1 43 16,-1-21-16,0 0 0,0 21 16,21 0-16,-20 0 0,-1 0 0,21 0 15,-21 21-15,0 0 0,22 0 16,-43 1-16,0 20 0,0-21 0,0 21 16,0-20-16,0 20 0,-21-21 15,-1 0-15,1 0 0,-21 1 0,0-1 16,20 0-16,-20 0 0,0-21 0,21 0 15,-1 21-15,1-21 0,42 0 32,1-21-32,-1 0 15,0 0-15,21 0 0,1-1 0,-22 1 16</inkml:trace>
  <inkml:trace contextRef="#ctx0" brushRef="#br0" timeOffset="64423.8">16425 3937 0,'0'0'0,"21"-21"0,64-64 31,-106 85-15,0 0-16,-22 0 0,22 0 15,-21 0-15,0 0 0,-1 21 0,22 1 16,-21-1-16,-1 21 0,22 0 16,-21-20-16,21 20 0,0 0 15,-1 1-15,22-22 0,0 21 0,0-21 16,0 0-16,0 1 0,0-1 15,0 0-15,22-21 0,-1 0 16,21 0-16,-21 0 0,0 0 16,1-21-16,20 0 0,-21-1 0,21 1 15,-20 0-15,20-21 0,-21 21 0,0-22 16,0 1-16,22 0 0,-43-1 16,21 1-16,0 21 0,0-22 15,0 22-15,-21 0 0,0 0 16,0 0-16,0 42 15,0 0-15,-21 0 16,21 0-16,0 1 0,-21 20 0,21-21 16,-21 21-16,21 1 0,0-1 15,0 0-15,0-20 0,0 20 0,0-21 16,0 0-16,21 0 0,0 1 16,0-22-16,1 0 0,-1 0 0,0 0 15,0 0-15,21 0 0,-20 0 16,20-22-16,-21 1 0,0 0 0,22-21 15,-22-1-15,0 22 0,21-21 0,-21 0 16,1-1-16,-1 1 16,0 0-16,-21-22 0,21 22 0,-21-1 15,21 22-15,-21-21 0,0 21 16,0 0-16,0 42 16,-21 0-1,0 0-15,0 21 0,0 1 0,21-22 16,0 21-16,-22 1 0,22-1 15,-21 0-15,21 1 0,0-1 0,0 0 16,0-21-16,0 1 0,21 20 16,1-42-16,-1 21 0,0 0 0,21-21 15,1 0-15,-22 0 0,21 0 16,0-21-16,1 21 0,-1-21 16,-21-21-16,22 20 0,-1 1 0,-21-21 15,21 0-15,-20-1 0,-1 1 16,0 0-16,0-1 0,0 1 0,0 0 15,1-1-15,-1 1 0,-21 21 16,0 0-16,0-1 0,0 44 16,0-1-1,-21 0-15,-1 0 0,1 21 0,0 1 16,21-1-16,-21 0 0,0 1 16,21-1-16,-21 0 0,21 1 0,0-22 15,0 21-15,0-21 16,0 22-16,0-22 0,0 0 15,21-21 1,-21-21-16,21 0 16,0 0-16,0-1 0,0-20 15,1 21-15,-1-21 0,0 20 0,0-20 16,0 21-16,0-21 0,1 20 16,-1 1-16,0 0 0,0 21 15,-21 21 1,0 0-16,0 1 0,0 20 15,0-21-15,0 21 0,21-20 0,-21 20 16,0 0-16,21-21 0,1 1 16,-1-1-16,0 0 0,0 0 15,0-21-15,0 0 0,1 0 16,-1 0-16,21 0 0,-21 0 0,22 0 16,-22-21-16,21 0 0,-21-22 15,22 22-15,-22 0 0,21-21 0,-21 21 16,0-22-16,-21 1 0,0 21 15,0-22-15,0 1 0,0 21 0,-21 0 16,-21-22-16</inkml:trace>
  <inkml:trace contextRef="#ctx0" brushRef="#br0" timeOffset="64623.38">16976 3725 0,'0'0'0,"-22"0"0,22 22 0,22-22 15,-1 0 1,0 0-16,21 0 0,22 0 16,-22 0-16,22 0 0,20 0 0,-20-22 15,-1 22-15,22-21 0,-22 21 16,1-21-16,-22 21 0,1 0 0,-1-21 16</inkml:trace>
  <inkml:trace contextRef="#ctx0" brushRef="#br0" timeOffset="65743.99">5313 5567 0,'-21'21'15,"42"-42"-15,-64 42 0,43 0 0,-21 0 16,21 1-16,21-22 31,22 0-31,-22-22 0,21 22 16,22-42-16,-22 21 0,22 0 0,-1 0 15,1-1-15,-22 1 0,0 0 16,1-21-16,-1 42 0,-21-21 0,-21-1 16,0 1-16,0 0 0,-42 21 15,-1 0-15,1 0 0,-21 0 0,20 0 16,-41 0-16,20 0 0,22 21 16,-22-21-16,22 21 0,0 1 0,-1-1 15,22 0-15,0 0 16,21 0-16,0 0 0,0 1 0,0-1 15,21 0-15,21-21 0,-20 21 16,20-21-16,0 0 0,1 0 0,-1 0 16,0 0-16,22 0 0,-22 0 15,-21 0-15,0 0 0,1 0 0,-44 0 32,-20 0-32,-21 0 0,20 21 0,-20 0 15,-1 1-15,1-1 0,-1 0 16,22 0-16,-22 21 0,22 1 0,0-22 15,21 21-15,-1-21 0,1 22 16,21-22-16,0 21 0,0-21 16,21 1-16,22-22 0,-22 21 15,0-21-15,21 0 0,1 0 0,20 0 16,-20 0-16,20 0 0,1-21 16,-1-1-16,1 1 0,20 0 0,-20-21 15,-1 21-15,1-22 0,-1 1 16,-20 0-16,-1-1 0,0 1 0,-21 21 15,1-22-15,20-20 0,-42 42 16,0 0-16,0 42 31,0 0-31,0 0 16,0 0-16,21 0 0,-21 22 0,0-22 16,21 21-16,0-21 0,1 22 15,-22-22-15,21 0 0,-21 0 0,21 0 16,0-21-16,-21 22 0,21-22 15,0 0-15,1 0 16,-1-22-16,0 1 16,0 0-16,0 0 0,-21-21 0,21 20 15,1-20-15,-22 21 0,0-21 16,0 20-16,0-20 0,0 21 0,0 0 16,0 0-16,-22 21 15,1 0-15,0 0 0,-21 0 16,21 0-16,-1 21 0,-20 0 0,21 21 15,-21-21-15,20 1 0,1 20 16,-21-21-16,21 21 0,0-20 0,21 20 16,0-21-16,0 0 0,0 0 15,0 1-15,0-1 0,21-21 16,21 0-16,-21 0 0,0 0 16,22 0-16,-1-21 0,-21-1 0</inkml:trace>
  <inkml:trace contextRef="#ctx0" brushRef="#br0" timeOffset="66019.42">6667 5630 0,'22'-21'0,"-44"42"0,65-63 16,-43 21-16,-21 42 31,-1 0-31,22 0 0,-21 22 16,0-1-16,0 22 0,0-22 0,21 21 16,0 1-16,-21-1 0,21 22 15,0-21-15,0 20 0,0 22 0,0 0 16,0 0-16,0 0 0,0-1 15,0 1-15,-22 0 0,1 0 0,21 0 16,-21-22-16,0 1 0,0 0 16,21-22-16,0 1 0,-21-1 0,21-42 15,0 22-15,0-64 16,0-22 0,21 1-16,0-22 0,0 1 15,0-22-15,0 1 0,1-1 0,-1-21 16,0 0-16,-21 0 0</inkml:trace>
  <inkml:trace contextRef="#ctx0" brushRef="#br0" timeOffset="66284.19">6667 5884 0,'0'0'0,"-42"-63"0,0-212 31,63 232-31,85 1 0,-85 21 16,21 0-16,-21 21 0,22 0 0,-1 0 15,0 0-15,22 0 0,-22 21 16,1 0-16,-1 0 0,-21 22 15,0-1-15,0 0 0,-21 1 0,0-1 16,0 0-16,-21 1 0,0-1 16,0-21-16,-21 21 0,-1-20 0,1 20 15,-22-21-15,22-21 0,21 21 16,-21 0-16,20-21 0,1 0 0,0 0 16,21-21-1,21 0 1,0 21-16,22-21 0,-22 0 0,21-22 0,1 22 15,-22 0-15</inkml:trace>
  <inkml:trace contextRef="#ctx0" brushRef="#br0" timeOffset="66640.07">7366 5694 0,'0'-64'15,"0"43"1,0 0-16,21 0 0,-21 0 0,21 21 15,-21-21-15,21-1 0,1 1 16,-1 21-16,21 0 0,-21-21 0,0 21 16,22 0-16,-22 0 0,21 0 15,-21 21-15,1 0 0,-1 1 16,0-1-16,0 21 0,-21-21 16,0 22-16,0-22 0,0 0 0,0 0 15,-21 21-15,0-20 0,0-22 0,21 21 16,-22-21-16,1 0 15,21-21 1,0-1-16,0 1 16,0 0-16,0 0 0,0 0 0,21 0 15,-21-1-15,22-20 0,-22 21 0,21 0 16,0 0-16,0-1 0,0 1 16,0 21-16,1-21 0,20 21 0,-21 0 15,0-21-15,-21 42 0,21 0 16,22 0-16</inkml:trace>
  <inkml:trace contextRef="#ctx0" brushRef="#br0" timeOffset="67039.09">8191 5757 0,'0'0'0,"0"22"15,22-22 1,-1 0 0,0 0-16,0-22 0,0 22 15,0-21-15,1 0 0,-1 0 16,0 0-16,0 0 0,0-22 0,0 22 15,1 0-15,-1-21 0,-21 20 16,0-20-16,0 21 0,0 0 0,0 0 16,0-1-1,-21 22-15,-1 0 16,1 22-16,0-1 0,0-21 0,0 42 16,0-21-16,-1 0 0,1 22 0,21-22 15,0 21-15,0-21 0,0 22 16,0-22-16,0 0 0,0 0 0,0 0 15,0 1-15,21-22 0,1 0 16,-1 0-16,0 0 0,21 0 16,-21 0-16,22 0 0,-1-22 0,-21 1 15,22 0-15,-1 0 0,0-21 16,22 20-16,-22-20 0,0 21 16,1-21-16,-1-1 0,0 22 0,1-21 15,-22 21-15,0-1 0,-21 1 16,0 0-16,-21 21 15,0 0-15,-22 0 0</inkml:trace>
  <inkml:trace contextRef="#ctx0" brushRef="#br0" timeOffset="68719.47">9038 5757 0,'-21'0'31,"0"0"-31,0 0 0,-1 0 16,1 0-16,0-21 0,0 0 16,0 21-16,0-21 0,-1 21 15,44 0 17,-1 21-17,0-21-15,0 0 0,0 0 16,0 0-16,22 0 0,-22 0 0,21 0 15,1 0-15,-22 0 0,21 0 16,0 0-16,1-21 0,-1 0 16,-21 0-16,22-1 0,-22 1 0,21 0 15,0 0-15,-20 0 0,20 0 16,0-22-16,-21 22 0,1 0 0,20 0 16,-42 0-16,0-1 0,0 1 15,0 0-15,-21 21 16,0 0-16,-1 0 0,1 21 0,-21 0 15,21 1-15,0-1 0,-1 0 16,22 0-16,0 0 0,0 0 0,0 22 16,0-22-16,0 0 0,0 0 15,0 22-15,0-22 0,0 0 16,0 0-16,22 0 16,-22 0-16,21-21 0,-21 22 15,0-44 16,-21 1-31,-1 0 16,44 21 31,-1 0-47,0 0 16,0 0-16,21 0 0,-20 0 0,20 0 15,0 0-15,-21 0 16,22 0-16,147-63 15,-147 41-15,-1-20 16,0 21-16,1 0 0,-22 0 0,0-1 16,21 1-16,-42 0 0,21 0 15,-21 0-15,22 21 0,-22-21 16,-22 21 0,1 0-16,0 21 0,0 0 15,0 0-15,21 0 0,-21 22 16,21-22-16,0 0 0,0 21 15,0-21-15,0 1 0,0-1 0,0 21 16,0-21-16,21 0 16,-21 1-16,21-22 0,0 0 15,0 0-15,0 0 0,22 0 0,-22 0 16,0 0-16,0-22 0,22 22 16,-22-21-16,21 0 0,-21 0 0,0 0 15,22-43-15,-22 43 0,0 0 16,0-21-16,-21 20 0,0 1 15,21 0-15,-21 0 0,22 21 0,-22-21 16,0 42 0,0 0-16,0 0 15,-22-21-15,1 43 0,21-22 16,-21 0-16,21 0 0,0 21 16,0-20-16,0-1 0,0 0 0,0 0 15,0 0-15,21 0 16,0-21-16,1 0 0,-1 0 0,0 0 15,0 0-15,0 0 0,0 0 16,1-21-16,-1 0 0,0 0 0,21 0 16,-21 0-16,1-1 0,-22 1 15,21-21-15,-21 21 0,21-22 0,-21 1 16,0 21-16,0-21 0,0 20 0,0 1 16,-21 0-16,0 0 0,-1 0 15,1 21-15,0 0 0,0 0 16,0 0-16,-22 21 0,22 0 15,-21 0-15,21 0 0,0 22 0,-1-22 16,1 21-16,21-21 0,0 22 0,0-22 16,0 21-16,0-21 0,0 1 15,0 20-15,0-21 0,21-21 16,1 21-16,-1 0 0,21-21 0,-21 0 16,0 0-16,22 0 0,-22 0 0,21 0 15,-21-21-15,22 0 0,-22 0 16,21 0-16,-21 0 0,22-1 0,-22-20 15,21 21-15,-21-21 0,22 20 0,-22-20 16,0 21-16,0 0 16,0 0-16,-21-1 0,22 1 0,-22 42 31,-22 1-31,1-1 0,0 0 16,0 21-16,0-21 0,21 22 0,-21-22 15,-1 21-15,22-21 0,-21 22 16,21-22-16,0 0 0,0 0 15,0 0-15,0 1 0,0-1 16,0-42 0,21-1-1,1 1-15,-1 0 0,21 0 0,-21 0 16,0-22-16,22 22 0,-22-21 16,21 21-16,1-22 0,-22 22 15,21-21-15,0 21 0,-20 0 0,-1-1 16,0 22-16,0 0 0,0 0 15,-21 22-15,0-1 16,0 21-16,0-21 0,0 0 16,0 1-16,0-1 0,-21 0 15,21 0-15,0 0 0,21 22 0,-21-22 16,21 0-16,1 0 0,-1 0 0,0 0 16,0-21-16,0 0 0,0 0 15,22 0-15,-22 0 0,0 0 16,21 0-16,-20-21 0,-1 0 0,21 0 15,-21 21-15,0-42 0,1 20 16,-1 1-16,0 0 0,0-21 0,0 21 16,-21-22-16,0 1 0,0 0 15,0 20-15,0-20 0,0 0 0,0-1 16,-21 22-16</inkml:trace>
  <inkml:trace contextRef="#ctx0" brushRef="#br0" timeOffset="68928.1">10774 5059 0,'0'0'0,"-21"21"0,-64-21 16,64 0 30,0 0-30,-1 21-16</inkml:trace>
  <inkml:trace contextRef="#ctx0" brushRef="#br0" timeOffset="69768.17">550 7938 0,'0'0'0,"-42"0"0,0 0 31,63 0-15,21 0-16,0 0 0,22 0 15,-1 0-15,22 0 0,0 0 16,21 0-16,-1-22 0,1 1 16,21 21-16,-21-21 0,21 0 15,-21 21-15,-21-21 0,20 0 0,-20 21 16,-21-22-16,-1 22 0,-21 0 15,1 0-15,-1-21 0,-63 21 32,0-21-32,0 21 0,-22 0 0,1 0 15,21 0-15,-22 0 0,1-21 16,0 21-16,21 0 0,-22 0 0,22-21 16,42 21 15,22 0-31,-22 0 15,0 0-15,21 0 0,-21 0 0,22 21 16,-22-21-16,0 21 0,0 0 16,-21 22-16,0-22 0,0 21 0,0-21 15,-21 22-15,0-1 0,0 0 16,-22 1-16,1-1 0,0 0 0,-1-21 16,-20 43-16,21-43 0,20 21 15,22-20-15</inkml:trace>
  <inkml:trace contextRef="#ctx0" brushRef="#br0" timeOffset="70139.09">2984 7133 0,'0'0'0,"0"-21"0,0 0 31,0 42-31,0 0 16,0 22-16,0-1 0,0 0 15,0 1-15,0 20 0,0 1 0,0-22 16,0 21-16,0 1 0,0-22 16,-21 1-16,0 20 0,0-21 0,0 1 15,0-1-15,21 0 0,0 1 16,0-22-16,0 0 0,0 0 0,0 0 16,0 1-16,21-22 15,-21-22-15,21 1 16,0-21-16</inkml:trace>
  <inkml:trace contextRef="#ctx0" brushRef="#br0" timeOffset="70451.48">3577 7027 0,'0'0'0,"0"22"15,0-1 1,0 0-16,0 0 0,0 0 15,0 0-15,0 1 16,0-1-16,0 0 16,-21-42 46,0 21-15</inkml:trace>
  <inkml:trace contextRef="#ctx0" brushRef="#br0" timeOffset="70963.56">3027 7260 0,'0'0'0,"-21"0"110,21 21-95,-22-21 1,22 22-16,-21-1 0,0-21 0,21 21 15,0 0-15,-21-21 16,21 21-16,-21-21 0</inkml:trace>
  <inkml:trace contextRef="#ctx0" brushRef="#br0" timeOffset="71380.39">3662 7176 0,'0'0'15,"21"-22"-15,0 1 0,-21 0 16,-21 21-16,0-21 16,0 21-16,-22 0 0,1 0 15,0 0-15,-1 0 0,-20 0 16,20 21-16,-20 0 0,21 0 15,-1 22-15,1-22 0,0 42 0,20-20 16,-20 20-16,21 1 0,-21-1 16,20 1-16,1-1 0,21-20 0,0 20 15,0 1-15,0-1 0,0 1 16,0-22-16,43 0 0,-22 1 0,0-1 16,21-21-16,1 0 0,20 0 15,-21-21-15,22 0 0,-1 0 0,1 0 16,-22 0-16,22-21 0,-22 0 15,0 0-15,1-21 0,-1 20 0,-21 1 16,0 0-16,-21 0 0,0 0 16,0-22-16,-42 43 0,21-21 15,-21 0-15,-1 0 0,1 21 0,-22 0 16,22 0-16,-21 0 0,20 0 16,1 0-16,21 0 0,-22 0 0,22 0 15,21-21-15</inkml:trace>
  <inkml:trace contextRef="#ctx0" brushRef="#br0" timeOffset="71603.27">3810 8065 0,'42'63'31,"-21"-42"-31,1 22 0,-22-1 0,21 0 16,-21 22-16,0-22 0,0 22 16,-21-22-16,-1 21 0,-20 1 0,21-1 15,0 1-15,-22-1 0,22 1 0,-21-1 16,21 1-16,0-1 0,-1-20 15,1-1-15,0 0 0,0-20 0,21-1 16,0 0-16,21-21 16,0-21-16,0 0 15,1-22-15,20 1 0,-21-22 0,21 22 16,1-43-16,-22 22 0</inkml:trace>
  <inkml:trace contextRef="#ctx0" brushRef="#br0" timeOffset="72831.92">4297 7705 0,'0'-21'0,"0"42"0,0-21 16,-21 0-1,-1 21-15,22 0 0,-21 0 0,21 0 16,0 22-16,0-22 0,0 21 16,0 1-16,0-1 0,0-21 0,0 21 15,0-20-15,0-1 0,21 0 16,1 0-16,-1 0 0,0-21 15,0 0-15,0 0 0,22 0 16,-22 0-16,0-21 0,21 0 0,-21 21 16,1-21-16,-1 0 0,0-22 0,0 22 15,0 0-15,0 0 0,-21-22 16,0 22-16,0 0 0,0-21 0,0 21 16,0-1-16,-21-20 0,0 21 15,-21 0-15,21 0 0,-22-1 0,-63 22 31,64 0-31,0 0 0,21 0 0,-22 0 0,22 0 16,21 22-16,0-1 16,21-21-1,0 0-15,22 0 0,-1 0 16,22 0-16,-22 0 0,21 0 16,1-21-16,-1 21 0,-20 0 0,20-22 15,1 22-15,-1-21 0,-20 21 16,-1-21-16,21 21 0,-41 0 0,20-21 15,0 21-15,-21 0 0,1 0 16,-22 21 0,0 0-16,-22-21 0,1 21 15,0 1-15,0-1 0,0 0 16,0 0-16,-1 0 0,1 0 0,0 1 16,0-1-16,0 0 0,0-21 15,21 21-15,-22 0 0,22 0 16,0 1-16,22-22 15,-1 0 1,0 0-16,0 0 0,21 0 16,-20-22-16,-1 22 0,0-21 0,0 0 15,0 0-15,22 0 0,-22 21 16,0-21-16,0-1 0,-21 1 0,0 0 16,0 0-16,0 0 0,0 0 15,0-1-15,-21 22 0,0-21 0,0 21 16,-22 0-16,22 0 0,-21 0 15,-1 0-15,22 0 0,-21 0 0,21 0 16,0 0-16,-1 0 0,22 21 16,22 1-1,-1-22-15,0 0 0,21 0 0,-21 0 16,22 0-16,-1 0 0,0 0 16,1 0-16,20 0 0,-20 0 0,-1 0 15,21-22-15,1 1 0,-22 21 0,22 0 16,-1-21-16,-20 21 0,20 0 15,-21-21-15,1 21 0,-22 0 0,21 0 16,-21 0-16,-42 0 31,0 21-31,-21 0 0,21-21 16,-22 21-16,1 1 0,21-1 16,-22 0-16,1 0 0,21 0 15,-21 22-15,20-22 0,1 0 0,21 0 16,0 0-16,0 0 15,0 1-15,0-1 0,21-21 16,1 0-16,-1 0 16,21 0-16,-21 0 0,0 0 0,22-21 15,-22 21-15,21-22 0,-21 1 16,22 0-16,-22 0 0,21 0 0,-21-22 16,1 22-16,20-21 0,-21 0 15,0-1-15,0 1 0,1-22 16,-22 22-16,21-21 0,0-1 0,-21 22 15,0-1-15,0 1 0,0 21 0,0 0 16,0 0-16,0 42 16,0 0-16,0 21 15,-21-21-15,0 22 0,21 20 16,-22-20-16,22 20 0,0-21 0,0 1 16,0 20-16,0-20 0,0-1 15,0 0-15,0-21 0,0 22 0,22-1 16,-22-21-16,21 0 0,0 1 0,0-1 15,0 0-15,0-21 0,1 0 16,-1 0-16,0 0 0,0 0 16,0 0-16,22 0 0,-22-21 0,21 0 15,0-1-15</inkml:trace>
  <inkml:trace contextRef="#ctx0" brushRef="#br0" timeOffset="73044.09">7260 7493 0,'0'0'0,"0"64"32,0-43-32,0 0 15,0 0-15,0 0 0,-21 0 16,0 1-16,21-1 0,-21 0 0,21 0 16,0 0-16,0 0 15,0-42 16,0 0-31</inkml:trace>
  <inkml:trace contextRef="#ctx0" brushRef="#br0" timeOffset="73204.09">7239 7408 0,'0'0'0,"0"-21"0,-21 0 16,21 0-16,-21 0 0,21 0 0,0-1 15,-22 22 1,22-21-16,-21 21 15,21 21 1,0 1-16,21-22 16,1 21-16,-22 0 0,21-21 0,-21 21 15,21-21-15</inkml:trace>
  <inkml:trace contextRef="#ctx0" brushRef="#br0" timeOffset="73579.39">7662 7451 0,'0'0'0,"21"42"31,-21-21-31,0 0 16,0 1-16,0-1 0,0 0 15,0 0-15,0 0 0,0 0 16,-21 1-16,21-1 0,-21 0 16,21 0-1,-21-21 1,21-21-1,0 0-15,0 0 0,0-1 16,0 1-16,0 0 0,21-21 16,0 21-16,0-22 0,1 1 0,20 0 15,-21-1-15,21 1 0,1 21 16,-1-22-16,0 22 0,1 21 0,-1 0 16,-21 0-16,22 0 0,-22 0 15,0 21-15,0 1 0,0 20 0,0-21 16,1 21-16,-22-20 0,0 20 0,0 0 15,0-21-15,0 1 0,0 20 16,0-21-16,0 0 0,0 0 0,0 1 16</inkml:trace>
  <inkml:trace contextRef="#ctx0" brushRef="#br0" timeOffset="75006.89">10774 7197 0,'0'0'0,"-21"-21"0,-1 21 0,1-85 31,21 64-31,21 0 0,1-1 0,20 1 16,43-42-16,-22 20 15,1 22-15,-1-21 0,22-22 0,-43 22 16,22 0-16,-22-1 0,0 1 0,-21 21 16,-21 0-16,0-22 0,-21 43 15,-21 0-15,-22 0 16,1 0-16,-22 0 0,22 22 16,-22 20-16,0-21 0,22 0 0,-1 22 15,1-22-15,21 21 0,-1-21 16,22 22-16,0-22 0,21 21 0,0-21 15,0 22-15,0-22 0,21 0 0,21 21 16,1-21-16,-1 22 0,22-22 16,-1 21-16,-21 1 0,22-22 0,-1 21 15,-20-21-15,-1 22 0,0-22 16,-20 21-16,-1-21 0,-21 0 0,0 22 16,-21-22-16,-22 0 0,1 0 0,0-21 15,-22 21-15,1 1 16,-22-22-16,21 0 0,1 0 0,-1 0 15,1 0-15,-1 0 0,22-22 16,-21 22-16,20-21 0,-20-21 0,20 21 16,22-22-16,-21 22 0,21-21 0,-22 0 15,43-22-15,-21 22 0,21-1 16,0 1-16,0 21 0,0-21 0,21 20 16,1 1-16,-1 0 0,0 21 15,0 0-15,0 0 0,0 21 0,1 0 16,-1 1-16,0-1 0,0 21 15,0 0-15,0 1 0,1-1 16,-22 0-16,21 1 0,-21-1 0,21 0 16,0-20-16,-21 20 0,21-21 0,0 21 15,1-20-15,-1-1 0,0-21 16,21 21-16,-21-21 0,22 0 0,-1 0 16,0 0-16,1 0 0,20 0 15,-20-21-15,20 0 0,1-1 0,-22-20 16,21 21-16,1-21 0,-22 20 0,1-20 15,-1 0-15,0-1 0,1 22 16,-22-21-16,0 21 0,0 0 0,-21-1 16,0 1-16,0 42 31,0 1-31,-21-1 0,0 0 0,21 0 16,-21 21-16,21-20 0,-22 20 15,22-21-15,-21 0 0,21 22 0,0-22 16,0 0-16,0 0 0,0 0 0,21 0 15,1-21-15,-1 0 0,21 0 16,-21 0-16,22 0 0,-22 0 0,21-21 16,-21 0-16,22 21 0,-22-42 15,21 21-15,-21-1 0,22-20 0,-22 21 16,21-21-16,-21 20 0,0-20 0,1 21 16,-1-21-16,-21 20 0,0 1 15,0 0-15,0 42 31,-21 0-31,21 1 16,-22 20-16,22 0 0,-21-21 0,21 22 16,0-1-16,0 22 0,-21-22 15,21 0-15,0 1 0,0 20 16,0-21-16,0 1 0,0 20 0,0 1 0,0-1 16,0 1-16,0-1 0,0 1 15,0 20-15,0-20 0,0 21 0,0-1 16,0-20-16,0 20 0,0 1 0,0 0 15,-21-1-15,0-20 0,0 21 16,-1-22-16,1 1 0,0-1 16,0 1-16,-21-22 0,20 0 0,-20 1 15,-43-1-15,43-21 0,-21 0 16,20-21-16,-20 0 0,-1 21 16,1-21-16,-1 0 0,-20 0 0,-1-21 15,0 0-15,22 0 0,-1 0 0,22-22 16,0 1-16,-1 0 0,1-22 0,21 1 15,0-1-15,-1 1 0,22-1 16,0 1-16,0-1 0,0 1 0,43-1 16,-22 22-16,21 0 0,1-22 0,20 22 15,1-1-15,-1-20 0,22 21 16,-1-1-16,1-20 0,0 20 0,21-20 16,-43 21-16,22-22 0,-1 22 15,1-22-15,0 22 0</inkml:trace>
  <inkml:trace contextRef="#ctx0" brushRef="#br0" timeOffset="75452.08">12446 7112 0,'0'0'16,"0"-21"-16,-21 21 16,0 21-1,-1 0 1,22 22-16,-21-22 0,0 0 0,21 21 15,0 1-15,0-22 0,-21 21 16,21-21-16,-21 22 0,21-22 0,0 0 16,0 0-16,0 0 0,-21-21 0,21 21 15,-22-21-15,22-21 32,0 0-32,0 0 15,0 0-15,0 0 0,0-22 0,0 1 16,22 0-16,-1-1 0,0 1 0,0 0 15,0-1-15,0 22 16,1-21-16,-1 21 0,21-1 0,-21 1 16,0 21-16,1 0 0,-1 0 0,0 0 15,0 21-15,0 1 0,0-1 16,-21 21-16,0-21 0,0 22 0,0-1 16,0 0-16,0-21 0,0 22 15,0-1-15,0-21 0,0 0 0,0 1 16,0-1-16,0 0 0,-21 0 0,21-42 47,21 0-47,1 0 15</inkml:trace>
  <inkml:trace contextRef="#ctx0" brushRef="#br0" timeOffset="77123.71">13250 6900 0,'0'0'0,"21"-21"0,-42 21 31,0 0-31,0 21 16,-21 1-16,20-1 0,-20 0 15,21 0-15,-21 21 0,-1 1 0,22-1 16,0 0-16,0 1 0,0-1 0,21 0 16,0-20-16,0 20 0,0 0 15,21-21-15,0 1 0,0-1 0,0 0 16,22 0-16,-22-21 15,21 0-15,0 0 0,1 0 0,-1 0 16,0 0-16,1-21 0,-1 0 0,0 0 16,1-1-16,-1-20 0,0 21 15,-20-21-15,20-1 0,0-20 0,-21 20 16,22 1-16,-22-21 0,0-1 16,0 22-16,-21-22 0,0 1 0,0 20 15,0 1-15,0 0 0,0 21 16,0-1-16,-21 22 0,0 0 15,0 43-15,0-22 0,21 21 16,-22 1-16,1-1 16,0 0-16,21 1 0,-21-1 0,21 0 15,-21 22-15,21-22 0,0 0 16,-21 22-16,-1-22 0,22-21 0,-21 22 16,21-1-16,0-21 0,0 0 0,0 1 15,0-44 16,21 1-31,-21 0 0,22 0 16,-1 0-16,0-22 0,0 22 0,0-21 16,0 21-16,-21-22 0,22 22 0,-1 0 15,-21 0-15,21 21 16,0 0-16,-21 21 16,0 0-16,0 0 15,0 1-15,0 20 0,0-21 0,0 21 16,21-20-16,-21 20 0,21-21 0,1 0 15,-22 0-15,21 1 0,0-1 16,0 0-16,0-21 0,0 0 0,1 0 16,20 0-16,-21 0 0,21 0 15,-20-21-15,20 21 0,0-21 0,1-1 16,-22 1-16,21-21 0,0 21 0,-20-22 16,20 1-16,-21 21 0,0-21 15,0-1-15,-21 1 0,0 21 16,0 0-16,0-1 0,0 1 15,-21 21 1,0 21-16,0 1 0,21-1 16,-21 0-16,21 21 0,0-21 15,0 1-15,0 20 0,0-21 0,0 0 16,0 0-16,0 1 0,21-1 16,0 0-16,0 0 0,0-21 0,1 0 15,-1 21-15,0-21 0,0 0 0,0 0 16,22 0-16,-22 0 0,0-21 15,0 21-15,0-21 0,0 0 16,1 0-16,20-1 0,-21 1 0,0-21 16,0 21-16,1 0 0,-1-22 15,0 22-15,0 21 0,0-21 0,0 0 16,-21 42 0,0 0-16,-21 0 0,0 0 15,21 1-15,0-1 0,-21 21 0,0-21 16,21 0-16,0 22 0,-21-22 15,21 0-15,0 0 0,0 0 0,0 1 16,0-1-16,21-21 16,0 0-16,0 0 0,0 0 0,0 0 15,1 0-15,-1 0 0,0 0 16,-21-21-16,21-1 0,0 1 16,-21 0-16,21 0 0,-21-21 0,0 20 15,0 1-15,0-21 0,0 0 0,0 20 16,-21 1-16,0 0 0,0 0 15,0 0-15,0 0 0,-1 21 0,1 0 16,0 0-16,42 0 31,0 0-31,1 0 16,20 0-16,0 0 0,1 0 16,-1 0-16,0 0 0,1 0 0,20 0 15,-21 0-15,1 0 0,-1 0 16,0 0-16,-20 21 0,-1-21 15,0 21-15,0 0 0,-21 0 0,0 0 16,0 22-16,0-22 0,0 0 16,0 0-16,-21 0 0,0 1 0,21-1 15,-21 0-15,21 0 0,-22 0 16,1-21 0,21-21-1,0 0 1,0 0-16,0 0 0,21-1 15,1 1-15,20-21 0,-21 21 0,0-22 0,22 22 16,-22-21-16,21 0 16,-21 20-16,22 1 0,-1 0 0,-21 0 15,21 0-15,-20 21 0,-1 0 0,0 0 16,0 0-16,0 21 0,-21 0 16,0 0-16,0 0 0,0 1 0,0 20 15,0-21-15,0 0 0,0 0 16,0 1-16,0-1 0,0 0 0,0 0 15,21 0-15,1 0 0,-1-21 16,0 0-16,0 0 0,21 0 16,-20 0-16,20 0 0,-21 0 0,21-21 15,-20 0-15,-1 0 0,0 0 16,21 0-16,-21-1 0,-21 1 16,22 0-16,-22 0 0,21-43 15,-21 43-15,21 21 0,-21-21 16,0 42-1,-21-21-15,0 21 0,21 1 16,-22-1-16,1 21 0,21-21 16,0 0-16,0 1 0,0-1 0,0 0 15,0 0-15,0 0 0,21-21 32,1 0-17,-22-21-15</inkml:trace>
  <inkml:trace contextRef="#ctx0" brushRef="#br0" timeOffset="77263.08">16362 6922 0,'0'0'0,"0"-43"0,0 22 15,0 0-15,-21 21 16,-1 0 0,22 21-16,-21-21 15,0 0-15</inkml:trace>
  <inkml:trace contextRef="#ctx0" brushRef="#br0" timeOffset="77904.07">16891 7006 0,'0'0'0,"-42"0"0,20 0 0,-20 0 0,21 0 16,0 0-16,0 0 0,-1 0 16,22-21-16,0 0 0,0 0 15,0 0-15,22 21 16,-1 0-16,0 0 0,0 0 16,21 0-16,-20 0 0,-1 0 0,0 0 15,21 0-15,-21 21 0,1 0 16,-22 0-16,0 0 0,0 22 0,0-22 15,0 0-15,0 21 0,-43-21 0,22 22 16,0-22-16,-21 21 0,-1-21 16,22 22-16,-21-22 0,-1 0 0,-20 21 15,42-20-15,0-22 16,-1 0-16,1 21 0,42-21 31,1 0-15,20-21-16,-21 21 0,0 0 0,22 0 15,-22 0-15,21 0 0,-21 21 0,22 0 16,-1 0-16,0 0 0,-21 22 16,22-22-16,-1 21 0,-21 0 0,22-20 15,-22 20-15,0 0 0,-21 1 16,0-1-16,0 21 0,0-20 0,0-1 16,-42 22-16,20-22 0,-20 0 0,0 1 15,-1-1-15,-20 0 0,21 1 16,-22-1-16,1-21 0,-1 21 0,-21-20 15,22-1-15,-1-21 0,1 0 0,-1 0 16,1 0-16,21 0 0,-22 0 16,22-21-16,-22-1 0,22 1 15,0-21-15,20 21 0,1-22 0,0-20 16,21 21-16,0-22 0,0 22 16,0-22-16,21 1 0,22-1 0,-22 1 15,21-1-15,22 1 0,-22-22 0,43 22 16,-22-22-16,1 21 0,20 1 15</inkml:trace>
  <inkml:trace contextRef="#ctx0" brushRef="#br0" timeOffset="79536.57">17674 7006 0,'0'0'0,"0"-42"15,0 21 1,0 0-16,0-1 0,0 1 15,0 0-15,0 0 16,-21 21-16,0 0 0,0 0 16,-1 21-16,-20 0 15,21 0-15,0 1 0,-22 20 0,22-21 16,0 21-16,-21 1 0,21-22 16,-1 21-16,1-21 0,21 22 15,0-22-15,0 0 0,0 0 0,0 0 16,21-21-1,1 0-15,-1 0 0,0 0 16,0 0-16,0-21 0,0 0 16,1-21-16,-1 21 0,0-1 0,21 1 15,-21-21-15,22-22 0,-43 22 16,21 21-16,0-21 0,0 20 16,-21 1-16,21 0 0,-21 42 31,0 0-31,0 1 0,0 20 0,0-21 15,0 0-15,0 22 0,0-22 0,0 0 16,0 21-16,0-21 16,22 22-16,-22-22 0,21 0 0,0 0 15,0 0-15,0-21 0,0 22 16,1-22-16,-1 0 0,0 0 0,0 0 16,0-22-16,22 22 0,-22-21 0,0 0 15,0-21-15,0 21 0,22-22 16,-43 22-16,21-21 0,0-1 0,0-20 15,0 21-15,-21-22 0,0 1 16,21-1-16,1 1 0,-22-1 0,0 22 16,0-1-16,0 1 0,0 21 15,0 0-15,0 42 16,0 0-16,0 0 16,-22 22-16,22-1 0,-21 0 0,0 1 15,21-1-15,-21 0 0,21 1 0,0-1 16,0 0-16,0 1 0,0-1 15,0-21-15,0 21 0,0-20 0,21-1 16,0 0-16,0 0 0,1-21 16,-1 0-16,21 0 0,-21 0 0,22 0 15,-22 0-15,21-21 0,-21 21 16,22-21-16,-22 0 0,21-1 0,-21 1 16,0 0-16,1-21 0,-1 21 0,0-1 15,0 1-15,0 0 16,0 0-16,-21 0 0,0 42 31,0 0-31,0 0 0,0 0 0,0 1 16,0 20-16,-21-21 0,21 0 0,0 22 15,0-22-15,0 0 0,0 0 16,0 0-16,0 0 0,21 1 0,1-1 16,-1-21-16,0 0 0,0 0 15,0 0-15,0 0 0,1 0 0,-1 0 16,0-21-1,0-1-15,0 22 0,0-21 0,1 0 0,-1 0 16,0-21-16,0 20 0,0 1 16,-21 0-16,21 0 0,-21 0 15,22 21-15,-22 21 32,0 0-32,0 0 0,0 0 15,0 1-15,0-1 0,0 0 0,0 0 16,0 0-16,0 0 15,0 1-15,21-22 0,0 0 16,0 0-16,0 0 16,0 0-16,1 0 0,-1 0 0,0 0 15,0-22-15,0 1 16,-21 0-16,0 0 0,0 0 16,0 0-16,0-1 0,0 1 0,-21 0 15,0 0-15,0 0 0,-22 21 16,22-21-16,0-1 0,0 22 0,0 0 15,0-21-15,-1 21 16,22-21 0,22 21-16,20 0 15,-21 0-15,0 0 0,22 0 16,-1-21-16,0 21 0,-21 0 0,22 0 16,-1 0-16,-21 0 15,22 0-15,-22 21 0,21-21 0,-21 21 0,0 0 16,1 1-16,-22-1 0,0 0 15,0 0-15,0 0 0,0 0 16,0 1-16,0-1 0,0 0 0,0 0 16,0 0-16,0 0 0,-22 1 15,22-1-15,-21-21 16,21 21-16,-21-21 0,0 0 31,21-21-31,0 0 16,0-1-16,0 1 0,21 0 15,-21 0-15,42-21 0,-20 20 0,-1 1 16,21-21-16,0 21 16,-20-22-16,20 22 0,0 0 0,-21-21 15,22 42-15,-22-21 0,0 21 16,0 0-16,0 0 0,1 21 0,-22 0 16,0 0-16,0 0 0,0 0 0,0 22 15,0-22-15,0 21 0,0-21 16,0 1-16,0-1 0,0 21 0,0-21 15,0 0-15,0 1 0,21-1 16,0-21-16,0 0 16,0 0-16,0 0 15,1 0-15,-1 0 0,0-21 0,0-1 16,0 22-16,0-21 0,1 0 16,-1 0-16,-21 0 0,21 0 15,-21-22-15,21 22 0,-21-21 0,0 21 16,0-22-16,0 1 0,0 21 15,0-22-15,0 22 0</inkml:trace>
  <inkml:trace contextRef="#ctx0" brushRef="#br0" timeOffset="79763.84">19579 6456 0,'0'0'0,"-21"0"15,0 0-15,-43 0 16,43 0-16,21 21 0,-21-21 16,21-21-1,42 21 17,-84 0-17,21 0 1</inkml:trace>
  <inkml:trace contextRef="#ctx0" brushRef="#br0" timeOffset="79885.59">18161 6731 0,'0'0'0,"-42"21"0,-1 0 16,22 1-16,-85-1 15</inkml:trace>
  <inkml:trace contextRef="#ctx0" brushRef="#br0" timeOffset="79979.56">18055 6837 0,'21'0'15,"-42"0"-15,63 0 0,-20 0 0,-1-21 0,21 21 16,-21 0-16,22 0 0,-22-21 16,21 21-16,-21 0 0,-21-22 15,0 1 1,-21 21-16,0 0 0,-21 0 16</inkml:trace>
  <inkml:trace contextRef="#ctx0" brushRef="#br0" timeOffset="81528.31">8001 3344 0,'0'0'0,"0"-21"0,0 0 0,0 0 16,0 0-16,0 0 16,-21 42-1,21 0-15,0 21 16,0-21-16,0 22 0,0-1 0,0 0 15,0 22-15,0-22 0,0 1 16,0-1-16,0 0 0,0 1 0,0-22 16,0 21-16,0 0 0,0-20 15,0-1-15,0 0 0,0 0 16,0 0-16,-21-21 16,-1 0-1,1-21-15,21 0 16,-21 0-16,21 0 0,0-1 0,0 1 15,0 0-15,-21 0 0,21 0 16,0 0-16,0-1 0,0 1 0,0 0 16,0 42 15,21 0-31,0 1 0,-21-1 16,21 0-16,1 0 0,-22 0 15,21 0-15,0-21 0,0 22 16,0-1-16,0-21 0,1 0 15,-1 21-15,0-21 0,0 0 0,0 0 16,0 0-16,1 0 0,-1 0 16,0-21-16,0 21 0,-21-21 0,21-1 15,0 22-15,1-21 0,-22 0 16,0 0-16,21 0 0,-21 0 16,0-1-16,0 1 0,0 0 0,0 0 15,0 0-15,0 42 16,0 0-1,0 0-15,0 0 0,0 1 16,-21-1-16,21 0 0,0 0 16,0 0-16,0 0 0,0 1 15,0-1-15,0 0 0,21 0 16,0-21-16,0 0 0,0 0 16,0 0-16,1 0 0,-1 0 15,0 0-15,0-21 0,0 21 16,0-21-16,1 0 0,-1-1 0,-21 1 15,0 0-15,0 0 0,0 0 0,0 0 16,0-1-16,-21 1 0,-1 0 16,-20 21-16,21-21 0,0 0 0,0 21 15,-1 0-15,1 0 16,0 0-16,21 21 0,0 0 16,0 0-1,0 0-15,0 1 0,21-1 16,0-21-16,1 0 15</inkml:trace>
  <inkml:trace contextRef="#ctx0" brushRef="#br0" timeOffset="81803.07">8911 3556 0,'0'0'0,"0"-21"0,0 0 16,0 0-1,-21 21-15,0 0 0,0 0 16,21 21-16,-22 0 16,1 0-16,21 0 0,-21 22 0,21-22 15,0 0-15,-21 0 0,21 0 16,0 22-16,0-22 0,0 0 16,0 0-16,0 0 0,0 0 15,21 1-15,0-22 0,0 0 16,1 0-16,-1 0 0,21 0 15,-21 0-15,0 0 0,22 0 0,-22-22 16,21 22-16,-21-21 0</inkml:trace>
  <inkml:trace contextRef="#ctx0" brushRef="#br0" timeOffset="82232.08">9440 3514 0,'0'0'0,"0"-21"0,-21 21 16,0 0-1,0 21-15,0 0 0,-1 0 0,22 0 16,-21 0-16,0 1 0,0-1 16,0 0-16,21 0 0,0 0 0,0 0 15,0 1-15,0-1 16,0 0-16,0 0 0,21-21 31,0 0-31,0 0 0,0 0 16,-21-21-16,22 21 0,-1-21 0,0 0 15,-21-1-15,21 1 0,0 21 16,-21-21-16,0 0 0,0-21 0,21 20 16,-21 1-16,0 0 0,0 0 15,0 0-15,0 42 32,0 0-32,0 0 15,0 0-15,0 1 0,0 20 16,0-21-16,0 0 0,0 0 15,0 1-15,0-1 0,22 0 16,-1-21-16,0 0 16,0 0-16,0 0 0,0 0 15,22 0-15,-22-21 0,0 21 16,0-21-16,22-1 0,-22 1 16,0 0-16</inkml:trace>
  <inkml:trace contextRef="#ctx0" brushRef="#br0" timeOffset="82435.44">9948 3154 0,'0'21'31,"-21"0"-31,21 0 0,0 22 0,-21-22 16,21 21-16,-21 1 0,21-1 16,-21 0-16,21 1 0,0-22 0,0 21 15,0-21-15,0 22 0,0-22 16,0 0-16,0 0 0,21-21 15,0 0-15,0 0 16,0 0-16</inkml:trace>
  <inkml:trace contextRef="#ctx0" brushRef="#br0" timeOffset="82868">9821 3514 0,'0'-21'31,"0"-1"-31,0 1 16,21 0-16,1 21 0,-1-21 16,0 21-16,21 0 0,-21-21 15,1 21-15,-1 0 0,0 0 0,0 0 16,0 21 0,-21 0-16,0 0 15,0 22-15,0-22 0,0 0 0,0 0 16,0 21-16,-21-20 0,21-1 15,0 0-15,0 0 0,0 0 0,0 0 16,21-21 0,0 0-16,1 0 0,-1 0 0,0 0 15,0 0-15,0 0 0,0 0 16,1 0-16,-1-21 0,0 0 0,0 21 16,0-21-16,0 0 0,-21 0 15,0-1-15,0 1 0,0 0 0,0 0 16,0-21-16,0 20 0,-21 1 15,0 21-15,0-21 0,0 0 16,0 21-16,-1 0 0,1 0 0,0 0 16,0 0-16,0 0 0,21 21 15,-21 0-15,21 0 0,0 1 16,0-1-16,21-21 16,0 0-16,0 0 0</inkml:trace>
  <inkml:trace contextRef="#ctx0" brushRef="#br0" timeOffset="83231.28">10477 3493 0,'0'-22'0,"0"-41"32,0 42-32,22 21 15,-1 0-15,0-21 0,0 21 16,0 0-16,0 0 0,1 0 0,-1 0 15,0 21-15,0 0 16,0 0-16,0 0 0,-21 0 0,0 1 16,0 20-16,0-21 0,0 0 0,0 0 15,0 1-15,0-1 0,0 0 16,-21-21 15,21-21-15,0 0-16,0-1 15,0 1-15,0 0 0,0 0 16,0 0-16,0 0 0,0-1 16,0 1-16,21 0 0,1 21 0,-22-21 15,21 0-15,0 21 0,0 0 0,0-21 16,0 21-16,1 0 0,-1 0 16</inkml:trace>
  <inkml:trace contextRef="#ctx0" brushRef="#br0" timeOffset="83567.1">11303 3302 0,'0'0'0,"0"-21"0,-21 21 15,0 0-15,-1 0 16,1 0-16,0 0 0,-21 0 0,21 21 16,-1-21-16,1 21 0,0 0 15,0-21-15,21 22 0,0-1 0,0 0 16,21 0-16,0 0 15,0-21-15,1 21 0,20-21 0,-21 22 16,0-1-16,22-21 0,-22 21 16,0-21-16,0 21 0,0-21 0,0 0 15,-21 21-15,0 0 16,0 1 0,-21-22-16,0 21 15,0-21-15,0 0 0,0 0 16,-1 0-16,1 0 0,0 0 0,0 0 15,0 0-15,42 0 32,0 0-32</inkml:trace>
  <inkml:trace contextRef="#ctx0" brushRef="#br0" timeOffset="84055.82">12065 3323 0,'0'0'0,"0"-21"0,0 0 16,-21 21-1,0 0-15,-1 0 0,1 0 16,0 0-16,0 0 16,0 21-16,0 0 0,-22 0 0,22 1 0,0-1 15,0 0-15,0 0 16,-1 21-16,22-20 0,0-1 0,0 0 15,0 0-15,22-21 0,-1 0 16,0 0-16,21 0 0,-21 0 16,1 0-16,20 0 0,-21 0 0,21 0 15,-20 0-15,-1-21 0,0 21 16,0-21-16,0 21 0,0 0 16,-42 0-1,0 0 1,0 0-16,0 0 0,0 21 15,42-21 17,0 0-17,0 0-15,0 21 16,-21 0-16,21 0 16,-21 1-16,0-1 0,0 0 15,0 0-15,0 0 0,0 0 16,-21 22-16,0-22 0,0 0 0,0 0 15,0 0-15,-1 1 0,1-1 16,0 0-16,0 0 0,0-21 0</inkml:trace>
  <inkml:trace contextRef="#ctx0" brushRef="#br0" timeOffset="84635.49">8445 4276 0,'22'-21'0,"-44"42"0,107-42 16,-64 42-16,-21 0 16,0 21-16,0 1 15,-21-1-15,21 0 0,-21 1 0,21-1 16,-21 0-16,21 1 0,0 20 15,0-21-15,0 1 0,-21 20 0,21-20 16,0-1-16,-22 21 0,22-20 16,-21-22-16,21 21 0,0-21 0,0 1 15,0-1-15,-21 0 0,21-42 32,0 0-32,0-1 15,0-20-15,21 0 0,0-1 16</inkml:trace>
  <inkml:trace contextRef="#ctx0" brushRef="#br0" timeOffset="84991.29">8551 4445 0,'0'0'0,"0"-21"0,-84 21 31,62 21-31,1-21 0,0 21 16,21 0-16,-21 1 0,0-1 15,0 0-15,21 0 0,0 0 16,-22 0-16,22 1 0,-21-22 0,21 21 15,0-42 17,21-1-17,1 1-15,-1 0 0,-21 0 0,21 0 16,0 0-16,0-22 0,-21 22 16,21 0-16,1-21 0,-1 20 0,-21 1 15,21 21 1,0 0-16,-21 21 15,0 1-15,21-1 0,-21 21 16,21-21-16,1 0 0,-22 1 0,21-1 16,0 0-16,0 0 0,0 0 15,0-21-15,1 21 0,-1 1 16,0-22-16,0 21 0,0-21 16,-21 21-16</inkml:trace>
  <inkml:trace contextRef="#ctx0" brushRef="#br0" timeOffset="85951.5">466 10118 0,'0'0'0,"-64"0"0,1 0 15,20 21-15,-20-21 0,20 0 16,22 0-16,-21 0 0,21 0 16,21 21-16,21-21 15,21 0-15,1 0 16,20 21-16,22-21 0,-1 0 0,1 0 15,0 0-15,-1 0 0,22 0 16,-21 0-16,21 0 0,0 0 0,21 0 16,-22 0-16,1-21 0,-21 0 15,21 21-15,-43 0 0,1-21 0,-1 21 16,-20 0-16,-22 0 0,0-21 16,-42-1-1,-22 22-15,1 0 16,0 0-16,-1-21 0,1 21 0,0 0 15,-1-21-15,1 21 0,21-21 16,21 0 0,21 0-1,0 21-15,22 0 0,-1 0 16,-21 0-16,21 0 0,1 0 0,-1 0 16,-21 21-16,0 0 0,1 0 15,-22 0-15,0 0 0,0 22 0,-22-22 16,1 21-16,-21-21 0,-22 22 15,22-1-15,-21 0 0,-1 1 0,22-1 16,-1 0-16,22-20 0,21-1 16,0 0-16,21-21 15</inkml:trace>
  <inkml:trace contextRef="#ctx0" brushRef="#br0" timeOffset="86379.25">3429 9462 0,'0'0'0,"-21"-22"0,0 1 0,-1 21 15,22-21-15,-21 21 0,0 0 0,0 0 16,0 0-16,0 0 0,-1 21 16,1 0-16,0 1 0,0 20 0,0 0 15,0 22-15,-1-22 0,1 22 16,0-1-16,-21 43 0,42-43 16,-21-20-16,-1-1 0,1 0 15,21-20-15,0-1 0,21 0 0,1 21 16,20-42-16,0 21 0,-21 1 0,43-22 15,-22 0-15,22 0 0,-1 0 16,-20-22-16,20 1 0,-21 0 0,22 21 16,-22-21-16,-21 0 0,22 0 15,-22-1-15,-21 1 0,0 0 0,0 0 16,0 0-16,-21 0 0,-22-1 0,22 1 16,-21 0-16,0 0 0,-1 21 0,22-21 15,-21 21-15</inkml:trace>
  <inkml:trace contextRef="#ctx0" brushRef="#br0" timeOffset="86599.13">3302 9800 0,'21'0'15,"-42"0"-15,63 21 0,-21 1 0,1-1 16,20 0-16,-21 21 0,21-21 16,1 22-16,-22-1 0,21-21 0,-21 22 15,1-1-15,-22 21 0,0-20 16,0 20-16,0-20 0,0 20 16,0-21-16,0 22 0,-22-1 0,1-20 15,0 20-15,0-20 0,0-1 16,0 0-16,-1 1 0,22-22 0,0 21 15,-21-21-15,21 0 0,21-42 32,1 0-32,20 0 0,-21-21 0,21-22 15,1 22-15,-1-22 0,0-20 16,1-1-16,20 21 0</inkml:trace>
  <inkml:trace contextRef="#ctx0" brushRef="#br0" timeOffset="87779.52">4127 9885 0,'0'0'0,"22"-42"0,-22-1 0,21 22 15,-21 0-15,0 42 16,0 0-16,-21 0 0,-1 1 16,22 20-16,0-21 0,-21 0 15,0 22-15,21-22 0,0 21 0,0-21 16,0 0-16,0 1 0,0-1 16,0 0-16,21-21 0,0 0 15,1 0-15,20 0 16,-21-21-16,21 0 0,-20-1 0,20 1 15,-21 0-15,21 0 0,-20 0 0,-1-22 16,0 22-16,0-21 16,-21 21-16,0-22 0,0 22 0,0 0 15,-21 0-15,-21 0 0,20 0 16,-20-1-16,0 22 0,21 0 0,-22 0 16,1 0-16,21 0 0,0 0 15,-1 22-15,1-22 0,21 21 16,21-21-16,1 0 15,-1 0-15,21 0 0,22 0 0,-22 0 16,21 0-16,1 0 0,-1 0 0,1 0 16,-1-21-16,1 21 0,21-22 15,-22 1-15,1 21 0,-22 0 16,21-21-16,-20 21 0,-1 0 16,-21 0-16,0 0 0,1 0 0,-22 21 15,-22 0 1,1-21-16,0 0 0,0 22 15,-21-22-15,20 0 0,-20 0 0,21 0 16,-21 0-16,20 0 0,-20 0 16,21 0-16,0 21 0,-22-21 0,22 21 15,0 0-15,0-21 0,-21 21 16,42 0-16,-22 1 0,22-1 0,-21 0 16,21 0-16,0 0 0,0 0 15,0 1-15,21-1 0,1 0 0,-1-21 16,0 0-16,21 21 0,1-21 15,-22 0-15,21 0 0,0 0 16,1 0-16,-22-21 0,21 0 0,1 21 16,-22-21-16,21-1 0,-21 1 15,0 0-15,1 0 0,-22 0 0,0 0 16,0-1-16,0 1 0,0 0 0,0 0 16,-22 0-16,1 0 0,0-1 15,0 1-15,0 0 0,0 21 16,-1 0-16,1-21 0,0 21 15,42 0 1,0 0-16,1 0 16,20 0-16,-21 0 0,21 0 0,1 0 15,-1 0-15,0 0 0,1 0 0,20 0 16,-20 0-16,20 0 0,1 0 16,-22 0-16,0 0 0,1 0 0,-1 0 15,-21 0-15,0 0 0,-42 0 31,-21 0-31,21 0 16,-22 0-16,22 21 0,-21-21 0,-1 21 16,22 0-16,0 1 0,-21-1 15,21 0-15,-1 0 0,1 0 16,21 0-16,0 1 0,-21 20 0,21-21 16,0 0-16,0 0 0,0 1 15,0-1-15,21 0 0,0-21 16,22 0-16,-22 0 15,0 0-15,21 0 0,-20-21 0,20 0 16,-21 21-16,21-22 0,-20-20 0,20 21 16,0-21-16,-21 20 0,22-20 15,-22 0-15,0-22 0,0 22 0,0 0 16,-21-22-16,0 22 0,22-1 16,-1-20-16,-21 21 0,0-1 0,0-20 15,0 42-15,0 63 31,0-21-31,0 21 16,-21 1-16,21-1 0,0 0 16,0 22-16,0-1 0,0-20 0,0 20 15,0-20-15,0 20 0,0-21 16,0 1-16,0-22 0,21 21 0,-21-21 16,21 1-16,0-1 0,0 0 15,22-21-15,-22 0 0,0 0 0,21 0 16,1 0-16,-1-21 0,0 0 15,1-1-15</inkml:trace>
  <inkml:trace contextRef="#ctx0" brushRef="#br0" timeOffset="87947.42">6900 9631 0,'0'0'0,"21"-21"0,1 0 16,-22 42 0,0 0-16,-22-21 0,1 21 15,21 0-15,-21 0 0,21 1 16,-21-1-16,21 0 0,-21 0 0,21 0 15,0 0-15,0 1 16</inkml:trace>
  <inkml:trace contextRef="#ctx0" brushRef="#br0" timeOffset="88099.33">6921 9440 0,'0'-21'0,"0"42"0,0-63 0,-21 42 15,0 0-15,0-21 0,0 21 16,-22 42-16,107-42 31,-22 0-31,1 0 0,-22 21 16,21-21-16,0 22 0</inkml:trace>
  <inkml:trace contextRef="#ctx0" brushRef="#br0" timeOffset="88447.13">7408 9546 0,'0'0'0,"-21"21"16,0 1-16,0-22 0,21 21 0,-21 0 15,21 0-15,0 0 0,0 0 0,0 1 16,0-1-16,0 0 0,0 0 0,0 0 16,0 0-16,0 1 0,-22-22 15,22 21-15,-21-21 16,21-21-1,-21-1-15,21-20 16,0 21-16,0-21 0,0 20 16,21-20-16,0 0 0,1 21 15,20-22-15,-21 1 0,0 21 0,22 0 16,-1-1-16,21 1 0,-20 0 0,20 21 16,-20 0-16,-1 0 0,0 0 0,1 21 15,-22 0-15,0 1 0,0-1 0,-21 0 16,0 21-16,0 1 0,0-1 0,0-21 15,-21 21-15,0 1 0,0-22 16,21 21-16,0-21 0,0 1 0,21-22 16</inkml:trace>
  <inkml:trace contextRef="#ctx0" brushRef="#br0" timeOffset="88851.9">10202 9229 0,'0'0'16,"-42"-106"-1,21 106-15,0 0 16,21 21-16,0 0 0,-22 0 16,22 22-16,-21-22 0,21 42 0,0-20 15,0-1-15,0 22 0,-21-22 16,0 21-16,0-20 0,21 20 0,-21-20 15,-1 20-15,1-21 0,0-20 16,0 20-16,0-21 0,21 21 16,0-20-16,42-22 15,-21-22-15,0 1 16,22 0-16,-1 0 0,0-21 0</inkml:trace>
  <inkml:trace contextRef="#ctx0" brushRef="#br0" timeOffset="89043.79">10393 9462 0,'42'-64'16,"-84"128"-16,105-170 0,-42 42 0,1 22 0,-1 0 15,-21 20-15,0 1 0,21 0 16,-21 42 0,0 22-16,0-22 0,0 21 0,-21 0 15,21 1-15,0-1 0,0 22 16,-21-22-16,21 0 0,0 22 16,0-22-16,0 0 0,0 1 15,0-1-15,0-21 0,0 0 0,0 22 16,0-22-16,0 0 15,-22-21-15</inkml:trace>
  <inkml:trace contextRef="#ctx0" brushRef="#br0" timeOffset="89215.7">10012 9716 0,'0'0'0,"0"-22"15,21 22-15,0 0 16,21 0-16,-20 0 0,20 0 15,0 0-15,1-21 0,20 21 0,1 0 16,-1 0-16,1-21 0,20 0 16,1 21-16,0-21 0,20 0 0,1-1 15,-21 1-15,21 0 0,-22 21 16</inkml:trace>
  <inkml:trace contextRef="#ctx0" brushRef="#br0" timeOffset="91453.94">11493 9419 0,'-42'43'15,"84"-86"-15,-63 43 0,0 0 16,0 0-16,-21 0 0,20 0 0,-20 0 15,0 21-15,-1-21 0,1 22 16,-21 20-16,20-21 0,1 21 16,21-20-16,-22 20 0,22 0 0,0 1 15,0-22-15,21 21 0,0 0 16,0-20-16,0-1 0,0 0 0,21 0 16,0 0-16,0-21 0,22 0 15,-1 0-15,0 0 0,1 0 0,-1-21 16,22 21-16,-22-21 0,0 0 0,1-22 15,-22 22-15,21 0 0,-21-21 16,22 21-16,-22-22 0,0 1 0,-21 0 16,21-1-16,-21 22 0,21-21 0,-21 21 15,0-1-15,0 1 0,0 0 16,0 42 0,0 0-16,0 22 15,-21-22-15,21 0 0,-21 21 16,21 1-16,0-22 0,0 21 0,0-21 15,0 1-15,0 20 0,0-21 16,21 0-16,0-21 0,0 21 0,22-21 16,-22 0-16,21 0 0,1 0 0,-1-21 15,0 21-15,1-21 0,-1 0 16,0 0-16,-21 0 0,22-22 0,-22 22 16,21-21-16,-21 21 15,1-22-15,-22 22 0,0 0 0,0 0 16,0 0-16,0-1 0,0 1 0,-22 21 15,1 0 1,0 21-16,21 1 0,-21-1 16,0 0-16,21 21 0,-21-21 0,21 1 15,0 20-15,0-21 0,0 0 16,0 0-16,0 1 0,0-1 0,0 0 16,21-21 15,0-21-31,0 0 0,0-1 15,22 1-15,-22 0 0,0 0 16,21-21-16,-21 20 0,1 1 0,20 0 16,-21-21-16,21 21 0,-20 21 15,-1-22-15,0 22 0,0 0 0,-21 22 16,0-1 0,0 21-16,0-21 15,0 0-15,0 1 0,0-1 0,21 21 16,0-21-16,-21 0 0,22 1 0,-1-1 15,0 0-15,0-21 0,0 21 16,22-21-16,-22 0 0,21 0 0,0 0 16,22 0-16,-22 0 0,22-21 15,-1 0-15,-20 21 0,20-21 16,-21-22-16,1 22 0,-1 0 0,0 0 16,-20-22-16,-1 22 0,0-21 15,-21 21-15,0-22 0,0 1 0,0 21 16,-21-21-16,0 20 0,-22 1 15,22 21-15,-21 0 0,-1 0 0,22 0 16,-21 0-16,0 0 0,-1 21 0,22 22 16,0-22-16,-21 0 0,20 21 15,22 1-15,0-1 0,0-21 0,0 22 16,0-1-16,0-21 0,0 21 0,22-20 16,-1-1-16,0 0 0,0-21 15,0 0-15,22 0 0,-1 0 16,-21 0-16,21 0 0,1 0 15,-1-21-15,0 0 0,1-1 0,-22-20 16,21 21-16,-21-21 0,22 20 0,-22-20 16,0 0-16,0-1 0,0 1 15,1 0-15,-1-1 0,0-20 0,0 21 16,-21-22-16,0 1 0,0 20 0,0 1 16,0 0-16,0-1 0,0 22 15,0 0-15,-21 21 0,0 21 16,21 0-16,-43 22 0,43-22 15,-21 42-15,0-20 0,0-1 0,0 0 16,0 22-16,21-22 0,0 0 16,0 22-16,0-22 0,0 1 15,0 20-15,21-21 0,0 1 0,0-22 16,0 21-16,0-21 0,22 1 16,-22-1-16,21 0 0,-21-21 0,22 0 15,-22 0-15,21 0 0,1 0 0,-22-21 16,21 0-16,-21-1 0,22-20 15,20-21-15,-42 20 0,22 1 16,-22 0-16,0-1 0,0 1 16,0 0-16,0-22 0,-21 22 0,0-22 15,0 1-15,0 20 0,0 1 16,0 21-16,0-21 0,-21 42 16,0 42-1,0-21-15,0 21 0,0 1 16,-1-1-16,22 0 0,-21 1 0,21-1 15,-21 22-15,21-22 0,0 0 0,0 1 16,0-1-16,0 0 0,0 1 16,21-22-16,0 0 0,1 21 0,-1-21 15,0-21-15,0 22 0,21-22 16,-20 0-16,20 0 0,0 0 0,1-22 16,-1 1-16,-21 21 0,21-21 0,1-21 15,-1 21-15,-21-1 16,22 1-16,-22-21 0,21 21 0,-21 0 15,0-22-15,-21 22 16,22 21-16,-22 21 16,0 0-16,-22-21 15,22 22-15,0-1 0,0 21 16,0-21-16,0 0 0,0 1 0,0-1 16,0 0-16,0 0 0,0 0 15,22-21 1,-1 0-16,0 0 15,0-21-15,21 0 0,-20 21 16,-1-21-16,0 0 0,0-1 0,0 1 16,-21 0-16,21-21 0,-21 21 0,22 21 15,-22-22-15,0 1 0,0 42 32,-22 1-32,1-1 0,21 21 15,-21-21-15,21 0 0,-21 22 16,21-22-16,-21 0 0,21 0 0,0 0 15,0 1-15,21-22 16,0 0 0,0 0-16,0-22 0,1 1 15,-1 0-15,0 0 0,21 0 16,1 0-16,-1-1 0,0 1 16,1 0-16,-1 0 0,0 0 0,-21 0 15,22 21-15,-22-22 0,21 22 16,-42 22-1,0-1-15,0 0 16,-21 0-16,21 0 0,0 0 16,0 1-16,0-1 15,21-21-15,0 21 0,1-21 16,20 0-16,0 0 0,-21 0 0,22 0 16,-1-21-16,0 21 0,-20-21 15,20-1-15,-21 22 0,0-21 0,0 0 16,1 0-16,-1-21 0,-21 20 15,0 1-15,0 0 0,0-21 16,0 21-16,-21-1 0,-1 22 0,1-21 16,0 0-16,-21 21 0,21 0 15,-1 0-15,-20 0 0,21 0 0,0 21 16,0 0-16,21 1 0,0-1 16,0 0-1,0 0-15,0 0 0,21 0 16,0 1-16,0-1 0,0 21 15,0 0-15,1 22 0,-1-22 16,-21 22-16,0-1 0,0 1 0,0 20 16,0-20-16,0 21 0,0-22 0,0 22 15,-21-1-15,-1 1 0,1 0 16,0-1-16,-21 1 0,-22 42 16,43-63-16,-21-1 0,21-21 0,-22 1 15,22-1-15,-21-21 0,-1 0 16,1-21-16,0 0 0,21 0 15,21-21-15,0 0 0,0-21 0,0 21 16,0-22-16,0 1 0,0-22 16,21 1-16,0-1 0,0-20 15,0 20-15</inkml:trace>
  <inkml:trace contextRef="#ctx0" brushRef="#br0" timeOffset="91539.89">15346 9186 0,'0'0'0,"-43"0"0</inkml:trace>
  <inkml:trace contextRef="#ctx0" brushRef="#br0" timeOffset="91615.84">15155 9165 0,'0'21'15,"0"1"1,21-22-16,22 0 0,-1 0 16,0 21-16,22-21 0</inkml:trace>
  <inkml:trace contextRef="#ctx0" brushRef="#br0" timeOffset="92027.61">17251 9017 0,'0'0'0,"-64"21"31,43 22-31,0-1 0,0 0 16,0 1-16,-1-1 0,1 0 0,0 22 15,0-22-15,0 0 0,0 22 16,-1-22-16,1 1 0,21-22 0</inkml:trace>
  <inkml:trace contextRef="#ctx0" brushRef="#br0" timeOffset="92376.41">17018 9694 0,'21'-42'15,"0"21"-15,22 0 0,-22 0 0,21-22 16,22-20-16,-22 20 0,0 1 16,-21 21-16,22-21 0,-22-1 15,0 22-15,0 0 0,0 0 16,1 21-16,-22 21 15,0 0-15,0 21 16,0-20-16,0 20 0,0-21 0,-22 21 16,22 1-16,0-1 0,0 0 15,0 1-15,22-22 0,-1 21 0,0 1 16,0-22-16,0 0 0,0 0 0,1-21 16,20 0-16,0 0 0,1-21 15,-22 0-15,21 0 0,0-1 16,-20 1-16,20-21 0,-21 0 0,21 20 15,-20-20-15,-22-21 0,0 20 16,0 1-16,0 0 0,0-22 16,0 22-16,0-1 0,-22-20 0,1 42 15,0-22-15,-21 22 0,21 0 0,-1 21 16,1 0-16,0 0 16,0 21-16,21 0 0,-21 22 0</inkml:trace>
  <inkml:trace contextRef="#ctx0" brushRef="#br0" timeOffset="92424.38">17801 9356 0,'42'42'15,"-84"-84"-15,127 105 0,-64-63 16,0 21-16</inkml:trace>
  <inkml:trace contextRef="#ctx0" brushRef="#br0" timeOffset="92696.25">18140 9483 0,'21'0'0,"-106"0"0,149 0 0,-1 0 0,-20 0 16,-22 0-16,21-21 0,0 21 0,-20-22 16,20 1-16,-21 0 0,21 0 15,-20 0-15,-1-22 0,0 22 0,0 0 16,-21 0-16,0 0 0,0 0 0,0-1 15,-42 22-15,21 0 16,-1 0-16,-20 22 0,21-1 0,-21 0 16,-1 0-16,22 0 0,0 0 15,0 22-15,0-22 0,-1 21 0,22-21 16,0 22-16,0-22 0,0 21 0,0-21 16,22 1-16,-1-1 15,0 0-15,0 0 0,21 0 0,-20-21 16,20 0-16,0 0 0,1 0 15,20-21-15,-21 21 0,1-21 0,20-21 16,-20 20-16,-1 1 0,0-21 0,1 0 16,-22 20-16,0-20 0</inkml:trace>
  <inkml:trace contextRef="#ctx0" brushRef="#br0" timeOffset="93112.02">19029 8911 0,'0'0'0,"0"-42"0,0 0 0,0 20 15,0 1-15,-43 64 16,43-1-16,-21 0 15,21 1-15,0 20 16,-21-21-16,0 22 0,21-22 0,-21 22 16,21-22-16,0 0 0,-21 1 0,-1-1 15,22-21-15,-21 22 0,21-22 16,0 21-16,0-21 0,0 0 16,0-42-1,0 0 1,0 0-16,0 0 0,21 0 0,-21-22 15,22 22-15,-1-21 0,0 21 16,0-22-16,0 1 0,0 21 0,22-22 16,-1 22-16,-21 0 0,22 0 15,-1 21-15,43-21 0,-43 21 16,-21 21-16,21 0 0,-20 0 0,-1 22 16,0-22-16,-21 21 0,0-21 15,0 22-15,0-22 0,0 0 0,-21 0 16,0 0-16,-22 22 0,1-22 0,0 0 15,-1 0-15,1-21 0,21 0 0,-22 0 16,1 21-16,0-21 0,-1 0 0,22 0 16,0 0-16,0 0 0,21-21 15,0 0-15,21 0 16,0 0-16,0-1 0,1-20 16,20 21-16</inkml:trace>
  <inkml:trace contextRef="#ctx0" brushRef="#br0" timeOffset="93203.96">19494 9186 0,'0'0'0,"22"0"16</inkml:trace>
  <inkml:trace contextRef="#ctx0" brushRef="#br0" timeOffset="94841.31">19664 9123 0,'21'0'0,"42"-21"16,-147 42-16,211-63 0,-106 20 0,21 1 15,-21 0-15,1 0 0,-1 0 16,0 0-16,-21-22 0,0 22 0,0 0 15,0 0-15,-21 21 16,-22 0-16,22 0 0,-21 0 16,0 21-16,20 0 0,-20 0 15,0 0-15,-1 1 0,22 20 0,0-21 16,0 0-16,21 0 0,0 1 0,0-1 16,0 0-16,0 0 0,21 0 15,0-21-15,0 21 0,1-21 0,-1 0 16,21 0-16,-21 0 0,0 0 15,1 0-15,-1 0 0,0 0 0,0 0 16,-42 0 15,0 22-31,0-22 0,-22 21 0,22 0 16,-21 0-16,21 0 16,-22 0-16,22 1 0,-21-1 0,21 21 15,21-21-15,0 0 0,-22 1 16,22-1-16,0 0 0,0 0 0,0 0 15,22 0-15,-1-21 0,0 22 0,21-22 16,-21 0-16,22 0 0,-22 0 16,21 0-16,1-22 0,-1 1 0,-21 0 15,21 0-15,1 0 0,-22 0 16,21-1-16,-21-20 0,22 0 16,-22 21-16,21-43 0,-21 22 0,1-22 15,-1 1-15,0-1 0,0 1 0,-21-1 16,21 22-16,-21 0 0,0-1 15,0 22-15,0 0 0,0 0 16,-21 21-16,21 21 0,-21 0 16,0 21-16,0 1 0,-1-1 0,-20 0 15,42 1-15,42-1 0,-42 0 0,-21 1 16,0 20-16,0-20 0,0-1 16,0 0-16,21-21 0,0 22 0,0-22 15,0 21-15,0-21 0,0 1 16,0-1-16,21 0 0,0 0 15,21-21-15,-21 0 0,1 0 0,20 0 0,-21 0 16,21 0-16,-20-21 16,20 21-16,-21-21 0,0 0 0,22-1 15,-22 1-15,0 0 16,-21 0-16,0 0 0,0 0 0,0-1 16,-21 22-1,0 22 1,-1-1-16,22 0 0,-21 0 15,21 0-15,0 0 0,0 1 0,0-1 16,0 0-16,0 0 16,0 0-16,21-21 15,1 0 1,-22-21-16,21 21 0,0-21 16,-21 0-16,21 21 0,0-21 0,0-1 15,1 1-15,-1 0 0,0 21 16,0-21-16,0 0 0,0 21 15,-21 21 17,0 0-32,0 0 0,0 0 15,0 1-15,0-1 16,0 0-16,22-21 31,-1 0-31,0 0 16,0 0-16,0 0 0,-21-21 15,21 0-15,1 21 0,-22-22 16,0 1-16,21 21 0,0-21 0,-21 0 16,21 21-16,-21-21 15,0 42 1,0 0-16,0 0 16,0 0-16,0 1 15,0-1-15,0 0 16,21-21-16,0 21 0,1-21 15,-1 0-15,0 0 0,0 0 0,0 0 16,0 0-16,1 0 0,-1 0 16,0 0-16,0-21 0,0 21 15,0-21-15,1 0 0,-1 21 0,-21-22 16,0 1-16,0 0 0,0 0 16,0 0-16,0 0 0,0-1 15,0 1-15,0 0 0,0 0 16,-21 0-1,21 0-15,0-1 0,0 1 16,0 0-16,21 21 16,0-21-16,-21 0 0,0 0 0,0-1 15,0-20-15,21 0 16,0-22-16,0 22 0,1 0 0,41-1 0,-42 1 16,-21 21-16,0-22 0,0 22 15,21 0-15,-42 21 16,0 0-16,21 21 0,0 0 15,-21 22-15,-21-1 0,20 0 0,1 1 16,0 20-16,0 1 0,0-22 16,21 22-16,0-22 0,0 21 0,0-20 15,0-1-15,0 0 0,0 1 16,0-1-16,0-21 0,0 0 0,21 1 16,0 20-16,-21-21 0,21 0 15,-21 0-15,0 1 0,43-22 16,-22-22-16,0 1 0,21 0 0,-21 0 15,1 0-15,20 0 0,-21-22 16,0 22-16,0 0 0,1-21 0,-1 20 16,0 1-16,0 0 0,-21 0 0,21 0 15,0 21-15,-21 21 16,0 0-16,-21 0 16,0 0-16,0 1 0,0-1 0,21 0 15,-21 0-15,-1 0 0,22 0 16,0 22-16,0-22 0,0 0 15,-21-21-15,0 0 32,0-21-17,21 0-15,0 0 0,-21 21 16</inkml:trace>
  <inkml:trace contextRef="#ctx0" brushRef="#br0" timeOffset="94919.66">20891 9123 0,'0'0'0,"-42"-21"0</inkml:trace>
  <inkml:trace contextRef="#ctx0" brushRef="#br0" timeOffset="95035.04">20891 9081 0,'43'0'0,"-86"0"0,107 0 0,-22 0 15,-21 0-15,22 0 0,-1 0 16,0 0-16,1-22 0,-1 22 16,0 0-16,1 0 0,-1-21 0,-21 21 15,0 0-15,1 0 0,-44 0 16,-20 0-1,0 21-15,-22 1 0</inkml:trace>
  <inkml:trace contextRef="#ctx0" brushRef="#br0" timeOffset="96696">1037 12107 0,'42'64'31,"-20"-64"-15,-1-21 0,-21 0-16,21-1 0,0 1 15,0-21-15,22 21 0,-22-22 0,0 1 16,0 0-16,-21 21 0,0-22 15,0 1-15,0 0 0,-21 20 16,0-20-16,-22 21 0,1-21 0,0 20 16,-1 22-16,1 0 0,-21 0 0,20 0 15,-20 0-15,-1 22 0,22 20 16,0-21-16,-22 21 0,22 1 16,-1 20-16,22-20 0,0-1 0,21 0 15,0 1-15,0-1 0,0 0 16,0 1-16,21-1 0,0-21 15,1 0-15,20 0 0,-21 1 0,0-22 16,22 0-16,-1 0 0,-21 0 16,21-22-16,1 1 0,-22 0 15,21-21-15,1-1 0,-1 1 0,0 0 16,1-22-16,-1 22 0,0-22 16,1 1-16,-1-1 0,-21 22 0,0-43 15,0 22-15,1-22 0,-22 22 16,0-1-16,0 1 0,0 20 0,0 1 15,0 0-15,0 21 16,-22 42 0,1 0-16,0 21 0,0 1 0,0-1 15,21 21-15,0 1 0,-21-1 16,21 22-16,-22-21 0,22-1 0,0 1 16,0-1-16,0 1 0,0-1 15,0-21-15,0 22 0,0-22 16,22-21-16,-1 1 0,0-1 0,21 0 15,1 0-15,-1-21 0,0 0 16,1 0-16,-1-21 0,0 0 0,1 0 16,-1-1-16,0-20 0,-21 0 15,22 21-15,-22-22 0,0 1 0,0 21 16,0-22-16,-21 1 16,0 21-16,0 0 0,0 0 0,0-1 15,0 1-15,0 42 16,0 1-1,0-1-15,0 0 0,0 0 16,0 0-16,0 0 0,0 1 0,0-1 16,0 21-16,0-21 0,22 0 15,-1 1-15,-21-1 16,21-21-16,0 0 0,0 0 16,0 0-16,1 0 0,-1-21 15,0-1-15,0 1 0,0 21 16,0-21-16,1 0 0,-1-21 15,0 20-15,0 1 0,0 21 0,-21-21 16,0 0-16,21 21 0,-21 21 31,0 0-31,0 0 16,-21 22-16,21-22 0,0 0 16,0 0-16,0 22 0,0-22 15,0 0-15,21 0 0,1-21 0,-1 21 16,0-21-16,0 0 15,21 0-15,-20 0 0,20 0 0,-21 0 16,21 0-16,1-21 0,-22 21 16,21-21-16,-21 0 0,1 0 0,-1-1 15,-21 1-15,0 0 0,0 0 16,0 0-16,0 0 0,-43-1 0,22 1 16,-21 0-16,21 21 0,-22-21 15,1 21-15,21 0 0,-21 0 0,20 0 16,1 0-16,0 0 0,42 0 31,0 0-31,1 0 0,20 0 16,0 0-16,1 0 0,-1 0 0,0-21 15,1 0-15,-1 21 0,0 0 16,1-22-16,-1 22 0,-21 0 16,21 0-16,1 0 0,-22 22 15,0-1-15,0 0 0,-21 0 0,0 21 16,0 1-16,0-1 0,0 0 15,0 22-15,0-1 0,0-20 0,0 20 16,0 1-16,0-1 0,0 22 16,0-22-16,0 1 0,-21 21 0,21-1 15,0-20-15,-21 20 0,0-20 16,21 21-16,-21-22 0,-1 1 0,22-22 16,-21 0-16,21 1 0,-21-22 15,21 0-15,0-42 16,21-22-1,0 1-15,1 0 0,-1-1 16,0-20-16,0-1 0,0-20 0,-21 20 16,0-20-16,21 20 0</inkml:trace>
  <inkml:trace contextRef="#ctx0" brushRef="#br0" timeOffset="96948.05">2921 12107 0,'0'0'0,"-21"-42"0,0-21 0,-1 20 0,1 1 15,21 21-15,0-22 0,0 22 16,0 0-16,0 0 0,0 0 0,21 0 15,1-1-15,-1 22 0,21-21 16,-21 21-16,22 0 0,-22 0 16,21 0-16,-21 0 0,22 21 0,-22 1 15,0-1-15,-21 0 0,0 0 16,0 0-16,0 22 0,-21-22 0,0 0 16,-1 0-16,-20 0 0,21 22 15,-21-43-15,20 21 0,1 0 0,0 0 16,0-21-16,42 0 15,0 0 1,22 0-16,-22-21 0,21 21 16,0-21-16,1-22 0,-1 22 0</inkml:trace>
  <inkml:trace contextRef="#ctx0" brushRef="#br0" timeOffset="98511.64">3789 11748 0,'0'0'0,"42"-22"0,-21 1 0,22 0 16,-43 0-16,0 0 0,-22 21 15,1-21-15,0 21 0,-21 0 16,-1 0-16,1 0 0,0 21 0,-1 0 16,1 0-16,0 0 0,21 0 15,-22 1-15,1-1 0,0 42 0,42-42 16,-22 22-16,1-22 0,21 0 16,0 0-16,-21 22 0,21-22 0,21-21 15,0 21-15,1-21 0,20 0 16,0 0-16,1 0 0,-1 0 15,0-21-15,22 0 0,-22 21 0,0-22 16,1 1-16,-1-21 0,0 21 16,-20 0-16,20-22 0,-21 1 0,21 0 15,-20-1-15,-1 1 0,0 0 16,-21-22-16,0 1 0,0 20 0,0-20 16,0 20-16,0 1 0,0 0 0,0 21 15,0-1-15,0 1 0,-21 21 16,21 21-16,-21 22 15,-1-1-15,22 0 0,-21 1 16,21-1-16,-21 22 0,21-22 16,0 0-16,0 1 0,0-1 0,0-21 15,0 21-15,0 1 0,21-22 16,0 0-16,-21 0 0,22 0 0,-22 22 16,21-43-16,0 21 0,0-21 0,0 0 15,0 0-15,22 0 0,-22 0 16,0-21-16,21 0 0,-20 21 0,-1-22 15,21 1-15,-21 0 0,0-21 16,1 21-16,-22-1 0,0 1 0,21 0 16,-21 0-16,0 0 0,-21 21 31,-1 21-15,22 0-16,0 0 0,-21 22 15,21-22-15,0 0 0,0 0 16,0 0-16,0 0 0,0 1 0,0-1 15,21 0-15,1 0 0,-1 0 0,0-21 16,21 0-16,-21 0 0,22 0 16,-22 0-16,21 0 0,1-21 0,-22 21 15,21-21-15,-21 0 0,0 0 16,22-1-16,-22 1 0,-21 0 0,0-21 16,0 21-16,0-22 0,0 22 0,0-21 15,0-1-15,-21 1 0,0 21 16,-1 0-16,-20-22 0,21 43 15,-21 0-15,20 0 0,-20 0 16,0 0-16,21 22 0,-22-1 0,22 0 16,0 0-16,0 21 0,0-20 15,21-1-15,0 21 0,0-21 0,0 0 16,21 1-16,0-1 0,21 0 0,-21-21 16,22 21-16,-1 0 0,0-21 15,1 0-15,-1 0 0,0 0 16,22 0-16,-22 0 0,1-21 15,-1 0-15,-21 0 0,21 21 0,1-21 16,-22-1-16,0 1 0,0 0 0,0 0 16,1 0-16,-22 0 0,0-1 15,0 1-15,0 42 32,0 1-32,0-1 0,-22 0 0,22 21 15,0-21-15,0 1 0,0-1 16,0 0-16,0 0 0,0 0 15,0 0-15,22-21 0,-1 0 16,0 0-16,0 0 16,0 0-16,0-21 0,1 21 0,20-21 15,-21 0-15,0 0 0,0 0 16,1-1-16,-22 1 0,21 0 16,-21 0-16,21 0 0,-21 0 0,0-1 15,0 44 1,-21-1-1,21 0-15,0 0 0,0 0 16,0 0-16,0 1 0,0-1 0,0 0 16,0 0-16,21 0 0,0-21 15,0 21-15,0-21 16,1 0-16,-1 0 0,0 0 0,0 0 16,0 0-16,0 0 0,1-21 15,-22 0-15,21 21 0,-21-21 0,0 0 16,0 0-16,0-1 0,0 1 15,0 0-15,-21 0 0,-1 0 16,22 0-16,-21-1 0,0 1 0,0 0 16,21 0-16,0 0 0,0 0 15,0-1-15,21 22 16,0 0-16,0 0 0,22 0 0,-1 0 16,-21 22-16,22-1 0,-1-21 15,0 21-15,1 0 0,-1 21 16,-21-20-16,21-1 0,-20 0 0,-1 0 15,-21 0-15,0 22 16,0-22-16,0 0 0,0 0 0,0 0 16,-21 0-16,-1-21 0,1 0 15,0 0-15,21-21 16,0 0 0,0 0-16,21-21 15,0 20-15,1 1 0,-1 0 0,0-21 16,0-1-16,0 22 0,0-21 15,1 21-15,-1 0 0,0-1 0,0 1 16,0 21-16,0 0 0,1 0 16,-1 21-16,-21 1 0,0-1 0,0 0 15,0 0-15,0 21 0,0-20 0,0 20 16,0-21-16,0 0 16,0 22-16,0-22 0,0 0 0,0 0 15,0 0-15,0 0 0,0 1 0</inkml:trace>
  <inkml:trace contextRef="#ctx0" brushRef="#br0" timeOffset="98687.57">6837 11853 0,'0'0'0,"-21"22"32,-1-1-32,1 0 15,21 0-15,-21 0 0,0 0 16,0 22-16,0-22 0,-1 0 15,1 21-15,0-20 0,0-1 0,0 21 16,0-21-16,-1-21 0,1 21 0,0 1 16,21-1-16</inkml:trace>
  <inkml:trace contextRef="#ctx0" brushRef="#br0" timeOffset="99512.1">7535 11430 0,'0'0'15,"21"-21"-15,22-43 0,-22 43 16,0 0-16,0 0 0,0 21 0,22-21 16,-1 21-16,-21 0 0,22 21 15,-1-21-15,0 42 0,1-21 0,-22 22 16,0-1-16,0 0 0,-21 22 15,0-1-15,0 22 0,0-64 0,0 22 16,0-1-16,-21-21 0,21 0 16,0 0-16,-21-21 0,0 22 0,-1-22 15,1-22-15,21 1 16,0 0 0,0 0-16,0 0 0,0-22 0,0 22 15,21 0-15,1-21 0,-1-1 16,0 1-16,0 0 0,21-1 15,-20 22-15,-1-21 0,0 0 0,0 20 16,21 1-16,-20 0 0,-1 21 0,21 0 16,-21 0-16,0 21 0,1 0 0,-1 1 15,-21-1-15,21 21 0,-21-21 0,21 22 16,-21-22-16,0 21 0,0-21 16,0 22-16,0-22 0,0 0 0,0 21 15,0-21-15,0 1 0,0-1 16,-21-21-16,21-21 31,0-1-31,0 1 16,0 0-16,21 0 0,-21 0 0,21-22 15,0 1-15,1 0 0,-1-1 16,-21 22-16,21-21 0,21 0 0,-21-1 16,22 22-16,-1 0 0,-21 0 0,22 21 15,-22 0-15,21 21 0,-21 0 16,-21 0-16,0 0 0,21 22 0,-21-1 15,0 0-15,0-20 0,0 20 16,0 0-16,0-21 0,-21 22 0,21-22 16,0 0-16,0 0 0,0 0 0,0 1 15,0-1-15,21-21 16,1 0-16,20 21 0,-21-21 0,0 0 16,22 0-16,-1 0 0,0-21 0,1 0 15,-1-1-15,0 1 0,1 0 16</inkml:trace>
  <inkml:trace contextRef="#ctx0" brushRef="#br0" timeOffset="100799.08">9483 11345 0,'0'0'0,"0"-21"0,0-21 16,0 21-16,0 0 0,0-1 0,-22 22 15,1 0-15,0 0 16,0 0-16,0 22 0,0 20 0,-1-21 16,1 21-16,21-20 0,-21 20 15,0 0-15,21 1 0,-21-1 0,21 0 16,0-21-16,0 22 0,0-1 15,0-21-15,0 0 0,21 1 16,0-1-16,0 0 0,0 0 0,22-21 16,-22 0-16,0 0 0,21 0 0,-20 0 15,20 0-15,0 0 0,1-21 16,-22 0-16,21 0 0,0-1 0,-20 1 16,20 0-16,-21-21 0,0 21 15,0-22-15,-21 1 0,0 0 0,0-1 16,0-20-16,0 20 0,-21 1 0,0 21 15,0-21-15,-43 42 16,22 0-16,42-22 0,-42 22 0,-1 22 16,22-22-16,-21 21 0,21 0 0,-22 21 15,22-21-15,0 22 0,21-22 0,0 21 16,-21 1-16,0-1 0,21-21 16,0 21-16,0-20 0,21-1 0,0 0 15,0-21-15,22 21 0,-22 0 0,21-21 16,0 0-16,1 0 0,-1 0 15,0 0-15,1 0 0,-1-21 0,22 0 16,-22 0-16,0 21 0,-21-21 0,22-22 16,-1 22-16,-21 0 0,0-21 15,1 20-15,-1-20 0,-21 21 0,0-21 16,0 20-16,0 1 0,0 0 16,0 42-1,0 0 1,0 1-16,-21-1 0,-1 21 0,22-21 15,-21 22-15,21-22 0,0 21 0,0-21 16,0 0-16,0 1 0,0-1 16,0 0-16,0 0 0,21-21 0,1 0 15,-1 21-15,0-21 0,0 0 0,0 0 16,0 0-16,1 0 0,20-21 16,-21 21-16,0-21 0,0 0 0,22 0 15,-22-1-15,0 1 0,0-21 16,-21 21-16,21-22 0,-21 22 15,22-21-15,-22 21 0,21-22 0,-21 22 16,0 0-16,0 42 16,0 0-16,-21 22 15,21-22-15,-22 0 0,22 21 16,0-20-16,0 20 0,0-21 0,0 21 16,0-20-16,0-1 0,0 0 0,0 0 15,22 0-15,-1-21 0,0 21 16,0-21-16,0 0 0,0 0 15,1 0-15,-1-21 16,21 0-16,-21 21 0,0-21 0,1 0 16,-1 0-16,0-22 0,-21 22 0,21 0 15,0-21-15,0 20 0,1-20 16,20 21-16,-21 0 0,21 0 0,22 21 16,-43 0-16,0 0 0,0 21 15,-21 0-15,0 0 0,0 21 16,0-20-16,0-1 0,0 0 0,0 0 15,-21 0-15,0 0 0,0 1 16,0-1-16,0-21 0,-22 21 0,22-21 16,0 21-16,0-21 0,0 0 0,-1 0 15,1 0-15,0 0 0,0-21 16,0 0-16,21 0 16,-43 21-16,43-22 0,0 1 15,0 0-15,0 42 31,0 0-31,0 1 16,22-1-16,-1-21 0,0 21 0,21-21 16,-21 21-16,1 0 0,20-21 0,-21 0 15,21 21-15,-20-21 0,20 0 0,0 0 16,-21 0-16,22 0 0,-1 0 16,-21 0-16,22 0 0,-1-21 0,-21 0 15,21 21-15,-20-21 0,-1 0 16,0 0-16,0-22 0,0 22 15,0 0-15,1-21 0,-22-1 0,0 22 16,0-21-16,0-1 0,0 22 0,0 0 16,0 0-16,-22 21 15,1 21-15,0 0 0,0 22 16,21-22-16,-21 21 0,21 0 0,-21-20 16,21 20-16,-22 0 0,22-21 15,0 22-15,0-22 0,0 0 0,0 0 16,22 0-16,-1-21 0,0 0 15,0 0-15,0 0 0,0 0 16,22 0-16</inkml:trace>
  <inkml:trace contextRef="#ctx0" brushRef="#br0" timeOffset="101136.05">12128 11007 0,'0'0'0,"-21"-21"0,0 21 0,21-22 0,0 1 15,-21 0 1,0 21-16,0 0 16,-1 0-16,1 21 15,0 0-15,0 1 0,0 20 0,0 0 16,-1 22-16,1-22 0,0 22 0,0-1 15,0 1-15,21-22 0,-21 21 16,-1-20-16,1-1 0,21 0 0,0 1 16,0-22-16,-21 0 0,21 0 15,0 0-15,0 1 0,21-22 16,22 0-16,-22-22 16,21 1-16,0 0 0,1-21 15,-1 21-15,22-22 0,-22 1 16</inkml:trace>
  <inkml:trace contextRef="#ctx0" brushRef="#br0" timeOffset="101344.09">12382 11113 0,'-21'63'0,"42"-126"0,1 20 0,-1 22 0,0 0 16,-21 0-16,0 0 0,0 42 15,0 0 1,-21 21-16,21 1 0,-21-1 0,-1 0 16,1 1-16,21 20 0,0-21 15,-21 1-15,21-1 0,-21 0 0,21 1 16,0-1-16,0-21 0,0 0 0,0 1 15,0-1-15,0 0 0,0 0 16,-21-21 0,0 0-16,-1 0 0,1-21 15,0 0-15,0 21 0,-21-21 16,20-1-16</inkml:trace>
  <inkml:trace contextRef="#ctx0" brushRef="#br0" timeOffset="102488.09">12023 11536 0,'-22'-21'0,"-41"-22"15,63 22-15,85 106 0,-191-191 0,106 85 16,21 21-16,0-21 15,0 21-15,22 0 0,-22 0 16,21 0-16,0-21 0,22 21 0,-22-22 16,1 22-16,-1 0 0,21 0 15,-20 0-15,-22 0 0,21 0 16,-21 0-16,1 22 0,-1-1 0,0 0 0,-21 0 16,0 0-16,0 0 15,0 22-15,0-22 0,0 21 0,0-21 16,-21 1-16,21-1 0,0 21 0,0-21 15,0 0-15,0 1 16,21-22-16,0 0 16,0 0-16,22 0 0,-22 0 15,0 0-15,21 0 0,1-22 0,-22 1 16,21 0-16,0 0 0,1 0 0,-22 0 16,21-22-16,-21 22 0,1-21 15,-22-1-15,0 1 0,0 0 16,0-1-16,0 1 0,-22 21 0,1-21 15,-21 20-15,0 22 0,20 0 16,-20 0-16,0 0 0,-1 0 0,1 22 16,21 20-16,-21-21 0,20 21 15,1-20-15,0 20 0,0 0 0,21 1 16,0-22-16,0 21 0,0-21 0,0 22 16,0-22-16,21 0 0,0 0 15,0-21-15,22 21 0,-22-21 0,21 0 16,-21 0-16,22 0 15,-1 0-15,0 0 0,1-21 0,-1 21 0,22-21 16,-22 0-16,0 0 0,1-22 16,-22 22-16,21-21 0,-21 21 15,0-22-15,1 22 0,-1 0 0,0 0 16,-21 0-16,21-1 0,-21 44 16,0-1-1,0 0-15,0 0 0,0 0 16,0 22-16,-21-22 0,21 0 15,0 0-15,0 0 0,0 0 0,0 1 16,0-1-16,21 0 0,0-21 16,0 0-16,1 0 15,-1 0-15,21 0 0,-21 0 16,0 0-16,22 0 0,-22-21 0,0 0 16,0-1-16,0 1 0,1 0 15,-1 0-15,0 0 0,0-22 0,0 22 16,0-21-16,-21 21 0,0 0 15,0-1-15,0 1 0,0 0 0,0 42 16,0 0 0,0 1-16,0-1 0,0 0 15,0 21-15,0-21 0,0 43 16,0-43-16,0 0 0,0 0 0,0 1 16,0-1-16,0 0 0,22 0 15,-1-21-15,21 21 0,-21-21 16,0 0-16,1 0 0,20 0 0,-21 0 15,21 0-15,1 0 0,-22-21 16,21 0-16,-21 21 0,22-21 0,-22 0 16,0-1-16,0-20 0,0 21 15,1-21-15,-22 20 0,0-20 0,0 0 16,0 21-16,0-22 0,0 22 0,-22 21 16,1 0-16,0 0 15,0 21-15,0 0 0,0 1 16,-1-1-16,22 21 0,0-21 15,0 22-15,0-22 0,0 0 0,0 21 16,0-21-16,22-21 0,-1 22 16,21-1-16,-21-21 0,0 0 0,1 0 15,-1 0-15,21 0 0,-21 0 16,0 0-16,1 0 0,-1-21 0,21-1 16,-21 1-16,0 0 0,22 0 0,-22 0 15,0 0-15,0-1 0,0 1 0,1 0 16,-1 0-16,-21 0 0,0 0 0,0 42 31,0 0-31,-21 0 16,21 0-16,0 0 0,0 1 0,0-1 15,0 21-15,0-21 0,0 22 16,0-22-16,0 0 0,21 0 16,0 0-16</inkml:trace>
  <inkml:trace contextRef="#ctx0" brushRef="#br0" timeOffset="102666.98">15176 11663 0,'0'0'16,"0"-21"-16,85 21 0,-43 0 0,-63 0 15,0 0-15,0 0 16,0 21-16,0-21 0,21 21 16,-22 0-16,1 0 0,21 1 15,0-1-15,-21 0 0,21 0 16,0 0-16,0 0 0,0 1 15,0-1-15</inkml:trace>
  <inkml:trace contextRef="#ctx0" brushRef="#br0" timeOffset="103187.78">16954 11218 0,'0'0'0,"0"-21"0,0 0 16,0 0-16,0 0 0,0 0 0,0-1 15,0 1-15,22-21 0,-22 21 0,21 0 16,0-22-16,0 1 0,0 21 15,22-22-15,-22 22 0,-21-21 0,0 21 16,0 0-16,-21 21 16,-22 0-16,22 21 0,-21 0 15,-1 21-15,1-21 0,0 22 0,-1-1 16,1 0-16,21 1 16,0-1-16,21-21 0,0 22 0,0-1 15,0 0-15,21 1 0,21-1 16,-21 0-16,22-21 0,-22 22 0,21-1 15,1-21-15,-1 22 0,-21-22 16,21 0-16,-20 0 0,-1 21 16,-21-20-16,0-1 0,-21 0 0,-22-21 15,22 0-15,-21 0 0,-22 0 16,22 0-16,-22 0 0,22 0 0,-21 0 16,20-21-16,1 0 0,0-1 0,-1 1 15,22 0-15,0 0 16,21 0-16,0 0 0,0-22 0,0 22 15,63-42-15,-41 41 16,20 1-16,0-21 0,1 21 0,-1 0 16,21-1-16</inkml:trace>
  <inkml:trace contextRef="#ctx0" brushRef="#br0" timeOffset="104372.1">17272 11134 0,'21'0'0,"-42"0"0,63 0 0,-42 21 15,0 0-15,-21 0 16,0 0-16,0 22 0,0-22 0,-1 0 15,1 0-15,21 22 0,0-22 16,-21 0-16,21 21 0,0-21 16,0 1-16,0-1 0,21-21 15,0 21-15,1 0 0,-1-21 0,21 0 16,0 0-16,-20 0 0,20 0 0,0 0 16,1 0-16,-1 0 0,-21-21 15,21 0-15,-20 0 0,20-1 0,-21 1 16,0 0-16,0-21 0,1 21 15,-1-22-15,-21 22 0,21 0 0,-21 0 16,21 0-16,-21-1 0,0 44 31,0-1-31,0 21 16,0-21-16,0 0 0,0 22 16,0-22-16,0 0 0,0 0 0,0 0 15,0 1-15,21-1 0,-21 0 0,21 0 16,1-21-16,-1 0 15,0 0-15,0 0 0,0 0 0,0 0 16,1-21-16,-1 21 0,0-21 16,21 0-16,-21-1 0,1 1 0,-1 0 15,0 0-15,0-21 0,0 20 0,0 1 16,-21 0-16,0 0 0,22 0 16,-22 42 15,-22 0-31,1 0 0,21 0 15,0 1-15,0-1 0,0 0 0,0 0 16,0 0-16,0 0 0,0 1 16,0-1-16,0 0 0,21-21 0,1 21 15,-1-21-15,21 0 0,-21 0 16,22 0-16,-1 0 0,-21 0 0,21 0 16,1-21-16,-22 0 0,21 21 0,1-21 15,-22-22-15,0 22 0,0 0 16,0-21-16,-21-1 0,21 1 0,-21 0 15,0-1-15,0 1 0,-21 21 16,0-22-16,0 22 0,0 0 16,-22 0-16,22 21 0,-21 0 0,0 0 15,-1 0-15,1 21 0,21 0 16,-22 0-16,22 22 0,0-22 0,0 21 16,21 1-16,0-1 0,0 0 15,0 1-15,21-22 0,0 21 0,0-21 16,1 0-16,20 1 0,0-1 0,1 0 15,-1-21-15,0 0 0,1 0 16,-1 0-16,0 0 0,1 0 0,-1-21 16,0 0-16,1-1 0,-1 1 15,0 0-15,1-21 0,-22 21 16,21-22-16,-21 1 0,0 0 0,1-22 16,-1 22-16,-21-1 0,0 1 15,21 0-15,-21 21 0,0-1 0,0 1 16,-21 21-1,21 21-15,-21 1 0,-1-1 16,1 21-16,0-21 0,21 43 0,0-22 16,0 0-16,0 22 0,0-22 0,0 1 15,0-1-15,21 0 0,0 1 16,1-22-16,-1 21 0,21-21 0,-21 0 16,0-21-16,22 22 0,-22-22 15,21 0-15,1 0 0,-22 0 16,21-22-16,0 1 0,1 0 0,-22 0 15,21 0-15,1-22 0,-22 1 16,21 0-16,-21-1 0,22-20 0,-22 21 16,21-22-16,-21 1 0,0-1 15,1 22-15,-1-22 0,0 22 0,0 0 16,-21-1-16,21-20 0,-63 84 31,21 0-31,-22 21 0,22 1 0,-21-1 16,0 0-16,-1 22 0,22-1 15,0-20-15,21 20 0,0 1 16,0-22-16,21 0 0,0 1 0,22-1 16,-22 0-16,42-20 0,-20-1 15,-1 0-15,0-21 0,1 0 0,20 0 16,-42 0-16,22 0 0,-1 0 0,-21 0 16,-21-21-16,0 0 0,-21-1 15</inkml:trace>
  <inkml:trace contextRef="#ctx0" brushRef="#br0" timeOffset="104811.09">6392 12425 0,'21'-42'16,"-42"84"-16,64-106 0,-22 43 0,0 0 0,-21 0 15,21 21-15,-21 21 16,0 0-16,0 22 0,0-22 0,0 21 16,0 22-16,-21-22 0,0 21 0,0 1 15,-1-1-15,1 1 0,21-1 16,-42 64-16,21-84 0,0 20 16,-1 1-16,1 42 0,0-64 0,21-21 15,0 21-15,0-20 0,0-1 16,0 0-16,0-42 15,0 0 1,21-1-16,-21-20 0,0 0 16,0 21-16</inkml:trace>
  <inkml:trace contextRef="#ctx0" brushRef="#br0" timeOffset="105515.3">6202 12912 0,'42'127'0,"-84"-254"0,42 84 0,-21-20 0,21-1 0,0 22 16,0-21-16,0 20 0,0 1 0,0 0 15,21-1-15,0 1 0,21 0 16,1 20-16,-1 1 0,21 0 0,1 0 15,-1 21-15,-20 0 0,20 0 16,1 21-16,-22 0 0,-21 0 0,0 1 16,-21-1-16,0 21 0,0-21 15,-21 0-15,-21 22 0,0-22 0,-22 0 16,22 0-16,-1 0 0,-20 1 16,21-1-16,20 0 0,-20 0 15,21-21-15,0 0 0,21-21 16,42 0-16,-21 0 15,22-1-15,-1 1 0,21 0 16,-20 0-16,20-21 0,1 20 0,-1 1 16,-20 0-16,20 21 0,1-21 0,-22 0 15,21 21-15,-41 0 0,20 0 16,-21 0-16,0 21 0,-21 21 0,0-21 16,-21 1-16,0-1 15,0 0-15,0 0 0,21 0 16,-22 0-16,22 1 0,-21-1 0,21 0 15,0 0-15,0 0 0,0 0 16,21-21-16,1 0 0,20 0 16,-21 0-16,0 0 0,0-21 15,22 21-15,-22-21 0,0 0 0,0 0 16,0 0-16,1-1 0,-1 1 0,-21 0 16,0 0-16,0 0 15,0 0-15,-21-1 0,-1 1 16,1 21-16,0-21 0,-21 21 0,21 0 15,-1 0-15,22-21 16,0 0-16,64 21 16,-43 0-1,21 0-15,1 0 0,-22 0 0,21 0 16,1 0-16,-1 21 0,0 0 16,1 0-16,-22 22 0,21-22 0,-21 21 15,0 0-15,-21 1 0,0 20 0,0-20 16,0 20-16,0-21 0,0 22 0,-42-22 15,21 64-15,0-64 16,21 22-16,-21-22 0,-1 1 0,22-1 16,0 0-16,-21-21 0,21 22 0,0-22 15,-21-21-15,21-21 32,21 0-32,0-1 0,1-20 0,-22 0 15,0-1-15,21 1 0,-21-21 16,21-1-16</inkml:trace>
  <inkml:trace contextRef="#ctx0" brushRef="#br0" timeOffset="105775.58">7641 12658 0,'0'42'0,"0"-84"0,0-1 0,0 1 0,0 21 16,0 0-16,-21 0 0,21-1 0,0 1 15,0 0-15,21 0 0,-21 0 16,21 21-16,0 0 0,22 0 16,-22 0-16,0 0 0,21 0 0,-20 0 15,-1 0-15,0 0 0,0 21 0,-21 0 16,0 0-16,0 0 0,0 1 15,-21-1-15,-21 0 16,20 0-16,-20 0 0,0 0 0,-1 1 16,1-1-16,21 0 0,0-21 15,-43 0-15,43 0 0,21 21 0,42-21 32,-20 0-32,20-21 0,0 21 0,1-21 15,-1 0-15,0-1 0,22 1 16,-22 0-16,0 0 0</inkml:trace>
  <inkml:trace contextRef="#ctx0" brushRef="#br0" timeOffset="106076.1">8213 12404 0,'0'42'15,"0"-21"1,-22 0-16,1 1 0,21-1 16,0 0-16,0 0 0,0 0 0,0 0 15,0 1-15,0-1 16,21-21-16,1 0 15,-1 0-15,0 0 0,0 0 0,21 0 16,-20-21-16,-1 21 0,21-22 16,-21 1-16,0 0 0,1 21 15,-1-21-15,0 0 0,-21 0 0,0-1 16,0 1-16,0 0 0,0 0 16,0 0-16,-21 21 0,0 0 0,21-21 15,-22 21-15,1 0 16,21 21-1,0 0 1,21-21 0,1 0-16,-1 0 0,0 0 0,0 0 15</inkml:trace>
  <inkml:trace contextRef="#ctx0" brushRef="#br0" timeOffset="106708.09">8890 12383 0,'0'21'16,"0"0"-16,-21 0 0,0 0 0,-1 22 15,1-22-15,21 21 0,-21 0 16,0 1-16,21 20 0,-21 1 0,21-1 16,0 1-16,-21-1 0,-1 1 15,22-1-15,-21 22 0,21-22 0,0 1 16,-21-1-16,0 1 0,0 21 0,21-22 16,-21-21-16,21 1 0,-22-1 15,22 0-15,22-84 16,-1 21-1,0-21-15,0-1 0,0 1 16,-21-22-16,0 1 0,21-1 0,-21 1 16,22-1-16,-22 1 0,0-22 0,0 1 15,0 20-15,0-21 0,0 22 16,21-1-16,0 1 0,-21 21 0,21-22 16,0 22-16,22-1 0,-22 1 0,0 21 15,21 0-15,-21 0 0,22-1 0,-22 1 16,21 21-16,-21 0 0,1 0 15,20 0-15,-21 0 0,0 21 0,-21 1 16,0-1-16,0 21 0,0-21 16,-21 0-16,0 1 0,0-1 0,-22 21 15,22-21-15,-21 0 0,0 1 0,-1-1 16,1 0-16,21 0 0,0-21 16,-1 0-16,22 21 0,22-21 15,20-21-15,-21 0 16,21 21-16,1-21 0,-22 21 0,21-21 15,1-1-15,-1 22 0,-21-21 16,21 21-16,-20-21 0,20 0 0,-21 21 0,0-21 16,0 21-16,1-21 0,-1 21 15,0 0-15,0 0 0,-42 0 47,0 0-47,21 21 0,-21-21 0,-1 21 16,1-21-16,21 21 0,-21 0 15,0-21-15,21 21 0,0 1 16,-21-1-16,0-21 0,-1 21 16,1 0-16,0 0 0</inkml:trace>
  <inkml:trace contextRef="#ctx0" brushRef="#br0" timeOffset="106832.34">11388 12573 0</inkml:trace>
  <inkml:trace contextRef="#ctx0" brushRef="#br0" timeOffset="107094.2">11366 12488 0,'22'-21'0,"20"0"16,-21 0-16,21 0 0,1-22 15,-1 22-15,-21-21 0,22 0 0,-22-1 16,-21 1-16,0 21 0,0-22 16,0 22-16,-21 21 0,-1 0 15,1 0-15,-21 0 0,21 21 0,-22 22 16,1-1-16,0 0 0,-1 1 0,22 20 15,-21 1-15,21-1 0,0 1 0,-1 20 16,22 1-16,0 21 0,0 0 16,0-22-16,22 22 0,-1-21 0,-21 21 15,21 0-15,-21-22 0,63 1 0</inkml:trace>
  <inkml:trace contextRef="#ctx0" brushRef="#br0" timeOffset="107935.09">11388 14182 0,'21'21'15,"-42"-42"-15,63 42 0,-21-21 0,0-21 16,0 0-16,1-22 0,-1 1 15,21-22-15,-21 22 0,22-43 0,-1 22 16,21-106-16,-41 84 0,-22 0 16,0 1-16,0-1 0,-22 0 15,1 22-15,-21-22 0,0 22 0,-1 20 16,1-20-16,0 20 0,-1 22 16,-20 0-16,20 0 0,1 0 0,21 21 15,0 0-15,0-21 0,-1 21 16,22-22-16,22 1 15,20 0-15,-21 21 16,21-21-16,128-43 16,-128 64-16,0-21 15,22 0-15,-22 0 0,22 21 0,-22-21 16,0 21-16,-20-21 0,20 21 16,-21-22-16,-21 1 0,0 0 15,-21 0 1,0 0-16,0 0 0,21-1 15,-22 1-15,22 0 0,0 0 16,22 21-16,-1 0 0,0 0 16,0 0-16,21 0 0,-20 0 0,20 0 15,0 21-15,-21 0 16,22 0-16,-1 1 0,-21-1 0,0 0 16,1 21-16,-1 1 0,-21-1 15,0-21-15,0 0 0,0 0 16,-21-21-16,-1 22 0,22-1 0,-21-21 15,0 0-15,0 0 0,21-21 32,0-1-32,0 1 0,21 0 15,0 0-15,0 0 16,1 0-16,-1-1 0,21 1 0,-21 0 16,0 0-16,22 0 0,-22 21 0,21 0 15,-21-21-15,22 21 16,-22 0-16,21 0 0,-21 0 0,22 0 15,-22 21-15,0-21 0,21 0 16,-20 21-16,-1 0 0,0-21 0,0 0 16,0 0-16,-42-21 62,0 21-62,0 0 0,0 0 16,-1 0-16,1 0 0,-21 0 15,21 0-15,0 21 0,-1 0 16,1-21-16,0 21 0,0 1 0,0-1 16,21 0-16,-21 0 0,21 0 0,0 0 15,0 1-15,0-1 16,21 0-16,0-21 0,0 0 0,0 21 16,0-21-16,1 0 0,-1 0 15,21 0-15,-21-21 0,22 21 0,-1-21 16,-21 0-16,0-1 0,22 22 0,-22-21 15,0 0-15,0 0 0,-21 0 16,0 0-16,0-1 0,0 1 0</inkml:trace>
  <inkml:trace contextRef="#ctx0" brushRef="#br0" timeOffset="108751.21">12912 12510 0,'0'21'16,"0"0"-16,0 0 0,0 0 15,0 0-15,21 1 16,-21-1-16,21-21 0,0 21 0,0-21 15,22 0-15,-22 0 0,0 0 16,21 0-16,-21 0 0,43-21 16,-22 0-16,-21 21 0,22-22 0,-22 1 15,0 0-15,0 21 16,0-21-16,1 0 0,-22 0 0,0-1 0,21 1 16,-21 0-16,21 21 0,-21 21 31,0 0-16,0 1-15,0-1 16,0 0-16,0 0 0,-21-21 16,21 21-16,21-21 31,0 0-31,0 0 0,-21-21 16,21 0-16,1 21 0,-1-21 15,0 0-15,0-1 0,0 22 0,0-21 16,-21 0-16,22 21 0,-1-21 15,0 21-15,-21 21 32,0 0-32,0 0 0,0 1 15,0-1-15,0 0 0,0 0 16,21 0-16,-21 0 0,21-21 0,0 22 16,1-22-16,-1 0 15,0 0-15,0 0 0,0 0 0,0 0 16,1 0-16,-1 0 0,0 0 0,21-22 15,-42 1-15,21 0 0,1 21 16,-1-21-16,0 0 0,-21-22 0,21 22 16,-21 0-16,21 0 0,-21 0 15,0 0-15,0-1 0,0 44 32,0-1-17,0 0-15,0 0 0,0 0 0,0 0 16,0 1-16,0-1 0,0 0 0,0 0 15,0 0-15,21-21 16,1 0-16,-1 0 0,0 0 16,0 0-16,0 0 0,0 0 15,22 0-15,-22-21 0,0 0 0,21 21 16,-20-21-16,-1 0 0,21-1 0,-21 22 16,0-21-16,22 0 0,-22 21 15,-21 21 16,-21-21-31,0 21 0,21 1 16,-22-22-16,1 21 0,0 0 0,0 0 16,21 0-16,0 0 0,-21 1 0,21-1 15,-21 0-15,21 0 0,-22 0 16,22 0-16,0 1 0,0-1 16</inkml:trace>
  <inkml:trace contextRef="#ctx0" brushRef="#br0" timeOffset="108831.51">15071 12658 0,'0'0'0</inkml:trace>
  <inkml:trace contextRef="#ctx0" brushRef="#br0" timeOffset="108923.56">14901 12848 0,'-63'21'31,"63"1"-31,-21-22 16</inkml:trace>
  <inkml:trace contextRef="#ctx0" brushRef="#br0" timeOffset="109987.99">16065 12552 0,'0'0'15,"-21"21"-15,-21-21 0,42 21 0,-21-21 16,21 21-1,42-21 1,-21 0-16,22 0 0,-1 0 16,0-21-16,1 21 0,-1-21 0,0 0 15,22 21-15,-22-21 0,0 0 0,-20-1 16,-1 1-16,0 0 0,0 0 16,-21 0-16,0 0 0,0-1 0,0 1 15,-21 21-15,0 0 0,0-21 16,-1 21-16,1 0 0,-21 0 0,21 21 15,-22 0-15,22 1 0,-21-1 16,21 21-16,0-21 0,-1 22 16,1-22-16,0 21 0,0 22 15,21-22-15,0 0 0,0-21 16,21 1-16,0-1 0,0 0 0,1 0 16,20 0-16,0-21 0,-21 0 0,22 0 15,20 0-15,-20 0 0,-1 0 16,0-21-16,22 0 0,-22 0 0,43-22 15,-43 1-15,0 21 16,1-21-16,-22-1 0,21 1 0,-21 0 16,1-22-16,-1 22 0,-21-1 0,0-20 15,0 21-15,0-22 16,0 22-16,0 21 0,0-1 0,0 1 16,0 0-16,-21 21 15,21 64-15,-22-22 0,22-21 16,-21 21-16,21 1 0,0-1 15,0 0-15,0 1 0,-21-1 0,21 22 0,0-22 16,0 0-16,0 1 0,0 20 16,0-42-16,21 22 0,0-1 0,1-21 15,-1 0-15,0-21 0,21 0 0,-21 21 16,1-21-16,-1 0 0,42 0 0,-42-21 16,1 21-16,-1-21 0,0 0 0,21 0 15,-21 0-15,1-1 0,20-20 16,0 21-16,-21 0 0,1 0 0,-1-1 15,0 1-15,0 0 0,0 0 0,22-21 16,-22 20-16,0 1 0,0 21 16,0 0-16,0 0 62,1 0-46,-22-21-16,-22 21 31,1 0-15,0 0-16,0 0 0,0 0 0,0 0 15,-1 0-15,-20 21 0,21 0 0,21 1 16,-21-1-16,21 0 0,0 0 0,-21 21 16,21 1-16,0-22 0,0 21 0,21-21 15,0 1-15,21 20 0,-21-21 0,22 0 16,-22 0-16,21-21 0,-21 0 15,1 0-15,41 22 0,-42-22 0,0 0 16,22 0-16,-22 0 0,21-22 0,-21 1 16,22-21-16,-22 21 15,-21 0-15,21-22 0,-21 1 0,0 21 0,0 0 16,0-1-16,0-20 0,0 21 16,-21 0-16,0 0 0</inkml:trace>
  <inkml:trace contextRef="#ctx0" brushRef="#br0" timeOffset="110099.2">17166 12319 0,'-63'21'15</inkml:trace>
  <inkml:trace contextRef="#ctx0" brushRef="#br0" timeOffset="110172.15">17272 12340 0,'85'0'15,"-170"0"-15,191 0 16,-64-21-16,0 21 0,1 0 0,-1 0 15,-21 0-15,0 0 0,-63 0 16</inkml:trace>
  <inkml:trace contextRef="#ctx0" brushRef="#br0" timeOffset="110628.36">10435 12891 0,'0'0'16,"0"21"0,0 0-16,0 0 0,-21 0 15,0 22-15,0-22 0,-22 21 16,22 0-16,-42 1 16,20-1-16,1-21 0,0 0 0,-22 1 15,22-1-15</inkml:trace>
  <inkml:trace contextRef="#ctx0" brushRef="#br0" timeOffset="111459.9">550 14605 0,'0'0'0,"-21"0"0,0 0 0,0 21 0,0-21 15,21 21-15,0 1 16,42-22-1,-21 0-15,43 21 0,-22-21 16,21 0-16,1 0 0,-1 0 0,22 0 16,0 0-16,-1 0 0,1 0 15,0 0-15,21 0 0,-22-21 16,1-1-16,0 22 0,-1-21 0,-20 21 16,-1-21-16,-20 21 0,-1 0 15,0 0-15,-42-21 0,0 0 16,-21 21-1,0 0-15,0 0 0,-22-21 16,1 21-16,0 0 0,-1 0 16,1 0-16,0-22 0,-1 22 15,1 0-15,21 0 0,0 0 0,0 0 16,42 0 0,0 0-1,21 22-15,-21-1 0,1-21 16,-1 21-16,-21 21 0,0-21 15,0 1-15,0 20 0,-43 0 0,1-21 16,0 22-16,-1-1 0,-20 0 16,21 1-16,-22-22 0,22 21 0,-1-21 15,1 1-15</inkml:trace>
  <inkml:trace contextRef="#ctx0" brushRef="#br0" timeOffset="112180.09">2815 14118 0,'0'0'0,"21"-106"15,-21 85 1,0 0-16,0 0 16,0 42-1,0 0-15,-21 0 0,21 1 16,-21-1-16,21 42 0,0-42 0,-21 22 15,0-1-15,-1 22 0,22-22 16,0 0-16,0 22 0,0-22 16,0 0-16,0 1 0,0-1 0,0-21 15,0 22-15,22-22 0,-1 0 16,21 0-16,-21-21 0,22 0 0,-22 0 16,21 0-16,0 0 0,1-21 15,-1 0-15,0 0 0,-20-1 0,20 1 16,-21-21-16,0 21 0,-21 0 15,0-1-15,0 1 0,0 0 0,-21 0 16,0 0-16,0 0 0,0 21 16,-1 0-16,1 0 0,-21-22 0,21 22 15,0 0-15,-1 0 0,1 0 16,42 0 0,1 0-1,-1 0-15,-21 22 0,42-1 0,-21 0 16,0 0-16,22 0 0,-22 0 0,0 22 15,-21-22-15,21 21 0,0-21 16,-21 22-16,0-22 0,0 64 0,0-64 0,0 21 16,0 0-16,0 1 0,-21-22 15,0 21-15,0 1 0,21-1 0,-21 0 16,0 43-16,-1-64 0,1 21 0,0 22 16,0-43-16,21 0 0,-21 0 15,21 1-15,0-44 16,0 1-16,0 0 15,21 0-15,0 0 0,0-22 0,0 1 16,1 0-16,41-43 0,-42 22 0</inkml:trace>
  <inkml:trace contextRef="#ctx0" brushRef="#br0" timeOffset="113708.57">3619 14393 0,'0'22'31,"0"-1"-31,0 21 0,-21-21 15,0 22-15,21-22 0,-21 21 16,21-21-16,0 0 0,0 22 16,0-22-16,0 0 0,21 0 15,0-21-15,0 0 0,1 0 16,-1 0-16,0 0 0,0 0 0,21-21 16,-20 0-16,-1 0 0,21 0 15,-21-1-15,0 1 0,-21 0 0,22 0 16,-22 0-16,0 0 0,0-1 0,0 1 15,0 0-15,-22-21 0,1 21 16,-21 21-16,0-22 0,20 1 0,-20 21 16,0 0-16,-1 0 0,22 0 15,-21 0-15,21 0 0,0 0 16,21 21-16,0 1 16,21-22-16,21 0 15,-21 0-15,22 0 0,-1 0 0,21 0 16,-20 0-16,20 0 0,1 0 0,-22 0 15,22 0-15,-1-22 0,1 1 16,-1 0-16,1 21 0,-1-21 0,-21 0 16,22 0-16,-22-1 0,22 22 0,-22 0 15,-21 0-15,0 0 0,1 0 16,-44 0-16,1 22 16,0-1-16,-21 0 15,21 0-15,-22 0 0,1 0 0,0 1 16,20-1-16,-20 21 0,21-21 15,-21 0-15,20 22 0,1-22 0,0 0 16,21 0-16,0 0 0,0 1 16,21-22-1,0 0-15,1 0 0,-1 0 16,0-22-16,0 22 0,0-21 16,0 0-16,1 21 0,-1-21 0,-21 0 15,0 0-15,0-1 0,0 1 16,0 0-16,0 0 0,-21 21 15,-1-21-15,1 21 16,0 0-16,0 0 0,0 0 0,0 0 16,-1 0-16,1 21 0,0 0 15,21 0-15,0 0 0,0 1 16,0-1-16,0 0 16,0 0-16,0 0 0,0 0 15,21-21 1,0 0-16,1 0 0,-1 0 0,0 0 15,0 0-15,21-21 0,-20 21 16,20-21-16,0 0 0,-21 0 0,22 0 16,-1 21-16,-21-22 0,0 1 0,1 0 15,-1 21-15,0-21 16,-21 0-16,0 0 0,21 21 16,-21-22-16,0 1 0,0 0 15,21 0-15,-21 0 0,0 0 16,21 21-1,-21-22-15,22 22 0,-22-21 63,0 42 15,21-21-78,0 0 0,0 0 16,0 0-16,0 0 15,1 0-15,-1 0 0,0 0 16,21 0-16,-21 0 0,1-21 0,-1 21 16,21 0-16,-21 0 0,0-21 15,1 21-15,-1 0 0,-42 0 31,-1 21-15,1-21-16,0 0 16,0 21-16,0-21 0,0 0 0,-1 22 15,1-22-15,0 0 0,0 21 0,0-21 16,0 0-16,-1 21 0,1-21 16,21 21-16,-21 0 0,0 0 15,21 1-15,0-1 16,0 0-16,0 0 0,0 0 15,21-21 32,-21-21-47,21 21 0,-21-21 16,21 21-16,1-21 16,-22 0-16,21-1 0,0 1 0,-21 0 15,21 0-15,0-21 0,0 20 16,1-20-16,-22 21 0,21-21 15,0-1-15,-21 1 0,0 0 0,21-64 16,-21 42-16,21-20 16,-21 41-16,0 1 0,0 21 0,0 0 15,0 42-15,0 0 16,0 21-16,0 1 16,0-1-16,0 0 0,0 22 0,0-22 0,0 22 15,0-22-15,0 21 0,0-20 0,0 20 16,0-20-16,0-1 0,0 0 15,0 1-15,0-1 0,21-21 16,1 43-16,-1-64 0,0 21 16,21-21-16,1 0 0,-22 0 15,21-21-15,0 21 0</inkml:trace>
  <inkml:trace contextRef="#ctx0" brushRef="#br0" timeOffset="113908.1">6181 14139 0,'0'0'0,"0"22"16,-22-22-16,1 21 0,0 0 16,0 0-16,21 0 0,-21 0 15,21 1-15,-21-1 0,21 0 16,-22 0-16,22 0 0,0 0 0,0 1 16,0-1-16,0 0 15,22-21-15,-1 0 16,0-21-16,-21 0 15</inkml:trace>
  <inkml:trace contextRef="#ctx0" brushRef="#br0" timeOffset="114067.1">6181 14055 0,'0'0'0,"-22"0"0,-20-21 31,21 21-31,42 0 31,0 21-31,0-21 0,1 0 0,-1 21 16,21-21-16,0 0 0,-20 0 16,20 21-16,0-21 0</inkml:trace>
  <inkml:trace contextRef="#ctx0" brushRef="#br0" timeOffset="114399.57">6625 14139 0,'0'0'0,"0"22"0,-21-1 16,21 0-16,-21-21 15,21 21-15,-21 0 0,-1-21 0,22 21 16,0 1-16,0-1 0,-21-21 16,21 21-16,-21 0 0,0 0 15,0-21-15,21-21 32,0 0-17,0 0-15,21 0 0,0-1 0,0-20 16,0 21-16,1 0 0,20-22 15,-21 22-15,0 0 0,43 0 0,-22 0 16,0 0-16,43 21 16,-43 0-16,1 0 0,-22 0 0,0 21 15,0 0-15,-21 0 0,0 21 16,0 1-16,0-1 0,-42 0 0,21 1 16,0-1-16,-22 0 0,1 1 0,21-22 15,-22 21-15,22-21 0,0 1 16</inkml:trace>
  <inkml:trace contextRef="#ctx0" brushRef="#br0" timeOffset="115111.64">8361 14415 0,'0'0'0,"-21"0"0,-1 21 15,22-42 1,22-1 0,-1 1-16,0 0 0,0 0 15,0 0-15,0-22 0,22 22 16,-22-21-16,21 0 0,1-1 0,-22 1 15,21 0-15,-21-1 0,0 1 16,-21 0-16,0 20 0,0 1 0,-21 0 16,0 21-16,-21 0 0,21 0 15,-22 0-15,22 21 0,-21-21 0,21 21 16,-1 1-16,1-1 0,21 0 0,0 0 16,0 0-16,0 0 0,21 1 15,1-1-15,-1 0 0,21 0 16,0 0-16,1 0 0,-1 1 0,0-22 15,22 21-15,-22 0 0,1 0 16,-1 0-16,-21 0 0,21-21 0,-20 22 16,-1-1-16,0-21 0,-21 21 15,21-21-15,0 0 16,0 0-16,1 0 16,-1 0-16,0 0 0,21 0 0,-21-21 15,1 0-15,20-1 0,0 1 16,-21 0-16,22 0 0,-22 0 0,21 0 15,-21-1-15,22 1 0,-22 0 16,0-21-16,-21 21 0,-21 21 0,21-22 16,0 1-16,0 0 0,0 0 15,0 0-15,-21 21 16,0 0-16,-1 0 0,1 21 0,0 0 16,0 0-16,0 0 0,0 1 0,-1 20 15,22-21-15,-21 0 0,21 22 16,0-22-16,0 21 0,0-21 0,0 22 15,21-22-15,1 0 0,20 0 16,-21 0-16,21 0 0,1-21 0,-1 0 16,22 0-16,-22 0 0,21 0 0,1 0 15,21 0-15,-22 0 0,1-21 16,-1 0-16,1 0 0,-1 0 0,-42 0 16</inkml:trace>
  <inkml:trace contextRef="#ctx0" brushRef="#br0" timeOffset="115767.77">10435 14076 0,'0'0'16,"0"-21"-16,-21 0 15,0 21-15,0 0 16,-1 0-16,1 0 0,0 0 16,0 0-16,21 21 0,-21 0 15,0-21-15,21 21 16,-22 0-16,22 0 0,0 1 16,0-1-16,-21 0 15,21 0-15,21-21 31,1 0-15,-1-21-16,0 21 0,-21-21 16,21 0-16,0 21 0,-21-22 0,0 1 15,21 21-15,-21-21 0,22 0 16,-22 0-16,0 42 31,0 0-31,0 0 16,0 0-16,0 1 15,21-1-15,-21 0 0,21 0 0,0 0 16,0 0-16,0 1 16,1-1-16,20-21 0,-21 0 0,21 0 15,-20 0-15,20 0 0,21 0 16,-20 0-16,20 0 0,-20-21 16,20-1-16,-21 22 0,22-21 0,-22 0 15,-21 0-15,22 0 0,-22 0 16,0-1-16,0 1 0,-21-21 0,0 21 15,0 0-15,0-1 0,-21 22 16,0-21-16,0 21 0,0-21 0,-22 21 0,22 0 16,-21 0-16,-1 21 0,1-21 15,21 21-15,-21 1 0,20-1 0,1 0 16,-21 0-16,42 0 0,-21 22 0,21-22 16,0 0-16,0 0 0,0 0 15,0 0-15,0 1 0,21-1 16,0 0-16,0-21 0,0 0 0,1 21 15,-1-21-15,21 0 0,-21 0 0,22-21 16,-22 21-16,21-21 0,-21 0 16,22-1-16,-22 1 0,21 0 0,-21 0 15,0-21-15,1 20 0,-1-20 0,0 21 16,0-21-16,0-22 0,-21 22 0,21-1 16,-21-20-16,0 21 0,0-1 15,0 1-15,0 0 0,0-1 0,0 22 16</inkml:trace>
  <inkml:trace contextRef="#ctx0" brushRef="#br0" timeOffset="116590.33">11261 13780 0,'0'42'16,"0"-84"-16,0 126 0,0-63 0,0 22 0,0-1 15,0 0-15,0 1 0,0-1 0,0-21 16,21 22-16,0-22 0,0 21 16,0-21-16,0 0 0,22 1 0,-22-22 15,21 21-15,-21-21 0,22 0 16,-1 0-16,0 0 0,-20-21 0,20 21 15,0-22-15,1 1 0,-22 0 16,21 0-16,-21 0 0,22 0 0,-22-1 16,0-20-16,21 21 0,-42 0 0,21 0 15,-21-1-15,0 44 32,-21-1-32,21 0 15,0 0-15,-21 0 0,21 0 16,0 1-16,0-1 0,0 0 15,0 0-15,21-21 16,0 21-16,1-21 0,-1 0 0,0 0 16,0 0-16,0 0 0,22 0 0,-22-21 15,0 0-15,21 21 0,-21-21 16,1 0-16,-1-1 0,0 1 0,0 0 16,0 0-16,0 0 0,1 0 15,-1 21-15,-21-22 0,21 1 16,0 21-16,-21 21 15,0 1 1,0-1-16,0 0 0,0 0 0,0 0 16,0 0-16,0 1 0,0-1 15,21 0-15,0 0 0,1-21 16,-1 21-16,0-21 0,21 0 0,-21 0 16,22 0-16,-1 0 0,-21 0 15,22 0-15,-1 0 0,0-21 0,-21 0 16,22 21-16,-22-21 0,21 0 15,-21-1-15,1 1 0,-22-21 16,0 21-16,0 0 0,0-22 0,0 22 16,0-21-16,-22 21 0,-20 21 15,21-22-15,0 22 0,-22 0 0,22 0 16,0 0-16,-21 22 0,21-1 0,-1 0 16,1 0-16,0 0 0,0 0 15,21 22-15,0-22 0,-21 0 0,21 0 16,0 22-16,0-22 0,0 21 15,0 0-15,0 1 0,0-1 0,0 0 16,0 1-16,21 20 0,-21-20 0,0-1 16,0 21-16,0-20 0,0-1 15,0 22-15,-21-22 0,0 0 16,-1-21-16,1 22 0,0-1 0,-21-21 0,21 22 16,-22-22-16,1-21 15,0 21-15,-22-21 0,22 0 0,-22 0 16,22-21-16,-22 0 0,22-1 0,0 1 15,-1-21-15,1 21 0,21-22 16,0 1-16,21 0 0,0-22 16,0 22-16,0-22 0,21 1 0,0-1 15,0 1-15,0-22 0,22 22 0</inkml:trace>
  <inkml:trace contextRef="#ctx0" brushRef="#br0" timeOffset="116724.36">12128 13631 0,'0'22'16,"0"-1"-1,22-21-15,-1 0 0,0 21 0,21-21 16,-21 0-16,22 0 0</inkml:trace>
  <inkml:trace contextRef="#ctx0" brushRef="#br0" timeOffset="117047.88">14372 13695 0,'-106'-85'15,"85"85"-15,0 0 16,-21 0-16,20 0 0,1 0 0,21 21 16,-21 1-16,21-1 0,-21 21 0,21 0 15,0 22-15,0-22 0,0 1 16,0-1-16,0 0 0,-21 1 16,0-1-16,21 0 0,-22 1 0,1-22 15,0 21-15,0-21 0,0 0 16,0 1-16,-1-22 0,1 0 15,0 0-15,0 0 0,0 0 0,0 0 16,-22 0-16</inkml:trace>
  <inkml:trace contextRef="#ctx0" brushRef="#br0" timeOffset="117720.11">13610 14076 0,'0'0'0,"0"-21"16,42 0-1,-20 21-15,-1 0 0,21 0 0,-21 0 16,22 0-16,20-22 0,-21 22 15,22 0-15,-1-21 0,1 21 16,21-21-16,-22 0 0,1 21 0,-1-21 16,1 0-16,-1-1 0,-21 1 15,1-21-15,-22 21 0,0 0 0,21-22 16,-42 22-16,0 0 0,0-21 0,0 20 16,0 1-16,-21 21 15,0 0-15,0 0 0,0 21 0,0-21 16,-22 22-16,22 20 0,0-21 15,-21 21-15,20-20 0,1 20 0,0 0 16,0 1-16,0-22 0,0 21 16,21 0-16,0-20 0,-22 20 15,22-21-15,0 0 0,0 0 0,0 1 16,0-1-16,22-21 0,-1 0 16,0 0-16,0 0 0,0 0 15,0 0-15,1 0 0,-1-21 0,0 21 16,0-22-16,21 1 0,-42 0 0,22 0 15,-1 0-15,0 0 0,-21-1 16,21 1-16,-21 0 0,0 0 0,0 0 16,0 42-1,0 0 1,0 0-16,0 0 0,0 1 16,0-1-16,0 0 0,0 0 15,0 0-15,21 0 0,0 1 0,-21-1 16,22-21-16,-1 21 0,0-21 0,0 0 15,0 0-15,0 0 0,1 0 16,20 0-16,-21 0 0,21 0 0,1-21 16,-22 0-16,21 21 0,1-22 0,-22 1 15,21 0-15,-21 0 0,0-21 16,-21 20-16,0 1 0,0 0 16,0-21-16,0 21 0,0-1 15,-21 22-15,0 0 0,0 0 16,0 0-16,0 22 0,-22-1 0,43 0 15,-21 0-15,21 0 0,-21 0 16,21 1-16,0-1 0,0 0 0,0 0 16,21 0-16,0-21 0,0 21 0,1 1 15,20-22-15,0 0 0,1 0 16,-1 0-16</inkml:trace>
  <inkml:trace contextRef="#ctx0" brushRef="#br0" timeOffset="118579.09">16383 13991 0,'0'0'15,"21"0"-15,-21-21 16,0 0-1,0 0-15,0 0 0,0-1 16,0 1-16,-21 0 0,0-21 16,0 21-16,-1-1 0,1 1 15,-21 21-15,21-21 0,0 21 0,-22 0 16,1 0-16,0 21 0,-1 0 16,22 1-16,-21-1 0,-1 21 15,22-21-15,-21 22 0,21-1 0,0 0 16,-1-21-16,22 22 0,0-22 15,0 21-15,0-21 0,0 1 0,0 20 16,22-21-16,-1 0 0,21-21 16,-21 0-16,22 0 0,-22 0 15,21 0-15,0 0 0,1-21 0,-1 21 16,0-21-16,1 0 0,-1 0 16,22-22-16,-22 22 0,-21-21 15,21 21-15,1-22 0,-22 1 0,0-22 0,0 22 16,0-21-16,-21 20 0,0-20 15,0 20-15,0 1 0,0 21 16,0-21-16,-21 42 0,0 0 16,-21 21-16,42 0 15,-43 21-15,43-21 0,-21 43 0,0-22 16,21 1-16,0-1 0,0 0 0,0 22 16,0-22-16,0-21 0,21 22 15,0-1-15,1-21 0,20 21 0,-21-20 16,21-1-16,43 21 15,-43-42-15,1 0 0,-1 21 0,0-21 16,1 0-16,20 0 0,-20 0 16,-1-21-16,21 0 0,-20 21 0,-1-21 15,0 0-15,-20-1 0,20 1 16,-21-21-16,0 21 0,-21 0 0,0-22 16,0 22-16,0-21 0,0 21 0,-42-1 15,21 1-15,0 0 0,-1 0 16,-20 21-16,21 0 0,-21 0 0,20 0 15,-20 21-15,21 0 0,0 0 0,-22 1 16,22-1-16,0 0 0,21 0 16,0 21-16,-21-20 0,21-1 15,0 0-15,0 21 0,0-21 0,21 1 16,0-22 0,0 21-16,1-21 0,-1 0 0,21 0 15,-21 0-15,0 0 0,22-21 0,-22 21 16,0-22-16,21 1 0,-20 0 15,-1 0-15,0 0 0,0 0 0,-21-22 16,0 22-16,21-21 0,-21 21 0,0-22 16,0 1-16,0 21 0,0-22 15</inkml:trace>
  <inkml:trace contextRef="#ctx0" brushRef="#br0" timeOffset="119283.08">17272 13737 0,'0'21'16,"0"-42"-16,0 64 0,0-22 0,-21 21 0,21-21 15,0 0-15,-21 22 0,21-22 16,0 0-16,0 21 0,0-20 15,0-1-15,0 0 0,0 0 0,21 0 16,0 0-16,0-21 0,0 22 16,0-22-16,1 0 0,20 0 0,-21 0 15,0 0-15,22 0 0,-22-22 0,21 1 16,-21 21-16,22-21 0,-22 0 16,21 0-16,-21-22 0,22 22 0,-22-21 15,21 0-15,-21-1 0,0 1 16,1 0-16,20-22 0,-21 22 0,-21-22 15,21 22-15,-21 0 0,21 20 16,-21 1-16,0 0 0,0 0 16,-21 42-16,0 0 15,0 0-15,0 22 0,0-1 16,-1 22-16,22-22 0,0 0 0,-21 22 16,21-22-16,0 0 0,0 1 0,0-1 15,0 0-15,0 1 0,21-22 16,-21 0-16,22 0 0,-1 0 0,0 1 15,0-1-15,21-21 0,-20 0 16,-1 0-16,0 0 0,0 0 0,21 0 16,-20 0-16,-1-21 0,0 21 0,21-22 15,-21 1-15,1 0 16,-1 0-16,-21-21 0,0 20 0,0-20 16,0 21-16,0-21 0,0-1 15,0 22-15,0 0 0,0 0 0,-21 21 16,-1 0-16,1 0 0,0 0 15,0 21-15,0 0 0,0 0 16,21 0-16,-22 1 0,22-1 0,0 0 16,0 0-16,0 0 0,0 0 15,0 1-15,0-1 0,22-21 16,-1 0-16,0 0 0,0 0 16,0 0-16,0 0 0,1 0 0,-1 0 15,0 0-15,0-21 0,0 21 16,0-22-16,1 1 0,-1 21 15,0-21-15,0 0 0,0 21 16,-21 21 0,0 0-1,0 0-15,0 1 16,0-1-16,0 0 16,21-21-16,1 0 15,-1 0-15,0 0 16,0-21-1,-21 0-15</inkml:trace>
  <inkml:trace contextRef="#ctx0" brushRef="#br0" timeOffset="119531.92">17526 13631 0,'0'0'0,"-42"0"0,-128 22 31,191-22-31,22 0 16,-22 21-16,2286-42 109</inkml:trace>
  <inkml:trace contextRef="#ctx0" brushRef="#br0" timeOffset="120092.26">19367 13695 0,'0'0'0,"-21"0"16,-63 0 0,62 0-16,1 21 0,21-42 31,0 0-31,21 0 0,1-1 0,-1 1 15,0 0-15,21 0 0,-21 0 0,1 0 16,-1-22-16,-21 22 0,0 0 16,0 0-16,0 0 0,0-1 0,-21 1 15,-1 21-15,1 0 0,0 0 16,0 0-16,-21 21 0,-1 1 0,22 20 16,-21 21-16,21-20 0,-22 41 15,22-20-15,-21 21 0,21-1 0,-1 1 16,-20 0-16,21-1 0,0 22 15,-22 0-15,22 0 0,0 0 16,0-1-16,0 1 0,0 0 0,-1 0 16,1 0-16,0 21 0,0-43 0,21 22 15,-21-21-15,21 0 0,-21-22 16,21 1-16,0-1 0,0-21 0,0-20 16,0 20-16,21-42 15,21-21-15,-21 0 0,22-1 16,-1-20-16,-21 0 0,21-1 0,1 1 15,-1-21-15,0-22 0,1 0 16,-1 22-16,0-22 0,-20 0 0,20 1 16,-21-1-16,0 0 0,-21 1 15,0-1-15,0 22 0,0-1 16,-21 1-16,0 20 0,0 1 0,-22 0 16,22 20-16,-21 1 0,0 21 15,20 0-15,-20 0 0,21 0 0,0 0 16,0 0-16,42 0 31,-21-21-31,21 21 0,21-21 16,-21 21-16,22-21 0,-1 0 0,0-1 15,1 1-15,-1 21 0,0-21 0,22 0 16</inkml:trace>
  <inkml:trace contextRef="#ctx0" brushRef="#br0" timeOffset="120447.56">19579 13991 0,'-63'-106'16,"63"85"0,0 0-16,0 0 15,21 21-15,0-21 16,0 21-16,0 0 0,22 0 16,-22 0-16,0 0 0,21 0 0,-21 0 15,22 0-15,-22 0 0,0 21 16,21 0-16,-42 0 0,22 0 0,-22 1 15,0-1-15,0 21 0,0-21 16,0 0-16,-22-21 0,1 22 0,0-1 16,0-21-16,0 0 0,0 0 15,-1 0-15,1 0 16,21-21 0,0-1-16,21 1 15,1 0-15,-1 0 0,0 0 16,0 0-16,0-1 0,0 1 0,22 0 15,-22 0-15,0 0 0,21 0 16,-20-1-16,20 1 0,-21 21 0,21-21 16,-20 21-16,20-21 0</inkml:trace>
  <inkml:trace contextRef="#ctx0" brushRef="#br0" timeOffset="121164.12">20278 13737 0,'0'0'0,"-43"43"0,22-22 15,0 0-15,0 0 0,0 21 0,21-20 16,-22-1-16,1 0 0,21 0 15,0 0-15,0 0 0,0 1 0,0-1 16,21-21-16,1 0 16,20 21-16,-21-21 0,0 0 15,0 0-15,1 0 0,-1 0 16,0-21-16,0 0 0,0-1 0,-21 1 16,0-21-16,0 21 0,0 0 15,0-22-15,0 22 16,0-21-16,0 21 0,0-22 0,0 22 15,0 0-15,0 0 0,0 0 16,21 21-16,1 0 0,-1 0 0,0 0 16,0 0-16,0 21 0,0 0 15,22 0-15,-22 0 0,0 22 0,0-22 16,0 21-16,1-21 0,-22 22 0,0-22 16,21 0-16,-21 0 0,0 0 15,0 0-15,0 1 0,0-1 0,-21 0 16,-1-21-1,1 0-15,0 0 0,0 0 16,21-21 0,0 0-16,0-1 15,0 1-15,0 0 0,21-21 0,0 21 16,22-22-16,-22 22 0,21-21 16,-21-1-16,22 22 0,-1-21 0,-21 21 15,21 0-15,-20 21 0,-1 0 16,63 0-16,-62 0 0,-22 21 0,0 0 15,0 0-15,0 0 0,0 22 0,0-22 16,0 21-16,0 0 0,0-20 16,0-1-16,0 21 0,0-21 15,0 0-15,0 1 0,0-1 16,-22-21-16,1 0 16,21-21-1,0-1 1,0 1-16,0 0 0,0-21 15,21 21-15,1-1 0,-1 1 16,0-21-16,21 0 0,-21 20 16,22-20-16,-22 21 0,21 0 0,-21 0 15,22-1-15,-22 22 0,0 0 0,0 22 16,0-22-16,1 42 0,-22-21 0,0 0 16,0 22-16,0-22 15,0 21-15,0-21 0,0 22 0,-22-22 16,1 0-16,21 0 0,-21 0 15,0-21-15</inkml:trace>
  <inkml:trace contextRef="#ctx0" brushRef="#br0" timeOffset="123507.86">22860 13674 0,'0'0'0,"-21"0"0,0 21 0,21 0 16,-22-21-16,1 0 16,42 0-1,1 0 1,20-21-16,-21 0 0,21 0 0,1-1 15,-1 1-15,0 0 0,-20-21 16,20 21-16,-21-1 0,-21-20 0,0 21 16,0 0-16,0-22 0,0 22 15,-21 0-15,-21 0 0,20 21 16,-20 0-16,0 0 0,-22 0 0,22 0 16,0 0-16,-1 21 0,1 0 15,0 22-15,20-22 0,1 21 0,0 0 16,21-20-16,0 20 0,0 0 15,0 1-15,21-1 0,22-21 0,-22 0 16,21 22-16,0-22 0,1 0 16,-1 0-16,-21-21 0,22 21 0,-1-21 15,-21 0-15,0 0 0,0 0 16,1 0-16,-44 0 16,1-21-16,-21 21 0,0 0 15,-1 0-15,1 0 16,-22 0-16,22 0 0,0 0 0,-1 21 15,1-21-15,0 21 0,21 1 16,-1-1-16,1 0 0,0 0 0,21 21 16,0 1-16,0-22 15,21 0-15,0-21 0,1 0 16,20 21-16,0-21 0,1 0 0,-1 0 16,0 0-16,22 0 0,-22-21 15,0 21-15,22-21 0,-22 0 0,22 0 16,-22-1-16,0 22 0,-20-21 15,20 0-15,0-21 0,-21 21 16,1-1-16,-1 1 0,0 21 16,0-21-16,0 21 0,-21 21 15,0 0 1,0 1-16,0-1 0,0 0 16,-21 0-16,0 0 0,0 0 0,21 22 15,-21-43-15,21 21 0,-22 0 16,1 0-16,21 0 15,0-42 1,21 21 0,1-21-16,-1 0 0,0 0 0,0 21 15,0-21-15,0-1 0,1-20 16,20 21-16,-21 0 0,0 0 16,0-1-16,1-20 0,-1 21 15,-21 0-15,21 21 0,-21 21 31,0 0-31,-21 0 0,0 0 16,21 22-16,0-22 0,-22 0 0,22 0 16,-21 0-16,21 1 0,0-1 15,0 0-15,0 0 0,21 0 0,1-21 16,-1 21-16,0-21 16,0 0-16,21 0 0,1 0 0,-22 0 15,21 0-15,1 0 0,-1-21 0,0 0 16,-21 21-16,22-21 0,-1 0 15,-21 0-15,0-1 0,22-20 0,-43 21 16,21-21-16,0-1 0,-21 1 16,21 0-16,-21-22 0,0 22 0,0-1 15,0-20-15,0 42 0,0-22 16,0 22-16,0 0 0,-21 42 16,0 0-1,0 1-15,21 20 0,-21 0 0,-1 1 16,1 20-16,21-21 0,-21 1 0,21-1 15,0 0-15,0 1 16,0-22-16,0 21 0,0-21 0,0 22 16,21-22-16,0 0 0,22-21 15,-22 21-15,0-21 0,0 0 0,22 0 16,-22 0-16,0 0 0,21 0 0,-21 0 16,1 0-16,-1-21 0,0 0 15,0 0-15,0 0 0,0-1 0,-21 1 16,22 0-16,-22 0 0,0 0 15,0 0-15,0-1 0,-22 22 32,1 22-32,21-1 0,0 0 15,0 0-15,-21 0 0,21 0 16,0 1-16,0-1 0,0 0 16,0 0-16,0 0 0,0 0 15,21-21-15,0 0 16,1 0-16,-1 0 0,0 0 15,0 0-15,0 0 0,0-21 0,1 0 16,20 0-16,-21 21 0,0-21 16,0 0-16,1-1 0,-1 1 0,0 0 15,0 0-15,0 0 0,0 0 16,1 21-16,-22 21 16,0 0-1,0 0-15,0 0 0,-22-21 16,22 21-16,0 1 0,-21-1 0,21 0 15,0 0-15,0 0 0,21 0 16,1-21-16,-1 0 0,0 22 16,0-22-16,0 0 0,0 0 0,22 0 15,-22 0-15,0 0 0,21 0 16,-20 0-16,-1-22 0,0 22 0,0-21 16,-21 0-16,21 0 0,-21 0 15,21 0-15,-21-1 0,0 1 0,0 0 16,0 0-16,0 0 15,0 42 1,-21 0 0,0-21-16,21 21 0,0 0 15,0 1-15,0-1 16,21-42 15,0-1-15,1 1-1,-1 21-15,0 0 0,-21-21 0,21 21 16,0 0-16,-21 21 31,0 0-31,21 1 16,-21-1-16,22-21 0,-22 21 16,21-21-16,-21 21 0,21-21 0,0 0 15,0 0-15,0 0 16,1 0-16,-1 0 0,0 0 15,0 0-15,0 0 0,0 0 0,1 0 16,-22-21-16,21 0 16,-21 0-16,0-1 0,0 1 15,0 0-15,0 0 0,0 0 16,-21 0-16,-1 21 16,1 0-16,0 0 15,21 21-15,-21 0 0,0 0 16,21 0-16,0 0 0,-21 1 0,-1-1 15,22 0-15,0 0 0,0 0 16,0 0-16,0 1 0,22-22 31,-1 0-31,0 0 0,0-22 16,0 22-16,0-21 0,1 0 16,-22 0-16,21 0 0,0 0 15,0-1-15,-21 1 0,21 0 0,0-21 16,-21 21-16,22-22 0,-1 1 15,-21-22-15,21 22 0,0-21 0,0 20 16,0-20-16,1 20 0,20-20 16,-21 21-16,-21-1 0,0 1 15,0 0-15,0 20 0,0 1 16,21 21-16,-42 21 0,-21 1 16,-1 20-16,1 0 0,21 1 15,-21-1-15,20 21 0,1 1 0,0-1 16,21 1-16,0-1 0,0-20 15,0 20-15,0-20 0,21-1 0,0 0 16,1 1-16,-1-1 0,21-21 16,-21 0-16,0 0 0,1 1 0,20-22 15,-21 0-15,0 0 0,0 0 0,1 0 16,-1 0-16,0 0 16,-21-22-16,0 1 0,0 0 15,0 0-15,0-21 0,-21 20 0</inkml:trace>
  <inkml:trace contextRef="#ctx0" brushRef="#br0" timeOffset="123680.06">24151 13674 0,'0'0'0,"-42"21"0,-22-21 16,43 0-16,0 0 0,42 21 31,0-21-31,22 0 0,-1 0 0,0 0 15,22 0-15,-1 0 0,1-21 0,20 0 16,1 21-16,21-21 0</inkml:trace>
  <inkml:trace contextRef="#ctx0" brushRef="#br0" timeOffset="124012.11">27305 13631 0,'0'0'0,"-21"-21"0,21-85 16,0 85-1,0 42 1,0 1-16,0-1 0,-21 21 0,21 0 15,-22 1-15,22 20 0,-21-20 16,21 20-16,-21-21 0,0 1 0,0-1 16,21 0-16,-21-20 0,-1 20 15,22-21-15,0 21 0,0-20 16,0-1-16,0 0 0,22-21 31,-1 0-31,0 0 0,-21-21 16</inkml:trace>
  <inkml:trace contextRef="#ctx0" brushRef="#br0" timeOffset="124756.09">27199 13991 0,'0'-42'0,"0"84"0,0-126 16,0 41-16,0 1 0,0 0 0,21-22 15,0 22-15,1-1 0,-1-20 16,42-1-16,-20 43 0,-22 0 16,21 21-16,22 0 0,-22 0 15,0 0-15,1 21 0,-1 0 0,0 1 16,-21 20-16,22 0 0,-22 1 15,-21 20-15,0-21 0,0-20 0,-21 20 16,0 0-16,-1-21 0,-20 1 16,0-1-16,-22 0 0,22-21 0,0 0 15,-22 0-15,22 0 0,-22 0 0,22 0 16,0 0-16,-1 0 0,22 0 16,-21-21-16,21 21 0,21-21 0,0-1 15,21 22 1,0 0-16,0 0 15,0 22-15,0-1 0,1 0 16,-1 0-16,0 0 0,0 22 16,0-22-16,0 0 0,1 0 0,-1 21 15,0-20-15,0-1 0,0-21 16,22 21-16,-22 0 0,21-21 0,0 0 16,1 0-16,-1 0 0,0 0 15,22 0-15,-22 0 0,1 0 0,-1-21 16,0 0-16,1 21 0,-22-21 15,0-1-15,21 1 0,-42 0 0,21-21 16,-21 21-16,0-1 0,0-20 0,0 21 16,0 0-16,-21 0 15,0 21-15,-21 0 0,21 0 16,-1 0-16,1 21 0,0-21 16,0 21-16,0 0 0,0 0 0,21 0 15,0 22-15,0-22 0,0 0 16,0 0-16,21 0 0,0-21 0,0 22 15,0-1-15,22-21 0,-22 0 0,21 0 16,-21 0-16,22 0 0,-22 0 16,21 0-16,-21 0 0,22-21 0,-22 21 15,0-22-15,0 1 0,0 0 16,0 0-16,-21 0 0,22 0 0,-22-1 16,21-20-16,0 21 15,-21 0-15,0 0 0,0 42 31,0 0-31,0 0 0,0 21 16,0-20-16,0-1 0,0 0 0,-21 21 16,21-21-16,0 1 0,-21-1 15,21 0-15,0 0 0,21-21 32,0 0-32,0 0 15,0 0-15,0-21 0</inkml:trace>
  <inkml:trace contextRef="#ctx0" brushRef="#br0" timeOffset="124843.04">28744 13970 0,'0'-42'16,"0"84"-16,0-105 0,0 20 0,-21 1 0,21 21 15</inkml:trace>
  <inkml:trace contextRef="#ctx0" brushRef="#br0" timeOffset="126255.7">28998 14076 0,'0'-21'0,"0"-64"15,-21 43-15,0 21 16,0-22-16,-22 1 0,86 0 0,-43 20 15,-43 1-15,1 21 0,0 0 0,-1 0 16,22 0-16,-21 21 0,21 1 16,-22-1-16,22 21 0,0-21 0,21 22 15,0-1-15,0-21 0,0 21 16,0-20-16,0 20 0,0-21 0,21 0 16,0 0-16,1 1 0,-1-1 15,0-21-15,0 0 0,0 0 16,22 0-16,-22 0 0,21 0 0,-21 0 15,22 0-15,-1-21 0,-21-1 16,21 22-16,-20-21 0,-1 0 0,21 0 16,-21 0-16,0 0 0,-21-22 15,22 22-15,-22 0 0,21 0 0,-21 0 16,-21 42 15,21 0-31,-22 0 0,22 0 16,0 0-16,0 1 0,0-1 0,0 0 15,0 0-15,0 0 0,0 0 16,0 1-16,22-22 16,-1 0-16,0 0 0,0 0 0,0 0 15,0 0-15,1 0 0,20 0 16,-21 0-16,0-22 0,0 1 0,1 21 16,-1-21-16,0 0 0,0 0 15,0 0-15,-21-1 0,0 1 0,21 0 16,-21 0-16,22 0 0,-22 0 15,0-1-15,0 44 32,0-1-32,0 0 0,0 0 15,0 0-15,-22 0 0,22 1 16,0-1-16,0 0 0,0 0 0,0 0 16,0 0-16,22 1 15,-1-22-15,0 0 0,0 0 16,0 0-16,0 0 0,1 0 15,-1 0-15,0-22 16,0 1-16,0 0 0,0 0 16,-21 0-16,22 0 0,-22-1 15,0 1-15,21 0 0,0 21 16,-21 21 0,0 0-1,0 1 1,0-1-16,0 0 0,0 0 0,0 0 15,0 0-15,0 1 16,21-22-16,0 0 0,0 0 16,1 0-16,-1 0 0,0 0 0,0 0 15,0 0-15,0 0 0,1 0 16,-1 0-16,0-22 0,0 1 0,-21 0 16,21 0-16,0 0 0,1 0 15,-1-1-15,0 1 0,0 0 16,0 0-16,0 0 0,1 0 0,-1 21 15,0 0-15,0 0 0,0 0 0,0 0 32,1 21-32,-1-21 15,0 0 1,-21-21 15,-21 21 0,0 0-31,-1 0 0,-20 0 0,21 21 16,0-21-16,-22 21 0,22 0 16,0-21-16,0 21 0,0-21 0,21 21 15,0 1 1,0-1-16,0 0 16,21-21-1,0 0-15,-21 21 16,0 0-16,21-21 0,0 0 15,-21 21-15,22-21 0,-1 0 0,0 0 16,0 0-16,0 0 16,0 0-16,22 0 0,-22 0 0,0 0 15,21 0-15,-20 0 0,-1 0 16,0-21-16,0 21 0,0-21 0,0 0 16,1 21-16,-22-21 0,21 0 15,-21-1-15,0 1 16,-21 21-1,-1 0-15,1 0 0,0 21 16,0 1 0,21-1-16,0 0 15,0 0 1,0 0-16,21-21 16,-21 21-16,21-21 15,-21 22-15</inkml:trace>
  <inkml:trace contextRef="#ctx0" brushRef="#br0" timeOffset="127296.08">487 16256 0,'0'0'0,"-21"0"0,-1 21 15,22 0 1,0 1-16,22-22 16,-1 0-16,21 0 0,0 21 15,22-21-15,-1 0 0,1 0 16,-1 0-16,1-21 0,21-1 0,-1 22 15,1-21-15,0 0 0,-1 0 16,1 0-16,0 0 0,-22-1 0,1 1 16,-22 0-16,0 0 0,1 21 15,-43-21-15,0 0 16,-22-1-16,1 22 16,-21-21-16,0 21 15,-1-21-15,22 0 0,-21 21 0,21-21 16,-1 0-16,22-1 15,22 22-15,-1 0 16,0 0-16,21 0 0,-21 0 16,22 22-16,-22-1 0,0 0 15,0 0-15,-21 0 0,0 0 0,0 22 16,0-22-16,-21 0 0,0 21 16,0-20-16,-22-1 0,1 21 0,0-21 15,21 0-15,-22 1 0,1-1 16,21-21-16,0 21 0,-1-21 15,65-21 1</inkml:trace>
  <inkml:trace contextRef="#ctx0" brushRef="#br0" timeOffset="128020.05">3048 15727 0,'0'-85'16,"0"170"-16,21-191 15,0 85-15,-21-21 0,21 20 16,-21 1-16,0 0 16,-21 21-1,0 21-15,0 0 0,-21 1 16,-22 41-16,43-21 0,-21 1 0,-1-22 16,22 42-16,-21-20 15,21-1-15,-1 22 0,1-22 0,21 0 16,0 1-16,0-1 0,0 0 15,0-21-15,21 22 0,22-22 16,-22-21-16,21 21 0,1-21 0,-1 0 16,0 0-16,1 0 0,-1 0 15,0-21-15,1 21 0,-22-21 0,21 0 16,0-1-16,-20 22 0,-1-21 16,-21 0-16,0 0 0,0 0 0,0 0 15,-21-1-15,-22 1 0,22 21 16,0-21-16,-21 0 0,-1 21 0,22 0 15,0-21-15,-21 21 0,20 0 16,22-21-16,0-1 16,22 22-1,-1 0-15,0 0 0,0 0 16,0 22-16,22-1 0,-22 0 16,21 0-16,-21 21 0,0-20 0,1 20 15,-22 0-15,0 1 0,0-1 16,0 21-16,0-20 0,-22-1 0,1 0 15,0 1-15,0-1 0,0 0 16,-22 22-16,22-22 0,0 1 0,0-1 16,0-21-16,0 0 0,21 22 15,-22-22-15,22-42 32,22-1-32,-1 1 0,0 0 0,21-21 15,-21-1-15,22 1 0,-1 0 16,0-22-16,1 1 0</inkml:trace>
  <inkml:trace contextRef="#ctx0" brushRef="#br0" timeOffset="129140.05">3746 15875 0,'22'-21'0,"-44"42"0,44-63 15,-22 21-15,-22 21 32,22 21-32,-21 0 0,21 21 0,0 1 0,-21-22 15,21 0-15,-21 0 0,21 0 16,0 0-16,0 22 0,0-22 15,0 0-15,0 0 0,21 0 16,0-21-16,0 0 0,22 0 16,-1 0-16,-21 0 0,22 0 15,-22-21-15,0 0 0,0 0 16,21-21-16,-20 20 0,-22 1 16,0 0-16,0 0 0,0 0 15,0 0-15,-43-1 0,22 1 16,0 0-16,-21 0 0,-1 0 0,22 21 15,-21 0-15,-1 0 0,22 0 16,-21 0-16,0 0 16,63 0-16,0 42 15,42 0-15,-20-42 16,-1 0-16,0 0 0,22 0 0,-22 0 16,22 0-16,-22 0 0,0 0 15,22-21-15,-1 21 0,1-21 0,-22 21 16,22-21-16,-22 21 0,0 0 15,1-21-15,-22 21 0,-21-21 0,-21 21 32,-22 0-32,22 0 15,-21 0-15,0 0 0,-1 21 0,22 0 16,-21 0-16,-1 0 16,22 0-16,0-21 0,0 22 0,0-1 15,0 0-15,21 0 0,0 0 16,0 0-16,21-21 15,0 0-15,0 0 0,0 0 16,22 0-16,-1 0 0,-21 0 0,21-21 16,1 21-16,-1-21 0,-21 0 15,22 21-15,-1-21 0,-21 0 0,21 21 16,-20-22-16,-1 1 0,0 21 16,0-21-16,-21 0 0,0 0 15,-21 0 1,0 21-16,0 0 0,-1 0 15,1 0-15,0 0 0,0 0 0,0 0 16,42 0 15,21 0-31,-21 0 0,1 0 16,-1 0-16,21 0 0,-21 0 16,22 0-16,-22 0 0,0 0 0,21-22 15,-21 22-15,1 0 0,-1-21 0,0 21 16,0-21-16,0 21 15,0 0-15,1 0 0,-22-21 0,21 21 32,-42 0-1,-1 0-15,1 0-16,0 21 31,0-21-31,0 21 47,21 0-32,0 1 1,0-1-16,-21 0 0,-22-21 0,43 21 16,0 0-16,-21 43 0,0-43 15,21 0-15,0 0 0,0 0 16,0 1-16,0-1 0,0 0 0,21-21 15,0 0-15,0 0 16,1 0-16,-1 0 0,0-21 16,0 0-16,21-1 0,-20 1 0,-1-21 15,0 21-15,0 0 0,0-22 16,0 22-16,1-21 0,-1-43 16,-21 43-16,21-1 0,-21-20 0,21-1 15,-21 1-15,-21-1 0</inkml:trace>
  <inkml:trace contextRef="#ctx0" brushRef="#br0" timeOffset="129307">5122 15642 0,'0'21'0,"64"22"16,-64-1-16,0-21 0,0 22 0,21-22 16,0 42-16,-21-42 0,21 1 15,22-1-15,-22 0 0,0 0 16,254-42 15</inkml:trace>
  <inkml:trace contextRef="#ctx0" brushRef="#br0" timeOffset="129515.49">5990 15663 0,'0'-21'15,"0"42"-15,0-21 31,0 22-31,0-1 0,0 0 16,0 0-16,0 0 0,0 0 16,0 1-16,0-1 0,0 0 0,0 0 15,0 0-15,0 0 16,0-42 15,0 0-15</inkml:trace>
  <inkml:trace contextRef="#ctx0" brushRef="#br0" timeOffset="129664.2">5948 15536 0,'0'0'0,"0"-21"0,-21 0 32,-1 21-32,1 0 0,21 21 15,21 0 1,1-21-16,-1 0 15,0 0-15,0 0 0,0 22 0</inkml:trace>
  <inkml:trace contextRef="#ctx0" brushRef="#br0" timeOffset="129927.49">6308 15558 0,'0'21'15,"0"0"-15,0 0 16,0 0-16,0 0 0,0 1 15,0-1-15,0 0 16,0 0-16,0 0 0,0 0 16,0 1-16,0-1 0,0 0 15,0 0-15,-22-21 16,1 0-16,0 0 16,0-21-1,21 0 1,0 0-16,0-1 0,0 1 0,21 0 15,0-21-15,0 21 0,1-22 0,-1 22 16</inkml:trace>
  <inkml:trace contextRef="#ctx0" brushRef="#br0" timeOffset="130064.66">6646 15452 0,'43'0'15,"-1"21"1,-127-42-16,191 63 0,-85-21 0,-21 0 0,0 1 16,0 20-16,0-21 0,0 0 0,0 0 15,0 22-15,0-22 0,0 0 16,-21 0-16,0 0 0,0 1 0,0-1 15,-1 0-15,1 0 0,0-21 0,21 21 16</inkml:trace>
  <inkml:trace contextRef="#ctx0" brushRef="#br0" timeOffset="130492.04">7916 15325 0,'0'0'0,"0"-21"15,0-1-15,0 44 16,0-1 0,0 21-16,-21 0 0,21 1 15,0-1-15,-21 0 0,21 1 0,-21-1 16,21 0-16,0 1 0,-21-1 15,-1-21-15,22 22 0,0-1 0,-21-21 16,21 0-16,0 22 0,0-22 16,0 0-16,0 0 0,21-21 15,1 0-15,-1 0 16,0 0-16,-21-21 0,0 0 16,21 0-16,-21-1 0,0 1 0</inkml:trace>
  <inkml:trace contextRef="#ctx0" brushRef="#br0" timeOffset="130656.1">7747 15600 0,'0'0'0,"-21"-21"0,0-22 16,-1 22-16,1-21 0,21 21 16,0-22-16,-42 1 0,42 21 15,0 0-15,0 0 0,21-22 0,21 22 16,-20 0-16,20 0 0,0 21 0,1-21 16,-1-1-16,0 22 15,22 0-15,-22 0 0,0 0 0,1 22 16,-1-1-16,0 0 0,-20 21 0,-22-21 15</inkml:trace>
  <inkml:trace contextRef="#ctx0" brushRef="#br0" timeOffset="130783.99">8276 15558 0,'-21'21'0,"-21"0"16,105-63-16,-169 105 0,85-63 15,-21 21-15,-1-21 0,1 21 0,21-21 16,-21 0-16,20 22 0,44-22 31,-1 0-15,0-22-16,21 1 0,-21 21 15,22-21-15</inkml:trace>
  <inkml:trace contextRef="#ctx0" brushRef="#br0" timeOffset="131208.24">8615 15388 0,'-21'0'15,"21"21"-15,-22-21 0,1 22 16,0 20-16,0-21 0,0 0 0,21 0 15,-21 22-15,-1-22 0,22 0 16,-21 21-16,21-20 0,0-1 0,0 0 16,0 0-16,0 0 0,0 0 15,0 1-15,21-1 0,1 0 16,-1-21-16,0 0 0,21 21 0,1-21 16,-22 0-16,21 0 0,22 0 15,-22 0-15,0-21 0,1 0 0,-1 0 16,0 21-16,1-22 0,-1-20 0,0 21 15,1 0-15,-22 0 0,-21-22 16,0 22-16,0-21 0,0-1 0,0 1 16,-43 21-16,22-21 0,0-1 15,-21 22-15,-1-21 0,1 21 0,-21 21 16,20 0-16,1 0 0,0-22 16,-1 22-16,22 22 0,-21-1 15,21 0-15,-1 0 0,1 21 0,0-20 16,21 20-16,0-21 0,0 43 15,0-43-15,0 0 0,21 0 16,22 0-16,-22 0 0,0 1 16,21-22-16,1 0 0,-1 0 0,0 0 15,1 0-15,-1 0 0</inkml:trace>
  <inkml:trace contextRef="#ctx0" brushRef="#br0" timeOffset="131479.87">9610 15452 0,'0'0'0,"42"-106"32,-63 106-17,0 0-15,-1 21 0,22 0 16,-21 0-16,0 1 0,21 20 0,-21-21 16,21 0-16,0 22 0,0-22 15,0 21-15,-21-21 0,21 0 0,0 1 16,0-1-16,0 0 0,0 0 15,0 0-15,0 0 0,21-21 32,-21-21-17,21 0-15,-21 0 16,21 0-16,-21 0 16</inkml:trace>
  <inkml:trace contextRef="#ctx0" brushRef="#br0" timeOffset="131699.98">9610 15346 0,'-43'148'15,"86"-296"-15,-22 127 0,-21 0 0,42-1 0,-21 22 16,0 22-16,1-1 16,-1 0-16,0-21 0,-21 21 15,21 0-15,0 0 0,-21 1 16,21 20-16,1-21 0,-1 0 0,-21 0 16,0 1-16,21-1 0,-21 0 0,0 0 15,21-21-15,-21 21 16,0 0-16,0 1 15,0-44 17,21 1-32,0 21 0,1-21 0,-1 0 15</inkml:trace>
  <inkml:trace contextRef="#ctx0" brushRef="#br0" timeOffset="132164.6">10245 15325 0,'0'0'0,"-22"21"16,1 0-16,0-21 15,-21 21-15,21 0 0,-1 1 0,-20-1 16,21 0-16,0-21 0,0 21 16,-1 0-16,1-21 0,21 21 0,21-21 46,1 0-46,20 0 0,-21-21 0,21 0 16,-20 21-16,20-21 0,-21 0 16,21 0-16,1-1 0,-22-20 15,0 21-15,21 0 0,-20 0 16,-1-1-16,0 1 0,0 0 0,-21 0 16,0 0-16,21 21 0,-21 21 15,0 0 1,0 0-16,0 22 0,0-22 0,0 21 15,-21 0-15,21 1 0,0-22 16,0 21-16,-21-21 0,21 22 0,0-22 16,0 21-16,0-21 15,0 1-15,0-1 0,0 0 0,0 0 16,0 0-16,0 0 0,0 1 0,0-1 16,0 0-1,21-21 1,0-21-1</inkml:trace>
  <inkml:trace contextRef="#ctx0" brushRef="#br0" timeOffset="132364.03">10583 15790 0,'-21'0'109,"0"0"-93,0 0-16,0 0 0</inkml:trace>
  <inkml:trace contextRef="#ctx0" brushRef="#br0" timeOffset="133931.9">1566 17166 0,'0'0'0,"-21"0"31,0 0-31,0 0 16,21-21-16,-21 21 0,-1 0 15,1 0-15,0 0 0,-21 0 16,21 0-16,-22 0 0,22 0 16,-21 0-16,-1 0 0,1 0 0,0 0 15,21 0-15,-22 0 16,22 0-16,-21 0 0,21 0 16,-1 0-16,1 0 0,0 0 0,42 0 31,0 0-31,22 0 15,-22 0-15,42 0 0,-20 0 16,20 0-16,1 0 0,20 0 16,-20 0-16,21 0 0,-22 0 0,22 0 15,-22 0-15,1 0 0,20 0 16,-20 0-16,-1 0 0,-20 0 16,20-21-16,-20 21 0,-1 0 0,0 0 15,-21 0-15,1 0 16,-1-21-16,-21 0 15,-21 21-15,-1 0 16,1-22-16,0 1 0,-21 21 0,21 0 16,-1-21-16,-20 21 0,21 0 15,0-21-15,-22 21 0,22 0 16,0 0-16,0 0 0,21-21 16,-21 21-16,42 0 31,0 0-31,0 0 0,0 0 0,1 0 15,-1 0-15,21 0 0,-21 0 16,22 0-16,-22 0 0,0 0 16,0 0-16,0 21 0,0 0 15,-21 0-15,0 0 0,0 1 16,-21-1-16,0 21 0,0-21 16,-21 0-16,-1 1 0,22 20 15,-21-21-15,-1 0 0,22 0 0,0 1 16,0-1-16,0 0 0,21 0 15,21-21 1,21 0-16</inkml:trace>
  <inkml:trace contextRef="#ctx0" brushRef="#br0" timeOffset="134276.15">4022 16743 0,'0'0'0,"0"-21"0,0-22 0</inkml:trace>
  <inkml:trace contextRef="#ctx0" brushRef="#br0" timeOffset="134796.1">3514 16849 0,'-64'148'16,"64"-106"-1,0 1-15,0-22 0,0 21 16,0 0-16,0-20 0,21-1 0,0 21 15,1-21-15,20-21 0,0 21 16,1 1-16,-1-22 0,0 0 0,22 0 16,-22 0-16,0 0 0,22 0 15,-22 0-15,1-22 0,-1 1 16,-21 0-16,0 21 0,0-21 16,1 0-16,-22 0 0,0-1 15,-22 1-15,1 21 0,0-21 16,0 0-16,-21 21 0,-1-21 0,22 0 15,-21 21-15,-1 0 0,1 0 16,21-22-16,0 22 0,0 0 16,21-21-16,21 21 15,0 0 1,21 0-16,-21 0 0,1 0 0,20 0 16,-21 0-16,21 21 15,-20 1-15,-1-1 0,0 0 0,0 0 16,-21 0-16,21 22 0,-21-22 15,0 21-15,0-21 0,0 22 0,-21-1 16,0-21-16,0 21 0,0 1 16,-1 20-16,-20-20 0,21-1 0,0 0 15,0-21-15,-1 22 0,1-1 16,0-21-16,0 0 0,0 1 16,21-1-16,0-42 31,21 21-31,0-22 0,0-20 15,0 21-15,1-21 0,-1 20 16</inkml:trace>
  <inkml:trace contextRef="#ctx0" brushRef="#br0" timeOffset="136223.1">4572 16997 0,'0'0'0,"0"-64"15,0 43 1,0 0-16,0 0 16,-21 21 15,0 0-31,-1 21 16,1 0-16,21 0 0,-21 1 15,0 20-15,0-21 0,21 21 0,0-20 16,-21-1-16,21 21 0,0-21 15,0 0-15,0 22 0,0-22 0,0 0 16,0 0-16,21-21 16,0 0-16,21 0 0,-21 0 15,1 0-15,20 0 0,-21 0 16,21-21-16,-20 0 0,20 0 0,-21 0 16,0-1-16,0 1 0,1 0 15,-22 0-15,0 0 0,0 0 16,0-1-16,-22 1 0,1 0 15,-21 0-15,21 0 0,-22 21 0,22 0 16,-21 0-16,21 0 0,0 0 16,-22 0-16,22 0 0,21 21 15,21 0 1,0-21-16,1 0 16,20 0-16,0 0 0,1 0 15,-1 0-15,21 0 0,-20 0 0,-1 0 16,0 0-16,1 0 0,-1 0 15,22-21-15,-22 21 0,0-21 16,1 0-16,-1 21 0,-21 0 16,0 0-16,22 0 0,-43-22 15,-22 44 1,22-1 0,-21-21-16,0 21 0,0 0 0,0-21 15,0 21-15,21 0 0,-22 1 16,22-1-16,-21-21 0,21 21 0,-21 0 15,21 0-15,0 0 16,0 1 0,21-22-16,0 0 0,1 0 15,-1 0-15,0 0 0,0 0 16,0 0-16,0-22 16,1 22-16,-1 0 0,-21-21 15,0 0-15,0 0 16,-21 21-1,-1-21-15,1 21 0,0-21 0,-21 21 16,21 0-16,-22-22 0,22 22 16,0 0-16,0 0 0,0 0 0,-1 0 15,44 0 17,-1 0-32,0 0 0,0 0 15,0 0-15,0 0 0,22 0 16,-22-21-16,21 21 0,1-21 15,-1 21-15,-42-21 0,21 0 0,21 21 16,22-21-16,-1-1 0,-20 22 0,20-21 16,-20 21-16,-1 0 0,0-21 15,22 21-15,-22-21 0,0 21 0,1 0 16,-1 0-16,0 0 0,-20 0 16,20 0-16,-21 0 0,0 0 0,0 0 15,1 0-15,-1 0 0,-42 0 47,-1 0-47,1 21 16,0-21-16,0 21 0,0-21 15,0 0-15,-1 21 0,1-21 0,0 0 16,0 22-16,0-22 0,-22 21 16,22-21-16,0 21 0,-21 0 0,21-21 15,-22 21-15,22 0 0,-21 1 16,21-1-16,-1 0 0,22 21 0,0-21 15,0 1-15,0-1 0,0 0 16,0 0-16,22-21 0,-1 0 16,0 21-16,21-21 0,-21 0 15,22 0-15,-1 0 0,0 0 16,1-21-16,-1 21 0,-21-21 0,22 0 16,-1 0-16,-21-1 0,21 1 15,-20 0-15,-1 0 0,0-21 0,0-1 16,0-41-16,-21 41 15,21-20-15,-21 20 0,22 1 0,-22-21 16,0 20-16,0 1 0,0 0 16,0 20-16,0-20 0,0 21 0,0 42 31,0 0-31,0 0 16,0 22-16,-22-1 15,22 0-15,0 22 0,-21-22 0,21 1 16,0 20-16,0-21 0,0 1 15,0-1-15,0-21 0,0 22 0,0-22 16,0 21-16,0-21 0,21-21 16,-21 21-16,22-21 0,-1 22 0,0-22 15,0 0-15,0 0 0,22-22 16,-22 1-16,21 21 0</inkml:trace>
  <inkml:trace contextRef="#ctx0" brushRef="#br0" timeOffset="136559.51">7281 16743 0,'-21'0'15,"0"0"-15,0 0 0,21 21 16,0 0-16,0 0 16,0 1-16,0-1 0,0 21 0,-21-21 15,21 0-15,0 22 16,0-22-16,0 0 0,0 0 0,0 0 16,0 1-16,0-1 0,-22 0 15,22 0-15,22-42 31,-22 0-15,21 0-16,-21-1 0,0 1 16</inkml:trace>
  <inkml:trace contextRef="#ctx0" brushRef="#br0" timeOffset="136900.45">7239 16531 0,'0'0'15,"-21"0"-15,0 0 0,-1 21 16,22 1-16,-21-1 16,21 0-1,21-21-15,1 0 16,-1 0-16,0 0 16,0 0-16,0-21 0,0 21 0,1-21 15,-1 21-15,0-22 0,0 1 16,-21 0-16,0 0 15,-21 21-15,0 0 16,0-21-16,-1 21 0,1 0 16,0 0-16,0 0 0,-21 0 0,20 0 15,1 21-15,0 0 0,21 0 16,-21 0-16,21 1 16,0-1-16,0 0 0,21 0 15,0 0-15,0-21 0,1 21 0,20-21 16,-21 22-16,0-22 0</inkml:trace>
  <inkml:trace contextRef="#ctx0" brushRef="#br0" timeOffset="137304.04">7683 16701 0,'0'21'16,"0"0"-1,0 0-15,0 0 0,-21 0 16,21 1-16,0 20 0,0-21 0,0 0 15,0 0-15,0 22 0,0-22 16,0 0-16,0 0 0,-21 0 0,21 1 16,0-1-16,0 0 15,-21-21-15,21 21 0,-21-21 16,21-21 0,0 0-1,0 0 1,0-1-16,0 1 0,21-21 0,0 21 15,0-22-15,0 22 0,1-21 16,-1 0-16,0-1 0,21 22 0,-21-21 16,1 21-16,20-1 0,-21 1 15,-21 42-15,21-21 0,0 0 0,22 22 16,-22-22-16,0 21 0,0 21 16,-21-21-16,21 0 0,-21 22 0,0-1 15,0-21-15,0 22 0,0-22 16,0 21-16,0-21 0,0 0 0,0 1 15,0-1-15</inkml:trace>
  <inkml:trace contextRef="#ctx0" brushRef="#br0" timeOffset="137692.26">9356 16489 0,'0'0'16,"-22"0"-16,22-21 16,22 21-16,-1 0 0,0 0 15,21 0-15,-21 0 0,43 0 0,-22 0 16,22 0-16,-22 0 0,22 0 16,-1 0-16,1-21 0,-1 21 15,1 0-15,-1 0 0,-21 0 0,1 0 16,-1 0-16,-21 0 0,0 0 15,-21 21-15,0 0 16,-21-21-16,-21 0 0,21 0 16,0 0-16,-22 0 0</inkml:trace>
  <inkml:trace contextRef="#ctx0" brushRef="#br0" timeOffset="137927.87">9758 16489 0,'-43'21'31,"43"0"-31,0 0 16,-21 1-16,21 20 0,-21-21 16,21 21-16,-21 1 0,21-1 15,0 0-15,-21 1 0,0-1 0,21 0 16,-22-20-16,22 20 0,0-21 16,-21 21-16,21-20 0,0-1 0,0 0 15,21-21 16,1-21-31,-1 0 16,0-1-16,0 1 0</inkml:trace>
  <inkml:trace contextRef="#ctx0" brushRef="#br0" timeOffset="138863.41">9927 16891 0,'0'21'15,"0"0"1,21-21-16,-21 22 0,21-22 0,1 0 15,-1 0 1,0 0-16,0 0 0,0 0 0,0-22 16,1 1-16,-1 0 0,0 21 15,0-21-15,0 0 0,0 0 0,-21-1 16,22 1-16,-22 0 0,0 0 16,0-21-16,-22 20 0,1 1 15,0 0-15,0 21 0,0 0 16,-22 0-16,22 0 0,0 21 15,-21 0-15,21 1 0,-1-1 0,1 21 16,0-21-16,0 22 0,0-22 16,21 21-16,0 0 0,0-20 0,0-1 15,0 21-15,0-21 0,21 0 16,0 1-16,0-22 0,22 21 0,-22-21 16,21 0-16,0 0 0,-20 0 15,20 0-15,0 0 0,1-21 0,-1 21 16,-21-22-16,21 1 0,1 0 15,-1-21-15,-21 21 0,22-1 0,-22-20 16,0 0-16,0-1 16,0 22-16,-21-21 0,0 21 0,0 0 15,0-1-15,0 1 0,-21 21 16,0 0-16,0 21 16,0 1-16,21 20 15,-22-21-15,22 0 0,0 0 0,0 22 16,0-22-16,0 0 0,0 0 15,22 0-15,-1 1 0,-21-1 0,21 0 16,-21 0-16,21-21 0,-21 21 16,-21-21 15,0 0-31,0 0 16,-1-21-16,1 21 0,0 0 15,0 0-15,21 21 31,0 0-31,0 1 16,21-1-16,0-21 0,0 21 16,1 0-16,-1-21 0,21 0 0,-21 21 15,22-21-15,-1 0 0,0 0 16,1 0-16,-1 0 0,0-21 0,1 0 16,-22 21-16,21-21 0,0 0 15,-20-1-15,-1-20 0,0 21 16,0-21-16,0-1 0,0 1 15,1-22-15,-22 22 0,0-21 0,21 20 16,0 1-16,-21 0 0,21-1 16,-21 1-16,0 0 0,0 20 0,0 1 15,0 42 1,0 1-16,-21-1 16,21 21-16,-21-21 0,0 22 15,-1-1-15,22 0 0,0 1 0,-21-1 16,21 0-16,0 1 0,0-1 15,0 0-15,0-21 0,0 22 16,0-22-16,21 0 0,1 0 16,-1-21-16,0 21 0,0-21 0,0 0 15,0 0-15,1 0 0,-1 0 16,0 0-16,0-21 0,0 0 0,-21 0 16,0 0-16,0 0 0</inkml:trace>
  <inkml:trace contextRef="#ctx0" brushRef="#br0" timeOffset="139027.09">10985 16679 0,'0'0'16,"-21"0"-16,0 0 0,0 0 0,42 0 31,0 0-31,0 0 16,1 0-16,20 0 0,0 0 15,1 0-15,-1 0 0,0 0 0,1 0 16,-1 0-16,21-21 0,-20 21 15</inkml:trace>
  <inkml:trace contextRef="#ctx0" brushRef="#br0" timeOffset="139567.97">11917 16552 0,'-21'22'0,"-1"-1"16,1 0-16,21 0 0,-21 0 0,0 22 15,21-22-15,0 21 0,0-21 16,-21 22-16,21-22 0,0 21 0,-21-21 16,21 0-16,0 1 0,0-1 15,0 0-15,0 0 0,-22-21 16,22-21 15,0 0-31,0 0 0,0-1 16,22-20-16,-1 0 0,0-1 0,0 1 15,0 0-15,22-1 16,-22 1-16,63-21 0,-41 20 16,-22 22-16,21 0 0,1 21 0,-22 0 15,0 0-15,0 0 0,-21 21 16,21 0-16,-21 22 0,21-22 0,-21 21 16,0 0-16,0-20 0,0 20 15,0 0-15,0-21 0,22 43 16,-22-43-16,0 0 0,21 0 15,-21 1-15,21-22 0,0 0 16,0 0-16,0 0 16,-21-22-16,22 1 0,-1 0 0,-21 0 15,0-21-15,21 20 16,-21-20-16,21 0 0,-21-1 0,21 1 16,-21 21-16,0-21 0,0-1 15,0 1-15,21 21 0,-21-22 0,0 22 16,0 0-16,22 21 0,-1 0 31,0 0-31,0 0 16</inkml:trace>
  <inkml:trace contextRef="#ctx0" brushRef="#br0" timeOffset="139963.64">13060 16320 0,'0'0'0,"0"-22"15,-21 22 1,-1 0-16,1 0 0,0 0 16,-21 22-16,21-1 0,-22 0 15,22 0-15,-21 0 0,21 22 0,-1-22 16,-20 21-16,21 0 0,0-20 16,0 20-16,-1 0 0,22 1 0,0-1 15,0 0-15,0 1 0,0-1 16,0-21-16,0 0 0,22 0 0,-22 1 15,21-1-15,0 0 0,0-21 0,0 0 16,0 0-16,22 0 16,-22 0-16,0-21 0,0 0 15,-21-1-15,21 1 0,-21 0 16,0-21-16,0 21 0,0-1 16,0 1-16,-21 0 0,0 21 15,0-21-15,0 21 0,0 0 16,-1 0-16,22 21 31,22 0-15,-1-21-16,0 0 0,21 21 15</inkml:trace>
  <inkml:trace contextRef="#ctx0" brushRef="#br0" timeOffset="140067.81">12806 17145 0,'-43'85'15,"86"-170"-15,-128 191 0,64-64 0,0-21 16,0 1-16,-22-1 0,22 21 15,0-21-15,-21 0 0,20 1 0,-20-1 16,0-21-16,-1 21 0,1-21 16,0 0-16,-22 21 0</inkml:trace>
  <inkml:trace contextRef="#ctx0" brushRef="#br0" timeOffset="140915.32">1503 17971 0,'0'0'0,"-21"21"0,-64 0 31,64-21-31,21 21 16,21-21-16,21 0 15,-21 0-15,22 0 16,20 0-16,-20 0 0,20 0 0,1 0 16,-1 0-16,-21 0 0,22 0 0,-1 0 15,22 0-15,-21 0 16,-1 0-16,22-21 0,-22 21 15,1-21-15,-1 21 0,1 0 0,-22 0 16,0 0-16,-20-21 0,-1 21 16,-21-22-16,-21 22 15,-1-21-15,1 21 16,0 0-16,0-21 0,0 21 16,0 0-16,-1-21 0,1 21 0,21-21 15,-21 21-15,42 0 31,0 0-15,1 0-16,20 0 0,-21 0 16,0 21-16,0-21 0,1 21 0,-22 0 15,0 0-15,0 1 0,0-1 16,0 0-16,0 0 0,0 0 16,-43 0-16,22 1 0,-21-1 0,21 0 15,-22 0-15,1 0 0,21-21 16,-22 21-16,22-21 0,0 0 15</inkml:trace>
  <inkml:trace contextRef="#ctx0" brushRef="#br0" timeOffset="141459.57">3683 6731 0,'-21'0'32,"0"0"-32,-1 0 0,1 0 15,0 0-15,0 0 0,-21 0 0,20 0 0,-20 0 16,0 0-16,21 0 15,-22 0-15,22 0 0,-21 0 0,21 0 16,-1 0-16,1 0 0,0 0 16,21-21-1,21 0 1,22 21-16,-22-21 16,0 21-16,21 0 0,-21 0 0,22 0 15,-1 0-15,0 0 0,1 0 16,-1 0-16,-21 0 0,22 0 0,-1 0 15,0 0-15,-21 0 0,22 0 0,-22 21 16,0-21-16,-21 21 16,-21-21-1,0 0-15,0 0 0,-22 0 16,1 21-16,21-21 0,-22 0 16,22 0-16,-21 0 0,21 0 0,0 0 15,-1 0-15,44 0 47,-1 0-31,0 0-16,0 0 15,0 0-15,0 0 0</inkml:trace>
  <inkml:trace contextRef="#ctx0" brushRef="#br0" timeOffset="143144.14">4699 17928 0,'0'0'0,"21"0"0,-21-21 0,21 21 15,0-21-15,1 0 16,-1 0-16,-21-1 0,21 22 16,0-21-16,-21 0 15,-21 21 48</inkml:trace>
  <inkml:trace contextRef="#ctx0" brushRef="#br0" timeOffset="143835.73">5016 17759 0,'0'0'16,"22"0"-16,-22-21 15,0 0 1,0-1-16,21 22 16,-21-21-1,0 0 1,-21 21 0,-1 21-1,1-21-15,0 21 0,0 1 16,0-1-16,0 0 0,-22 21 15,22-21-15,0 22 0,0-22 0,0 21 16,-1-21-16,1 22 0,21-1 16,0-21-16,0 22 0,0-22 0,0 21 15,0-21-15,0 0 0,0 1 16,43-1-16,-22 0 0,0-21 16,21 0-16,-21 0 0,22 0 15,-1 0-15,-21 0 0,22 0 16,-1-21-16,-21 21 0,0-21 0,22-1 15,-22 22-15,-21-21 0,0 0 16,21 21-16,-21-21 0,0 0 16,-21 21-16,-22-21 15,22 21-15,0-22 0,0 22 16,-21 0-16,20 0 0,-20 0 16,21 0-16,0 0 0,42 0 31,0-21-16,0 21-15,22 0 0,-22 0 0,0 0 16,21 0-16,-21 0 0,1 0 16,-1 0-16,0 21 0,0 1 15,0-1-15,-21 0 0,0 0 16,0 21-16,0-20 0,0 20 0,0 0 16,-21 1-16,0-1 0,0-21 15,21 21-15,-21 1 0,-1-1 16,22-21-16,0 22 0,-21-22 0,21 0 15,-21 0-15,21 0 0,0 0 16,0-42 15,21 21-31,0-42 0</inkml:trace>
  <inkml:trace contextRef="#ctx0" brushRef="#br0" timeOffset="145347.13">5673 17992 0,'0'-21'0,"0"42"0,0-21 31,-22 21-31,1-21 0,0 21 16,21 0-16,-21 22 0,0-22 16,21 0-16,-21 0 0,21 0 15,0 0-15,0 1 0,0-1 0,0 0 16,21-21-16,0 0 15,0 0-15,0 0 0,0 0 0,1 0 16,20-21-16,-21 21 0,0-21 16,0-1-16,22 22 0,-43-21 15,21 0-15,-21 0 0,0 0 16,0 0-16,-21 21 0,0-22 16,-1 1-16,-20 0 0,21 0 15,-21 21-15,-1 0 0,22-21 16,-21 21-16,21 0 0,-1 0 0,1 0 15,42 0 1,1 21-16,-1-21 16,21 0-16,0 0 0,1 0 15,-1 0-15,0 0 0,1 0 0,20 0 16,-20 0-16,-1 0 0,0 0 16,1 0-16,-1 0 0,0-21 0,1 21 15,-22 0-15,0 0 0,0 0 16,-21-21-16,0-1 31,-21 22-15,0 0-16,0 0 15,-1 0-15,1 0 0,0 0 16,0 0-16,-21 0 0,20 0 0,1 22 16,-21-22-16,21 21 0,0 0 15,-1 0-15,1-21 0,0 21 0,21 0 16,0 1-16,0-1 15,0 0-15,21-21 16,0 0-16,22 0 0,-22 0 0,0 0 16,21 0-16,149-21 31,-149 21-31,1-21 0,-1 21 16,-21 0-16,21-22 0,1 22 0,-22-21 15,0 21-15,0 0 0,0-21 16,-21 0-1,-21 21 1,21-21-16,-21 21 16,0 0-16,0 0 15,0 0 17,21-21-17,-22 21 1,1 0 15,0 0-31,0 0 0,0 0 16,21 21-16,-21-21 0,-1 0 15,1 21-15,0-21 0,0 0 0,0 21 16,0-21 0,42 0 15,0 0-31,0 0 15,21 0-15,-20 0 0,20 0 16,0 0-16,1-21 0,-1 21 16,0-21-16,1 21 0,20-21 15,-21 21-15,22-22 0,-22 22 0,1 0 16,20 0-16,-21 0 0,-20 0 16,-1 0-16,0 0 0,0 0 15,-21 22-15,0-1 0,0 0 16,0 0 15,-21-21 0,0 0-31,0 0 0,-1 0 16,1 0-16,-21 21 0,21-21 0,0 21 16,-22-21-16,22 22 0,0-22 15,0 21-15,0 0 0,-1-21 0,1 21 16,0 0-16,21 0 15,0 1-15,0-1 0,21 0 16,0-21 0,1 0-16,-1 0 0,21 0 0,-21 0 15,22 0-15,-22 0 0,21 0 16,0-21-16,-20 0 0,20-1 16,0 1-16,-21 0 0,1 0 15,20 0-15,-21-22 0,0 1 0,0 21 16,-21-21-16,0-1 0,0 1 15,0 0-15,0-22 0,0 22 16,0-1-16,0 22 0,0-21 0,0 21 16,0 0-16,0-1 0,-21 22 15,21 22-15,0-1 16,0 21-16,-21-21 0,21 22 16,0-1-16,0 0 0,0 1 0,0-1 15,0 0-15,0 1 0,0-1 16,21-21-16,-21 21 0,21-20 0,-21-1 15,0 0-15,22 0 16,-1-21-16,-21 21 0,21-21 0,0 0 16,0 0-16,0 0 0,22 0 15,-22 0-15,0 0 0,0-21 16,22 0-16</inkml:trace>
  <inkml:trace contextRef="#ctx0" brushRef="#br0" timeOffset="145559.35">8170 17886 0,'0'0'0,"0"21"31,0 0-31,0 0 0,0 1 0,-21-1 16,0 0 0,21 0-1,0-42 32,0 0-47,0 0 16</inkml:trace>
  <inkml:trace contextRef="#ctx0" brushRef="#br0" timeOffset="145711.76">8128 17674 0,'0'0'0,"0"-21"31,-21 21-31,0 0 15,21 21 17,21-21-32,0 0 0,0 0 15,0 0-15,0 0 0</inkml:trace>
  <inkml:trace contextRef="#ctx0" brushRef="#br0" timeOffset="146052.07">8445 17717 0,'0'0'0,"0"21"0,0 0 0,0 0 0,22 0 16,-22 0-16,0 1 0,21-1 0,-21 0 16,0 0-16,0 0 15,0 0-15,-21 1 0,21-1 16,-22-21-16,1 21 0,0-21 16,0 0-1,21-21 1,0 0-16,0-1 0,21 1 15,0 0-15,0-21 0,1 21 16,-1-22-16,0 1 0,21 21 0,-21-22 16,22 22-16,-22 0 0,21 0 15,-21 21-15,22 0 0,-22 0 16,0 0-16,0 21 0,0 0 16,1 0-16,-22 1 0,21-1 0,-21 21 15,0-21-15,0 0 0,0 1 16,0-1-16,0 0 0,-21 0 0,-1 0 15,1-21-15,21 21 16</inkml:trace>
  <inkml:trace contextRef="#ctx0" brushRef="#br0" timeOffset="147421.12">10245 17780 0,'0'0'0,"-22"0"0,-20 21 31,42-42-16,21 21 1,0-21-16,1 0 0,-1 0 16,0-1-16,0-20 0,-21 21 15,21-21-15,0-1 0,-21 22 0,22-21 16,-22 21-16,0-1 0,0 1 16,0 0-16,0 0 0,-22 21 15,1 0-15,0 21 16,0 0-16,21 22 0,0-22 0,0 21 15,0 0-15,0 22 0,0-22 16,0 1-16,0-1 0,0 0 0,0 1 16,0-22-16,0 21 0,0-21 15,0 0-15,0 1 0,0-1 16,0 0-16,0 0 16,-21-21-16,0 0 0,-1 0 0,1 0 15,0 0-15,0 0 0,-21-21 16,20 21-16,1-21 0,-21 0 0,21-1 15,0 1-15,-22 0 0,22 0 16,0 0-16,21 42 31,0 0-31,21-21 0,0 21 16,0 0-16,1 1 0,-1-1 16,21 0-16,-21-21 0,0 21 0,22-21 15,-22 21-15,21-21 16,-21 0-16,22 0 0,-22 0 0,21 0 15,1-21-15,-22 0 0,21 0 16,-21 21-16,22-21 0,-22-1 16,0 1-16,0 0 0,0 0 0,-21 0 15,0 0-15,0-1 0,0 1 16,0 42 15,0 1-31,0-1 0,-21 0 0,21 0 16,0 0-16,-21-21 0,21 21 15,0 1-15,0-1 0,0 0 16,21-42 15,0 21-31,0-21 16,1-1-16,-1 1 16,0 0-16,0 0 0,0 0 0,-21 0 15,21-1-15,1 1 0,-1 21 16,0 0-1,-21 21 1,21 1-16,-21-1 0,21 0 0,-21 0 16,21 0-16,-21 0 0,22 1 15,-1-1-15,0-21 0,-21 21 16,21-21-16,0 21 0,0-21 16,1 0-16,20 0 0,-21 0 0,0 0 15,22-21-15,-22 0 0,0 21 16,21-21-16,-21-1 0,22 1 0,-22-21 15,0 21-15,0-22 0,0 1 16,1 0-16,-22-1 0,0 1 0,0-21 16,0 20-16,0 1 0,0 0 15,0 20-15,0-20 0,0 21 0,-22 0 16,1 0-16,0 21 0,0 0 16,0 0-16,21 21 15,0 0-15,-21 0 0,21 21 16,-22 1-16,22-1 0,0 0 0,0 1 15,0-1-15,0-21 0,0 22 16,22-1-16,-22 0 0,21-21 0,0 1 16,0-1-16,0 0 0,0 0 15,22-21-15,-22 21 0,0-21 0,0 0 16,22 0-16,-22 0 0,21 0 16,-21 0-16,0-21 0,22 0 0,-22 21 15,0-21-15,0 0 0,-21-1 16,0 1-16,0 0 0,0 0 15,0 42 17,0 0-32,0 0 15,-21 1-15,21-1 0,0 0 0,0 0 16,0 0-16,0 0 16,21-21-16,0 22 0,1-22 15,-1 0-15,21 0 0,-21 0 16,0 0-16,22-22 0,-22 1 0,0 21 15,0-21-15,0 0 0,-21 0 16</inkml:trace>
  <inkml:trace contextRef="#ctx0" brushRef="#br0" timeOffset="147607.48">11261 17653 0,'-22'0'0,"44"0"0,-65 21 0,-20-21 0,42 0 15,21 21-15,0 1 16,21-22-16,0 0 0,0 21 16,21-21-16,-20 0 0,20 0 15,0 0-15,1 0 0,20 0 0,-21-21 16,1 21-16,20-22 0,-20 22 16</inkml:trace>
  <inkml:trace contextRef="#ctx0" brushRef="#br0" timeOffset="148236.98">12298 17822 0,'0'0'0,"21"0"0,0 0 0,0 0 16,-21-21-16,21 0 16,1 0-16,-22 0 15,0 0-15,0-1 0,0 1 16,0 0-16,-22 0 15,-20 21-15,21 0 16,-21 0-16,-1 0 0,1 0 0,0 21 0,-1 0 16,1 0-16,0 1 15,-1-1-15,43 0 0,-21 0 0,21 0 16,-42 0-16,42 1 0,0-1 16,0 0-16,21-21 0,0 0 15,0 0-15,22 0 0,-22 0 16,21 0-16,-21 0 0,22 0 0,-1-21 15,-21 0-15,21 21 0,-20-22 16,-1 1-16,0 21 0,0-21 0,-21 0 16,21 21 15,-21 21-31,0 0 0,-21 22 16,0-1-16,21-21 0,-21 21 15,21 1-15,-21 20 0,21-20 0,0 20 16,0-21-16,0 22 0,0-1 15,0 22-15,0 42 0,0-63 16,21-1-16,-21 1 0,21-1 16,-21 1-16,0-22 0,0 21 0,0-20 15,-21-22-15,0-21 0,-1 0 16,1 0-16,-21 0 0,21 0 0,-22 0 16,22 0-16,-21 0 0,0 0 15,20 0-15,1-42 0,0-1 16,0 1-16,0-22 0,21 1 0,0-1 15,0-20-15,0 20 0,21-20 16,-21 20-16,42-21 0,-21 22 16,22-1-16,-22 22 0,21-21 0,1 20 15,-1 1-15,21 0 0,-20 20 16,-1 1-16,0 0 0,-20 0 0,20 0 16,0 0-16</inkml:trace>
  <inkml:trace contextRef="#ctx0" brushRef="#br0" timeOffset="148604.13">12594 17780 0,'0'0'16,"-21"0"-16,-21 0 0,20-21 16,1 21-16,0 0 0,0 0 15,21-21-15,-21 21 0,21-21 0,0-1 16,0 1-16,21 21 16,0-21-16,0 0 0,0 21 0,1 0 15,-1-21-15,0 21 0,0 0 16,21 0-16,-20 0 0,-1 0 0,0 21 15,0 0-15,0-21 0,0 21 16,-21 0-16,0 1 0,0-1 0,0 0 16,0 0-16,0 0 0,0 0 15,0 1-15,-21-22 0,21 21 0,-21-21 16,0 0 0,0 0-16,21-21 15,0-1 1,0 1-16,0 0 0,21 0 0,0 0 15,0 0-15,-21-1 0,21 1 16,1 0-16,-1 0 0,0 0 0,0 0 16,0-1-16,22 22 0,-22 0 15,0 0-15,0 0 0,0 0 0,0 0 16,1 0-16,-1 0 0</inkml:trace>
  <inkml:trace contextRef="#ctx0" brushRef="#br0" timeOffset="149908.87">13356 17632 0,'0'0'0,"21"0"16,0 0-16,1 0 0,-1 0 0,0-21 16,-21 0-16,0-1 15,0 1-15,0 0 0,0 0 0,0 0 16,-21 0-16,0 21 0,-1-22 16,-20 22-16,21 0 0,0 0 15,0 22-15,-1-1 0,-20 0 0,21 0 16,0 0-16,0 22 0,-1-22 15,22 21-15,0-21 0,0 22 0,0-22 16,0 0-16,0 21 16,0-21-16,22 1 0,-1-1 15,21 0-15,-21-21 0,0 0 16,1 0-16,-1 0 0,0 0 0,0-21 16,0 0-16,0 21 0,1-22 15,-22 1-15,0 0 0,21 0 0,-21 0 16,0-22-16,0 22 0,0 0 15,0-21-15,0 21 0,0-1 0,0 1 16,0 0-16,0 42 16,0 0-16,0 1 15,0-1-15,0 0 16,0 21-16,0-21 0,0 22 0,0-22 16,0 0-16,21 21 0,-21-20 15,21-1-15,0 0 0,22-21 0,-22 21 16,0-21-16,21 0 0,-21 0 15,22 0-15,-1 0 0,-21-21 0,22 0 16,-22 0-16,21-1 0,-21 1 16,0 0-16,1-21 0,-1-1 0,0 1 15,-21 0-15,21-1 0,-21-20 16,21 21-16,-21-1 0,0-20 16,0 42-16,0-22 0,0 22 0,0 0 15,0 0-15,0 42 16,0 0-1,0 0-15,0 22 0,0-1 0,-21-21 16,21 43-16,-21-22 0,21 0 16,0 1-16,0-1 0,0 0 0,0 1 15,0-1-15,0-21 0,0 0 16,0 0-16,0 1 0,0-1 0,21-21 16,0 0-16,0 0 0,1 0 15,-1 0-15,0-21 0,0-1 16,0 1-16,0 0 0,1 0 15,-1-21-15,0 20 0,21 1 0,-21-21 16,1 21-16,-1 0 0,0-1 16,0 22-16,-21 22 15,0-1 1,0 0-16,0 0 0,0 0 16,0 0-16,0 1 0,0-1 15,0 0-15,0 0 16,21-21-16,0 0 0,1 0 15,-1 0-15,0 0 16,0 0-16,0 0 0,0 0 0,1-21 16,-1 21-16,-21-21 0,21 0 15,0-1-15,-21 1 0,21 0 16,-21 0-16,21 21 16,-21 21 15,0 0-31,0 0 15,22-21-15,-1 22 16,0-22-16,0 0 0,0 0 16,0 0-16,1 0 15,20 0-15,-21-22 0,0 1 0,22 21 16,-1-21-16,-21 0 0,21 0 16,-20 0-16,-1-1 0,0 1 15,-21-21-15,0 21 0,0 0 0,0-1 16,0 1-16,-21 21 0,0 0 15,-1-21-15,1 21 0,0 0 0,0 0 16,0 21-16,0 0 0,-1-21 16,1 43-16,0-22 0,0 0 0,21 43 15,0-22-15,0-21 16,0 21-16,0-20 0,0 20 0,0-21 16,0 21-16,0 1 0,0-22 15,0 21-15,0 1 0,0-22 0,0 21 16,0 0-16,0-20 15,0 20-15,0 0 0,0-21 0,0 22 0,0-1 16,-21-21-16,0 0 16,-1 22-16,22-22 0,-21-21 0,0 21 15,0-21-15,0 0 0,0 0 16,-1 0-16,1-21 16,21 0-16,0 0 0,0-1 15,0 1-15,0-21 0,0 21 0,0-22 16,21 1-16,-21 0 0,22-1 15,-1 1-15</inkml:trace>
  <inkml:trace contextRef="#ctx0" brushRef="#br0" timeOffset="150075.14">14795 17293 0,'0'0'0,"-21"-21"0,0 21 0,0 0 0,21-21 15,-21 21-15,0 0 16,-1 0-16</inkml:trace>
  <inkml:trace contextRef="#ctx0" brushRef="#br0" timeOffset="150236.74">13737 17399 0,'0'0'0,"-42"42"0,42-63 16,42 21-16,-21 0 16,0 0-16,1 0 15,20 0-15,-21 0 0,21 0 16,1 0-16,20 0 0,-20 0 0,20 0 16,1 0-16</inkml:trace>
  <inkml:trace contextRef="#ctx0" brushRef="#br0" timeOffset="150583.57">16192 16955 0,'0'0'0,"-21"0"0,-106-22 31,106 44-15,21-1-16,-21 21 0,21 0 0,0-20 15,0 20-15,0 0 0,-21 1 16,0 41-16,21-41 0,-22-22 15,22 21-15,-21 0 0,21-20 16,0-1-16,-21 21 0,21-21 0,0 0 16,-21-21-1</inkml:trace>
  <inkml:trace contextRef="#ctx0" brushRef="#br0" timeOffset="151043.28">15663 17209 0,'0'0'0,"0"-22"16,0 1-16,0-21 0,0 21 0,21-43 16,1 43-16,20 0 15,-21 0-15,21 0 0,1-1 0,-1 1 16,22 21-16,-1 0 0,1 0 0,-1 0 16,-21 21-16,22 22 0,-22-1 15,1 0-15,-1 1 0,-21-1 0,0 0 16,0 1-16,-21-1 0,0-21 15,0 22-15,0-1 0,-21-21 0,0 0 16,0 22-16,-21-43 16,20 21-16,1 0 0,0-21 0,0 0 15,0 0-15,0-21 16,21 0-16,0-1 0,0 1 16,0 0-16,0 0 0,0 0 0,21-22 15,0 1-15,0 21 0,0-21 16,22-1-16,-1 1 0,0 0 0,1-1 15,-1 1-15,0 0 0,1 20 16,-22 1-16,21 21 0,22 0 16,-22 21-16,-21 22 0,-21-22 15,0 21-15,21 1 0,-21-1 16,0 0-16,0-21 0,0 22 0,0-1 16,0 0-16,-21-20 0,21 20 15,0-21-15,-21 0 0,21 0 0,-21 1 16,21-1-16,0 0 0</inkml:trace>
  <inkml:trace contextRef="#ctx0" brushRef="#br0" timeOffset="152423.62">17505 17145 0,'21'0'0,"-42"0"0,42-21 16,-21 0-16,0 0 15,-21 21-15,0 0 0,-1 0 0,-20 0 16,0 0-16,-1 0 0,1 0 0,0 21 16,-1 0-16,1 0 0,0 0 15,-1 0-15,22 22 0,-21-22 0,21 21 16,0 1-16,21-22 0,0 0 16,0 21-16,0-21 0,0 1 0,0-1 15,21 0-15,0 0 0,0 0 16,0-21-16,22 0 0,-22 0 0,21 0 15,-21 0-15,22-21 16,-1 0-16,-21 0 0,21 0 0,-20-1 16,-1 1-16,0 0 0,0 0 15,0-21-15,0 20 0,-21-20 0,0 21 16,0-21-16,22 20 0,-22 1 0,0 0 16,21 21-16,-21 21 15,0 0 1,0 1-16,0-1 0,0 0 15,0 21-15,0-21 0,0 1 0,0-1 16,0 21-16,0-21 16,0 0-16,0 1 0,21-1 0,0 0 15,0 0-15,0-21 16,22 0-16,-22 0 0,0 0 0,0 0 16,22-21-16,-22 0 0,0 0 15,0 21-15,0-22 0,0-20 0,1 21 16,-1 0-16,0-22 0,-21 22 0,21-21 15,-21 21-15,21 0 0,0-22 16,-21 22-16,0 0 0,22 21 16,-22 21-1,0 0-15,0 0 16,0 1-16,0-1 0,0 0 16,0 0-16,0 21 0,0-20 15,0-1-15,0 0 0,21 0 16,-21 0-16,21-21 0,0 0 15,0 21-15,0-21 0,1 0 16,-1 0-16,0 0 0,21 0 0,-21-21 16,1 21-16,20-21 0,-21 0 0,0 21 15,22-21-15,-22 0 0,0-22 16,-21 22-16,0 0 0,21 0 0,-21 0 16,0-1-16,0 1 0,-21 21 31,0 0-31,0 0 0,21 21 15,-22 1-15,22-1 0,-21 0 16,21 0-16,0 0 0,0 22 0,0-22 16,0 0-16,0 0 0,0 0 15,21 0-15,1 1 0,-1-22 0,0 21 16,0-21-16,0 0 0,22 0 16,-1 0-16,-21 0 0,21 0 0,-20 0 15,20 0-15,0-21 0,-21-1 16,1 1-16,-1 21 0,0-21 0,-21-21 15,21 21-15,-21-1 0,0 1 16,0 0-16,0 0 0,0 0 0,-21 21 31,0 0-31,21 21 16,-21 0-16,21 0 0,0 0 16,0 1-16,0-1 0,0 0 15,0 0-15,0 0 0,21 0 0,0-21 16,0 22-16,0-22 0,0 0 15,1 0-15,-1 0 0,0 0 0,0 0 16,0 0-16,0 0 0,1 0 16,-1-22-16,0 1 0,-21 0 0,0 0 15,21 0-15,0 0 0,-21-1 16,0 1-16,0 0 0,0 0 0,21 0 16,-21 42 15,0 0-31,0 0 0,0 0 15,0 1-15,0-1 16,0 0-16,-21 0 0,21 0 16,-21-21-1,0 0 1,21-21 0,0 0-16,0 0 0,21 0 15,0 21-15,0-22 0,1-20 16,-1 21-16,21 0 0,0 0 0,1-22 15,20 22-15,1 0 0,-22 0 16,22 21-16,-22 0 0,21 0 16,-41 0-16,20 21 0,-21 0 0,0 0 15,-21 22-15,0-22 0,0 21 16,0-21-16,-21 22 0,0-22 0,-21 0 16,20 21-16,-20-21 0,21 1 15,-21-1-15,20 0 0,1 0 0,42-21 31,1-21-31,20 21 16,-21-21-16</inkml:trace>
  <inkml:trace contextRef="#ctx0" brushRef="#br0" timeOffset="152863.46">20193 17230 0,'0'21'31,"21"-21"-31,0 21 0,0-21 16,1 0-16,-1 0 0,21 0 0,0 0 15,1 0-15,-1 0 0,22 0 16,-22 0-16,21 0 0,-20 0 0,-1 0 16,0 0-16,1 0 0,-22-21 15,21 21-15,-21-21 0,-21 0 16,0-1-16,0 1 15,0 0-15,-21 0 0,0 21 0,0-21 16,0 21-16,0-21 0,-1 21 16,1 0-16,42 0 15,1 0 1,-1 0-16,0 0 0,0 0 16,0 21-16,0-21 0,1 0 0,-22 21 15,21-21-15,-21 21 16,21-21-16,-21 21 0,0 0 0,0 1 15,-21-1 1,0-21-16,-1 21 0,1 0 0,-21-21 16,21 21-16,-22-21 0,22 0 0,-21 21 15,0-21-15,-1 0 0,1 0 16,21 0-16,-22 0 0,1 0 0,21 0 16,-21 0-16</inkml:trace>
  <inkml:trace contextRef="#ctx0" brushRef="#br0" timeOffset="153484.71">21738 16870 0,'0'0'0,"0"-21"0,0 0 16,21-1-16,0 1 16,-21 0-16,0 0 0,0 0 15,-21 21-15,0 0 16,-21 0-16,21 21 0,-1 0 0,-20 0 16,21 0-16,-21 1 0,20 20 15,1 0-15,-21 1 0,21-1 16,0 0-16,21 1 0,0-1 0,-22 0 15,22 1-15,0-1 0,0-21 16,0 21-16,22-20 0,-1-1 0,0 0 16,0 0-16,21-21 0,-20 21 15,20-21-15,0 0 0,1 0 0,20 0 16,-21 0-16,-20 0 16,20-21-16,-21 21 0,0-21 0,0 0 15,-21 0-15,0-1 0,0 1 16,0 0-16,-21 0 0,0 0 0,0 21 15,-21-21-15,20 21 0,1-22 16,0 22-16,0 0 0,0 0 16,0 0-16,21 22 0,0-1 15,0 0-15,0 0 16,21 0-16,0 0 0,0 22 0,0-22 16,-21 0-16,21 21 0,1 1 15,-1-22-15,-21 21 0,0 43 16,0-43-16,0 1 0,0-1 15,0 0-15,0-21 0,0 1 0,-21-1 16,21 0-16,0 0 0,-22 0 16,1-21-16,21-21 15,0 0 1,21 0-16,1 0 0,-1-1 16,0 1-16</inkml:trace>
  <inkml:trace contextRef="#ctx0" brushRef="#br0" timeOffset="153684.12">22225 17209 0,'0'0'16,"-21"0"-1,0 0 1,21 21-16,0 0 0,-22-21 16,22 21-16,-21 0 0,21 0 15,0 1-15,0-1 0,0 0 16</inkml:trace>
  <inkml:trace contextRef="#ctx0" brushRef="#br0" timeOffset="153844.14">22267 17039 0,'0'-42'15,"-63"317"-15,126-571 0,-63 359 0,0-147 0,0 62 16,-21 1-16,0 21 0,0 0 31,42 0 0,0 0-31,0 0 0,0 0 16,1 0-16</inkml:trace>
  <inkml:trace contextRef="#ctx0" brushRef="#br0" timeOffset="154059.12">22775 16722 0,'21'-21'0,"-42"42"0,42-64 0,-21 22 16,0 42 0,-21 1-16,0-1 15,21 21-15,-21-21 0,0 22 16,0 20-16,21-21 0,0 1 16,-22-1-16,1 0 0,21-20 0,-21 20 15,21-21-15,0 21 0,0-20 16,0-1-16,0 0 0,0 0 0,-21-21 31,0 0-31</inkml:trace>
  <inkml:trace contextRef="#ctx0" brushRef="#br0" timeOffset="155323.99">22394 17060 0,'106'127'15,"-212"-254"-15,127 127 16,1 0-16,-1 0 15,21 22-15,-21-22 0,22 0 16,20 0-16,-21 0 0,1 0 0,20 0 16,1 0-16,-22 0 0,22-22 15,-1 1-15,-21 0 0,22 0 0,-22 0 16,1-22-16,-22 22 0,21-21 16,-21 0-16,0-1 0,-21 1 0,0 0 15,0-1-15,0 22 0,0 0 16,0 0-16,-21 21 0,-21 21 15,21 0-15,0 0 16,-22 22-16,22-1 0,-21 0 16,21 1-16,-1-1 0,-20 0 0,21 22 15,0-22-15,0 0 0,21-20 16,0 20-16,0 0 0,0-21 0,0 1 16,0-1-16,0 0 0,0 0 15,21-21 1,0-21-1,0 0-15,-21 0 0,21-1 16,0 1-16,1 0 0,-1 0 16,-21 0-16,21 21 0,0-21 0,0-1 15,0 22 1,-21 22 0,0-1-16,0 0 15,0 0-15,0 0 0,0 0 16,0 1-16,22-1 15,-1 0-15,0-21 16,0 0-16,0 0 0,0 21 16,22-21-16,-22 0 0,0 0 0,0 0 15,22-21-15,-22 0 0,0 21 0,21-21 16,-21-1-16,1 1 16,-1-21-16,0 21 0,0 0 0,0-1 15,-21 1-15,0 0 16,-21 42-1,0 0 1,0-21-16,21 22 0,0-1 0,-21 0 16,21 0-16,0 0 0,0 0 15,0 1-15,0-1 0,21-21 16,-21 21-16,21-21 16,0 0-16,21 0 0,-20 0 0,-1 0 15,21 0-15,-21-21 0,22 21 16,-22-21-16,21-1 0,-21 1 0,0 0 15,1 0-15,-1-21 0,0 20 16,0-20-16,-21 21 0,0 0 16,21 21-16,-21 21 15,-21 0 1,21 0-16,-21 0 0,0 1 0,21 20 16,-21-21-16,21 0 0,0 0 15,0 1-15,0-1 0,21 0 16,0-21-16,0 0 0,0 0 15,0 0-15,22 0 0,-22 0 0,0 0 16,0 0-16,22-21 0,-22 0 16,0-1-16,0 1 0,0-21 15,0 21-15,-21-22 0,22-20 0,-1 21 16,0-22-16,-21 1 0,21 20 16,0 1-16,-21 0 0,0-1 0,0 22 15,0 0-15,0 42 16,0 0-16,-21 0 15,0 1-15,0 20 0,21 0 16,-21 1-16,21-22 0,-22 21 0,1 0 16,21 1-16,0-22 0,-21 21 15,21-21-15,-21 22 0,21-22 0,0 0 16,0 0-16,0-42 47,0 0-47,21 0 0,0 0 15,0-1-15,1 1 0,20 0 16,-21 0-16,21 0 0,-20 0 0,41 21 16,-42 0-16,0 0 15,1 21-15,-22 0 0,0 0 16,0 0-16,0 0 0,0 1 16,-22-1-16,1 0 0,0 0 0,0-21 15,0 21-15,-22 0 0,22-21 16,0 0-16,-21 0 0,21 22 15,-1-22-15,1 0 0,42 0 32,1-22-32,-1 22 15</inkml:trace>
  <inkml:trace contextRef="#ctx0" brushRef="#br0" timeOffset="155759.13">24871 17018 0,'63'-21'16,"-42"0"-1,1 21-15,20 0 0,0 0 0,22 0 16,-22 0-16,22 0 0,-1 0 16,1 0-16,-22 0 0,21 0 0,1 0 15,-1 0-15,-20 0 0,-1 0 16,0 0-16,-20 0 0,-1 0 0,-21-21 15,-21-1 1,-1 22-16,1-21 0,-21 0 16,21 21-16,0-21 0,-22 0 15,22 0-15,0-1 16,21 1 0,21 0-16,0 21 0,0 0 15,1 0-15,-1 0 16,0 0-16,0 0 0,0 0 0,-21 21 15,0 0-15,0 1 0,0-1 16,0 0-16,0 21 0,-21-21 0,0 1 16,0 20-16,-22-21 0,22 0 15,-21 22-15,0-22 0,20 0 0,-20-21 16,21 21-16,-21 0 0,20-21 16,1 0-16</inkml:trace>
  <inkml:trace contextRef="#ctx0" brushRef="#br0" timeOffset="156059.94">26670 16616 0,'0'0'0,"21"-21"31,21 21-31,-20 0 0,20 0 0,0 0 16,1 0-16,20 0 0,1 0 0,-22 0 16,21 0-16,1 0 0,-22 0 15,22 0-15,-22 0 0,22 0 0,-22 0 16,-21 0-16,0 0 0,0-21 15,-21-1 1,-21 22-16,0-21 0,-21 21 16</inkml:trace>
  <inkml:trace contextRef="#ctx0" brushRef="#br0" timeOffset="158212.39">27157 16574 0,'0'0'15,"-21"0"-15,21 21 0,0 0 16,0 0-16,0 0 0,0 0 15,0 1-15,0-1 0,0 21 0,0 0 16,0-20-16,0 20 0,0 0 16,-22-21-16,22 22 0,-21-1 0,0-21 15,0 0-15,0 1 0,0-1 16,-1 0-16,-20 0 0,21 0 0,0-21 16,-22 0-16,22 21 0,0-21 15,0 0-15,0 0 0,0 0 0,-1 0 16,1-21-16,0 0 0,0 21 15,0-21-15,0 0 0,-1 0 0,1-22 16,0 22-16,21 0 16,-21-21-16,21 20 0,0 1 0,-21 0 15,21 0-15,0 42 32,0 0-32,0 22 15,0-22-15,0 0 0,21 21 0,0-21 16,0 1-16,0-1 0,1 0 15,20 0-15,0 0 0,-21-21 0,22 21 16,-1-21-16,22 0 0,-22 0 16,0 0-16,22 0 0,-22 0 0,0 0 15,1 0-15,-1 0 16,0 0-16,1-21 0,-1 0 0,-21 0 16,22 0-16,-22 0 0,0-22 15,0 22-15,-21 0 0,0-21 0,0 20 16,0 1-16,0 0 0,0 42 31,-21 0-31,21 1 16,-21-1-16,0 21 0,21-21 0,0 0 15,0 43-15,0-43 16,0 0-16,0 0 0,0 1 16,21-1-1,0-21-15,0 0 0,0 0 16,0 0-16,1 0 0,20 0 15,-21-21-15,0 21 0,0-22 0,1 1 16,-1 0-16,0 0 0,0 0 16,0 0-16,0-1 0,-21 1 0,0-21 15,0 21-15,0 0 16,0 42 0,0 0-16,-21 0 15,21 0-15,-21 0 0,21 1 0,0-1 16,-21 0-16,21 0 15,0 0-15,21-21 47,0 0-47,0-21 0,1 0 16,20 21-16,-21-21 0,0 0 16,0-1-16,1 1 0,-1 0 15,21 0-15,-21 21 0,0 0 16,-21 21-1,0 0-15,0 0 16,0 1-16,0-1 0,0 0 16,0 0-16,0 0 15,0 0-15,22-21 0,-1 0 16,0 22-16,0-22 0,0 0 0,0 0 16,1 0-16,-1 0 0,21 0 15,-21-22-15,0 22 0,1-21 0,-1 0 16,0 0-16,0-21 0,0 20 15,-21-20-15,21 0 0,1-22 0,-1 22 16,0-22-16,0 22 0,-21-21 16,21 20-16,-21 1 0,21 21 0,-21-22 15,0 22-15,0 42 32,-21 22-32,21-22 0,-21 21 15,0-21-15,0 22 0,0-1 16,21 0-16,-22 1 0,1-22 15,21 21-15,-21-21 0,21 22 0,-21-22 16,21 0-16,-21-21 0,21 21 16,0 0-16,21-42 31,21 0-31,-21 21 16,1-21-16,-1 0 0,0 0 0,21-1 15,-21 1-15,22 0 0,-22 0 16,0 0-16,0 21 0,0-21 0,1 21 15,-44 0 17,-20 0-32,21 21 0,0 0 0,0-21 15,-1 21-15,1 0 0,0 0 16,0 1-16,0-1 0,0-21 16,21 21-16,0 0 0,0 0 0,0 0 15,0 1-15,0-1 16,0 0-16,21-21 0,0 21 0,0-21 15,0 0-15,0 0 0,1 0 16,20 0-16,-21 0 0,21 0 0,-20 0 16,-1 0-16,21 0 15,-21 0-15,22-21 0,-22 0 0,0 0 16,0-1-16,0 1 0,0 0 16,-21 0-16,0 0 0,22 0 0,-22-1 15,0 44 1,0-1-1,0 0-15,0 0 16,0 0-16,0 0 0,0 1 0,0-1 16,21 0-16,0-21 15,0 21-15,0-21 0,22 0 0,-22 0 16,21 0-16,-21 0 0,22 0 16,-22 0-16,21 0 0,-21 0 0,0-21 15,1 0-15,-1 21 16,0-21-16,-21-1 0,0 1 0,21 0 15,-21 0-15,21 0 0,-42 42 32,0 0-17,0-21-15,0 21 0,21 0 0,-22 1 16,1-1-16,21 0 0,0 0 16,-21-21-16,21 21 0,-21-21 0,42 0 46,0 0-46,0-21 16,1 0-16,-1 0 16,0 21-16,21-21 0,-21-1 15,1 1-15,-1 0 0,0 0 0,0 0 16,0 0-16,0 21 0,1 0 16,-22 21-1,0 0-15,0 0 16,0 0-16,0 0 15,-22 1-15,22-1 0,0 0 0,0 0 16,0 0-16,22 0 0,-1-21 16,0 22-16,0-1 0,0-21 0,0 0 15,1 0-15,-1 0 0,21 0 16,-21 0-16,0 0 0,1 0 16,-1 0-16,0 0 0,0-21 15,0-1-15,0 1 0,1 0 0,-1-21 16,0 21-16,0-22 0,0 1 15,0 21-15,-21-22 0,0 22 0,0-21 16,0 21-16,-21 21 16,0 0-1,0 21-15,0 21 0,0-21 16,21 1-16,0 20 0,-22-21 16,1 21-16,21-20 0,-21-1 15,21 0-15,0 0 0,0 0 16,-21 0-16,0 1 0,0-22 31,-1 0-31,1 0 16,21-22-1,-21 22-15,21-21 0,0 0 0</inkml:trace>
  <inkml:trace contextRef="#ctx0" brushRef="#br0" timeOffset="158420.04">29506 16574 0,'0'0'0,"-63"-22"31,42 22-15,42 22 30,0-22-30</inkml:trace>
  <inkml:trace contextRef="#ctx0" brushRef="#br0" timeOffset="158561.54">30776 17251 0,'0'0'0</inkml:trace>
  <inkml:trace contextRef="#ctx0" brushRef="#br0" timeOffset="158652.12">30755 17272 0,'0'0'32,"-21"0"-17,0 0 1,0 0-1</inkml:trace>
  <inkml:trace contextRef="#ctx0" brushRef="#br0" timeOffset="-177918.75">3006 15409 0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2:14:3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3535 0,'0'0'0,"-21"0"0,-1 0 16,22-21-16,-21 21 0,0 0 15,0 0-15,0 0 0,0 0 0,-1 0 16,1 0 0,0 0-16,21-21 31,42 21-15,-20 0-16,20 0 0,21 0 15,1 0-15,-1 0 0,22 0 16,-21 0-16,20 0 0,-20-22 15,-1 22-15,1 0 0,-22 0 0,22 0 16,-22-21-16,0 21 0,1 0 16,-22 0-16,21 0 0,-21 0 0,0 0 15,-21-21 1,-21 21 0,0 0-1,0 0-15,0 0 0,0 0 0,-1 0 16,-20 0-16,21 0 0,0 0 15</inkml:trace>
  <inkml:trace contextRef="#ctx0" brushRef="#br0" timeOffset="420.53">2794 3493 0,'0'0'15,"-21"21"-15,21 0 31,0 0-31,0 0 16,0 0-16,0 1 16,0-1-16,0 0 0,0 0 15,0 0-15,21 0 0,-21 1 16,21-1-16,-21 21 0,0-21 0,0 22 16,0-1-16,0 0 0,0 1 15,0-1-15,0 0 0,0 1 0,0-1 16,0 0-16,-21 1 0,0-1 15,0 0-15,-1 1 0,1-22 0,-21 0 16,21 21-16,0-21 0,-22-21 16,1 22-16,21-22 0,-22 0 0,1 0 15,21 0-15,-21 0 0,20-22 16,-20 1-16,21 0 0,-21 0 0,20 0 16,1-22-16,0 22 0,0-21 15,0 21-15,21-22 0,0 22 16,0 0-16,0 0 0,0 0 0,0 0 15,0-1-15,21 22 32,0-21-17</inkml:trace>
  <inkml:trace contextRef="#ctx0" brushRef="#br0" timeOffset="1492">3090 4149 0,'21'0'31,"1"0"-15,-22-21-16,21 21 16,-21-22-16,21 22 0,-21-21 15,21 0-15,0 0 0,-21 0 16,21 21-16,-21-21 0,0-1 0,0 1 16,22 21-16,-22-21 0,0 0 15,-22 21 16,1 0-31,0 21 0,0 0 16,0 0-16,0 1 0,-1 20 0,22-21 16,-21 21-16,0 1 15,21-1-15,0-21 0,-21 22 0,21-1 16,-21-21-16,21 0 0,0 22 0,0-22 16,0 0-16,21 0 0,0-21 15,0 0-15,0 0 16,22 0-16,-22 0 0,0 0 0,21 0 15,-20 0-15,20-21 0,0 0 16,-21 0-16,22-1 0,-22 1 16,21 0-16,-21 0 0,1 0 0,-1 0 15,0-22-15,0 22 0,-21-21 16,0 21-16,0-1 0,0-20 0,0 21 16,21 21-16,-21-21 0,0 0 15,0 42 1,0 0-16,0 0 0,0 0 15,0 0-15,0 22 0,0-22 0,0 21 16,-21-21-16,21 22 0,0-22 16,0 21-16,0-21 0,0 1 0,0 20 15,0-21-15,-21 0 0,21 0 16,0 1-16,0-1 16,0-42 15,0-1-31,0 1 15,0 0-15,0-21 0,0 21 0,0-1 16,21-20-16,-21 21 0,21-21 16,0-1-16,1 1 0,-1 21 0,21-22 15,-21 22-15,22 0 0,-22-21 16,21 42-16,-21-21 0,22 21 0,-22 0 16,0 0-16,0 0 0,21 0 15,-20 21-15,-22 0 0,21 0 0,0 21 16,-21-20-16,0 20 15,0-21-15,0 21 0,0-20 0,0 20 16,0-21-16,0 21 0,0-20 0,0-1 16,0 0-16,0 0 0,0 0 15,-21-21-15,21-21 47,0 0-47,0-21 0,21 20 16,-21 1-16</inkml:trace>
  <inkml:trace contextRef="#ctx0" brushRef="#br0" timeOffset="2391.48">4403 3704 0,'0'0'0,"0"-21"0,-22 42 31,22 0-31,-21 1 15,21-1-15,0 21 0,0-21 16,0 22-16,0-1 0,0 0 0,0-21 16,0 22-16,0-1 0,0 0 0,0 1 15,0-1-15,0 0 16,0-20-16,0 20 0,0-21 0,0 21 16,0-20-16,0-1 0,0 0 15,0 0-15,0 0 0,0 0 16,0-42 15,0 0-31,0 0 16,0 0-16,0-22 0,0 22 15,0 0-15,0-21 0,0 21 0,0-22 16,0 1-16,0 21 0,21-22 16,1 22-16,-1-21 0,0 21 15,0 0-15,0-1 0,0 22 16,1-21-16,-1 21 0,21 0 0,-21 0 15,0 0-15,1 0 16,-1 0-16,0 0 0,-21 21 0,0 1 16,0-1-16,0 0 15,0 0-15,-21 0 0,-22 0 0,22 1 16,0-22-16,-21 21 0,21 0 0,-22-21 16,22 21-16,0-21 0,0 0 15,0 0-15,-1 0 0,1 0 0,0 0 16,0 0-1,21 21 17,0 0-32,0 1 15,21-1-15,0 0 16,-21 0-16,21 0 0,1-21 16,-1 21-16,-21 1 0,21-22 15,0 21-15,0-21 0,0 0 16,22 0-16,-22 21 0,0-21 0,0 0 15,22 0-15,-22 0 0,0 0 16,21-21-16,-21 21 0,22-21 0,-22-1 16,0 1-16,0 21 0,0-21 15,1 0-15,-1-21 0,0 20 16,0 1-16,-21 0 0,0 0 16,21 0-16,-21 0 0,21-1 0,-21 1 15,0 42 1,0 1-1,0-1-15,0 0 0,0 0 16,0 0-16,0 0 0,0 1 16,0-1-16,-21 0 0,21 0 0,0 0 15,-21 0-15,21 1 0,0-1 16,0-42 31,0-1-32,0 1-15,0 0 0,0 0 16,0 0-16</inkml:trace>
  <inkml:trace contextRef="#ctx0" brushRef="#br0" timeOffset="2571.38">4974 3874 0,'0'0'0,"0"-22"0,0 1 0,0 0 15,0 42 48,0 0-48,21-21-15,0 0 0,1 22 16,-22-1-16,21-21 0</inkml:trace>
  <inkml:trace contextRef="#ctx0" brushRef="#br0" timeOffset="3132.06">5270 4022 0,'0'0'0,"0"21"16,0 0-16,-21 0 0,21 0 16,0 1-16,0-1 15,0 0-15,0 0 0,0 0 16,0 0-16,0 1 0,0-1 0,0 0 15,0 0-15,0 0 0,0 0 16,0 1-16,0-1 0,-21 0 16,21-42 46,0 0-62,0-1 0,0 1 16,0 0-16,0 0 15,0 0-15,0-22 0,0 22 0,0 0 16,21-21-16,0 21 0,-21-22 16,22 22-16,-1 0 0,0 0 0,-21 0 15,21-1-15,0 1 0,0 21 0,1 0 16,-1 0-16,0 0 0,0 0 16,0 0-16,0 0 0,1 21 0,-22 1 15,21-1-15,-21 0 0,0 0 16,0 21-16,0-20 0,0-1 15,0 21-15,0-21 0,0 0 0,0 1 16,0 20-16,0-21 0,0 0 16,0 0-16,0 1 0,-21-1 15,-1-21 1,22 21-16,-21-21 0,0 0 16,0 0-1,21-21 1,0 0-1,21 21-15</inkml:trace>
  <inkml:trace contextRef="#ctx0" brushRef="#br0" timeOffset="3551.82">6117 4085 0,'0'0'0,"21"0"0,-21-21 16,21 0-16,-21 0 15,-21 21 1,0 0-16,0 0 16,0 0-16,0 21 0,-1 0 0,1 0 15,0 0-15,0 1 16,21-1-16,-21 0 0,21 0 0,0 0 16,0 0-16,0 1 15,0-1-15,21-21 16,0 21-16,0-21 0,0 0 15,1 21-15,-1-21 0,0 21 16,0-21-16,0 0 0,-21 21 0,0 1 16,21-22-16,-21 21 0,0 0 15,0 0 1,-21 0 0,21 0-16,-21-21 0,0 0 0,0 22 15,0-22-15,-1 0 0,-20 0 0,21 0 16,0 0-16,0 0 0,-1 0 15,-20 0-15,21 0 0,0 0 16,0 0-16,-1 0 0,1 0 0,0 0 16,0 0-16,0 0 0,0-22 15,-22 22-15,22 0 0</inkml:trace>
  <inkml:trace contextRef="#ctx0" brushRef="#br0" timeOffset="4096.51">2921 4805 0,'0'0'0,"-42"0"0,-107 0 31,128 0-31,21 21 16,21 0 15,22-21-31,-1 0 0,0 0 15,22 0-15,-1 0 0,1 21 0,-1-21 16,22 0-16,0 0 0,21 0 0,21 0 16,-22 0-16,22 0 0,0 0 15,0 0-15,0 0 0,0 0 0,22 0 16,-1 0-16,-21 0 0,21 0 16,0 0-16,-21 0 0,0 0 0,21 0 15,0 0-15,-21 0 0,22 0 16,-22 0-16,0 0 0,0 0 0,-22 0 15,1 0-15,0 0 0,0 0 0,-21 0 16,-1 0-16,1 0 16,-22 0-16,-20 0 0,-1 0 0,0-21 15,-20 21-15,-1 0 0</inkml:trace>
  <inkml:trace contextRef="#ctx0" brushRef="#br0" timeOffset="4864.07">7239 4466 0,'0'0'0,"-21"0"0,0 0 16,-1 0-16,-20 0 0,21 21 15,0-21-15,0 0 16,42 0 15,21 0-31,-21 0 16,22 0-16,20 0 0,-21-21 0,22 0 16,21 21-16,-1-21 0,22 0 0,0 21 15,0-21-15,0-1 0,-1 1 16,22 0-16,-21-21 0,0 21 0,0-1 15,-21 1-15,20 0 0,-20-21 16,0 21-16,-22 21 0,1-22 0,-1 1 16,-20 0-16,-1 21 0,-21 0 15,21-21-15,-42 0 16,-21 21 0,0 0-1,0 0-15,-21 0 0,20 0 0,-20 0 16,0 0-16,-1 0 0,1 0 15,0 0-15,21 21 0,-22-21 0,22 0 16,-21 21-16,21-21 0,42 0 31,0 0-15,0 0-16,0 0 0,22-21 16,-22 21-16,21-21 0,0 21 15,1 0-15,-22-21 0,21-1 16,-21 22-16,22 0 0,-22 0 0,0 0 15,-21 22 1,0 20-16,0-21 16,-21 0-16,0 22 0,0-22 0,-1 21 15,1-21-15,-21 22 0,21-22 16,-22 0-16,22 21 0,0-21 0,0-21 16,0 22-16,0-1 0,-1-21 15</inkml:trace>
  <inkml:trace contextRef="#ctx0" brushRef="#br0" timeOffset="5750.56">10033 3154 0,'0'0'16,"0"-21"-16,0 0 0,-21 21 15,0 0 1,21 21-16,0 0 0,0 0 16,-22 21-16,1 1 0,21 20 0,-21-20 15,21 20-15,-21-21 16,0 1-16,21 20 0,-21-20 0,-1-1 16,1 0-16,0 1 0,0-22 0,21 21 15,-21-21-15,0 22 0,-1-22 16,1 0-16,21 0 0,0-42 31,0 0-15,0 0-16,0-1 0,0-20 15,0 21-15,21 0 0,-21-22 16,22 22-16,-1-21 0,-21 21 0,0 0 16,21-1-16,-21 1 15,21 0-15,-21 42 16,21-21-1,-21 21-15,0 1 0,21-1 0,-21 21 16,0-21-16,0 0 0,0 1 0,0 20 16,22-21-16,-1 0 0,-21 0 15,21 1-15,0-1 0,0-21 0,0 21 16,1-21-16,20 0 0,-21 0 16,0 0-16,22 0 0,-22 0 15,21 0-15,-21 0 0,22-21 0,-1 0 16,-21-1-16,21 1 0,-20 0 0,-1 0 15,0 0-15,0-22 0,0 1 16,0 0-16,-21-1 0,0 1 0,0 0 16,0-22-16,0 22 0,0-22 15,-21 22-15,0 0 0,0-22 0,0 43 16,-22-21-16,1 21 0,21-1 16,-21 1-16,-1 21 0,1 0 0,0 0 15,-1 0-15,1 0 0,0 21 16,-1 1-16,22 20 0,0 0 0,0 1 15,21-1-15,0 0 0,0 22 0,21-22 16,0 0-16,0 1 0,22-1 16,-22-21-16,21 22 0,0-22 0,-20 0 15,20 0-15,0 0 16,1 0-16,-1 1 0,0-22 0,1 0 16,-22 0-16,21 0 0,-21 0 0,22 0 15,-22 0-15,0 0 0,0 0 16,0 0-16,0-22 0,1 22 0,-1-21 15</inkml:trace>
  <inkml:trace contextRef="#ctx0" brushRef="#br0" timeOffset="7251.7">10774 3662 0,'0'21'0,"21"-21"47,0 0-32,0-21-15,0 21 16,1-21-16,-1 21 0,0-21 0,0-1 16,0 22-16,0-21 0,-21 0 0,22 0 15,-22 0-15,0 0 16,0-1-16,0 1 16,-22 21-16,1 0 0,0 0 15,0 21-15,0 1 0,0-22 0,-1 21 16,1 21-16,0-21 0,21 0 15,-21 1-15,0 20 0,21-21 0,0 0 16,0 0-16,0 1 0,0-1 16,0 0-16,0 0 0,0 0 15,21 0-15,0-21 0,0 0 16,0 0-16,1 0 0,20 0 0,-21 0 16,21 0-16,-20 0 0,20 0 15,-21 0-15,21-21 0,1 0 0,-22 21 16,21-21-16,-21 0 0,1 0 15,-1-1-15,0 1 0,0-21 0,0 21 16,0 0-16,-21-1 0,0 1 0,22 0 16,-22 0-16,21 0 0,-21 0 15,0 42 17,0 0-32,0 0 0,0 0 15,-21 0-15,21 1 0,-22-1 0,22 0 16,0 0-16,0 0 0,0 0 15,0 1-15,0-1 0,0 0 0,0 0 16,0 0-16,22-21 16,-1 0-1,0 0-15,0 0 0,0 0 0,0 0 16,1 0-16,-1 0 0,0-21 16,0 0-16,0 0 0,0 0 15,-21-1-15,22 1 0,-22 0 0,0 0 16,0 0-16,0 0 15,0-1-15,0 1 0,0 0 0,0 0 16,0 0 0,-22 21-16,1 0 15,42 0 17,1 0-32,-1 0 0,0 0 15,21 0-15,-21 0 0,22 0 16,-1-21-16,0 21 0,-20 0 15,20 0-15,0 0 0,1 0 0,-22 0 16,0 0-16,0 0 0,-21 21 31,0 0-31,0 0 0,-21-21 16,0 21-16,0 0 0,-1 1 0,1-1 16,21 0-16,-21 0 0,0 0 15,0 0-15,0 1 0,21-1 0,0 0 16,0 0-16,0 0 0,0 0 15,0 1-15,21-22 16,0 0-16,0 0 0,0 0 16,0 0-16,1 0 0,-1 0 15,21 0-15,-21 0 0,0 0 16,22-22-16,-22 22 0,0-21 0,0 0 16,0 0-16,1 0 0,-1 0 15,-21-1-15,0 1 0,0 0 0,0 0 16,0-21-16,0 20 0,-21 1 0,-1 0 15,1 0-15,0 0 0,0 0 16,0 21-16,0-22 0,-1 22 0,1 0 16,0 0-16,0 0 0,21-21 31,21 21-15,0 0-16,0 0 15,1 0-15,20 0 0,-21-21 0,21 21 16,1 0-16,-1 0 0,-21 0 15,22-21-15,-1 21 0,-21 0 0,21 0 16,-20 0-16,-1 0 0,0 0 16,-21 21-16,0 0 0,0 0 15,0 1-15,0-1 16,0 0-16,-21 0 0,0 0 16,21 0-16,-22 1 0,1-1 0,21 0 15,-21 0-15,21 0 0,0 0 16,0 1-16,0-1 0,0 0 0,21 0 31,0-21-31,1 0 0,-1 0 0,0 0 16,0 0-16,0 0 0,22 0 0,-22 0 15,0-21-15,0 21 0,21-21 16,-20 0-16,-1-1 0,21 22 0,-21-21 16,0-21-16,-21 21 0,0 0 15,22-43-15,-22 43 0,0-21 16,0 20-16,0-20 0,-22 21 15,1 0-15,0 0 0,0 21 0,0-22 16,0 22-16,-1 0 0,1 0 0,-21 0 16,21 0-16,0 0 0,-22 22 15,22-22-15,-21 21 0,21 0 16,-1 0-16,1 0 0,0-21 16,21 21-16,0 1 0,0 20 15,21-21-15,0-21 16,1 0-16,-1 0 0,21 0 0,0 0 15,1 0-15</inkml:trace>
  <inkml:trace contextRef="#ctx0" brushRef="#br0" timeOffset="7612.06">13229 3408 0,'0'0'0,"0"-42"15,-21 42 16,0 21-31,21 0 0,-21 0 16,21 0-16,0 0 0,0 22 16,0-22-16,-22 21 0,22 1 0,0-22 15,-21 21-15,21 0 0,-21 1 16,21-1-16,0 0 0,-21 1 0,0 20 16,21-20-16,-21 20 0,-1 1 15,1-1-15,0 1 0,0-1 0,0-21 16,0 22-16,-1-22 0,1 22 15,0-22-15,0 0 0,0 1 0,21-22 16,-21 21-16,21-21 0,0 1 0,0-1 16,0 0-16,0 0 0,0-42 31,0 0-31,21 0 16,0-1-16,0 1 0,-21 0 0,21-21 15,0 21-15,1-22 0,-1 1 16,0 0-16</inkml:trace>
  <inkml:trace contextRef="#ctx0" brushRef="#br0" timeOffset="7944.87">13123 3620 0,'0'0'0,"0"-22"0,0-20 0,0 21 16,-21 0-16,21-22 0,0 22 0,0 0 15,0 0-15,0 0 0,0 0 16,21-1-16,0 1 0,1 21 0,-1-21 15,21 0-15,0 21 0,-20 0 0,20 0 16,0 0-16,1 0 0,-1 0 16,-21 0-16,0 21 0,0 0 0,1 0 15,-22 22-15,0-22 0,0 0 16,0 0-16,0 0 0,-22 22 0,22-22 16,-42 0-16,21 0 15,0-21-15,-22 21 0,1 1 0,0-22 16,21 21-16,-22-21 0,1 21 0,0-21 15,-1 0-15,22 0 16,0 0-16,0 0 0,21 21 16,21-21-1,0 0-15,0-21 16,22 21-16,-1-21 0</inkml:trace>
  <inkml:trace contextRef="#ctx0" brushRef="#br0" timeOffset="8335.64">14055 3450 0,'0'0'0,"-22"-21"31,1 21-31,-21 0 0,21 0 16,0 0-16,-22 0 0,22 21 15,-21-21-15,21 21 0,-1 1 0,1-22 16,0 21-16,0-21 0,21 21 15,-21-21-15,21 21 0,0 0 16,0 0-16,21-21 16,0 22-16,0-22 0,0 0 15,1 21-15,20-21 0,-21 0 16,21 21-16,-20-21 0,20 0 16,-21 21-16,0-21 0,0 21 15,-21 0-15,0 1 16,0-1-16,-21-21 0,0 21 15,0 0-15,0-21 0,-22 0 0,22 21 16,0-21-16,-21 0 0,21 21 16,-1-21-16,1 0 0,0 0 0,0 0 15,0 0-15,0 0 16,-1 0-16,1 0 16,0 0-16</inkml:trace>
  <inkml:trace contextRef="#ctx0" brushRef="#br0" timeOffset="8887.75">10139 4106 0,'0'0'0,"-21"0"16,-22 0-16,-63 0 31,128 0-15,-1 0-1,21 0-15,0 0 0,22 0 0,-1 0 16,1 0-16,21 0 0,-22 0 16,22 0-16,21 0 0,-22 0 0,22 0 15,21 0-15,-21 0 0,21 0 16,0 0-16,0 0 0,0 0 16,0 0-16,0 0 0,21 0 0,0 0 15,-21 0-15,0 0 0,0 0 16,0 0-16,0 0 0,-21 0 0,0 0 15,0 0-15,-22 0 0,1 0 16,0 0-16,-22 0 0,1 0 0,-22 0 16,0 0-16,-20 0 0,-1 0 0,0 0 15,0 0-15,-21-21 32,-21 21-17,0 0-15,-22 0 0,22 0 0,-21 0 16,0 0-16,-22 0 15,22 0-15,-22 0 0,1 0 0,-1 0 16</inkml:trace>
  <inkml:trace contextRef="#ctx0" brushRef="#br0" timeOffset="9319.9">10287 4360 0,'63'0'31,"-20"0"-31,-1 0 0,0 0 0,1 0 15,20-21-15,1 21 0,20 0 16,1 0-16,0 0 0,21 0 0,21 0 16,-22-21-16,1 21 0,21 0 15,0 0-15,0 0 0,0 0 16,0 0-16,0 0 0,-21 0 0,21 0 16,-21 0-16,-21 0 0,20 0 15,-20 0-15,0 0 0,-1 0 0,-20 0 16,-1 0-16,1 0 0,-1 0 15,-20 0-15,-1 0 0,0 0 0,1 0 16,-22 0-16,21 0 0,-21 0 0,1 0 16,-22 21-1</inkml:trace>
  <inkml:trace contextRef="#ctx0" brushRef="#br0" timeOffset="45869.53">6265 6795 0,'-21'0'15,"0"0"1,0 0-16,0 0 16,-1 0-1,1 0 1,42 0 31,1 0-47,-1 0 0,0 0 15,0 0-15,21 0 16,1 0-16,-1 0 0,22 0 0,-1 0 16,1 0-16,-1 0 0,22 0 0,-22-22 15,22 22-15,-22 0 0,22 0 16,-21 0-16,-1-21 0,-21 21 0,1 0 15,-1 0-15,0 0 0,1 0 0,-22 0 16,21 0-16,-21 0 0,1 0 16,-1 0-16,-42 0 62,-1 0-46,1 0-16</inkml:trace>
  <inkml:trace contextRef="#ctx0" brushRef="#br0" timeOffset="46439.52">7387 6350 0,'0'-21'31,"0"42"-15,0 0-16,0 0 0,0 1 15,0-1-15,0 0 0,0 0 0,0 0 16,0 0-16,21 22 0,0-22 15,1 0-15,-1 0 0,0-21 0,42 43 16,-41-22-16,20-21 16,-21 0-16,21 21 0,1-21 0,-1 0 15,-21 0-15,22 0 0,-1 0 16,-21 0-16,21 0 0,-20 0 16,-1 0-16,0 0 0,-21-21 15,0 0-15,0-1 16,-21 22-1,0 0-15,-1 0 0,1 0 16,0 0-16,0 22 0,-21-1 0,20 0 16,1-21-16,-21 21 0,21 21 15,0-20-15,-22-1 0,22 0 0,-21 21 16,21-21-16,-22 1 0,22 20 16,0-21-16,-21 0 0,20 22 0,1-22 15,0 0-15,0 0 0,0 0 16,0 0-16,-1 1 0,22-1 0,-21 0 15,0-21 1,21 21-16,0-42 31,0 0-15</inkml:trace>
  <inkml:trace contextRef="#ctx0" brushRef="#br0" timeOffset="46981.38">8911 6562 0,'21'0'31,"0"-21"-31,1 21 0,20 0 16,-21 0-16,21 0 0,-20-22 15,20 22-15,0 0 0,1 0 0,-1-21 16,-21 21-16,21 0 0,1 0 16,-1 0-16,-21 0 0,22 0 0,-22 0 15,0 0-15,0 0 0,-42 0 32,0 0-32,0 0 15,-1 0-15,1 0 0,0 0 0</inkml:trace>
  <inkml:trace contextRef="#ctx0" brushRef="#br0" timeOffset="47583.42">8975 6583 0,'0'0'0,"-64"21"16,64 0-1,-21-21-15,0 21 0,0 1 16,21-1-16,-22 0 15,1 0-15,21 0 0,0 0 16,-21 1-16,21-1 16,-21-21-16,21 21 0,-21-21 15,21 21-15,0 0 16,21-21 31,0 0-32,0 0-15,0 0 0,1 0 0,-1-21 16,0 21-16,0 0 0,0 0 16,22-21-16,-22 21 0,21 0 0,-21 0 15,22 0-15,-22 0 0,0 0 0,21 0 16,-21 0-16,1 0 0,-1 0 16,0 0-16,-21 21 0,21-21 0,-21 21 15,21 0-15,-21 1 0,0-1 16,0 0-16,0 0 15,0 0-15,0 0 0,0 1 0,0-1 16,0 0-16,-21 0 0,0 0 0,0 0 16,0 1-16,-1-22 0,-20 21 15,21 0-15,-21 0 0,20-21 0,-20 21 16,21-21-16,-21 0 0,-1 0 0,22 0 16,-21 0-16,21 0 0,-1 0 15,-20 0-15,21 0 0,0 0 16,0 0-16,-1 0 0,1-21 0,0 21 15,21-21-15,-21 21 0,0 0 16,21-21-16,0 0 47,21 21-47,0 0 0,21-22 16,-20 22-16,20-21 0</inkml:trace>
  <inkml:trace contextRef="#ctx0" brushRef="#br0" timeOffset="47971.58">10350 6562 0,'0'0'0,"22"-21"0,-22-1 0,0 1 16,21 21 0,-21 21 15,0 1-31,0-1 16,0 0-16,0 21 0,0-21 0,0 22 15,-21-22-15,21 21 16,-22 1-16,22-22 0,0 21 0,-21-21 0,0 22 15,0-22-15,21 0 0,0 0 16,0 0-16,-21 0 0,21 1 0,-21-1 16,-1-21 31,22-21-32</inkml:trace>
  <inkml:trace contextRef="#ctx0" brushRef="#br0" timeOffset="48215.76">10033 6858 0,'0'0'0,"-21"0"0,0 0 0,42 0 31,0 0-15,0-21-16,21 21 0,-20 0 0,-1 0 15,21 0-15,-21-21 0,22 21 0,-22 0 16,0 0-16,21 0 0,-21 0 16,1-21-16,-1 21 0,0 0 15,0 0-15,0 0 32,0 0-32</inkml:trace>
  <inkml:trace contextRef="#ctx0" brushRef="#br0" timeOffset="49024.57">11239 6710 0,'0'-21'15,"-21"21"1,21 21-16,-21 0 15,0-21-15,21 21 0,-21 0 16,21 1-16,-21-1 0,21 0 0,-22-21 16,22 42-16,0-21 0,0 1 15,0-1-15,0 0 16,0 0-16,22 0 16,-1-21-16,0 0 0,0 0 0,0 0 15,0 0-15,22 0 0,-22 0 16,0 0-16,0 0 0,0-21 0,1 21 15,-1-21-15,0 0 0,0 0 0,0-1 16,0 1-16,1 21 0,-22-21 16,0 0-16,21 0 0,-21 0 15,21 21-15,-21-22 0,0 1 16,21 21 0,-21 21 15,0 1-31,0-1 15,0 0-15,0 0 0,0 0 16,0 0-16,0 1 0,0 20 0,0-21 16,0 0-16,0 22 0,-21-1 15,21 0-15,0 1 0,-21-1 0,21 0 16,0 1-16,0-1 0,-21 21 16,21-20-16,0-1 0,0 22 0,0-22 15,0 0-15,0 1 0,0-1 16,0 0-16,0 22 0,-22-22 0,22 0 15,-21 1-15,21-1 0,0 0 0,-21 1 16,21-1-16,-21 0 0,0-20 16,21 20-16,0-21 0,0 0 0,0 0 15,-21 1-15,21-1 0,-22-21 16,22-21 0,-21-1-16,21-20 15,-21 21-15,0-21 16,0 20-16,0-20 0,21-21 0,-22 20 15,1 1-15,0 0 0,0-1 0,21 1 16,-21 0-16,21-1 0,0 1 0,0 0 16,0-1-16,0 22 0,21-21 15,0 21-15,0-22 0,0 22 0,1-21 16,20 21-16,-21-22 0,0 22 0,22-21 16,-22 21-16,0-1 0,21 1 15,-21-21-15,1 21 0,20 0 0,-21-1 16,0 1-16,22 0 0,-22 21 0,0-21 15,0 0-15,0 0 0,0 21 16,1-22-16,-1 22 0</inkml:trace>
  <inkml:trace contextRef="#ctx0" brushRef="#br0" timeOffset="49480.5">11832 6900 0,'0'0'16,"0"-42"-1,0 21-15,0 0 0,0 0 16,21-1-16,-21 1 16,21 0-16,1 21 15,-1 0-15,-21-21 0,21 21 16,0 0-16,0 0 0,0 0 16,1 0-16,-1 21 0,0 0 15,0 0-15,0 1 16,-21-1-16,0 0 0,0 21 0,0-21 15,0 1-15,0-1 0,0 0 0,0 0 16,0 0-16,0 0 16,-21 1-16,0-1 0,0-21 15,0 0-15,21 21 16,-22-21-16,22-21 31,0 0-31,0-1 0,0 1 16,22 0-1,-1 0-15,0 0 0,-21-22 0,21 22 16,0 0-16,0 21 0,1-21 0,-1 0 16,-21 0-16,21 21 0,0-22 15,0 1-15,0 21 0,1 0 16,-1-21-16,0 21 0,0 0 0,0 0 16,0 0-16,-21 21 15,22-21-15,-22 21 0</inkml:trace>
  <inkml:trace contextRef="#ctx0" brushRef="#br0" timeOffset="49999.92">12763 6773 0,'0'0'0,"22"-63"31,-22 42-31,0 0 0,0-1 0,0 1 16,0 0-16,0 0 15,-22 21-15,1 0 16,0 0-16,0 0 16,21 21-16,-21 0 0,0 0 0,-22 1 15,22-1-15,0 21 0,0-21 16,-22 0-16,22 1 0,0-1 0,21 21 15,0-21-15,0 0 0,0 1 16,0-1-16,21-21 0,0 0 16,1 21-16,-1-21 0,0 0 15,21 0-15,-21 0 0,22 0 0,-22 21 16,0-21-16,0 0 0,22 0 0,-22 21 16,0-21-1,0 21-15,-21 1 16,0-1-16,0 0 15,-21-21-15,0 0 0,0 21 16,-1-21-16,1 0 0,0 0 0,0 21 16,0-21-16,0 0 0,-1 0 15,1 0-15,0 0 16,0 0 0,0 0 15,21-21-31</inkml:trace>
  <inkml:trace contextRef="#ctx0" brushRef="#br0" timeOffset="51584.38">14563 3450 0,'0'0'0,"0"-21"16,0 0-16,0 0 0,0 0 15,0-1-15,0 1 0,0 0 0,0-21 16,0 21-16,0-22 0,0 22 16,0 0-16,0-21 0,0 20 0,0-20 15,0 21-15,0-21 0,0 20 16,0-20-16,0 21 0,-22 0 0,1-22 16,0 1-16,-21 21 0,21-21 15,-22 20-15,1-20 0,0 0 0,-22 21 16,22-22-16,-1 1 0,-20 0 15,-1 20-15,22-20 0,-21 21 0,20-21 16,-20 20-16,20 1 0,-20 0 16,21 21-16,-22-21 0,1 0 15,-1 21-15,-21 0 0,22 0 0,-1 0 16,-20 0-16,-1 0 0,22 0 16,-22 0-16,0 0 0,22 21 0,-22 0 15,0 0-15,1 0 0,-1 22 0,0-1 16,1-21-16,-1 22 0,0-1 15,1-21-15,20 21 0,22-20 0,-22-1 16,22 0-16,21 0 0,-21-21 16,20 0-16,22 21 0,-21-21 15,0 0 1,21-21-16,0 0 16,0 0-16,0 0 0,-21-1 15,21-20-15,-21 21 0,21-21 0,-21 20 16,-1 1-16,22-21 0,-42 21 0,21 0 15,0-22-15,0 22 0,-22 0 16,1 21-16,0-21 0,-1 0 0,-20 21 16,-1 0-16,1 0 0,-22 0 15,0 0-15,1 0 0,-1 0 0,0 0 16,1 0-16,20 0 0,1 0 16,-22 21-16,43 0 0,-22-21 0,1 21 15,20 21-15,-20-20 0,21 20 16,-22-21-16,1 21 0,20 22 15,-20-22-15,-1 1 0,22-1 0,0 0 16,-1 1-16,1-1 0,0 0 16,20-21-16,1 22 0,0-22 0,21 0 15,0 0-15,0 0 0,0 1 16,0-1 46,-21-21-62,0 21 16,0-21-16,-1 21 0,-20 0 0,21 0 0,0 1 16,0-1-16,21 21 15,0 0-15,0-20 0,0 20 0,0 0 16,21-21-16,21 22 0,0-22 0,43 0 16,21 0-16</inkml:trace>
  <inkml:trace contextRef="#ctx0" brushRef="#br0" timeOffset="52276.55">15092 3556 0,'0'0'0,"-21"0"0,-43 0 31,43 0-31,0 0 0,0 0 15,-1 21-15,44-21 32,20 0-32,0 0 0,22 0 15,-22 0-15,22 0 0,20 0 16,-20 0-16,20 0 0,-20 0 0,-1 0 16,22 0-16,-21 0 0,-1 0 15,-21-21-15,22 21 0,-22 0 0,1 0 16,-22 0-16,0-21 0,-21 0 15,-21 21 1,0 0-16,-22-21 0,1 21 16,0 0-16,-22-22 0,22 22 15,-1 0-15,22-21 0,-21 21 0,21 0 16,0 0-16,21-21 16,0 0-16,21 21 15,0 0-15,0 0 0,0 0 16,22 0-16,-22 0 0,21 0 0,0 0 15,-20 0-15,20 0 0,-21 0 16,21 0-16,-20 21 0,-1-21 0,0 21 16,-21 0-16,0 1 0,0-1 15,0 0 1,-42 0-16,20 0 0,1 0 0,0 1 16,-21-22-16,-1 21 0,22 0 15,-21 0-15,21 0 0,0-21 0,-1 21 16,1-21-16,21 22 0,21-22 31,1 0-31,-1 0 0</inkml:trace>
  <inkml:trace contextRef="#ctx0" brushRef="#br0" timeOffset="52548.48">16722 3112 0,'0'0'0,"-22"21"31,1 0-31,0 0 0,21 21 16,-21-20-16,0 20 0,0-21 0,-1 21 16,1 1-16,0-22 0,0 21 15,21 1-15,0-22 0,0 0 16,-21 21-16,21-21 0,0 1 0,0-1 15,0 0-15,0 0 0,21-21 32,0 0-32,0 0 15</inkml:trace>
  <inkml:trace contextRef="#ctx0" brushRef="#br0" timeOffset="52739.59">16383 3577 0,'0'0'0,"0"-21"16,21 21-16,0 0 16,0 0-16,1 0 0,-1 0 15,0 0-15,21 0 0,-21 0 16,22 0-16,-22 0 0,21-21 16,-21 21-16,22 0 0,-22 0 0,0 0 15,0-21-15,0 21 0,1 0 16,-1 0-16</inkml:trace>
  <inkml:trace contextRef="#ctx0" brushRef="#br0" timeOffset="53108.58">17039 3598 0,'0'0'0,"21"0"0,43 0 31,-43 0-31,0 0 0,0 0 0,0-21 15,1 21-15,-1-21 16,0 0-16,0 21 0,-21-21 0,0 0 16,21 21-16,-21-22 0,0 1 15,0 0-15,-21 21 16,0 0-16,0 0 16,0 0-16,-1 0 0,1 21 0,0 0 15,0 1-15,0-1 0,0-21 16,-1 21-16,22 0 0,0 0 15,-21 0-15,21 1 0,0-1 0,0 0 0,0 0 16,0 0 0,0 0-16,21-21 15,1 22-15,-1-22 0,0 0 16,0 0-16,21 0 0,1 0 0,-1 0 16,0 0-16,1 0 0,20 0 0,-20 0 15,-1 0-15,0 0 0,1 0 16</inkml:trace>
  <inkml:trace contextRef="#ctx0" brushRef="#br0" timeOffset="54196.59">17949 3493 0,'0'0'0,"0"-22"0,0 1 16,-21 21-16,0-21 16,0 21-16,0 0 0,-1 0 15,1 0-15,0 0 0,0 0 16,-21 21-16,20-21 0,1 21 0,0 1 15,0-1-15,0 0 0,21 0 0,0 0 16,-21 0-16,21 1 0,0-1 16,0 0-16,0 0 0,0 0 15,21 0 1,0-21-16,0 0 0,0 0 16,0 0-16,1 0 0,-1 0 15,0 0-15,0 0 0,0-21 16,0 21-16,1-21 0,-1 0 0,0 0 15,-21 0-15,21-1 16,-21 1-16,0 0 0,21 0 16,-21 42 31,0 0-47,0 0 0,0 1 15,0-1-15,0 0 0,0 0 16,0 0-16,0 0 0,21 1 15,1-22 1,-1 0-16,0 0 16,0 0-16,0 0 0,0 0 0,1 0 15,20 0-15,-21-22 0,0 1 16,0 21-16,22-21 0,-22 0 0,0 0 16,0 0-16,22-1 0,-22 22 15,0-21-15,0 0 0,0 21 0,-21-21 16,0 42 15,0 0-31,0 0 16,-21 1-16,0-1 0,0-21 0,21 21 15,-21 0-15,-1 0 0,1 0 16,21 1-16,-21-22 16,21 21-16,-21-21 15,21-21 32,0-1-31,0 1-16,0 0 0,21 0 15,0 0-15,0 21 0,-21-21 16,22-1-16,-1 1 0,0 0 0,0 21 16,-21-21-16,21 21 0,0 0 15,1 0-15,-1 0 0,0 0 16,0 0-16,-21 21 15,0 0-15,21 0 0,-21 1 16,0-1-16,0 0 0,0 0 16,0 0-16,0 0 0,0 1 15,-21-1-15,21 0 16,-21-21 0,0 0-1,21-21 1,0 0-16,0-1 15,0 1-15,21 0 16,0 0-16,0-21 0,22 20 16,-22 1-16,0 0 0,21 0 15,-21 0-15,22 0 0,-22-1 0,21 1 16,-21 21-16,22 0 0,-22 0 16,0 0-16,0 21 0,0 1 0,1-1 15,-22 0-15,0 0 0,0 21 16,0-20-16,0-1 0,0 0 0,0 21 15,0-21-15,0 1 0,-22-1 0,1 0 16,0 0-16,0 0 0,-21 0 16,20 1-16,-20-1 0,21 0 0,-21 0 15,-22 21-15,22-20 16,-1-1-16,-20 0 0,-1 0 0</inkml:trace>
  <inkml:trace contextRef="#ctx0" brushRef="#br0" timeOffset="55280.29">3027 5144 0,'0'0'0,"-43"0"0,1 0 0,21 0 16,-21 0-16,-1 0 0,22 0 15,-21 0-15,21 0 0,-22 0 0,22 0 16,-21 0-16,21 0 0,-1 0 16,1 0-16,0-22 0,0 22 15,42 0 17,0-21-17,22 21-15,-1 0 0,21 0 0,1-21 16,-1 21-16,1 0 15,21 0-15,20-21 0,1 21 0,21 0 0,-21 0 16,21 0-16,0 0 16,21-21-16,-21 21 0,21 0 0,22 0 15,-1-21-15,0 21 0,-20-22 16,20 22-16,0 0 0,-21 0 0,22 0 16,-22-21-16,-21 21 0,0 0 0,0 0 15,-42 0-15,20 0 0,-41 0 16,21 0-16,-22 0 0,-21 0 0,1-21 15,-1 21-15,0 0 0,-20 0 16,-1 0-16,0 0 0,-21-21 63,0 0-48,-21 21 1,0 0-1,-1 0-15,1 0 0,0 0 16,0 0-16,-21 0 0,20 0 16</inkml:trace>
  <inkml:trace contextRef="#ctx0" brushRef="#br0" timeOffset="55483.56">5990 4995 0,'0'0'0,"-63"22"16,63-1 0,0 0 46</inkml:trace>
  <inkml:trace contextRef="#ctx0" brushRef="#br0" timeOffset="61960.78">10562 3048 0,'0'0'0,"0"-21"15,0 42 32,0 0-47,21 0 16,0 1-16,1-1 0,-1 21 15,21-21-15,0 0 0,1 22 16,-1-22-16,22 21 0,-1-21 0,1 22 16,-1-22-16,1 21 15,-1-21-15,1 22 0,-1-22 0,-21 21 16,22-21-16,-22 22 0,1-22 16,20 21-16,1-21 0,-22 22 0,21-22 15,1 21-15,21-21 0,-22 22 0,1-1 16,-1 0-16,1 1 0,-1-1 15,1 0-15,-22 1 0,21-22 0,-20 21 16,-1 1-16,0-22 0,1 21 16,-22-21-16,21 0 0,-21 1 0,1 20 15,-1-21-15,0 0 0,0 0 16,0 1-16,-21-1 0,21-21 0,1 21 16,-22 0-16,21 0 0,-21 0 15,21 1-15,0-22 16,-21 21-16,21-21 31,-21-21-15,0-1-1,0 1-15,0 0 0,-21 0 16,0 0-16,0 0 16,21-1-16,-21 22 0</inkml:trace>
  <inkml:trace contextRef="#ctx0" brushRef="#br0" timeOffset="63316.01">12975 3048 0,'21'0'0,"-42"-21"62,0 21-46,0 0-16,0 0 16,-1 0-16,1 0 0,0 0 15,0 0-15,0 0 0,0 21 16,-1-21-16,1 21 15,0 0-15,0 1 0,0-1 0,-22 0 16,22 21-16,-21 1 0,21-1 16,-22 0-16,1 22 0,-21-22 0,20 0 15,-20 1-15,20 20 0,-20-20 16,-1-1-16,22 0 0,-21 1 0,-1-1 16,1 0-16,20 1 0,-20 20 0,20-21 15,-20 22-15,21-22 0,-22 22 16,22-22-16,-22 0 0,1 22 0,20-22 15,-20 1-15,21-1 0,-22-21 16,22 21-16,-1 1 0,-20-22 16,21 21-16,-1-21 0,1 1 0,0 20 15,-1-21-15,22 0 0,-21 0 16,21 1-16,-1 20 0,-20-21 0,21-21 16,0 21-16,0 0 0,-1 1 15,1-22-15,0 0 16,21 21-16,-21-21 15,0 0 17,0 21 15,-1-21-32,22 21-15,0-42 125,0 0-109,0 0-1,0-1 17,0 1 233,0 0-233,0 0-17,0 0 1,0 0-1,0-1 1,0 1 0,0 0 15</inkml:trace>
  <inkml:trace contextRef="#ctx0" brushRef="#br0" timeOffset="79944.58">2476 8382 0,'0'0'0,"-42"0"0,0 0 15,-1 0-15,1 0 0,0 0 16,-1 21-16,22-21 0,-21 21 0,0-21 15,20 22-15,-20-22 0,21 21 0,0-21 16,21 21 0,21-21-1,21 0-15,-21 0 0,43 0 16,-22 0-16,22 0 0,-1 0 16,22 0-16,-22-21 0,1 21 15,-1-21-15,1 21 0,-22-22 0,22 22 16,-22-21-16,0 21 0,-20 0 0,20-21 15,-21 21-15,0 0 0,0 0 16,1 0-16,-22-21 0,-22 21 31,1 0-31,-21 0 16,21 0-16,0 0 0</inkml:trace>
  <inkml:trace contextRef="#ctx0" brushRef="#br0" timeOffset="80205.39">2603 8382 0,'0'0'0,"-21"0"0,0 0 31,0 21-31,0 0 16,21 1-16,0-1 16,0 21-16,0-21 0,-21 0 0,21 22 15,-22-1-15,22 0 0,-21 1 16,21-1-16,0 0 0,-21 1 0,0-1 15,0 0-15,21 1 0,-21-22 16,21 21-16,-22-21 0,22 22 0,-21-22 16,21 0-16,0 0 0,0 0 15,21-42 1,1 0 0,-22 0-16</inkml:trace>
  <inkml:trace contextRef="#ctx0" brushRef="#br0" timeOffset="80699.95">2709 8488 0,'0'0'0,"21"0"0,-21-21 15,0 42 17,0 21-17,0-21-15,-21 1 0,21 20 0,0 0 16,0 1-16,0-1 0,0 0 15,-21 1-15,21-1 0,0 0 0,-21 1 16,21-1-16,-21-21 0,21 21 16,0-20-16,0-1 0,-21 0 0,21 0 15,0 0-15,-22-21 0,22-21 32,0 0-17,0 0-15,0-22 0,0 22 16,0-21-16,0 21 0,0-22 0,0 1 15,22 0-15,-1 21 16,-21-22-16,21 22 0,21 0 0,-21 0 16,1 0-16,-1-1 0,21 22 0,-21 0 15,0 0-15,22 0 0,-22 0 16,0 22-16,0-1 0,0 0 0,1 0 16,-1 0-16,-21 0 0,0 22 15,0-22-15,21 0 0,-21 21 0,0-20 16,0-1-16,0 0 0,0 0 0,0 0 15,0 0-15,0 1 0,0-1 16,-21-21 0,21-21 15,0-1-31,0 1 0,0 0 16</inkml:trace>
  <inkml:trace contextRef="#ctx0" brushRef="#br0" timeOffset="81104.03">3111 8911 0,'22'0'47,"-1"0"-47,0 0 0,0 0 16,0-21-16,22 0 0,-22 0 15,0 0-15,21-1 0,-21 1 16,1 0-16,20 0 0,-21 0 15,0 0-15,-21-1 0,0 1 0,0 0 16,0 0-16,0 0 16,-21 21-16,0 0 15,0 0-15,0 0 0,-1 21 0,1 0 16,0 0-16,0 0 0,0 1 16,0-1-16,-1 21 0,1-21 0,21 22 15,0-22-15,0 21 0,0-21 16,0 0-16,0 1 0,0-1 0,0 0 15,0 0-15,0 0 0,0 0 16,21-21-16,1 0 0,-1 0 16,0 0-16,0 0 0,21 0 0,1 0 15,-22 0-15,21 0 0,1-21 0,-22 0 16,21 0-16,-21 21 0,22-21 16,-1-22-16,-21 22 0,0 0 15,22-21-15,-1-22 0</inkml:trace>
  <inkml:trace contextRef="#ctx0" brushRef="#br0" timeOffset="81532.55">3873 8700 0,'-42'63'0,"84"-126"0,-20 20 15,-22 22-15,0 0 0,0 0 16,-22 42 15,1 0-15,21 0-16,-21 0 0,0 22 16,0-22-16,21 21 0,-21-21 0,-1 22 15,22-1-15,0-21 0,0 22 16,0-22-16,0 21 0,0-21 0,0 0 15,0 1-15,0-1 0,22 0 0,-1-21 16,0 21-16,0-21 0,0 0 16,22 0-16,-22 0 0,0 0 0,21 0 15,-21-21-15,1 0 0,-1 0 16,0-1-16,0 1 0,0 0 0,0-21 16,1 21-16,-22-22 0,21 1 15,-21 0-15,0-1 0,0 1 16,0 21-16,0-22 0,0 22 0,0 0 15,0 0-15,-21 0 0,-1 0 0,1-1 16,0 22-16,0 0 0,0 0 16,-22 0-16,22 0 0,0 22 0,-21-1 15,21-21-15,-22 21 0,22 0 0,0 0 16,0 0-16,0 1 0,21-1 16,0 0-16,-22 0 0,22 0 0,0 0 15,0 1-15,0-1 16,0 0-16,22-21 0,-22 21 0,42-21 15,-21 0-15,0 0 0,22 0 0,-22 0 16,21 0-16,-21 0 16,22 0-16</inkml:trace>
  <inkml:trace contextRef="#ctx0" brushRef="#br0" timeOffset="81964.74">4424 8784 0,'-64'-84'15,"64"62"1,0 1 0,0 0-16,0 0 15,21 21-15,1-21 16,-1 21-16,0 0 0,0 0 0,0 0 16,0 0-16,1 0 0,20 0 15,-21 0-15,0 21 0,0 0 0,1-21 16,-1 21-16,0 0 0,0 22 0,0-22 15,-21 0-15,0 0 0,0 22 16,0-22-16,0 0 0,0 21 0,0-21 16,0 1-16,0-1 0,0 0 0,0 0 15,-21-21-15,21 21 0,-21-21 16,0 0 0,21-21-1,0 0 1,0 0-16,0 0 0,0-22 0,0 22 15,0 0-15,21-21 0,-21 20 16,21 1-16,0-21 0,0 21 0,1 0 16,-1-1-16,0 1 0,0 0 0,0 21 15,0-21-15,1 21 0,20-21 16,-21 21-16,0-21 0,0 21 0,1 0 16,20-22-16,-21 22 0,0 0 0</inkml:trace>
  <inkml:trace contextRef="#ctx0" brushRef="#br0" timeOffset="82852.05">5419 8551 0,'-22'0'15,"22"22"-15,-21-22 16,0 21-16,0 0 16,21 0-16,-21 0 15,21 0-15,-21 1 0,21-1 16,0 0-16,0 0 0,-22 0 0,22 0 15,0 1-15,0-1 0,0 0 16,0 0-16,0 0 0,22 0 16,-1-21-16,0 0 0,0 0 0,0 0 15,0 0-15,1 0 16,-1 0-16,0 0 0,21 0 0,-21-21 16,1 0-16,-1 21 0,21-21 0,-21 0 15,0-22-15,1 22 0,-1 0 16,0 0-16,-21 0 0,0 0 0,21-1 15,-21 1-15,0 0 16,-21 42 15,21 0-15,0 1-16,0-1 16,0 21-16,0-21 0,0 22 15,0-22-15,-21 21 0,21 0 0,0 1 16,0-1-16,0 0 0,-21 1 15,21-1-15,0 22 0,0-22 0,0 21 16,0-20-16,0 20 0,0 1 0,0-1 16,0 1-16,0-1 0,21 1 0,-21 20 15,0-20-15,21-1 0,-21 1 16,0-1-16,0 22 0,0-21 0,0-1 16,-21 22-16,0-22 0,21 22 0,-22-22 15,22 1-15,-21-1 0,0 1 16,0-22-16,21 22 0,-21-22 0,0 0 15,-1 1-15,22-1 0,-21 0 0,0-20 16,21-1-16,-21-21 0,0 0 16,0 0-16,-1 0 0,1 0 15,0-21-15,0-22 0,0 22 16,0-21-16,-1-1 0,22 1 0,-21-21 16,0-1-16,21 1 0,-21-1 0,21-21 15,0 22-15,0-22 0,0 22 16,0-1-16,0 1 0,0-22 0,0 22 15,0-1-15,21 1 0,0-1 0,-21 1 16,0-22-16,21 21 0,-21 1 0,22 21 16,-22-22-16,0 22 0,21-22 15,0 22-15,0 21 0,-21-22 16,21 22-16,-21-21 0,21 21 0,1 0 16,-22-1-16,21 1 0,0 0 15,-21 0-15,21 0 16,0 21-1,-21-21-15,0 42 63,0 0-47</inkml:trace>
  <inkml:trace contextRef="#ctx0" brushRef="#br0" timeOffset="83741.28">6604 8805 0,'-21'0'16,"0"0"-16,21-21 16,21 21-1,0 0-15,0 0 0,21 0 16,1 0-16,-1 0 0,22 0 16,-1 0-16,22 0 0,-22 0 0,22 0 15,-22 0-15,22 0 0,0 0 0,-1 0 16,1 0-16,0 0 0,-22 0 15,22 0-15,-22 0 0,1 0 0,-1-21 16,1 21-16,-22 0 0,1 0 16,-22 0-16,21 0 0,-21 0 0,-21-21 15,21 21-15,-21-21 16,0 0 0,-21 21-1,0 0-15,0-22 0,0 22 16,0 0-16,-1 0 0</inkml:trace>
  <inkml:trace contextRef="#ctx0" brushRef="#br0" timeOffset="84152.51">7853 8488 0,'0'0'0,"-21"-21"31,21 42 0,21 0-31,0-21 16,0 21-16,0-21 0,0 21 0,1 1 16,-1-22-16,21 21 0,-21-21 15,0 0-15,22 21 0,-22-21 0,21 0 16,-21 0-16,22 0 0,-22 0 0,0 0 16,21 0-16,-20 0 0,-1 0 15,0 0-15,0 0 16,-21 21 15,-21-21-31,0 21 16,0 0-16,-22-21 0,22 22 0,-21-1 15,21 21-15,-22-21 0,1 22 16,0-22-16,-1 21 0,-20 0 16,20 22-16,1-22 0,0 1 0,-1-22 15,1 21-15,0 0 0,-1-20 0,22 20 16,0-21-16,0 0 0,0 0 0,21 1 15,0-1-15,21-21 16,0 0-16,0 0 0</inkml:trace>
  <inkml:trace contextRef="#ctx0" brushRef="#br0" timeOffset="84611.94">9186 8657 0,'0'0'0,"-21"-106"31,21 85-31,-21 21 0,21 21 31,0 1-31,0-1 16,-21 21-16,21 0 0,0 1 0,0-1 15,-21 0-15,21 22 0,0-22 16,-22 64-16,22-64 0,-21 1 16,21-22-16,-21 21 0,21-21 15,0 1-15,0-1 0,0 0 16,0 0-16,21-21 31,-21-21-31,21 21 16,1-21-16</inkml:trace>
  <inkml:trace contextRef="#ctx0" brushRef="#br0" timeOffset="84848.55">9123 8594 0,'0'0'0,"-21"0"0,-1-21 31,44 21-16,-1 0-15,0-22 0,0 22 0,0 0 16,0 0-16,1 0 0,20 0 16,-21-21-16,0 21 0,22 0 0,-22 0 15,0 0-15,0 0 0,0 0 0,0 0 16,-21 21 0,0 1-1</inkml:trace>
  <inkml:trace contextRef="#ctx0" brushRef="#br0" timeOffset="85051.95">9059 8890 0,'0'0'0,"-21"0"0,21 21 32,0 0-32,21-21 15,0 0 1,1 0-16,-1 0 0,0 0 0,0 0 15,21-21-15,-20 21 0,-1 0 16,0 0-16,0 0 0,0-21 0,0 21 16,1 0-16,-1-21 0,0 21 15,0 0-15,0 0 0</inkml:trace>
  <inkml:trace contextRef="#ctx0" brushRef="#br0" timeOffset="85492.36">9546 8975 0,'-21'0'0,"21"-21"31,0-1-31,0 1 0,0 0 16,0 0-16,0 0 15,21 0-15,-21-1 0,21 22 0,0-21 16,1 21-16,-1 0 0,0-21 0,0 21 15,0 0-15,0 0 0,22 0 16,-22 0-16,0 21 0,0-21 0,-21 21 16,21 22-16,1-22 0,-22 0 0,21 0 15,-21 22-15,0-22 0,0 21 16,0-21-16,0 0 0,0 22 0,0-22 16,0 0-16,0 0 0,0 0 15,-21-21-15,21 22 0,-22-22 0,22-22 47,0 1-47,0 0 16,0 0-16,0 0 0,22 0 15,-22-1-15,21-20 0,-21 21 0,0 0 16,21 0-16,0-22 0,0 22 16,-21 0-16,21 21 0,1-21 0,-1 0 15,0 21-15,0 0 0,0-22 0,0 22 16,1 0-16</inkml:trace>
  <inkml:trace contextRef="#ctx0" brushRef="#br0" timeOffset="86157.25">10287 9081 0,'0'21'15,"21"-21"-15,0 0 16,0 0-16,1 0 15,-22-21-15,21 21 0,0-22 0,0 1 16,0 0-16,0 0 16,-21 0-16,22 0 0,-22-1 0,0 1 15,21 0-15,-21 0 0,0 0 16,0 0-16,0-1 16,-21 22 15,-1 22-31,22-1 15,0 0-15,-21 21 0,0-21 0,21 1 16,0 20-16,-21-21 0,21 0 0,-21 22 16,21-22-16,-21 0 0,21 0 15,0 0-15,0 0 0,0 1 0,0-1 16,21 0-16,0-21 16,0 0-16,0 0 0,0 0 15,1 0-15,20 0 0,-21 0 16,0-21-16,22 21 0,-22-21 0,0-1 15,21 1-15,-21 0 0,1 0 16,20 0-16,-21 0 0,0-1 0,0 1 16,1-21-16,-1 21 0,0 0 0,-21-22 15,0 22-15,0 0 0,0 0 16,-21 21 0,0 0-16,-1 0 0,1 21 0,21 0 15,0 0-15,-21 0 0,21 1 16,0-1-16,0 0 0,0 0 0,0 0 15,0 0-15,21 1 0,0-1 0,1 0 16,-22 0 0,21-21-16,-21 21 0,0 0 15,0 1-15,-21-22 16,-1 0-16,1 21 0,0-21 16,0 0-16,0 0 0,0 0 0,-1 0 15,1 0-15,0 0 0,0 0 0,21-21 31,0-1-31,42 1 16,-21 0-16,1 0 0,20 0 16</inkml:trace>
  <inkml:trace contextRef="#ctx0" brushRef="#br0" timeOffset="87300.5">11493 8615 0,'0'0'0,"0"-21"15,-21 21 1,0 21-16,0 0 0,0 0 16,0 0-16,-1 1 0,22-1 0,-21 21 15,0-21-15,21 22 0,-21-1 16,0-21-16,0 21 0,21 1 0,-22-22 16,1 21-16,0 1 0,21-22 0,0 0 15,-21 0-15,21 0 16,-21 0-16,21 1 0,0-1 0,0 0 15,21-21 17,0-21-32,0 0 15,0-1-15,1 1 0,-1 0 0,0-21 16,0 21-16,-21-22 0,42 22 16,-20 0-16,-1-21 0,0 20 0,0 1 15,0 0-15,0 21 0,1 0 16,-1 0-16,-21 21 15,21 0-15,-21 1 0,0-1 16,0 0-16,0 0 0,0 0 16,0 0-16,0 1 0,0 20 0,0-21 15,0 0-15,0 0 16,0 1-16,0-1 0,0 0 16,21-21-16,0 0 0,0 0 15,1 0-15,-1 0 16,0 0-16,0 0 0,0 0 0,0 0 15,1-21-15,-1 0 0,0 21 16,0-22-16,0 1 0,0 0 0,1-21 16,-1 21-16,0-1 0,-21-20 15,0 21-15,0 0 0,0-22 0,0 22 16,0 0-16,-21 21 16,0 0-1,-1 21-15,1 0 0,0 1 0,0-1 16,0 0-16,0 21 0,-1-21 0,1 1 15,21-1-15,0 0 0,0 0 16,0 0-16,0 0 0,0 1 0,0-1 16,21-21-1,1 0-15,-1 0 0,0 0 16,0 0-16,0 0 0,0 0 16,1-21-16,-1-1 0,0 22 15,0-21-15,0 0 0,0 0 0,1 0 16,-1 0-16,0-1 0,0-20 15,0 21-15,0 21 0,1-21 0,-22 0 16,0 42 0,0 0-1,0 0-15,0 0 0,0 0 0,0 1 16,-22-1-16,22 0 0,-21 0 0,21 0 16,0 0-16,0 1 15,0-1-15,21-21 0,1 0 16,-1 0-16,0 0 0,0 0 0,0 0 15,0 0-15,1 0 0,20 0 16,-21 0-16,21 0 0,-20-21 0,-1-1 16,21 22-16,-21-21 0,0 0 15,22-21-15,-22 21 0,0-22 16,0 22-16,22-42 0,-43 20 16,0 22-16,0-21 0,0 21 0,0-1 15,-22 44 1,1-22-1,0 21-15,21 21 0,-21-21 16,21 0-16,-21 22 0,21-22 0,0 0 16,0 21-16,0-20 0,0-1 0,0 0 15,0 0-15,0 0 0,0 0 16,0 1-16,0-1 16,0 0-1,-21-21 16,-1 0-31,1 0 16,0 0-16,0 0 0,0-21 16,0 21-16,-1 0 15,1-21-15</inkml:trace>
  <inkml:trace contextRef="#ctx0" brushRef="#br0" timeOffset="87757.17">9504 9546 0,'0'0'0,"-21"0"0,-22 0 0,22 0 0,0 0 16,42 0 15,0 0-31,22 0 0,-1 0 16,21 0-16,1 0 0,-1 0 0,22 0 16,0 0-16,21 0 0,-22 0 15,22-21-15,21 21 0,-21 0 0,21 0 16,0 0-16,0 0 0,148-21 15,-148 21-15,0 0 0,-21 0 16,-21 0-16,20-21 0,-20 21 16,-21 0-16,20 0 0,-20 0 0,-22 0 0,22 0 15,-22 0-15,-21 0 0,0 0 16,0 0-16,1 0 0,-44 0 31,1 0-31,0 0 16,0 0-16,0 0 0,0 0 15,-22 0-15,22 0 0</inkml:trace>
  <inkml:trace contextRef="#ctx0" brushRef="#br0" timeOffset="88172.79">9525 9821 0,'0'0'16,"-233"-21"0,212 21-16,63 0 31,-21 0-16,43 0-15,-22 0 0,22 0 0,20 0 16,22 0-16,0 0 0,0 0 16,21 0-16,0 0 0,-21 0 15,21 0-15,21 0 0,-21-21 0,0 21 16,0 0-16,-21 0 0,0-21 0,-1 21 16,-20 0-16,0-21 0,-22 21 15,1 0-15,-1 0 0,-20 0 0,-1 0 16,-21 0-16,21 0 0,-20 0 15,-1 0-15,0 0 0,-21-21 16,0-1 0,0 1-16</inkml:trace>
  <inkml:trace contextRef="#ctx0" brushRef="#br0" timeOffset="92856.73">4424 11599 0,'0'0'0,"-21"0"15,-22 0-15,22 22 0,0-22 0,0 0 16,21 21-16,21-21 31,0 0-31,0 0 16,0 0-16,22 0 0,-1-21 0,0 21 15,1-22-15,-1 1 0,-21 21 16,22-21-16,-1 0 0,-21 21 0,0-21 16,0 0-16,1-1 0,-22 1 15,0 0-15,-22 21 16,-20 0-16,21 0 0,-21 0 0,-1 0 15,1 0-15,0 0 16,-22 21-16,22 0 0,-1 1 0,-20-1 16,42 0-16,-22 0 0,22 0 0,-21 0 15,21 1-15,21-1 0,0 0 16,0 0-16,0 0 0,0 0 16,21-21-16,0 0 15,21 0-15,-20 0 0,20 0 16,0 0-16,1 0 0,-1 0 0,-21-21 15,21 21-15,-20 0 0,-1 0 16,-42 0 0,-22 0-16,22 21 15,-21-21-15,-1 22 0,1-1 16,0 0-16,-1 0 0,1 0 16,0 22-16,21-22 0,-22 21 0,22-21 15,0 22-15,21-1 0,0 0 16,0-21-16,0 1 0,0 20 0,0-21 15,0 0-15,21 0 0,0 1 16,0-22-16,22 0 0,-22 0 16,21 0-16,-21 0 0,22 0 0,-1 0 15,0-22-15,1 1 0,-1 0 16,0 0-16,-20 0 0,20 0 16,-21-1-16,0 1 0,0 0 0,1 0 0,-1-21 15,-21 20-15,21 1 16</inkml:trace>
  <inkml:trace contextRef="#ctx0" brushRef="#br0" timeOffset="93060.58">4699 11832 0,'0'0'16,"0"-21"-16,0 42 31,21 0-31,0-21 0,0 22 16,1-1-16,-1 0 0,0 21 16,0-21-16,0 1 0,0-1 0,1 0 15,-1 0-15,0-21 0,0 21 16,0 0-16,0 1 0,1-1 15,-22-42 32,0-1-47,0 1 0,0 0 0,0 0 16</inkml:trace>
  <inkml:trace contextRef="#ctx0" brushRef="#br0" timeOffset="93247.65">4995 11790 0,'-21'0'15,"0"0"-15,0 0 16,0 21-16,-1 0 0,22 0 0,-42 1 16,21-1-16,0 21 0,0-21 15,-1 0-15,1 22 0,-21-22 16,21 21-16,0-21 0,-1 1 0,1 20 16,21-21-16,0 0 0,0 0 15,0 1-15,0-1 0,21-21 16,1 0-16,20 0 15</inkml:trace>
  <inkml:trace contextRef="#ctx0" brushRef="#br0" timeOffset="93567.8">5270 11896 0,'0'0'0,"0"-21"0,22-1 0,-1 22 15,-21 22 16,0-1-31,0 0 16,0 21-16,-21 1 0,21-1 0,0 0 16,-22 1-16,22 20 0,0-21 15,0 22-15,0-1 0,0-20 0,0 41 16,0-20-16,0-1 0,0 22 0,0 0 16,-21-1-16,21-20 0,-21 21 15,21-22-15,0 1 0,-21-1 0,0 1 16,21-22-16,-21 0 0,21-21 0,0 22 15,0-22-15,0-42 32,0 0-32,21-22 15,0 22-15,-21-21 0,21-22 0,0 22 16,0-22-16</inkml:trace>
  <inkml:trace contextRef="#ctx0" brushRef="#br0" timeOffset="93899.77">5397 12298 0,'0'0'0,"-21"-42"0,0-1 0,0 1 0,21 0 16,-21 20-16,21-20 0,-21 0 16,21-1-16,0 22 0,0 0 15,0-21-15,0 21 0,21-1 16,0 1-16,0 0 0,0 21 0,43-21 16,-22 21-16,0 0 15,-20 0-15,20 0 0,0 0 0,-21 0 16,1 0-16,-1 21 0,0 0 0,-21 0 15,0 22-15,0-22 0,0 0 16,-21 21-16,-22-20 0,22-1 0,-21 0 16,0 0-16,-1 0 0,1 0 0,21 1 15,-22-1-15,22-21 0,0 21 16,0-21-16,0 0 0,0 0 0,21-21 47,21 21-47,0-21 0,0 21 15,0-22-15,22 1 0,41 0 16,-41 0-16,-1 0 0</inkml:trace>
  <inkml:trace contextRef="#ctx0" brushRef="#br0" timeOffset="94384.22">6604 11896 0,'0'0'0,"42"21"31,-21-21-31,22 21 0,-22 0 16,0-21-16,21 0 0,1 0 15,-1 0-15,0 0 0,1 0 0,-1 0 16,0 0-16,1 0 0,20 0 0,-20 0 16,-1-21-16,0 21 0,-21-21 15,22 21-15,-1-21 0,-21 0 0,22 21 16,-22-22-16,0 22 0,-21-21 15,21 0-15,-21 0 0,0 0 16,-21 0-16,0-1 16,0 22-16,-22-21 0,22 21 0,-21-21 15,21 21-15,-22 0 0,22 0 16,0-21-16,0 21 0,0 0 16,-1 0-16,44 0 31,-1 0-31,0 0 0,0 0 0,0 0 15,0 0-15,1 0 0,-1 0 16,21 21-16,-21-21 0,-21 21 0,21-21 16,1 21-16,-22 1 0,0-1 15,0 0-15,0 0 0,-22 0 16,1 0-16,0 1 0,0-1 0,-21 0 16,-1 21-16,22-21 0,-21 1 15,-1 20-15,1-21 0,21 0 16,-21 0-16,20 1 0,22-1 15</inkml:trace>
  <inkml:trace contextRef="#ctx0" brushRef="#br0" timeOffset="94860.61">8826 11345 0,'0'0'0,"0"-42"0,0 21 15,0-21-15,0 20 0,0 1 16,0 0-16,0 0 0,0 0 0,0 42 31,0 0-31,0 21 0,0 1 16,0-1-16,0 0 0,0 22 0,0-22 15,0 64-15,0-64 0,0 22 16,0-22-16,-21 1 0,21-1 16,-21 0-16,21 1 0,0-22 0,0 21 15,-21-21-15,21 0 0,0 1 0,0-1 16,0 0-16,0-42 31,0 0-31,0-1 16,0 1-16</inkml:trace>
  <inkml:trace contextRef="#ctx0" brushRef="#br0" timeOffset="95184.59">8509 11536 0,'0'0'0,"-21"-42"0,0-107 16,21 128-16,0-21 16,21-22-16,0 43 15,0 0-15,21-21 0,-20 21 0,20-1 16,0 22-16,1-21 0,-1 21 0,0 0 15,1 0-15,-1 0 16,0 0-16,1 43 0,-1-22 0,0 21 0,-21 0 16,1 1-16,-1-1 0,-21 0 15,0 22-15,0-22 0,-21 1 16,-22-22-16,22 21 0,-21 0 0,21-20 16,-22-1-16,22 0 0,-21 0 0,21 0 15,-1-21-15,1 0 0,21 21 16,21-42 15,1 21-15,-1 0-16,0-21 0,0 21 0,0 0 15,0 0-15,1 0 0,-1 0 16</inkml:trace>
  <inkml:trace contextRef="#ctx0" brushRef="#br0" timeOffset="96532.6">9080 11748 0,'0'0'0,"-63"0"31,63-22-31,0 1 16,0 0-16,21 0 0,0 0 16,0 0-16,1 21 0,-1-22 15,0 22-15,0 0 0,0 0 16,22 0-16,-22 0 0,0 0 0,21 0 15,-21 0-15,22 22 0,-1 20 16,-21-21-16,0 0 0,1 0 16,-1 1-16,0-1 0,-21 0 0,21 21 15,-21-21-15,0 1 0,0-1 0,0 0 16,0 0-16,0-42 31,0 0-15,0 0-16,0-1 15,0 1-15,0 0 0,0 0 0,0 0 16,21-43-16,-21 43 16,21-21-16,-21 21 0,0-22 0,22 22 15,-1 0-15,0 0 0,-21 0 16,21 21-16,0 0 0,0 0 16,1 0-16,-1 0 0,-21 21 0,21 0 15,0-21-15,0 21 0,0 0 16,22 0-16,-22 1 0,0-1 0,21 0 15,-20 0-15,-1 0 0,21-21 0,-21 21 16,22 1-16,-22-22 0,21 21 16,-21-21-16,22 0 0,-22 0 0,21 0 15,-21 0-15,22 0 0,-22 0 16,0 0-16,0 0 0,0 0 0,-21-21 16,21 21-16,-21-22 15,0 1-15,0 0 0,0 0 16,0 0-16,0 0 0,-21 21 0,0-22 15,0 1-15,0 21 0,0 0 16,-1 0-16,1 0 0,-21 0 0,21 0 16,0 0-16,-1 21 0,-20 1 0,21-1 15,0 0-15,0 0 0,21 0 16,-22 0-16,1 22 0,21-22 16,-21 0-16,21 21 0,0-20 0,0-1 0,0 0 15,0 0-15,0 0 16,0 0-16,21 1 0,0-22 15,1 0-15,-1 0 0,0 0 0,0 0 16,0 0-16,0 0 0,1-22 16,-1 22-16,21-21 0,-21 0 0,0 0 15,1 0-15,-1 0 0,-21-1 0,21 1 16,0-21-16,-21 21 0,0 0 0,0-1 16,0 1-16,21 0 0,-21 0 15,0 42 16,0 0-31,0 0 16,0 1-16,0-1 0,0 0 16,0 0-16,0 0 0,0 0 0,0 1 15,21-1-15,-21 0 0,22 0 16,-22 0-16,0 0 0,21-21 0,0 0 16,0 0-16,0 0 0,0 0 15,1 0-15,20 0 0,-21-21 16,0 21-16,0-21 0,1 0 0,-1 0 15,0 0-15,21-1 0,-21-20 0,1 21 16,-1-21-16,0 20 0,0-20 0,0 0 16,0-1-16,1 1 0,-22 0 15,0-1-15,21 1 0,-21 21 16,0 0-16,0 0 0,0 42 16,0 0-1,-21 0-15,-1 21 0,22-20 0,-21 20 16,21 0-16,0 1 0,0-22 0,0 21 15,0 0-15,0-20 0,0 20 16,0-21-16,0 21 0,21-20 0,-21-1 16,22 0-16,-1 0 0,-21 0 0,21 0 15,21-21-15,-21 0 16,1 0-16,-1 0 0,0 0 0,0 0 16,0-21-16,0 21 0,1-21 0,20 0 15,-21 0-15,0 0 0,0-1 16,1 1-16,-1 0 0,-21 0 15,21 0-15,0 0 0,0-1 0,0 22 16,-21 22 0,0-1-1,0 0-15,0 0 16,0 0-16,0 0 0,0 1 16,0-1-1,0-42 16,22 21-15,-22-22-16,21 1 16</inkml:trace>
  <inkml:trace contextRef="#ctx0" brushRef="#br0" timeOffset="96704.4">11578 11430 0,'0'0'0,"0"-63"31,0 84 32,-21-21-47</inkml:trace>
  <inkml:trace contextRef="#ctx0" brushRef="#br0" timeOffset="96908.55">10668 11663 0,'0'0'0,"-21"0"0,-43 21 32,85-21-17,1 0 1,20 0-16,-21-21 0,21 21 15,1 0-15,-1-21 0,0 21 0,22 0 16,-22 0-16,22 0 0,-1 0 0,-20 0 16,-1 0-16</inkml:trace>
  <inkml:trace contextRef="#ctx0" brushRef="#br0" timeOffset="97888.6">11980 11642 0,'0'0'0,"21"0"0,64-21 31,-106 21 0,0 0-31,0 0 0,-1 0 16,1 21-16,0 0 0,0-21 0,0 21 16,0 0-16,-1 0 0,1 1 0,21 20 15,-21-21-15,0 0 0,21 22 16,-21-22-16,21 0 0,0 21 15,0-21-15,0 1 0,0-1 0,0 0 0,0 0 16,21 0-16,21 0 0,-21-21 0,1 0 16,20 0-16,0 0 0,1 0 15,-1 0-15,0 0 0,1 0 0,-1 0 16,21 0-16,-20-21 0,-1 0 16,0 21-16,22-21 0,-22 0 15,1 0-15,-1-1 0,0 1 0,1 0 16,-22-21-16,21 21 0,-21-1 0,0 1 15,1-21-15,-1 21 0,-21 0 0,0-1 16,-21 22 0,-1 0-1,-20 22-15,21-22 0,0 21 0,-22 0 16,22 0-16,0-21 0,-21 21 16,21 0-16,-1 1 0,1-1 15,0 0-15,21 0 0,0 0 0,0 0 16,21-21 15,0 0-31,1 0 0,-1 0 0,0-21 16,0 0-16,0 0 15,0 0-15,1 0 0,-1-1 0,0 1 16,0 0-16,0 0 0,0 0 0,-21 0 16,0-1-16,22 22 0,-1-21 15,-21 42 1,0 1-1,-21-1-15,-1 0 0,22 0 16,0 0-16,0 0 16,-21 1-16,21-1 0,0 0 0,0 0 15,0 0-15,0 22 0,0-22 16,21 0-16,-21 0 0,22-21 0,-1 21 16,0-21-16,0 0 0,0 0 15,0 0-15,22 0 0,-22 0 16,0 0-16,0-21 0,0 0 0,1 0 0,20 0 15,-21-1-15,0 1 16,0 0-16,1-21 0,-1 21 0,0-22 0,0 1 16,0 21-16,-21-22 0,0-20 0,21 21 15,-21-1-15,0-20 16,0 20-16,0 1 0,0 0 0,0 21 16,0-22-16,0 22 0,-21 42 15,21 22 1,0-22-16,0 21 0,0 0 0,0 1 15,0-1-15,0 0 0,0 1 0,0-1 16,0 0-16,21-20 0,-21 20 16,22 0-16,-22 1 0,0-22 0,0 21 15,21-21-15,-21 22 0,21-22 0,0 0 16,0 21-16,0-21 0,1-21 16,-1 22-16,0-22 0,0 0 0,0 0 15,0 0-15,1 0 0,-1 0 16,0 0-16,0-22 0,0 1 0,0 0 15,1 0-15,-1 0 0,-21 0 16</inkml:trace>
  <inkml:trace contextRef="#ctx0" brushRef="#br0" timeOffset="98516.24">8403 12658 0,'0'0'0,"21"0"0,191 0 16,-149 0-1,1 0-15,21 21 0,-1-21 0,22 0 16,-21 0-16,21 0 0,-1 0 16,1 0-16,21 0 0,-21 0 0,21 0 15,21 0-15,-21 0 0,0 0 0,0 0 16,0 0-16,0 0 0,21 0 0,-21 0 16,0-21-16,0 21 0,0 0 15,0 0-15,-21-21 0,0 21 16,21-22-16,-21 22 0,0 0 0,0 0 15,-1 0-15,1 0 0,-21-21 16,0 21-16,-1 0 0,-20 0 0,20 0 16,-41 0-16,20 0 0,-20 0 0,-1 0 15,-21 0-15,0 0 0,0-21 16,1 21-16,-44 0 16,1 0-1,0 0-15,-21 0 0,-1 0 0,1 21 16,-21-21-16,-1 0 0,1 0 15,-22 21-15,-21 1 0,21-22 0,-20 0 16</inkml:trace>
  <inkml:trace contextRef="#ctx0" brushRef="#br0" timeOffset="99076.54">8530 12806 0,'0'0'0,"-42"0"0,-1 0 15,1 0-15,-106 0 32,169 0-17,0 0 1,22 0-16,-22 0 0,21 0 0,0 0 15,1 0-15,-1 0 0,22 0 0,-22 0 16,43 0-16,-22 0 0,1 0 16,20 0-16,1 0 0,0 21 0,-1-21 15,22 0-15,-21 0 0,-1 0 0,22 0 16,0 0-16,0 0 0,21 0 16,-21 0-16,21 0 0,-21 0 0,21 0 15,-22 0-15,22 0 0,0 0 16,-21 0-16,21 0 0,0 0 0,-21 0 15,21 0-15,-21 0 0,0 0 16,0 0-16,-22 0 0,22 0 0,-21-21 16,-1 21-16,1-21 0,0 21 0,-22 0 15,1 0-15,-1-21 0,-20 21 16,-1 0-16,-21 0 0,0 0 0,0 0 16,1 0-16,-44 0 78,1 0-63,21-22 1,0 1-16,0 0 0</inkml:trace>
  <inkml:trace contextRef="#ctx0" brushRef="#br0" timeOffset="99228.4">12615 12615 0,'-21'0'16,"0"0"0,0 0-16,0 0 0,-1 0 0,1 0 15,0 22-15,0-22 0,-21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2:16:26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466 0,'-21'0'0,"0"0"0,-1 0 15,1 0-15,0 0 0,0 0 16,0 0-16,0 0 0,-1 0 16,1 0-1,42 0 16,1 0-31,-1 0 0,21 0 0,0 0 16,1 0-16,20 0 0,1 0 16,20 0-16,1 0 0,0 0 0,-1 0 15,1-21-15,0 21 0,-22 0 16,22 0-16,-22-22 0,-20 22 0,-1 0 16,0 0-16,1 0 0,-22 0 15,0 0-15,-42 0 47,0 0-47,0 0 0,-1 0 16,1 0-16,0 0 0</inkml:trace>
  <inkml:trace contextRef="#ctx0" brushRef="#br0" timeOffset="430.73">2879 445 0,'-22'0'0,"1"0"16,21 21 0,-21-21-1,21 21-15,0 0 0,0 0 16,0 0-16,0 1 16,0-1-16,0 0 0,0 0 0,0 0 15,0 22-15,0-1 0,0-21 16,0 21-16,0 1 0,0-1 0,0 0 15,0 1-15,0-1 0,0 0 16,0-20-16,0 20 0,0-21 0,0 21 16,0-20-16,0-1 0,-21 21 15,0-21-15,0-21 0,-1 21 0,1 1 16,0-22-16,-21 0 0,21 21 16,-22-21-16,-20 0 0,20 0 15,1 0-15,0-21 16,-1 21-16,1-22 0,21 1 0,-21 0 15,-1 0-15,22 0 0,0 0 16,0 21-16,0-22 0,-1 1 0,22 0 16,0 0-1,0 0 1,22 21-16,-1-21 16,21 21-16,-21-22 0,22 22 15,-1-21-15,0 21 0</inkml:trace>
  <inkml:trace contextRef="#ctx0" brushRef="#br0" timeOffset="1315.2">3006 995 0,'0'0'0,"42"21"31,-21-21-31,0 0 0,0 0 16,1-21-16,-1 21 0,0-21 15,0 0-15,0 21 0,0-22 16,1 1-16,-1 0 0,-21 0 0,21 0 16,0 0-16,-21-1 0,21 1 15,-21 0-15,0 0 16,-21 21 0,0 0-16,0 0 0,-22 0 15,22 0-15,0 21 0,0 0 16,-21 0-16,20 22 0,1-22 0,0 21 15,0-21-15,0 22 0,0-1 16,-1 0-16,22-20 0,-21 20 16,21-21-16,0 21 0,0-20 0,0-1 15,0 0-15,0 0 0,21 0 16,1 0-16,-1-21 0,0 0 0,0 22 16,0-22-16,0 0 0,1 0 15,20 0-15,0-22 0,-21 22 16,22-21-16,-1 0 0,0 0 0,1 0 15,-1 0-15,0-22 0,1 22 16,-22-21-16,0-1 0,21 1 16,-20 21-16,-22-21 0,0-1 0,21 22 15,-21 0-15,0-21 0,0 20 16,-21 22 15,21 22-31,0-1 0,0 0 0,-22 0 16,22 0-16,0 22 0,-21-22 15,21 21-15,0-21 0,0 0 0,0 22 16,0-22-16,0 0 16,0 0-16,0 0 0,-21 1 0,21-1 15,0 0-15,0-42 47,0 0-31,0-1-16,0 1 0,0-21 15,0 21-15,0 0 0,0-22 0,21 1 16,0 0-16,1-1 0,-1 22 16,0-21-16,0-1 0,21 22 15,1 0-15,-1 0 0,0 0 0,1 0 16,-1 21-16,-21 0 0,22 0 16,-1 0-16,-21 0 0,0 21 15,0 0-15,1 0 0,-1 21 0,-21-20 16,21 20-16,-21-21 0,0 21 15,0 1-15,0-22 0,0 21 0,-21-21 16,0 22-16,21-22 0,-22 0 16,1 0-16,21 0 0,0 1 0,-21-1 15,0-21-15,21 21 16,0-42 0,0 0-1,0-1-15,21-20 16,0 21-16</inkml:trace>
  <inkml:trace contextRef="#ctx0" brushRef="#br0" timeOffset="2203.19">4487 445 0,'0'0'16,"0"-22"-16,-21 44 31,21-1-31,0 0 15,-21 0-15,21 21 0,0-20 0,0 20 16,0 0-16,0 1 16,0-1-16,0 0 0,0 1 0,-21-1 15,21 0-15,0 22 0,-21-43 16,21 21-16,0 1 0,0-22 0,0 21 16,0-21-16,0 0 0,0 1 15,0-44 32,0 1-47,0 0 0,0 0 16,0-21-16,0 20 0,0 1 15,21-21-15,-21 0 0,21 20 16,0-20-16,0 21 0,-21-21 0,21 20 16,1 1-16,20 0 0,-21 0 15,0 0-15,0 21 0,22 0 0,-22 0 16,0 0-16,0 0 0,0 0 15,1 0-15,-22 21 0,0 0 0,0 0 16,0 0-16,0 1 16,0-1-16,-22 0 0,1-21 0,0 21 15,0 0-15,-21-21 0,-1 21 16,22-21-16,0 0 0,-21 0 0,20 0 16,1 0-16,0 0 0,0 0 15,0 0 1,21 22 15,0-1-15,21-21-16,-21 21 0,21 0 0,0 0 15,-21 0-15,21 1 16,-21-1-16,22 0 0,-1-21 0,-21 21 16,21 0-16,0 0 0,0-21 15,0 22-15,1-22 0,-1 0 16,0 0-16,21 0 0,-21 0 0,22 0 15,-22 0-15,21 0 0,-21-22 0,22 22 16,-22-21-16,21 0 0,-21 21 16,1-21-16,-1 0 0,0 0 15,0-22-15,0 22 0,-21 0 0,0-21 16,21 20-16,-21 1 0,0 0 16,0 0-16,22 0 0,-22 0 0,0 42 31,0 0-31,0 0 0,0 0 0,0 0 15,-22 1-15,22-1 0,-21 0 16,21 0-16,0 0 0,0 0 16,0 1-16,0-1 0,0 0 0,0 0 15,-21-21-15,21 21 16,0-42 31,0 0-47,21 0 0,-21 0 0,0-1 15</inkml:trace>
  <inkml:trace contextRef="#ctx0" brushRef="#br0" timeOffset="2587.83">5207 508 0,'0'0'0,"-21"0"15,0 0-15,-1 0 16,1 0-16,0 21 0,21 0 15,0 1-15,-21-1 16,21 0-16,0 0 0,0 0 16,0 0-1,21-21-15,0 0 0,0 0 16,1 0-16,-1 0 0,0 0 16,0-21-16,0 0 0,0 21 15,1-21-15,-1 0 0,0 21 16,-21-21-16,0-1 0,0 1 0,0 0 15,0 0-15,-21 0 16,0 21-16,-1 0 16,1 0-16,0 0 0,0 0 15,0 0-15,0 21 0,-1-21 0,22 21 16,-21 0-16,21 0 0,-21 1 16,21-1-16,0 0 0,0 0 0,0 0 15,0 0-15,0 1 16,0-1-16,0 0 0,21 0 15,0-21-15,-21 21 0</inkml:trace>
  <inkml:trace contextRef="#ctx0" brushRef="#br0" timeOffset="3191.21">5630 804 0,'0'22'16,"0"-1"0,0 0-16,-21-21 0,21 21 0,0 0 15,-21-21-15,21 21 0,0 1 16,0-1-16,0 0 0,0 0 0,0 0 16,0 0-16,0 1 15,0-1-15,0 0 0,-21 0 16,21 0-16,0 0 15,0 1-15,0-1 16,0-42 31,0-1-31,0 1-16,0 0 0,0 0 15,0 0-15,0 0 0,0-1 16,21-20-16,0 21 0,-21-21 0,21-1 15,0 22-15,22-21 0,-22-1 16,0 22-16,21-21 0,1 21 16,-1 0-16,0-1 0,-20 1 15,20 21-15,0 0 0,-21 0 0,22 0 16,-22 0-16,0 0 0,0 21 16,0 1-16,1 20 0,-22-21 0,0 21 15,0-20-15,0 20 0,0 0 16,0 1-16,0-22 0,0 21 0,-22-21 15,1 22-15,21-22 0,0 0 16,-21 0-16,0 0 0,21 0 16,-21 1-16,0-1 0,21-42 62,21-1-62,0 1 16,0 0-16</inkml:trace>
  <inkml:trace contextRef="#ctx0" brushRef="#br0" timeOffset="3720.37">7027 741 0,'0'0'0,"21"-21"16,-21 0-1,-21 21-15,0 0 0,21-22 16,-21 22-16,-21 0 0,20 0 0,1 0 16,0 0-16,0 0 0,0 0 15,-22 22-15,22-22 0,0 21 0,0-21 16,21 21-16,-21-21 0,0 21 0,-1-21 16,22 21-16,-21 0 0,21 1 15,0-1-15,0 0 16,0 0-16,21-21 15,1 21-15,-1-21 0,0 21 0,0-21 16,0 22-16,0-22 16,1 0-16,-1 21 0,0-21 0,0 0 15,0 21-15,0-21 0,-21 21 16,22-21-16,-1 21 0,-21 0 16,21 1-16,-21-1 15,0 0-15,0 0 16,-21-21-1,0 21-15,-22-21 0,22 0 0,-21 0 16,21 21-16,-22-21 0,1 0 16,21 0-16,-22 0 0,1 0 0,21 0 15,0 0-15,-22 22 0,22-22 16,0 0-16,0 0 16,0 0-16,0 0 0,-1 0 46</inkml:trace>
  <inkml:trace contextRef="#ctx0" brushRef="#br0" timeOffset="4463.31">2053 1545 0,'-85'-21'15,"170"42"-15,-212-42 16,106 21-16,-21 0 0,-1 0 0,22 0 15,-21 0-15,21 0 16,-1 0-16,1 0 0,0 0 16,42 0 15,0 0-31,1 0 0,-1 0 16,21 0-16,0 0 0,22 0 0,-22 0 15,22 0-15,-1 0 0,22 0 16,0 0-16,20 0 0,1 0 0,0 0 15,21 0-15,0 0 0,0 0 16,0 0-16,21 0 0,0-21 0,22 21 16,-22 0-16,21 0 0,1 0 15,-22 0-15,21 0 0,0 0 0,1 0 16,-22 0-16,0 0 0,0 0 16,-21 0-16,0 0 0,0 0 0,0 0 15,-21 0-15,0 0 16,0 0-16,-22 0 0,1 0 0,0 0 15,-22 0-15,1 0 0,-1 0 0,1 0 16,-22 0-16,0 0 0,1 0 16,-1 0-16,-21 0 0,0 0 0,1 0 15,-44-21 32,1 21-47,0 0 0,0 0 16,0 0-16,-22 0 0,1 0 0,0 0 15,-1 0-15</inkml:trace>
  <inkml:trace contextRef="#ctx0" brushRef="#br0" timeOffset="5106.24">2032 1651 0,'0'0'0,"-42"0"15,-1 0-15,1 0 0,21 0 0,-22 0 16,22 0-16,-21 0 0,21 0 15,-22 0-15,22 0 0,0 0 0,0 0 16,0 0-16,42 0 31,0 0-31,0 0 16,22 0-16,-1 0 0,0 0 16,1 0-16,-1 0 0,0 0 0,22 0 15,-1 0-15,1 0 16,20 0-16,22 0 0,0 0 0,0 0 15,21 0-15,0 0 0,0 0 16,0 0-16,0 0 0,21 0 0,0 0 16,22-21-16,-22 21 0,21 0 15,-21 0-15,22 0 0,-1 0 0,0 0 16,-21 0-16,1 0 0,-1 0 16,0 0-16,-21 0 0,21 0 0,-21 0 15,0 0-15,0 0 0,-21 0 16,0 0-16,-22 0 0,1 0 0,0 0 15,-22 0-15,1 0 0,-1 0 16,-20 0-16,-1 0 0,0 0 16,-21 0-16,1 0 0,-1 0 15,-42 0 48</inkml:trace>
  <inkml:trace contextRef="#ctx0" brushRef="#br0" timeOffset="5266.56">6752 1630 0,'-21'0'109</inkml:trace>
  <inkml:trace contextRef="#ctx0" brushRef="#br0" timeOffset="6699.1">720 2646 0,'0'0'0,"0"-21"16,0 0-16,0-1 15,0 44 32,-22-1-47,22 0 0,0 21 0,0-21 16,0 22-16,0-22 0,-21 21 15,21-21-15,-21 22 0,0-22 16,21 21-16,-21-21 0,0 1 0,21 20 16,0-21-16,-22-21 0,22 21 15,-21 0-15,21 1 16,0-44 15,21 1-31,1 0 16,-1 21-16,0-21 0,0 0 15,0 0-15,0-1 0,1 1 0,-1 0 16,0 0-16,0 0 0,0 0 16,0-1-16,1 22 0,-22-21 0,21 21 15,0 0-15,0 21 16,-21 1 0,21-1-16,-21 0 0,0 0 15,0 0-15,0 22 0,0-22 0,0 0 16,0 0-16,21 0 0,1 0 15,-1 1-15,0-22 0,0 0 16,0 0-16,0 0 16,22 0-16,-22 0 0,0 0 0,21 0 15,1-22-15,-22 1 0,21 0 16,-21 0-16,22 0 0,-22 0 16,0-22-16,-21 22 0,0-21 0,0 21 15,0-22-15,0 22 0,0 0 16,-21-21-16,0 20 0,0 1 0,-1 0 15,1 21-15,0 0 0,0-21 16,0 21-16,0 0 16,-1 21-16,22 0 15,0 0 1,0 1-16,22-1 16,-1-21-16,0 21 0,0-21 15,21 0-15,-20 0 0,-1 21 0,0-21 16,21 0-16,-21 0 0</inkml:trace>
  <inkml:trace contextRef="#ctx0" brushRef="#br0" timeOffset="7040.19">1630 2858 0,'63'0'31,"-42"0"-31,1 0 0,-1 0 16,0 0-16,0-22 0,-21 1 15,21 21-15,0-21 0,1 21 16,-1-21-16,-21 0 0,0 0 15,21 21-15,-21-22 0,0 1 0,0 0 16,0 0-16,0 0 16,-21 21-1,0 0 1,-1 0-16,1 21 0,21 0 16,-21 0-16,21 0 0,-21 22 0,21-22 15,0 0-15,0 0 0,0 22 16,0-22-16,0 0 0,0 0 0,0 0 15,0 0-15,21 1 16,-21-1-16,21-21 0,0 0 16,-21 21-16,22-21 0,-1 0 15,0 0-15,0 0 0,0 0 0,0 0 16,22 0-16,-22-21 0,21 0 16,-21 21-16,22-22 0</inkml:trace>
  <inkml:trace contextRef="#ctx0" brushRef="#br0" timeOffset="8891.21">3577 2582 0,'0'0'16,"0"-21"-16,0 0 0,0 42 31,0 22-16,0-22-15,0 0 0,0 21 16,0-21-16,0 22 0,-21-22 16,21 21-16,0-21 0,0 1 0,0 20 15,0-21-15,0 0 0,0 0 16,0 1-16,0-1 0,21-21 31,0 0-31,0-21 16,1-1-16,-1 1 15,-21 0-15,21 0 0,-21 0 0,21 0 16,-21-1-16,0-20 0,21 21 16,-21-21-16,21 20 0,-21 1 15,0 0-15,0 0 0,0 42 32,22 0-32,-22 0 15,0 1-15,0 20 0,0-21 16,21 0-16,-21 0 0,21 1 0,-21 20 15,0-21-15,0 0 0,21-21 16,0 21-16,0 1 0,1-22 16,-1 0-16,0 0 0,0 0 15,0 0-15,0 0 16,1 0-16,-1-22 0,0 1 0,0 21 16,-21-21-16,21 0 0,0 0 0,-21-22 15,22 22-15,-22 0 0,0-21 16,0 21-16,0-22 0,21 1 0,-21 21 15,0-22-15,0 22 0,0-21 16,0 21-16,0 0 0,0 42 31,0 0-31,0 0 16,-21 0-16,21 0 0,0 1 16,0 20-16,0-21 0,0 0 0,0 22 15,0-22-15,0 21 0,-22-21 16,22 0-16,0 1 0,0-1 15,0 0-15,0 0 0,22 0 16,-1-21-16,0 0 16,0 0-16,0 0 0,0 0 0,1 0 15,-1 0-15,0-21 0,21 21 0,-21-21 16,1 0-16,-1 0 0,21-1 16,-21 1-16,0 0 0,1-21 0,-1 21 15,-21-1-15,0 1 0,21-21 16,-21 21-16,0 0 0,0-1 15,-21 22 1,0 0 0,21 22-16,-22-1 15,22 0-15,0 0 0,0 0 16,0 0-16,0 1 0,0-1 16,0 0-16,22 0 0,-22 0 15,0 0-15,21 1 0,-21-1 16,21 0-16,-21 0 15,21-21-15,0 21 0,0-21 16,1 0-16,-1 0 0,0 0 16,0 0-16,0 0 15,0-21-15,1 21 0,-1-21 16,0 0-16,21 0 0,-21 21 0,1-22 16,-1-20-16,0 21 0,0 0 15,0 0-15,22-22 0,-22 22 0,-21 0 16,21-21-16,0 20 0,-21 1 15,21 21-15,-21-21 0,0 42 32,0 0-32,0 1 0,-21-1 15,21 0-15,-21 0 0,0 0 16,21 22-16,0-22 0,0 0 0,-21 0 16,21 21-16,0-20 0,0-1 15,0 0-15,0 0 16,21 0-16,0-21 15,0 0-15,0 0 0,22 0 16,-22 0-16,0 0 0,0-21 16,0 0-16,22 21 0,-22-21 0,0 0 15,0-1-15,0 1 0,0-21 16,-21 21-16,22-22 0,-1 22 0,-21-21 16,21 0-16,-21-1 0,0 1 15,0 0-15,0 20 0,21-20 0,-21 21 16,0 0-16,0 0 0,0-1 15,0 44 17,-21-1-32,21 0 0,0 21 15,0-21-15,-21 22 0,21-22 0,-21 21 16,21 1-16,-22-22 0,22 21 0,0 0 16,0-20-16,0 20 0,0-21 15,0 0-15,0 0 0,0 1 0,0-1 16,0 0-16,0 0 15,22-21-15,-1 0 0,0 0 16,0 0-16,0 0 0,22 0 16,-22 0-16,0 0 0,21-21 0,-21 0 15,1 21-15,20-21 0,-21-1 16,0 1-16,22 0 0,-22 0 16,0-21-16,0 20 0,0 1 0,-21 0 15,0 0-15,0 0 0,21 0 16,-21-1-16,-21 22 15,0 22-15,0-22 16,0 21-16,21 0 0,-21 0 16,-1 0-16,1 0 0,21 1 0,0-1 15,0 0-15,-21 0 0,21 0 16,0 0-16,0 1 0,0-1 0,0 0 16,0 0-16,0 0 0,21-21 15,0 0-15,1 0 0,-1 0 16,0 0-16,0 0 0,0 0 15,0 0-15,22 0 0,-22 0 0,0-21 16,0 21-16,22-21 0,-22 0 16,0 21-16,0-21 0,-21-1 0,21 1 15,-21-21-15,21 21 0,-21 0 16</inkml:trace>
  <inkml:trace contextRef="#ctx0" brushRef="#br0" timeOffset="9126.27">5524 2519 0,'43'0'31,"-22"0"-31,0 0 0,21-21 0,-20 0 16,20 21-16,0-22 0,-21 22 0,22-21 15,-22 21-15,21 0 0,-21-21 16,1 0-16,-1 21 0,-21-21 16</inkml:trace>
  <inkml:trace contextRef="#ctx0" brushRef="#br0" timeOffset="9506.77">5059 2265 0,'0'0'0,"-21"0"0,-1 42 31,1-42-31,21 21 16,21-21-1,1 0-15,-1 0 16,0 0-16,0-21 0,0 21 16,0-21-16,1 21 0,-22-21 15,0 0-15,0 0 16,-22 21-16,1 0 16,-21 0-16,21 0 0,0 0 0,-22 0 15,22 0-15,0 0 0,-21 21 16,20 0-16,22 0 0,0 0 15,0 0-15,0 1 16,0-1-16,0 0 0,22-21 0,-22 21 16,21 0-16,0-21 0,0 21 15,0-21-15</inkml:trace>
  <inkml:trace contextRef="#ctx0" brushRef="#br0" timeOffset="10050.53">7514 2413 0,'0'0'0,"0"-21"0,21-43 31,-21 86 1,0-1-32,0 21 0,0 0 15,0-20-15,-21 20 0,21 0 0,-21 1 16,21-1-16,0 0 0,-21 1 15,0-22-15,21 21 0,-22-21 16,22 22-16,0-22 0,-21 0 0,21 0 16,-21 0-16,21-42 47,-21 0-32,21 0-15</inkml:trace>
  <inkml:trace contextRef="#ctx0" brushRef="#br0" timeOffset="10678.48">7112 2731 0,'21'0'32,"0"0"-32,0 0 0,22 0 0,-22 0 15,0 0-15,21-22 0,1 1 16,-1 21-16,0-21 0,22 0 0,-1 0 15,-20 0-15,20-1 0,1-20 16,-22 21-16,0 0 0,1 0 0,-1-1 16,-21-20-16,22 21 0,-43 0 0,0 0 15,21-1-15,-21 1 0,0 0 16,-21 0 0,-1 21-16,1 0 15,0 0-15,21 21 0,-21 0 16,21 0-16,0 22 0,-21-22 15,21 21-15,0 1 0,0-22 16,0 21-16,0 0 0,0 1 0,-21-1 16,21-21-16,0 22 0,0-22 15,0 21-15,0-21 0,-22 0 0,22 1 16,0-1-16,0 0 16,0-42 15,0 0-16,0-1-15,22 1 0,-1 0 0,-21 0 16,21 0-16,0-22 0,0 22 16,0 0-16,1-21 0,20 21 15,-21-1-15,21 1 0,-20 0 0,20 0 16,0 0-16,-21 21 0,1 0 16,20 0-16,-21 0 0,0 21 0,0 0 15,-21 0-15,0 0 0,22 1 16,-22-1-16,0 21 0,0-21 0,0 0 15,0 1-15,0-1 0,0 21 0,-22-42 16,22 21-16,-21 0 0,21 1 16,0-1-16,0-42 47,21-1-32,-21 1-15,0 0 0</inkml:trace>
  <inkml:trace contextRef="#ctx0" brushRef="#br0" timeOffset="11062.54">8488 2667 0,'21'21'16,"0"-21"-1,0 0-15,0 0 16,1 0-16,-1 0 0,0 0 15,0-21-15,0 21 0,22-21 0,-22 21 16,0-21-16,21 0 0,-21-1 0,1 22 16,20-21-16,-42 0 0,21 0 15,-21 0-15,0 0 0,0-1 0,0 1 16,-21 21 0,0 0-16,0 0 0,-22 0 15,22 21-15,-21 1 0,21-1 16,-1 0-16,-20 0 0,21 21 15,0-20-15,0 20 0,-1-21 0,22 21 0,0-20 16,0-1-16,0 0 0,0 0 16,0 0-16,22 0 0,-1 1 15,0-22-15,0 0 0,21 0 0,-20 0 16,20 0-16,-21 0 0,21 0 16,-20 0-16,20 0 0,0-22 0,-21 1 15,1 0-15,20 0 0,-21 0 16</inkml:trace>
  <inkml:trace contextRef="#ctx0" brushRef="#br0" timeOffset="12954.95">10626 2709 0,'0'0'0,"21"0"0,0 0 16,0-21-1,-21 0-15,0 0 16,21 0-16,-21 0 0,21-1 15,-21 1-15,0 0 0,0 0 0,0-21 16,0 20-16,0 1 0,0-21 16,0 21-16,-21 0 0,0-1 15,-21-20-15,21 42 16,-1 0-16,1 0 0,-21 0 0,21 0 16,-22 0-16,22 21 0,-21 0 0,21 1 15,-22 20-15,1-21 0,21 21 16,-21 1-16,20-1 0,1 0 0,0 1 15,0-1-15,0-21 0,21 22 16,0-22-16,0 0 0,0 21 16,21-42-16,0 21 0,0 1 0,0-22 0,22 0 15,-22 0-15,0 0 16,21 0-16,-20 0 0,20 0 0,-21 0 16,21-22-16,1 1 0,-22 0 0,21 21 15,-21-21-15,1-21 0,-1 20 16,0 1-16,0 0 0,0-21 0,-21 21 15,21-22-15,-21 22 0,0-21 16,0 21-16,0-1 0,0 1 0,0 0 16,0 0-16,-21 21 15,0 21 1,21 0-16,-21 0 0,21 22 0,0-22 16,-21 21-16,21-21 15,0 22-15,0-22 0,0 0 0,0 21 16,0-20-16,0-1 0,0 0 0,21-21 15,-21 21-15,21 0 0,0-21 16,22 0-16,-22 0 0,0 0 0,21 0 16,-21 0-16,22 0 0,-22-21 0,21 0 15,-21 0-15,22 0 0,-22-1 16,0 1-16,21 0 0,-20 0 0,-22 0 16,21-22-16,0 22 0,-21-21 15,21 21-15,-21-22 0,0 22 0,0 0 16,0 0-16,0 0 15,0 42 1,0 21 0,0-21-16,-21 1 0,21 20 15,0-21-15,0 21 0,0-20 0,0 20 16,0-21-16,0 21 0,0-20 0,0-1 16,0 0-16,21 0 0,0 0 15,0-21-15,1 0 0,-1 0 16,0 0-16,0 0 0,21 0 15,-20 0-15,-1-21 0,0 0 0,0 21 16,21-21-16,-20 0 0,-1-1 0,0 1 16,0-21-16,0 21 0,0-22 15,-21 22-15,22-21 0,-1 21 16,-21-22-16,0 22 0,0-21 0,0 21 16,0 0-16,0-1 15,0 44 1,0-1-1,0 0-15,0 0 0,0 21 0,-21-20 16,21 20-16,-22-21 0,22 21 0,0-20 16,0-1-16,0 0 0,0 21 15,0-21-15,0 1 0,22-22 16,-1 0-16,0 0 16,0 0-16,0 0 0,0 0 0,1 0 15,-1 0-15,21-22 0,-21 1 0,0 21 16,22-42-16,-22 21 15,21 0-15,-21-22 0,1 1 0,20 0 16,-21-1-16,0 1 0,0 21 0,1-22 16,-1 1-16,0 0 0,0-1 15,-21 1-15,21 0 0,-21-1 0,0 1 16,0 21-16,0 0 0,0-22 16,0 22-16,-21 42 31,0 1-31,0-1 0,0 21 0,21 0 15,-22 1-15,1-1 0,0 0 0,21 1 16,-21-1-16,0 0 16,21 1-16,0 20 0,-21-20 0,21-22 15,0 21-15,0 0 0,0-20 0,0-1 16,0 0-16,0 0 0,21-21 16,0 0-16,0 0 0,0 0 0,0 0 15,1 0-15,-1 0 0,21 0 16,-21-21-16,0 0 0,22 0 0,-22-1 15,0 1-15,0 0 0,0-21 0,1 21 16,-1-1-16,0-20 16,0 21-16,0 0 0,-21 0 0,0-1 15,21 1-15,-21 42 32,0 22-32,0-22 15,0 0-15,0 0 0,0 22 16,-21-22-16,21 0 0,0 21 0,-21-21 15,21 1-15,0-1 0,0 0 0,0 0 16,21 0-16,0-21 16,1 0-16,-1 0 0,0 0 15,0 0-15,0 0 0,0-21 16,22 0-16,-22 21 0,0-21 0,0 0 16,0-1-16,1 1 0,-1-21 0,-21 21 15,0-22-15,0 22 0,0 0 16,0-21-16,0 21 0,0-1 15,-21-20-15,-1 21 0,1 0 0,0 0 16,0 21-16,0 0 0,-22-22 16,22 22-16,0 0 0,0 0 0,0 22 15,0-22-15,-1 21 0,1 0 16,0-21-16,21 21 0,0 0 0,0 0 16,0 1-16,0-1 0,0 0 15</inkml:trace>
  <inkml:trace contextRef="#ctx0" brushRef="#br0" timeOffset="13162.82">11896 2223 0,'-22'0'0,"44"0"0,-65-22 0,64 22 16,1 0-1,-1 0-15,21-21 0,0 21 16,1 0-16,20 0 0,-20-21 0,20 21 16,1 0-16,-22 0 15,21-21-15,-20 21 0,-1 0 0,-21 0 16,0 0-16,1-21 0,-1 21 0</inkml:trace>
  <inkml:trace contextRef="#ctx0" brushRef="#br0" timeOffset="14119.28">13060 2307 0,'0'0'0,"0"-21"16,0 0 0,21 0-1,0 21-15,0 0 16,0 0-16,1 0 0,-1 0 16,0 0-16,0 0 0,0 0 0,0 21 15,1 0-15,-22 21 0,21-20 16,-21-1-16,0 21 0,0 0 0,0-20 15,0 20-15,0-21 0,0 21 16,-21-20-16,21 20 0,-22-21 0,1 0 16,0 0-16,0 1 15,0-22-15,21-22 47,0 1-47,0 0 0,0 0 0,21 0 16,0-22-16,0 22 0,0-21 0,1 21 15,-1-22-15,0 1 0,21 21 16,-21 0-16,22-22 0,-22 22 0,0 0 16,21 21-16,-20-21 0,-1 21 15,0 0-15,0 0 0,0 0 0,0 21 16,1-21-16,-22 21 0,0 22 0,21-22 16,-21 0-16,0 21 15,0-21-15,0 22 0,0-1 0,0-21 16,0 0-16,0 22 0,0-22 0,0 0 15,0 0-15,0 0 16,0 1-16,-21-22 16,21-22-1,0 1 1,0 0-16,0 0 0,0 0 16,0-22-16,0 22 0,0 0 15,21-21-15,0 21 0,0-22 0,0 22 16,0-21-16,1 21 0,-1-1 15,0 1-15,21 21 0,-21-21 16,22 21-16,-22 0 0,21 0 0,-21 0 16,1 21-16,20 0 0,-21 1 15,0-1-15,-21 0 0,0 0 0,21 21 16,-21-20-16,0 20 0,0-21 0,0 0 16,-21 0-16,0 1 0,21-1 15,-21 0-15,0 0 0,0 0 0,21 0 16,-22-21-16,22 22 15,22-44 17,-1 22-32</inkml:trace>
  <inkml:trace contextRef="#ctx0" brushRef="#br0" timeOffset="15887.27">14690 2392 0,'0'0'15,"21"-21"-15,-21 0 0,0-1 16,0 1-16,0 0 0,-21 0 16,-1 21-16,-20 0 0,21 0 15,-21 0-15,-1 0 0,22 0 0,-21 0 16,-1 0-16,22 21 0,-21 0 0,0 0 16,20 1-16,-20-1 0,21 21 15,0 0-15,0-20 0,-22 20 16,43 0-16,-21-21 0,21 22 0,0-22 15,0 0-15,0 21 0,0-20 16,21-22-16,0 21 0,22 0 0,-22-21 16,21 0-16,1 0 0,-1 0 15,0 0-15,-21 0 0,22 0 0,-1-21 16,-21 0-16,22-1 0,-22 1 0,21 0 16,-21 0-16,0-21 0,1 20 15,-1-20-15,-21 21 0,21-21 0,-21-1 16,21 1-16,-21 21 0,0 0 15,0-22-15,0 22 0,0 0 16,-21 21 0,0 21-1,0 0-15,21 0 0,0 22 0,0-22 16,-22 21-16,22-21 0,0 22 16,0-1-16,0-21 0,0 22 0,0-22 15,0 0-15,0 0 0,0 0 0,0 0 16,22 1-16,-1-22 15,0 0-15,0 0 0,0 0 0,0 0 16,1 0-16,-1 0 0,0-22 16,0 22-16,21-21 0,-20 0 0,-1-21 15,0 21-15,0-1 0,0-20 16,-21 0-16,21-1 0,1 1 16,-1 0-16,-21-1 0,21 1 0,-21 0 15,21-1-15,-21 22 0,0-21 0,0 21 16,21 0-16,-21-1 0,0 1 15,0 0-15,-21 21 16,21 21-16,-21 0 16,0 22-16,0-22 0,21 21 0,-22-21 15,1 22-15,21-1 0,0 0 0,0 1 16,-21-22-16,21 21 0,0 1 16,0 20-16,0-21 0,0-20 15,0-1-15,0 0 0,0 0 16,0 0-16,21-21 0,0 0 15,-21 21-15,22-21 0,-1 0 0,0 0 16,0 0-16,0 0 0,22-21 16,-22 0-16,0 21 0,0-21 0,0 0 15,22 0-15,-22-1 0,0 1 0,0-21 16,0 21-16,0 0 0,22-43 16,-43 43-16,0 0 0,21 0 15,-21 42 16,-21 0-31,0 0 0,21 21 16,0-20-16,0-1 16,0 0-16,-22 21 0,22-21 0,0 1 15,0-1-15,0 0 0,0 0 16,0 0-16,0 0 0,22-21 16,-22 22-16,21-22 0,0 0 0,0 0 15,0 0-15,0 0 16,1-22-16,-1 22 0,21-21 0,-21 0 15,0 0-15,1 0 0,-1 0 16,0-22-16,0 22 0,0-21 0,-21-1 16,21 22-16,1-21 0,-22 21 0,21 0 15,-21-1-15,0 1 16,0 42 15,0 1-31,-21-1 0,21 21 0,0-21 16,-22 22-16,1-22 0,21 21 0,0-21 15,0 0-15,0 22 0,0-22 16,0 0-16,0 0 0,0 0 0,0 1 16,21-22-1,1 0-15,-1 0 16,0 0-16,0 0 0,0 0 16,0-22-16,1 1 15,-22 0-15,0 0 0,21 0 0,-21 0 0,0-1 16,0 1-16,0-21 15,0 21-15,0 0 0,0-1 0,0-20 16,-21 21-16,-1 0 16,1 21-16,0 0 0,21-21 0,-21 21 15,0 0-15,21-22 32,21 22-17,0 0-15,0 0 0,0-21 16,1 21-16,20-21 0,-21 21 0,21 0 15,-20 0-15,20 0 0,-21-21 16,21 21-16,-20 0 0,20 0 16,-21 0-16,0 21 0,0 0 0,1-21 15,-1 21-15,-21 1 0,0-1 16,0 0-16,0 21 0,0-21 0,0 1 16,0 20-16,0-21 0,0 0 0,0 0 15,0 1-15,0-1 0,-21 0 16,-1 0-16,22 0 0,0 0 0,0 1 15,-21-22-15,21 21 16,-21-21 0,21-21 15,0-1-31,0 1 0,0 0 16,0-21-16,0 21 0,21-22 15,0 22-15,1-21 0,20-1 0,-21 1 16,21 0-16,1 21 0,-22-1 0,21-20 15,1 21-15,-22 0 0,21 21 16,-21 0-16,22-21 0,-22 21 0,0 0 16,0 0-16,0 21 0,-21 0 15,0 0-15,21 21 0,-21-20 0,22 20 16,-22 0-16,0 1 0,0-22 0,0 21 16,0-21-16,0 22 0,0-22 15,-22 0-15,22 0 0,-21 0 16,21 0-16,-21 1 0,21-1 15,-21-21-15,0 0 16,0 0-16,21-21 16,-22 21-1,1-22-15,0 1 0,21 0 0</inkml:trace>
  <inkml:trace contextRef="#ctx0" brushRef="#br0" timeOffset="16087.15">15981 1905 0,'0'0'0,"0"-21"15,-21 21-15,-1 0 16,1 0 31,0 0-32,0 0-15,0 0 0</inkml:trace>
  <inkml:trace contextRef="#ctx0" brushRef="#br0" timeOffset="16283.04">14732 2201 0,'21'0'31,"0"0"-15,0 0-16,22 0 0,-22 0 0,21 0 15,-21 0-15,22 0 0,-1 0 0,-21 0 16,22 0-16,-22-21 0,21 21 16</inkml:trace>
  <inkml:trace contextRef="#ctx0" brushRef="#br0" timeOffset="17110.57">18182 2286 0,'21'0'16,"0"0"0,-21-21-1,22 0-15,-1 21 16,-21-21-16,21 21 0,0-22 0,-21 1 15,0 0-15,21 0 0,-21 0 16,0 0-16,0-1 16,0 1-16,-21 21 0,0 0 0,0 0 15,0 0-15,-1 0 0,1 0 16,-21 0-16,21 0 0,0 0 0,-22 0 16,22 21-16,0-21 0,0 22 15,21-1-15,-21 0 0,21 0 16,0 0-16,0 0 15,0 1-15,21-22 16,0 21-16,-21 0 0,21 0 0,0-21 16,0 21-16,1 0 0,-1 22 15,0-22-15,-21 0 0,21 0 0,0 22 16,-21-22-16,0 0 0,0 21 16,0-21-16,0 1 0,0-1 0,0 0 15,-21 0-15,0 0 0,0 0 0,0-21 16,-1 22-16,-20-22 15,21 0-15,-21 0 0,20 0 0,-20 0 16,21 0-16,0 0 0,-22 0 16,22-22-16,0 1 0,0 21 0,21-21 15,-21 0-15,21 0 0,-21 0 0,21-1 16,-22 1-16,22 0 0,0 0 16,0 0-16,0 0 0,0-1 0,0 1 15,0 0-15,0 0 16,22 21-16,-1 0 15,0 0-15,0 0 16,0-21-16,0 21 0,1 0 16</inkml:trace>
  <inkml:trace contextRef="#ctx0" brushRef="#br0" timeOffset="17830.15">18563 2244 0,'0'0'15,"0"-21"-15,-21 21 47,21 21-47,-21-21 0,0 21 16,-1 0-16,1 0 0,0 0 0,0 1 16,21-1-16,-21 21 0,0-21 15,-1 22-15,22-22 0,0 0 16,0 21-16,0-21 0,0 1 0,0-1 15,0 0-15,0 0 0,0 0 16,22 0-16,20-21 0,-21 0 16,0 0-16,22 0 0,-22 0 15,21 0-15,0 0 0,1-21 0,-1 21 16,0-21-16,1 0 0,-22 0 0,21 0 16,1-1-16,-22 1 0,0-21 15,21 21-15,-21-22 0,-21 22 0,0 0 16,22-21-16,-22 21 15,0-1-15,0 1 0,-22 21 16,1 0 0,0 0-16,0 21 15,21 1-15,0-1 0,-21 0 0,21 0 16,-21 21-16,21-20 0,0 20 16,0-21-16,0 0 0,0 0 0,0 22 15,0-22-15,0 0 0,21 0 16,0 0-16,0 1 0,0-22 15,0 0-15,1 0 16,-1 0-16,0 0 0,0 0 0,0 0 16,0 0-16,1-22 0,-1 1 0,0 21 15,0-21-15,0 0 16,22 0-16,-22 0 0,0-22 0,0 22 16,0 0-16,0 0 0,1 0 15,-1-1-15,0 22 0,-21 22 31,0-1-31,-21 0 16,21 0-16,-21 0 0,21 0 0,-22 1 16,22-1-16,0 0 0,0 0 15,0 0-15,0 0 16,22-21 0,-1 0-16,0 0 0,0 0 15,0 0-15,0 0 16,1-21-16,-1 21 0,0-21 0,-21 0 15,21 0-15</inkml:trace>
  <inkml:trace contextRef="#ctx0" brushRef="#br0" timeOffset="17999.06">19579 2265 0,'0'0'16,"-21"0"-16,0-21 0,0 21 0,-1 0 0,1 0 15,0 0-15,0 0 0,21 21 47,21-21-47,0 0 16,0 0-16,1 21 0,20-21 0,-21 0 15</inkml:trace>
  <inkml:trace contextRef="#ctx0" brushRef="#br0" timeOffset="18330.87">20024 2350 0,'-22'0'0,"1"21"0,0-21 16,21 21-16,-21 0 0,0 0 0,21 0 15,-21 22-15,-1-1 0,22-21 16,-21 22-16,21-1 0,0 0 16,-21 1-16,21-1 0,-21 21 15,21-20-15,0-1 0,0 0 0,-21 1 16,0 20-16,-1-20 0,22 20 0,-21-21 15,0 22-15,21-22 0,-21 22 16,0-22-16,0 22 0,-1-22 0,22 0 16,-21 1-16,0-22 0,21 21 15,-21-21-15,21 0 0,0 1 16,0-44 15,21 22-31,-21-21 0,21 0 0,0-21 16,1 21-16,-1-22 0,0 1 15</inkml:trace>
  <inkml:trace contextRef="#ctx0" brushRef="#br0" timeOffset="18963.16">19791 2879 0,'0'0'0,"0"-64"0,0 1 0,0 20 16,21-20-16,-21 21 0,21-1 16,0 1-16,-21 0 0,21-1 0,1 22 15,-1 0-15,0 0 0,0 0 0,0-1 16,0 22-16,1 0 0,20 0 15,-21 0-15,0 0 0,0 0 0,1 0 16,-22 22-16,21-1 16,-21 0-16,0 21 0,0-21 0,0 22 15,0-22-15,0 21 0,-21-21 16,21 1-16,-22-1 0,1 0 0,0 0 16,-21 0-16,21-21 0,-1 0 0,1 21 15,0-21-15,0 0 16,0 0-16,0 0 0,21 22 47,21-22-32,0 21-15,0-21 0,-21 21 16,21-21-16,0 0 0,1 0 0,-1 0 16,21 0-16,-21 0 0,0 0 15,22 0-15,-1-21 0,-21 21 0,22-21 16,-1-1-16,0 1 0,1 0 15,-1-21-15,0 21 0,1-22 0,-1-20 16,-21 20-16,21 1 0,-20 0 16,20-1-16,-21 1 0,-21 21 0,21-21 15,-21 20-15,0 1 0,0 0 0,-21 21 32,0 21-32,0-21 15,0 21-15,-1 22 16,1-22-16,21 0 0,-21 21 0,0 1 15,21-1-15,-21 0 0,21 1 16,0-1-16,0 0 0,0-20 0,0 20 16,0-21-16,0 0 0,0 0 15,0 1-15,0-1 0,21 0 16,0-21-16,0 0 0,0 0 0,1 0 0,-1 0 16,0 0-16,0 0 0,21 0 15,-20-21-15,-1 0 0,0 21 0,0-22 16,21-20-16,-42 21 0,22 0 15,-22-22-15,21 22 0</inkml:trace>
  <inkml:trace contextRef="#ctx0" brushRef="#br0" timeOffset="19167.05">20510 2328 0,'-21'0'0,"42"0"0,-63-21 0,42 0 15,21 21 1,0 0-16,1 0 0,-1 0 15,0-21-15,21 21 0,-21 0 0,22 0 16,-1 0-16,0 0 0,-20 0 0,20 0 16,0 0-16,-21 0 15,22 0-15,-22 0 0,0 0 0,-21-21 16,-21 21 0</inkml:trace>
  <inkml:trace contextRef="#ctx0" brushRef="#br0" timeOffset="19998.18">1418 4170 0,'0'0'0,"-21"-21"15,0 21 1,0 0 0,21 21-1,-22 0-15,22 0 0,-21 0 0,21 1 16,-21 20-16,21-21 0,0 0 16,0 0-16,0 22 0,-21-22 0,21 0 15,0 0-15,-21-21 0,21 21 16,0 1-16,0-1 15,0-42 17,0-1-17</inkml:trace>
  <inkml:trace contextRef="#ctx0" brushRef="#br0" timeOffset="20206.75">1439 3958 0,'0'0'0,"0"-21"32,0 0-32,0 42 47,0 0-47,21-21 15,1 21-15,-1-21 16,0 0-16,0 22 0</inkml:trace>
  <inkml:trace contextRef="#ctx0" brushRef="#br0" timeOffset="20667.09">1990 4064 0,'0'0'0,"0"21"0,0 0 0,0 1 16,0-1-16,0 0 15,0 0-15,0 0 0,0 0 0,0 1 16,0-1-16,0 0 0,0 0 16,0 0-16,0 0 0,0 1 15,0-1-15,0 0 16,0 0-16,-22-21 31,22-21-15,0 0-1,0 0-15,0-1 0,0 1 0,0-21 16,0 21-16,22-22 16,-1 1-16,0 21 0,-21-21 0,21 20 15,0-20-15,22 21 0,-22 0 16,21 0-16,-21 21 0,22 0 0,-1 0 16,-21 0-16,21 0 0,-20 0 15,20 21-15,-21 0 0,0 0 0,0 0 16,-21 0-16,0 22 0,0-22 15,0 21-15,0-21 0,0 1 0,0-1 16,-21 21-16,0-21 0,0 0 16,0 1-16,21-1 0,-21 0 15,21 0 1,21-21 0,0-21-16</inkml:trace>
  <inkml:trace contextRef="#ctx0" brushRef="#br0" timeOffset="22226.73">4657 3704 0,'0'0'16,"0"-21"-16,-85-42 15,64 63 1,0 0-16,-1 0 0,1 0 15,0 21-15,0-21 0,21 21 16,-21 21-16,0-21 0,-1 1 16,22 20-16,-21 0 0,0 1 0,0-1 15,21 0-15,0 22 0,-21-22 16,21 22-16,-21-22 0,21 0 0,0 1 16,0-1-16,0-21 0,21 21 15,0-20-15,0-1 0,0 0 16,0 0-16,22-21 0,-22 0 0,21 0 15,1 0-15,-1 0 0,21-21 0,-20 21 16,-1-21-16,22 0 0,-22-1 0,0-20 16,1 21-16,-1-21 0,0-1 15,1 1-15,-1-22 0,-21 22 16,0 0-16,0-22 0,-21 22 0,0 0 16,0-1-16,0-20 0,0 20 15,0 1-15,-21 0 0,-21-1 0,21 22 16,-22-21-16,22 21 0,-21 21 15,0-21-15,-1 21 0,-20 0 0,20 0 16,-20 21-16,21-21 0,-1 21 16,1 21-16,0-21 0,-1 22 0,22-1 15,0 0-15,0 1 0,21-1 16,-21 0-16,21 22 0,0-22 0,0 22 16,0-22-16,21 0 0,0 22 0,0-43 15,0 21-15,0 1 16,22-22-16,-1 0 0,0 0 0,1-21 15,-1 0-15,22 0 0,-22 0 0,0 0 16,22-21-16,-22 0 0,0 21 16,1-42-16,-1 20 0,0 1 0,-20 0 15,20-21-15,-21-1 0,21 22 16,-20-21-16,-1 0 0,0-1 16,-21 1-16,21 42 0,-21-21 0,0 0 15,0 42 16,-21 0-31,0 21 16,21-21-16,-21 1 0,21-1 16,0 21-16,-22-21 0,22 0 0,0 1 15,-21 20-15,21-21 0,0 0 16,0 22-16,0-22 0,0 0 16,21-21-16,1 21 0,-1-21 15,0 0-15,0 0 0,0 0 16,0 0-16,1 0 0,-1-21 0,21 0 15,-21 21-15,0-21 0,1-1 16,-1 1-16,21 0 0,-21 0 0,0-21 16,-21 20-16,22-20 0,-1 21 15,-21 0-15,0-22 0,0 22 16,0 0-16,21 0 0,-21 0 0,0 0 16,0 42 15,0 0-31,-21 0 0,21 0 15,0 22-15,0-22 0,-21 0 16,21 0-16,0 21 0,0-20 0,0 20 16,0-21-16,0 0 0,0 0 15,0 1-15,21-22 0,0 21 16,0-21-16,0 0 0,0 0 16,1 0-16,-1 0 0,21-21 15,-21 21-15,0-22 0,1 1 16,20 21-16,0-42 0,-21 21 15,1 0-15,-1-22 0,0 22 16,0 0-16,-21-21 0,0 20 0,0 1 16,0 0-16,0 0 0,0 0 15,0 0-15,0-1 0,-21 1 16,0 21-16,0 0 16,-1 0-16,1 21 15,21 1-15,-21-1 0,0 0 16,21 0-16,0 0 15,21-21 1,0 0-16,0 0 16,1 0-16,-1 0 0,0 0 0,0 0 15,0-21-15,0 0 0,1 21 16,20-42-16,-21 42 0,0-22 16,0 1-16,1 0 15,-1 21-15,-21 21 31,0 0-31,0 1 16,-21-1-16,21 21 0,0-21 0,-22 22 16,1-22-16,21 0 0,0 21 15,0-21-15,0 22 0,0-22 16,0 0-16,0 0 0,0 0 0,0 1 16,21-22-1,1 0-15,-1 0 16,0 0-16,0 0 0,0 0 15,0-22-15,-21 1 0,22 0 16,-1 21-16,0-21 0</inkml:trace>
  <inkml:trace contextRef="#ctx0" brushRef="#br0" timeOffset="23371.22">8340 3493 0,'0'0'15,"21"-22"-15,-21 1 0,21 0 0,-21 0 16,21 0-16,-21 0 0,0-1 16,0 44 15,0-1-31,0 21 0,0-21 0,0 22 15,0-1-15,0 21 0,0-20 16,0-1-16,0 0 0,-21 1 0,0-1 16,0 0-16,21 1 0,-22-1 15,1 0-15,0 1 0,0-1 16,0-21-16,-22 22 0,22-22 0,0 0 16,-21 0-16,21 0 0,-22-21 15,22 0-15,0 0 0,-21 0 0,20 0 16,1 0-16,0-21 0,0-21 15,21 21-15,-21-1 0,21-20 16,0 21-16,0-21 0,0 20 0,0-20 16,0 0-16,0 21 0,0-22 15,21 1-15,0 21 0,-21 0 0,21-22 16,-21 22-16,21 21 0,-21-21 0,22 21 16,-1 0-1,0 21-15,-21 0 16,21 0-16,-21 1 0,21-1 15,0 21-15,1-21 0,-22 22 0,21-22 16,0 21-16,-21-21 0,21 43 16,0-22-16,0-21 0,-21 0 15,22 1-15,-22-1 0,21-21 0,0 0 16,0 0-16,0 0 16,0 0-16,1 0 0,-1 0 0,0-21 15,21-1-15,-21 1 0,1 0 0,20 0 16,-21 0-16,0 0 0,22-22 15,-22 22-15,0 0 0,0-21 0,0 20 16,0 1-16,1 0 0,-22 0 16,0 0-16,0 0 0,0 42 47,0 0-47,0 0 0,-22 0 15,22 0-15,-21 1 0,21-1 0,0 21 16,0-21-16,0 0 0,0 1 15,0-1-15,0 21 0,0-21 0,21-21 16,1 21-16,-1 1 0,0-22 0,0 0 16,0 0-16,0 0 0,22 0 15,-22 0-15,0 0 0,21-22 16,-20 1-16,-1 0 0,21 21 16,-21-21-16,0 0 0,1 0 0,-1-22 15,0 22-15,-21 0 0,0 0 0,0 0 16,0-22-16,0 22 0,0 0 15,0-21-15,0 20 0,-21 1 0,0 0 16,-1 0-16,1 0 0,0 21 0,-21 0 16,21 0-16,-1 0 0,-41 0 15,42 21-15,-22-21 0,22 21 16,0 0-16,0 0 0,0 1 16,21 20-16,-21-21 0,21 0 0,0 0 15,0 1-15,0 20 0,0-21 16,0 0-16,0 0 0,21 1 15,-21-1-15,21 0 0,21-21 0,-21 0 16,22 21-16,-22-21 0,21 0 16,1 0-16,-1 0 0,0-21 0</inkml:trace>
  <inkml:trace contextRef="#ctx0" brushRef="#br0" timeOffset="23646.75">9800 3662 0,'0'0'0,"0"-21"0,0 0 0,0-1 16,-21 22 0,0 0-16,0 0 0,-22 0 15,22 0-15,0 0 0,0 22 16,-22-1-16,22 0 0,0 0 0,0 0 16,0 0-16,0 22 0,21-22 0,0 0 15,-22 0-15,22 22 0,0-22 16,0 0-16,0 21 0,0-21 15,0 1-15,0-1 0,0 0 0,0 0 16,22 0-16,-1 0 0,0-21 0,21 0 16,-21 0-16,22 0 0,-1 0 0,0 0 15,22 0-15,-22 0 16,1-21-16,-1 0 0</inkml:trace>
  <inkml:trace contextRef="#ctx0" brushRef="#br0" timeOffset="24319.17">10266 3789 0,'0'0'0,"0"-21"0,0 0 0,0-1 16,-21 22-16,-1 0 0,1 0 16,0-21-16,0 21 0,-21 0 0,20 0 15,1 0-15,-21 21 0,21 1 0,0-1 16,-22-21-16,22 21 0,0 0 16,21 0-16,-21 0 0,21 1 0,-21 20 15,21-21-15,0 0 0,0 0 16,0 1-16,0-1 0,21 0 15,0-21-15,0 0 0,0 21 16,0-21-16,1 0 0,-1 0 16,0 0-16,0 0 0,0-21 0,22 21 15,-22-21-15,0 0 0,0-1 16,0 1-16,0 0 0,1 0 0,-1 0 16,0 0-16,-21-1 0,0-20 0,21 21 15,-21 0-15,21 0 0,-21-1 16,0 1-16,0 0 0,0 0 0,0 42 15,0 0 1,0 0-16,-21 22 16,21-22-16,0 0 0,0 21 15,0-20-15,-21 20 0,21-21 0,0 0 16,0 22-16,0-22 0,0 0 16,0 0-16,21 0 0,-21 0 0,21 1 15,0-22-15,1 0 0,-1 0 0,0 0 16,0 0-16,0 0 0,0 0 15,22 0-15,-22-22 0,0 1 0,0 0 16,0 0-16,22 0 0,-22 0 0,0-1 16,0-20-16,0 21 15,1-21-15,-1-1 0,-21 22 0,21-21 16,0-1-16,0 1 0,0 0 0,-21-1 16,0 22-16,0-21 0,0 21 15,-21 21 1,21 21-16,-21 0 0,0 21 15,0-20-15,21 20 0,-21 0 16,21 1-16,-22-22 0,22 21 0,0 0 16,0-20-16,0 20 0,0-21 15,0 0-15,0 22 0,0-22 0,22 0 16,-1-21-16,-21 21 0,21-21 0,0 21 16,0-21-16,0 0 0,22 0 15,-22 0-15,0-21 0,0 0 16,0 0-16,22 21 0</inkml:trace>
  <inkml:trace contextRef="#ctx0" brushRef="#br0" timeOffset="26351.17">12700 3747 0,'0'0'0,"0"-22"0,0 1 15,0 0-15,0 0 16,21 21-16,-21-21 0,21 0 16,0-1-16,1 1 0,-1 0 15,0 0-15,-21 0 0,21-22 0,-21 22 16,0 0-16,0 0 0,0-21 16,0 20-16,-21 1 0,0 0 15,0 21-15,-1 0 0,-20 0 16,21 0-16,0 21 0,-22 0 0,22 1 15,0-1-15,-21 0 0,21 0 16,-1 0-16,22 22 0,0-22 0,0 0 16,0 21-16,0-21 0,0 1 0,0 20 15,0-21-15,22 0 0,-1 0 16,0 22-16,0-22 0,0 0 0,0 0 16,1 22-16,-1-22 0,0 0 0,0 0 15,-21 0-15,0 0 0,0 22 16,0-22-16,0 0 0,-21 0 15,0 0-15,-22 1 0,22-22 16,-21 0-16,0 21 0,-1-21 16,1 0-16,0 0 0,-1 0 0,1 0 15,0-21-15,20-1 0,-20 1 16,21 0-16,0 0 0,0 0 0,-1-22 16,22 22-16,-21-21 0,21 21 0,0-22 15,0 1-15,0 21 0,0-21 16,0 20-16,21-20 0,22 0 15,-43 21-15,0-1 0,21 22 16,0 0-16,0 0 16,-21 22-16,0-1 0,21 21 15,-21-21-15,22 0 0,-22 22 16,0-22-16,0 21 0,21-21 0,-21 22 16,21-22-16,-21 21 0,21-21 0,0 22 15,-21-22-15,21 0 0,1 0 16,-1 0-16,0 1 0,0-22 0,0 0 15,0 21-15,1-21 0,20 0 16,-21 0-16,21 0 0,-20-21 0,20 21 16,0-22-16,-21 1 0,22 0 15,-1 0-15,0 0 0,-20 0 16,20-22-16,-21 22 0,0 0 0,22 0 16,-43-22-16,21 22 0,0 0 0,-21 0 15,0 0-15,0 0 16,-21 21-1,0 21 1,21 0-16,-22 0 0,1 0 0,21 0 16,0 1-16,-21-1 0,21 21 15,0-21-15,0 0 0,0 1 16,0-1-16,0 0 16,21-21-16,0 0 0,1 0 0,-1 0 15,21 0-15,-21 0 0,22 0 16,-22-21-16,21 21 0,-21-21 15,22-1-15,-22 1 0,21 0 0,-21 21 16,0-21-16,1 0 0,-1 0 16,-21-1-16,0 1 0,21 0 0,-21 0 15,0 0-15,-21 21 32,21 21-17,0 0-15,-21-21 0,-1 21 16,22 0-16,-21 1 0,21-1 0,0 0 15,-21 21-15,21 1 0,0-1 0,0 0 16,0 22-16,0-22 16,0 22-16,0-1 0,0 1 0,0-1 15,0 1-15,0-22 0,0 21 0,0 1 16,0-1-16,-21 1 0,21-22 16,-21 22-16,21-22 0,0 0 0,-21 1 15,-1-22-15,1 21 0,21-21 0,-21-21 16,0 22-16,-21-22 0,20 0 15,1 0-15,0 0 0,0-22 0,0 1 16,0 0-16,-1 0 0,1 0 16,0-22-16,0 1 0,21 0 15,0-1-15,0 1 0,0-64 16,21 43-16,0 20 0,22-20 0,-22-1 16,21 1-16,0-22 0,1 22 15,-1-1-15,22-20 0,-22 20 0,0 1 16,22 20-16,-22-20 0,0 20 0,1 1 15,-1 0-15,0 21 0,1-22 16,-22 22-16,21 0 0,-21 0 0,-21 0 16,-21 42 15,0 0-31,0-21 0,0 21 0,0 0 16,-1 0-16,1 1 15,21-1-15,0 0 0,0 0 16,0 0-16,0 0 0,0 1 0,0-1 15,21 0-15,1 0 16,-22 0-16,21 0 0,0-21 16,-21 22-16,21-22 15,-21-22 1,0 1 0,-21 0-16,0 0 15,0 21-15,21-21 0,-22 21 16,1 0-16,21-21 0,-21 21 15,21 21 17,0 0-32,0 0 0,0 0 15,0 0-15,21-21 16,0 22-16,1-22 0,-1 0 16,0 0-16,21 0 0,-21 0 15,1 0-15,-1 0 0,21 0 0,-21 0 16,0-22-16,22 22 0,-22-21 0,21 0 15,-21 21-15,1-21 0,20 0 16,-21 0-16,0-22 0,0 22 16,1-21-16,-1 21 0,0-22 0,0 1 15,0 0-15,0-1 0,-21 1 16,0 0-16,0 20 0,0-20 0,22 21 16,-22-21-16,0 20 15,-22 44 1,22-1-16,-21 21 0,0 0 15,0-20-15,21 20 0,-21 0 16,0 1-16,-1-1 0,22 0 0,-21 1 16,0-22-16,21 21 0,0-21 15,0 22-15,0-22 0,0 0 0,0 0 16,0 0-16,0 0 0,21 1 16,0-22-1,1 0-15,20 0 0,-21 0 16,0-22-16,0 1 0,1 21 0,-1-21 15,0 0-15,0 0 0,0 0 16,0-1-16,1 1 0</inkml:trace>
  <inkml:trace contextRef="#ctx0" brushRef="#br0" timeOffset="26547.05">14139 3683 0,'0'0'16,"-21"21"-16,0-21 0,21 21 15,-21-21-15,21 22 16,21-22 0,0 0-1,0 0-15,22 0 0,-22 0 0,21 0 16,-21 0-16,22-22 0,-22 22 16,21 0-16,-21-21 0,22 21 0,-22 0 15</inkml:trace>
  <inkml:trace contextRef="#ctx0" brushRef="#br0" timeOffset="27556.34">14584 3810 0,'0'0'15,"-21"21"-15,42-21 47,0 0-47,0 0 0,0 0 16,0 0-16,1-21 0,-1 0 0,0 21 15,0-21-15,0 0 0,0 21 0,-21-22 16,22 1-16,-22 0 0,21 0 16,-21 0-16,0 0 0,0-1 15,-21 22 1,-1 0-16,1 22 0,0-22 16,0 21-16,0 0 0,0 0 0,-1 0 15,1 0-15,21 1 0,0-1 16,-21 0-16,21 0 0,0 0 15,-21 0-15,21 1 0,0-1 0,0 0 16,0 0-16,21-21 0,0 21 16,0-21-16,-21 21 0,43-21 0,-22 0 15,0 0-15,0 0 0,22 0 0,-22-21 16,21 21-16,-21-21 0,22 0 16,-22 21-16,0-21 0,21 0 0,-21-1 15,22 1-15,-22 0 0,0-21 16,0 21-16,0-1 0,1 1 0,-22-21 15,0 21-15,0 0 0,-22 42 32,1-21-17,21 21-15,-21 0 0,21 0 0,-21 0 16,0 1-16,21-1 0,0 0 16,0 0-16,-21 0 0,21 0 0,-22 1 15,22-1-15,0 0 0,-21-21 0,21 21 16,0 0-1,0-42 17,0 0-17,0 0-15,0 0 0,0-1 0,0 1 16,21-21-16,1 21 16,-1 0-16,0-1 0,0-20 15,0 21-15,22 0 0,-1 0 16,0-1-16,-21 1 0,22 0 0,-1 21 15,0 0-15,-20 0 0,-1 0 0,0 0 16,0 21-16,0 0 0,-21 1 0,21-1 16,-21 0-16,0 0 0,0 0 15,0 0-15,0 1 0,0-1 0,0 0 16,0 0-16,0 0 0,-21 0 16,21 1-16,-21-22 0,0 0 15,0 0 1,0 0-16,-1 0 15,22-22 1,0 1-16,0 0 16,0 0-16,22 0 0,-1 0 15,21-1-15,-21-20 0,22 21 16,-22 0-16,21-22 0,0 22 0,1 0 16,-22 0-16,21 0 0,1 21 0,-1 0 15,0 0-15,1 0 0,-22 0 0,21 21 16,-21 0-16,0 0 15,1 22-15,-22-22 0,0 0 0,0 21 16,0-21-16,0 1 0,0-1 0,0 0 16,0 21-16,-22-21 0,1 1 15,0-22-15,0 21 0,21 0 0,-21 0 16,0-21-16,-1 21 0,1 0 16,0-21-16,0 0 0,0 22 15,0-22-15,-1 21 0</inkml:trace>
  <inkml:trace contextRef="#ctx0" brushRef="#br0" timeOffset="28546.41">106 6054 0,'0'0'16,"-21"0"-16,-1 0 0,-20 21 16,21-21-16,42 0 93,43 0-93,20 0 16,-20 0-16,20 0 0,1 0 16,0 0-16,-1-21 0,-20 21 0,21 0 15,-22 0-15,-21-21 0,22 21 16,-22-22-16,22 22 0,-43 0 15,21 0-15,-21 0 0,1 0 0,-1-21 16,0 21 0,-42 0-1,0-21 1,-1 21-16,1 0 0,0 0 0,21-21 16,-21 21-16,0 0 0,0-21 15</inkml:trace>
  <inkml:trace contextRef="#ctx0" brushRef="#br0" timeOffset="28966.55">783 5779 0,'0'0'0,"0"-22"0,-21 1 15,21 42 17,0 1-17,0-1-15,21-21 0,0 21 16,0-21-16,1 21 0,-1-21 15,21 21-15,-21-21 0,0 0 0,22 0 16,-22 0-16,21 0 0,-21 0 16,22 0-16,-22 0 0,21 0 15,-21 0-15,1 0 0,-1 0 0,0 0 16,0 0 0,-42 0-1,0 0 1,0 0-16,-1 0 0,1 0 15,0 21-15,0 1 0,0-1 16,-22 0-16,22 21 0,0-21 0,-21 1 16,21 20-16,-1-21 0,1 21 15,-21-20-15,21-1 0,-22 42 16,1-42-16,42 1 0,-21 20 16,0-21-16,0 0 0,21 0 15,21-21 1,0 0-1,0-21-15,0 21 16</inkml:trace>
  <inkml:trace contextRef="#ctx0" brushRef="#br0" timeOffset="30143.11">1841 5906 0,'0'0'0,"-21"-85"32,21 64-32,0 0 0,-21-1 15,21 1-15,0 42 31,0 1-15,0 20-16,0-21 0,0 21 16,0 1-16,0-1 0,0-21 0,0 22 15,0-22-15,0 21 0,0-21 16,0 0-16,0 1 0,0-1 0,0 0 16,0 0-16,0-42 46,21 21-46,-21-21 0,21 0 16,1-1-16,-22 1 0,21 0 16,0 0-16,-21 0 0,21-22 15,-21 22-15,21 0 0,-21-21 0,0 21 16,21-1-16,-21 1 0,22 21 16,-22 21-1,21-21-15,-21 22 16,21 20-16,-21-21 0,0 0 0,0 0 15,21 22-15,-21-22 0,0 0 16,21 0-16,-21 0 0,0 1 0,0-1 16,21-21-16,-21 21 0,22 0 15,-1-21 1,0 0-16,0 0 16,0 0-16,0 0 0,1-21 0,-1 21 15,0-21-15,0 0 0,0-1 0,0 1 16,1 0-16,-1 0 0,-21 0 15,21-22-15,0 22 0,-21-21 0,21 21 16,-21-22-16,0 1 0,0 21 16,0 0-16,0 0 0,0-1 0,0 1 15,0 0-15,0 42 16,0 0 0,0 1-16,0-1 0,0 21 15,0-21-15,0 22 0,0-22 0,0 21 16,0-21-16,0 0 15,0 22-15,0-22 0,0 0 0,0 0 16,21 0-16,1 1 0,-1-22 16,0 21-16,0-21 0,21 0 0,-20 0 15,-1 0-15,21 0 0,0 0 16,-20 0-16,20-21 0,-21 21 0,21-22 16,-20 1-16,20 0 0,-21 21 0,21-42 15,-20 21-15,-1-1 0,0 1 16,0 0-16,0-21 0,0 21 0,-21-22 15,0 22-15,0-21 0,0 21 16,0-1-16,0 1 0,0 0 16,0 0-16,-21 21 0,0 0 15,0 21-15,0 0 0,21 0 16,-21 22-16,-1-22 0,22 21 0,0-21 16,0 22-16,0-22 0,0 0 15,0 0-15,0 22 0,0-22 0,0 0 16,0 0-16,22-21 0,-1 0 15,-21 21-15,21-21 0,0 0 16,0 0-16,0 0 0,1 0 0,-1 0 16,21 0-16,-21-21 0,22 21 15,-1-21-15,-21 0 0,21 0 0,22-1 16</inkml:trace>
  <inkml:trace contextRef="#ctx0" brushRef="#br0" timeOffset="31110.93">4657 5779 0,'21'0'15,"0"-22"-15,-21 1 16,21 21-16,0-21 0,0 0 16,1 0-16,-1 0 0,0-1 15,21 1-15,-21 0 0,1 0 16,-22 0-16,21 0 0,-21-1 0,0 1 16,0 0-16,0 0 0,-21 21 15,-1 0-15,1 0 0,0 0 16,-21 0-16,-1 0 15,1 21-15,0 0 0,-1 0 0,22 1 0,-21 20 16,21-21-16,-22 21 0,43-20 0,0-1 16,0 21-16,0-21 15,0 0-15,0 1 0,22 20 0,-1-21 16,0-21-16,0 21 0,148 64 31,-147-64-31,20-21 0,-21 21 0,0 0 16,-21 1-16,0-1 15,-21-21 1,0 21-16,0-21 0,-22 0 16,22 0-16,-21 0 0,0 0 0,-1 0 15,1 0-15,0 0 0,-1 0 16,22 0-16,-21-21 0,21 0 16,-22 21-16,22-22 0,0 1 0,0 0 15,21 0-15,-21 0 0,21 0 0,0-1 16,-22 1-16,22 0 0,22 21 31,-1 0-31,-21 21 16,21 0-16,0 1 0,0-1 0,0 0 15,1 0-15,-1 0 0,0 0 16,0 1-16,21-22 0,-20 21 0,-1 0 16,21-21-16,-21 0 0,22 0 0,-22 0 15,21 0-15,-21 0 16,22 0-16,-1 0 0,0 0 0,-21-21 15,22 0-15,-1-1 0,0 1 0,-20 0 16,20 0-16,-21 0 0,0 0 16,0-22-16,22 1 0,-43 0 0,21-1 15,0 1-15,0 0 0,-21-1 0,0 1 16,0 0-16,0 20 0,21-20 16,-21 0-16,0 21 0,0-1 0,0 1 15,0 0-15,0 42 16,-21 0-1,21 1-15,0-1 0,-21 21 16,21 0-16,-21 1 0,0-1 16,21 22-16,-21-22 0,21 0 0,0 1 15,0-1-15,0 0 0,-22-21 16,22 22-16,0-22 0,0 0 0,0 0 16,0 0-16,22-21 0,-22 22 15,21-22-15,0 0 16,0 0-16,-21-22 0,21 22 15,0-21-15,-21 0 0,0 0 16,0 0-16,0 0 0,0-1 16</inkml:trace>
  <inkml:trace contextRef="#ctx0" brushRef="#br0" timeOffset="31295.09">5059 5694 0,'0'0'0,"21"0"31,0 0-15,0 0-16,0 0 0,1 0 0,-1 0 16,0-21-16,21 21 0,1-21 15,-1 21-15,-21-22 0,21 1 0,22 21 16,-43-21-16,21 0 0,1 21 0,-22-21 16,21 21-16,-21 0 0</inkml:trace>
  <inkml:trace contextRef="#ctx0" brushRef="#br0" timeOffset="31658.5">5673 5525 0,'0'21'0,"-22"0"16,1 0-16,21 0 0,-21 0 0,0 1 16,0-1-16,21 0 0,0 21 15,-21-21-15,21 1 0,-22 20 0,22-21 16,0 0-16,0 0 0,0 1 0,0-1 16,0 0-16,22-21 15,-1 21-15,0-21 0,0 0 0,0 0 0,0 0 16,1 0-16,20 0 0,-21 0 15,0-21-15,22 21 0,-22-21 0,21 0 16,-21 21-16,0-22 0,22 1 16,-22 0-16,-21-21 0,21 21 0,-21-1 15,0-20-15,0 21 0,0 0 16,0-22-16,0 22 0,-21 0 0,0-21 16,0 21-16,-1-1 0,1 22 15,0-21-15,-21 21 0,21 0 0,-1 0 16,-20 0-16,21 0 0,0 21 0,-22 1 15,22-1-15,0 0 0,21 0 16,-21 0-16,21 0 0,0 1 0,0-1 16,0 0-16,0 21 0,0-21 0,21-21 15,0 22-15,0-1 16,1-21-16,-1 0 0,21 0 0,-21 0 16,22 0-16</inkml:trace>
  <inkml:trace contextRef="#ctx0" brushRef="#br0" timeOffset="32083.22">6138 5673 0,'0'0'0,"0"-21"15,0-1-15,0 1 16,0 0-16,0 0 0,0 0 16,21 21-1,1 0-15,-1 0 16,0 0-16,0 0 0,0 0 15,0 21-15,1 0 0,-1 0 16,0 0-16,-21 22 0,0-22 0,21 0 16,-21 0-16,0 22 0,0-22 15,0 0-15,0 0 0,0 0 0,0 0 16,0 1-16,-21-1 0,0 0 16,21 0-16,-21-21 15,21-21 1,0 0-1,0 0-15,0-1 0,21 1 0,-21 0 16,0 0-16,21 0 0,0 0 0,-21-22 16,0 22-16,21 0 15,0-21-15,-21 20 0,22 1 0,-1 0 16,0 0-16,0 0 16,0 21-16,0 0 0,1 0 0,-1 0 15,0 0-15,0 0 16,-21 21-16,21 0 15</inkml:trace>
  <inkml:trace contextRef="#ctx0" brushRef="#br0" timeOffset="32415.21">6752 5821 0,'0'0'0,"85"21"31,-64-21-31,0 0 0,0-21 0,0 21 16,1-21-16,-1 0 0,0 21 0,0-22 15,0 1-15,22 0 0,-22 0 16,0 0-16,-21-22 0,21 22 0,-21 0 16,21 0-16,-21 0 0,0 0 0,0-1 15,0 1-15,-21 21 16,0 0-16,0 0 0,-22 0 0,22 0 16,-21 21-16,21 1 0,-22-1 0,22 0 15,0 21-15,0 1 16,0-22-16,0 21 0,21-21 0,0 22 15,0-22-15,0 21 0,0-21 0,0 0 16,0 1-16,21-22 0,0 21 16,0-21-16,21 0 0,-20 0 0,20 0 15,0 0-15,-21 0 0,22 0 0,-1 0 16,-21-21-16,22-1 0,-22 22 16,21-21-16,-21 0 0</inkml:trace>
  <inkml:trace contextRef="#ctx0" brushRef="#br0" timeOffset="33579.22">8001 5800 0,'0'0'0,"21"0"15,0 0 1,0 0-16,1 0 0,-1 0 16,0 0-16,0 0 0,21-43 15,1 43-15,-22-21 0,0 0 16,0 21-16,0-21 0,1 0 0,-1 0 15,-21-1-15,0 1 0,21 0 0,-21 0 16,0-21-16,0 20 0,0 1 16,0 0-16,0-21 0,-21 21 0,21-1 15,-21 22-15,-1-21 0,1 21 0,0 0 16,-21 0-16,21 0 0,-1 0 16,-20 21-16,21 1 0,-21-1 0,20 0 15,-20 0-15,21 21 0,0-20 16,0 20-16,-1-21 0,22 21 15,-21 1-15,21-22 0,0 21 0,0-21 16,0 22-16,0-22 0,0 0 0,21 0 16,1-21-16,20 21 0,-21-21 15,0 0-15,0 0 0,22 0 16,-22 0-16,0 0 0,43-42 16,-43 42-16,21-21 0,-21 0 0,0-22 15,1 22-15,-1 0 0,21-42 16,-42 20-16,0 22 0,21-21 15,-21-1-15,0 22 0,21 0 16,-21 0-16,0 0 0,0 0 0,0-1 16,0 44 15,0-1-31,-21 0 0,21 0 0,0 0 16,0 22-16,0-22 0,0 21 15,0-21-15,0 0 0,0 22 0,0-22 16,0 0-16,0 0 0,21 0 0,-21 1 15,22-1-15,-1 0 0,0-21 16,0 0-16,0 0 0,0 0 0,1 0 16,20 0-16,-21 0 0,0-21 0,22 21 15,-22-21-15,21-1 16,-21 1-16,22 0 0,-22-21 0,21 21 16,-21-22-16,0 22 0,1-21 0,-1-1 15,0 22-15,0-21 0,0 21 16,0-22-16,-21 22 0,0 0 0,0 0 15,0 0-15,-21 21 32,0 21-32,0 0 0,21 0 15,-21 22-15,0-22 0,21 0 16,0 0-16,-22 21 0,22-20 0,-21 20 16,21-21-16,0 0 0,0 22 0,0-22 15,0 0-15,21 0 0,-21 0 16,22-21-16,-1 21 0,0-21 15,0 22-15,0-22 0,0 0 0,1 0 16,-1 0-16,21 0 0,-21-22 0,0 1 16,1 0-16,20 0 0,-21 0 15,0 0-15,0-1 0,1 1 16,-1-21-16,0 21 0,0-22 0,0 22 0,-21-21 16,0 21-16,21-22 0,-21 22 15,0 0-15,0 0 0,0 0 0,0 42 31,-21 0-31,21 0 16,0 0-16,-21 1 0,21 20 16,-21-21-16,21 0 0,0 22 0,0-22 15,0 0-15,0 0 0,0 21 16,0-20-16,0-1 0,0 0 0,0 0 16,21 0-16,0-21 0,0 0 15,1 0-15,-1 0 16,0 0-16,0-21 0,0 21 15</inkml:trace>
  <inkml:trace contextRef="#ctx0" brushRef="#br0" timeOffset="34714.8">10710 5757 0,'0'0'15,"0"22"1,21-44 0,-21 1-16,22 21 0,-1-21 0,-21 0 15,21 0-15,0 0 0,-21-22 0,21 22 16,0 0-16,1-21 15,-1-1-15,-21 22 0,21-21 0,0-1 16,0 1-16,-21 0 0,0-1 0,21 1 16,-21 21-16,0 0 0,0 0 15,0-1-15,0 1 0,0 42 16,-21 1-16,0-1 16,0 0-16,21 21 0,-21 1 15,0-22-15,21 21 0,0 0 0,-22 1 16,22-22-16,-21 21 0,21 1 15,0-1-15,0 0 0,0 22 16,0-43-16,21 0 0,1 0 16,-1 0-16,0 1 0,0-22 0,0 0 15,22 0-15,-22 0 0,0 0 16,21 0-16,-21 0 0,22-22 0,-22 1 16,21 0-16,-21 0 0,1 0 15,20 0-15,-21-22 0,0 22 0,0-21 16,-21 21-16,22-22 0,-1 1 0,-21 21 15,0-22-15,0 1 0,0 21 16,21-21-16,-21 20 0,0 1 0,-21 42 31,0-21-15,21 22-16,0 20 0,-22-21 0,1 0 16,21 22-16,0-22 0,0 0 0,-21 21 15,21-21-15,-21 22 0,21-22 16,-21 0-16,21 21 0,0-20 0,0-1 15,0 0-15,-21 0 0,21 0 16,0-42 15,0 0-31,0 0 0,21 0 16,0-1-16,-21 1 0,21 0 16,0 0-16,0-21 0,1 20 0,-1 1 15,21-21-15,-21 21 0,0 0 16,1-1-16,-1 1 0,0 21 15,0 0-15,0 0 0,-21 21 16,0 1 0,0-1-16,0 0 0,0 0 0,0 0 15,0 0-15,0 1 0,0-1 0,0 21 16,0-21-16,0 0 0,0 1 16,0-1-16,0 0 0,21-21 0,1 21 15,-1-21-15,0 0 0,0 0 0,0 0 16,0 0-16,1 0 0,-1 0 15,21 0-15,-21 0 0,22-21 0,-22 21 16,21-21-16,-21 0 0,22-1 16,-1 1-16,-21 0 0,0 0 15,22 0-15,-22-22 0,0 22 0,-21 0 16,0 0-16,0 0 0,0 0 0,0-1 16,0 1-16,0 0 0,-21 21 15,0 0 1,-1 21-16,1 0 0,0 1 0,0-1 15,0 0-15,21 0 0,0 0 16,0 0-16,0 22 0,0-22 16,0 0-16,0 0 0,0 0 15,21 1-15,0-1 16,0-21-16,22 0 0,-22 0 0,0 0 16,0 0-16,0 0 0,0 0 15,22 0-15,-22 0 0,0-21 0,0-1 16,0 22-16,1-21 0,-1 0 0,-21 0 15,0 0-15,0 0 0,0-22 0</inkml:trace>
  <inkml:trace contextRef="#ctx0" brushRef="#br0" timeOffset="34924.24">10689 5440 0,'0'0'0,"-21"0"0,42 0 31,0 0-31,22 0 0,-22 0 0,21 0 16,0 0-16,1-21 0,20 21 16,1-21-16,-22 21 0,22-22 15,-22 1-15</inkml:trace>
  <inkml:trace contextRef="#ctx0" brushRef="#br0" timeOffset="35575.11">13758 5355 0,'21'0'31,"-21"-21"-31,22 0 0,-1 21 0,0-21 16,21 0-16,-21-1 0,22 1 15,-22 0-15,21 0 0,-21 0 0,22 0 16,-22-1-16,-21 1 0,0 0 0,0-21 16,0 21-16,0-1 0,-42 1 15,20 21-15,1-21 0,-21 21 16,21 0-16,-22 0 0,22 21 16,-21 0-16,21 1 0,-22-1 15,22 0-15,0 21 0,0-21 0,21 22 16,0-22-16,0 21 0,0-21 15,0 1-15,0 20 0,0-21 0,21 0 16,0 0-16,0 1 0,1 20 0,-1-21 16,21 0-16,-21 0 0,0 1 15,1-1-15,-1 0 0,0 0 16,0 0-16,-21 0 0,0 1 0,0-1 16,0 0-16,-21-21 0,0 21 15,0-21-15,-22 0 0,22 0 0,-21 0 0,-1 0 16,1 0-16,0 0 0,21 0 15,-22 0-15,1-21 0,21 0 16,-22 21-16,22-21 0,0-1 0,0 1 16,0 0-16,0-21 0,21 21 15,0-1-15,-22 1 0,22 0 0,0 0 16,0 0-16,22 0 0,-1 21 16,0 0-16,0 0 0,0 0 15,0 0-15,1 0 0,-1 0 0,0-22 16,0 22-16,0 0 0,0 0 0</inkml:trace>
  <inkml:trace contextRef="#ctx0" brushRef="#br0" timeOffset="36299.19">14372 5271 0,'0'0'0,"0"-22"0,0 1 16,-21 21 15,0 21-31,0-21 0,-1 22 0,1-1 16,0 0-16,0 0 0,0 0 0,0 0 15,-1 1-15,1 20 0,0-21 16,0 0-16,21 0 0,0 1 0,0-1 16,0 21-16,0-21 0,0 0 15,0 1-15,21-1 0,0-21 16,22 0-16,-22 0 0,21 0 15,0 0-15,1 0 0,-1 0 0,0 0 16,1 0-16,-1-21 0,0-1 16,1 1-16,-22 0 0,21 0 0,1 0 15,-22 0-15,21-1 0,-21 1 16,0-21-16,1 21 0,-1-22 16,-21 22-16,0 0 0,0 0 0,0 0 15,-21 21-15,-1 0 16,1 0-16,0 0 0,0 0 0,0 0 15,0 0-15,-1 21 0,22 0 16,0 0-16,-21 0 0,21 1 16,0-1-16,0 0 0,0 0 0,0 0 15,0 0-15,0 1 0,0-1 0,21 0 16,1 0-16,-22 0 0,21 0 16,0-21-16,-21 22 0,21-1 0,0-21 15,0 0-15,1 0 0,-1 0 0,0 0 16,0 0-16,0 0 15,22 0-15,-22-21 0,0 21 0,0-22 16,0 1-16,0 0 0,1 0 16,-1 0-16,0 0 0,0-1 15,0 1-15,0 0 0,-21 0 0,0 0 16,22 0-16,-22-1 0,-22 22 31,22 22-31,-21-22 16,0 21-16,21 0 0,0 0 15,-21 0-15,0 0 0,0 1 16,21-1-16,0 0 0,0 0 16,0 0-1,0-42 17,21 21-32,-21-21 0,21 0 15</inkml:trace>
  <inkml:trace contextRef="#ctx0" brushRef="#br0" timeOffset="36454.37">15176 5228 0,'0'0'0,"-21"0"0,0 0 15,21-21-15,-21 21 16,21 21 15,21-21-31,0 0 16,0 0-16,1 21 0,20-21 15</inkml:trace>
  <inkml:trace contextRef="#ctx0" brushRef="#br0" timeOffset="36795.17">15600 5249 0,'0'22'0,"0"-1"15,-21 0-15,-1 0 0,22 0 16,-21 0-16,0 1 0,21-1 15,0 21-15,0-21 0,-21 22 0,21-22 16,0 21-16,-21 22 0,21-22 0,0 0 16,0 22-16,-21-22 0,-1 22 15,22-1-15,-21 1 0,21-22 16,-21 43-16,0-22 0,0 22 0,21-1 16,-21 1-16,-1 0 0,-20-22 15,21 22-15,0-22 0,0 1 0,-1-22 16,1 1-16,21-1 0,0-21 0,-21 0 15,21-42 17,0 0-32,0-21 0,21 20 0,-21-20 15,21 0-15,1-1 0,-1-20 0,0-1 16,0 1-16,0-1 0,0-20 16,1 20-16,-1 1 0,0-22 0</inkml:trace>
  <inkml:trace contextRef="#ctx0" brushRef="#br0" timeOffset="37099.24">15494 5461 0,'0'0'0,"0"-42"0,0-1 0,0 1 16,0 21-16,0-21 0,0 20 15,0 1-15,0-21 0,0 21 0,0 0 16,21 21-16,-21-22 0,21 22 16,0 0-16,1 0 0,-1 0 15,0 0-15,0 22 0,0-1 0,0 0 16,1 0-16,-1 0 0,0 22 15,-21-22-15,21 0 0,-21 0 16,21 21-16,-21-20 0,0-1 0,0 0 16,0 0-16,-21 0 15,0 0-15,0-21 0,0 0 0,-1 22 16,1-22-16,0 0 0,0 0 16,0 0-16,0 0 0,-1 0 0,1 0 15,21-22 1,0 1-1,0 0-15,21 0 0,1 21 16,-1-21-16</inkml:trace>
  <inkml:trace contextRef="#ctx0" brushRef="#br0" timeOffset="37343.08">16108 4974 0,'0'0'16,"0"21"-1,-21 1 1,-1-1-16,1 0 0,21 21 0,-42 22 16,42-22-16,0-21 0,-21 22 15,0-22-15,21 21 0,-22-21 16,22 0-16,0 1 0,0-1 0,0 0 16,-21 0-16,21 0 0,0 0 15,21-21 1,1 0-1,-1 0-15,0 0 0,0-21 0,21 21 16</inkml:trace>
  <inkml:trace contextRef="#ctx0" brushRef="#br0" timeOffset="37662.22">16425 5271 0,'0'0'0,"21"-22"0,-21 1 16,22 21-16,-44 0 31,1 0-31,0 0 0,0 0 0,0 21 15,0-21-15,-1 22 0,1-22 16,21 21-16,0 0 0,0 0 16,0 0-1,21-21-15,1 21 0,-1-21 16,0 22-16,0-22 16,0 0-16,0 21 0,-21 0 15,0 0-15,0 0 16,-21 0-1,0-21-15,-21 22 0,21-22 16,-1 0-16,1 0 0,0 0 16,0 0-16,0 0 0,0 0 0,-1 0 15,1 0 1,21-22-16,-21 22 16,21-21-16,-21 21 0</inkml:trace>
  <inkml:trace contextRef="#ctx0" brushRef="#br0" timeOffset="37851.12">15790 5144 0,'0'0'0,"21"-22"31,1 22-31,-1 0 0,0-21 16,0 21-16,0 0 0,22 0 0,-1 0 0,-21 0 15,21-21-15,1 21 16,-1 0-16,43 0 0,-43 0 15,-21 0-15,22 0 0,-22 0 16,0 0-16,0 0 0</inkml:trace>
  <inkml:trace contextRef="#ctx0" brushRef="#br0" timeOffset="38247.14">17484 5186 0,'21'-42'15,"0"42"-15,-21-22 0,21 22 16,0 0-16,-21 22 16,0-1-16,0 0 15,0 0-15,0 0 16,0 0-16,-21 1 0,21 20 0,-21-21 16,0 0-16,21 0 0,-21 1 15,-1-1-15,1 0 16,0-21-1,21-21 17,0 0-32</inkml:trace>
  <inkml:trace contextRef="#ctx0" brushRef="#br0" timeOffset="38415.4">17589 5059 0,'0'0'0,"-21"0"31,0 0-31,0 0 0,21 21 31,0 0-31,21-21 16,0 21 0,0-21-16,1 22 0</inkml:trace>
  <inkml:trace contextRef="#ctx0" brushRef="#br0" timeOffset="38831.21">17992 5186 0,'0'85'32,"-22"-64"-32,1 0 0,21 0 0,-21 0 0,21 0 15,0 1-15,-21-22 0,21 21 16,0 0-16,-21 0 0,21 0 0,0 0 15,0 1 1,-21-22 0,-1 0-16,1 0 15,21-22-15,0 1 16,0 0-16,0 0 16,0-21-16,0 20 0,0 1 15,21-21-15,-21 21 0,22-22 16,-1 1-16,0 21 0,0-21 0,21 20 15,-20-20-15,20 21 0,0 0 0,-21 21 16,22 0-16,-1 0 0,0 0 16,-20 0-16,20 21 0,-21 0 0,21 0 15,-20 22-15,-22-22 0,21 21 16,-21 0-16,0-20 0,0-1 0,0 21 16,0-21-16,0 0 0,0 1 0,-21-1 15,-1 0-15,1 0 16,0 0-16,0-21 0,-21 21 0,20 1 15,-20-22-15</inkml:trace>
  <inkml:trace contextRef="#ctx0" brushRef="#br0" timeOffset="39827.21">3895 6646 0,'0'0'0,"42"-63"15,-42 42 1,0 0-16,0-1 0,0 1 16,0 0-16,-21 0 15,0 21-15,-22 0 0,22 0 16,-21 21-16,21 0 0,-22 0 16,1 22-16,0-1 0,-1 0 15,1 1-15,0 20 0,20-20 0,-20-1 16,21 21-16,-21-20 0,42-1 0,-22 0 15,22 22-15,0-22 0,0 1 16,22 20-16,-1-42 16,21 22-16,-21-43 0,22 21 0,20-21 15,-21 0-15,1 0 0,20 0 0,-20 0 16,-1-21-16,0 21 0,1-22 16,-1 1-16,-21-21 0,0 21 0,22 0 15,-43-1-15,21 1 0,-21-21 16,0 21-16,0 0 0,0-1 0,0 1 15,0 0-15,-21 0 0,-1 0 0,1 0 16,0 21-16,0 0 0,21-22 16,-21 22-16,0 0 0,21 22 31,0-1-31,21 0 16,0 0-16,-21 0 0,21 22 0,0-22 15,-21 0-15,0 21 0,21 1 16,-21-22-16,0 21 0,22 0 0,-22 1 15,0-1-15,0 0 0,0 1 0,0-1 16,-22 0-16,1 1 0,0-1 16,21 0-16,-21 1 0,0-22 0,0 21 15,21-21-15,0 1 0,-22-1 0,22 0 16,-21-21 0,21-21-1,0 0-15,0-1 16,21 1-16,-21-21 0,22 21 15</inkml:trace>
  <inkml:trace contextRef="#ctx0" brushRef="#br0" timeOffset="40055.26">4339 6837 0,'0'21'15,"-21"0"1,21 0-16,0 1 0,-21-1 15,21 0-15,-21 0 0,21 0 0,-22 0 16,22 1-16,0-1 0,0 0 16,0 0-16,0 0 15,0-42 17,0 0-17,0 0-15,22 21 0</inkml:trace>
  <inkml:trace contextRef="#ctx0" brushRef="#br0" timeOffset="40210.64">4318 6710 0,'0'0'0,"0"-21"0,0 0 15,0-1-15,-21 1 16,0 21-16,-1 0 16,22 21-1,0 1-15,0-1 0,22-21 16,-1 0-16,0 0 15,0 0-15,0 0 0</inkml:trace>
  <inkml:trace contextRef="#ctx0" brushRef="#br0" timeOffset="40442.86">4868 6583 0,'0'0'0,"21"0"0,-42 21 31,0-21-31,0 21 0,0 0 15,0 1-15,-1-1 0,1 0 16,21 21-16,-21-21 0,0 1 0,0-1 16,21 21-16,0-21 0,0 0 15,-21 1-15,21-1 0,0 0 0,0 0 16,0 0-16,0 0 16,21-21-1,0 0 1</inkml:trace>
  <inkml:trace contextRef="#ctx0" brushRef="#br0" timeOffset="41919.82">4445 6900 0,'0'0'0,"-21"0"31,42 0-31,0 0 16,0 0-16,22 0 0,-22 0 15,21 0-15,22-21 0,-22 21 0,21-21 16,1 0-16,-22 0 0,22 21 16,-1-21-16,1-1 0,-22 1 0,22 0 15,-22-21-15,21 21 0,-41-1 0,20 1 16,-21 0-16,0 0 16,-21 0-16,0 0 0,0-1 0,0 1 15,-21 21-15,0 0 0,-21 0 16,20 0-16,1 21 0,0 1 15,0-1-15,0 0 0,0 0 0,-22 43 16,22-43-16,21 21 16,0-21-16,0 22 0,-21-22 0,21 21 15,0-21-15,0 0 0,0 22 0,0-22 16,0 0-16,0 0 0,0 0 16,0 1-16,0-1 0,0 0 15,21-42 32,-21 0-47,21-1 0,-21 1 16,21 0-16,1 0 0,-22 0 15,21 0-15,0-1 0,0 1 0,0 0 16,0 0-16,1 21 0,-1 0 16,0 0-1,0 0-15,0 21 16,-21 0-16,21 0 15,-21 1-15,0-1 0,0 0 16,22 0-16,-1-21 16,-21 21-16,21 0 0,0-21 15,0 0-15,0 22 0,1-22 0,-1 0 16,0 0-16,0 0 0,0 0 16,0 0-16,1 0 0,20-22 0,-21 22 15,0-21-15,0 0 0,1 21 0,-22-21 16,21 0-16,0 21 0,0-21 15,-21-1-15,0 1 0,0 0 0,21 0 16,-21 0-16,0 0 0,0-1 16,0 1-16,-21 42 31,21 1-31,-21-1 16,21 0-16,-21 0 0,21 0 15,0 0-15,0 1 0,0-1 0,0 0 16,0 0-16,0 0 15,21-21-15,0 0 0,0 21 16,0-21-16,1 0 0,-1 0 16,21 0-16,-21 0 0,0-21 0,22 21 15,-22-21-15,0 21 0,0-21 16,0 0-16,1 21 0,-1-21 0,0-1 16,0 1-16,-21 0 0,0 0 0,0 0 15,0 0 1,0-1-16,-21 22 15,0 22 1,0-1 0,21 0-16,0 0 0,0 0 0,0 0 15,0 1-15,0-1 0,0 0 16,0 0-16,0 0 0,21 0 16,0 1-16,0-22 0,0 0 0,0 0 15,1 0-15,-1 0 0,0 0 16,21 0-16,-21 0 0,1 0 0,20-22 15,-21 22-15,21-21 0,1-21 16,-1 21-16,-21 0 0,-21-1 16,21-20-16,1 21 0,-22-21 15,21-1-15,-21 1 0,0 0 0,0-1 16,0 1-16,0 21 0,0-22 0,0 22 16,0 0-16,0 0 0,-21 21 15,-1 21 1,22 0-16,-21 22 0,0-22 0,21 0 15,-21 21-15,21-21 0,-21 22 16,0-1-16,21-21 0,0 22 0,0-22 16,-22 21-16,22-21 0,-21 0 0,21 1 15,-21-1-15,21 0 16,0 0-16,0 0 0,0-42 47,0 0-47,21 0 15,0 0-15,1-1 0,-1 1 16,0 0-16,21 0 0,-21 0 16,22-22-16,-22 22 0,21 21 0,1-21 15,-22 0-15,21 21 0,0 0 0,-20 0 16,-1 0-16,21 0 0,-21 0 16,0 0-16,1 21 0,-22 0 15,0 0-15,0 1 0,0-1 16,0 0-16,0 0 0,0 0 15,-22 0-15,-20-21 0,21 22 0,0-1 16,-22-21-16,1 21 0,0-21 0,-43 21 16,43-21-16,21 21 15,-1-21-15,1 0 16,21-21 0,0 0-16</inkml:trace>
  <inkml:trace contextRef="#ctx0" brushRef="#br0" timeOffset="44274.56">8848 6710 0,'0'-21'31,"21"21"-31,0-21 15,0-1-15,0 22 0,0-21 0,1 0 16,-1 0-16,21 0 0,-21 0 16,0-22-16,1 22 0,-1 0 0,-21-21 15,0 20-15,0 1 0,0 0 0,0 0 16,0 0-16,0 0 0,-21 21 16,-1 0-16,1 0 15,-21 0-15,21 0 0,-22 0 16,22 21-16,0 0 0,0 0 15,0 21-15,21-20 0,0 20 0,0-21 16,0 21-16,0-20 0,21 20 0,0-21 16,0 0-16,0 22 0,1-22 15,20 0-15,-21 21 0,0-21 0,0 1 16,1-1-16,-22 0 0,21 0 0,-21 0 16,0 0-16,0 1 15,0-1-15,-21-21 0,-1 21 0,1 0 16,0-21-16,-21 0 0,21 21 15,-22-21-15,22 0 0,-21 0 16,21 0-16,-22 0 0,22 0 0,0-21 16,0 0-16,0 21 0,-1-21 0,1 0 15,21-1-15,0-20 0,-21 21 16,21 0-16,0-22 0,0 22 0,0-21 16,0 0-16,0 20 0,0 1 15,0 0-15,0 0 0,0 0 0,0 42 31,0 0-15,0 0-16,21 22 0,0-22 0,-21 0 16,22 0-16,-1 21 0,-21-20 0,21-1 15,0 0-15,0 0 16,0 0-16,1 0 0,-1 1 0,0-22 16,0 21-16,0 0 0,0-21 0,1 0 15,20 21-15,-21-21 0,0 0 16,22 0-16,-22 0 0,0 0 0,21 0 15,-21-21-15,22 0 0,-22 21 0,21-21 16,-21 21-16,1-22 0,20 1 16,-21 0-16,-21 0 0,21 0 0,0 0 15,-21-1-15,22-20 0,-22 21 0,0 0 16,0-22-16,0 22 0,0 0 16,0 0-16,0 0 0,0 0 0,-22 21 31,1 21-16,21 0-15,0 21 0,0-21 16,-21 1-16,21-1 0,0 21 0,0-21 16,-21 0-16,21 1 0,0-1 15,0 0-15,0 0 0,0 0 0,0 0 16,0 1-16,21-22 0,-21 21 0,21-21 16,0 0-16,1 0 0,-1 0 15,0 0-15,0 0 0,0 0 0,0 0 16,1 0-16,-1-21 0,0 21 15,0-22-15,21 1 0,-20 0 0,-1 0 16,0 0-16,0 0 0,0-1 16,0 1-16,1 0 0,-22 0 0,0 0 15,0 0-15,0-1 0,0 1 16,-22 21 0,1 0-1,21 21 1,0 1-1,21-22 1,1 0-16,-1 0 16,0 0-16,21-22 0,1 22 15,-43-21-15,21 21 16,0 0-16,0 0 0,0-21 16,0 21-16,-21-21 0,0 42 31,0 0-31,0 0 15,0 1-15,0-1 0,0 0 16,0 0-16,-21 0 0,21 0 0,0 1 16,-21-1-16,21 0 15,0 0-15,0 0 16,21 0 0,0-21-16,1 0 15,-1 0-15,0 0 16,0 0-16,0 0 0,0 0 0,1 0 15,-1-21-15,0 21 0,-21-21 0,21 0 16,0 0-16,0 21 0,-21-21 16,0-1-16,22 1 0,-1 0 0,-21-21 15,0 21-15,0-1 0,0 1 0,21 0 16,-21 0-16,0 0 0,0 0 16,0 42 15,0 0-31,-21 0 15,21 0-15,-21-21 0,21 21 0,0 1 16,0 20-16,0-21 0,0 0 16,0 0-16,0 1 15,0-1-15,0 0 0,0 0 16,0 0-16,21-21 16,0 0-16,0 0 15,0 0-15,0 0 0,1 0 16,-1-21-16,0 21 0,0-21 0,0 0 15,0 0-15,1-1 0,-1 1 16,0 0-16,0 0 0,0 0 16,-21 0-16,21-22 0,1 22 0,-22 0 15,0-21-15,0 20 0,0 1 16,0 0-16,-22 42 31,22 0-15,-21 1-16,21-1 0,0 21 0,-21-21 15,21 0-15,-21 1 0,21-1 0,-21 0 16,21 0-16,0 0 0,0 0 16,0 1-16,0-1 0,0 0 0,0 0 15,0 0-15,0 0 0,21-21 16,0 22-16,0-22 16,0 0-16,1 0 0,20 0 15,-21 0-15,0 0 16,22 0-16,-22-22 0,0 1 15,0 21-15,21-21 0,-20 0 0,-1 0 16,0 0-16,0-1 0,0 1 0,0 0 16,-21 0-16,22-21 0,-22 20 15,21 1-15,-21 0 0,0-21 0,0 21 16,0-1-16,0 1 0,0 0 16,0 0-1,21 21 48,0 0-63,0 0 0,0 0 15,1 21 1,-22 0-16,0 0 0,0 1 0,0-1 16,0 0-16,0 0 0,0 0 15,0 0-15,0 1 0,-22-1 16,22 0-16,-21-21 0,21 21 0,0 0 15,0 0-15,21-21 32,1 0-17,-1 0-15,0 0 0,0 0 16,0-21-16,0 0 16,1 0-16,-1 21 0,-21-21 15,21 0-15,-21-1 0,21 22 16,-21-21-16,-21 21 62,0 0-62,21 21 16,-21-21-16</inkml:trace>
  <inkml:trace contextRef="#ctx0" brushRef="#br0" timeOffset="44470.56">11345 6773 0</inkml:trace>
  <inkml:trace contextRef="#ctx0" brushRef="#br0" timeOffset="45767.09">317 8805 0,'-21'0'0,"0"0"16,0 0-16,0 0 15,0 0-15,-1 0 0,1 0 16,0 0-16,0 0 0,0 0 16,0 0-16,-1 0 15,65 0 32,-22 0-47,21 22 0,1-22 16,-1 0-16,21 0 0,-20 0 15,20 0-15,22 0 0,-22 0 0,1 0 16,21 0-16,-22 0 0,22 0 16,-22 0-16,22 0 0,-22-22 0,1 1 15,21 21-15,-22-21 0,1 21 16,-22-21-16,21 21 0,-20-21 0,-22 0 16,21 21-16,-21-22 0,-21 1 15,0 0-15,-21 0 16,-21 21-1,21 0-15,0 0 0,-22 0 0,1-21 16,21 21-16,-22 0 16,1 0-16,21 0 0,-21 0 0,20 0 15,1 0-15,0 0 0,0 0 16,21 21 0,21-21-1,0 0-15,22 0 0,-1 0 16,0 0-16,22 0 0,-22-21 0,0 21 15,1 0-15,-1 0 0,0 0 16,-20 0-16,-1 0 0,0 0 0,0 0 16,-21 21-1,0 0-15,-21 0 0,0 0 16,0 22-16,-1-22 0,-20 21 0,0 1 16,-1-1-16,1 0 0,0 1 15,-1-1-15,1 0 0,21-21 0,-21 22 16,-1-22-16,22 0 0,0 0 15,0 0-15,21 1 0,0-1 16,21-21 0,0 0-16,0-21 15,0-1-15,22 1 0,-22 0 0,21 0 16</inkml:trace>
  <inkml:trace contextRef="#ctx0" brushRef="#br0" timeOffset="49346.96">2688 8678 0,'0'0'15,"-21"0"-15,0 0 16,21-21 31,21 21-47,0 0 15,0-21-15,0 21 0,1 0 16,-1-21-16,21 0 0,-21 21 16,0-21-16,22-1 0,-22 22 0,0-21 15,0 0-15,0 21 0,1-21 0,-22 0 16,21 21-16,-21-21 0,0-1 15,0 1-15,-21 21 16,-1 0-16,1 0 0,0 0 16,-21 0-16,21 0 0,-22 0 0,22 21 15,-21 1-15,-1-1 0,22 0 0,0 0 16,-21 0-16,21 0 0,21 1 16,0-1-16,-22 0 0,22 0 15,0 0-15,0 0 0,22 1 16,-1-1-16,0-21 0,0 0 15,21 21-15,-20-21 0,20 0 16,-21 0-16,21 0 0,-20 0 0,20 0 16,-21 0-16,0 0 0,0 0 0,1-21 15,-22 0 1,-22 21 0,1 0-16,0 0 15,0 0-15,0 0 0,-22 0 16,22 21-16,0 0 0,-21 0 0,21-21 15,-1 21-15,1 0 0,21 1 0,0 20 16,-21-21-16,21 0 0,0 0 16,0 1-16,0 20 0,0-21 15,0 0-15,0 0 0,0 1 16,21-22-16,0 21 16,1-21-16,-1 0 0,0 0 0,0 0 15,21 0-15,-20-21 0,-1 21 0,0-22 16,0 1-16,21 0 0,-20 0 15,-1-21-15,21 20 0,-21 1 0,22-21 16,-1 21-16,-21-22 0,21 22 16,-20-21-16,20 21 0,-21-22 0,21 22 15,-20 21-15,-1-21 0,-21 0 16,21 21-16,0 0 16,-21 21-16,0 0 15,0 0-15,0 1 0,0 20 16,0-21-16,0 0 0,0 22 15,-21-22-15,0 21 0,0-21 0,21 0 16,0 1-16,0-1 0,-22 0 16,22 0-16,0 0 15,0-42 1,0 0 0,22 21-16,-1-21 0,0 0 0,0-1 15,0-20-15,0 21 0,1-21 16,-1 20-16,21-20 0,-21 21 15,0-21-15,1 20 0,-1-20 0,0 21 16,0 0-16,-21 0 16,0-1-16,0 44 31,-21-1-31,21 0 16,-21 0-16,0 0 0,21 0 0,0 1 15,0 20-15,0-21 0,0 21 0,0-20 16,0 20-16,0-21 0,0 21 15,0-20-15,0-1 0,21 0 0,0 0 16,0-21-16,21 0 0,-20 21 16,20-21-16,-21 0 0,21 0 15,1 0-15,-22-21 0,21 0 0,1 21 16,-22-21-16,21 0 0,0-1 16,-20 1-16,20-21 0,-21 21 0,0 0 15,0-22-15,1 22 0,-22 0 0,0-21 16,0 20-16,0 1 0,0 0 15,0 0-15,0 0 0,-22 21 0,1 0 16,0 0-16,0 0 16,0 21-16,0-21 0,-1 21 15,22 0-15,0 0 0,-21 1 16,21 20-16,0-21 0,0 0 0,0 22 16,0-22-16,0 21 0,0-21 15,0 0-15,0 1 0,21-1 0,1 0 16,-1-21-16,0 0 0,0 21 0,0-21 15,0 0-15,1 0 0,-1 0 16,0 0-16,21-21 0,-21 21 0,1-21 16,-1 0-16,0-1 0,0 1 0,0 0 15,0 0-15,1 0 0,-1-22 16,0 22-16,0 0 0,0 0 16,22-43-16,-43 43 0,21 0 15,0 21 1,-21 21 15,0 0-15,21-21 15,0 0-31,0-21 31,-21 0-31,0 0 16,0 0-16,-21 21 15,0-21 1,0 21-16,0 0 0,0 0 16,-1 0-16,1 0 15,0 21-15,0-21 0,0 21 0,0 0 16,-1 0-16,22 0 0,-21 1 0,21 20 16,0-21-16,0 21 0,0-20 15,0 20-15,0-21 0,0 0 0,0 22 16,21-22-16,1 0 0,-22 0 0,21 0 15,21 0-15,-21-21 0,0 0 16,22 22-16,-1-22 0,-21 0 0,22 0 16,-22 0-16,21-22 0,-21 22 15,22-21-15,-22 0 0,0 0 16,0 0-16,21 0 0,-20-1 16,-22-20-16,21 21 0,0-21 0,-21 20 0,21-20 15,-21 21-15,0-21 0,0 20 16,0 1-16,0 0 0,0 0 0,0 0 15,0 42 17,0 0-32,0 0 0,0 0 15,0 1-15,-21 20 0,21-21 0,0 0 16,0 22-16,0-22 0,0 63 31,0-62-31,0-1 0,21-21 0,0 0 16,0 0-16,1 0 15,-1 0-15,0 0 0,0 0 16,0-21-16,-21-1 0,21 1 0,1 0 16,-1 0-16,0 0 0,0-22 0,0 22 15,0-21-15,-21 21 0,22 0 16,-22-22-16,21 22 0,-21 0 0,0 0 16,0 0-16,0-1 0,0 44 31,-21-1-31,-1-21 15,1 21-15,21 21 0,0-21 16,0 1-16,-21 20 0,21-21 16,0 21-16,0-20 0,0-1 0,0 0 15,0 21-15,0-21 0,21-21 0,0 22 16,1-1-16,-1-21 0,0 0 16,0 0-16,0 0 0,0 0 0,22 0 15,-22 0-15,0 0 0,0 0 0,0-21 16,1-1-16,-1 1 0,0 0 15,0 0-15,0-21 0,0 20 0,1-20 16,-1 0-16,-21-1 0,21 22 0,0-21 16,-21 0-16,21-1 0,-21 1 15,0 0-15,21-1 0,-21 1 0,22 0 16,-22 20-16,0 1 0,0 0 16,0 0-16,0 42 15,-22 0 1,1 0-16,0 1 0,0 20 0,21 0 15,-21-21-15,0 22 0,21-1 16,-22-21-16,22 22 0,0-1 0,-21-21 16,21 21-16,0 1 0,0-22 0,0 21 15,0-21-15,0 22 0,0-22 16,0 0-16,21 0 0,1 0 16,-1-21-16,0 0 0,0 0 0,0 0 15,22 0-15,-22 0 0,0 0 16,21-21-16,-21 0 0,22 0 15,-22 0-15,0 0 0,0-1 0,0 1 16,1-21-16,-1 21 0,0 0 0,0-22 16,0 22-16,-21 0 0,0 0 15,0 0-15,0-1 0,0 1 0,0 42 47,-21-21-47,0 22 0,21-1 0,-21 0 16,21 0-16,0 0 0,0 22 15,0-22-15,0 0 0,0 0 0,0 21 0,0-20 16,0-1-16,0 0 16,21-21-16,0 21 0,0 0 0,0-21 15,1 0-15,-1 0 0,0 0 16,0 0-16,0 0 0,0 0 16,-21-21-16,22 21 0,-1-21 0,0 0 15,-21 0-15,21-1 0,0 1 0,0-21 16,-21 21-16,22 0 0,-1-22 15,0 22-15,0 0 0,-21 0 16,21-22-16,0 22 0,-21 0 0,0 42 47,-21 0-47,21 1 0,0-1 16,-21 0-16,21 0 0,-21 21 0,21-20 15,0-1-15,0 0 0,0 0 16,0 0-16,0 0 0,0 1 0,0-1 15,0 0-15,21-21 16,0 0-16,0 0 16,1 0-16,-1-21 0,0 21 15,-21-21-15,21-1 0,-21 1 16,0 0-16,0 0 0,0 0 16,0 0-16,0-1 0,0 1 0,0 0 15,-21 0-15,21 0 0,-21 0 16,0 21-16,21-22 0,-22 1 0,1 21 15,21-21 17,21 21-17,1 0-15,20 0 16,-21-21-16,0 21 0,22 0 0,-1 0 16,-21 0-16,21-21 0,1 21 0,-22 0 15,21 0-15,-21 0 0,1 0 16,-1 0-16,0 21 0,0 0 15,0-21-15,-21 21 0,0 0 0,21 1 16,-21-1-16,0 0 0,0 0 16,0 0-16,0 0 0,0 1 15,-21-1-15,21 0 0,-21 0 16,21 0-16,-21-21 0,21 21 0,0 1 16,-21-22-16,21 21 15,-21-21-15,-1 0 0,1 0 16,0 0-1,21-21-15,-21-1 0,21 1 16,0 0-16,0 0 0,0 0 16,0-22-16,21 22 0,0 0 0,0-21 15,1 21-15,-1-22 16,21 1-16,-21 0 0,22 20 0,-22-20 16,21 21-16,-21 0 0,22 0 0,-22 21 15,21 0-15,-21 0 0,0 0 16,22 0-16,-22 21 0,0 21 0,-21-21 15,21 0-15,0 22 0,1-22 0,-22 0 16,0 21-16,0-20 0,0-1 16,21 0-16,-21 21 0,0-21 15,0 1-15,0-1 0,0 0 0,0 0 0,0 0 16,0 0-16,-21-21 16,-1 0-1,1 0 1,0 0-16,0 0 15,21-21-15,0 0 0,-21 0 16,0 21-16</inkml:trace>
  <inkml:trace contextRef="#ctx0" brushRef="#br0" timeOffset="49562.56">6943 8255 0,'-22'0'0,"44"0"0,-65-21 16,22 21 15,0 0 16,0 0-47,0 0 16</inkml:trace>
  <inkml:trace contextRef="#ctx0" brushRef="#br0" timeOffset="49785.25">5630 8467 0,'0'0'0,"-21"0"0,0 21 0,42-21 31,0 0-15,0 0-16,22 0 0,-22 0 0,21 0 16,-21 0-16,22 0 0,-22 0 0,21-21 15,-21 21-15,22 0 0,-22-21 16,21 21-16,-21-22 0,1 22 0,-1-21 16</inkml:trace>
  <inkml:trace contextRef="#ctx0" brushRef="#br0" timeOffset="50874.86">8826 8234 0,'0'0'0,"-21"-21"0,21-64 16,-21 64-16,21 0 15,-21 0-15,0 21 0,21-22 16,-21 22-16,-1 0 0,1 0 16,0 22-16,0-1 0,21 0 15,-21 0-15,0 21 0,-1 1 0,1-22 16,0 21-16,0 1 0,21-1 16,0-21-16,0 21 0,0 1 0,0-22 15,0 0-15,0 0 0,0 0 0,0 1 16,0-1-16,21-21 0,0 0 15,0 0-15,1 0 0,-1 0 0,21 0 16,-21 0-16,22 0 0,-22-21 0,21 21 16,-21-22-16,0 1 0,22 0 15,-22 21-15,0-21 0,0 0 0,-21 0 16,0-1-16,0-20 0,0 21 0,-21 0 16,0 0-16,-21-1 0,20 1 15,-20 0-15,21 0 0,-21 0 16,20 21-16,-20 0 0,21 0 0,0 0 15,0 0-15,21 21 16,21-21 0,0 0-16,0 0 15,21 0-15,1 0 0,-1 0 0,0 0 16,1 0-16,20-21 0,-20 0 0,-1-1 16,21 22-16,-20-21 0,-1 0 15,0 0-15,-20 0 0,-1 0 16,21 21-16,-42-22 0,21 1 0,-21 0 15,-21 42 17,21 0-17,-21 1-15,21 20 0,-21-21 16,0 21-16,21-20 0,0 20 0,0 0 16,-22 1-16,22-1 0,0 0 0,-21 1 15,21 20-15,0-21 0,0 1 16,0 20-16,0-20 0,-21 20 0,21 1 15,0-1-15,0 1 0,-21-1 0,21 22 16,0-22-16,0 1 0,0-1 16,-21 1-16,21-1 0,-21 1 0,-1 20 15,22-20-15,-21-1 0,21 1 16,0-1-16,0-20 0,0 20 0,-21-20 16,21-22-16,0 21 0,0-21 15,0-42 1,0 0-1,0-21-15,0 20 0,0-20 0,0 0 16,0-22-16,0 22 0,0-22 16,0 1-16,0-1 0,0 1 0,0-1 15,-21-20-15,21 20 0,0-20 0,0-1 16,0 21-16,0-20 16,0 20-16,0 1 0,21-1 0,0 22 0,0 0 15,1-1-15,-22 1 0,21 0 0,0 20 16,0 1-16,21 0 15,-20 0-15,-1 0 0,0 0 0,0-1 16,21 1-16,-20 21 0,20-21 0,-21 0 16,21 0-16,1 0 0,-1 21 15</inkml:trace>
  <inkml:trace contextRef="#ctx0" brushRef="#br0" timeOffset="51990.83">10541 8382 0,'0'-21'47,"0"0"-47,21 0 16,0-1-16,-21 1 0,21 0 15,1-21-15,-22 21 0,21-22 0,0 22 16,0-21-16,-21-1 0,21 1 0,-21 21 16,21-21-16,-21-1 0,0 22 15,0 0-15,0 0 0,22 0 16,-22-1-16,0 1 0,0 42 31,-22 1-31,22-1 0,-21 0 0,21 21 16,-21 1-16,0-1 0,21 0 0,0 1 15,0-1-15,-21 21 0,21-41 16,0 20-16,0 0 0,0 22 16,0-43-16,21 0 0,-21 0 0,21 0 15,0-21-15,0 0 0,1 22 16,20-22-16,-21 0 0,21 0 0,-20 0 16,20 0-16,-21-22 0,21 1 15,1 21-15,-22-21 0,21 0 0,1-21 16,-22 20-16,0-20 0,21 21 15,-21-21-15,1-1 0,-1-20 0,0 20 16,-21 1-16,0 0 0,0-1 0,21 22 16,-21 0-16,0 0 0,0 0 15,0 0-15,-21 21 16,0 21-16,0 0 16,-1 21-16,1-21 0,21 22 15,-21-1-15,0 0 0,21-20 16,-21 20-16,21 0 0,-21 1 0,-1-1 15,22-21-15,0 21 0,-21-20 0,21-1 16,-21 0-16,21 0 0,0 0 16,0 0-16,0-42 31,0 0-15,21 0-16,0 0 0,1 0 0,-1-1 15,0-20-15,0 21 0,0-21 16,0 20-16,1-20 0,20 21 0,-21 0 15,0 0-15,0-1 0,1 1 0,-1 21 16,0 0-16,0 0 0,-21 21 16,21 1-16,0-1 15,-21 21-15,0-21 0,0 0 16,0 1-16,0-1 0,0 0 16,22 21-16,-22-21 0,21 1 0,-21-1 15,21 0-15,0 0 0,0-21 16,0 21-16,1-21 0,-1 0 15,0 0-15,0 0 0,0 0 16,0 0-16,1 0 0,20 0 0,-21-21 16,0 0-16,22 21 0,-22-21 0,0 0 15,21-1-15,-21 1 0,1-21 16,-1 21-16,0 0 0,0-22 0,-21 1 16,0 21-16,0-22 0,0 22 15,0 0-15,0 0 0,-21 21 16,0 0-1,0 0-15,-1 21 0,1 0 0,0 0 16,21 22-16,0-22 0,-21 21 16,21-21-16,0 1 0,0 20 0,0-21 15,0 0-15,0 0 0,21 1 0,0-1 16,0 0-16,1-21 16,-1 0-16,0 0 0,21 0 0,-21 0 15,1 0-15,-1 0 0,21 0 0,-21-21 16,0 21-16,1-21 15,-1-1-15,0 1 0,0 0 0,-21 0 16,0 0-16,0 0 0,0-1 0,0-20 16,0 21-16</inkml:trace>
  <inkml:trace contextRef="#ctx0" brushRef="#br0" timeOffset="52207.21">10626 8086 0,'0'0'0,"-22"21"0,1-21 0,0 0 15,42 0 1,0 0-16,1 0 16,-1 0-16,21 0 0,0-21 0,1 21 15,-1-21-15,22-1 0,-22 22 16,21-21-16,-20 0 0,20 21 0,-20-21 15,-1 0-15</inkml:trace>
  <inkml:trace contextRef="#ctx0" brushRef="#br0" timeOffset="52890.6">13737 7874 0,'-21'-42'31,"21"21"-31,21-1 16,0 22 0,0-21-16,1 0 0,-1 21 0,0-21 15,0 0-15,0 0 0,-21-1 0,21 22 16,-21-21-16,22 0 0,-22 0 16,0 0-16,-22 21 0,1-21 15,0 21-15,0 0 0,0 0 16,-22 0-16,22 0 0,-21 21 0,21 0 15,-22 0-15,22-21 0,0 21 0,0 0 16,0 1-16,21-1 16,0 0-16,0 0 0,0 0 15,21 0-15,0 1 0,0-22 16,22 21-16,-22 0 0,21 0 16,-21 0-16,22 0 0,-22 22 0,21-22 15,0 0-15,-20 0 0,-1 22 0,0-22 16,-21 0-16,0 0 0,0 21 15,0-20-15,-21-1 0,0 0 0,-22-21 16,1 21-16,21 0 0,-22-21 0,1 0 16,-21 21-16,20-21 0,1 0 15,0 0-15,20 0 0,-20-21 0,21 0 16,-21 0-16,20 0 0,22 0 0,0-22 16,-21 22-16,21 0 0,0-21 15,0-1-15,0 22 0,0 0 16,21-21-16,-21 20 0,22 22 0,-1-21 15,0 0-15,0 21 16,0 0-16,0 0 0,1 0 16,-1 0-16,0 0 0,0 0 15,0 0-15,0 0 16</inkml:trace>
  <inkml:trace contextRef="#ctx0" brushRef="#br0" timeOffset="53610.25">14224 7874 0,'0'0'0,"42"-21"0,43-21 32,-64 20-32,-21 1 15,0 0 1,-21 21-16,0 0 16,0 0-16,-1 21 15,1-21-15,0 21 0,21 1 0,-21-1 16,0 0-16,21 0 0,-21 0 0,21 0 15,-22 22-15,22-22 0,-21 0 16,21 21-16,-21-20 0,21-1 0,0 0 16,0 0-16,0 0 0,0 0 0,21 1 15,0-22-15,1 0 16,-1 21-16,0-21 0,21 0 16,-21 0-16,1 0 0,20 0 0,-21-21 0,0 21 15,22-22-15,-22 1 0,21 0 16,0 0-16,-20 0 0,-1-22 0,21 22 15,-21 0-15,0-21 0,1 21 16,-1-1-16,0 1 0,-21 0 0,0 0 16,0 0-16,0 0 0,-21 21 15,0 0 1,-1 0-16,22 21 0,-21-21 16,0 21-16,21 0 0,0 0 0,-21 0 15,0 1-15,21-1 0,0 21 16,0-21-16,-21 0 0,21 1 15,0-1-15,0 0 0,0 0 0,0 0 16,21-21-16,0 21 0,0-21 16,0 0-16,0 0 0,1 0 15,-1 0-15,0 0 0,0 0 16,0-21-16,0 0 0,1 21 0,-1-21 16,0 0-16,0 0 0,21-1 15,-20 1-15,-1 0 0,0-21 16,0 21-16,0-1 0,-21 1 0,21 0 15,1 0-15,-22 42 32,0 0-32,0 0 15,0 1-15,-22-22 0,22 21 16,-21 0-16,21 0 0,0 0 0,-21-21 16,21 21-16,-21 1 0,0-1 15,21 0-15,0-42 47,0 0-47,0-1 0</inkml:trace>
  <inkml:trace contextRef="#ctx0" brushRef="#br0" timeOffset="53787.52">15071 7662 0,'-64'0'31,"64"22"-31,-21-22 0,21 21 16,0 0-16,0 0 15,0 0-15,21-21 16,0 21-16,0-21 0,1 0 16,-1 22-16</inkml:trace>
  <inkml:trace contextRef="#ctx0" brushRef="#br0" timeOffset="54131.41">15473 7811 0,'-21'0'31,"21"21"-31,-22 0 0,1 0 16,21 0-16,0 0 0,-21 1 15,21 20-15,-21 0 0,21 1 16,0-22-16,-21 42 0,21-20 0,0-1 0,-21 0 15,21 22-15,-22-22 0,1 0 16,0 22-16,21-1 0,-21 1 16,0-1-16,0 1 0,-22-1 0,22 1 15,0-1-15,0 1 0,0-1 0,-22 1 16,22-22-16,0 1 0,21-1 16,-21-21-16,21 21 0,-21-42 0,21 22 15,0-1-15,0-42 16,0-1-1,0 1-15,21 0 0,0-21 16,0 21-16,0-22 0,0 1 0,1 0 16,-1-1-16,0-20 0,21-1 0,-21 1 15,1-1-15</inkml:trace>
  <inkml:trace contextRef="#ctx0" brushRef="#br0" timeOffset="54439.83">15388 8086 0,'0'0'0,"0"-43"0,0-84 31,0 106-31,0-21 0,0 21 0,21 0 0,0-1 16,-21 1-16,22 21 0,-1-21 16,0 0-16,0 21 0,0 0 0,0-21 15,1 21-15,-1 0 0,0 0 0,0 0 16,21 0-16,-42 21 0,22 0 16,-22 0-16,21 0 0,-21 1 0,0-1 15,0 0-15,0 0 0,-21 21 16,-1-20-16,-20-1 0,21 0 15,-21 0-15,-1 0 0,1 0 0,21 1 16,-22-22-16,22 21 0,-21-21 0,21 0 16,0 0-16,-1 0 0,1 21 15,42-21 17,1 0-32,-1-21 15,0 0-15,0 21 0,21-22 16,-20 1-16</inkml:trace>
  <inkml:trace contextRef="#ctx0" brushRef="#br0" timeOffset="54699.37">16129 7535 0,'0'0'0,"21"-21"0,-21 0 31,-21 21-15,0 0-16,21 21 0,0 0 15,-21 1-15,-1-1 0,1 21 0,21-21 16,0 0-16,-21 22 0,0-22 0,21 0 16,0 0-16,-21 22 0,0-22 15,21 0-15,-22 0 0,22 0 16,-21 0-16,21 1 0,0-1 16,0 0-16,21-21 15,1 0-15,-1 0 16,0-21-16,0 0 0,0 21 0</inkml:trace>
  <inkml:trace contextRef="#ctx0" brushRef="#br0" timeOffset="55018.97">16383 7768 0,'21'-21'0,"-42"42"0,63-42 15,-21 0-15,1 21 0,-1 0 16,-42 0 0,-1 0-1,1 0-15,-21 0 0,21 21 16,0-21-16,-1 21 0,1 0 0,0-21 15,0 22-15,21-1 16,0 0-16,21 0 16,0-21-1,0 0-15,1 21 16,-1-21-16,0 0 0,0 0 0,-21 21 16,21 1-16,-21-1 15,0 0 1,-21-21-16,0 0 0,21 21 0,-21-21 15,0 0-15,-22 0 0,22 0 0,0 0 16,0 0 0,0 0-16,-1 0 0,1 0 0,0 0 15,0-21-15,0 21 0,21-21 0,-21 0 16,-1 21-16</inkml:trace>
  <inkml:trace contextRef="#ctx0" brushRef="#br0" timeOffset="55222.63">15684 7662 0,'85'-21'31,"-64"21"-31,0 0 16,1 0-16,-1-21 0,21 21 0,-21 0 16,22 0-16,-1 0 0,0 0 0,1-21 15,-22 21-15,21 0 0,0 0 16,-20 0-16,20 0 0,-21 0 15,0 0-15,-21-21 16</inkml:trace>
  <inkml:trace contextRef="#ctx0" brushRef="#br0" timeOffset="56823.23">17251 7684 0,'0'-43'15,"0"22"-15,-21 21 47,21 21-47,0 22 16,0-22-16,-22 0 0,22 0 0,-21 0 16,21 0-16,0 22 0,0-22 15,-21 0-15,21 0 0,-21 0 0,21 1 16,0-1-16,0 0 0,0 0 15,21-21 17,0 0-32,0-21 15,1 0-15,-1 0 0,-21-1 16,21 1-16,21 0 0,-21 0 0,1 0 16,-1 0-16,0-1 0,0 1 15,21-21-15,-20 21 0,-1 0 16,0-1-16,0 22 0,0 0 15,-21 22 1,0-1-16,0 21 0,0-21 16,0 0-16,0 1 0,0-1 15,0 0-15,21 0 0,-21 0 0,0 0 16,0 1-16,22-1 0,-1 0 0,0-21 16,0 21-16,0-21 15,0 0-15,1 0 16,-1 0-16,0 0 0,0-21 0,0 21 15,0-21-15,1 0 0,-1 21 16,0-22-16,0 1 0,-21 0 0,21 0 16,0-21-16,-21 20 0,22 1 0,-22-21 15,0 21-15,21 0 0,-21-1 16,0 1-16,0 0 0,0 0 0,0 42 31,-21 0-15,21 0-16,-22 1 0,22-1 0,0 0 15,0 0-15,0 0 0,-21 22 16,21-22-16,0 0 0,0 0 16,0 0-16,0 0 0,0 1 0,0-1 15,0 0-15,21-21 0,-21 21 0,22-21 16,-1 0-16,0 0 0,0 0 16,0 0-16,0 0 0,1 0 15,20-21-15,-21 0 0,0 21 16,0-21-16,1-1 0,-1 1 0,0 0 15,0 0-15,0 0 0,0 0 0,-21-1 16,22-20-16,-1 21 0,-21 0 16,21 0-16,-21-1 0,0 1 15,0 42 17,-21 1-32,0-1 0,21 0 15,-22 0-15,22 0 0,0 22 0,0-22 16,0 0-16,0 0 0,0 0 15,0 0-15,0 1 0,0-1 0,0 0 16,22 0-16,-1-21 0,0 21 0,0-21 16,21 0-16,-20 0 0,-1 0 15,0 0-15,21 0 0,-21 0 0,1-21 16,20 0-16,-21 21 0,21-42 16,1 20-16,-43 1 0,21 0 15,0-21-15,0 21 0,0-22 16,-21 22-16,0-21 0,22-1 15,-1 1-15,-21 0 0,0 21 0,0-22 16,0 1-16,0 21 0,0-22 0,0 22 16,0 42-1,-21 22 1,-1-22-16,1 21 0,0-21 0,21 22 16,-21-1-16,0 0 15,21 1-15,-21-22 0,21 64 16,0-64-16,0 21 0,0-21 0,0 22 15,21-22-15,0 0 0,0 0 16,0 0-16,0-21 0,1 0 0,-1 21 16,0-21-16,0 0 0,21 0 15,-20 0-15,-1 0 0,0-21 0,0 0 16,0 0-16,0 0 0,1 0 0,-1-1 16,0 1-16,0-21 0,0 21 15,0-22-15,1 1 0,-1 21 0,0-21 16,0-22-16,0 22 0,0-1 0,1 1 15,-1 0-15,-21-1 0,0 1 16,21 0-16,-21 21 0,0-1 0,0 44 31,-21-1-31,0 0 0,-1 21 0,1-21 16,0 22-16,0-1 0,0 0 0,0 1 16,-1-1-16,1 0 15,21 1-15,0-1 0,0 0 0,0-20 16,0 20-16,0-21 0,0 0 0,0 0 15,21 1-15,-21-1 0,22 0 16,-1-21-16,0 0 0,21 0 0,-21 0 16,1 0-16,-1 0 0,21 0 0,-21 0 15,22 0-15,-22-21 0,0 0 16,21-1-16,-21 22 0,1-21 0,-1 0 16,0 0-16,0 0 0,0 0 0,-21-1 15,21 1-15,-21-21 16,0 21-16,0 0 0,0-1 0</inkml:trace>
  <inkml:trace contextRef="#ctx0" brushRef="#br0" timeOffset="57035.45">18076 7387 0,'0'0'0,"-21"-21"0,0 21 16,0 0-16,0 0 16,21-21-16,-22 21 31,1 0-31,0 0 16,0 0-16</inkml:trace>
  <inkml:trace contextRef="#ctx0" brushRef="#br0" timeOffset="58286.2">2836 9483 0,'0'-43'32,"0"22"-17,0 42 16,0 1-15,0 20-16,0-21 0,0 21 0,0 1 16,0-22-16,0 21 0,-21 1 0,21-1 15,0 0-15,0-21 0,-21 22 16,0-22-16,21 21 0,-21-21 0,21 1 16,0-1-16,-22 0 15,1-21-15,21-21 31,0 0-15,0-1-16,0 1 0,0-21 0,0 21 16,21 0-16,1-22 0,-22 22 15,21-21-15,0 21 0,0-1 0,0-20 16,0 42-16,1-21 0,-1 21 16,0 0-16,0 0 0,0 0 0,0 0 15,1 21-15,-1 0 0,0 0 0,-21 1 16,0-1-16,21 21 15,-21-21-15,0 0 0,21 1 0,-21-1 16,0 21-16,0-21 0,0 0 16,-21 1-16,0-1 0,0 0 15,0-21-15,-1 0 16,1 0-16,0 0 16,0-21-16,0 0 15,0-1-15,21 1 0,-22 0 16,22 0-16,-21 21 0,21-21 15,0 42 17,21-21-32,-21 21 0,22 0 15,-1-21-15,0 21 0,0-21 0,0 22 16,0-22-16,1 0 0,-1 21 16,0-21-16,21 0 0,-21 0 0,22 0 15,-1 0-15,0 0 0,1-21 0,-1 21 16,0-22-16,22 1 0,-22 0 15,1 0-15,20 0 0,-21 0 0,1-1 16,20-41-16,-42 42 16,1-22-16,-1 22 0,-21 0 0,0-21 15,0 21-15,0-1 0,0 1 0,-21 21 16,-1 0-16,1 0 16,0 0-16,0 0 0,0 0 0,0 21 15,-1 1-15,1 20 0,0-21 0,21 21 16,-21 1-16,21-22 0,0 21 15,0-21-15,0 22 0,0-22 0,21 0 16,0 0-16,0 0 0,1 1 16,-1-1-16,21-21 0,-21 0 0,22 0 15,-1 0-15,0 0 0,1 0 0,41-21 16,-41 21-16,20-22 16,-21 1-16</inkml:trace>
  <inkml:trace contextRef="#ctx0" brushRef="#br0" timeOffset="59950.91">5567 9800 0,'0'-21'32,"0"0"-32,0 0 0,0 0 15,0-1-15,0 1 0,0 0 16,0 0-16,21 0 0,-21 0 16,0-1-16,0 1 0,0-21 0,0 21 15,0 0-15,0-1 0,-21 1 0,0 0 16,-1 21-16,22-21 0,-21 21 15,0 0-15,0 0 0,-21 0 0,20 0 16,1 21-16,-21 0 0,21 0 0,0 1 16,-22 20-16,22-21 0,0 21 15,21 1-15,-21-1 0,21 0 16,-21 1-16,21-1 0,0-21 0,0 22 16,0-22-16,0 0 0,0 0 15,0 0-15,21-21 0,21 21 16,-21-21-16,0 0 0,1 0 15,-1 0-15,21-21 0,-21 21 0,0-21 16,22 0-16,-22 0 0,0 0 0,0-1 16,22 1-16,-22-21 0,0 21 0,-21-22 15,21 1-15,0 0 0,-21 21 16,0-22-16,21 1 0,-21 0 0,22-1 16,-22 1-16,0 21 0,0-22 15,0 22-15,0 0 0,0 0 16,0 42 15,0 21-31,0-20 0,-22 20 0,22-21 16,0 21-16,0 1 0,0-1 0,0 0 15,0 1-15,0-1 0,0 0 16,0 1-16,0-1 0,0-21 0,0 0 16,0 22-16,22-22 0,-1 0 15,0 0-15,0-21 0,0 0 16,0 0-16,1 0 0,-1 0 15,21-21-15,-21 0 0,0 21 0,1-21 16,20 0-16,-21-1 16,0 1-16,0 0 0,1 0 0,-1-21 15,0 20-15,-21 1 0,21-21 0,-21 21 16,21 0-16,-21-1 0,0 1 0,0 42 31,0 1-15,0-1-16,-21 21 0,21-21 0,-21 0 15,21 22-15,0-22 0,0 21 16,0-21-16,0 1 0,0-1 0,0 0 16,0 0-16,21 0 0,0-21 15,0 0-15,1 0 16,-1 0-16,0 0 0,21 0 0,-21-21 16,1 21-16,-1-21 0,0 0 15,0 0-15,0-1 0,0 1 16,-21 0-16,0 0 0,0-21 0,0 20 15,0 1-15,0 0 0,0-21 0,-21 21 16,0-1-16,0 1 0,0 0 16,0 21-16,-1 0 0,-20 0 0,21 0 15,0 0-15,0 0 0,21 21 16,-22-21-16,22 21 16,22-21-1,-1 0-15,0 0 0,0 0 16,21 0-16,1-21 0,-22 21 15,21-21-15,22 21 0,-22 0 0,0-21 16,22 21-16,-22 0 0,22 0 0,-22 0 16,0 0-16,-20 0 0,20 0 15,-21 0-15,0 21 0,0 0 0,-21 0 16,22 1-16,-22-1 0,0 0 0,0 0 16,0 0-16,0 22 0,0-22 15,0 0-15,-22 0 0,22 0 16,-21 0-16,0 1 0,21-1 0,-21 0 0,21 0 15,0 0 1,0-42 15,0 0-31,0 0 0,0 0 0,0-1 16,21 1-16,0 0 0,0-21 16,1-1-16,-1 22 0,0-21 0,0 21 15,0-22-15,22 22 0,-22 0 0,0 0 16,0 21-16,0 0 0,0 0 15,1 0-15,-1 0 16,-21 21-16,0 0 0,0 0 16,0 1-16,0-1 0,0 0 15,0 0-15,0 21 0,0-20 16,0-1-16,0 0 0,0 0 0,0 21 16,0-20-16,21-22 0,0 21 0,-21 0 15,21 0-15,0-21 0,1 0 16,-1 0-16,0 0 0,0 0 0,0 0 15,0 0-15,22 0 0,-22 0 0,21-21 16,-21 0-16,22 0 0,-1 21 16,-21-22-16,22-20 0,-22 21 0,0 0 15,21 0-15,-21-22 0,-21 22 0,22-21 16,-22 21-16,0-22 0,0 22 16,0 0-16,0 0 0,0 0 0,-22 21 15,1 0-15,0 0 16,0 0-16,-21 21 0,20 0 15,1 0-15,0 0 0,0 22 0,21-22 16,0 21-16,-21-21 0,21 22 0,0-22 16,0 0-16,0 0 0,0 0 0,0 0 15,21 1-15,-21-1 0,21-21 16,0 0-16,0 21 0,22-21 0,-22 0 16,0 0-16,21 0 0,1 0 0,-1-21 15,0 21-15,1-21 16,-1-1-16,0 1 0,1 0 0,20 0 0</inkml:trace>
  <inkml:trace contextRef="#ctx0" brushRef="#br0" timeOffset="62587.18">9991 9398 0,'0'0'0,"-22"0"16,-20 0-1,63 0 1,0-21-1,1 21-15,-1-21 0,21 21 0,-21-21 16,0-1-16,22 1 0,-22 21 0,21-21 16,-21 0-16,1 0 0,-1 0 15,0-1-15,-21 1 0,0 0 0,0 0 16,0 0-16,0 0 0,0-1 16,0 1-16,-21 21 15,0 0-15,-1 21 16,22 1-16,-21-1 0,21 21 15,-21-21-15,21 22 0,0-1 0,0 0 16,0 1-16,0-1 0,0 0 0,0 1 16,0 20-16,0-21 0,0 1 15,0-1-15,0-21 0,-21 22 0,21-22 16,0 21-16,0-21 0,0 0 0,0 1 16,-21-22-16,0 0 15,-1 0 1,22-22-16,-21 22 0,0-21 15,0 0-15,-21 0 0,20 0 0,1-22 16,0 22-16,0-21 0,-21 21 16,20-22-16,1 22 0,0 0 0,0 0 15,21 0-15,-21 21 0,21 21 32,0 0-32,0 0 0,0 0 15,0 1-15,21 20 0,-21-21 0,21 0 16,0 22-16,0-22 0,1 0 15,-1 0-15,0 0 0,21 0 0,-21 1 16,1-22-16,20 0 0,0 0 0,-21 0 16,22 0-16,-1 0 0,-21 0 15,22 0-15,-1-22 0,0 22 16,-21-21-16,22 0 0,-22 0 0,21-21 16,-21 20-16,1 1 0,-1-21 15,0 21-15,-21-22 0,0 22 0,21-21 16,-21 21-16,0 0 0,0-1 15,0 1-15,0 0 0,-21 21 16,0 0 0,21 21-16,-21 0 15,-1 1-15,22 20 0,0-21 0,0 0 16,0 22-16,0-22 0,0 0 0,0 0 16,0 0-16,0 22 0,0-22 15,0 0-15,22-21 16,-1 0-16,-21 21 0,21-21 0,21 0 15,-21 0-15,1 0 0,20 0 0,-21-21 16,21 0-16,1 21 0,-1-21 16,0-1-16,1 1 0,-1 0 0,0-21 15,1 21-15,-22-1 0,21-20 16,-21 21-16,1 0 0,-22 0 0,0-1 16,0 1-16,0 0 0,0 0 15,-22 21-15,1 0 16,0 21-16,0-21 15,0 21-15,0 0 0,21 1 16,0 20-16,0-21 0,0 0 16,0 0-16,0 22 0,0-22 0,0 0 15,0 0-15,21 0 0,0 1 0,-21-1 16,21-21-16,0 0 0,-21-21 47,0-1-47,0 1 0,-21 21 15,0-21-15,0 0 0,0 0 16,-1 0-16,1 21 0,0-22 0,0 22 16,0 0-16,0 0 15,-1 22 1,22-1-16,0 0 0,0 0 16,0 0-16,0 0 0,22 1 0,-1-22 15,0 21-15,0 0 0,0-21 16,22 0-16,-22 0 0,0 0 15,21 0-15,-21 0 0,22 0 0,-22 0 0,21 0 16,-21 0-16,22-21 0,-22 0 16,0-1-16,0 22 0,22-42 0,-22 21 15,0 0-15,0 0 0,0-22 0,0 22 16,-21-21-16,22-1 0,-1 1 16,0 21-16,-21-21 0,0-1 0,21 1 15,0 0-15,-21 20 0,0-20 16,0 21-16,0 0 0,0 0 15,0-1-15,0 44 16,0-1-16,-21 0 0,21 21 16,0-21-16,-21 22 0,0-1 15,21 0-15,-21-20 0,21 20 0,0 0 16,0 1-16,-22-1 0,22 0 0,0 1 16,0-22-16,0 21 0,0-21 0,22 0 15,-22 1-15,21-1 0,0-21 16,0 0-16,0 0 0,0 0 15,1 0-15,-1 0 0,0 0 0,0-21 16,21-1-16,-20 1 0,-1 0 16,0 0-16,21 0 0,-21-22 0,1 22 15,-1 0-15,-21 0 0,21-21 0,-21 20 16,21 1-16,-21 0 0,0 0 16,-21 21-1,21 21 1,-21-21-16,21 21 0,-21 0 0,21 1 15,0-1-15,0 21 0,0-21 16,0 0-16,0 1 0,0-1 0,0 0 16,0 0-16,0 0 0,21-21 0,0 21 15,0 1-15,0-22 16,0 0-16,1 0 0,-1 0 0,21 0 16,-21 0-16,0 0 0,1-22 0,-1 1 15,0 0-15,0 0 0,0 0 16,0 0-16,-21-1 0,22-20 15,-1 0-15,-21 21 0,0-22 16,0 22-16,0 0 0,-21 21 31,-1 21-15,1 0-16,21 0 0,0 1 0,0-1 16,-21 0-16,0 0 15,21 21-15,-21-20 0,21-1 0,0 0 16,-21 0-16,21 0 0,0 0 15,0-42 17,0 0-32,21 21 0,-21-21 15,21 0-15,0 0 0,0-1 16,0 1-16,1 0 0,-1 0 0,0 0 16,0 0-16,-21-1 0,21 1 0,0 0 15,1 0-15,-1 21 0,-21 21 31,0 0-31,0 0 16,0 1-16,0-1 0,0 0 16,0 0-16,0 0 0,0 0 15,21 1-15,-21-1 0,21 0 0,0 0 16,0 0-16,1-21 0,-1 21 0,0-21 16,21 0-16,-21 0 0,22 0 15,-1 0-15,0 0 0,-20 0 0,20 0 16,0-21-16,1 0 0,-1 21 0,0-21 15,-21 0-15,22 0 0,-22-22 16,0 22-16,0 0 0,-21 0 0,0 0 16,0-22-16,0 22 0,0 0 15,0 0-15,-21 21 0,-21 0 16,21 0-16,-1 0 0,-20 0 16,21 0-16,-21 21 0,-1-21 0,22 21 15,-21 0-15,21 0 0,-1 1 0,1 20 16,21-21-16,0 0 0,0 0 15,-21 1-15,21-1 0,0 0 0,0 0 16,0 0-16,21-21 0,0 0 16,1 0-16,-1 0 0,0 0 15,0 0-15,0 0 0,0-21 0,1 0 16,-1 21-16,0-21 0,0 0 0,0-1 16,-21 1-16,21 0 15,-21 0-15,0 0 0,22 21 16,-22-21-16,0 42 31,0 0-31,-22 0 16,1 0-16,21 0 0,0 22 0,-21-1 15,0-21-15,21 22 0,0 20 0,0-21 16,0 1-16,0-1 0,0 22 16,-21-22-16,21 21 0,0-20 0,0 20 15,0 1-15,-21-1 0,21 1 0,-22-1 16,22 1-16,-21-1 0,21 1 15,0-1-15,-21-20 0,0 20 0,0-21 16,21 1-16,-21-1 0,-1-21 16,1 22-16,0-22 0,0 0 0,0-21 15,0 21-15,-1-21 0,1 0 0,0 0 16,21-21-16,-21 21 16,21-21-16,0 0 0,0-1 15,0 1-15,0-21 0,0 21 0,0-22 16,0 1-16,0 0 0,0-22 0,0 1 15,0-1-15,0 1 0</inkml:trace>
  <inkml:trace contextRef="#ctx0" brushRef="#br0" timeOffset="62790.92">12234 9081 0,'0'0'0,"-21"0"0,0-22 15,0 22-15,0 0 0,-1 0 32,1 0-1,0 0-15,0 0-16,0 0 0,0 0 0</inkml:trace>
  <inkml:trace contextRef="#ctx0" brushRef="#br0" timeOffset="62954.99">11261 9271 0,'0'0'15,"0"21"-15,21-21 16,0 0-16,0 0 0,0 0 0,0 0 16,1 0-16,20 0 0,-21 0 15,21 0-15,-20 0 0,20 0 0,-21 0 16,21 0-16,43-42 15,-43 42-15</inkml:trace>
  <inkml:trace contextRef="#ctx0" brushRef="#br0" timeOffset="64687.12">14139 9123 0,'0'0'0,"0"21"16,-21-21-16,42 0 31,0 0-31,1 0 16,-1 0-16,21 0 0,-21-21 0,0 21 15,1-21-15,20 21 0,-21-21 16,0-1-16,0 22 0,22-21 0,-22 0 16,0 0-16,-21 0 0,21 21 0,-21-21 15,0-1-15,0 1 16,0 0-16,-21 21 15,0 0-15,0 0 16,0 21-16,-22 0 0,22-21 0,0 22 16,0-1-16,-22 21 0,22-21 0,0 0 15,21 1-15,0-1 0,-21 21 16,21-21-16,0 0 0,0 1 0,21-1 16,0 0-16,0-21 0,1 0 15,20 21-15,-21-21 0,21 0 16,-20 0-16,20 0 0,-21 0 0,0 0 15,0 0-15,1 0 0,-1 0 0,-21-21 32,-21 21-17,-1 0-15,1 0 0,0 0 0,-21 0 16,21 0-16,-22 21 0,22 0 16,-21-21-16,21 21 0,-22 1 0,22-1 15,0 0-15,0 0 0,21 0 0,0 0 16,0 1-16,0-1 0,0 0 15,0 0-15,21-21 0,0 21 0,0 0 16,0-21-16,22 0 0,-1 0 0,0 0 16,1 0-16,-1 0 0,0 0 15,1-21-15,-1 21 0,0-21 16,-20 0-16,20 21 0,0-21 0,1 0 16,-22-1-16,0 1 0,21 0 15,-21 0-15,-21 0 0,0 0 0,22-1 16,-22 1-16,0 0 0,0 0 0,0 0 15,-22 21 1,1 0-16,21 21 16,-21 0-16,0 0 0,21 0 15,0 1-15,0-1 0,-21 0 16,21 0-16,-21 0 0,21 0 16,0 1-16,0-1 0,0 0 15,0-42 32,0 0-47,0-1 16,0 1-16,21 21 0,0-21 0,0 0 15,-21 0-15,21 0 0,0-1 0,1 1 16,-22-21-16,21 21 0,0 21 16,0-21-16,0-1 0,0 1 0,1 21 15,-1 0-15,0 0 0,0 21 16,-21 1-16,21-1 15,-21 0-15,0 0 0,0 21 16,0-20-16,0-1 0,0 0 0,0 0 16,0 0-16,0 0 0,0 1 15,21-1-15,1 0 0,-1 0 16,0-21-16,0 0 0,0 0 16,0 0-16,1 0 0,-1 0 15,0 0-15,0 0 0,0-21 0,0 0 16,1 0-16,-1 21 0,0-22 0,0 1 15,0 0-15,0 0 0,-21 0 16,22 0-16,-22-22 0,0 22 0,21 0 16,-21 0-16,21 0 0,-21-1 15,0 44 17,0-1-32,0 0 0,0 0 15,0 0-15,-21 0 0,21 1 16,0-1-16,0 21 0,0-21 0,0 0 15,0 1-15,0-1 0,0 0 16,0 0-16,21 0 16,0-21-16,0 0 0,0 0 15,1 0-15,-1 0 0,0 0 0,0-21 16,0 0-16,0 21 0,-21-21 16,22 0-16,-1 21 0,0-22 0,0 1 15,0 0-15,-21 0 0,0 0 16,21 0-16,-21-1 0,22 1 15,-22 0-15,0 0 0,0 0 0,0 0 16,0 42 15,0 0-31,0 0 16,0 0-16,0 0 0,0 1 16,0-1-16,0 0 15,21-21 1,0 0-16,0 0 15,0 0-15,0 0 16,1-21-16,-1 21 0,0-21 0,21-1 16,-42 1-16,21 0 0,-21 0 15,0 0 1,0 42 0,0 0-1,-21-21-15,0 21 0,0 0 16,21 1-16,-21-1 0,0 0 0,21 0 15,0 0-15,-22 0 0,22 1 0,-21-22 16,21 21-16,0 0 16,0-42 31,0 0-32,0-1-15,0 1 0,21 21 0,-21-21 16</inkml:trace>
  <inkml:trace contextRef="#ctx0" brushRef="#br0" timeOffset="64883.36">16192 9102 0,'-42'0'16,"21"0"-16,0 0 15,21 21 16,21-21-15,0 0 0,0 0-16,0 0 0,1 0 0,-1 0 15,21 21-15,-21-21 0</inkml:trace>
  <inkml:trace contextRef="#ctx0" brushRef="#br0" timeOffset="65310.92">16404 9250 0,'-21'0'0,"42"0"0,-42-21 31,21 0-31,0-1 16,21 1 0,0 21-16,0-21 0,1 21 15,-1 0-15,0 0 0,0 0 16,0 0-16,0 0 0,1 0 0,-1 21 15,0-21-15,0 21 0,-21 1 0,21-1 16,-21 0-16,0 0 0,0 0 16,0 0-16,0 1 0,0-1 0,0 0 15,-21 0-15,0 0 0,21 0 16,-21-21-16,0 22 16,-1-22-1,22-22 1,0 1-16,0 0 15,0 0-15,0 0 16,22 0-16,-1-1 0,0 1 16,-21 0-16,0 0 0,21 0 15,-21 0-15,21 21 0,0-22 16,-21 1-16,22 21 16,-1 0-16,0 0 0,0 0 15,0 0 1</inkml:trace>
  <inkml:trace contextRef="#ctx0" brushRef="#br0" timeOffset="67502.33">17060 9144 0,'-21'0'32,"0"0"-32,0 0 15,0 21-15,21 0 0,-22-21 16,1 22-16,0-1 0,0 0 15,0 0-15,21 0 0,0 0 0,-21 1 16,21-1-16,0 0 0,0 0 0,0 0 16,0 0-1,21 1-15,0-22 16,0 0-16,0 0 0,0 0 0,1 0 16,-1 0-16,0 0 0,0 0 15,21-22-15,-20 22 0,-1-21 0,0 0 16,0 21-16,0-21 0,0 0 0,1 0 15,-22-1-15,0 1 0,0 0 16,0-21-16,0 21 0,0-1 0,0 1 16,-22-21-16,1 21 0,0 21 15,0 0-15,0 0 16,-22 0-16,22 0 0,-21 0 0,21 0 16,0 21-16,-1 0 0,1 0 0,0 0 15,0 1-15,21-1 0,0 0 16,0 0-16,0 0 0,0 0 15,0 1-15,0-1 0,0 0 0,21 0 16,0-21-16,0 21 0,1-21 16,-1 0-16,0 0 0,0 0 0,0 0 15,0 0-15,1 0 0,-1 0 0,0-21 16,-21 0-16,21 21 16,0-21-16,0 0 0,1-1 0,-1 1 15,-21 0-15,21 0 0,-21 0 16,0 0-16,0-1 0,0 1 15,0 0-15,0 42 32,-21 0-32,0 1 15,21-1-15,-22 0 0,22 0 16,0 0-16,0 0 0,-21-21 16,21 22-16,0-1 15,0-42 32,21 21-47,-21-22 0,22 1 16,-1 21-16,0-21 0,-21 0 0,21 21 15,0-21-15,0 0 0,1-1 16,-22 1-16,21 21 0,0-21 0,0 21 16,0 0-16,0 0 0,1 0 15,-1 0-15,-21 21 16,0 0-16,0 1 0,21-1 15,-21 0-15,21 0 0,-21 0 16,21-21-16,-21 21 0,0 1 16,21-22-16,1 21 0,-1-21 0,0 0 15,0 0-15,0 0 0,0 0 16,1 0-16,-1 0 0,0 0 16,0 0-16,0 0 0,0 0 15,1 0-15,-22-21 0,0-1 0,21 22 16,-21-21-16,0 0 0,21 0 15,-21 0-15,0 0 0,0-1 16,0 1-16,-21 21 16,0 0-1,-1 0-15,1 21 0,21 1 16,-21-1-16,21 0 0,0 0 0,-21-21 16,21 21-16,-21 0 0,21 1 0,-21-1 15,21 0 1,0 0-16,0-42 62,0 0-62,0 0 16,21-1-16,0 1 16,0 0-16,-21 0 0,21 0 0,0 0 15,1-1-15,-22 1 0,21 21 0,0-21 16,0 21-1,0 0-15,0 0 16,-21 21-16,0 0 16,0 1-16,0-1 0,0 0 15,0 0-15,0 0 0,0 0 16,0 1-16,0-1 16,0-42 30,0-1-30,22 1-16,-22 0 16,21 21-16,-21-21 0,21 0 0,0 0 15,-21-1-15,21 1 16,0 0-16,1 0 0,-22 0 0,21 0 0,0-1 16,0 22-1,0 0-15,-21 22 16,0-1-16,0 0 15,0 0-15,0 0 0,0 0 0,0 1 16,-21-1-16,21 0 0,0 0 16,0 0-16,0 0 0,0 1 15,21-22-15,0 0 16,1 0-16,-22 21 0,42-21 16,-21 0-16,0 0 0,0 0 0,1 0 15,20 0-15,-21 0 0,0-21 16,0-1-16,1 1 0,-1 0 15,-21 0-15,21 0 0,-21 0 16,0-1-16,0 1 0,0 0 0,0 0 16,-21 21-1,0 0-15,-1 21 0,1 0 16,0 0-16,0 1 0,0-1 16,21 0-16,-21 0 15,21 0-15,-22 0 0,22 1 16,-21-22-16,21 21 15,21-21 1,1 0 0,-1 0-16,0-21 15,0-1-15,0 1 0,0 21 16,1-21-16,-1 0 0,-21 0 16,21 0-16,0 21 0,0-22 0,0 1 15,1 21-15,-22 21 31,0 1-31,0-1 16,0 0-16,0 0 16,0 0-16,-22-21 0,22 21 15,0 1-15,0-1 0,22-21 16,-22 21 0,21-21-16,0 0 0,0 0 15,0 0-15,0 0 0,1 0 0,-1 0 16,0-21-16,0 21 0,0-21 0,0-1 15,1 1-15,-1 0 0,0 0 16,-21 0-16,21 0 0,0-22 0,-21 1 16,0 0-16,0-1 0,21 1 0,-21 0 15,22-1-15,-22 1 0,21 0 16,-21-1-16,0 22 0,0-21 0,0 21 16,0-1-16,0 44 31,0-1-31,-21 0 0,-1 21 15,22-21-15,-21 22 0,0-1 16,21 0-16,-21 1 0,21-1 0,-21 0 16,21-20-16,-21 20 0,21 0 0,-22-21 15,22 1-15,0 20 0,0-21 16,0 0-16,0 0 0,0 1 16,0-1-16,22-21 15,-1 0 1,0 0-16,0 0 0,0 0 15,0-21-15,1 21 16,-22-22-16,21 22 0,0-21 0,-21 0 16,0 0-16,21 21 0,-21-21 15,0 0-15</inkml:trace>
  <inkml:trace contextRef="#ctx0" brushRef="#br0" timeOffset="67751.77">18627 8975 0,'0'0'0,"-22"0"0,44 0 32,-1 0-17,0 0-15,21 0 0,-21-21 16,1 21-16,20 0 0,-21 0 16,21 0-16,-20-22 0,-1 22 0,0 0 15,0 0-15,0 0 0,0 0 0,1 0 16,-22 22 15,-22-22-15,1 0-16,0 21 0,-21 0 0,21-21 15</inkml:trace>
  <inkml:trace contextRef="#ctx0" brushRef="#br0" timeOffset="69287.25">444 11811 0,'0'0'0,"-21"0"0,0 0 0,0 0 15,0 0-15,0 0 0,-1 0 16,1 0-16,0 0 0,0-21 0,0 21 16,0 0-1,-1 0-15,1 0 0,0 0 0,0 0 16,0 0-16,42 0 31,21 0-15,1 0-16,20 0 0,-21 21 15,43-21-15,-21 0 0,-1 0 0,22 0 16,-22 0-16,1 0 0,-1 0 16,1 0-16,-1 0 0,1 0 15,-1-21-15,-20 21 0,20 0 0,1 0 16,-22-21-16,21 21 0,-20-21 0,-1 21 16,0 0-16,1 0 0,-22-22 15,21 22-15,-21 0 0,1 0 16,-1-21-16,0 0 15,-21 0 1,0 0-16,-21 21 0,0-21 16,-22 21-16,1 0 0,21-22 15,-22 22-15,-20 0 0,21 0 0,-1 0 16,1-21-16,0 21 0,20 0 16,-20 0-16,21 0 0,-21 0 15,20 0-15,1 0 16,21 21 15,21-21-31,1 0 0,-1 22 0,0-22 16,21 0-16,1 0 0,-1 0 15,0 0-15,1 0 0,20 0 0,-21 0 16,1 0-16,20 0 0,-20 0 16,-1 0-16,-21 0 0,21 0 0,-20-22 15,-1 22-15,0 0 0,0 0 16,-42 22 15,0-22-31,0 21 0,-1 0 0,-20 0 16,0 0-16,-1 22 0,1-22 15,0 0-15,-1 21 0,1-21 16,21 22-16,-21-22 0,-1 21 16,22-21-16,-21 22 0,21-22 0,-1 21 15,1-21-15,0 1 0,0-1 16,0-21-16,0 21 0,21 0 15,-22-21 1,22-21 31,22 0-47,-1 21 16,0-21-16</inkml:trace>
  <inkml:trace contextRef="#ctx0" brushRef="#br0" timeOffset="70983.25">2646 11345 0,'0'-21'15,"0"0"110,0 0 172,0 0-125,0 42-125,-21-21-47,-1 42 0,22-21 16,-21 22-16,0-1 0,0 0 0,0 1 15,0 20-15,-1-20 16,1 20-16,0-21 0,0 1 0,0 20 16,0-20-16,-1-1 0,1 0 15,0 1-15,21-22 0,0 21 0,-21-21 16,21 0-16,0-42 31,0 0-31,0 0 0,21 0 16,-21-22-16,21 22 0,-21-21 15,21 0-15,1 20 0,-22-20 0,0 0 16,21-1-16,0 1 16,-21 0-16,21-1 0,0 1 0,-21 0 0,21-1 15,1 22-15,-22 0 0,0 0 16,21 21-16,0 0 0,0 21 15,0 0-15,-21 0 0,21 22 16,1-22-16,-22 21 0,0 1 16,21-22-16,-21 21 0,21 0 0,-21-20 15,0 20-15,0-21 0,0 21 16,0-20-16,0 20 0,0-21 0,0 0 16,0 0-16,0 1 0,0-1 0,0 0 15,-21-21 1,0 0-16,-1 0 15,1-21-15,0 21 0,0-21 16,0-1-16,-22 1 0,22 0 16</inkml:trace>
  <inkml:trace contextRef="#ctx0" brushRef="#br0" timeOffset="71339.58">2244 11853 0,'0'0'0,"21"0"16,0 0-1,21 22-15,-21-22 0,22 0 0,20 0 16,-20 0-16,-1 0 0,21 0 15,1 0-15,-22 0 0,22-22 0,-1 22 16,1-21-16,-22 0 0,22 0 16,-22 0-16,21 0 0,-20-1 0,-1 1 15,0 0-15,1 0 0,-22 0 16,0 0-16,0-22 0,-21 22 16,21 0-16,-21 0 0,0 0 15,0-1-15,-21 22 0,0 0 16,0 0-16,21 22 0,-21-1 15,0 0-15,21 0 0,0 21 0,-22 1 0,1-1 16,21 0-16,-21 1 0,21-1 16,0 0-16,0 22 0,0-22 0,-21 22 15,21-1-15,-21-20 0,21 20 16,0-21-16,0 1 0,-21 20 0,-1-20 16,22-22-16,-21 21 0,21-21 0,0 22 15,0-22-15,0 0 16,0-42-1,0 0-15</inkml:trace>
  <inkml:trace contextRef="#ctx0" brushRef="#br0" timeOffset="71658.2">3154 11769 0,'0'0'0,"0"-43"0,0 22 0,0 0 0,0-21 16,21 21-16,0-1 0,0 1 15,0 21-15,1-21 0,20 0 0,-21 21 16,21 0-16,1 0 0,-22 0 16,21 0-16,1 0 0,-1 21 15,-21-21-15,21 21 0,-20 0 0,-22 22 16,0-22-16,0 0 0,0 0 0,0 0 16,-22 1-16,1-1 0,-21 0 15,0 0-15,20 0 0,-20 0 0,0-21 16,-1 22-16,1-22 0,21 21 15,-21-21-15,20 0 0,1 0 0,0 0 16,0 0-16,42 0 31,0-21-31,0-1 16,1 22-16,20-21 0,0 0 16,-21 0-16</inkml:trace>
  <inkml:trace contextRef="#ctx0" brushRef="#br0" timeOffset="71911.25">4043 11536 0,'-43'127'16,"86"-254"-16,-86 275 0,43-106 0,-21 1 16,21-1-16,-21 0 0,21 22 0,0-22 15,-21 22-15,21-1 0,0-20 16,-21 20-16,0 1 0,21-22 0,-22 21 15,1-20-15,21-1 0,0 0 16,-21 1-16,21-22 0,-21 0 0,21 0 16,0 0-16,0 1 0,21-44 31,0 1-31,0-21 0,1 21 16,-1 0-16</inkml:trace>
  <inkml:trace contextRef="#ctx0" brushRef="#br0" timeOffset="72223.17">3916 11938 0,'0'0'0,"-21"-42"0,21-1 16,0 22-16,0-21 0,-22 21 0,22 0 15,0-1-15,0 1 0,0 0 0,0 0 16,22 0-16,-1 0 0,0-1 16,0 22-16,0-21 0,22 21 0,-22 0 15,21 0-15,-21 0 0,22 0 0,-22 0 16,0 21-16,21 1 0,-42-1 15,0 0-15,21 0 0,-21 0 0,0 0 16,0 1-16,-21-1 0,0 0 0,0 0 16,0 0-16,0 0 0,-22-21 15,22 22-15,-21-1 0,21-21 16,-1 0-16,-20 0 0,21 0 16,0 0-16,21-21 31,21 21-31,0-22 15,0 1-15,0 0 0,22 0 0,-22 0 16,21 0-16</inkml:trace>
  <inkml:trace contextRef="#ctx0" brushRef="#br0" timeOffset="72638.48">4635 11261 0,'0'0'0,"0"-64"31,-21 64-31,0 0 0,0 21 15,0 1-15,21 20 0,-21-21 16,-1 21-16,22 1 0,0-1 0,-21 0 16,0-20-16,21 20 0,0 0 0,-21 1 15,21-1-15,0-21 0,0 21 16,0-20-16,0-1 0,0 0 0,0 0 16,21 0-16,0-21 0,0 0 0,1 0 15,-1 0-15,0 0 0,0 0 16,21 0-16,-20 0 0,-1 0 0,21-21 15,-21 21-15,0-21 0,1 0 0,-1 0 16,0-1-16,0 1 16,0 0-16,-21 0 0,0 0 0,0 0 15,0-1-15,-21 22 32,21 22-32,-21-1 0,0 0 15,21 0-15,0 0 0,-21 0 0,21 1 16,-22-1-16,22 0 15,0 0-15,0 0 0,22-21 32,-1 0-17,0 0-15,-21-21 16</inkml:trace>
  <inkml:trace contextRef="#ctx0" brushRef="#br0" timeOffset="72802.38">4911 11430 0,'0'-21'0,"0"42"0,0-63 0,0 21 16,-22 21 15,22 21-31,0 0 16,0 0 0,22 0-16,-1-21 0,0 0 15,0 0-15</inkml:trace>
  <inkml:trace contextRef="#ctx0" brushRef="#br0" timeOffset="74690.33">5461 11345 0,'0'0'0,"-42"-21"31,20 21-31,1 0 0,0 0 0,0 0 0,0 0 16,0 21-16,21 1 0,-22-1 0,1 0 15,0 21-15,21-21 16,-21 1-16,21 20 0,0-21 0,0 0 16,0 22-16,0-22 0,0 0 0,0 0 15,0 0-15,0 0 0,21 1 16,-21-1-16,21-21 0,0 21 0,22-21 16,-22 0-16,21 0 0,-21 0 0,22 0 15,-1 0-15,0 0 0,1 0 16,-1 0-16,0 0 0,22-21 0,-22 0 15,1 21-15,-22-22 0,21 1 0,0 0 16,-20 0-16,-1 0 0,0 0 16,-21-1-16,0 1 0,0-21 0,0 21 15,0 0-15,0-22 0,0 22 16,-21 0-16,21 0 0,-21 0 0,-1-1 16,-20 22-16,21 0 0,0 0 15,-22 0-15,22 0 0,0 22 0,-21-22 16,21 21-16,-1 0 0,-20 21 15,21-21-15,21 22 0,-21-22 0,21 21 16,-21-21-16,21 22 0,0-1 16,0-21-16,0 0 0,0 1 0,0-1 15,0 0-15,21 0 0,0-21 16,0 21-16,0-21 0,0 0 0,1 0 16,-1 0-16,0 0 0,0-21 0,0 0 15,0 21-15,1-21 16,-1 0-16,0-1 0,0 1 0,0 0 15,0 0-15,1 0 0,-22-22 0,0 22 16,21-21-16,-21 21 0,0 0 16,21-1-16,-21 1 0,0 0 0,0 42 31,0 0-31,-21 1 16,0 20-16,21-21 0,-22 0 0,22 22 15,0-22-15,0 0 0,0 21 0,0-21 16,0 1-16,0-1 0,0 0 15,0 0-15,0 0 0,22-21 16,-1 0-16,0 21 0,0-21 0,0 0 16,0 0-16,1 0 0,-1 0 15,0 0-15,0-21 0,21 0 0,-20 0 16,-1 21-16,0-21 0,0-22 0,0 22 16,-21 0-16,21-21 0,1-1 0,-1 22 15,-21-42-15,21 20 0,0 1 16,0 0-16,-21-22 0,0 22 0,0 0 15,0 20-15,0-20 0,0 21 0,0 42 32,0 0-32,0 0 15,-21 22-15,21-22 0,-21 21 16,21 1-16,0-1 0,-21 0 16,21 1-16,0-1 0,0 0 0,0-21 15,0 22-15,0-22 0,0 0 0,0 0 16,0 0-16,0 1 15,21-22-15,0 0 0,21 0 16,-20 0-16,-1 0 0,0 0 0,21-22 16,-21 1-16,1 21 0,20-21 15,-21 0-15,0 0 0,0 0 0,1-1 16,20-20-16,-42 21 0,21 0 16,0 0-16,-21-1 0,0 1 15,0 0-15,0 0 0,0 42 31,-21 0-31,0-21 0,21 21 16,0 22-16,0-22 0,0 0 0,0 0 16,0 0-16,0 1 0,0-1 0,0 0 15,0 0-15,0 0 0,0 0 16,21 1-16,0-22 0,0 0 16,22 0-16,-22 0 0,0 0 15,0 0-15,22 0 0,-22 0 0,0-22 16,0 1-16,21 21 0,-20-21 15,-1 0-15,0 0 0,0 0 0,0-22 16,0 22-16,1 0 0,-1-21 16,-21 20-16,0 1 0,21 0 15,-21 42 1,-21 0 0,21 1-16,0-1 15,-21 0-15,21 0 0,-22 0 0,22 0 16,0 1-16,0-1 0,0 0 0,0 0 15,0 0-15,22-21 32,-1 0-32,0 0 0,0 0 15,0 0-15,0-21 0,-21 0 16,0 0 0,0 0-16,0-1 0,0 1 15,0-21-15,0 21 0,0 0 0,0-1 16,0 1-16,-21 21 0,0-21 15,21 0-15,-21 21 0,0 0 0,21-21 47,21 21-47,0-21 16,0 21-16,0-22 0,1 22 0,-1-21 16,21 21-16,-21 0 0,0-21 15,22 21-15,-22 0 0,21 0 16,-21 0-16,1 0 0,-1 21 0,0 0 15,0 1-15,-21-1 0,0 21 0,0-21 16,0 0-16,0 22 0,0-22 16,0 0-16,0 21 0,-21-20 0,21-1 15,0 0-15,-21 0 0,21 0 16,0 0-16,0 1 0,0-1 16,0-42 15,-21-1-16,21 1 1,0 0-16,0 0 0,0 0 0,0 0 16,0-22-16,21 22 0,21-21 0,-21-1 15,0 1-15,22 0 0,-1-1 16,0 1-16,-20 21 0,20-21 0,0 42 16,-21 0-16,22 0 0,-22 0 0,0 0 15,-21 21-15,21 0 0,-21 21 16,0-21-16,21 22 0,-21-22 0,0 21 15,0 1-15,0-22 0,0 21 0,0-21 16,-21 0-16,21 1 0,-21-1 16,0 0-16,21 0 0,0 0 0,0 0 15,-21-21-15,0 0 32,21-21-17,0 0-15,-22 21 16,22-21-16</inkml:trace>
  <inkml:trace contextRef="#ctx0" brushRef="#br0" timeOffset="74879.22">7345 11049 0,'0'0'16,"-21"0"-16,-1 0 0,1 0 0,0 0 0,0 0 31,0 0-16,0 0 17,-1-21-32,1 21 15,0 0-15</inkml:trace>
  <inkml:trace contextRef="#ctx0" brushRef="#br0" timeOffset="75049.12">6159 11261 0,'0'0'0,"-21"21"0,0-21 0,0 0 16,21 21-16,21-21 31,21 0-31,-20 0 0,-1 0 0,21 0 16,0 0-16,22 0 0,-22-21 16,1 21-16,20-21 0,1 21 0,-22-21 15</inkml:trace>
  <inkml:trace contextRef="#ctx0" brushRef="#br0" timeOffset="75465.88">9017 11345 0,'0'0'0,"0"-21"0,0 0 0,0 0 0,0 0 16,0 0-16,0-1 0,0 1 16,21 0-16,-21 0 0,21 21 15,0 21 1,-21 21-1,0-20-15,0 20 0,0-21 0,-21 21 16,0 1-16,0-1 0,0-21 0,21 22 16,-21-22-16,-1 0 0,1 21 15,21-21-15,-21-21 0,21 22 0,0-1 16,21-21 15,0 0-31,1 0 0,-1-21 0,0-1 16,21 22-16,-21-21 0,22 0 15,-22 0-15,21 0 0,-21-22 0</inkml:trace>
  <inkml:trace contextRef="#ctx0" brushRef="#br0" timeOffset="75778.7">9461 11218 0,'22'-21'16,"-22"0"-16,-149 212 0,276-340 0,-105 86 0,-44 63 16,1 0-16,0 0 0,-21 21 15,21 0-15,-1-21 0,1 21 16,0-21-16,0 0 0,21 22 0,-21-22 15,42 0 1,0 0 0,0 0-16,0 21 0,1-21 0,-1 21 15,0 0-15,0-21 0,0 21 0,0 0 16,1 1-16,-1-1 0,0 0 16,0-21-16,-21 21 0,0 0 15,0 0-15,0 1 0,-21-1 16,0 0-16,0-21 0,-1 0 15,1 0-15,0 21 0,-21-21 0,21 0 16,-1 0-16,-20 0 0,21 0 0,0 0 16,0 0-16,-1 0 0,1-21 15,21 0-15,-21 0 0,0 21 16,21-22-16,-21 1 0,21 0 0</inkml:trace>
  <inkml:trace contextRef="#ctx0" brushRef="#br0" timeOffset="75950.61">8932 10964 0,'21'0'31,"1"0"-31,-1 0 16,0 0-16</inkml:trace>
  <inkml:trace contextRef="#ctx0" brushRef="#br0" timeOffset="77686.61">10731 11070 0,'0'43'31,"22"-43"-31,-1 0 15,0 0-15,21 0 0,1 0 0,-1 0 16,0 0-16,1 0 0,-1-22 16,0 1-16,-21 21 0,22-21 0,-1 0 15,0 0-15,-20 21 0,20-21 0,-21-1 16,0 1-16,0 0 0,-21 0 16,0 0-16,22 0 0,-22-22 15,0 22-15,0 0 0,0 0 0,-22 0 16,1 21-1,0 0-15,0 0 0,0 21 16,0 0-16,21 0 0,-22 0 0,1 22 16,0-22-16,21 21 0,0 0 15,-21 1-15,21-1 0,-21 22 0,21-22 16,-21 0-16,21 22 0,0-22 0,0 0 16,-22 1-16,22-1 0,0-21 15,0 0-15,0 1 0,-21-1 0,21 0 16,-21-21-1,0 0-15,0 0 16,0 0-16,21-21 0,-43 0 16,22-1-16,0 1 0,0 0 0,0 0 15,-1 0-15,1-22 0,-21 22 16,21-21-16,0 0 0,-1 20 0,-20 1 16,21 0-16,21 0 0,-21 0 0,21 42 31,0 0-31,21 0 0,0 0 15,0 22-15,0-22 0,1 0 0,20 0 16,-21 22-16,21-22 0,1 0 16,-22 0-16,21-21 0,1 21 0,-1-21 15,0 0-15,1 0 0,-1 0 16,0 0-16,-21 0 0,22 0 16,-22 0-16,0 0 0,0-21 0,0 0 15,-21 0-15,22 0 0,-22-1 16,0-20-16,0 21 0,0 0 15,0-22-15,0 22 0,0 0 0,0-21 16,0 21-16,-22-1 0,22 1 0,-21 21 16,21 21-1,0 22 1,-21-22-16,21 0 0,-21 21 16,21-20-16,0 20 0,0-21 0,-21 21 15,21-20-15,-21-1 0,21 0 16,0 0-16,0 0 0,0 0 15,21-42 17,0 0-32,0 21 0,-21-21 0,21 0 15,0 0-15,1-1 0,-1-20 0,0 21 16,0-21-16,0 20 0,0-20 16,1 21-16,-1-21 0,0 20 0,-21 1 15,21 0-15,0 21 0,-21-21 0,21 42 31,-21 0-31,0 0 16,0 22-16,0-22 0,0 0 16,0 21-16,0-20 0,0 20 15,0-21-15,0 0 0,0 0 0,22 1 16,-22-1-16,21 0 0,0-21 0,0 0 16,0 21-16,0-21 0,1 0 15,-1 0-15,0 0 0,0 0 0,21-21 16,-20 0-16,-1 21 0,0-21 0,21-1 15,-21 1-15,1 0 0,-1 0 16,0 0-16,0-22 0,0 22 0,0-21 16,-21 21-16,0 0 0,22-22 15,-22 22-15,0 0 0,0 0 16,-22 42 0,1 0-16,21 0 15,-21 0-15,21 22 0,-21-22 16,21 21-16,0-21 0,-21 22 0,21-22 15,0 0-15,0 0 0,0 0 0,0 1 16,0-1-16,0 0 0,0 0 16,0-42 15,0 0-15,0 0-16,0-1 15,-21 1-15,21 0 0,-22 21 0,22-21 0,-21 0 16,21 42 15,0 0-31,0 0 16,0 0-16,0 1 0,0-1 15,21 0-15,1-21 0,-1 21 16,0-21-16,0 0 0,0 0 0,22 0 16,-1 0-16,-21 0 0,21 0 0,1 0 15,-22 0-15,21 0 0,-21-21 16,1 0-16,20 21 0,-21-21 15,0-1-15,0 1 0,1 0 0,-1 0 16,0-21-16,-21 20 0,0-20 16,21 21-16,-21-21 0,21 20 0,-21-20 15,0 0-15,0 21 0,0-22 0,0 22 16,0 0-16,0 0 0,0 0 16,0 42-1,0 0-15,-21 21 0,21-21 16,0 1-16,-21 20 0,0 0 0,21-21 15,0 22-15,0-1 0,-21-21 16,21 22-16,0-22 0,0 21 0,0-21 16,0 0-16,0 1 0,0-1 15,21-21 1,0 0 0,0-21-16,0-1 0,-21 1 15,0 0-15,0 0 0</inkml:trace>
  <inkml:trace contextRef="#ctx0" brushRef="#br0" timeOffset="77850.52">12446 11070 0,'-21'0'15,"42"0"-15,-63 0 0,20 0 0,44 0 47,-1 0-31,0 0-16,0 0 0,0-21 15,22 21-15,-1 0 0,-21 0 0,21 0 16,1 0-16,-22 0 0</inkml:trace>
  <inkml:trace contextRef="#ctx0" brushRef="#br0" timeOffset="79515.57">13144 11218 0,'0'0'0,"43"0"16,-22 0-1,0-21 1,-21 0-16,21 21 0,-21-21 16,0 0-16,0 0 0,0-1 15,0 1-15,0 0 0,0 0 0,-21 0 16,0 0-16,0-1 0,0 1 16,-1 21-16,1-21 0,0 21 0,0 0 15,-21 0-15,20 0 0,1 0 0,0 0 16,0 21-16,-21 0 0,20 1 15,1 20-15,0-21 0,0 0 0,0 22 16,21-1-16,0-21 0,0 21 0,0-20 16,0 20-16,0-21 0,0 0 15,0 0-15,21 1 0,0-22 16,0 0-16,0 21 0,22-21 0,-22 0 16,21 0-16,-21 0 0,1-21 15,20 21-15,-21-22 0,0 1 0,22 21 16,-22-21-16,0 0 0,0 0 0,0-22 15,0 22-15,-21 0 0,0-21 16,22 21-16,-22-22 0,0 22 16,21 0-16,-21 0 0,0 0 0,0-1 0,-21 44 31,-1-1-31,1 0 16,21 21-16,-21-21 0,21 22 0,-21-1 15,21-21-15,0 22 0,0-1 16,0-21-16,0 0 0,0 22 15,0-22-15,21 0 0,0-21 0,0 21 16,1-21-16,20 0 0,-21 0 0,0 0 16,22 0-16,-22 0 0,0 0 15,0 0-15,21 0 0,-20-21 0,-1 0 16,0 0-16,0-1 0,0 1 0,0 0 16,-21-21-16,22-1 0,-22 22 15,21-21-15,-21 0 0,0-1 16,21 22-16,-21-21 0,0-1 0,0 22 15,21-21-15,-21 21 0,0 0 0,0 42 32,-21 0-32,21 21 15,-21-21-15,21 1 0,-21 20 0,21 0 16,0-21-16,0 22 0,0-1 16,0-21-16,0 22 0,0-22 0,0 0 15,0 0-15,0 0 0,21 0 0,0 1 16,-21-1-16,21-21 0,0 0 15,0 0-15,1 0 0,-1 0 16,0 0-16,0 0 0,0 0 0,-21-21 16,21-1-16,1 1 0,-1 21 15,-21-42-15,21 21 0,-21 0 0,21-22 16,-21 22-16,21-21 0,-21 21 16,21-22-16,1 1 0,-22 21 15,0-22-15,21 22 0,-21 0 0,21 0 16,-21 0-16,-21 42 31,0 0-31,21 0 0,0 22 16,-22-22-16,22 21 0,-21-21 0,21 22 15,-21-22-15,21 21 0,0-21 0,0 22 16,0-22-16,0 21 0,0-21 16,0 0-16,0 1 0,0-1 0,21-21 15,0 21-15,1-21 0,-1 0 0,0 0 16,0 0-16,0 0 15,22 0-15,-22 0 0,0 0 0,21 0 16,-21 0-16,1-21 0,-1 0 0,0-1 16,0 1-16,0 0 0,0 0 15,1 0-15,-22 0 0,0-22 0,0 22 16,0 0-16,0 0 0,0 0 0,0-1 16,0 1-16,-22 21 15,1 0-15,0 0 0,0 21 16,0 1-16,21-1 0,-21 0 15,21 21-15,0-21 16,0 1-16,0-1 0,0 0 0,0 0 0,0 0 16,0 0-16,21 1 0,0-22 15,0 21-15,21 0 0,-20-21 16,20 0-16,-21 0 0,21 0 0,1 0 16,-1 0-16,0 0 0,1 0 0,-1 0 15,0 0-15,-20-21 0,20 0 16,0 21-16,1-22 0,-22-20 0,21 21 15,-21 0-15,0-22 0,1 22 0,-1 0 16,-21-21-16,0 21 0,0-1 16,0 1-16,-21 0 0,-1 21 0,1 0 15,-42 0-15,42 0 0,-1 0 16,-20 0-16,21 21 0,-21 0 16,20 1-16,-20-1 0,21 0 15,0 21-15,0-21 0,21 22 0,0-22 16,0 0-16,0 0 0,0 22 15,0-22-15,0 0 0,21 0 16,0-21-16,0 0 0,0 0 0,0 0 16,1 0-16,-1 0 15,0 0-15,0 0 0,0 0 0,0-21 16,1 0-16,-22 0 0,21-1 0,0 1 0,0-21 16,0 21-16,-21-22 15,21 1-15,1 0 0,-22-1 0,0 1 16,21-21-16,0 20 0,-21 1 0,21 0 15,-21-1-15,0 1 0,0 21 16,0 0-16,0-1 0,0 1 0,0 42 16,-21 1-1,21 20-15,-21-21 0,0 21 16,-1 1-16,22-1 0,0 0 0,-21 1 16,21-1-16,0 0 0,0 1 15,0-1-15,0 43 0,0-64 16,0 21-16,0-21 0,21 1 0,1-1 15,-1 0-15,0-21 0,21 21 16,-21-21-16,22 0 0,-1 0 16,-21 0-16,22 0 0,-1 0 0,0-21 15,1 0-15,-22 0 0,21-1 0,0 1 16</inkml:trace>
  <inkml:trace contextRef="#ctx0" brushRef="#br0" timeOffset="79854.41">16277 11049 0,'0'0'0,"-21"-21"31,21 0-31,-21 21 0,0 21 32,21 0-32,0 0 0,0 0 15,0 1-15,0-1 0,0 21 0,0-21 16,0 0-16,0 1 16,0-1-16,0 0 15,0-42 16,0 0-31,0-1 16,0 1-16,0 0 0</inkml:trace>
  <inkml:trace contextRef="#ctx0" brushRef="#br0" timeOffset="79999.5">16214 10943 0,'0'0'0,"0"-21"0,0 0 16,0 0-16,-22 0 0,22-1 15,-21 22-15,42 0 47,1 22-31,-1-22-16,0 0 0,21 0 0,-21 21 15</inkml:trace>
  <inkml:trace contextRef="#ctx0" brushRef="#br0" timeOffset="80443.25">16849 10922 0,'0'21'31,"-22"-21"-31,22 21 16,0 1-16,0-1 0,0 0 0,0 0 16,0 0-16,0 0 0,-21 1 15,21 20-15,0-21 0,0 0 16,0 0-16,-21-21 0,21 22 0,-21-1 15,21 0-15,-21-21 32,21-21-32,0 0 15,0-1-15,0 1 0,0 0 0,0 0 16,0-21-16,21 20 16,0 1-16,-21-21 0,42 21 0,-20-22 15,-1 1-15,21 21 0,0-21 0,1 20 16,-1 1-16,0 0 0,22 0 15,-22 21-15,1 0 0,-1 0 0,0 21 16,-21-21-16,1 21 0,-1 22 0,0-22 16,-21 0-16,0 21 0,0-21 15,0 22-15,0-22 0,-21 21 0,0-21 16,-1 1-16,1 20 0,0-21 16,0 0-16,0 0 0,0 1 0,-22-1 15,22 0-15,-21 0 0,-1 0 16,1-21-16,0 21 0</inkml:trace>
  <inkml:trace contextRef="#ctx0" brushRef="#br0" timeOffset="80894.78">8530 12044 0,'0'0'0,"0"-42"31,0 63-31,0 0 16,0 0-16,0 21 0,0 1 0,0-22 16,-21 21-16,0 1 0,21-1 15,-21 0-15,21 1 0,-22-1 16,1 0-16,0-21 0,21 1 0,0 20 15,-21-21-15,21 0 0,-21 0 0,21 1 16,0-44 15,0 1-15</inkml:trace>
  <inkml:trace contextRef="#ctx0" brushRef="#br0" timeOffset="82144.17">8403 12171 0,'0'0'0,"0"-21"0,0-22 16,0 22-16,0 0 0,0 0 16,21 0-16,0 0 0,1 21 15,-1-22-15,0 22 0,0 0 16,0 0-16,0 0 0,22 0 0,-1 0 16,-21 0-16,22 0 0,-1 22 15,-21-1-15,21 0 0,-20 0 0,-1 0 16,-21 0-16,0 22 0,0-22 0,0 0 15,0 0-15,-21 0 0,-1 1 16,1-22-16,0 21 0,0 0 0,-21-21 16,20 0-16,-20 21 0,21-21 0,0 0 15,0 0 1,21-21 0,0 0-16,21 21 0,0 0 15,0-21-15,0 21 0,0 0 16,22 0-16,-22 0 0,21 0 0,-21 0 15,22 21-15,-22 0 0,21 0 0,1 0 16,-22-21-16,0 21 16,21 22-16,-21-22 0,1 0 0,-1 0 15,-21 0-15,0 1 0,0-1 0,0 0 16,-21 0-16,-1 0 0,-62 22 16,63-22-16,-22 0 0,-20 0 0,20-21 15,1 21-15,0-21 0,-1 0 16,22 0-16,-21 0 0,0 0 15,-1 0-15,22 0 0,-21-21 0,21 21 16,-1-21-16,1 0 0,0 0 0,0-1 16,0 1-16,0 0 0,-1 0 15,22-21-15,0 20 0,0 1 0,0 0 16,0-21-16,0 63 31,22 0-31,-1 0 0,-21 0 16,21 1-16,0-1 0,-21 0 15,21 0-15,0 0 0,1 0 0,-1-21 16,0 22-16,21-1 0,-21 0 16,1-21-16,20 0 0,-21 0 0,21 0 15,1 0-15,-22 0 0,21 0 16,1 0-16,-1-21 0,0 21 0,-21-21 16,22-1-16,-1 1 0,-21 0 15,22 0-15,-22 0 0,21 0 0,-21-1 16,0 1-16,1-21 0,-22 21 0,0-22 15,21 22-15,-21 0 0,0 0 16,0 42 15,-21 0-31,-1 0 16,22 1-16,0-1 0,0 21 0,0-21 16,-21 0-16,21 1 0,0-1 0,0 0 15,0 0-15,0 0 0,0 0 16,0 1-16,21-1 0,1-21 15,-1 21-15,0-21 0,0 0 0,0 0 16,22 0-16,-22 0 0,0-21 16,0 21-16,0-21 0,22-1 0,-22 22 15,0-21-15,0 0 0,0 0 16,0 0-16,1 0 0,-1-1 0,-21 1 16,0-21-16,21 21 0,-21 0 0,0-1 15,0 1-15,0 0 0,0 42 31,-21 0-15,21 1-16,-21-1 0,21 0 0,0 0 16,0 0-16,0 0 0,0 1 0,0-1 15,0 0-15,0 0 16,0 0-16,21-21 0,-21 21 16,21-21-16,0 0 0,0 0 0,0 0 15,1 0-15,20 0 0,-21-21 16,0 21-16,0-21 0,1 21 0,-1-21 15,0 0-15,0 0 0,0-1 0,0 1 16,1 0-16,-22 0 16,21 0-16,-21 0 0,0-1 0,0 1 15,0 42 17,0 1-32,-21-1 0,21 0 15,-22 0-15,22 0 0,0 0 0,-21 1 16,21-1-16,0 0 15,0 0-15,0-42 47,0 0-47,0 0 16</inkml:trace>
  <inkml:trace contextRef="#ctx0" brushRef="#br0" timeOffset="82307.25">9927 12213 0,'0'0'0,"0"-21"0,0 0 0,-21 21 0,0 0 32,21 21-17,0 0-15,0 0 16,21-21 0,0 0-16,0 0 15,0 0-15</inkml:trace>
  <inkml:trace contextRef="#ctx0" brushRef="#br0" timeOffset="82567.25">10520 12023 0,'0'0'0,"0"-21"0,0 42 31,0 0-31,0 0 0,-21 0 16,21 22-16,0-22 0,-22 21 15,1-21-15,21 22 0,-21-22 0,0 0 16,21 21-16,0-21 0,0 1 16,-21-1-16,21 0 0,-21 0 15,21 0-15,0 0 0,0 1 0,0-1 16,21-21 15,0 0-31,0 0 0,0 0 16,0-21-16</inkml:trace>
  <inkml:trace contextRef="#ctx0" brushRef="#br0" timeOffset="83074.87">11007 12361 0,'0'0'0,"21"0"0,0-21 0,-21 0 16,0 0-16,0 0 15,-21 0-15,0 21 0,-1-22 16,1 22-16,0 0 0,0 0 15,-21 0-15,20 0 0,1 22 16,0-1-16,0-21 0,0 42 0,0-21 16,-1 0-16,1 1 0,0-1 0,0 0 15,0 21-15,21-21 0,0 1 16,0-1-16,0 0 0,0 0 16,21-21-1,0 0-15,0 0 0,0 0 16,1 0-16,-1 0 0,21 0 0,-21 0 15,0-21-15,1 0 0,20 21 0,-21-21 16,0-1-16,0 1 0,1-21 16,-1 21-16,-21-22 0,21 22 0,0-21 15,0 0-15,-21-22 0,0 22 0,21-1 16,-21 1-16,0 0 0,22-1 16,-22 1-16,0 21 0,0-21 0,0 20 15,0 44 1,0 20-16,-22 0 15,1 1-15,21-1 0,-21 0 0,21 22 16,0-22-16,0 0 0,-21 1 0,21-1 16,0 0-16,0 1 15,0-1-15,0-21 0,0 0 0,21 1 16,0-1-16,-21 0 0,43-21 16,-43 21-16,21-21 0,0 0 0,0 0 15,0 0-15,0-21 16,1 0-16,-22 0 0,21-1 0</inkml:trace>
  <inkml:trace contextRef="#ctx0" brushRef="#br0" timeOffset="85334.45">13102 12129 0,'0'0'16,"-21"0"-16,21-22 31,0 1-31,21 0 0,0 0 15,22 0-15,-22-22 0,0 22 16,21-21-16,-21 21 0,1 0 0,20-1 16,-42-20-16,21 21 0,-21 0 0,-21 0 31,0 21-31,0 0 0,-22 0 16,22 21-16,0 0 0,-21 0 0,20 0 15,-20 0-15,21 22 0,0-22 16,21 21-16,0-21 0,0 1 0,0-1 15,0 21-15,0-21 0,21 0 0,0 1 16,21-1-16,-20 0 16,-1 0-16,0 0 0,21-21 0,-21 21 15,1 1-15,-1-1 0,0 0 0,-21 0 16,0 0-16,0 0 16,-42 1-16,20-22 0,1 0 15,-21 21-15,0-21 0,20 0 0,-20 0 16,0 0-16,-1 0 0,1 0 15,21 0-15,-21 0 0,20-21 0,1-1 16,0 22-16,0-21 0,0 0 0,0 0 16,21-21-16,0 20 0,0-20 15,0 21-15,0-21 0,0-1 16,0 22-16,0 0 0,0-21 16,0 20-16,0 44 15,0-1 1,0 0-16,0 0 0,21 0 15,-21 22-15,21-1 0,-21-21 0,0 21 16,0-20-16,21 20 0,0-21 16,-21 0-16,21 0 0,1 1 0,-1-1 15,0 0-15,-21 0 0,21-21 0,21 0 16,-20 0-16,-1 21 0,0-21 0,21 0 16,1 0-16,-22 0 15,21-21-15,0 0 0,1 21 0,-22-21 16,21 0-16,1-1 0,-22 1 0,21 0 15,-21-21-15,0 21 0,1-22 16,-1 22-16,0-21 0,-21 21 0,21-22 16,-21 22-16,0 0 0,0 0 0,0 0 15,-21 21 1,0 21 0,0 0-16,21 0 0,0 0 0,-22 0 15,1 1-15,21-1 0,-21 21 16,21-21-16,0 0 0,0 1 0,0 20 15,0-21-15,0 0 0,0 0 0,0 1 16,0-1 0,21-21-16,0 21 0,1-21 15,-1 0-15,0 0 0,0 0 16,21 0-16,-20 0 0,-1-21 16,0 21-16,0-21 0,0-1 0,0 22 15,1-42-15,-1 21 0,0 0 0,0 0 16,-21-1-16,0 1 0,0 0 15,0 0-15,0 0 0,0 0 0,-21 21 32,0 0-17,0 21-15,21 0 16,0 0-16,0 0 16,0 0-16,0 1 15,21-1-15,0 0 0,-21 0 16,21 0-16,0 0 15,-21 1-15,21-22 0,1 0 16,-1 21-16,0-21 16,0 0-16,0 0 0,0 0 15,1 0-15,-1-21 0,0 21 16,0-22-16,0 22 0,-21-21 16,21 0-16,1 0 0,-1 21 0,0-21 15,-21-22-15,21 22 0,0 0 16,-21 0-16,0 0 0,21 0 0,1-1 15,-22 1-15,0 0 0,0 42 32,0 0-17,0 1-15,0-1 0,0 0 16,0 0-16,0 0 0,0 0 0,0 1 16,0-1-16,0 0 0,0 0 0,0 0 15,0 0-15,0 1 16,0-1-16,21-21 15,0 0-15,0 0 16,0 0-16,0 0 0,1 0 16,-1 0-16,0-21 0,0-1 0,0 22 15,0-21-15,1 0 0,-1 0 0,0 0 16,0 0-16,0-22 0,-21 22 16,21 0-16,-21 0 0,22-22 0,-22 22 15,0 0-15,0 0 0,0 0 16,-22 42 15,22 0-31,0 0 0,0 0 16,-21 1-16,21-1 0,-21 0 0,21 0 15,0 0-15,-21 0 0,21 22 16,0-22-16,0 0 0,0 0 16,0 0-16,21-21 0,0 22 15,0-1-15,1-21 0,-1 0 16,0 0-16,0 0 0,0 0 15,0 0-15,1-21 0,-1 21 16,0-22-16,0 1 0,0 21 0,0-21 16,1 0-16,-1 0 0,-21 0 15,0-22-15,21 22 0,-21 0 0,0 0 16,21-22-16,-21 22 0,0 0 0,0 0 16,0 0-16,-21 21 31,21 21-31,-21 0 15,21 0-15,-21 0 0,21 1 16,0-1-16,0 21 0,0-21 0,-22 0 16,22 1-16,0-1 0,0 0 0,0 0 15,0 0-15,0 0 0,0 1 16,22-1-16,-1-21 16,0 0-16,0 0 0,0 0 0,0 0 15,1 0-15,-1 0 16,0 0-16,21-21 0,-21-1 15,1 22-15,-1-21 0,0 0 0,0 0 16,0 0-16,0 0 0,1-1 0,-1-20 16,0 21-16,-21 0 0,0-22 15,21 1-15,-21 21 0,0 0 0,0 0 16,0-1-16,0 1 0,0 0 16,21 21 30,0 0-46,1 0 16,-1 0-16,0 0 16,0 0-16,0 0 15,-21-21-15,21 21 0,1 0 16,-22 21 0,0 0-16,0 0 0,0 1 15,0-1-15,0 0 0,0 0 0,-22 0 16,22 0-16,0 1 0,0 20 15,-21-21-15,21 0 0,0 0 16,0 1-16,0-1 0,0 0 16,21-21-16,1 0 15,-1 0-15,0 0 0,0 0 16,0 0-16,0 0 0,1 0 0,-1-21 16,21 21-16,-21-21 0,0 21 15,1-22-15,-1 22 0,-21-21 16,0 0-16</inkml:trace>
  <inkml:trace contextRef="#ctx0" brushRef="#br0" timeOffset="86442.79">0 13864 0,'0'0'0,"0"21"16,0 1 15,21-22 0,43 0-31,20 0 16,1 0-16,0 0 0,-1 0 15,22-22-15,-21 22 0,-1-21 0,1 21 16,-21-21-16,20 21 0,-20-21 16,-1 21-16,-20 0 0,20 0 15,-21-21-15,-20 21 0,20 0 16,-21 0-16,0 0 0,-21-21 16,0-1-1,-21 22-15,0 0 0,0-21 16,0 21-16,-22 0 0,22 0 0,-21-21 15,21 21-15,-1 0 0,-20 0 16,21 0-16,0 0 16,21-21 15,21 21-31,0 0 16,0 0-16,0 0 0,1 0 15,-1 0-15,21-21 0,-21 21 0,0 0 16,1 0-16,-1 0 0,0 0 15,0 0-15,-21 21 0,0 0 16,0 0-16,0 22 0,-21-22 16,0 0-16,0 21 0,-22-21 15,22 1-15,-21 20 0,21-21 16,-22 0-16,22 0 0,0 1 0,0-1 16,21 0-16,-21 0 0,42-21 15,0 0 1,0 0-16</inkml:trace>
  <inkml:trace contextRef="#ctx0" brushRef="#br0" timeOffset="86883.27">2773 13547 0,'0'0'15,"0"-43"-15,0 22 0,0 0 0,0 0 16,-21 0-16,21 0 0,-22-1 0,1 22 31,21 43-31,-21-22 16,21 21-16,0 1 0,0-1 0,0 0 16,-21 22-16,21-22 15,-21 0-15,21 1 0,-21-1 0,-1-21 16,22 22-16,0-22 0,-21 21 15,0-21-15,21 0 0,0 1 16,0-44 15,21 22-31</inkml:trace>
  <inkml:trace contextRef="#ctx0" brushRef="#br0" timeOffset="88183.28">2561 13610 0,'0'0'0,"-21"-21"0,21 0 16,0 0-16,0 0 0,0-1 0,0 1 16,0 0-16,0 0 0,0 0 0,0 0 15,21-1-15,0 22 0,0-21 16,1 21-16,-1 0 0,0 0 0,21 0 16,-21 0-16,22 0 0,-22 0 15,0 21-15,21 1 0,-20-1 0,-1 0 16,0 0-16,0 21 0,-21 1 15,0-22-15,0 21 0,0-21 0,0 22 16,-21-22-16,0 0 0,0 21 16,-1-20-16,-20-1 0,21-21 0,0 21 15,-22 0-15,22-21 0,0 0 16,0 0-16,0 0 0,0 0 16,21-21-16,0 0 15,0 0-15,0-1 0,21 22 16,0-21-16,0 0 0,21 0 0,-20 21 15,-1 0-15,0-21 0,21 21 16,-21 0-16,22 0 0,-22 21 0,0 0 16,21 0-16,-20 0 0,-1 1 15,0 20-15,0-21 0,0 21 0,-21-20 16,0 20-16,0-21 0,0 0 16,-21 22-16,0-22 0,0 0 0,-22 0 15,22 0-15,0 0 0,-21-21 16,21 22-16,-22-22 0,22 0 15,-21 0-15,21 0 0,-22 0 0,1 0 16,21 0-16,-22 0 0,22-22 16,0 22-16,-21-21 0,21 0 0,-1 0 15,1 0-15,21 0 0,-21-22 16,21 22-16,-21 0 0,21-21 0,0 20 16,0 1-16,0 0 0,0 0 15,21 21 1,0 21-16,0 0 15,1 0-15,-1 1 0,0-1 0,0 21 16,21-21-16,-20 0 0,-1 1 16,0-1-16,0 0 0,21-21 15,-20 21-15,-1-21 0,0 0 0,0 21 16,21-21-16,-20 0 0,-1 0 16,0 0-16,21 0 0,-21-21 0,1 21 15,20-21-15,-21 0 0,21 0 0,-20-1 16,-1 1-16,21 0 0,-21 0 15,0-21-15,1 20 0,-1-20 0,0 21 16,-21-21-16,21 20 0,-21-20 16,0 21-16,0 0 0,0 0 0,0-1 15,0 44 1,0-1 0,0 0-16,-21 0 0,21 0 0,0 22 15,0-22-15,-21 21 0,21-21 16,0 22-16,0-22 0,0 0 0,0 0 15,0 0-15,0 0 0,21 1 16,0-22-16,-21 21 0,21-21 0,0 0 16,1 0-16,-1 0 0,0 0 15,0 0-15,21 0 0,-20-21 0,20-1 16,-21 22-16,0-21 0,0 0 0,22 0 16,-22 0-16,0 0 15,0-1-15,0 1 0,-21-21 0,22 21 16,-22 0-16,0-22 0,0 22 15,0 0-15,0 0 0,0 42 32,0 0-32,0 0 15,0 22-15,-22-22 0,22 0 0,0 21 16,0-21-16,0 1 0,0-1 16,0 0-16,0 0 0,0 0 0,22 0 15,-1-21-15,0 22 0,0-22 16,0 0-16,0 0 0,22 0 0,-22 0 15,0 0-15,21 0 0,-20-22 0,-1 1 16,0 21-16,0-21 16,0 0-16,0 0 0,1 0 0,-1-1 15,-21-20-15,0 21 0,21 0 0,-21-22 16,0 22-16,0 0 0,0 0 16,0 0-16,0 0 0,-21 21 15,21 21 1,-21 0-16,21 0 0,0 0 0,0 0 15,0 22-15,0-22 0,-22 0 0,22 0 16,0 0-16,0 1 0,0-1 16,0 0-16,0 0 0,0-42 47,0 0-32,0 0-15</inkml:trace>
  <inkml:trace contextRef="#ctx0" brushRef="#br0" timeOffset="88347.09">4106 13504 0,'0'0'0,"0"-21"0,-21 21 16,0 0 0,42 0 30,0 0-46,0 0 16,1 0-16</inkml:trace>
  <inkml:trace contextRef="#ctx0" brushRef="#br0" timeOffset="88598.6">4551 13335 0,'0'0'15,"0"-21"-15,-21 42 31,-1 0-15,22 0-16,0 1 0,-21 20 0,21 0 0,-21 1 16,21-1-16,0 0 15,0 1-15,0-22 0,-21 21 0,21 0 16,-21 1-16,21-22 0,-21 21 16,21-21-16,0 1 0,0-1 0,0 0 15,0 0-15,21-21 31,0 0-31,0 0 0,0-21 0,0 21 16,22-21-16</inkml:trace>
  <inkml:trace contextRef="#ctx0" brushRef="#br0" timeOffset="89099.24">4953 13758 0,'0'0'0,"21"-21"0,21-63 31,-42 62-31,0 1 15,-21 0-15,21 0 0,-21 21 16,0-21-16,0 21 0,0 0 0,-1 0 16,1 0-16,0 21 15,0 0-15,0 0 0,0 0 0,-1 22 16,1-22-16,21 21 0,-21-21 16,0 22-16,0-1 0,21-21 15,0 0-15,0 22 0,0-22 0,0 0 16,0 0-16,0 0 15,21-21-15,0 0 0,0 0 0,0 0 16,1 0-16,-1 0 0,0 0 0,21-21 16,-21 0-16,1 0 0,-1 0 15,0 0-15,0-1 0,0-20 0,0 21 16,1-21-16,-1-1 0,0 1 16,-21-22-16,0 22 0,21 0 0,-21-22 15,0 22-15,0 0 0,0-1 0,0 22 16,0-21-16,0 21 0,0-1 15,0 44 1,-21-1-16,21 0 0,0 21 0,-21-21 16,21 22-16,-21 20 15,21-20-15,0-1 0,0 0 0,0 22 16,0-22-16,0 0 0,0-20 0,21 20 16,-21 0-16,21-21 0,-21 1 15,21-1-15,0 0 0,0-21 0,-21 21 16,22-21-16,-1 0 0,0 0 15,0 0-15,21 0 0,-20 0 0,20-21 16,-21 21-16</inkml:trace>
  <inkml:trace contextRef="#ctx0" brushRef="#br0" timeOffset="90059">6329 13801 0,'0'0'0,"0"-21"31,0-1-15,0 1-16,0 0 0,0 0 15,0 0-15,0 0 0,0-1 0,0 1 16,0-21-16,0 21 0,0-22 16,0 22-16,0 0 0,-21-21 0,21 21 15,-22-1-15,1 22 0,0-21 0,0 21 16,0 0-16,0 0 0,-1 0 16,-20 21-16,21 1 0,0-1 0,0 21 15,-1-21-15,1 22 0,0-1 16,21 21-16,0-20 0,0-1 0,0-21 15,0 22-15,0-1 0,0-21 0,0 0 16,0 0-16,0 1 16,21-22-16,0 0 0,1 0 0,-1 0 15,0 0-15,0 0 0,21 0 0,-20 0 16,-1-22-16,0 1 0,0 0 16,0 0-16,0 0 0,-21 0 0,22-22 15,-22 22-15,21-21 0,-21 21 0,0-22 16,0 22-16,0-21 0,0 21 15,0-1-15,0 1 0,0 42 32,0 1-32,0-1 0,0 0 0,0 0 15,0 21-15,0-20 0,0-1 16,0 21-16,21-21 0,0 0 16,-21 1-16,21-1 0,0-21 0,1 21 15,-1 0-15,21-21 0,0 0 16,-20 0-16,-1 0 0,0 0 15,0 0-15,0 0 0,0 0 0,1-21 16,-1 21-16,-21-21 0,0 0 16,21-1-16,-21 1 0,21 0 0,-21-21 15,0 21-15,0-22 0,21 22 0,-21-21 16,21 21-16,-21-1 0,22 1 16,-1 0-16,0 0 0,0 21 0,0 0 15,0 0-15,22 0 0,-22 0 16,0 0-16,0 21 0,0 0 15,1 0-15,-1 22 0,0-22 0,0 0 16,-21 21-16,21-20 0,-21 20 0,21-21 16,-21 0-16,0 22 0,0-22 15,0 0-15,0 0 0,0 0 16,0-42 15,0 0-31,0 0 16,0 0-16,0-1 0,0 1 15,0-21-15,0 21 0,0 0 16,0-22-16,22 22 0,-1-21 16,-21 21-16,21-1 0,0 1 0,-21 0 15,21 0-15,0 21 0,1 0 16,-1-21-16,0 21 0,0 0 16,0 0-16,0 0 15,1 21-15,-22 0 0</inkml:trace>
  <inkml:trace contextRef="#ctx0" brushRef="#br0" timeOffset="90371.29">7578 13674 0,'0'0'15,"21"0"-15,0 0 0,0 0 16,0 0-16,0 0 16,1-21-16,-1-1 0,0 22 0,0-21 15,0 0-15,-21 0 0,21 0 0,1 0 16,-22-1-16,0 1 0,0 0 15,0 0-15,0 0 0,0 0 0,0-1 16,-43 22-16,22 0 16,0 0-16,0 0 0,0 22 15,-22-22-15,22 21 0,0 0 0,0 21 16,0-21-16,21 22 0,0-22 16,0 21-16,0-21 0,0 1 0,0 20 15,0-21-15,0 0 0,21 0 16,0 1-16,0-22 0,0 21 0,0-21 15,1 21-15,-1-21 0,0 0 16,0 0-16,0 0 0,0 0 0,22 0 16,-22-21-16,0 0 0,0-1 0</inkml:trace>
  <inkml:trace contextRef="#ctx0" brushRef="#br0" timeOffset="92854.94">9123 13631 0,'0'0'15,"0"22"-15,-21-22 0,-1 21 0,22 0 16,-21 0-16,0 0 0,0-21 15,0 0-15,21 21 0,-21-21 16,-1 0-16,22-21 16,0 0-16,0 0 15,0 0-15,0 0 16,0-1-16,0-20 0,22 21 0,-1 0 16,0-22-16,0 1 0,0 21 0,0-21 15,1-1-15,20 1 0,-21 0 16,0-1-16,0 22 0,1-21 0,-1-1 15,0 22-15,0 0 0,0 0 0,0 21 16,-21 21 0,0 0-1,0 0-15,0 1 0,0-1 16,0 0-16,0 0 16,0 0-16,0-42 46,0 0-30,0 0 0,0 0-16,0-1 0,0 1 15,0 0 1,-21 21-16,0 0 0,0 0 16,21 21-16,-21 0 0,0 1 0,21-1 15,-22 21-15,22-21 0,-21 22 16,0-22-16,21 21 0,0-21 0,-21 22 15,21-22-15,0 21 0,0-21 16,0 22-16,0-22 0,0 0 0,0 0 16,21 0-16,0-21 0,0 21 15,22-21-15,-22 0 0,0 0 0,21 0 16,-20 0-16,20-21 0,0 0 16,-21 21-16,22-42 0,-1 21 0,0-1 15,-20 1-15,20-21 0,-21 21 16,21-22-16,-20 22 0,-1 0 0,0-21 15,-21 21-15,0-1 0,0 1 0,0 0 16,-21 21 0,0 21-1,21 0-15,-22-21 0,22 22 16,0-1-16,0 0 0,0 0 16,0 0-16,0 0 0,22 1 0,-1-22 15,0 21-15,-21 0 0,21 0 0,0 0 16,0 0-16,1-21 0,-1 22 15,0-1-15,0 0 0,0-21 0,0 0 16,1 21-16,-1-21 0,0 0 16,0 0-16,0 0 0,22 0 0,-22 0 15,0-21-15,0 0 0,0 0 0,0 21 16,1-22-16,20 1 0,-21 0 16,0 0-16,0 0 0,1 0 0,-1-22 15,-21 22-15,0 0 0,21 0 16,-21 0-16,0-1 0,0 1 15,0 0-15,0 0 0,-21 21 16,0 0-16,-1 21 16,1 0-16,0 0 0,0 1 15,0-1-15,21 0 0,-21 0 0,21 0 16,-22 0-16,22 22 0,0-22 0,0 0 16,0 0-16,0 0 0,0 1 15,22-1-15,-1 0 0,0 0 16,21 0-16,-21 0 0,1-21 0,20 0 15,0 22-15,-21-22 0,22 0 0,-1 0 16,22 0-16,-22 0 0,0-22 16,1 1-16,-1 21 0,0-21 15,1 0-15,-1 0 0,0 0 0,-21-1 16,22 1-16,-22 0 0,0 0 0,0-21 16,-21 20-16,0 1 0,0 0 15,0 0-15,0 0 0,0 0 0,0-1 16,-21 22-16,0 0 0,0 0 0,0 0 15,-22 0-15,22 0 0,0 0 16,0 22-16,-22-1 0,22 0 0,0 0 16,0 0-16,0 0 0,0 1 0,21-1 15,0 0-15,0 0 0,0 21 16,0-20-16,0-1 0,0 0 16,0 0-16,0 0 0,21-21 15,0 0-15,0 0 16,0 0-16,0 0 0,1-21 0,-1 0 15,0 21-15,0-21 0,0 0 0,0-1 16,1 1-16,-1 0 0,0 0 16,0 0-16,-21-22 0,21 22 0,-21 0 15,21 0-15,-21 0 0,22 0 16,-22-1-16,0 1 0,0 42 16,0 1-1,0-1-15,0 0 16,-22 0-16,1 0 0,21 22 0,-21-22 15,21 0-15,0 21 0,0-21 0,0 1 16,0-1-16,0 0 0,21 0 16,0 0-16,1 0 0,-1 1 0,0-22 15,0 0-15,0 0 0,22 0 0,-22 0 16,0 0-16,0 0 0,21-22 16,-20 1-16,-1 21 0,0-21 0,0-21 15,0 21-15,0-1 0,1-20 0,-1 21 16,-21-21-16,21-1 0,-21 1 15,21-43-15,-21 43 0,0 21 16,0-22-16,0 1 16,0 21-16,0 0 0,-21 21 31,21 42-31,-21-21 0,0 0 0,21 22 16,0-22-16,0 21 0,0 1 15,0-22-15,0 21 0,0-21 0,0 22 16,0-22-16,0 21 0,0-21 15,0 22-15,0-22 0,21 0 0,0 0 16,0 0-16,-21 0 0,21-21 0,0 22 16,1-22-16,20 0 15,-21 0-15,0 0 0,0 0 0,1 0 16,-1 0-16,0-22 0,0 22 0,0-21 16,22 0-16,-22 0 0,0 0 15,0 0-15,0-1 0,-21 1 0,21 0 16,1 0-16,-1-21 0,-21 20 0,0 1 15,21 0-15,-42 21 32,21 21-17,-21-21-15,21 21 0,0 1 16,-22-1-16,22 0 0,0 0 0,0 0 16,0 0-16,0 22 0,0-22 15,0 0-15,0 0 0,22 0 16,-1 1-16,0-1 0,21 0 0,-21 0 15,22-21-15,-1 0 0,0 0 0,1 0 16,-1 0-16,0 0 0,1 0 16,-1 0-16,-21 0 0,22-21 0,-1 0 15,-21 21-15,0-21 0,0-22 0,22 22 16,-43 0-16,21 0 0,0-22 16,-21-20-16,0 42 0,0 0 15,0-22-15,0 22 0,0 0 0,0 0 16,0 0-16,-21 21 15,0 0-15,0 0 0,-1 0 0,-20 21 16,21 0-16,0 0 0,0 0 16,-22 0-16,22 1 0,0 20 15,0-21-15,0 21 0,21-20 0,0-1 16,0 0-16,0 0 0,0 0 0,0 0 16,0 1-16,0-1 0,21-21 15,0 0-15,0 0 0,0 0 0,0 0 16,1 0-16,-1 0 0,0-21 15,0 21-15,-21-22 0,21 1 16,0 0-16,-21-21 0,22 21 0,-1-22 16,-21 22-16,21-21 0,-21-1 0,0 1 15,21 0-15,0-1 16,-21 1-16,0 0 0,0-1 0,0 22 16,21-42-16,-21 42 0,-21 42 31,21 0-31,-21 0 0,0 0 15,0 22-15,21-22 0,0 21 0,0-21 16,-21 22-16,21-22 0,0 21 16,0-21-16,0 0 0,0 22 0,0-22 15,0 0-15,0 0 0,0 22 16,0-22-16,21-21 0,-21 21 0,21 0 16,0-21-16,0 0 0,0 0 15,1 0-15,-1 0 0,21 0 16,-21 0-16,0-21 0,1 0 15,-1 0-15,0 21 0,-21-22 0,21 1 16,-21 0-16,21 0 0,-21 0 0</inkml:trace>
  <inkml:trace contextRef="#ctx0" brushRef="#br0" timeOffset="93051.5">11599 13293 0,'0'0'0,"-42"21"0,-64 0 32,85-21-32,42 0 15,21 0 1,-20 0-16,-1 0 0,21-21 16,0 21-16,1-21 0,-1 0 15,22 21-15</inkml:trace>
  <inkml:trace contextRef="#ctx0" brushRef="#br0" timeOffset="95290.89">14372 13250 0,'0'-21'0,"0"-63"31,0 41-31,0 22 0,0 0 15,0 0-15,0-22 0,0 22 16,0 0-16,0 0 0,0 0 16,-21 21-16,0 21 15,21 0-15,0 0 16,0 22-16,-21-1 0,21-21 0,-22 21 16,22 1-16,-21-1 0,21-21 15,0 22-15,0-1 0,0-21 0,0 21 16,0-20-16,0-1 0,0 0 0,0 0 15,0 0-15,0 0 0,21-21 16,1 0-16,-1 0 0,21 0 16,-21 0-16,0 0 0,22 0 15,-22 0-15,21-21 0,-21 0 0,1 0 16,20 21-16,-21-21 0,0-22 0,0 22 16,1 0-16,-1-21 0,0 21 15,0-22-15,0 1 0,-21 0 0,0-1 16,0 1-16,0 0 0,21 20 0,-21-20 15,0 21-15,0 0 0,0 42 32,-21 0-32,21 0 15,0 22-15,0-22 0,0 21 16,0 0-16,-21-20 0,21 20 0,0 0 16,0-21-16,0 22 0,0-22 0,0 0 15,0 0-15,0 22 0,0-22 16,21 0-16,0 0 0,1-21 15,-1 0-15,0 0 0,0 0 16,0 0-16,22 0 0,-22 0 0,21-21 16,-21 21-16,22-21 0,-22 0 0,21-1 15,-21 1-15,22 0 0,-1 0 16,-21-21-16,21 20 0,-20 1 16,-1-21-16,0 21 0,0-22 0,-21 22 0,21 0 15,-63 21 1,21 21-1,0 0-15,-1 1 0,-20-1 0,21 0 16,0 0-16,0 21 0,-1-20 16,1-1-16,21 0 0,0 0 0,0 0 15,0 0-15,0 1 0,0-1 16,21-21-16,1 21 0,-1-21 16,0 0-1,-42-21 16,0 21-31,-1-21 16,1-1-16,0 22 16,0 0-16,0 0 0,21-21 15,-21 21-15,21 21 16,0 1 0,0-1-16,21 0 15,0-21-15,0 21 0,0-21 16,0 0-16,1 21 0,20-21 15,-21 0-15,21 0 0,-20 0 0,20 0 16,-21 0-16,21 0 0,-20 0 0,20 0 16,-21-21-16,21 21 0,-20-21 15,-1 21-15,0-21 0,0 0 16,0-1-16,0 1 0,-21 0 0,22 0 16,-1 0-16,-21 0 0,0-1 15,0 1-15,21 0 0,-21 0 0,0 0 16,-21 21 15,21 21-31,-21 0 0,-1 0 0,22 0 16,0 1-16,-21-1 0,21 0 15,0 0-15,0 0 0,0 0 0,0 1 16,0-1-16,21 0 0,1-21 16,-1 21-1,0-21-15,0 0 0,0 0 0,0 0 16,22 0-16,-22 0 0,0 0 0,0-21 15,22 0-15,-22 21 0,0-21 16,21-1-16,-21 22 0,1-21 0,-1 0 16,0 0-16,0 0 0,0-22 0,0 22 15,-21 0-15,0 0 0,0 0 16,0 0-16,-21 21 16,0 0-1,0 21-15,0 0 0,0 0 0,21 0 16,-22 22-16,22-22 0,-21 0 0,21 0 15,0 0-15,0 0 0,-21 1 16,21-1-16,0 0 16,0-42 31,21 0-47,-21-1 15,21 1-15,1 0 16,-1 0-16,0 0 0,0-22 0,0 22 15,22 0-15,-22 0 0,21-21 0,-21 20 16,22 1-16,-22 21 0,21-21 16,-21 21-16,0 0 0,1 0 15,-22 21-15,0 0 16,0 1-16,0-1 16,0 21-16,0-21 0,0 0 0,-22 1 15,22-1-15,0 21 0,0-21 16,0 0-16,22 1 15,-1-22-15,0 0 0,0 21 0,21-21 16,-20 0-16,-1 0 0,0 0 16,0 0-16,21 0 0,-20 0 0,20-21 15,-21 21-15,21-22 0,-20 22 16,-1-21-16,21 0 0,-21 0 0,0 0 16,1 0-16,-1-1 0,0-20 0,0 21 15,-21-21-15,0 20 0,0 1 16,0 0-16,0-21 0,0 21 15,-21 21-15,-21 0 16,20 0-16,1 21 0,0 0 0,-21 0 16,21 0-16,-1 0 0,1 22 15,0-22-15,0 0 0,0 0 0,21 0 16,-21 1-16,21-1 0,0 0 0,0 0 16,21-21-1,0 0-15,0 0 0,21 0 16,-20 0-16,-1 0 0,0 0 15,0 0-15,0-21 0,22 21 0,-22-21 16,0 0-16,0 21 0,0-22 16,0 1-16,1 0 0,-22 0 15,21 0-15,0 21 0,-21-21 0,21 21 16,-21 21 15,-21 0-31,0 0 0,0 0 0,21 22 16,-22-22-16,1 0 0,0 21 0,21-21 15,-21 22-15,21-1 0,-21 0 16,21 1-16,0-1 0,0 0 0,0 22 16,0-22-16,0 1 0,0 20 0,0-21 15,0 1-15,0-1 16,0 0-16,0 1 0,0-1 0,0 0 16,0 1-16,0-1 0,0 0 0,0 1 15,0-1-15,0 0 0,0-20 16,-21-1-16,-1 21 0,1-42 0,0 21 15,0-21-15,0 21 0,0-21 0,-1 0 16,1 0-16,0-21 0,-21 0 16,21 0-16,-1 0 0,1 0 0,0-1 15,0 1-15,0-21 0,0 21 16,-1-22-16,1 22 0,21-21 0,-21 21 16,0-22-16,0 1 0</inkml:trace>
  <inkml:trace contextRef="#ctx0" brushRef="#br0" timeOffset="95522.63">15833 12869 0,'0'0'0,"-22"0"16,22-21 31,22 21-16</inkml:trace>
  <inkml:trace contextRef="#ctx0" brushRef="#br0" timeOffset="95950.28">17653 12721 0,'0'0'0,"0"-21"0,42-21 32,-42 63-17,0 0 1,0 0-16,0 22 0,0-1 15,0 0-15,-21 1 0,0-1 0,0 21 16,21-20-16,-21-1 0,-1 0 16,22-20-16,-21 20 0,21-21 0,-21 21 15,21-20-15,0-1 0,0 0 16,21-21 15,-21-21-31,21 0 16,-21-1-16</inkml:trace>
  <inkml:trace contextRef="#ctx0" brushRef="#br0" timeOffset="97938.71">17589 12785 0,'0'0'0,"0"-21"0,43-85 16,-43 85-1,21 21-15,0-22 0,0 22 16,0 0-16,1 0 0,-1 0 15,0 0-15,0 0 0,21 0 0,-20 0 16,-1 22-16,0-1 0,0 0 0,0 0 16,0 0-16,1 0 0,-1 1 15,-21-1-15,0 0 0,0 0 16,0 0-16,0 0 0,-21 1 0,-1-1 16,1-21-16,0 21 0,-21-21 15,21 0-15,-1 21 0,-20-21 0,21 0 16,0 0-16,21-21 31,21 21-31,0 0 16,0 0-16,0 0 0,1 0 15,-1 0-15,0 0 0,0 21 0,0 0 16,0 0-16,-21 1 0,22-1 16,-1 0-16,0 0 0,-21 0 0,0 0 15,0 1-15,0-1 0,0 0 16,0 0-16,0 0 0,0 0 15,0 1-15,-21-1 0,0-21 0,-22 21 16,22 0-16,0-21 0,-21 0 0,20 0 16,-20 0-16,0 0 0,-1 0 15,22 0-15,-21 0 0,21 0 0,-22-21 16,22 21-16,0-21 0,0 0 0,0 21 16,21-22-16,0 1 0,0 0 15,0 0-15,21 21 31,0 0-31,-21 21 0,21 0 16,0-21-16,1 21 0,-1 1 16,21-22-16,-21 21 0,0-21 0,22 0 15,-22 21-15,21-21 0,-21 0 16,22 0-16,-1 0 0,-21 0 0,22 0 16,-1 0-16,0 0 0,-21 0 0,22-21 15,-1 21-15,-21-21 0,0-1 16,1 22-16,20-21 0,-42 0 0,21-21 15,0 21-15,0-1 0,-21-20 16,22 21-16,-22-21 0,0 20 0,0-20 16,0 21-16,0 0 0,0 0 0,0 42 31,0 0-31,-22 21 16,22-21-16,0 1 0,-21-1 0,21 21 15,-21-21-15,21 0 0,0 1 16,0-1-16,0 0 0,0 0 0,0 0 15,0 0-15,21-21 16,0 0-16,1 0 0,-1 0 0,0 0 16,21 0-16,22 0 0,-43 0 15,21 0-15,-21-21 0,1 0 16,20 21-16,-21-21 0,0 0 16,0 0-16,1-22 0,-22 22 0,0 0 15,21-21-15,-21 20 0,21 1 16,-21 0-16,0 0 0,0 0 0,-21 21 31,0 21-31,21 0 16,0 0-16,-22 22 0,1-22 0,21 0 15,0 21-15,0-21 0,0 1 16,0-1-16,0 0 0,0 0 0,0 0 16,21 0-16,1-21 0,-1 0 15,0 22-15,0-22 16,0 0-16,0 0 0,1 0 15,-1 0-15,0-22 0,0 22 0,0-21 0,0 21 16,1-21-16,-22 0 0,21 0 16,-21 0-16,21-1 0,-21 1 15,0-21-15,21 21 0,-21 0 0,0-22 16,21 22-16,-21 0 16,0 0-16,0 42 15,0 0 1,-21 0-16,21 0 0,-21 1 0,21 20 15,-21-21-15,21 0 0,0 22 0,0-22 16,0 0-16,0 0 0,0 0 16,0 0-16,0 1 0,21-22 0,0 21 15,0-21-15,0 0 0,1 0 16,-1 0-16,0 0 0,0 0 16,0 0-16,0 0 0,1-21 15,-1-1-15,-21 1 0,21 0 0,0 0 16,-21 0-16,0 0 0,21-22 15,0 1-15,-21 0 0,0-1 0,22-20 16,-1 20-16,-21-20 0,21 21 16,-21-1-16,0 1 0,0 0 0,0 20 15,0 1-15,0 0 0,-21 42 32,0 0-32,-1 22 0,22-1 15,-21 0-15,21 1 0,-21-1 16,21 0-16,0 1 0,-21 41 15,21-41-15,0-22 0,0 21 16,0-21-16,0 1 0,0 20 0,21-21 16,0-21-16,0 21 0,1 0 15,20-21-15,-21 0 0,21 0 0,1 0 16,-1 0-16,-21 0 0,22 0 0,-1 0 16,0 0-16,1-21 0,-1 21 15,0-21-15,-21 0 0,22 0 0,-22 0 16,21-1-16,-21-20 0,1 21 15,-22 0-15,0-22 0,0 22 16,0 0-16,0 0 0,0 0 0,0 0 16,-22 21-16,-20 0 15,21 0-15,0 0 0,-22 21 0,1 0 16,21 0-16,-21 0 0,20 22 16,-20-22-16,21 0 0,0 0 0,21 0 15,0 22-15,0-22 0,0 0 0,0 0 16,0 0-16,0 0 15,21-21-15,0 0 0,0 0 0,0 0 16,1 0-16,-1 0 0,0 0 0,21 0 16,-21 0-16,1 0 0,-1-21 15,0 0-15,0 0 0,-21 0 0,21 0 16,0-22-16,-21 1 0,22 0 16,-22-1-16,21-20 0,-21 20 15,0-20-15,21 21 0,-21-22 0,21 22 16,0-1-16,-21-20 0,0 42 0,0-22 15,21 1-15,-21 21 0,0 0 16,0 0-16,0 42 16,-21 21-1,21-21-15,-21 22 0,0-1 0,0 21 16,0 1-16,21-1 0,-22-20 16,22 20-16,-21 1 0,21-22 0,0 22 15,0-22-15,0 0 0,0-21 16,0 22-16,21-22 0,1 0 0,-1 0 15,0 0-15,0 1 0,0-22 16,0 0-16,1 0 0,-1 0 0,0 0 16,0 0-16,0 0 0,0 0 0,1-22 15,-1 1-15,0 21 0,21-21 16,-42 0-16,21 0 0,1 0 0,-1-22 16,-21 22-16,0-21 0,0 21 15,0-64-15,-21 64 0,-1-22 16</inkml:trace>
  <inkml:trace contextRef="#ctx0" brushRef="#br0" timeOffset="98135.11">18881 12594 0,'0'0'0,"-22"0"0,1 0 0,0 0 31,0 0-31,0 0 32,0 0-17,-1 0-15,1 0 0</inkml:trace>
  <inkml:trace contextRef="#ctx0" brushRef="#br0" timeOffset="98799.27">3768 14732 0,'0'-21'15,"0"0"-15,0 0 0,0-1 0,0 1 16,0 0-16,0 0 0,0-21 16,0 20-16,0-20 0,0 21 0,0 0 15,0 0-15,0-1 0,0 1 16,0 42 0,0 1-16,0-1 15,0 0-15,0 21 0,0 1 0,0-1 16,0 21-16,0-20 0,0-1 15,-22 0-15,22 1 0,0-1 0,-21 0 16,21 1-16,0-1 16,-21 0-16,21-20 0,0-1 0,0 0 15,0 0-15,0-42 32,0 0-32,0 0 15</inkml:trace>
  <inkml:trace contextRef="#ctx0" brushRef="#br0" timeOffset="100030.26">3408 14880 0,'-21'0'32,"42"0"-17,0 0-15,21 0 0,-21 0 16,22 0-16,-1 0 0,0-21 0,1 0 15,-1 21-15,0-21 0,22 0 0,-22-1 16,1 1-16,-1 21 0,-21-21 16,21 21-16,-20 0 0,-1 0 15,0 0-15,-21 21 16,0 0 0,0 1-16,0-1 0,0 0 15,0 0-15,0 0 0,0 22 16,0-22-16,-21 0 0,21 0 0,0 0 15,0 0-15,0 1 0,0-1 16,0 0-16,0 0 0,0 0 0,21-21 16,0 0-16,0 0 15,0 0-15,1 0 16,-22-21-16,21 0 0,0 0 0,0 21 16,0-21-16,-21-1 0,21 1 15,1 0-15,-22 0 0,0 0 0,0 0 16,0-1-16,0-20 0,0 21 0,-22 0 15,1 0-15,0 21 0,0-22 16,0 1-16,0 21 0,-1 0 0,1 0 16,21-21-16,-21 21 0,0 0 15,21 21 17,21-21-32,0 0 0,0 0 15,22 0-15,-22 0 0,21 0 16,1 0-16,-1 0 0,21 0 15,-20 0-15,20 0 0,1 0 0,-1-21 16,-20 21-16,20 0 0,-21-21 0,1 21 16,-1 0-16,-21-21 0,22 21 15,-22 0-15,-42 21 32,21 0-32,-22 0 0,1 0 15,0 1-15,0-1 0,21 0 0,0 0 16,-21 0-16,21 0 0,-21 1 15,21-1-15,-22 0 0,22 0 0,0 0 16,0 0-16,0 1 16,22-22-1,-1 0-15,0 0 16,0 0-16,0-22 0,0 22 16,1-21-16,-1 0 0,0 21 0,0-21 15,0 0-15,-21 0 0,0-1 0,0 1 16,0 0-16,0 0 0,0 0 15,0 0-15,0-1 0,-21-20 0,0 21 16,0 0-16,-22 0 0,22 21 16,0-22-16,0 22 0,0 0 15,0 0-15,-1 0 0,1 0 0,0 0 16,21 22 0,0-1-16,21-21 15,0 0-15,1 0 0,-1 21 16,21-21-16,-21 0 0,22 0 0,-22 0 15,21 0-15,0 0 0,1 0 0,-22-21 16,21 0-16,1-1 0,-1 22 16,0-21-16,1 0 0,-1 0 0,-21 0 15,21 0-15,-20-1 0,-1 1 0,0 0 16,0 0-16,-21 0 16,0 0-16,0-1 0,0 1 0,0 0 15,-21 21 1,0 0-16,0 0 0,-1 21 15,1 0-15,0 1 0,21 20 0,0-21 16,-21 21-16,21 1 0,-21-1 16,21 0-16,0-20 0,0 20 0,0 0 15,0-21-15,0 22 0,0-22 16,0 0-16,0 21 0,0-20 0,0-1 16,21 0-16,0-21 0,0 0 15,0 0-15,1 0 16,-1 0-16,0 0 0,0 0 0,0 0 15,0 0-15,1-21 0,-1 0 16,0 21 0,-21-22-16,21 22 0,-21-21 15,21 0-15,-21 0 16,21 21-16</inkml:trace>
  <inkml:trace contextRef="#ctx0" brushRef="#br0" timeOffset="100282.96">5969 14753 0,'0'-21'15,"-21"21"1</inkml:trace>
  <inkml:trace contextRef="#ctx0" brushRef="#br0" timeOffset="100947.22">7218 14732 0,'0'0'0,"0"-21"0,0 0 16,21 0-16,-21-1 16,21 22-16,-21-21 0,0 42 31,0 1-16,0-1-15,-21 0 0,21 21 0,-21-21 16,21 22-16,0-22 0,-21 0 16,21 21-16,-22-20 0,22-1 0,0 0 15,0 0-15,0 0 0,0 0 16,22-21 0,-1 0-1,-21-21-15,21 21 0,-21-21 16,21 0-16</inkml:trace>
  <inkml:trace contextRef="#ctx0" brushRef="#br0" timeOffset="101135.11">7302 14563 0,'-21'-21'15,"21"42"16,21 0-15,1-21 0,-1 0-16,0 0 15,0 0-15</inkml:trace>
  <inkml:trace contextRef="#ctx0" brushRef="#br0" timeOffset="101314.57">7599 14753 0,'0'0'0,"0"21"0,-21-21 16,21 22-1,21-22 32,0 0-47,0 0 16</inkml:trace>
  <inkml:trace contextRef="#ctx0" brushRef="#br0" timeOffset="101670.89">7895 14838 0,'0'0'16,"21"0"-16,0 0 15,1 0-15,-1 0 16,0-21-16,0 0 0,0 21 15,0-22-15,1 1 0,-1 0 16,0 0-16,0 0 16,-21 0-16,0-1 0,0 1 0,0 0 15,0 0-15,0 0 0,0 0 0,0-1 16,-21 22-16,0 0 16,0 0-16,-1 0 0,1 0 0,0 22 15,-21-1-15,21 21 0,-1-21 0,1 0 16,0 22-16,21-1 0,0-21 15,-21 22-15,21-22 0,0 0 0,0 21 16,0-21-16,21 22 16,0-43-16,0 21 15,1-21-15,20 0 0,-21 0 0,21 0 16,-20 0-16,20 0 16,-21 0-16,21-21 0,1 21 0,-22-21 15</inkml:trace>
  <inkml:trace contextRef="#ctx0" brushRef="#br0" timeOffset="102038.79">9588 14436 0,'0'0'0,"0"-21"15,0-1 1,0 1-16,22 21 16,-1 0-16,21 0 0,-21-21 15,0 21-15,22 0 0,-22 0 0,21-21 16,1 21-16,-1 0 0,0 0 0,22 0 15,-22 0-15,0 0 0,-20 0 16,20 0-16,-21 0 0,0 0 16,0 0-16,1 0 0,-44 0 31,1 0-15,0 0-16</inkml:trace>
  <inkml:trace contextRef="#ctx0" brushRef="#br0" timeOffset="104663.12">10033 14330 0,'0'0'16,"-21"0"-16,0 21 16,21 0-16,-22-21 0,22 21 15,0 1-15,0-1 0,0 21 0,0-21 16,0 22-16,0-22 16,0 21-16,0-21 0,0 22 0,0-22 15,22 42-15,-22-20 0,0-22 16,0 0-16,0 0 0,0 0 15,0 0-15,0 1 0,-22-1 0,1-21 16,0 21-16,0-21 0,0 0 0,0 21 16,-22-21-16,22 0 0,0 0 15,-21 0-15,20 0 0,-20 0 16,21 0-16,-21-21 0,20 0 0,1 21 0,0-21 16,0-1-16,0 1 0,0-21 15,21 21-15,0 0 0,-22-22 16,22 22-16,0 0 0,0 0 0,0 0 15,0-1 1,0 44 0,0-1-16,0 0 0,22 0 0,-1 0 15,0 0-15,-21 1 0,21-1 16,0 0-16,0 0 0,1 0 0,-1 0 16,0 1-16,0-1 0,0 0 0,22-21 15,-22 21-15,0-21 0,21 0 16,1 21-16,-1-21 0,-21 0 0,21 0 15,1 0-15,-1 0 0,0 0 16,1-21-16,-1 21 0,-21-21 16,22 0-16,-1 21 0,0-21 0,-21-1 15,1 1-15,20 0 0,-21 0 0,0 0 16,-21 0-16,0-22 0,0 22 16,0 0-16,0 0 0,0-22 0,0 22 15,0 0-15,0 0 16,-21 21-16,0 0 15,0 0-15,21 21 0,-21 0 16,21 0-16,-22 1 0,22-1 16,0 0-16,0 0 0,0 21 0,0-20 15,0-1-15,0 0 0,0 0 16,22 0-16,-1 0 0,0-21 16,-21 22-16,21-1 0,0-21 0,0 0 15,1 0-15,-1 0 0,21 0 0,-21 0 16,0 0-16,1 0 0,-1-21 15,21 21-15,-21-22 0,0 22 0,1-21 16,-22 0-16,21 0 0,-21 0 16,21 0-16,-21-1 0,0 1 0,0 0 15,0 0-15,0 0 0,0 0 16,0-1-16,-21 22 16,0 22-1,21-1-15,0 0 16,0 0-16,0 0 0,0 0 0,-22 1 15,22-1-15,-21 0 0,21 0 16,0 0-16,-21 0 0,0-21 16,21 22-16,0-44 47,0 1-47,0 0 0,21 0 15,0 0-15,0 0 0,1-22 16,-1 22-16,0 0 0,0-21 0,0 20 15,43-41-15,-43 42 16,0 21-16,21 0 0,-20 0 16,-1 0-16,-21 21 15,0 0-15,0 0 0,0 22 16,0-22-16,0 0 0,0 0 0,0 0 16,0 22-16,0-22 0,0 0 15,0 0-15,0 0 0,21-21 16,0 21-16,0-21 0,0 0 15,1 0-15,-1 0 0,0 0 16,0 0-16,0-21 0,0 0 16,1 21-16,-1-21 0,0 0 15,-21 0-15,0-1 0,21 1 0,0-21 16,-21 21-16,0-22 0,0 1 16,21 0-16,-21-1 0,0 1 15,0 0-15,0 21 0,22-22 0,-22 1 16,0 21-16,0 0 0,21 21 15,-21 21 1,0 21-16,0-21 16,0 22-16,0-1 0,0-21 15,0 21-15,0 1 0,-21-22 0,21 21 16,-22-21-16,22 1 16,0-1-16,0 0 0,-21 0 0,21 0 15,-21-21 1,21-21-1,21 21 1,-21-21-16,21 0 0,-21 0 0,22-1 16,-1 1-16,-21 0 0,21 0 15,0 0-15,-21 0 0,21-22 0,0 22 16,1 0-16,-1 21 0,-21-21 0,21 0 16,0 21-16,-21 21 15,0 0 1,0 0-16,0 0 0,-21-21 0,0 21 15,21 1-15,-21-1 0,-1-21 16,22 21-16,-21-21 0,21 21 16,-21-21-16,21 21 0,-21 0 15,21 1 1,0-1-16,0 0 16,0 0-16,0 0 15,0 0-15,0 1 0,0-1 16,0 0-16,21 0 0,0-21 15,0 21-15,1-21 16,-1 0-16,0 0 0,0 0 0,0 0 16,0 0-16,22 0 0,-22 0 0,0 0 15,21-21-15,-20 21 0,-1-21 16,0 0-16,21 21 0,-21-21 16,1-1-16,-22 1 0,21 0 0,0 0 15,-21 0-15,0 0 0,21-22 16,-21 22-16,0 0 0,21 0 0,-21 0 15,0-1-15,0 44 32,-21-1-32,21 0 15,-21 0-15,21 0 0,0 0 0,0 1 0,0-1 16,0 0-16,0 0 0,0 0 16,0 0-16,0 1 0,0-1 15,21-21-15,0 21 16,0-21-16,1 0 0,20 0 15,-21 0-15,0 0 0,0 0 0,22 0 16,-22-21-16,0 21 0,0-21 0,0 21 16,1-22-16,-22 1 0,21 0 15,-21 0-15,21 0 0,-21 0 0,0-1 16,0-20-16,0 21 0,0 0 0,0 0 16,0-1-16,0 44 31,0-1-31,-21 0 0,21 0 15,-21 21-15,-1-20 0,22-1 16,-21 0-16,21 0 0,-21 0 16,21 0-16,0 1 0,-21-1 0,0 0 15,21-42 48,0 0-63,0-1 0,0 1 15,21 21-15,0-21 0,-21-21 16,21 21-16,0-1 0,1-20 0,20 21 16,-21 0-16,0-22 0,0 22 15,22 0-15,-22 0 16,0 21-16,0 0 0,0 0 0,-21 21 16,0 0-16,0 0 0,0 1 15,0-1-15,0 0 0,0 0 16,0 0-16,0 0 0,0 1 0,0-1 15,0 0-15,0 0 0,0 0 0,22 0 16,-22 1-16,21-22 0,-21 21 16,21 0-16,0-21 0,0 0 15,0 21-15,1-21 16,-1 0-16,0 0 0,0 0 16,0 0-16,0 0 0,1-21 15,-1 21-15,21-21 0,-21 21 16,0-21-16,1-1 0,-1 1 15,0 0-15,21-21 0,-21 21 0,1-1 16,-1-20-16,0 0 0,0 21 0,0-22 16,-21 22-16,0-21 0,0 21 15,0-1-15,0 1 0,-21 21 16,0 0 0,0 21-16,21 1 0,-21-1 15,21 0-15,-22 0 0,22 0 0,0 0 16,0 1-16,0-1 0,0 0 15,0 0-15,0 0 0,0 0 0,0 1 16,0-1-16,0 0 0,0 0 16,0 0-16,0 0 15,0 1-15,0-1 16,0 0 0,-21-21-1,0 0 1,0 0-16,0 0 15,0 0-15,-1 0 0,1 0 16,0 0 0,0 0-16,21-21 0,-21 21 0,0 0 15,-1 0-15,1-21 16,0-1 0,0 22-16,21-21 0</inkml:trace>
  <inkml:trace contextRef="#ctx0" brushRef="#br0" timeOffset="104927.29">12150 14351 0,'0'0'0,"-22"0"0,1 0 16,42 0 47,1 0-48,-1 0-15</inkml:trace>
  <inkml:trace contextRef="#ctx0" brushRef="#br0" timeOffset="105151.74">13568 14732 0,'0'0'0</inkml:trace>
  <inkml:trace contextRef="#ctx0" brushRef="#br0" timeOffset="106082.99">0 16108 0,'0'21'31,"0"0"-16,0 0-15,0 1 0,21-1 16,64-21-16,-22 0 16,22 21-16,0-21 0,-1 0 0,1 0 15,0 0-15,-1 0 0,-20 0 16,-1 0-16,22-21 0,-22 21 0,1-21 16,-22 21-16,22-22 0,-22 22 15,0-21-15,-20 21 0,-1 0 16,0-21-16,-21 0 15,0 0-15,-21 0 16,0 21-16,-1-22 0,-20 22 0,21-21 16,-21 0-16,-1 21 0,22 0 15,-21 0-15,21-21 0,-1 21 0,1 0 16,42 0 15,1 21-15,20-21-16,-21 21 0,21 0 15,-20-21-15,-1 22 0,21-1 0,-42 0 16,0 0-16,0 21 16,0-20-16,0-1 0,0 0 0,-21 21 15,0-21-15,0 1 0,-1-1 16,1 0-16,0 0 0,-21-21 0,21 21 16,-1 0-16,1-21 15,0 22-15,0-22 0,21-22 31</inkml:trace>
  <inkml:trace contextRef="#ctx0" brushRef="#br0" timeOffset="106432.13">2688 15685 0,'0'-22'15,"-21"22"1,0 0-16,0 0 0,-1 0 16,22 22-16,0-1 0,-21 0 15,0 21-15,21 1 0,-21-1 16,0 0-16,21 1 0,-21-1 15,21 0-15,-22 1 0,1-1 0,21 0 16,-21-21-16,0 22 0,21-22 16,-21 0-16,21 0 0,0 0 15,0-42 17,0 0-32,0 0 15,0 0-15,0-22 0</inkml:trace>
  <inkml:trace contextRef="#ctx0" brushRef="#br0" timeOffset="107647.29">2307 15875 0,'0'0'0,"0"-42"0,-21 21 16,21-1-16,0 1 0,0-21 0,0 21 15,0 0-15,0-1 0,21 1 16,0 0-16,0 0 0,1 0 0,20 0 16,-21 21-16,21-22 0,-20 22 15,20 0-15,0 0 0,1 0 0,-1 22 16,-21-1-16,21 0 0,-20 21 15,-1-21-15,0 22 0,-21-22 0,0 21 16,0 1-16,0-22 0,-21 21 16,0 0-16,-22 1 0,1-22 0,0 21 15,-1-21-15,1 1 16,0-1-16,-1 0 0,1-21 0,21 0 16,0 0-16,-1 0 0,22-21 15,0 0-15,0-22 16,0 22-16,22 0 0,-1-21 15,21 20-15,0 1 0,1 0 0,-1 0 16,0 21-16,1 0 0,-1 0 16,22 0-16,-22 21 0,0-21 15,1 21-15,-1 22 0,-21-22 0,0 21 16,0-21-16,-21 22 0,0-1 0,0-21 16,0 21-16,0 1 0,-42-22 15,21 21-15,0-21 0,-22 1 16,1-1-16,0 0 0,-1 0 0,-20 0 15,21-21-15,-1 0 0,-20 0 16,20 0-16,1 0 0,0 0 0,-1 0 16,1 0-16,0-21 0,21 0 15,-1 0-15,1 0 0,0-1 0,0-20 16,21 21-16,-21-21 0,21 20 16,0 1-16,0 0 0,0 0 0,0 0 15,21 21-15,0 0 0,0 0 16,22 21-16,-22 0 0,0 0 0,21 0 15,-21 1-15,22 20 0,-22-21 16,21 0-16,-21 0 0,1 22 16,-1-22-16,21-21 0,-21 21 15,0 0-15,22-21 0,-22 0 0,0 0 16,21 0-16,-20 0 0,20 0 16,-21 0-16,21-21 0,-20 21 0,20-21 15,-21 0-15,21 0 0,-20-22 16,-1 22-16,0-21 0,0 21 0,0-22 15,0 1-15,1 0 0,-22-1 16,0 22-16,21-21 0,-21 21 0,21-1 16,-21 1-16,0 42 31,0 1-31,0 20 0,-21-21 16,21 21-16,0-20 0,0 20 15,0-21-15,0 21 0,0-20 0,0-1 16,0 0-16,0 0 0,0 0 15,0 0-15,21 1 0,0-22 0,0 0 16,0 0-16,1 0 0,-1 0 16,0 0-16,0 0 0,21 0 0,-20-22 15,-1 22-15,0-21 0,21 0 16,-21 0-16,1 0 0,-1 0 0,0-22 16,-21 22-16,0-21 0,0 21 15,21-1-15,-21-20 0,0 21 16,0 0-16,0 0 0,0 42 31,0 0-31,0 0 0,-21 0 0,21 0 16,0 22-16,0-22 0,0 21 15,0-21-15,0 1 0,0-1 0,21 0 16,0 0-16,0 0 0,1-21 16,-1 0-16,0 21 0,0-21 0,0 0 15,22 0-15,-22 0 0,0-21 16,0 0-16,21 21 0,-20-21 0,-1 0 15,0 0-15,0-1 0,0 1 16,0-21-16,-21 21 0,22 0 16,-22-22-16,0 22 0,0 0 0,0 0 15,0 42 1,0 0 0,0 0-16,0 0 0,0 1 0,-22-1 15,22 0-15,0 0 0,-21 0 16,21 0-16,0 1 0,0-1 15,0 0 1,0-42 15,0 0-15,0-1-16,0 1 0</inkml:trace>
  <inkml:trace contextRef="#ctx0" brushRef="#br0" timeOffset="107834.38">3958 15812 0,'0'0'0,"0"-22"0,0 1 16,-21 21-16,0 0 31,0 21-31,21 1 16,0-1 0,0 0-1,21-21 1,0 0-16,0 0 15,0 0-15,0 0 0</inkml:trace>
  <inkml:trace contextRef="#ctx0" brushRef="#br0" timeOffset="108055.27">4424 15685 0,'0'42'31,"-21"-42"-31,-1 21 0,22 0 0,-21 0 15,0 22-15,21-22 0,-21 0 16,0 21-16,21-20 0,0 20 16,-21-21-16,21 21 0,-22-20 0,22-1 15,-21 21-15,21-21 0,0 0 16,0 1-16,0-1 0,0 0 16,21-21-1,1 0-15,-1 0 0</inkml:trace>
  <inkml:trace contextRef="#ctx0" brushRef="#br0" timeOffset="108582.69">4868 15960 0,'0'0'0,"0"-21"0,0-1 16,0 1-16,0 0 15,-21 21-15,0-21 0,0 0 0,0 21 16,-1 0-16,1 0 0,0 0 15,0 0-15,0 0 0,0 0 0,-1 21 16,1 0-16,0 0 0,0 0 16,0 22-16,0-22 0,21 21 0,0-21 15,-22 22-15,22-22 0,-21 21 16,21-21-16,0 22 0,0-22 0,0 0 16,0 0-16,21 0 0,1-21 15,-1 0-15,0 0 16,0 0-16,0 0 0,0 0 0,1-21 15,20 21-15,-21-21 0,0 0 0,22 0 16,-22-22-16,0 22 0,0-21 16,0 21-16,0-22 0,1 1 0,-22 0 15,0-1-15,21 1 0,0 0 16,-21-1-16,0 1 0,0 0 0,21 21 16,-21-1-16,0 1 0,0 0 0,0 42 31,0 0-31,0 1 0,0-1 0,0 21 15,0 0-15,0 1 0,-21-1 16,21 0-16,0 1 0,0-1 16,0 0-16,0 1 0,0-22 0,0 21 15,0-21-15,0 22 0,0-22 16,0 0-16,0 0 0,21-21 16,0 0-16,0 0 0,1 0 15,-1 0-15,0 0 16,-21-21-16,21 0 0,0 21 0,0-21 15,1 0-15</inkml:trace>
  <inkml:trace contextRef="#ctx0" brushRef="#br0" timeOffset="109102.24">6477 15981 0,'0'0'0,"-21"0"16,-106-42-1,106 20-15,21 1 0,0 0 16,0 0-16,0 0 0,0 0 15,0-1-15,21 1 0,0 0 0,0 0 16,0 21-16,22 0 0,-22 0 16,21 0-16,0 0 0,-20 21 0,20 0 15,0 22-15,-21-22 0,22 0 0,-22 21 16,0-21-16,-21 1 0,0 20 16,0-21-16,0 0 0,0 0 0,0 1 15,0-1-15,0 0 0,-21-21 16,0 0-16,0 21 0,-1-21 15,1 0-15,21-21 16,0 0 0,0 0-16,0-1 0,0 1 0,0 0 15,0 0-15,21-21 0,1 20 16,-1 1-16,0 0 0,-21 0 0,21 0 16,0 0-16,22-1 0,-22 1 15,0 21-15,21 0 0,-21-21 0,1 21 16,20 0-16,-21 0 0,0 0 0,0 0 15,1 0-15,-1 0 0,0 21 16,-21 0-16</inkml:trace>
  <inkml:trace contextRef="#ctx0" brushRef="#br0" timeOffset="110495.3">7133 15917 0,'42'22'31,"-20"-22"-31,-1 0 16,0-22-16,0 1 0,0 21 0,0-21 15,-21 0-15,22 0 0,-1 21 16,-21-21-16,0-1 0,21 22 0,-21-21 16,-21 21-1,0 0 1,-1 21-16,1-21 0,-21 43 16,21-22-16,0 21 15,21-21-15,0 22 0,-22-22 16,22 0-16,0 21 0,0-20 15,0-1-15,0 21 0,22-21 16,-1 0-16,0 1 0,0-22 0,0 0 16,0 0-16,22 0 0,-22 0 15,21 0-15,1-22 0,-22 1 0,21 0 16,0 0-16,1 0 0,-22 0 16,21-22-16,1 22 0,-22-21 0,21-1 15,-21 22-15,0-21 0,-21 0 0,0-1 16,22 1-16,-22 21 0,0-22 15,0 22-15,0-21 0,0 21 0,0 0 16,-22 21 0,1 21-16,21 0 15,0 0-15,0 0 0,-21 22 0,21-22 16,-21 21-16,21 0 0,-21 1 16,21-1-16,0 22 0,0-22 0,-21 21 15,21 1-15,-22-1 0,22 1 0,-21-1 16,21 1-16,0-1 0,-21 1 15,21 21-15,-21-22 0,0 22 16,0-1-16,-1-20 0,22 21 0,-21-22 16,0 22-16,0-22 0,0-20 0,21 20 15,0-21-15,0 1 0,0-1 16,0-21-16,0 0 0,0 1 16,0-1-16,21-21 0,0 0 15,0-21-15,22-1 0,-22 1 16,21 0-16,0-21 0,-20-1 0,20 22 15,43-85-15,-43 64 0,-21-21 16,0-1-16,22 1 0,-43-1 16,0 1-16,0-1 0,0 1 0,-22-1 15,1 1-15,0-1 0,-21 22 16,-1-1-16,1 1 0,0 0 16,-1-1-16,1 22 0,0 21 0,-1-21 15,22 21-15,-21-21 0,21 21 16,42 0 15,21 0-31,-21 0 0,22 0 0,-22 0 16,21 0-16,1-21 0,20 0 0,-21-1 15,1 1-15,20 0 0,-20 0 16,-1-21-16,21 20 0,-20-20 0,-22 21 16,21 0-16,-21-22 0,1 22 15,-1 0-15,-21 0 0,0 0 16,0 0-16,-21 21 31,-1 0-15,22 21-16,-21 0 0,21 0 15,0 0-15,0 0 16,0 1-16,0-1 0,0 0 16,0 0-16,21-21 0,1 21 0,-1 0 15,0-21-15,0 0 16,0 0-16,0 0 0,1 0 15,-1-21-15,0 0 0,0 0 16,0 21-16,0-21 0,1 0 0,-1-1 16,0 1-16,0 0 0,0 21 15,-21-21-15,0 42 47,0 0-47,0 0 0,0 1 16,0-1-16,0 21 0,0-21 0,0 0 15,0 1-15,21-1 0,1-21 16,-22 21-16,21 0 0,0-21 0,0 0 16,0 0-16,0 0 0,22 0 0,-22 0 15,21 0-15,-21 0 0,22 0 16,-22-21-16,21 0 0,-21 0 0,22-1 16,-22 1-16,0 0 0,0-21 15,0 21-15,1-1 0,-22 1 16,0-21-16,0 21 0,0 0 0,0-1 15,-22 22-15,1 0 16,0 0-16,0 0 0,0 0 0,0 0 16,21 22-16,-22-1 0,22 0 15,0 21-15,0-21 0,0 1 16,0-1-16,0 0 0,22 0 0,-22 0 16,0 22-16,0-22 0,21 0 15,-21 0-15,0 0 0,0 0 16,0 1-16,0-1 15,-21-21 1,21-21 0,0-1-16,0 1 0</inkml:trace>
  <inkml:trace contextRef="#ctx0" brushRef="#br0" timeOffset="111323.26">9927 15896 0,'0'-21'0,"0"42"0,-21-42 16,21 0-16,0 0 16,0 0-16,0-1 0,0 1 15,0 0-15,0 0 0,0 0 16,0 0-16,21-1 16,-21 1-16,21 0 0,-21 0 0,0 0 15,0-22-15,0 22 0,0 0 16,0 0-16,0 0 0,0 0 0,0-1 15,0 44 1,-21-1-16,0 0 16,21 0-16,-21 0 0,21 22 0,0-22 15,0 21-15,0 0 0,-21-20 16,21 20-16,0-21 0,0 0 0,0 22 16,0-22-16,0 0 0,0 0 0,0 0 15,0 0-15,21-21 0,0 0 16,0 22-16,0-22 0,0 0 15,22 0-15,-22 0 0,0-22 0,21 22 16,-20-21-16,20 0 0,-21 21 16,0-21-16,22 0 0,-22 0 0,0-1 15,0 1-15,0 0 0,0 0 16,-21 0-16,0 0 0,22-1 0,-22 44 47,0-1-47,0 0 0,0 0 15,0 0-15,0 0 0,0 1 0,0-1 16,0 0-16,0 0 0,0 0 16,21 0-16,0-21 15,0 22-15,0-22 0,0 0 16,1 0-16,-1 0 0,0-22 0,21 1 16,-21 21-16,1-21 0,-1 0 0,0 0 15,-21 0-15,21-1 0,-21 1 16,0 0-16,0 0 0,0 0 0,0 0 15,0-1-15,0 1 0,-21 0 0,21 0 16,-21 0-16,0 21 0,-1 0 16,1 0-16,0 0 0,0 0 15,0 21-15,21 0 0,-21-21 16,-1 21-16,1 0 0,0 1 16</inkml:trace>
  <inkml:trace contextRef="#ctx0" brushRef="#br0" timeOffset="111543.78">9758 15621 0,'0'0'0,"-21"21"16,42-21-1,0 0-15,0 0 16,0 0-16,22 0 0,-22 0 16,21-21-16,0 21 0,1 0 0,-1-21 15,0 21-15,22 0 0,-22-21 16,1 21-16,-22-21 0,0 21 16,0 0-16,21-22 0,-20 22 0</inkml:trace>
  <inkml:trace contextRef="#ctx0" brushRef="#br0" timeOffset="113314.5">12086 15367 0,'0'0'0,"0"-21"0,0 0 0,0 0 15,0-1-15,0 1 0,0 0 0,0 0 16,-21 21-16,0-21 0,0 21 16,-1 0-16,1 0 0,-21 0 0,21 21 15,0-21-15,-1 21 0,1 21 16,0-20-16,0 20 0,0 0 0,-22 43 16,43-22-16,0-20 0,-21-1 15,21 0-15,0 1 0,0-22 16,0 21-16,0 1 0,0-22 0,0 0 15,21 0-15,1 0 16,-1 0-16,21-21 0,-21 0 0,22 0 16,-22 0-16,21 0 0,0 0 0,1-21 15,-1 0-15,0 0 0,1 0 16,-22 21-16,21-21 0,1-1 0,-22 1 16,21 0-16,-21-21 0,0 21 15,-21-1-15,22 1 0,-22 0 0,0 0 16,0 0-16,0 0 0,-22 42 31,22 0-15,-21 0-16,21 0 0,0 0 15,0 1-15,0 20 0,0-21 0,0 0 16,0 0-16,0 1 0,0-1 16,0 0-16,0 0 0,21 0 15,1 0-15,-1-21 0,0 0 0,0 0 16,0 0-16,0 0 0,1 0 0,-1 0 15,0-21-15,0 21 0,0-21 16,0 0-16,1 0 0,-1 0 0,-21-1 16,0 1-16,0 0 15,0 0-15,0 0 0,0 0 0,0-22 16,0 22-16,-21 0 0,-1 0 0,1 0 16,0 21-16,0-22 0,0 22 15,0 0-15,-1 0 0,1 0 16,0 0-16,21 22 0,-21-1 0,21 0 15,-21 0-15,21 0 0,0 0 16,0 1-16,0-1 0,0 0 0,0 0 16,0 0-16,21 0 15,0 1-15,0-22 0,0 0 0,1 0 16,-1 0-16,21 0 0,-21 0 0,22 0 16,-22-22-16,21 22 0,-21-21 15,22 0-15,-22 21 0,21-21 0,-21 0 16,22 0-16,-22-1 0,0 1 0,21 0 15,-42 0-15,21 0 0,1 0 16,-22-1-16,0 44 31,0-1-15,-22 0-16,22 0 0,-21 0 0,21 0 16,0 1-16,0-1 0,-21 0 15,21 0-15,-21 0 0,21 0 0,-21 1 16,21-1-16,0 0 15,0-42 32,0 0-47,0-1 16,0 1-16,21 21 0,0-21 0,0 0 16,-21-21-16,21 20 0,1 1 15,-22 0-15,21 0 0,0 0 0,0 0 16,0-1-16,0 22 0,1 0 0,-1 0 15,0 0-15,0 0 0,0 22 16,-21-1-16,0 0 0,21 0 0,-21 0 16,0 0-16,0 22 0,0-22 0,0 0 15,0 0-15,0 0 0,0 1 16,0-1-16,0 0 16,22-21 15,-1-21-31,0 0 0,0 21 15,-21-22-15,21 1 0,0 0 16,1 0-16,-1 0 0,0 0 0,0-1 16,-21 1-16,21 0 0,0 0 0,1 0 15,-1 0-15,-21-1 0,0 1 16,21 21-16,-21 21 16,0 1-16,0-1 15,0 0-15,0 0 0,0 21 0,0-20 16,0-1-16,0 0 0,0 0 0,0 0 15,21-21-15,0 21 16,-21 1-16,21-22 0,1 0 0,-1 0 16,0 21-16,0-21 0,0 0 0,0 0 15,22 0-15,-22 0 0,0-21 16,21 21-16,-20-22 0,-1 1 0,0 21 16,0-21-16,0 0 0,-21 0 0,0 0 15,21-1-15,-21 1 0,0 0 16,0 0-16,0 0 0,0 0 0,0-1 15,0 1-15,-21 21 16,21 21 0,0 1-16,-21 20 0,21-21 15,-21 21-15,21-20 0,-21 20 16,21 0-16,0-21 0,0 22 16,0 20-16,-21-20 0,21-1 0,0 0 15,0 22-15,0-22 0,0 0 16,0 1-16,0 20 0,0-20 0,0-1 15,0-21-15,0 21 0,0 1 0,0-22 16,0 0-16,0 21 0,0-20 16,-22-1-16,22-42 31,0-1-15,0 1-16,0 0 0,0-21 15,0 21-15,22-22 0,-22 1 16,21 0-16</inkml:trace>
  <inkml:trace contextRef="#ctx0" brushRef="#br0" timeOffset="113603.74">13991 15833 0,'0'0'0,"0"-43"0,0 22 0,-21 0 15,21-21-15,0 21 0,0-1 16,0 1-16,0 0 0,0 0 16,0 0-16,21 21 0,0-21 15,22 21-15,-22 0 0,21-22 0,-21 22 16,22 0-16,-22 0 0,0 22 15,21-22-15,-21 21 0,1 0 16,-22 0-16,0 0 0,0 22 0,0-22 16,0 0-16,-22 0 0,1 0 15,0 0-15,0 1 0,-21-1 0,20-21 16,-20 21-16,-21-21 0,41 21 16,1-21-16,0 0 15,0 0-15,21-21 16,21 21-1,0-21-15,0 0 0,1-1 0,-1 1 16,0 0-16,0 0 0</inkml:trace>
  <inkml:trace contextRef="#ctx0" brushRef="#br0" timeOffset="114270.31">14541 15325 0,'22'0'15,"-44"0"-15,44 21 16,-22 0-1,-22 21-15,1-20 0,21-1 16,0 21-16,0-21 0,-21 22 0,21-22 16,0 21-16,0-21 0,0 0 15,0 1-15,0-1 0,0 0 0,0 0 16,0 0-16,21-21 16,0 0-1,1 0-15,-1 0 0,0 0 16,0 0-16,-21-21 15,21 0-15,0 21 0,-21-21 16,22 0-16,-1-1 0,-21 1 0,0 0 16,21 0-16,0 21 0,-21-21 0,0 0 15,21 21 1,-21 21 0,0 0-16,0 0 15,0 0-15,0 0 0,0 1 0,0-1 16,0 0-16,0 0 0,21 0 15,1-21-15,-22 21 0,21-21 16,0 0-16,0 22 0,0-22 16,0 0-16,22 0 0,-22 0 0,21 0 15,1 0-15,-1 0 0,0 0 16,1 0-16,-1-22 0,0 22 0,1-21 16,-1 0-16,0 0 0,-21 0 0,1 0 15,20-1-15,-21-20 0,0 21 16,0-21-16,-21 20 0,0 1 0,0-21 15,0 21-15,-21 21 16,0 0 0,-21 21-16,21 0 0,-1 0 0,1 0 15,21 1-15,-21-1 16,21 21-16,-21-21 0,21 0 0,0 1 16,0-1-16,0 0 0,0 0 0,21 0 15,0 0-15,0 1 0,22-1 16,-22-21-16,0 0 0,0 0 15,0 0-15,1 0 0,-1 0 0,0 0 16,21-21-16,-21-1 0,1 22 16,-1-21-16,-21 0 0,21 21 0,0-21 15,-21 0-15,0 0 0,0-22 16,0 22-16</inkml:trace>
  <inkml:trace contextRef="#ctx0" brushRef="#br0" timeOffset="114466.52">15134 15325 0,'0'0'0,"-42"0"31,21 0-15,21-21 30</inkml:trace>
  <inkml:trace contextRef="#ctx0" brushRef="#br0" timeOffset="115986.83">16827 15621 0,'0'0'0,"22"0"0,-1 0 15,0-21-15,0 0 0,0 21 16,0-21-16,1-1 0,-1 1 15,-21 0-15,21 0 0,0 0 0,0 0 16,0-22-16,-21 1 0,0 21 16,0-22-16,0 1 0,0 0 0,0-1 15,0 1-15,-21 21 0,0-21 0,0 20 16,0 22-16,0 0 0,-22 0 16,22 0-16,0 0 0,-21 0 0,-1 22 15,22 20-15,-21-21 0,-1 21 16,-20 1-16,21 20 0,-1-20 15,22-1-15,-21 0 0,-1 1 0,22 20 16,21-42-16,0 22 0,0-22 16,21-21-16,1 21 0,-1 0 15,21-21-15,-21 0 0,22 0 0,-1 0 16,0 0-16,1 0 0,-1 0 16,0 0-16,1-21 0,-1 0 0,0 21 15,-21-21-15,22-1 0,-22-20 0,0 21 16,0 0-16,0-22 0,1 1 15,-22 21-15,0-21 0,0-1 16,0 1-16,0 21 0,0 0 0,0-1 16,0 1-16,-22 21 15,22 21-15,-21 1 0,21-1 0,-21 0 16,21 0-16,-21 0 0,21 22 16,0-22-16,0 21 0,0-21 0,0 0 15,0 22-15,0-22 0,21 0 0,0-21 16,-21 21-16,21 0 0,1-21 15,20 0-15,-21 0 0,0 0 0,22 0 16,-1 0-16,-21 0 0,21 0 16,1 0-16,-22-21 0,21 0 0,-21 21 15,1-21-15,-1 0 0,0 0 16,0-1-16,-21 1 0,0 0 16,0-21-16,0 21 0,0-1 0,0 1 15,-21 21-15,0 0 16,0 0-16,-1 21 15,1 1-15,21-1 0,-21 0 0,21 21 16,-21-21-16,21 1 0,0-1 16,-21 0-16,21 0 0,0 0 0,0 0 15,0 1-15,21-22 32,0 0-32,0 0 15,0 0-15,1-22 16,-1 1-16,0 0 0,0 0 15,0 0-15,0 0 0,-21-22 16,22 22-16,-1 0 0,-21 0 0,0 0 16,21 21-16,-21-22 0,21 22 15,-21 22 1,0-1-16,0 0 16,0 0-16,0 0 0,21 0 0,-21 1 15,21-1-15,1 0 0,-1 0 0,0 0 16,0 0-16,0-21 0,0 22 15,22-22-15,-22 0 0,21 0 0,-21 0 16,22 0-16,-22 0 0,21 0 16,-21 0-16,22-22 0,-22 22 15,21-21-15,-21 0 0,1 0 16,-1 0-16,-21 0 0,0-1 0,21 1 16,-21-21-16,0 21 0,0-22 0,0 1 15,0 21-15,-21-21 0,0 20 0,21 1 16,-22 0-16,1 21 0,0 0 15,0 0-15,-21 0 0,-1 21 16,22 0-16,0 1 0,0 20 16,0-21-16,-1 0 0,1 22 0,0-22 15,21 21-15,0-21 0,0 0 0,0 1 16,0-1-16,0 0 16,0 0-16,0 0 0,21-21 0,0 0 15,1 21-15,-1-21 0,0 0 0,0 0 16,0 0-16,0 0 0,1 0 15,-1-21-15,0 0 0,0 0 0,0 0 16,0 0-16,1-1 0,-1-20 0,-21 21 16,0-21-16,21-22 0,0 22 15,-21-1-15,21 1 0,-21-21 0,0 20 16,21 1-16,-21 0 0,22-1 16,-22 22-16,0-21 0,0 21 0,-22 42 31,1 21-16,0-21-15,0 22 0,0 20 0,0-21 16,21 22-16,0-1 0,0-20 0,0 20 16,0-20-16,0 20 0,0-21 15,21 1-15,0-22 0,21 21 0,22 1 16,-43-22-16,21 0 16,1-21-16,-1 0 0,0 0 0,-21 0 15,22 0-15,-1 0 0,-21 0 0,22-21 16,-22 0-16,21 21 0,-21-22 15,0 1-15,1 0 0,-1 0 0,-21 0 16,0 0-16,0-1 0,0 1 16</inkml:trace>
  <inkml:trace contextRef="#ctx0" brushRef="#br0" timeOffset="119295.26">3535 16870 0,'0'0'0,"0"-21"0,0 0 16,0-1-16,0 1 0,0 0 16,0 0-16,-21 21 0,-1-21 15,1 21-15,0 0 16,0 0-16,0 0 0,-22 0 15,22 0-15,0 21 0,0 0 0,0 21 16,0-20-16,-1 20 0,1 0 16,21 1-16,-21-1 0,21 0 15,0 1-15,0-1 0,0 0 0,0 1 16,0-1-16,0-21 0,21 21 16,0-20-16,1-1 0,20 0 0,-21 0 15,21-21-15,-20 0 0,20 0 16,0 0-16,1 0 0,-22 0 0,21 0 15,0 0-15,-20-21 0,20 0 16,-21 21-16,0-21 0,22-1 16,-22 1-16,0 0 0,0 0 15,-21 0-15,0-22 0,21 22 0,-21 0 16,0 0-16,0 0 0,0 0 16,0 42 15,0 0-31,0 0 0,0 0 0,0 0 15,0 1-15,0-1 0,0 0 16,0 0-16,0 0 0,21 0 0,-21 1 16,22-1-16,-1 0 0,0-21 15,0 21-15,0-21 16,0 0-16,1 0 0,-1 0 0,21 0 16,-21-21-16,0 21 0,1-21 15,-1 0-15,0-1 0,0 1 0,0 0 16,0 0-16,-21 0 0,0 0 15,0-22-15,0 22 0,0 0 0,0-21 16,0 20-16,-21-20 0,0 21 16,-21 0-16,21 0 0,-1-1 0,1 22 15,-21 0-15,21 0 0,0 0 16,-1 22-16,1-1 0,0 0 0,0 0 16,0 0-16,21 0 15,0 22-15,0-22 0,0 21 0,0-21 16,0 1-16,21-1 0,0 0 15,0 0-15,0-21 0,1 21 0,-1-21 16,0 0-16,0 0 0,21 0 16,-20 0-16,-1 0 0,21-21 0,-21 21 15,0-21-15,22 0 0,-22 0 16,21-1-16,-21 1 0,1 0 0,20 0 16,-21 0-16,0 0 15,-21-1-15,0 1 16,0 42-1,0 1-15,0-1 16,0 0-16,0 0 16,0 0-16,0 0 0,0 1 0,0-1 15,0 0-15,0 0 0,0 0 16,0 0 0,0-42 15,0 0-31,0 0 15,21 0-15,1 0 16,-22-1-16,21 1 0,-21-21 16,21 21-16,0 0 0,-21-1 0,21-20 15,0 21-15,1 0 16,-1 21-16,0 0 16,0 21-16,0 0 0,0 0 15,1 22-15,-1-22 0,-21 0 16,0 0-16,21 0 0,0 0 0,-21 1 15,0-1-15,21 0 0,0 0 16,1 0-16,-1-21 16,0 0-16,0 0 0,0 0 15,0-21-15,1 0 16,-1 0-16,-21 0 0,0-1 16,21 22-16,0-21 0,-21-21 15,21 21-15,-21 0 0,0-1 16,0 1-16,0 0 0,0 0 15,0 42 17,0 0-32,0 0 0,0 1 0,0 20 15,0-21-15,0 0 0,0 0 16,0 1-16,21-1 0,-21 0 0,22 0 16,-1 0-16,0 0 15,0-21-15,0 0 0,0 0 0,1 0 16,20 0-16,-21 0 0,0 0 0,22-21 15,-22 21-15,0-21 0,21 0 16,-21 21-16,1-21 0,-22 0 16,21-1-16,-21 1 0,21 0 15,-21-21-15,0 21 0,0-1 0,0-20 16,0 0-16,0 21 0,0-22 16,0 22-16,0-21 0,0 21 0,0 42 31,-21 0-31,0 21 15,21 1-15,-22-1 0,22 0 0,0 1 16,-21-22-16,0 21 0,21 0 16,-21 1-16,21-1 0,0 22 0,0-22 15,0 0-15,0 22 16,0-22-16,0 22 0,0-22 0,0 21 16,0 1-16,-21-1 0,21-20 15,0 20-15,-21 1 0,21-22 0,0 0 16,0 1-16,-22 20 0,22-42 15,-21 22-15,21-1 0,0-21 0,0 0 16,0-42 15,0 0-31,0 0 0,0-21 16,0 20-16,0-20 0,0 0 0,0-1 16,0-20-16,0-1 0</inkml:trace>
  <inkml:trace contextRef="#ctx0" brushRef="#br0" timeOffset="120927.23">5440 17209 0,'0'-22'0,"0"44"0,0-65 0,0 22 15,0 0-15,0 0 0,0 0 0,21-1 16,-21 1-16,21 21 16,-21-21-16,21 0 0,0 21 0,1 0 15,-1-21-15,0 21 0,21 0 0,-21 0 16,1 0-16,-1 21 0,21 0 15,-21 0-15,-21 0 0,0 1 0,21-1 16,-21 21-16,0-21 0,0 0 16,-21 1-16,0-1 0,0 0 15,0-21-15,0 21 0,-1 0 16,-20-21-16,21 0 0,0 21 0,0-21 16,-1 0-16,1 0 0,21 22 15,0-1 16,21-21-15,1 0-16,-1 0 0,0 0 16,21 0-16,-21 0 15,22 0-15,-22 0 0,21 0 0,-21 0 16,22-21-16,-1 21 0,0-22 16,1 1-16,-22 21 0,21-21 0,-21 0 15,1 0-15,-1 21 0,0-21 16,-21-1-16,21 22 0,-21-21 0,0 0 15,0 42 17,0 0-17,0 1-15,0-1 0,0 0 16,0 0-16,0 0 0,0 0 0,21-21 16,-21 22-16,21-1 0,1-21 15,-22 21-15,21-21 16,0 0-16,0 0 15,0 0-15,0 0 0,1-21 16,-1 0-16,0 21 0,0-22 0,0 1 16,0 0-16,1 0 0,-1 0 15,0 0-15,0-1 0,-21 1 0,21 0 16,0 0-16,-21 0 16,0 0-16,0 42 15,0 0 1,0 0-16,0 0 0,0 0 15,0 1-15,0-1 0,0 0 0,0 0 16,22 0 0,-1 0-16,0-21 0,-21 22 0,21-22 15,0 0-15,22 0 0,-22 0 16,0 0-16,0 0 0,0 0 0,22 0 16,-22 0-16,0 0 0,21-22 0,-21 22 15,1-21-15,-1 0 0,0 21 16,0-21-16,-21 0 0,0 0 15,21-1-15,-21 1 0,0 0 0,0 0 16,0 0-16,0 0 0,0-1 0,0 1 16,-21 21-16,0 0 15,0 0 1,21 21-16,0 1 0,0-1 16,-21 0-16,21 0 0,0 0 15,0 0-15,0 1 0,0-1 0,0 0 16,21-21-16,0 21 0,0 0 15,0-21-15,22 21 0,-22-21 16,0 0-16,21 0 0,-21 0 16,22 0-16,-22 0 0,21-21 0,-21 21 15,22-21-15,-1 21 0,-21-21 0,22 0 16,-22 0-16,0 21 0,21-22 16,-21 1-16,-21 0 0,22 0 0,-1 0 15,-21 0-15,21-1 16,-21 1-16,0 0 0,-21 21 31,0 0-31,-1 0 0,1 0 16,0 21-16,21 0 0,-21 1 15,21-1-15,0 0 16,0 0-16,0 0 0,0 0 16,0 1-1,21-22-15,0 0 0,0 0 16,1 0-1,-1 0 1,0-22-16,-21 1 16,0 0-1,0 0 1,-21 21-16,0 0 0,-1 0 16,1 0-16,0 0 15,0 0-15,0 0 0,0 0 16,-1 21-16,22 0 0,-21 0 15,21 1-15,-21-22 0,21 21 0,0 0 16,0 0-16,0 0 0,0 0 16,0 1-16,21-1 15,0-21-15,1 0 16,-1 0-16,0 0 16,0 0-16,0 0 0,0-21 0,1-1 15,-1 1-15,0 0 16,-21 0-16,0 0 0,21-22 0,0 22 15,-21-21-15,21 0 0,-21-1 0,0 1 16,0-22-16,22 22 0,-22 0 16,21-22-16,-21 22 0,0 0 0,0 20 15,21 1-15,-21 0 0,0 0 16,0 42-16,0 0 16,0 0-16,0 22 0,-21-1 0,21 22 15,0-22-15,-21 0 16,21 22-16,0-22 0,0 0 0,0 1 15,0-1-15,0-21 0,0 22 16,0-22-16,0 0 0,0 0 0,21 0 16,-21 0-16,21-21 0,0 0 0,0 0 15,0 0-15,1 0 16,-1 0-16,0 0 0,0 0 0,21-21 16,-20 21-16,-1-21 0,21 0 15,-21 0-15</inkml:trace>
  <inkml:trace contextRef="#ctx0" brushRef="#br0" timeOffset="123087.09">9398 17187 0,'0'0'0,"-21"0"0,0 22 0,-1-22 16,1 0-16,0 0 15,0-22 1,21 1-16,0 0 16,0 0-16,0 0 0,0 0 0,0-22 15,0 1-15,21 21 0,0-43 16,0 22-16,-21 0 0,22-1 0,-1 1 15,0 0-15,0 20 0,0-20 0,0 21 16,1 21-16,-1-21 0,0 21 16,0 0-16,0 0 0,0 21 15,-21 0 1,0 0-16,0 0 0,0 1 16,0-1-16,0 0 15,0-42 32,0 0-47,0-1 16,0 1-16,-21 21 15,0 0-15,0 0 16,0 0-16,0 21 0,-1-21 16,1 22-16,0 20 0,21-21 15,-21 21-15,0 1 0,21-1 0,0 0 16,-21 1-16,21-1 0,0-21 15,0 22-15,0-1 0,0-21 0,0 0 16,0 0-16,21 1 16,0-1-16,0-21 0,21 0 0,-20 0 15,20 0-15,0 0 0,1 0 0,-1 0 16,21-21-16,-20-1 0,20 1 16,-20 21-16,-1-42 0,0 21 0,1 0 15,-1-1-15,0-20 0,-21 21 16,1-21-16,-1 20 0,0 1 15,-21-21-15,21 42 0,-21-21 0,0 0 16,-21 42 0,0 0-16,0 0 15,21 0-15,0 0 0,-22 1 16,1 20-16,21-21 0,0 0 0,0 0 16,0 1-16,0-1 0,0 0 15,0 0-15,0 0 0,0 0 0,21-21 16,1 0-16,-1 22 0,0-22 15,0 0-15,21 0 0,-20 0 0,20 0 16,-21-22-16,21 22 0,-20-21 16,-1 0-16,0 0 0,0 21 0,0-21 15,-21-22-15,0 22 0,0 0 0,0-21 16,0 21-16,0-1 0,0-20 16,-21 21-16,0 0 0,0 0 0,-22 21 15,22 0-15,0 0 16,0 0-16,-21 0 0,20 21 0,1 0 15,0 0-15,0 0 0,0 0 16,21 1-16,0 20 0,0-21 0,0 0 16,0 0-16,21 1 15,21-22-15,-21 0 0,1 0 0,20 0 16,-21 0-16,21 0 0,-20 0 0,20 0 16,0-22-16,1 1 0,-1 21 15,-21-21-15,21 0 0,1 0 0,-1 0 16,-21-1-16,22-20 15,-22 21-15,0 0 0,-21 0 0,0-1 0,21 1 16,-21 0 0,0 42-1,-21-21-15,21 21 0,0 22 16,0-22-16,-21 21 0,21 1 16,-21-1-16,21 0 0,0 1 0,0-1 15,-22 21-15,1-20 0,21-1 16,-21 22-16,21-22 0,0 21 0,-21-20 15,21 20-15,-21-20 0,21-1 16,0 21-16,-21-41 0,21 20 0,0-21 16,0 0-16,0 0 0,0 1 15,0-44 1,0 1 0,0 0-16,0-21 0,0 21 15,0-22-15,0 1 0,0 0 16,0-1-16,0 1 0,0 0 0,0-22 15,21 22-15,-21-22 0,21 1 0,0 20 16,-21-20-16,21-1 0,0 22 16,1-21-16,-1 20 0,0 1 0,0 21 15,21 0-15,-20-1 0,-1 22 16,0 0-16,0 0 0,0 0 0,0 22 16,1-1-16,-22 0 0,0 0 15,0 0-15,0 22 0,0-22 16,0 0-16,0 0 0,-22 0 0,1 0 15,0 1-15,0-22 0,-21 21 16,20-21-16,1 0 0,0 0 0,-21 0 16,21 0-16,-1 0 0,1 0 15,0 0-15,21 21 32,0 0-32,21 0 15,0-21-15,1 21 16,-1-21-16,21 0 0,-21 0 0,0 0 15,22 0-15,-22 0 0,21 0 16,-21 0-16,22 0 0,-1 0 16,0 0-16,-20-21 0,20 21 0,0-21 15,-21 0-15,1 0 0,-1 21 16,0-21-16,0-22 0,0 22 0,-21 0 16,21 0-16,-21 0 0,0-1 15,0 1-15,0 0 0,0 0 0,0 42 31,0 0-31,-21 0 0,21 1 16,0-1-16,0 0 0,0 0 0,0 0 16,0 0-16,0 1 15,0-1-15,21 0 0,-21 0 0,22-21 16,-1 21-16,0-21 0,0 0 16,0 0-16,0 0 0,1 0 0,-1 0 15,0 0-15,0-21 0,21 0 0,-20 21 16,-1-21-16,-21 0 0,21-1 15,0 1-15,-21 0 0,0-21 0,0 21 16,0-1-16,0 1 0,0 0 16,0 0-16,0 42 15,0 0 1,0 0-16,0 22 16,0-22-16,0 0 0,0 21 0,-21-20 15,0 20-15,21 0 16,-21 1-16,21-1 0,0 0 0,0 1 15,0-1-15,0 21 0,0-20 16,0 20-16,0 1 0,0-1 0,0 1 16,0-22-16,0 22 0,0-1 15,21 1-15,0-22 0,0 21 0,0-20 16,-21 20-16,21-20 0,-21-1 0,22 0 16,-22-21-16,0 22 0,0-22 15,0 0-15,-22-21 16,1 0-16,0-42 0,0 21 15,0-22-15,0 1 0,-1 0 0,22-1 16,-21-20-16,21-1 16,-21 1-16,21-22 0,0 22 0,0-22 15,0 21-15,0 1 0,0-1 16,0 22-16,21-21 0,0 20 0,-21 1 16,22 21-16,20-22 0,-21 1 15,0 21-15,22 0 0,-1-22 0,0 22 16,1-21-16,-1 21 0,0 0 15,22-22-15,-1 22 0</inkml:trace>
  <inkml:trace contextRef="#ctx0" brushRef="#br0" timeOffset="123980.08">12975 16785 0,'-63'-21'16,"41"21"-16,1 0 0,0 0 16,0 0-16,0 0 0,0 0 15,-1 0-15,1 21 0,21 0 0,0 1 16,-21 20-16,21-21 0,0 0 16,0 22-16,0-22 0,0 21 15,0-21-15,0 0 0,0 1 16,21-1-16,0 0 0,1 0 0,-1-21 15,0 0-15,0 21 0,0-21 16,22 0-16,-22 0 0,0 0 0,21 0 16,-21 0-16,22-21 0,-22 0 0,0 21 15,0-21-15,-21 0 0,0-1 16,0 1-16,0 0 0,0-21 0,0 21 16,-21-1-16,0-20 0,0 21 15,-22 0-15,22 0 0,0-1 0,0 1 16,-21 21-16,20 0 15,1 0-15,21 21 16,21-21 0,1 0-16,-1 0 0,0 22 15,21-22-15,1 0 0,-1 0 0,0 0 16,22 0-16,-22 0 0,22 0 16,-22-22-16,21 1 0,-20 21 15,-1-21-15,0 0 0,1 0 0,-1 0 16,-21 21-16,0-22 0,1 1 0,-22 0 15,0 0 1,0 42 15,-22 0-31,22 22 0,-21-22 16,21 21-16,0 0 0,0 1 16,0-1-16,-21 22 0,21-22 0,0 21 15,0-20-15,0 20 0,0 1 16,0-1-16,0 1 0,0-1 0,0 22 15,0 0-15,-21-1 0,21 1 16,-21 0-16,21 20 0,0-20 0,0 21 16,0-21-16,0 20 0,0-20 15,-21 0-15,21-1 0,0 1 0,0-21 16,0-1-16,0 1 0,-22-22 16,22 0-16,0 1 0,-21-43 15,0 0 1,21-43-16,0 22 0,0-21 15,-21-1-15,0 1 0,21-21 0,-21-1 16,-1 1-16,22-22 0,0 21 16,0-20-16,0 20 0,0-20 0,0-1 15,0 21-15,22-20 0,-1-1 16,0 0-16,0 1 0,0 20 0,43-84 16,-43 106-16,0-22 15,21 22-15,-20 0 0,-1-1 0,21 22 16,-21-21-16,0 21 0,1-1 15,-1 1-15,0-21 0,21 21 0,-21 0 16,22-1-16,-1 1 0</inkml:trace>
  <inkml:trace contextRef="#ctx0" brushRef="#br0" timeOffset="124586.81">15176 17082 0,'0'21'16,"43"-21"0,-22-21-1,0 21-15,0-22 0,-21 1 0,21 21 16,1-21-16,-22 0 0,0-21 15,21 20-15,-21 1 0,0-21 0,0 21 16,0-22-16,0 22 0,0-21 0,-21 21 16,21 0-16,-22 21 0,1-22 15,0 22-15,0 0 0,0 0 0,0 0 16,-22 22-16,22-1 0,0 0 16,-21 0-16,20 0 0,1 22 0,-21-22 15,21 21-15,0-21 0,-1 22 16,1-1-16,21-21 0,0 0 15,-21 0-15,21 1 0,0-1 0,0 0 16,0 0-16,21-21 16,0 0-16,1 0 0,-1 0 15,21 0-15,-21-21 0,0 0 16,22 21-16,-22-21 0,21-1 0,-21 1 16,22 0-16,-22-21 0,0 21 0,21-1 15,-20-20-15,-1 21 0,0 0 16,0 0-16,-21-1 0,0 44 31,0-1-31,0 0 0,0 0 16,0 0-16,0 0 0,0 22 15,0-22-15,0 0 0,21 0 0,-21 0 16,21 1-16,1-1 0,-1-21 16,0 0-16,0 21 0,21-21 15,-20 0-15,-1 0 0,0 0 16,0 0-16,21 0 0,-20-21 15,-1 21-15,21-21 0</inkml:trace>
  <inkml:trace contextRef="#ctx0" brushRef="#br0" timeOffset="126566.27">16616 17124 0,'-21'21'0,"42"-42"0,-64 42 15,22-21 1,21-21 15,0 0-15,21 21-16,-21-21 15,22 21-15,-22-22 16,0 1-16,21 21 16,-21-21-16,21 21 0,-21-21 0,0 0 15,21 0-15,0-1 0,-21 1 16,21 0-16,1 0 0,-22-21 0,21 20 15,0-20-15,-21 21 0,21-21 16,0-1-16,0 22 0,-21-21 16,22 21-16,-1-22 0,0 22 0,-21 0 15,21-21-15,-21 20 0,21 22 16,-21-21-16,0 0 0,-21 42 31,0 0-31,0 1 0,0-1 16,-1 0-16,1 0 0,0 21 15,0-20-15,21 20 0,0-21 16,0 21-16,0-20 0,0-1 0,0 21 0,0-21 16,0 0-16,0 1 15,21-1-15,0 0 0,0 21 0,1-21 0,-1 1 16,-21-1-16,21 0 0,0 0 16,-21 0-16,0 0 0,0 1 15,0-1-15,0 0 0,0 0 16,-21-21-16,0 0 15,0 0-15,-1 0 0,1 0 16,0 0-16,0 0 0,0-21 16,0 21-16,-1-21 0,1 0 0,0-1 15,21 1-15,-21 21 16,21-21-16,0 42 31,0 0-31,21 1 16,0-1-16,0 0 0,1-21 15,-1 21-15,0 0 0,0-21 16,0 21-16,0-21 0,1 0 0,-1 0 16,21 0-16,-21 0 0,22 0 0,-1 0 15,0 0-15,1-21 0,-1 21 16,21-21-16,-20 0 0,-1 0 0,0 21 16,1-43-16,-1 22 0,0 0 15,-20 0-15,-1-21 0,0 20 0,0-20 16,-21 21-16,0-21 0,0 20 15,0 1-15,0 0 0,-21 21 16,0 21 0,0 0-16,-1 1 15,1-1-15,21 21 0,-21-21 0,21 22 16,-21-22-16,21 21 0,0-21 16,0 0-16,0 22 0,0-22 0,0 0 15,0 0-15,0 0 0,21-21 16,0 22-16,0-22 0,1 0 15,-1 0-15,21 0 0,-21 0 0,0 0 0,22 0 16,-22 0-16,0 0 16,0-22-16,0 1 0,1 21 0,-1-21 0,-21 0 15,0-21-15,0 20 16,0 1-16,0-21 0,0 21 0,0-22 16,0 22-16,-21-21 0,-1 21 0,-20-22 15,21 22-15,0 0 0,0 21 16,-22 0-16,22 0 0,0 0 0,0 0 15,0 0-15,-1 0 0,1 21 16,0-21-16,21 21 0,0 1 0,0-1 16,0 0-16,21 0 15,0-21-15,1 21 0,-1-21 0,21 0 16,-21 0-16,22 0 0,-1 0 16,0 0-16,1 0 0,-1 0 0,0 0 15,22 0-15,-22-21 0,0 0 16,1 0-16,-22 21 0,21-21 15,-21-1-15,1 1 0,-1 0 0,0 0 16,-21 0-16,0 0 16,0-1-16,0 1 0,0 0 15,-21 21 17,0 0-32,-1 42 0,22-20 15,0-1-15,-21 21 0,21 0 16,-21-20-16,0 20 0,21 0 15,0 1-15,-21-1 0,0 0 0,-1 22 16,22-22-16,-21 0 0,0 1 16,0-1-16,0 0 0,0 22 0,-1-1 15,1 1-15,0-1 0,0 1 16,0-1-16,-22 64 0,43-63 16,0-22-16,-21 22 0,21-22 15,0 0-15,0 1 0,0-22 0,0 21 16,0-21-16,21-21 0,1 0 15,-1 0-15,0 0 0,21 0 0,-21 0 16,22-21-16,-1 0 0,0 0 16,-20-21-16,20 20 0,0-20 15,-21 0-15,22-1 0,-22 1 0,0 0 16,-21-22-16,0 1 0,0-1 16,0 1-16,0 20 0,0-20 0,0-1 15,-21 22-15,21 0 0,-21-1 16,0 22-16,-1-21 0,1 21 0,0 0 15,0 21-15,0-22 0,21 1 16,0 0 0,21 0-1,0 21 1,0 0-16,0 0 0,22-21 0,-1 21 16,0-21-16,1 21 0,-1-22 15,22 1-15,-22 0 0,21 0 16,-20 0-16,-1 0 0,0-22 15,1 22-15,-1-21 0,0 21 0,-20-22 16,-1 22-16,0-21 0,0 21 0,-21-22 16,0 22-16,0 0 0,0 0 15,0 0-15,0-1 0,0 1 0,0 42 32,-21 1-32,0-1 15,21 21-15,-21-21 0,21 22 0,0-1 16,0 0-16,0 1 15,0-1-15,0 0 0,0-21 0,0 22 16,0-22-16,0 0 0,0 0 0,0 0 16,0 1-16,0-1 0,0 0 15,21-21 1,0 0 0,0 0-16,-21-21 0,0 0 15,0-1-15,0 1 16,0 0-16</inkml:trace>
  <inkml:trace contextRef="#ctx0" brushRef="#br0" timeOffset="127298.6">18648 16891 0,'0'0'0,"21"0"47,0 0-47,0 0 15,0 0-15,1-21 0,-1 0 0,21 21 16,-21 0-16,0-21 0,22 21 16,-22-22-16,0 22 0,0-21 0,22 21 15,-22 0-15,0-21 0,0 0 16,0 21-16,0 0 0,1 0 16,-22 21 15,0 0-31,0 0 0,-22 1 15,22-1-15,0 0 0,-21 0 16,21 0-16,-21 0 0,21 1 0,0-1 16,0 0-16,0 0 0,0 0 0,0 0 15,0 1-15,0-1 16,21-21 0,0 0-16,1 0 15,-1 0-15,0 0 0,-21-21 16,21 21-16,0-22 0,-21 1 15,21 0-15,1 21 0,-22-21 16,0 0-16,21 0 0,-21-1 0,21 22 16,-21 22 15,0-1-31,-21 0 0,21 0 16,0 0-16,-21 0 0,21 1 15,0-1-15,0 0 0,0 0 0,21-21 16,0 21-16,0-21 0,0 0 15,0 21-15,22-21 0,-22 0 0,0 0 16,21 0-16,-20 0 0,20 0 16,-21 0-16,21-21 0,-20 21 0,-1-21 15,0 0-15,0 0 0,0-22 16,-21 22-16,0-21 0,0 21 16,0-22-16,0 1 0,0 0 0,0-1 15,0 1-15,0 21 0,-21-21 16,0 20-16,0 22 0,0-21 0,-1 21 15,1 0-15,0 0 0,0 0 16,-21 0-16,20 0 0,1 0 0,0 21 16,0 1-16,21-1 0,0 0 0,0 0 15,0 0-15,0 0 0,0 22 16,21-22-16,0 0 0,0-21 0,22 21 16,-22 0-16,21-21 15,1 0-15</inkml:trace>
  <inkml:trace contextRef="#ctx0" brushRef="#br0" timeOffset="128110.71">20235 16870 0,'0'0'0,"0"-21"15,0 0-15,0-1 0,0 1 16,0 0-16,0 0 0,-42 0 16,21 21-16,0 0 0,-22 0 0,22 0 15,-21 0-15,-1 0 0,1 21 0,0-21 16,-1 21-16,22 21 0,-21-20 15,21-1-15,0 0 0,-1 21 0,1-21 16,21 1-16,0-1 16,0 0-16,0 0 0,0 0 0,0 0 15,21 1-15,1-1 0,-1-21 16,0 21-16,0-21 0,21 0 0,-20 0 16,-1 0-16,0 0 0,0 0 0,21 0 15,-20-21-15,-1 21 0,0-21 16,0-1-16,0 1 0,-21 0 0,21 0 15,-21-21-15,22 20 0,-22 1 16,0-21-16,21 21 0,-21 0 0,0-1 16,0 1-16,0 42 31,0 1-31,-21-1 0,21 0 16,0 21-16,0-21 0,0 1 15,0-1-15,0 0 0,0 0 0,0 0 16,0 0-16,0 1 15,0-1-15,21 0 16,0-21-16,0 0 16,0 0-1,0-21-15,-21 0 0,22-1 16,-22 1-16,21 0 0,0 0 16,-21 0-16,21 0 0,0-22 0,0 22 15,1 0-15,-1-21 0,0 20 16,21 1-16,-21 0 0,1 0 15,-1 21-15,21 0 0,-21 0 0,0 0 16,1 0-16,-1 0 0,0 21 16,0 0-16,-21 0 0,21 1 0,-21 20 15,21-21-15,-21 0 0,0 22 16,0-22-16,0 0 0,0 0 0,0 0 16,0 0-16,0 1 0,0-1 15,0 0-15,-21-21 47,21-21-47,0 0 16,0-1-16,0 1 0,0 0 15,0 0-15,0 0 0,21 0 0,1-22 16,-1 22-16,0 0 0,0-21 0,0 20 16,0 1-16,1 0 0,-1 0 15,0 21-15,0-21 0,0 21 16,0 0-16,1 0 15,-1 0-15,0 0 16,0 0-16,0 0 16</inkml:trace>
  <inkml:trace contextRef="#ctx0" brushRef="#br0" timeOffset="128493.2">21209 16870 0,'0'21'0,"21"-21"16,0 0-1,0 0-15,1 0 0,-1 0 16,0 0-16,0 0 0,0 0 0,0 0 16,1 0-16,-1 0 0,0-21 0,0 0 15,0 21-15,0-21 0,-21-1 16,0 1-16,0 0 0,0 0 0,0 0 16,0 0-16,0-1 0,-21 22 15,0 0-15,0 0 16,0 0-16,0 0 0,-22 22 0,22-22 15,0 21-15,0 0 0,0 0 16,21 21-16,0-20 0,-22-1 0,22 0 16,0 21-16,-21-21 0,21 1 15,0-1-15,0 0 0,0 0 0,0 0 16,21-21-16,1 21 0,-1 1 16,0-22-16,0 0 0,0 0 0,0 0 15,1 0-15,-1 0 0,0 0 16,0 0-16,0 0 0,0-22 0,1 22 15,-1-21-15,0 21 0,0-21 0,0 21 16,0-21-16,1 21 16,-1-21-16,0 21 0</inkml:trace>
  <inkml:trace contextRef="#ctx0" brushRef="#br0" timeOffset="128710.74">22077 17060 0,'0'22'16,"0"-44"31,0 1-16,0 0-31,0 0 15,-21 21-15,-1 0 0</inkml:trace>
  <inkml:trace contextRef="#ctx0" brushRef="#br0" timeOffset="-22692.21">0 9864 0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2:18:38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 1080 0,'-22'0'31,"1"0"-31,0 0 0,21 21 16,21 0 15,0-21-31,22 21 16,-1-21-16,0 21 0,22-21 16,-1 0-16,22 21 0,0-21 0,-22 0 15,22 0-15,0 0 0,-1 0 16,-20 0-16,20 0 0,1 0 15,0 0-15,-1-21 0,1 21 16,-21-21-16,-22 21 0,21 0 16,-20-21-16,-22 21 0,0 0 0,0-21 15,-21 0-15,0-1 16,0 1-16,-21 21 0,0-21 16,0 0-16,0 0 0,-22 0 15,22-1-15,-21 22 0,-1-21 16,1 0-16,0 21 0,-1 0 0,1 0 15,0 0-15,21 0 0,-22 0 16,22 0-16,0 0 0,0 0 0,42 0 31,0 0-31,0 0 16,22 0-16,-1 0 0,0 0 0,22 0 16,-22 0-16,22 0 0,-22 0 15,0 21-15,1 0 0,-1-21 0,-21 22 16,0-1-16,-21 0 0,0 0 15,0 0-15,0 0 0,-21 1 0,0 20 16,0-21-16,-22 0 0,1 0 16,21 22-16,-21-22 0,-1 0 15,1 0-15,0 0 0,20 1 0,-20-1 16,0-21-16,21 21 0,-22 0 16,22-21-16,0 21 0,0-21 0,42 0 46</inkml:trace>
  <inkml:trace contextRef="#ctx0" brushRef="#br0" timeOffset="327.63">2138 762 0,'0'0'0,"-21"0"0,-43 0 15,85 0 17,0 0-32,22-21 15,-1 21-15,22 0 0,-22 0 16,21 0-16,22-21 0,-21 21 0,20 0 15,-20 0-15,-1 0 16,1-21-16,-1 21 0,-20 0 0,-1 0 16,-21 0-16,0 0 0,0 0 0,-42 0 31,0 0-31,0 21 0,-21-21 16,-1 0-16</inkml:trace>
  <inkml:trace contextRef="#ctx0" brushRef="#br0" timeOffset="589.41">2476 741 0,'0'0'0,"-21"-21"16,21 42-1,0 0 1,0 0-16,0 0 0,0 1 16,21 20-16,-21 0 0,0 1 15,0-1-15,0-21 0,0 21 16,0 1-16,0-1 0,0 0 0,-21-20 15,21 20-15,-21-21 0,21 0 16,0 0-16,-21 1 0,21-1 0,-21 0 16,21 0-1,21-42 1,0 0 0,21 21-16,-20-21 0,20-1 0</inkml:trace>
  <inkml:trace contextRef="#ctx0" brushRef="#br0" timeOffset="943.63">2942 1016 0,'0'0'0,"21"0"31,-21 21-31,0 0 0,-21 1 16,21-1-16,-21 0 0,0 0 16,21 21-16,0-20 0,0-1 0,0 0 15,0 0-15,0 0 0,0 0 16,0 1-16,0-1 0,21 0 0,0-21 15,0 0-15,0 0 0,22 0 16,-22 0-16,21 0 0,-21 0 0,22 0 16,-22-21-16,21 0 15,-21-1-15,1 22 0,-1-21 0,21 0 0,-21-21 16,-21 21-16,0-1 16,0-20-16,0 21 0,0-21 0,0 20 15,0-20-15,-21 0 0,0 21 16,0-1-16,0 1 0,-22 0 0,22 21 15,0 0-15,0 0 0,-22 0 16,22 0-16,-21 0 0,21 21 0,0 0 16,-22 1-16,22-1 0,21 0 15,0 0-15,0 0 0,0 0 0,0 1 16</inkml:trace>
  <inkml:trace contextRef="#ctx0" brushRef="#br0" timeOffset="2995.62">4360 1334 0,'0'0'15,"0"21"-15,0 0 0,-21-21 16,21 21-16,0-42 31,0 0-31,21 0 16,0-1-16,1 1 16,-22-21-16,21 21 0,0 0 0,0-22 15,0 1-15,0 0 0,1-1 16,-1 1-16,21-22 0,-21 22 0,0 0 15,22 21-15,-22-22 0,0 22 16,0 0-16,0 21 0,1 0 0,-22 21 31,0 0-31,0 0 0,0 1 16,0-1-16,0 0 0,0 0 16,0 0-16,0 0 0,0 1 0,0-1 15,0-42 16,0-1-15,0 1-16,0 0 0,0 0 16,0 0-16,0 0 0,0-1 15,0 1-15,-22 0 0,1 21 16,0 0-16,0 0 0,0 0 16,0 0-16,-1 21 15,22 0-15,-21 22 0,0-22 16,21 21-16,-21 1 0,21-1 15,-21 0-15,21 1 0,0-1 0,-21 0 16,21 1-16,0-22 0,0 21 16,0-21-16,0 0 0,0 1 0,0-1 15,21 0-15,0-21 0,0 0 16,21 0-16,1 0 0,-1 0 0,0 0 16,1 0-16,-1 0 0,0-21 15,1 0-15,20-1 0,-20 1 0,-1 0 16,0 0-16,-21-21 0,22 20 15,-1-20-15,-21 21 0,0-21 16,1 20-16,-22-20 0,0 21 0,0 0 16,0-22-16,0 22 15,-22 21-15,1 0 0,0 0 16,0 0-16,0 0 0,0 21 16,21 1-16,0-1 0,0 0 15,0 0 1,0 0-16,21 0 0,0 1 15,-21-1-15,21-21 0,0 21 16,-21 0-16,0 0 0,21 0 16,-21 1-16,0-1 15,0 0-15,0 0 0,0 0 0,0 0 16,22-21 0,-1 0-16,0 22 15,0-22-15,0 0 0,0 0 0,1 0 16,-1 0-16,0 0 0,21-22 15,-21 22-15,22-21 0,-22 21 0,21-21 16,-21 0-16,22 0 0,-22 21 16,21-43-16,-21 22 0,22 0 0,-22 0 15,0-21-15,0 20 0,0 1 16,-21-21-16,22 21 0,-22 0 0,0-1 16,-22 22-16,1 0 15,0 0-15,0 0 0,0 22 0,0-22 16,-1 21-16,1 0 15,0 0-15,0 21 0,0-20 0,0-1 16,-1 21-16,22-21 0,-21 22 0,21-22 16,0 0-16,0 0 0,0 0 15,0 0-15,0 1 0,21-1 0,1 0 16,20-21-16,-21 0 0,21 0 16,1 0-16,20 0 0,-20 0 0,20 0 15,-21 0-15,22 0 0,-22 0 16,22-21-16,-22 0 0,0 21 15,1-22-15,-1 1 0,0 0 0,-20 21 16,20-42-16,-21 21 0,-21-1 16,0 1-16,0 0 0,0-21 0,0 21 15,0-1-15,0-20 0,0 21 16,-21 0-16,0 21 0,0-21 0,-1 21 16,1 0-16,-21 0 0,21 0 15,0 21-15,-1 0 0,-20 0 0,21 21 16,0-20-16,21-1 0,-21 21 15,21-21-15,-22 22 0,22-22 0,0 0 16,0 0-16,0 0 0,0 0 16,22-21-1,-1 0-15,0 0 0,0 0 16,0 0-16,0 0 0,1 0 16,-1 0-16,-21-21 0,21 21 0,0-21 15,0 0-15,-21 0 0,21 0 16,-21-1-16,22 1 0,-22 0 0,21 0 15,-21 0-15,0 0 0,0-1 16,0 1-16,0 0 0,0 42 16,0 0-1,0 1-15,0-1 0,-21 21 16,21-21-16,0 0 0,0 1 0,0-1 16,0 0-16,0 0 15,0 0-15,0 0 0,21 1 16,0-22-16,0 0 0,21 21 15,-20-21-15,-1 0 0,21 0 16,-21 0-16,22 0 0,-22-21 0,21-1 16,-21 1-16,22 21 0,-1-21 15,-21-21-15,0 21 0,22-1 0,-22-20 16,0 21-16,0-21 0,0-1 16,0 1-16,-21 0 0,0-1 0,22 1 15,-22 0-15,0 20 0,0 1 16,0 0-16,0 0 0,0 0 0,0 42 31,-22 0-31,22 21 0,-21 1 16,0-1-16,21 0 0,-21 1 0,21-1 15,-21 0-15,0 1 0,21-22 16,0 21-16,0-21 0,0 22 0,0-22 16,0 0-16,0 0 0,21 0 15,0 1-15,0-22 0,21 0 16,-20 0-16,-1 0 0,21 0 15,-21 0-15,0 0 0,22 0 0,-22-22 16,21 1-16,-21 0 0,1 21 16,-1-21-16,0 0 0,0 0 0,0-1 15,-21 1-15,0-21 0,0 21 16,0 0-16,0-1 0,0 1 16,-21 21-1,21 21-15,-21 1 0,0-1 16,0 0-16,21 0 0,0 0 0,-22 0 15,22 1-15,0-1 0,0 0 16,0 0-16,0 0 0,0 0 16,22 1-1,-1-22-15,0 0 0,0 0 16,0 0-16,0 0 0,1 0 16,-22-22-16,21 22 15,0-21-15,-21 0 0,0 0 16,0 0-16,0 0 15</inkml:trace>
  <inkml:trace contextRef="#ctx0" brushRef="#br0" timeOffset="3192.51">6858 910 0,'0'0'0,"-21"0"0,0 0 0,-1 0 15,1 0-15,42 0 16,1 0-1,20 0-15,-21 0 0,21 0 0,1 0 16,-1 0-16,0 0 16,1 0-16,-1-21 0,0 21 0,1 0 15,-22-21-15,21 21 0,-21-21 16,1 21-16</inkml:trace>
  <inkml:trace contextRef="#ctx0" brushRef="#br0" timeOffset="3900.11">9461 1355 0,'0'0'0,"0"-21"0,22-1 0,-1 1 16,0 0-16,-21 0 15,0 0-15,21-22 0,-21 22 0,0 0 16,0-21-16,0-1 0,0 22 16,0-21-16,0 0 0,-21-1 0,0 22 15,0-21-15,-1 21 0,1-1 16,0 22-16,0 0 0,-21 0 0,20 0 16,-20 22-16,0-1 0,-1 0 15,22 21-15,-21 1 0,0 20 0,20-21 16,-20 1-16,21-1 0,0 0 0,21 1 15,0-1-15,0-21 16,0 22-16,0-22 0,21 0 0,0-21 0,0 21 16,22-21-16,-22 0 15,0 0-15,21 0 0,-21 0 0,1 0 16,20 0-16,-21 0 0,21-21 0,-20 21 16,-1-21-16,0 0 0,0-1 15,0 1-15,0 0 0,1 0 0,-22 0 16,21 0-16,-21-22 0,0 22 15,0 0-15,0-21 0,0 20 0,0 1 16,0 42 0,0 1-1,0 20-15,0-21 0,0 21 16,0 1-16,0-22 0,0 21 0,0-21 16,21 22-16,-21-22 0,0 0 0,21 0 15,-21 0-15,0 1 0,0-1 16,0 0-16,21-21 0,-21 21 0,21-21 15,1 0-15,-1 0 0,0 0 16,0 0-16,0 0 0</inkml:trace>
  <inkml:trace contextRef="#ctx0" brushRef="#br0" timeOffset="4267.89">11261 910 0,'0'0'15,"0"-21"-15,-22-21 0,22 21 0,0-1 16,-21 1-16,21 0 0,-21 0 0,21 0 15,-21 21 1,0 0-16,0 21 16,21 0-16,-22 21 0,1 1 0,0-1 15,21 0-15,0 1 0,0 20 16,-21-20-16,21-1 0,0 0 0,-21-21 16,21 22-16,0-22 0,0 0 15,0 0-15,0 0 0,0 1 0,0-1 16,21-21-1,0 0 1</inkml:trace>
  <inkml:trace contextRef="#ctx0" brushRef="#br0" timeOffset="5536.17">11070 889 0,'0'0'0,"-21"-21"0,21-21 0,-21 20 15,21 1-15,0 0 0,0 0 0,0 0 16,0-22-16,21 22 0,0 0 16,0 0-16,22 0 0,-22 21 0,0-21 15,21 21-15,-21 0 0,22 0 16,-22 0-16,21 0 0,-21 21 0,22 0 16,-22-21-16,-21 21 0,21 0 15,-21 0-15,0 1 0,0 20 16,0-21-16,-21 0 0,0 0 0,0 1 15,-1-1-15,1 0 0,-21 0 16,21-21-16,-22 0 0,22 21 0,0-21 16,21-21-1,21 0 1,22 21-16,-22 0 16,0 0-16,21 0 0,-21 0 0,22 0 15,-1 0-15,-21 21 0,0 0 16,22 22-16,-22-22 0,0 21 0,0 0 15,0-20-15,-21 20 16,0 0-16,0-21 0,0 22 0,0-22 16,0 0-16,0 0 0,-21 0 0,0-21 15,0 22-15,-21-1 0,20-21 16,-20 0-16,0 21 0,-1-21 0,1 0 16,-21 0-16,20 0 0,1 0 15,0 0-15,-1 0 0,1 0 0,0-21 16,20 0-16,1 21 0,0-22 0,0 1 15,21 0-15,-21 21 0,21-21 16,21 42 15,0 0-31,0-21 16,0 21-16,1 1 0,-1-1 16,21-21-16,-21 21 0,0 0 0,1-21 15,20 0-15,0 21 0,1-21 0,-22 0 16,21 0-16,22 0 0,-22 0 15,0 0-15,1 0 0,-1-21 0,21 21 16,-20-21-16,-1 0 0,0 21 16,1-21-16,-22-1 0,21 1 0,1 0 15,-22-21-15,0 21 0,0-1 0,0-20 16,-21 21-16,0-21 0,0 20 16,0-20-16,0 21 0,0 0 0,0 0 15,-21 21 1,0 0-16,0 21 15,0 0-15,21 0 0,0 21 16,-22-20-16,22 20 0,-21-21 0,21 21 16,0-20-16,0-1 0,0 0 0,0 0 15,0 0-15,0 0 0,21 1 16,1-22-16,-1 0 16,21 0-16,-21 0 0,22 0 15,-22 0-15,21 0 0,-21 0 0,22-22 16,-1 22-16,-21-21 0,21 0 15,-20 0-15,-1 0 0,0 0 0,0-1 16,0 1-16,0 0 0,-21 0 16,22-21-16,-22 20 0,0 1 15,0-21-15,0 21 0,0 0 16,0 42 0,0 0-16,-22 21 0,1-21 15,21 1-15,-21 20 0,21-21 16,0 21-16,0-20 0,0-1 0,0 0 15,0 0-15,0 0 0,0 0 0,21 1 16,0-22-16,1 0 16,-1 0-16,0 0 0,0 0 15,0 0-15,0 0 0,1 0 16,-1-22-16,0 22 0,0-21 0,0 0 16,0 21-16,1-21 0,-1 0 0,-21-22 15,21 22-15,-21 0 0,21 0 16,0-21-16,-21 20 0,0-20 0,0 21 15,0 0-15,0 42 32,0 21-32,0-21 0,0 1 15,-21 20-15,21-21 0,0 0 0,0 22 16,0-22-16,0 0 0,-21 0 0,21 0 16,0 0-16,0 1 15,21-22 16,-21-22-15,0 1-16,0 0 0,0 0 16</inkml:trace>
  <inkml:trace contextRef="#ctx0" brushRef="#br0" timeOffset="5732.06">12721 762 0,'0'0'0,"0"-21"15,0 0 1,-21 21-16,42 0 63,-21 21-48,21-21-15,0 0 0,1 0 16</inkml:trace>
  <inkml:trace contextRef="#ctx0" brushRef="#br0" timeOffset="5987.91">13208 656 0,'0'0'0,"0"21"31,0 1-15,-21-1-16,0 21 0,21-21 0,-22 22 15,1-1-15,21 0 0,-21 1 16,21-1-16,-21 0 0,0 1 0,21-22 16,0 0-16,0 21 0,-21-21 0,21 1 15,0-1-15,-22 0 0,22 0 16,0 0 0,22-21 15,-1 0-31,0 0 0</inkml:trace>
  <inkml:trace contextRef="#ctx0" brushRef="#br0" timeOffset="6512.62">13758 974 0,'0'0'0,"-21"-64"31,21 43-31,-21 0 0,0 21 0,0-21 0,-1 21 15,-20 0-15,21 0 16,0 0-16,-22 0 0,22 0 0,-21 0 16,21 21-16,0 21 0,-22 22 15,22-43-15,21 21 0,-21 1 16,21-22-16,0 21 0,0-21 0,0 0 16,0 1-16,21-1 0,0 0 15,0 0-15,1 0 0,-1-21 0,0 0 16,0 0-16,0 0 0,0 0 15,1 0-15,-1 0 0,0 0 0,0 0 16,0-21-16,0 0 0,1 0 0,-1 0 16,-21-1-16,21 1 0,0-21 15,0 21-15,0-22 0,-21 1 16,22 0-16,-1-22 0,0 22 16,0 0-16,0-1 0,0-20 0,1 20 15,-1 1-15,0 21 0,-21-21 16,0 20-16,0 1 0,-21 42 15,0 1 1,-1 20-16,1 0 0,21 1 16,-21-1-16,0 0 0,0 22 0,21-22 15,0 22-15,0-22 0,-21 0 16,21 1-16,0-1 0,0-21 0,0 0 16,0 22-16,0-22 0,0 0 15,0 0-15,21-21 16,0 0-16,0 0 15,0 0-15,0 0 16</inkml:trace>
  <inkml:trace contextRef="#ctx0" brushRef="#br0" timeOffset="8693.68">15473 1164 0,'0'0'0,"0"21"0,0 1 16,21-22-1,0 0-15,0 0 0,0 0 0,1 0 16,20 0-16,-21-22 0,21 1 15,-20 21-15,-1-21 0,21 0 0,-21 0 16,0 0-16,-21-1 0,0 1 16,0-21-16,0 0 0,0 20 0,0-20 15,0 0-15,0-1 0,-21 22 0,0-21 16,0 21-16,0 21 16,-22-21-16,22 21 0,-21 0 0,0 0 15,-1 0-15,1 21 0,0 21 16,-1 0-16,22 1 0,-21-1 0,-1 0 15,22 1-15,0 20 0,0-20 0,21-1 16,0 0-16,0 1 0,0-22 16,0 21-16,0-21 0,21 0 0,0 1 15,0-22-15,1 21 0,-1-21 16,0 0-16,21 0 0,1 0 0,-22 0 16,21 0-16,0 0 0,1 0 0,-22-21 15,21-1-15,-21 1 0,22 0 16,-22 0-16,0 0 0,21-22 15,-20 1-15,-1 0 0,-21-22 16,21 1-16,0 20 0,0-20 0,-21-1 16,21 1-16,-21 21 0,22-22 15,-22 22-15,0-1 0,0 1 0,0 0 16,0-1-16,0 22 0,0 0 0,-22 21 16,1 21-1,0 0-15,21 1 0,-21 20 0,21 0 16,-21 1-16,21-1 0,-21 21 15,21 1-15,0-1 0,0 1 0,0-22 16,0 22-16,0-1 0,0-20 16,0-1-16,0 0 0,0-21 15,21 22-15,0-22 0,0 0 0,-21 0 16,21-21-16,0 21 0,1-21 16,-1 0-16,0 0 0,0 0 0,0 0 15,0 0-15,22 0 0,-22-21 16,0 21-16,21-21 0,-20 0 0,-1 0 15,0 0-15,0-22 0,0 22 0,-21-21 16,0 21-16,0-22 0,0 22 16,0-21-16,0 21 0,0-1 15,0 1-15,-21 21 16,0 0-16,0 0 0,0 21 16,-1 1-16,1 20 0,0-21 15,21 21-15,0-20 0,-21 20 0,21-21 16,0 0-16,0 0 0,0 22 15,0-22-15,0 0 0,21 0 16,0-21-16,0 21 0,1-21 16,-1 0-16,0 0 0,21 0 15,-21 0-15,1 0 0,20-21 0,-21 21 16,21-21-16,-20 0 0,20 0 16,-21 0-16,0-1 0,0 1 0,1-21 15,-1 0-15,0 20 16,0-20-16,-21 21 0,21 0 0,-21 0 15,0-1-15,0 44 16,0-1 0,0 21-16,0-21 0,0 0 0,0 22 15,0-22-15,-21 0 0,21 21 16,0-20-16,0-1 0,0 0 0,0 0 16,0 0-16,21 0 15,0-21 1,1 0-16,-1 0 0,0 0 15,0 0-15,0-21 0,0 0 16,1 21-16,-1-21 0,0 0 16,0 0-16,0-1 0,0 1 15,1 0-15,-1-21 0,0 21 0,-21-22 16,21 22-16,-21 0 0,21 0 16,-21 0-16,0 42 15,0 0 1,0 0-16,-21 0 0,21 22 0,-21-22 15,21 0-15,0 0 16,0 21-16,0-20 0,0-1 0,0 0 16,0 0-16,0 0 15,21 0-15,0-21 0,0 0 16,1 0-16,20 0 0,-21 0 16,0 0-16,22 0 0,-22 0 15,21 0-15,-21-21 0,22 0 0,-1 21 16,-21-21-16,0 0 0,22 0 15,-22-1-15,0-20 0,0 21 0,-21-21 16,0 20-16,0-20 0,0 21 16,0 0-16,0 0 0,0-1 0,0 1 15,-21 21-15,0 0 0,0 0 16,-1 21-16,1 1 0,0-1 0,0 0 16,0 21-16,0-21 0,21 1 15,0 20-15,0-21 0,-22 0 16,22 0-16,0 1 0,0-1 15,0 0-15,0 0 0,22 0 0,-1-21 16,0 0-16,0 21 0,0-21 16,22 0-16,-22 0 0,21 0 0,0 0 15,1 0-15,-1 0 0,0-21 0,1 21 16,-1-21-16,0 0 0,1 0 16,-22 0-16,0-1 0,0-20 0,0 0 15,1-1-15,-22 1 0,0 0 16,0-1-16,21-20 0,-21 21 0,0-1 15,0 1-15,0 0 0,0-1 16,0 22-16,0-21 0,0 21 0,0-1 16,0 1-16,0 42 31,-21 1-31,21 20 0,0-21 16,0 21-16,-22 1 0,22-1 15,-21 0-15,21 1 0,0 20 0,0-20 16,-21-1-16,21-21 0,0 21 15,0 1-15,0-22 0,0 0 0,0 0 16,0 0-16,0 1 0,0-1 16,0 0-16,0 0 15,21-21-15,0 0 16,1 0-16,-1 0 16,0 0-16,0-21 0,0 21 0,0-21 15,1 0-15,-1 21 0,0-22 16,0 1-16,0 0 0,-21 0 0,0 0 15,21 21-15,-21-21 0,0 42 32,0 0-32,0 0 15,0 0-15,-21 0 0,21 1 0,0-1 16,0 0-16,0 0 16,0 0-16,0 0 0,21-21 15,1 0-15,-1 0 16,0 0-16,0 0 0,21 0 15,-20 0-15,20 0 0,-21 0 0,21 0 16,1-21-16,-22 21 0,21-21 16,-21 0-16,1-21 0,-1 20 0,0-20 15,-21 21-15,21-21 0,-21-1 16,0 1-16,0 0 0,0 20 0,-21-20 16,0 21-16,-22 21 0,22 0 15,-21 0-15,21 0 0,-22 0 0,22 0 16,-21 21-16,0 0 0,20 0 15,1 1-15,0 20 0,0-21 0,21 0 16,0 0-16,0 1 16,0-1-16,0 0 0,0 0 0,0 0 15,21-21-15,0 0 16,0 0-16,1 0 0</inkml:trace>
  <inkml:trace contextRef="#ctx0" brushRef="#br0" timeOffset="9024.66">19008 995 0,'0'0'0,"0"-21"0,0 0 31,-22 42-15,1-21-16,21 42 0,-21-21 16,21 22-16,0-22 0,-21 21 15,0 0-15,21 1 0,-21-1 0,21 0 16,-22 1-16,1-1 0,21 0 15,-21 22-15,0-22 0,0 22 0,0-1 16,-1 1-16,1-22 0,0 22 0,0-22 16,0 21-16,0-20 0,-1-1 15,22 0-15,0 1 0,0-1 0,0-21 16,0 22-16,0-22 0,0 0 16,0 0-16,0 0 0,0-42 46,0 0-46,0 0 0,22 0 16,-22-1-16,21 1 0,-21-21 0</inkml:trace>
  <inkml:trace contextRef="#ctx0" brushRef="#br0" timeOffset="9316.16">18881 1228 0,'0'0'16,"21"-43"-16,42-84 15,-42 85-15,-21 21 0,22 0 16,20 0-16,-21 21 0,0 0 16,0 0-16,1 0 0,20 0 15,-21 0-15,-21 21 0,21-21 16,-21 42-16,0-21 0,0 0 0,0 1 16,0-1-16,0 0 0,-21 21 15,0-21-15,0 1 0,0-22 0,-1 21 16,1 0-16,-21-21 0,21 0 0,0 21 15,-22-21-15,22 0 0,0 0 16,0 0-16,42 0 47,0 0-47,0 0 0</inkml:trace>
  <inkml:trace contextRef="#ctx0" brushRef="#br0" timeOffset="9916.66">19240 1312 0,'0'0'16,"22"0"0,-1 0-1,0 0-15,0 0 0,0-21 0,0 21 16,1-21-16,-1 0 0,0 0 16,0 21-16,0-21 0,0-1 0,1 1 15,-22 0-15,0 0 16,0 0-16,-22 21 31,1 21-31,0-21 0,0 21 0,0 21 16,0-20-16,21-1 0,0 21 15,-22-21-15,22 0 0,0 1 0,0-1 16,0 0-16,0 0 0,0 0 16,22-21 15,-1 0-31,-21-21 15,21 0-15,0 21 0,0-21 0,0 0 16,1-1-16,-1 1 0,21-21 16,0 21-16,1 0 0,-1-22 15,-21 22-15,22 0 0,-1 0 0,-21 0 16,21 21-16,-20 0 0,-1 0 16,0 0-16,-21 21 0,0 0 0,0 0 15,0 0-15,0 0 0,0 1 16,0-1-16,-21 0 0,0 0 0,-1 0 15,1 0-15,21 1 0,-21-1 16,0-21-16,0 21 0,0-21 31,21-21-15,0 0-16,21-1 16,-21 1-16,21 0 0,0 0 15,21 0-15,-20-22 0,-1 22 0,21-21 16,0 21-16,-20-22 0,20 22 15,-21 0-15,0 0 0,0 0 16,1 21-16,-1 0 0,-21 21 16</inkml:trace>
  <inkml:trace contextRef="#ctx0" brushRef="#br0" timeOffset="11909.24">1841 2413 0,'0'0'16,"0"-21"-16,0 0 0,0 0 0,0-1 15,0-20-15,0 21 16,-21 0-16,21 0 0,-21 21 15,21 21 17,-21 0-32,21 0 0,0 21 15,0 1-15,0 20 0,0-20 0,0 20 16,0 1-16,0-1 0,0 1 16,0-1-16,0-21 0,0 1 0,0-1 15,0 0-15,0 1 0,0-22 16,0 0-16,0 0 0,0 0 0,21 1 15,0-22-15,0 0 0,1 0 16,-1 0-16,0-22 0,0 1 16,0 21-16,22-21 0,-22 0 15,0-21-15,0 20 0,0-20 16,0 0-16,1-1 0,20 1 16,-21 0-16,0-22 0,0 1 0,1-1 15,-22 22-15,0-22 0,21 22 16,-21 0-16,0 21 0,0-1 0,0 1 15,0 0-15,0 0 0,0 42 16,0 0 0,0 0-16,0 22 0,0-1 15,0 0-15,0 22 0,0-22 16,0 1-16,0-1 0,0 21 0,0-20 16,0-22-16,0 21 0,0 1 15,0-22-15,0 0 0,21 0 16,0 0-16,0-21 0,0 21 15,1-21-15,-1 0 0,0 0 16,0 0-16,21-21 0,-20 21 0,20-21 16,-21 0-16,21 0 0,1 0 15,-1-1-15,-21 1 0,22-21 0,-1 0 16,-21 20-16,21-20 0,-20 21 16,-1-21-16,0 20 0,-21 1 15,0 42 1,0 22-1,0-22-15,-21 0 16,21 0-16,-21 0 0,21 22 0,0-22 16,0 0-16,0 0 0,0 0 15,0 1-15,0-1 0,0 0 0,0 0 16,0 0-16,21 0 16,0-21-1,-42-21 16,0 0-31,-1 21 16,22-21-16,-21 0 0,0 0 0,0-1 16,21 1-16,-21 0 0,0 21 15,21 21 17,0 0-32,0 1 15,0-1-15,0 0 0,0 0 16,21-21-16,0 21 0,0 0 15,0 1-15,0-22 0,1 0 16,-1 0-16,0 0 0,0 0 0,21 0 16,-20 0-16,-1 0 0,0 0 15,21-22-15,-21 22 0,1-21 0,20 0 16,-21 0-16,0 21 16,22-21-16,-22-22 0,0 22 0,-21 0 15,21-21-15,-21 21 0,0-22 16,0 22-16,0-21 0,0 21 0,0-22 15,0 22-15,0 0 0,0 0 16,-21 21 0,21 42-1,-21-21-15,21 0 0,-21 22 0,21-22 16,-22 21-16,22-21 0,0 22 16,0-22-16,0 0 0,0 21 0,0-20 15,0-1-15,0 0 0,0 0 16,22 0-16,-1-21 0,0 21 0,0-21 15,0 0-15,0 0 0,1 0 0,20 0 16,-21 0-16,21 0 16,1 0-16,-1 0 0,0-21 0,-20 0 15,20 21-15,0-21 0,1 0 16,-1 0-16,-21-1 0,0-20 0,22 21 16,-22 0-16,0-22 0,0 22 0,-21-21 15,0 21-15,0 0 0,0-1 16,-21 22-1,0 0 1,0 22-16,-1-1 0,22 0 0,0 21 16,-21-21-16,21 1 15,0-1-15,0 0 0,0 0 0,0 0 16,0 0-16,0 1 0,0-1 16,0 0-16,-21 0 15,0-21 1,0 0-16,0 0 15,-1 0-15,1 0 0,0 0 0,0 0 16,0 0-16,0 0 0,21-21 16,0 0-16</inkml:trace>
  <inkml:trace contextRef="#ctx0" brushRef="#br0" timeOffset="12316.7">5736 2350 0,'0'0'15,"0"-22"-15,0-41 16,0 42-16,0 0 15,0-1-15,-21 22 32,0 0-32,21 22 15,0 20-15,0-21 0,0 21 16,0 1-16,0 20 0,0-20 0,-21 20 16,21-21-16,-22 22 0,1-22 15,21 1-15,-21-1 0,0 0 0,0-21 16,0 22-16,21-22 0,-22 0 15,22 0-15,-21 0 0,21 1 16,0-44 15,0 1-31,21 0 16,-21 0-16,0 0 0</inkml:trace>
  <inkml:trace contextRef="#ctx0" brushRef="#br0" timeOffset="13610.22">5503 2455 0,'0'0'0,"0"-42"0,0 0 0,0 21 16,0-1-16,0-20 0,0 21 0,0 0 16,0 0-16,0-1 0,21 1 15,1 21-15,-1-21 0,0 0 0,21 21 16,-21 0-16,22 0 0,-22 0 16,21 0-16,1 0 0,-22 21 0,21 0 15,0 0-15,-20 22 0,-1-22 16,0 0-16,-21 21 0,0-20 15,0 20-15,0-21 0,0 21 0,-21-20 16,-22 20-16,22-21 0,-21 0 16,0 22-16,-1-22 0,1 0 0,0-21 15,20 21-15,-20 0 0,21-21 16,-21 0-16,20 0 16,22-21-16,0 0 0,22 0 15,-1 0-15,0-1 16,21 1-16,-21 21 0,22-21 0,-22 21 15,21 0-15,1 0 0,-1 0 16,0 21-16,-21-21 0,22 21 16,-22 22-16,0-22 0,0 0 0,0 21 15,-21 1-15,0-22 0,0 21 16,0-21-16,0 22 0,-21-1 0,0-21 16,-21 0-16,-1 22 0,1-22 15,0 0-15,-1 0 0,1-21 0,0 21 16,-1 1-16,22-22 0,-21 0 0,21 0 15,-22 0-15,22 0 0,0 0 16,0-22-16,21 1 0,-21 0 16,21 0-16,0 0 0,0 0 15,0-22-15,0 22 0,0 0 16,0-21-16,0 20 0,0 1 0,0 0 16,0 0-16,0 0 0,0 42 31,0 0-31,0 0 0,0 0 15,0 22-15,21-22 0,-21 0 0,0 0 16,0 0-16,21 1 0,0-1 0,-21 0 16,21 0-16,1-21 0,-1 21 15,0 0-15,21-21 0,-21 0 0,1 0 16,20 0-16,0 0 0,-21 0 16,22 0-16,-1 0 0,0 0 0,-20-21 15,20 21-15,0-21 0,1 0 16,-1 0-16,0 0 0,-21-1 15,22 1-15,-22 0 0,21-21 0,-21 21 16,1-22-16,-1 22 0,-21-21 16,0 21-16,21-22 0,-21 22 0,0 0 15,0 42 17,0 0-32,-21 0 0,21 1 0,0-1 15,0 21-15,-21-21 0,21 0 16,0 1-16,-22-1 0,22 0 0,0 0 15,0 0-15,0 0 0,0 1 16,22-22-16,-1 21 0,0-21 16,0 0-16,0 0 0,0 0 15,1 0-15,-1 0 0,21 0 0,-21-21 16,0 21-16,22-22 0,-22 1 16,21 0-16,-21 21 0,1-21 0,20-21 15,-21 20-15,0 1 0,0 0 16,-21-21-16,0 21 0,22-1 0,-22-20 15,0 21-15,0 0 0,0 0 0,-22 21 32,22 21-17,0 0-15,-21 21 0,21-21 16,-21 1-16,21 20 0,0-21 0,0 0 16,0 22-16,0-22 0,0 0 0,0 0 15,0 0-15,21 0 16,0-21-16,1 0 0,-1 0 0,0 0 15,0 0-15,21 0 0,-20 0 16,20 0-16,0-21 0,-21 21 0,22-21 16,-22 21-16,0-21 0,21 0 0,-20 0 15,-1-1-15,-21 1 0,21 0 16,-21 0-16,21 0 0,-21 0 0,21-1 16,-21 1-16,0 0 0,0 42 31,0 0-31,-21 1 0,0-22 0,21 21 15,-21 0-15,21 0 0,0 0 16,-21 0-16,21 1 0,-22-1 0,22 0 16,-21-21-16,21 21 0,0-42 62,0 0-62,0 0 16</inkml:trace>
  <inkml:trace contextRef="#ctx0" brushRef="#br0" timeOffset="13784.61">7154 2455 0,'0'0'0,"-21"0"16,0 0-1,21 22 1,21-22 15,0 0-31,0 0 16,1 0-16</inkml:trace>
  <inkml:trace contextRef="#ctx0" brushRef="#br0" timeOffset="14032.68">7662 2265 0,'0'21'16,"0"0"-16,0 0 16,0 22-16,-21-22 0,0 21 0,21-21 15,-21 22-15,21-1 0,-21 0 16,21-20-16,-22 20 0,1 0 0,21-21 16,-21 22-16,21-22 0,0 0 0,-21 0 15,21 22-15,-21-22 0,0 0 16,21 0-16,0 0 15,21-21 1,0 0 0,0 0-16</inkml:trace>
  <inkml:trace contextRef="#ctx0" brushRef="#br0" timeOffset="14588.64">8191 2688 0,'0'0'0,"43"-84"31,-43 62-31,0 1 0,0 0 0,0 0 16,-21 0-16,-1 21 0,1-21 15,0-1-15,0 22 0,-21 0 0,20 0 16,1 0-16,-21 0 0,21 22 16,-22-1-16,1 0 0,21 0 0,-21 0 15,20 22-15,-20-22 0,21 21 0,0 0 16,0-20-16,21 20 0,0-21 15,0 0-15,0 22 0,0-22 0,0 0 16,0 0-16,0 0 0,21-21 16,-21 21-16,21-21 0,0 0 15,0 0-15,22 0 0,-22 0 0,0 0 16,21 0-16,-21-21 0,22 21 16,-22-21-16,0 0 0,21 0 0,-20 0 15,-1-1-15,21 1 0,-21-21 0,0 0 16,1-1-16,-1 1 0,0 0 15,0-22-15,0 22 0,-21-1 0,0 1 16,21 0-16,-21-1 0,22 1 16,-22 0-16,0 21 0,0-22 0,0 22 15,-22 21 1,1 42 0,21-20-16,0 20 0,-21 0 0,0 1 15,21-1-15,-21 0 16,21 1-16,-21 20 0,21-21 0,0 1 15,0-1-15,0 0 0,0-20 0,0 20 16,0-21-16,0 0 0,0 0 16,21 1-16,-21-1 0,21-21 15,0 21-15,0-21 16,0 0-16,1 0 0,-1-21 16,0 0-16,0-1 0</inkml:trace>
  <inkml:trace contextRef="#ctx0" brushRef="#br0" timeOffset="15192.94">9779 2900 0,'0'0'0,"0"21"0,0-42 47,0 0-32,0 0-15,0-1 16,0 1-16,0 0 0,0 0 0,0 0 16,0 0-16,21-22 0,-21 1 0,21 0 15,-21-1-15,21 1 0,1 0 16,-1-1-16,0-20 0,0 20 0,0 1 16,0 0-16,1-1 0,-22 22 15,0-21-15,0 21 0,0-22 16,0 22-16,0 0 0,0 0 15,-22 21-15,1 0 16,0 21-16,21 0 0,0 0 16,-21 1-16,21 20 0,-21 0 15,21 1-15,0-1 0,0 21 0,0-20 16,0-1-16,0 22 0,0-22 0,0 0 16,0 22-16,0-43 0,0 21 15,0 1-15,0-22 0,0 0 0,0 0 16,21 0-16,0-21 0,0 0 15,0 0-15,1 0 0,-1 0 16,0 0-16,0 0 0,21 0 0,-20-21 16,20 21-16,-21-21 0,21 0 15,-20 0-15,-1-1 0,21 1 0,-21-21 16,0 21-16,-21 0 0</inkml:trace>
  <inkml:trace contextRef="#ctx0" brushRef="#br0" timeOffset="16272.66">10393 2265 0,'0'21'31,"0"0"-15,0 0-16,0 1 16,0-1-16,0 21 0,-21-21 0,21 22 15,-22-22-15,22 21 0,0-21 16,0 22-16,0-22 0,0 0 0,0 0 15,0 0-15,0 0 0,0 1 0,0-1 16,22-21-16,-1 0 16,0 0-16,0 0 0,0 0 15,0 0-15,1-21 16,-1 21-16,0-22 0,-21 1 0,0 0 16,0 0-16,0 0 0,0 0 0,0-1 15,0-20-15,0 21 16,0-21-16,0 20 0,0 1 0,-21-21 15,0 21-15,-1 21 0,1-21 0,0-1 16,0 22-16,0 0 0,0 0 16,-1 0-16,44 0 31,-1 0-15,0 0-16,21 0 0,-21 0 0,22 0 15,-22 0-15,21 0 0,1 0 16,-1 0-16,0 0 0,-21-21 0,22 21 15,-1 0-15,0 0 0,1 0 16,-22 0-16,0 0 0,0 0 16,-21 21-16,0 1 0,0-1 15,0 0-15,0 0 0,0 0 16,-21 22-16,0-22 0,0 0 0,0 21 16,21-21-16,-22 1 0,22-1 0,-21 0 15,21 0-15,0 0 0,0 0 16,0 1-16,0-1 0,21-21 31,1 0-31,-1 0 0,0 0 16,0 0-16,0 0 0,0 0 15,1 0-15,-1-21 0,0-1 16,0 1-16,-21 0 0,21 0 16,-21 0-16,0-22 0,0 22 0,0 0 15,0-21-15,0 21 0,0-1 16,-21 1-16,0 0 0,0 0 0,0 0 15,-1 0-15,1 21 16,0 0-16,0 0 0,42 0 31,0 0-31,0 0 16,22 0-16,-1 0 0,0 0 0,1 0 16,-1 0-16,0-22 0,1 22 0,20 0 15,-20-21-15,-1 0 16,0 21-16,1-21 0,-1 0 0,-21 0 15,21 21-15,-20-22 0,-1 1 16,0 0-16,-21 0 0,21 0 0,-21 0 16,0-1-16,0 1 0,-21 0 15,0 21-15,0 0 16,-1 0-16,1 0 0,0 21 16,0-21-16,21 21 0,0 22 15,-21-22-15,0 21 0,21-21 0,0 22 16,0-1-16,-22-21 0,22 22 0,0-1 15,-21 21-15,21-41 0,0 20 16,0 0-16,0 1 0,0-1 16,0-21-16,0 0 0,0 22 0,0-22 15,21-21-15,1 21 0,-1 0 16,0-21-16,0 0 0,0 0 16,0 0-16,1 0 0,-1 0 15,0 0-15,0 0 0,0-21 0,0 0 16,1 21-16,-1-21 0,0-1 0,-21 1 15,0 0-15,0-21 0,0 21 16,0-22-16,0 22 0</inkml:trace>
  <inkml:trace contextRef="#ctx0" brushRef="#br0" timeOffset="16524.09">9800 2244 0,'0'0'0,"-63"21"31,84-21-31,0 0 16,0 0-16,0 0 0,22 0 15,-1 0-15,0 0 0,1 0 16,-1-21-16,0 21 0,1 0 0,-1 0 15,0-21-15,1 21 0,-22 0 16,21 0-16,-21-22 0,22 22 0</inkml:trace>
  <inkml:trace contextRef="#ctx0" brushRef="#br0" timeOffset="16764.16">12636 2625 0,'0'0'0,"22"0"32,-44 21-1,1-21-16,0 0-15,-21 21 16</inkml:trace>
  <inkml:trace contextRef="#ctx0" brushRef="#br0" timeOffset="17828.64">63 4720 0,'0'0'0,"-42"0"0,21 21 16,21 1 15,0-1-15,63-21-1,1 0 1,-1 0-16,22 0 0,0 0 0,-22 0 16,22 0-16,0 0 15,-22 0-15,1-21 0,-1 21 0,1-22 16,-22 22-16,21 0 0,-20-21 15,-1 21-15,-21 0 0,22 0 0,-22 0 16,-21-21-16,0 0 16,-21 21-1,-1-21-15,1 21 0,0-21 16,0 21-16,0 0 16,0-22-16,-1 22 0,1 0 0,0-21 15,0 21-15,0-21 16,42 21 31,0 0-32,0 0-15,0 0 0,1 21 0,-1-21 16,-21 21-16,21-21 16,-21 22-16,0-1 0,0 0 15,0 0-15,-21 0 0,0 0 16,-1 1-16,1-1 0,-21 0 0,21 21 15,-22-21-15,22 1 0,0-1 16,0-21-16,0 21 0,0-21 16,21 21-16,21-21 31,0-21-31,21 21 0,-21-21 16,22 0-16</inkml:trace>
  <inkml:trace contextRef="#ctx0" brushRef="#br0" timeOffset="18104.66">1905 4424 0,'0'0'0,"21"-21"0,-21 0 0,0-1 16,0 1-16,-21 64 31,21-22-15,-21 0-16,0 21 0,-1 1 15,22-1-15,-21 0 0,0-21 0,21 43 16,-21-22-16,0 1 0,21-1 16,0 0-16,-21-21 0,21 22 0,-22-1 15,22-21-15,0 0 0,0 1 16,0-1-16,22-21 16,-1-21-1,0-1-15,-21 1 0</inkml:trace>
  <inkml:trace contextRef="#ctx0" brushRef="#br0" timeOffset="19400.12">1714 4509 0,'0'0'0,"0"-22"0,-42-41 16,42 42-16,0 0 0,0-1 15,0 1-15,21 0 0,0 0 16,1 0-16,-1 21 0,0-21 0,0-1 15,21 22-15,-20 0 0,20 0 16,-21 0-16,0 0 0,22 0 0,-22 0 16,0 22-16,0-22 0,0 21 15,-21 0-15,21 0 0,-21 0 16,0 0-16,0 1 0,-21-1 16,0 0-16,0 0 0,0 0 0,-22 0 15,22 1-15,0-22 0,-21 21 16,21-21-16,-1 0 0,44 0 47,20 0-32,-21 0-15,0 0 0,0 21 0,22 0 16,-22-21-16,21 21 0,-21 0 16,1 22-16,20-22 0,-21 0 0,0 0 15,-21 22-15,0-22 0,0 21 16,0-21-16,0 22 0,-21-22 15,0 21-15,0-21 0,-22 0 0,22 1 16,-21-1-16,0 0 0,20-21 16,-20 0-16,0 21 0,21-21 0,-22 0 15,1 0-15,21 0 0,-22-21 16,22 0-16,0 0 0,0-1 0,0 1 16,21 0-16,-21 0 0,21 0 15,-22-22-15,22 22 0,0-21 16,0 21-16,0 0 0,0-1 15,0 44 1,22-1-16,-1 0 16,-21 21-16,21-21 0,0 22 15,0-22-15,-21 21 0,21-21 0,1 22 16,-1-22-16,0 0 0,0 0 16,0-21-16,0 21 0,1-21 0,-1 0 15,0 0-15,21 0 0,-21 0 16,1 0-16,20-21 0,-21 0 0,21 0 15,1 0-15,-22 0 0,21-1 0,1-20 16,-1 21-16,-21-21 0,21 20 16,-20-20-16,-1 0 0,0 21 15,0-22-15,0 1 0,-21 21 16,21-22-16,-21 22 0,0 0 0,0 0 16,0 0-16,0 0 0,-21 42 31,0 0-31,0 0 0,21 0 15,-21 0-15,0 1 0,21 20 0,0-21 16,0 21-16,-22 1 0,22-22 16,0 21-16,0-21 0,0 22 0,0-22 15,0 0-15,0 0 0,22-21 16,-1 21-16,0-21 0,0 0 0,21 0 16,-20 0-16,20 0 0,-21-21 0,21 0 15,-20 21-15,20-21 16,-21 0-16,21 0 0,-20-1 0,-1-20 15,0 21-15,0 0 0,0 0 16,0-22-16,1 22 0,-22 0 0,0-21 16,0 20-16,0 1 0,0 0 15,0 0-15,0 0 0,0 42 32,0 0-32,-22 0 0,22 0 15,0 1-15,0 20 0,0-21 0,0 21 16,0-20-16,0 20 0,0-21 15,0 0-15,0 0 0,22 1 0,-1-1 16,0 0-16,0-21 16,0 0-16,0 0 0,22 0 0,-22 0 15,0 0-15,21 0 0,-20-21 16,-1 0-16,0-1 0,21 22 0,-21-21 16,-21-21-16,22 21 0,-1 0 0,-21-1 15,0 1-15,0 0 0,0-21 16,0 21-16,0-1 0,0 1 0,0 0 15,0 42 1,-21 0 0,21 1-16,-22-1 0,22 0 15,0 0-15,0 0 0,0 0 16,0 1-16,0-1 0,0 0 0,0 0 16,0 0-16,-21 0 0,21 1 15,0-44 16,0 1-15,0 0-16,0 0 0,0 0 0</inkml:trace>
  <inkml:trace contextRef="#ctx0" brushRef="#br0" timeOffset="19568.66">3217 4466 0,'0'0'0,"0"-21"0,-21 21 16,0 0-1,42 0 32,0 0-31,0 0-16</inkml:trace>
  <inkml:trace contextRef="#ctx0" brushRef="#br0" timeOffset="19816.61">3641 4276 0,'0'0'16,"-22"0"-1,1 21-15,21 0 0,-21 0 16,21 0-16,-21 1 0,21-1 16,0 21-16,-21-21 0,21 0 0,-21 22 15,21-22-15,-22 21 0,22-21 16,-21 1-16,21 20 0,0-21 0,-21 0 15,21 0-15,-21 22 0,21-22 0,0 0 16,0 0-16,0 0 16,0 1-16,21-22 31,0 0-31</inkml:trace>
  <inkml:trace contextRef="#ctx0" brushRef="#br0" timeOffset="20360.68">4149 4657 0,'0'0'0,"0"-21"0,0-1 15,0 1-15,-22 0 16,1 0-16,0 21 16,0 0-16,0 0 15,0 0-15,-1 0 0,1 0 16,0 0-16,0 21 0,0-21 15,0 21-15,-1 0 0,1 1 0,0-1 16,0 0-16,21 21 0,-21-21 0,0 22 16,21-22-16,-22 0 0,22 0 15,0 0-15,0 1 0,0-1 0,0 0 16,22-21-16,-1 0 16,0 0-16,0 0 0,0 0 0,0 0 15,1 0-15,20-21 0,-21 0 0,0-1 16,0 1-16,1 0 0,-1 0 15,0-21-15,0 20 0,0-20 0,-21 21 16,21-21-16,1-1 0,-22 22 16,21-21-16,-21-1 0,0 1 15,0-21-15,21 20 0,-21 1 0,0 21 16,0-22-16,0 22 0,0 0 16,0 42-1,0 22-15,-21-22 16,21 21-16,0 0 0,0 1 0,0-1 15,0 0-15,0-20 0,0 20 0,0 0 16,0-21-16,0 1 0,0 20 16,0-21-16,0 0 0,0 0 0,0 1 15,21-1-15,0-21 0,-21 21 16,21-21-16,0 0 0,1 0 16,-1 0-16,0 0 0,0 0 15,0-21-15,0 0 0,1 21 16,-1-22-16</inkml:trace>
  <inkml:trace contextRef="#ctx0" brushRef="#br0" timeOffset="20760.37">5249 4445 0,'21'-42'15,"-21"21"-15,22 21 0,-22-22 16,0 44-1,0-1-15,0 0 16,0 0-16,0 21 16,0-20-16,0-1 0,0 0 0,0 21 15,0-21-15,0 1 0,-22-1 0,22 0 16,-21 0-16,21 0 16,0 0-16,21-21 31,1 0-31,-1-21 0,21 0 15,-21 0-15,0 21 0,22-21 0</inkml:trace>
  <inkml:trace contextRef="#ctx0" brushRef="#br0" timeOffset="21136.71">5884 4360 0,'0'0'0,"43"-21"0,-22 0 16,0 0-16,0 0 0,-42 21 31,0 0-31,-22 0 0,22 21 15,0-21-15,-21 21 0,21 0 0,-22-21 16,22 21-16,0 1 0,0-1 16,21 0-16,0 0 15,21-21 1,0 21-16,0-21 0,0 0 16,22 0-16,-22 0 0,21 21 0,-21-21 15,1 0-15,20 22 0,-21-22 16,0 21-16,0-21 0,-21 21 15,0 0-15,0 0 0,0 0 16,-21 1-16,0-22 0,0 21 16,-21-21-16,-1 0 0,22 21 15,-21-21-15,-1 0 0,22 0 0,-21 0 16,21 0-16,0 0 0,-1 0 16,1 0-16,0 0 0,21-21 31,0 0-31,0-1 15,0 1-15,0 0 16</inkml:trace>
  <inkml:trace contextRef="#ctx0" brushRef="#br0" timeOffset="21332.03">5313 4064 0,'0'0'0,"-21"0"31,-1 0-31,22 21 47,22-21-47,-1 0 16,0 0-16,0 0 0</inkml:trace>
  <inkml:trace contextRef="#ctx0" brushRef="#br0" timeOffset="23783.81">7514 4339 0,'0'0'0,"0"-21"0,64-64 15,-43 64 1,-21-21-16,21 21 0,-21 0 0,0-22 15,0 22-15,0 0 0,0 0 16,0 0-16,-21 21 31,0 21-31,21 0 0,-22 0 0,1 0 16,0 22-16,21-1 0,0 0 16,-21 1-16,0-1 0,21-21 0,-21 21 15,21 1-15,-22-1 0,22-21 0,0 22 16,0-22-16,0 0 0,0 0 15,0 0-15,0 0 0,0 1 16,0-1-16,22-21 0,-1 21 0,0-21 16,0 0-16,21 0 0,-20 0 15,20 0-15,0-21 0,1 21 16,-1-21-16,0-1 0,1 1 0,20 0 16,-21 0-16,1 0 0,-22 0 15,21-1-15,-21-20 0,1 21 0,-1-21 16,0 20-16,-21-20 0,0 21 0,0 0 15,0 0-15,-21-1 16,0 22-16,-1 0 16,1 22-16,21-1 15,-21 0-15,21 0 0,0 0 0,0 0 16,0 1-16,0-1 0,0 0 0,0 21 16,21-21-16,-21 1 0,21-1 15,1 0-15,-22 0 16,0 0-16,21 0 0,0 1 15,0-22-15,-21 21 16,21-21-16,0 0 0,1 0 16,-1 0-16,0 0 0,0 0 0,0 0 15,22 0-15,-22 0 0,0-21 16,0-1-16,21 22 0,-20-21 0,-1 0 16,0 0-16,21 21 0,-21-42 15,1 20-15,-1 1 0,0 0 16,0 0-16,0-21 0,-21 20 0,0 1 0,0-21 15,0 21-15,0 0 16,0-1-16,-21 22 16,0 0-16,0 0 0,0 0 0,-1 22 15,1-1-15,0 0 0,0 0 16,21 0-16,-21 22 0,21-22 0,-21 0 16,21 21-16,0-21 0,0 1 0,0-1 15,0 0-15,0 0 0,0 0 16,0 0-16,21 1 0,0-22 0,0 21 15,0 0-15,0-21 0,1 0 0,20 21 16,-21-21-16,21 0 0,1 0 16,-1 0-16,0 0 0,1 0 0,-1 0 15,22 0-15,-22-21 0,0 0 16,1 21-16,20-21 0,-21-1 16,1 1-16,-1 0 0,-21 0 0,22 0 15,-22 0-15,0-1 0,0-20 0,-21 21 16,0 0-16,0-22 0,0 22 15,0 0-15,0-21 0,-21 21 16,0-1-16,-22 22 0,22 0 16,0 0-16,0 0 0,-21 0 0,20 22 15,-20-1-15,21 0 0,-21 0 0,20 0 16,-20 0-16,21 22 0,0-22 16,0 21-16,-1-21 0,1 1 15,21 20-15,0-21 0,0 0 0,0 0 0,0 1 16,0-1-16,21 0 15,1-21-15,20 0 0,-21 0 16,0 0-16,22 0 0,-1 0 0,-21-21 16,21 21-16,-20-21 0,-1 21 15,21-22-15,-21 1 0,0 0 0,-21 0 16,22 0-16,-1 0 0,-21-22 0,21 22 16,-21-21-16,0 21 0,0-22 15,0 22-15,0 0 0,0-21 16,0 20-16,0 44 15,-21-22 1,21 21-16,-21 21 0,21-21 16,-22 0-16,22 1 0,0 20 15,0-21-15,0 0 0,0 0 0,0 1 16,0 20-16,0-21 0,0 0 0,0 0 16,22 1-16,-1-1 15,0-21-15,0 0 0,-21 21 0,21-21 16,0 0-16,22 0 0,-22 0 0,0 0 15,0 0-15,0-21 0,22 21 16,-22-21-16,0-1 0,0 1 0,0 21 16,1-21-16,-1-21 0,-21 21 0,21-1 15,-21-20-15,21 0 16,-21 21-16,0-22 0,0 1 0,0 0 16,0-22-16,21 22 0,-21 21 0,0-22 15,0 22-15,0 0 0,0 0 16,0 0-16,-21 42 15,21 0-15,-21 0 16,21 21-16,0 1 0,-21-22 16,21 21-16,-21 1 0,21-1 0,0 0 15,0 1-15,0-22 0,0 21 16,0-21-16,0 22 0,0-22 0,0 0 16,0 0-16,0 0 0,21 0 0,0 1 15,0-22-15,0 0 0,22 21 16,-1-21-16,-21 0 0,21 0 15,1 0-15,-22 0 0,21 0 0,1 0 16,-1-21-16,-21 21 0,21-22 16,-20 1-16,-1 21 0,21-21 15,-21 0-15,0 0 0,-21 0 0,22-1 16,-22-20-16,0 21 0,0 0 0,0 0 16,0-1-16,-22 22 15,1 0-15,0 0 16,0 22-16,0-1 15,0 0-15,-1 0 0,22 0 16,-21 0-16,21 1 0,0 20 0,0-21 16,0 0-16,0 0 15,0 1-15,21-1 0,22 0 0,-22-21 16,0 0-16,21 0 0,-20 21 0,20-21 16,0 0-16,1 0 0,-1 0 15,0 0-15,1 0 0,-1 0 0,21 0 16,-20-21-16,-1 21 0,0-21 0,1 0 15,-1-1-15,0 1 0,1 0 16,-22 0-16,21 0 0,-21 0 0,1-22 16,-22 22-16,0-21 0,0 21 15,0-22-15,0 22 0,0 0 0,-22 0 16,1 0-16,-21-1 0,21 22 16,-22 0-16,1 0 0,21 0 0,-21 0 15,-1 22-15,1-1 0,0 0 16,20 0-16,1 0 0,0 22 0,0-22 15,0 0-15,21 0 0,0 21 0,0-20 16,0-1-16,0 0 0,0 0 16,21 0-16,0-21 0,-21 21 0,21 1 15,0-22-15,1 0 0,20 0 0,-21 0 16,0 0-16,0 0 0,22 0 16,-22 0-16,0-22 0,21 22 0,-20-21 15,-1 0-15,0 0 0,0 0 16,0 0-16,0-1 0,1-20 15,-1 21-15,0-21 0,0-1 0,0-20 16,0 20-16,-21-20 0,22 21 0,-1-1 16,0-20-16,-21 20 0,21 1 15,-21 0-15,21 21 0,-21-1 0,0-20 16,0 21-16,0 42 31,-21 0-31,21 0 0,-21 22 0,0-1 16,21 0-16,0 1 0,-21 20 15,21-20-15,-22 20 0,22-21 16,0 1-16,-21-1 0,21 0 0,0 1 16,0-22-16,0 21 0,0-21 15,0 1-15,0-1 0,21 0 0,1 0 16,-1 0-16,0-21 0,0 0 16,0 0-16,0 0 0,1 0 15,-1 0-15,0 0 0,0 0 0,0-21 16,22 21-16,-22-21 0,0 0 0,0 0 15,21-1-15,-20 1 0,-1 0 16,0 0-16,-21 0 0,0-22 0,0 22 16,0 0-16</inkml:trace>
  <inkml:trace contextRef="#ctx0" brushRef="#br0" timeOffset="24005.23">9864 4191 0,'0'0'0,"-22"0"0,-41 21 31,105-21-31,-21 0 16,1 0-16,20 0 0,0 0 0,1 0 16,20 0-16,-21 0 15,1 0-15,-1 0 0,22-21 0,-22 21 16,-21-21-16,21 21 0,1-21 0,-22 21 15,0-21-15,0 21 0</inkml:trace>
  <inkml:trace contextRef="#ctx0" brushRef="#br0" timeOffset="25920.38">13123 4106 0,'0'0'16,"21"-21"-16,-21 0 0,0 0 0,0 0 15,0 0-15,0-1 16,0 44 15,-21-1-31,21 0 0,-21 21 16,21-21-16,-21 22 0,0-22 0,21 21 15,0-21-15,-21 22 0,-1-22 16,22 21-16,-21-21 0,21 1 0,0-1 16,-21 0-16,21 0 0,0 0 15,21-21 1,0 0 0,1 0-16,-1-21 15,0 0-15,0 21 0,21-21 16,-20 0-16,-1-22 0,0 22 0,0 0 15,0 0-15,0-22 0,1 22 16,-1 0-16,-21 0 0,21 21 16,0 0-16,-21 21 15,0 21-15,0-20 16,0-1-16,0 0 0,0 0 0,0 21 16,0-20-16,0-1 0,0 0 15,0 0-15,0 0 0,21 0 16,0-21-16,1 0 15,-1 0-15,0 0 0,0 0 16,21 0-16,-20 0 0,-1-21 16,21 0-16,-21 21 0,0-21 0,1 0 15,-1 0-15,21-22 0,-21 22 16,0 0-16,1-21 0,-22-1 0,21 1 16,0 21-16,-21-22 0,21 1 0,-21 21 15,0-21-15,0 20 16,0 1-16,-21 21 15,0 21 1,21 1-16,-21-1 0,21 0 0,0 21 16,0-21-16,0 22 0,0-22 0,0 21 15,0-21-15,0 22 0,0-22 16,0 0-16,0 0 0,0 0 16,0 1-16,21-1 0,0-21 0,-21 21 15,21-21-15,0 0 0,0 0 16,22 0-16,-22 0 0,0 0 0,21 0 15,-20-21-15,20 21 0,-21-21 0,21-1 16,-20 1-16,20 0 0,-21-21 16,0 21-16,22-22 0,-22 1 0,0 0 15,0-1-15,0-20 0,0 20 16,-21 1-16,0 0 0,22 21 0,-22-22 16,0 22-16,0-21 0,0 21 0,0-1 15,-22 22 1,1 22-16,0-1 15,21 0-15,-21 21 0,0 1 0,0-1 16,-1 0-16,1 1 0,21 20 16,-21-21-16,0 1 0,21-1 0,-21 0 15,21 1-15,0-22 0,0 0 16,0 0-16,0 0 0,0 1 0,0-1 16,21-21 15,0-21-31,0 21 0,0-22 15,1 1-15,-1 0 0,-21 0 0,21 0 16,0-22-16,0 22 16,0 0-16,1 0 0,-1-21 0,0 20 15,0 22-15,-21-21 0,21 21 16,-21 21 0,0 1-16,0-1 0,0 0 0,0 0 15,0 0-15,0 0 0,0 1 16,0-1-16,0 0 0,0 0 0,0 0 15,0 0-15,21-21 0,1 22 0,-1-22 16,0 0-16,0 0 16,0 0-16,0 0 0,22 0 0,-22 0 0,21 0 15,-21 0-15,22 0 16,-1-22-16,-21 1 0,22 21 0,-22-21 16,0-21-16,0 21 0,0-1 0,0-20 15,1 21-15,-22-21 0,0-1 16,0 22-16,21-21 0,-21 21 0,0-1 15,0 1-15,0 0 0,-21 21 16,-1 0-16,1 21 16,0 0-16,21 1 0,-21-1 0,0 21 15,0-21-15,21 22 0,0-1 0,0-21 16,0 0-16,0 22 0,0-22 16,0 0-16,0 0 0,0 0 0,21 0 15,0-21-15,0 0 0,0 22 16,0-22-16,1 0 0,20 0 15,-21 0-15,0 0 0,22 0 0,-22-22 16,0 1-16,21 21 0,-21-21 16,1 0-16,-1-21 0,0 20 0,-21 1 15,21-21-15,-21 21 0,21-22 0,-21 22 16,0 0-16,0 0 0,0 0 16,0 0-16,0 42 15,0 0-15,-21 0 16,21 0-16,0 0 0,-21 1 0,21-1 15,-21 21-15,21-21 0,-21 0 16,21 1-16,0-1 0,0 0 16,0 0-16,-22-21 0,22 21 0,0 0 15,-21-21 1,21-21 0,0 0-1,0 0-15,0 0 16,0 0-16,0-22 0,21 22 0,1-21 15,-1 21-15,21-22 0,-21 1 16,22 21-16,-1-22 0,0 22 16,1 0-16,-1 0 0,0 21 0,-21 0 0,22 0 15,-1 0-15,-21 21 0,0 21 16,1-20-16,-1-1 0,-21 21 16,21-21-16,-21 22 0,0-22 0,0 21 15,0-21-15,0 0 0,0 1 16,0-1-16,0 0 0,-21 0 0,0-21 15,21 21-15,-22-21 0,22-21 32</inkml:trace>
  <inkml:trace contextRef="#ctx0" brushRef="#br0" timeOffset="27544.2">16827 3810 0,'0'0'0,"0"-42"31,0 21-31,0-1 0,0 44 31,0-1-15,0 0-16,-21 0 0,21 0 0,0 0 16,-21 22-16,21-22 0,-21 21 15,21 1-15,0-22 0,-21 21 0,0-21 16,21 22-16,-22-22 0,22 0 15,0 0-15,0 0 0,0 0 0,22-21 32,-1 0-17,0-21-15,0 0 0,0 0 16,0 0-16,1 0 0,-1-1 16,-21 1-16,21-21 0,0 21 15,0 0-15,0-1 0,1 1 0,-22 0 16,0 0-16,21 21 0,0 0 15,-21 21 1,0 0-16,0 0 0,0 22 0,0-22 16,0 0-16,0 21 0,0-20 15,0-1-15,0 0 0,0 0 0,0 0 16,0 0-16,21 1 0,0-1 16,0-21-16,1 0 0,-1 0 15,0 0-15,21 0 0,-21 0 0,1 0 16,20-21-16,0-1 15,-21 22-15,22-21 0,-22 0 0,21-21 16,-21 21-16,1-22 0,20 22 16,-21-21-16,-21-1 0,21 1 15,-21 21-15,21-21 0,-21 20 0,0 1 16,0 0-16,0 0 0,0 0 0,-21 21 31,0 0-31,21 21 0,-21 0 16,0 21-16,0-20 0,21-1 15,0 0-15,0 0 0,-22 21 16,22-20-16,0 20 0,0-21 16,0 0-16,0 0 0,0 1 0,0-1 15,0 0-15,22 0 0,-1 0 0,0-21 16,0 0-16,0 0 0,0 0 16,1 0-16,20 0 0,-21 0 0,0 0 15,22-21-15,-22 21 0,0-21 16,0 0-16,21 0 0,-42-1 0,22-20 15,-1 21-15,-21-21 0,21 20 16,-21 1-16,0-21 0,0 21 0,0 0 16,0-1-16,0 1 0,-21 21 15,0 0-15,-1 0 16,1 21-16,0-21 0,21 22 16,0-1-16,-21 0 0,21 0 0,-21 21 15,21-20-15,0-1 0,0 0 16,0 21-16,0-21 0,0 1 0,0-1 15,21-21-15,0 21 0,-21 0 16,21-21-16,0 0 0,1 0 0,-1 0 16,0 0-16,0 0 0,0 0 0,0 0 15,1 0-15,-1-21 0,0 0 16,0 0-16,0-1 0,0 1 0,1 0 16,-1-21-16,0 21 0,-21-1 15,21 1-15,0 0 0,0 0 16,-21 0-16,0 0 0,22 21 0,-22 21 31,0 0-15,0 0-16,0 0 0,0 0 15,0 1-15,0-1 0,0 0 16,0 0-16,0 0 0,0 0 0,0 1 16,0-1-16,21-21 15,0 0 1,0 0-16,0 0 15,0 0-15,1 0 16,-1-21-16,-21-1 0,21 22 0,0-21 16,0 0-16,0 0 0,1 0 15,-1 0-15,0-1 0,-21 1 0,0 0 16,21 0-16,0 21 0,-21-21 16,21 21-1,-21-21 95,22 21-110,-22-22 0,21 1 15,-21 0 1,-21 21 15,-1 0-31,1 21 16,0 0-16,0-21 0,21 22 0,0-1 15,-21 0-15,21 0 0,0 0 0,0 0 16,0 1-16,0-1 0,0 0 16,0 0-16,0 0 0,21-21 0,0 21 15,0-21-15,22 0 16,-22 22-16,21-22 0,0 0 0,1 0 15,-1 0-15,0 0 0,-20 0 0,20 0 16,-21 0-16,0 0 0,0-22 16,1 22-16,-22-21 0,0 0 15</inkml:trace>
  <inkml:trace contextRef="#ctx0" brushRef="#br0" timeOffset="28288.25">1376 5884 0,'0'0'16,"0"-21"-16,0 0 0,0 0 0,0 0 15,0 0-15,0-1 16,0 1-16,0 0 0,0 0 0,0 0 15,-21 21-15,-1 0 16,1 0-16,0 21 16,21 0-16,-21 21 0,0 1 15,21-1-15,-21 0 0,21 1 16,-22-1-16,22 0 0,-21 1 0,21-1 16,0 0-16,-21 1 0,21-22 15,0 21-15,-21-21 0,21 1 0,0-1 16,0 0-16,-21-42 47,0 21-47</inkml:trace>
  <inkml:trace contextRef="#ctx0" brushRef="#br0" timeOffset="29443.54">698 6181 0,'-21'0'0,"42"0"0,-63 0 16,42 21-1,21-21-15,22 0 16,-22 0-16,21 0 0,0 0 16,1 0-16,-1 0 0,22 0 15,-22 0-15,43-21 0,-22 0 0,22-1 16,-22 1-16,22 0 0,-22-21 16,22 21-16,-21-1 0,-22 1 0,0-21 15,1 21-15,-1 0 0,-21-22 16,-21 1-16,0 0 15,0 20-15,0 1 0,0 0 16,-21 0-16,0 21 0,0 0 0,-1 0 16,1 0-16,0 21 0,0 0 15,0 22-15,0-1 0,-1-21 0,1 21 16,0 1-16,0-1 0,21 0 16,-21-20-16,21 20 0,-21 0 0,-1-21 15,22 22-15,0-22 0,0 0 16,0 0-16,0 0 0,0 1 0,0-1 15,0 0-15,0 0 16,22-21 0,-1 0-16,0 0 15,0-21-15,0 0 0,0 0 16,1 21-16,-1-22 0,0 1 16,-21 0-16,21 0 0,-21 0 0,21 0 15,-21-1-15,21 22 16,1 0-1,-22 22 1,0-1-16,0 0 0,0 0 16,21 0-1,0-21-15,-21 21 0,21 1 0,0-1 16,0-21-16,1 0 16,-1 0-16,0 0 0,21 0 0,-21 0 15,1 0-15,20 0 0,-21 0 16,21 0-16,-20 0 0,20-21 0,0-1 15,-21 22-15,22-21 0,-22 0 0,0 0 16,0 0-16,0 0 0,1-1 16,-22 1-16,0 0 0,0 0 0,0 0 15,0 0-15,0-1 0,0 1 16,0 0-16,-22 21 0,1 0 0,0 0 16,0 0-1,0 21-15,0 0 0,-1 1 0,22-1 16,-21 0-16,0 0 0,21 0 15,0 0-15,0 22 0,0-22 0,0 0 16,0 0-16,0 0 16,0 1-16,21-22 0,0 0 15,22 21-15,-22-21 0,0 0 0,0 0 16,22 0-16,-22 0 0,21-21 16,-21-1-16,22 22 0,-22-21 0,21 0 15,-21 0-15,0 21 0,22-21 16,-22 0-16,0-1 0,-21 1 0,21 0 15,0 0-15,-21 0 0,22 0 16,-22-1-16,0 44 31,0-1-15,0 0-16,0 0 0,0 0 0,0 0 16,0 1-16,0-1 0,0 0 15,21 0-15,0-21 0,0 21 0,0 0 16,0-21-16,1 0 0,-1 0 0,21 0 15,-21 0-15,22 0 0,-22 0 16,0 0-16,21 0 0,-21-21 0,1 21 16,20-21-16,-21 21 0,0-21 15,22 0-15,-22 0 0,0-1 0,0 1 16,0 0-16,0 21 0,-21-21 16,0 42 15,0 0-31,0 0 15,-21-21-15,21 22 0,-21-1 16,0-21-16,21 21 0,-21-21 31,0 0-15</inkml:trace>
  <inkml:trace contextRef="#ctx0" brushRef="#br0" timeOffset="29625.1">2815 5906 0,'0'0'0,"-21"0"15,0 0-15,42 0 63,0 0-63,0 0 0,0 0 15</inkml:trace>
  <inkml:trace contextRef="#ctx0" brushRef="#br0" timeOffset="30000.37">4699 5821 0,'0'0'0,"0"-21"0,0 0 15,0-1-15,0 44 31,0-1-15,0 0-16,0 0 0,0 0 16,0 0-16,0 22 0,0-22 0,0 0 15,0 0-15,-21 0 0,21 1 16,-21-1-16,21 0 0,0 0 0,0 0 16,21-21 15,0 0-31,21 0 0,-21-21 15,1 21-15</inkml:trace>
  <inkml:trace contextRef="#ctx0" brushRef="#br0" timeOffset="30367.68">5207 5800 0,'0'0'0,"21"-21"0,64-85 16,-106 127 15,-1 0-31,-20-21 0,21 21 15,0 0-15,0-21 0,-1 22 16,1-1-16,21 0 16,0 0-16,0 0 15,0 0 1,21-21-16,1 22 0,-1-22 16,0 0-16,0 21 0,0-21 15,0 21-15,-21 0 16,22-21-16,-22 21 0,0 0 15,0 1 1,-22-22 0,1 0-16,21 21 0,-21-21 0,0 0 15,0 0-15,0 0 16,-1 0-16,1 0 0,0 0 16,0 0-16,0 0 15,21-21-15,-21-1 16,-1 22-16,1-21 0,0 0 0</inkml:trace>
  <inkml:trace contextRef="#ctx0" brushRef="#br0" timeOffset="30548.64">4741 5567 0,'0'0'0,"0"-21"31,21 0 16,1 21-47,-1 0 0,0 0 15</inkml:trace>
  <inkml:trace contextRef="#ctx0" brushRef="#br0" timeOffset="31189.67">6710 5948 0,'0'0'0,"21"0"31,0-21-31,0 0 16,0-1-16,-21 1 0,22 0 16,-1 0-16,-21 0 0,21 0 15,-21-1-15,0-20 0,0 21 16,0-21-16,0 20 0,0 1 0,-42-21 16,20 21-16,1 0 0,0-1 15,0 22-15,0 0 0,-22 0 0,22 0 16,0 0-16,0 22 0,-21-1 15,20 0-15,1 21 0,0-21 0,0 22 16,0-1-16,0 0 0,-1 1 0,1-1 16,0 0-16,21 1 0,0-22 15,-21 0-15,21 0 0,0 0 0,0 1 16,0-1-16,21-21 16,0 0-16,0 0 0,1 0 15,-1 0-15,0 0 0,0-21 16,21-1-16,-20 1 0,20 0 15,-21 0-15,21 0 0,-20 0 0,20-22 16,-21 22-16,0-21 0,-21 21 0,21-22 16,-21 22-16,0-21 0,0 21 15,0-1-15,-21 22 16,21 43 0,-21-22-16,21 0 0,-21 0 15,21 22-15,0-22 0,0 21 0,0-21 16,0 0-16,0 1 0,21 20 15,0-21-15,0-21 0,1 21 16,-1 0-16,0 1 0,21-22 0,-21 0 16,22 0-16,-1 0 0,0 0 15,1 0-15,-22 0 0,21-22 0,-21 1 16,22 21-16</inkml:trace>
  <inkml:trace contextRef="#ctx0" brushRef="#br0" timeOffset="34276.26">9165 6011 0,'0'0'0,"21"0"0,0-21 16,-21 0-16,0 0 0,22 0 0,-22 0 15,21-1-15,-21 1 0,0 0 0,0-21 16,0 21-16,0-22 0,0 1 16,-21 0-16,-1 20 0,1-20 0,0 21 15,-21-21-15,21 20 0,-22 1 0,1 0 16,0 21-16,-1 0 15,1 0-15,-22 0 0,22 21 0,21 0 16,-21 1-16,-1 20 0,22-21 0,-21 21 16,21 1-16,-1-1 0,22 0 15,0 1-15,-21-1 0,21 0 0,0-20 16,0 20-16,0-21 0,0 0 0,21 0 16,1-21-16,-1 22 0,0-22 15,0 0-15,21 0 0,-20 0 0,-1 0 16,21 0-16,0-22 0,-20 1 0,20 0 15,0 0-15,-21 0 0,22-22 16,-22 1-16,21 21 0,-21-21 16,1-22-16,-1 22 0,0-1 0,0 1 15,-21 0-15,21-1 0,-21 1 16,0 21-16,0-21 0,0 20 0,0 1 16,0 0-16,-21 21 15,0 21 1,21 0-16,-21 1 0,21-1 0,0 0 15,0 21-15,0 1 0,0-1 16,0 0-16,0 1 0,0-1 0,0 0 16,0-21-16,0 22 0,21-1 0,-21-21 15,21 0-15,0 1 16,0-1-16,1 0 0,-1 0 0,21-21 16,-21 21-16,0-21 0,22 0 0,-22 0 15,0 0-15,21 0 0,-20 0 16,20 0-16,-21 0 0,21-21 0,-20 21 15,20-21-15,0 0 0,-21 0 0,22-1 16,-22 1-16,21 0 0,-21 0 16,1-21-16,-22 20 0,0 1 0,0-21 15,0 21-15,0 0 0,0-1 16,0 1-16,0 0 0,-22 0 0,1 21 16,0 0-16,-21 0 0,21 0 0,-1 0 15,-20 0-15,21 21 16,0-21-16,-22 21 0,22 0 0,0 22 15,0-22-15,21 0 0,-21 21 0,21-20 16,-21 20-16,21-21 0,0 0 16,0 0-16,0 1 0,0-1 0,0 0 15,0 0-15,21-21 16,0 0-16,0 0 0,0 0 16,22 0-16,-22 0 0,0-21 0,21 21 15,1-21-15,-22 0 0,0-1 0,21 1 16,-21 0-16,1-21 15,-1-1-15,0 22 0,0-21 0,0 0 16,0-1-16,1 1 0,-22 0 0,0-1 16,0 1-16,0 0 0,0-1 15,0 1-15,0 21 0,0 0 0,0-1 16,0 1-16,0 0 0,0 42 16,0 0-1,-22 1-15,22-1 0,-21 21 0,21 0 16,-21 1-16,21-1 0,0 0 15,0 22-15,0-22 0,0 1 0,0 20 16,0-21-16,0-20 0,0 20 0,21 0 16,0-21-16,1 1 0,20-1 15,0 0-15,1 0 0,-1-21 16,21 0-16,-20 0 0,-1 0 0,22 0 16,-22 0-16,0 0 0,1 0 15,-1 0-15,0-21 0,1 0 0,-1 0 16,-21-1-16,21 1 0,-20 0 0,-1 0 15,-21-21-15,0 20 0,0 1 16,0-21-16,0 21 0,0-22 0,0 22 16,0 0-16,-21 21 0,-1-21 0,1 21 15,-21 0-15,21 0 0,0 0 16,-22 21-16,22 0 0,-21 0 0,21 1 16,-1 20-16,-20 0 0,21-21 15,-21 22-15,20-1 0,1-21 16,0 22-16,21-22 0,0 0 0,0 0 15,0 0-15,0 0 0,0 1 16,21-22-16,0 0 0,1 0 0,-1 0 16,0 0-16,0 0 0,21 0 0,-20 0 15,-1-22-15,0 22 0,21-21 16,-21 0-16,1 0 0,-1 0 0,21-22 16,-21 22-16,0-21 0,1 0 15,-1-1-15,0-20 0,0 20 0,0 1 16,0 0-16,1-22 0,20-20 15,-42 41-15,0 22 0,21-21 16,-21 21-16,0-22 0,21 43 16,-21-21-16,0 0 0,-21 42 15,0 0-15,0 0 16,21 1-16,-21 20 0,-1-21 16,1 21-16,21 1 0,-21 20 0,21-20 15,-21-1-15,21 0 0,0 1 0,0-1 16,0 0-16,0 1 0,0-22 15,0 21-15,0-21 0,21 0 0,0 1 16,0-1-16,1-21 0,-1 0 16,0 21-16,21-21 0,-21 0 0,1 0 15,20 0-15,-21 0 0,21-21 16,-20 0-16,-1-1 0,21 22 16,-21-21-16,0 0 0,1 0 0,-1-21 15,0 20-15,0 1 0,-21-21 0,0 21 16,21-22-16,-21 22 0,21 0 15,-21 0-15,0 0 0,0 42 32,-21 0-32,0 0 15,21 0-15,0 22 0,-21-22 0,21 0 16,0 0-16,-21 22 0,21-22 16,0 0-16,0 0 0,0 0 0,0 0 15,21 1-15,0-22 16,0 0-16,0 0 0,1 0 15,-1 0-15,21 0 0,-21 0 0,0 0 16,1 0-16,-1 0 0,0-22 0,0 1 16,0 0-16,0 0 0,1 0 15,-1 0-15,0-22 0,0 1 16,-21 0-16,21 20 0,0-20 0,-21 0 0,0-22 16,22 43-16,-1-21 0,-21-1 15,0 1-15,0 0 0,21 21 0,-21-22 16,0 22-16,0 0 15,0 42 1,0 0-16,0 0 0,-21 1 16,21-1-16,-21 21 0,21 0 15,-22-20-15,22 20 0,0 0 0,-21 1 16,21-1-16,-21 0 0,21 1 0,0-1 16,0-21-16,0 21 0,0-20 15,0-1-15,0 0 0,0 0 0,0 0 16,21-21-16,0 0 0,1 0 15,-1 0-15,0 0 0,0 0 16,0 0-16,22-21 0,-22 0 16,0 21-16,0-21 0,0-22 0,0 22 15,1 0-15,20 0 16,-21-21-16,0 20 0,0 1 0,1 0 16,-1 0-16,-21 0 0,0 42 31,0 0-16,-21 0-15,21 0 0,-22 1 16,1 20-16,21-21 0,0 0 0,0 0 16,0 1-16,0-1 0,0 0 0,0 0 15,0 0-15,0 0 16,21-21-16,1 0 0,-1 0 16,0 0-16,0 0 0,0 0 0,0 0 15,22 0-15,-22 0 0,0-21 16,0 0-16,0 21 0,1-21 15,-1 0-15,0-22 0,0 22 0,0 0 16,0-21-16,1 21 0,-22-22 16,0 22-16,21 0 0,-21 0 0,0 0 15,21-1-15,-21 44 32,-21-1-32,0 0 0,-1 21 0,22-21 15,0 1-15,0 20 0,-21-21 0,21 0 16,0 0-16,0 22 0,0-22 15,0 0-15,0 0 16,0 0-16,21-21 0,1 0 16,-1 0-16,0 0 15,0 0-15,0 0 0,0-21 16,1 0 0,-1 0-16,-21 0 0,0 0 0,0-1 15,0 1-15,0 0 0,0 0 0,0 0 16,0 0-16,0-1 0,-21 1 15,-1 0-15,1 0 0,21 0 0,-21 0 16,0-1-16,0 22 0,21-21 16,0 0-1,21 21 1,0-21-16,0 21 0,0 0 16,1-21-16,-1 21 0,0 0 15,0 0-15,21 0 0,-20 0 0,-1 0 16,0 0-16,0 0 0,0 0 0,0 21 15,-21 0-15,22 0 16,-22 0-16,0 1 0,0-1 0,21 0 16,-21 0-16,0 21 0,0-20 0,0 20 15,0-21-15,0 0 16,0 0-16,0 1 0,0-1 0,0 0 16,0 0-16,0 0 0,0 0 15,0 1 1,-21-22-16,-1 0 31,22-22-15,0 1-16,0 0 0,0 0 15,0 0-15,0 0 0,0-1 0,22-20 16,-1 21-16,21-21 0,-21-1 16,22 22-16,-1-21 0,0-1 0,1 22 15,-1 0-15,0 0 0,1 0 0,-1 21 16,0 0-16,1 0 15,-22 21-15,0 0 0,0 0 0,0 22 0,-21-22 16,0 21-16,0-21 0,0 22 16,0-1-16,0-21 0,0 0 15,0 22-15,0-22 0,0 0 0,-21 0 16,0 0-16,21 0 16,-21-21-16,21 22 0,-21-22 15,-1 0 1,22-22-1,-21 1-15,0 0 16,0 0-16,0 0 0,0 0 16</inkml:trace>
  <inkml:trace contextRef="#ctx0" brushRef="#br0" timeOffset="34476.69">12679 5186 0,'0'0'0,"-21"0"0,-1 0 94,1 0-94,0 0 15,0 0-15</inkml:trace>
  <inkml:trace contextRef="#ctx0" brushRef="#br0" timeOffset="34683.67">11663 5440 0,'0'0'15,"0"21"-15,21-21 16,0 0-1,0 0-15,0 0 0,1 0 16,-1 0-16,0-21 0,0 21 0,0 0 16,0 0-16,1-21 0,-1 21 15,-21-21-15,0-1 16</inkml:trace>
  <inkml:trace contextRef="#ctx0" brushRef="#br0" timeOffset="34868.74">11345 5334 0,'0'0'0,"-21"21"31,0-21-31,21 21 32,21-21-32,0 0 15,0 0-15,1 0 16,-1 0-16,0 0 0</inkml:trace>
  <inkml:trace contextRef="#ctx0" brushRef="#br0" timeOffset="35228.68">13970 5884 0,'21'0'15,"0"0"-15,0 0 16,1 0-1,-1 0-15,0 22 16,-21-1-16,0 0 16,-21 0-16,0 0 15,-1-21-15,1 21 0,-21 1 0,21-1 16,-22-21-16,1 21 0,21 0 0,-21-21 16,-1 0-16,22 21 0,-21-21 15,21 0-15,-1 0 0,1 0 0</inkml:trace>
  <inkml:trace contextRef="#ctx0" brushRef="#br0" timeOffset="37092.68">14944 5588 0,'0'0'0,"0"-21"0,-22 0 0,22 0 0,0-1 15,-21 1-15,21 0 0,-21 21 0,21-21 16,-21 21 0,0 0-16,0 21 0,21 0 15,0 0-15,0 1 0,-22 20 0,22-21 16,0 21-16,-21 1 0,21-22 16,0 21-16,0-21 0,0 22 15,-21-22-15,21 0 0,0 0 0,-21 0 16,21 1-16,-21-22 15,21-22 17,0 1-32,0 0 15,0 0-15,21-21 0,-21 20 0,21 1 16,0-21-16,-21 0 0,21 20 16,1-20-16,-22 0 0,21 21 0,0-1 15,-21-20-15,21 21 0,0 21 16,0 0-16,1 0 0,-1 0 15,-21 21-15,0 0 0,21 22 16,0-22-16,-21 21 0,0-21 16,0 22-16,21-22 0,-21 0 0,21 21 15,-21-21-15,22 1 0,-22-1 16,0 0-16,21-21 0,-21 21 16,21-21-16,0 0 0,0 0 15,0 0-15,1 0 16,-1 0-16,-21-21 15,21 0-15,-21 0 0,21 21 0,0-43 16,-21 22-16,21 0 0,1-21 16,-1 20-16,0-20 0,0 21 0,0-21 15,0 20-15,1 1 0,-1 0 16,0 0-16,0 0 0,0 21 0,0 0 16,-21 21-1,0 0-15,0 0 0,0 0 16,0 1-16,0 20 0,0-21 15,0 21-15,0-20 0,0-1 0,0 0 16,0 21-16,0-21 0,0 1 16,0-1-16,0 0 0,22 0 15,-1-21 1,0 0-16,0 0 0,0 0 16,0 0-16,-21-21 0,22 21 0,-1-21 15,0 21-15,0-21 0,0-1 16,0 1-16,1-21 0,-1 21 0,0 0 15,0-22-15,0 22 0,-21 0 16,21 0-16,-21 0 0,22-1 16,-22 1-16,0 42 15,0 1 1,0-1-16,0 0 0,0 0 16,0 0-16,0 0 0,-22 22 0,22-22 15,0 0-15,0 0 0,0 0 16,0 1-16,0-1 0,0 0 0,22-21 15,-22 21-15,21-21 0,0 0 0,0 0 16,0 0-16,0 0 0,1 0 16,-1 0-16,0 0 0,0 0 0,0-21 15,0 21-15,1-21 0,-22 0 16,0-1-16,0 1 16,0-21-16,0 21 0,0 0 0,0-1 15,-22 1-15,1-21 0,-21 21 16,21 0-16,0-1 0,-1 1 0,-20 21 15,21-21-15,0 21 0,21-21 16,21 21 15,21 0-31,1 0 0,-1 0 16,21 0-16,-20-21 0,20 21 0,22 0 16,-22 0-16,1 0 0,-1-21 0,1 21 15,-22 0-15,22 0 16,-22 0-16,-21 0 0,22 0 0,-22 0 15,-64 0 1,22 0 0,0 21-16,-21-21 0,21 21 0,-22 0 15,1 0-15,21 0 0,-22 1 16,1-1-16,21 0 0,-21 0 0,20 0 16,1 22-16,0-22 0,0 0 0,21 0 15,-21 0-15,21 0 0,0 1 16,0-1-16,21 0 0,0-21 15,0 21-15,0-21 0,1 0 0,20 0 16,-21 0-16,0 0 0,22 0 16,-22 0-16,21 0 0,-21-21 0,0 0 15,1 0-15,-1-1 0,0 1 16,0 0-16,0 0 0,0-21 0,1 20 16,-22-20-16,21 0 0,-21-1 0,21 1 15,0 0-15,-21-1 0,21 1 16,-21 0-16,0 21 0,21-22 0,-21 1 15,0 21-15,0 0 0,0-1 16,0 1-16,-21 42 16,0 1-16,0 20 15,21-21-15,-21 21 16,21 1-16,-21-1 0,21 0 0,0 1 16,0-22-16,0 21 0,0 1 15,0-1-15,0-21 0,0 21 0,0-20 16,21-1-16,0 0 0,0 0 0,-21 0 15,21 0-15,0-21 0,1 0 16,-1 0-16,0 0 16,0 0-16,0 0 0,0-21 15,1 0-15,-1 21 0,0-21 16,-21 0-16,21-22 0,0 22 0,0 0 16,-21 0-16,0 0 15,22 0-15,-22 42 31,0 0-31,-22 0 0,1 0 16,21 0-16,0 1 0,-21-1 16,0 0-16,21 0 0,0 0 15,0-42 32</inkml:trace>
  <inkml:trace contextRef="#ctx0" brushRef="#br0" timeOffset="37268.79">17230 5334 0,'0'0'0,"0"-21"32,-22 21-17,44 0 32</inkml:trace>
  <inkml:trace contextRef="#ctx0" brushRef="#br0" timeOffset="38273.17">17611 5503 0,'0'0'0,"21"0"31,0 0-31,21 0 0,-21 0 15,1-21-15,20 21 0,0-21 0,-21 0 16,22 21-16,-1-21 0,-21 0 0,22-1 16,-22 22-16,21-21 0,-21 0 15,0 0-15,1 0 0,-1-22 16,-21 22-16,0 0 0,0 0 0,0-21 16,0 20-16,0 1 0,0 0 0,-21 0 15,-1 21-15,1 0 0,0 0 16,0 0-16,0 21 15,0 0-15,-1 0 0,1 22 0,0-1 0,0 0 16,0 1-16,0 20 16,-1-20-16,1 20 0,-21 1 0,21-1 15,0 1-15,-1 20 0,-20-20 16,21-1-16,-21 1 0,20-1 0,-20 22 16,21-22-16,-21 22 0,20 0 0,-20-1 15,21 1-15,-21 21 0,20-21 16,1-22-16,0 22 0,-21-1 0,21-20 15,21 21-15,-22-22 0,22 1 0,-21 20 16,21-20-16,0-1 0,0-20 0,0-1 16,0 21-16,0-41 0,0 20 15,0-21-15,21 0 0,1-21 16,-1 0-16,21 0 0,-21-21 16,22 0-16,-1 0 0,0-22 0,1 22 15,-1-42-15,0 20 0,1-20 16,20-1-16,-21 1 0,-20-1 0,20 1 15,-21-1-15,0-20 0,0-1 0,-21 0 16,0 1-16,0-1 0,-21 0 16,0 1-16,0 20 0,0 1 0,-22-1 15,1 22-15,0 0 0,-1 20 0,-20 1 16,21 0-16,-1 0 0,-20 0 16,20 21-16,1 0 0,21 0 15,0 0-15,0 0 0,42-21 31,0-1-31,0 22 0,21-21 0,1 21 16,-1-21-16,22 0 0,-22 21 16,21-21-16,-20 0 0,20-1 0,1-20 15,-22 21-15,0 0 0,1-22 16,-1 22-16,-21-21 0,22 21 16,-22-22-16,0 22 0,-21 0 0,0 0 15,21 0-15,-21 0 0,0 42 47,-21 0-47,21 0 16,0 0-16,0 0 0,0 1 0,0-1 15,0 0-15,0 0 0,0 0 16,0 0-16,0 1 0,0-1 16,0-42 30,0-1-46,0 1 16,0 0-16,21 0 0</inkml:trace>
  <inkml:trace contextRef="#ctx0" brushRef="#br0" timeOffset="38436.68">18203 5398 0,'0'0'0,"0"-22"0,21 22 93,1 0-93,-22 22 0,21-22 0,0 0 16</inkml:trace>
  <inkml:trace contextRef="#ctx0" brushRef="#br0" timeOffset="38705.11">18859 5355 0,'0'0'0,"0"-21"15,-21 21-15,0 0 0,0 0 16,0 0-16,0 0 0,-1 0 0,1 0 16,-21 0-16,21 21 0,0-21 0,-1 21 15,-20 1-15,21-1 0,21 0 16,-21 0-16,0 0 0,21 22 15,0-22-15,0 0 0,0 0 16,0 21-16,0-20 0,0-1 0,21 0 16,0 0-16,0-21 0,0 21 0,0 0 15,22-21-15,-22 0 0,21 0 16,-21 0-16,22 0 0,-22 0 0,21 0 16,1 0-16</inkml:trace>
  <inkml:trace contextRef="#ctx0" brushRef="#br0" timeOffset="40291.99">19283 5461 0,'0'0'0,"0"-21"0,21 0 16,-21 0-16,0-1 0,0 1 15,-21 21-15,0 0 16,-1 0-16,1 0 0,0 0 16,0 0-16,0 0 0,-22 21 0,22 1 15,0-1-15,0 0 0,21 21 16,-21-21-16,0 1 0,21 20 0,0-21 15,0 0-15,0 0 0,0 1 0,0-1 16,0 0-16,0 0 0,21-21 16,0 21-16,0-21 0,0 0 15,0 0-15,1 0 16,-1-21-16,0 0 0,0 21 0,0-21 16,0 0-16,1-1 0,-1 1 0,0 0 15,0 0-15,-21-21 16,21 20-16,-21 1 0,21 0 0,-21 0 15,0 0-15,0 0 0,0 42 32,-21 0-32,21 0 15,-21 0-15,21 22 16,0-22-16,-21 0 0,21 0 0,0 0 16,0 0-16,0 1 0,0-1 0,0 0 15,21 0-15,0-21 0,-21 21 16,21-21-16,1 0 0,-1 0 0,0 0 15,21 0-15,-21 0 0,1 0 16,-1-21-16,21 21 0,-21-21 16,0 0-16,1 0 0,-1-1 0,-21 1 15,21-21-15,0 21 0,0-22 16,-21 22-16,21-21 0,-21 0 0,22-1 16,-1 22-16,-21-21 0,21-1 0,-21 22 15,0-21-15,0 21 0,21 21 16,-21-21-16,0 42 15,-21 21 1,21-21-16,-21 0 0,0 22 0,21-1 16,-22-21-16,1 22 0,21-1 15,0-21-15,0 21 0,-21 1 16,21-22-16,0 21 0,0-21 0,0 1 16,0-1-16,0 0 0,0 0 15,21 0-15,0-21 0,1 0 0,-22 21 16,21-21-16,0 0 0,0 0 0,0 0 15,0 0-15,1-21 0,-1 21 16,0-21-16,0 0 0,0 0 0,0 0 16,1-1-16,-1-20 0,-21 21 15,21 0-15,0 0 0,-21-22 0,21 22 16,-21 0-16,0 0 0,0 42 47,0 0-47,-21 0 0,21 0 0,0 1 15,-21-1-15,21 0 0,-21 21 16,21-21-16,0 1 0,0-1 0,0 0 16,0 0-16,0 0 15,0 0 1,21-21-16,0 0 0,0 0 0,0 0 16,1 0-16,-1-21 0,0 21 15,0-21-15,0 0 0,0 0 0,1 0 16,-1-1-16,0 1 0,0 0 15,-21 0-15,21 0 0,-21 0 16,21-1-16,-42 44 31,0-1-31,21 0 0,0 0 16,-21 0-16,0 0 0,21 1 0,-21-1 16,21 0-16,-22-21 0,22 21 15,0 0-15,0 0 0,0 1 16,22-22-1,-1 0-15,0 0 0,0 0 16,0 0-16,0-22 0,-21 1 16,22 0-16,-22 0 15,0 0-15,21 0 0,-21-1 16,0-20-16,0 21 0,0 0 0,0 0 16,-21-1-16,-1 22 15,22-21-15,0 0 31,22 21-15,-1 0-16,0 0 16,0 0-16,0 0 0,0 0 15,1 0-15,-1 0 0,0 0 16,-21 21-16,0 0 16,0 1-16,0-1 0,0 0 15,0 0-15,0 0 0,0 0 16,0 1-16,0-1 15,-21 0-15,21 0 0,-21-21 16,21 21-16,-22-21 31,22-21-15,0 0 0,0 0-16,0 0 0,0-1 0,0 1 15,22 0-15,-1-21 0,0 21 0,0-1 16,0 1-16,0-21 0,1 21 15,20 0-15,-21-1 0,0 22 16,0-21-16,22 21 0,-22 0 16,0 0-16,0 0 0,-21 21 15,21 1-15,-21-1 0,0 0 0,0 0 16,0 21-16,0-20 0,0 20 16,0-21-16,0 21 0,0-20 0,0-1 15,-21 0-15,21 0 0,0 0 16,-21-21-16,21 21 0,-21-21 0,0 0 15,0 0-15,-1-21 32,1 0-32,0 21 0,21-21 15</inkml:trace>
  <inkml:trace contextRef="#ctx0" brushRef="#br0" timeOffset="40476.26">20468 5186 0,'0'0'0,"0"-21"0,-21 21 0,0 0 16,21-21-16,-21 21 16,-1 0 31,1 0-47,0 0 15,0 0-15</inkml:trace>
  <inkml:trace contextRef="#ctx0" brushRef="#br0" timeOffset="40649.96">19664 5313 0,'-21'0'0,"42"0"0,-64 21 0,43 0 32,22-21-32,-1 0 0,21 0 15,-21 0-15,22 0 0,-1 0 0,21 0 16,-20 0-16,-1 0 0,0 0 15,1 0-15,-22 0 0,21 0 16</inkml:trace>
  <inkml:trace contextRef="#ctx0" brushRef="#br0" timeOffset="41400.61">2053 7387 0,'0'0'0,"0"-21"0,-21-21 31,0 42-31,0 0 0,-1 0 0,22 21 15,-21 0-15,21 21 0,-21-20 16,21 20-16,0 0 0,0-21 16,0 22-16,0-1 0,0-21 0,0 22 15,0-22-15,0 0 0,0 0 16,21 0-16,0-21 0,1 21 0,-1-21 16,0 0-16,21 0 0,-21 0 15,22 0-15,-22-21 0,21 21 0,1-21 16,-22 0-16,21 0 0,-21 0 0,0-1 15,1 1-15,-22 0 0,0-21 16,0 21-16,0-1 0,-22-20 0,-20 21 16,21 0-16,0-22 0,-22 22 15,22 21-15,-21-21 0,21 21 16,0 0-16,-22 0 0,22 0 16,0 21-16,21 0 0,-21 1 15,21-1-15,0 0 0,0 0 16,0 0-16,0 0 0,0 1 0,21-1 15,0-21-15,0 21 0,22 0 16,-22-21-16,21 0 0,-21 0 0</inkml:trace>
  <inkml:trace contextRef="#ctx0" brushRef="#br0" timeOffset="41753.61">2519 7557 0,'-21'-43'16,"-1"43"-16,1-21 0,0 0 0,21 0 15,0 0-15,0-1 0,0 1 16,0 0-16,0 0 0,0 0 0,0 0 16,21-1-16,22 22 0,-22 0 15,0 0-15,21 0 0,-21 0 16,22 22-16,-22-1 0,21 0 0,-21 0 16,1 0-16,-1 0 0,0 22 15,-21-22-15,0 0 0,0 0 0,0 0 16,0 1-16,0-1 0,-21 0 15,21 0-15,-21-21 0,-1 0 16,1 0-16,0 0 16,0 0-1,21-21-15,0 0 0,0 0 16,0-1-16,0 1 0,0 0 16,0 0-16,0 0 0,0 0 0,0-1 15,21-20-15,0 21 0,0 0 16,1 0-16,-22-1 0,21 1 0,0 0 15,0 0-15</inkml:trace>
  <inkml:trace contextRef="#ctx0" brushRef="#br0" timeOffset="42200.6">2900 7070 0,'0'0'0,"0"-21"0,0-1 16,-21 1-16,-1 21 0,-20-21 0,0 0 16,-1 21-16,-20-21 0,21 21 0,-22 0 15,1 0-15,-1 0 0,1 0 16,-1 0-16,1 21 0,-1 0 0,22 0 15,-22 22-15,22-22 0,-22 42 16,22-20-16,0 20 0,-1 22 0,22-22 16,-21 1-16,21-1 0,0 22 15,21-22-15,0 1 0,0-22 0,0 22 16,21-1-16,0 1 0,0-22 16,21 0-16,-20 1 0,20-1 15,0 0-15,1-20 0,-1-1 0,0-21 16,22 0-16,-1 0 0,1 0 15,-1 0-15,22-21 0,-22-1 0,22-20 16,-21 21-16,20-21 0,-20-1 16,-1 1-16,1 0 0,-1-1 0,1-20 15,-22 20-15,0 1 0,1-21 16,-22 20-16,0-20 0,-21-1 0,0 1 16,0-1-16,-42 1 0,21 20 0,-1-20 15,-20 21-15,0-1 0,-22 1 16,1 21-16,-1-22 0,1 22 0,-1 21 15,-20 0-15,20 0 16,1 0-16,-1 0 0,1 0 0,20 21 16,1 1-16,21 20 0,0-21 15,21 21-15,0 1 0,0-1 0,21 22 16,0-43-16,21 21 0,-21 0 0,43-20 16</inkml:trace>
  <inkml:trace contextRef="#ctx0" brushRef="#br0" timeOffset="42571.63">5165 6964 0,'0'0'0,"-85"0"31,64 21-31,21 0 0,-21 0 0,-1 22 16,1-1-16,21 0 0,-21 1 0,0 20 15,21-20-15,0-1 0,-21 21 16,0-20-16,21-1 0,0 0 15,-22-20-15,1 20 0,21 0 0,-21-21 16,21 1-16,-21-1 0,21 0 0,0 0 16,0 0-16,0 0 15</inkml:trace>
  <inkml:trace contextRef="#ctx0" brushRef="#br0" timeOffset="43852.68">4762 7472 0,'0'0'0,"0"-254"32,0 212-32,22-1 0,-1 1 0,0 21 15,0 0-15,0-1 0,0 1 16,22 0-16,-22 0 0,21 0 0,-21 21 16,22 0-16,-1 0 0,-21 0 0,22 21 15,-22 0-15,21 0 0,-21 0 16,-21 22-16,0-22 0,0 21 0,0 1 15,0-1-15,0 0 0,-21-21 16,0 22-16,-21-1 0,20-21 0,-20 22 16,0-22-16,21 0 0,-22 0 0,1 0 15,21-21-15,-22 0 16,22 0-16,0 0 0,0 0 0,0 0 16,21-21-16,0 0 15,0 0-15,0 0 16,0-1-16,21 22 15,0 0-15,0 0 0,0 22 16,1-22-16,-22 21 0,21 0 16,0 0-16,0 0 0,0 0 0,-21 1 15,21 20-15,1-21 0,-1 0 16,0-21-16,0 21 0,0 1 0,0-1 16,22-21-16,-22 0 0,0 0 0,21 0 15,1 0-15,-1 0 0,0 0 16,1 0-16,-1-21 0,0 21 15,1-22-15,20 1 0,-20 0 0,-1 0 16,0 0-16,-21 0 0,22-1 16,-22-20-16,0 21 0,0-21 0,-21 20 15,0-20-15,0 21 0,0 0 0,0 0 16,0-1-16,-21 1 0,0 0 16,0 21-16,0 0 0,-1 0 0,1 0 15,0 0-15,0 21 0,0 0 0,0 1 16,-1-1-16,1 21 15,21-21-15,0 22 0,0-22 0,0 21 0,0-21 16,0 22-16,0-22 0,21 0 16,1 0-16,-1-21 0,0 21 15,21-21-15,-21 0 0,1 0 0,20 0 16,21 0-16,-20-21 0,-22 21 16,21-21-16,1 0 0,-22 0 15,21-1-15,-21 1 0,0 0 0,1 0 16,-1-21-16,0 20 0,-21-20 0,0 21 15,0-21-15,0 20 0,0-20 16,0 21-16,0 0 0,0 42 31,0 0-31,0 21 16,0-20-16,0 20 0,0 0 0,0-21 16,0 22-16,0-22 0,0 21 0,0-21 15,0 1-15,0-1 0,0 0 16,0 0-16,0 0 0,0-42 47,0 0-47,0 0 15,0 0-15,21-1 0,-21 1 0,0-21 16,0 21-16,21 0 0,0-22 16,-21 22-16,22-21 0,-22 21 0,21-1 15,0 1-15,-21 0 0,21 21 16,0 0-1,0 21-15,-21 0 0,22 1 0,-22-1 16,0 0-16,0 21 0,0-21 0,0 1 16,0 20-16,0-21 0,0 0 15,0 0-15,0 1 0,0-1 0,0 0 16,0 0-16,0-42 47,21 21-47,0-21 0,-21 0 0,21-1 15,0 1-15,-21 0 16,21-21-16,1 21 0,-1-22 0,0 22 16,0-21-16,0 21 0,22-22 0,-22 22 15,0 0-15,0 21 0,0 0 16,0 0-16,1 0 0,-1 0 0,-21 21 16,21 0-16,-21 0 0,0 1 0,0 20 15,0-21-15,0 21 0,0-20 16,0-1-16,0 21 0,0-21 0,0 0 15,0 1-15,0-1 0,0 0 0,0 0 16,0 0 0,21-21-1,0-21 1,0 0-16,1 0 16,20 0-16,-21-1 0,0 1 0,22 0 15,-22-21-15,0 21 0,21-22 0</inkml:trace>
  <inkml:trace contextRef="#ctx0" brushRef="#br0" timeOffset="45417.91">7260 7239 0,'0'0'0,"21"-42"0,0 21 0,-21-1 16,0 1-16,0 0 0,-21 21 31,0 21-31,0-21 0,0 43 16,0-22-16,21 0 0,-22 21 0,1-21 16,0 22-16,21-22 0,0 21 15,-21-21-15,21 22 0,0-22 0,0 0 16,0 21-16,0-20 0,0-1 15,0 0-15,21 0 0,0 0 16,0-21-16,1 0 0,-1 0 16,0 0-16,21 0 0,-21 0 0,1 0 15,-1 0-15,21-21 0,-21 0 0,0 21 16,1-21-16,20 0 0,-21-1 16,-21-20-16,21 21 0,-21 0 0,0-22 15,0 1-15,0 21 0,0-21 0,0-1 16,-21 22-16,0-21 0,0 21 15,0-1-15,-1 1 0,1 21 16,-21 0-16,21 0 0,0 0 0,-1 0 16,-20 0-16,21 21 0,0 1 15,0-1-15,-1 0 0,1 21 0,21-21 16,0 22-16,0-22 0,0 21 0,0-21 16,0 22-16,0-22 0,0 21 15,21-21-15,-21 1 0,22-1 0,-1 0 16,0-21-16,0 21 0,21-21 0,-20 0 15,-1 0-15,0 0 0,21 0 16,-21 0-16,1 0 0,-1-21 0,0 21 16,0-21-16,21 0 0,-20-1 15,-1 1-15,0 0 0,0-21 16,-21 21-16,21-1 0,0-20 0,1 21 16,-22-21-16,21 20 0,-21 1 0,21 0 15,-21 0-15,21 21 16,-21 21-1,0 0-15,0 0 0,0 1 0,0-1 16,0 21-16,0-21 0,0 0 16,0 1-16,0-1 0,21 0 0,-21 0 15,0 0-15,0 0 0,21 1 0,1-22 16,-22 21-16,21-21 0,0 0 16,0 0-16,0 0 0,0 0 15,1 0-15,20 0 0,-21 0 0,0 0 16,0-21-16,22-1 0,-22 22 15,0-21-15,0 0 0,-21-21 0,21 21 16,1-1-16,-22-20 0,0 21 0,0 0 16,0-22-16,0 22 0,21 0 15,-21 0-15,0 0 0,0 0 0,0-1 16,0 1-16,0 42 47,0 1-47,0-1 0,0 0 0,0 0 15,0 0-15,0 0 16,0 1-16,21-22 31,0 0-31,0 0 16,0 0-16,1 0 0,-1-22 0,0 1 16,0 21-16,0-21 0,22 0 0,-22 0 15,0 0-15,21 21 0,-21-22 16,22 1-16,-22 21 0,0-21 0,0 21 15,0-21-15,1 21 0,-22-21 16,0 0 0,-22 21-1,1 0 1,0 0-16,0 0 16,0 0-16,0 21 15,-1 0-15,22 0 0,0 0 0,-21 0 16,0 1-16,21-1 0,-21 21 15,0-21-15,21 0 0,0 22 0,-21-22 16,21 0-16,-22 0 0,22 0 0,0 1 16,0-1-16,0 0 0,0 0 15,0 0-15,22-21 16,-1 0-16,0 0 16,0 0-1,0 0-15,0-21 0,1 21 0,-22-21 16,21 0-16,0 0 0,-21-1 0,0 1 15,21 0-15,-21-21 0,21 21 16,-21-22-16,0 1 0,0 21 0,0 0 16,0-1-16,0 1 0,0 0 0,0 42 31,0 0-31,0 1 16,0 20-16,0-21 0,0 21 0,-21-20 15,21 20-15,0-21 0,0 0 16,0 22-16,0-22 0,0 0 15,0 0-15,0 0 0,21-21 0,0 21 16,1 1-16,-1-22 0,0 0 16,21 0-16,1 0 0,-1 0 0,0 0 15,1 0-15,-1 0 0,0-22 0,1 1 16,-22 0-16,21 0 0,0 0 16,-20-22-16,20 22 0,-21-21 0,0 0 15,0-1-15,-21 1 0,0 0 0,22-22 16,-22 22-16,0-1 0,0 1 15,0 0-15,0 21 0,0-22 0,0 22 16,-22 42 0,22 0-16,0 1 15,-21 20-15,21-21 0,-21 21 16,21 1-16,0-1 0,-21 0 0,21 1 16,0-1-16,0 0 0,0 1 0,0-22 15,0 21-15,0-21 0,0 1 16,0-1-16,0 0 0,0 0 0,21 0 15,0-21-15,0 0 0,1 0 16,-1 0-16,0 0 0,0 0 16,21 0-16,-20 0 0,20-21 0</inkml:trace>
  <inkml:trace contextRef="#ctx0" brushRef="#br0" timeOffset="46274.66">10541 6985 0,'0'0'0,"-42"42"16,20-42 0,1 22-16,-21-1 0,21 0 15,0 0-15,-1 0 0,1 0 0,0 1 16,0-1-16,0 0 0,0 21 0,21-21 15,0 1-15,-22-1 0,22 0 16,0 0-16,0 0 0,22-21 16,-1 0-16,0 0 0,0 0 15,21 0-15,-20 0 0,-1-21 16,21 0-16,0 21 0,-20-21 0,20-22 16,-21 22-16,21 0 0,-20 0 0,-1-21 15,0 20-15,-21 1 0,0-21 16,0 21-16,0 0 0,0-1 0,-21 1 15,0 0-15,-22 0 0,22 21 0,0 0 16,0 0-16,0 0 0,-1 0 16,1 0-16,0 0 0,42 0 31,0 0-31,1 0 16,20 0-16,0-21 0,1 21 0,-1 0 15,21-21-15,-20 21 0,20-22 0,1 22 16,-22-21-16,22 0 0,-22 21 15,0-21-15,1 21 0,-1 0 0,-21 0 16,0-21-16,0 21 16,-42 21-1,21 0 1,-21 0-16,0 0 0,0 1 0,21 20 16,-21 0-16,-1 1 15,22-1-15,0 21 0,-21-20 0,0 20 16,21 1-16,-21-1 0,21 22 0,0-22 15,0 1-15,0-1 0,0 22 16,0-21-16,0 20 0,0 1 0,0 0 16,0-1-16,0 1 0,0 0 0,0-1 15,0-20-15,0 20 0,0 1 0,0 0 16,0-22-16,0 1 0,0-1 16,0 1-16,0-22 0,0 22 0,0-43 15,0 21-15,0-21 0,-21-21 16,0 0-16,-1 0 0,1-21 0,0 0 15,0-21-15,-21 20 0,20-41 16,-20 21-16,21-22 0,0-21 16,-22 22-16,22-22 0,0 22 0,21-22 15,0-21-15,0 22 0,0-1 0,0-21 16,0 21-16,21 1 0,0 20 16,1 1-16,-1-1 0,0 1 0,21-1 15,-21 22-15,1 0 0,20-1 0,-21 22 16,21-21-16,-20 21 0,20-1 15,0 1-15,-21 0 0,22 0 0,-1-21 16,0 20-16,1 1 0</inkml:trace>
  <inkml:trace contextRef="#ctx0" brushRef="#br0" timeOffset="46796.64">12721 7197 0,'21'-21'31,"-21"-1"-31,21 22 0,-21-21 0,0 0 16,0 0-16,0 0 0,22 21 0,-22-21 16,0-1-16,0-20 0,0 21 15,0 0-15,0 0 0,0-1 16,-22-20-16,1 21 0,0 0 0,0 21 15,0 0-15,0 0 16,-1 0-16,-20 0 0,21 21 0,0 0 16,0 21-16,-1-20 0,1 20 0,0 0 15,-21-21-15,42 22 0,-21-1 16,-1 0-16,22 1 0,-21-1 0,21-21 16,0 0-16,0 1 0,0-1 0,21 0 15,1-21-15,-1 0 16,21 0-16,-21 0 0,0-21 0,1 21 15,-1-21-15,21-1 0,-21 1 16,0-21-16,1 21 0,-1 0 16,0-22-16,0 22 0,0 0 0,0-21 15,-21 20-15,22 1 0,-22 0 0,0 0 16,0 42 0,0 0-16,0 0 15,0 1-15,0 20 0,0-21 0,0 0 16,0 22-16,0-22 0,0 0 15,0 21-15,0-21 0,0 1 0,21-22 16,0 21-16,0-21 0,0 0 16,22 0-16,-22 0 0,21 0 15</inkml:trace>
  <inkml:trace contextRef="#ctx0" brushRef="#br0" timeOffset="47680.41">13991 7197 0,'0'0'0,"-42"21"0,21 0 15,-22 0-15,22-21 0,21 21 0,0 1 16,21-22 0,0 0-16,1 0 15,-1 0-15,21 0 0,0-22 16,1 1-16,-1 0 0,0 0 0,1 0 15,20 0-15,-20-1 0,-1-20 16,0 21-16,1-21 0,-22 20 0,21-20 16,-21 21-16,-21-21 0,0-1 0,0 1 15,0 0-15,0-1 0,0 22 16,-21 0-16,0 0 0,0 0 0,0 21 16,-22 0-16,22 21 0,-21 0 0,21 21 15,-22 1-15,1-1 0,0 21 16,20-20-16,-20 41 0,0-20 0,21-1 15,-22 22-15,22-21 0,-21 20 16,21 1-16,-1 0 0,1-22 16,0 43-16,0-21 0,0 20 0,0-20 15,-1 21-15,1 0 0,0 0 0,21-1 16,-21 1-16,0 0 0,0 0 16,-1 0-16,1-22 0,0 22 0,0-21 15,21-22-15,0 22 0,-21-21 0,21-1 16,0-21-16,0 1 0,0-1 0,0-21 15,0 0-15,21-21 0,0 0 0,0 0 16,22-21-16,-22-21 0,21 21 16,22-22-16,-22 1 0,0-21 0,22 20 15,-1-41-15,43-65 0,-64 65 16,1-1-16,-1 0 0,0 1 16,-20-1-16,-1 0 0,-21 1 15,0-22-15,0 21 0,-43 1 0,22-1 16,-21 21-16,0-20 0,-1 41 0,1-20 15,0 21-15,-1 20 0,1-20 16,0 21-16,-1 0 0,1 0 0,21 21 16,0-22-16,-1 22 0,22-21 15,22 0 1,-1 21-16,0-21 0,21 21 16,1-21-16,-1 0 0,21-1 0,1 1 15,-22 0-15,43 0 16,-22 0-16,-20-22 0,20 22 0,1-21 15,-22 21-15,-21-22 0,22 22 16,-22-21-16,0 21 0,-21 0 0,0-22 16,0 22-16,0 0 0,0 0 15,-21 21-15,0 0 0,-1 0 16,1 0-16,0 0 0,0 21 0,0 0 16,0 0-16,-1 0 0,22 1 15,-21-1-15,21 0 0,0 21 0,0-21 16,0 1-16,0-1 0,0 21 15,0-21-15,0 0 0,21 1 16,1-1-16,-1-21 0,0 0 16,21 0-16,-21 0 0,1 0 0,20 0 15,-21 0-15,21 0 0,1-21 0</inkml:trace>
  <inkml:trace contextRef="#ctx0" brushRef="#br0" timeOffset="49464.49">15219 7176 0,'0'0'15,"0"-22"-15,0 1 0,0 0 0,0 0 0,0 0 16,0 0-16,-21 21 0,-1-22 0,1 22 16,-21 0-16,21 0 15,0 0-15,-1 0 0,1 0 16,0 0-16,-21 22 0,21-1 0,-1 0 16,1 0-16,0 21 0,0-20 15,21 20-15,-21 0 0,21-21 0,-21 22 16,21-22-16,0 21 0,0-21 0,0 1 15,0-1-15,0 0 0,21 0 16,0-21-16,0 0 0,0 0 16,0 0-16,1 0 0,-1 0 0,0 0 15,21-21-15,-21 0 0,1 21 16,20-21-16,-21-1 0,0-20 0,0 21 16,1 0-16,-1-22 0,0 22 0,-21-21 15,0 21-15,0-22 16,0 22-16,0 0 0,0 0 15,0 42 1,-21-21-16,21 21 16,-21 22-16,21-22 0,0 0 0,0 21 15,0-21-15,0 1 0,0 20 0,0-21 16,0 0-16,0 0 0,0 1 16,21-1-16,0-21 0,0 21 0,0-21 15,0 0-15,1 0 0,-1 0 16,0 0-16,21 0 0,-21-21 15,22 0-15,-22 21 0,21-22 0,-21 1 16,22-21-16,-22 21 0,0-22 16,0 22-16,0-21 0,1 0 0,-1-1 15,0 1-15,0 0 0,0-1 0,0 1 16,1 0-16,-22-1 0,0 1 16,21 21-16,-21 0 0,0-1 0,0 1 15,-21 42 1,21 1-16,-22-1 15,1 21-15,0 0 0,0-20 0,0 20 16,0 0-16,21 1 0,0-1 16,-22-21-16,22 21 0,0 1 0,0-1 15,0-21-15,0 22 0,0-22 0,0 0 16,22 0-16,-22 0 0,21-21 16,0 0-16,0 21 0,0-21 15,0 0-15,1 0 0,-1 0 0,0-21 16,21 21-16,-21-21 0,1 0 15,20 0-15,-21 0 0,0-1 0,0-20 16,1 21-16,-1 0 0,0-22 0,0 22 16,-21 0-16,0 0 0,0 0 15,0 0-15,0 42 32,-21 0-32,0 0 0,0 0 15,21 0-15,0 1 0,-22-1 16,22 21-16,0-21 0,-21 0 0,21 1 15,0-1-15,0 0 0,0 0 0,0 0 16,0 0-16,21 1 0,1-22 16,-1 0-16,0 21 0,0-21 0,0 0 15,0 0-15,1 0 0,-1 0 16,0 0-16,0-21 0,0 21 0,0-22 16,-21 1-16,22 0 0,-22 0 0,21 0 15,-21 0-15,0-1 0,21-20 16,-21 21-16,21 0 0,-21 0 15,21-1-15,-21 1 0,0 42 32,0 1-32,0-1 15,0 0-15,0 0 0,0 21 0,0-20 16,0-1-16,0 0 0,-21 0 16,21 21-16,0-20 0,0-1 0,21 0 15,-21 0-15,21-21 0,1 0 16,-1 21-16,0-21 0,0 0 15,0 0-15,0 0 0,1-21 16,-1 0-16,-21 0 16,21 0-16,0-1 0,-21-20 15,21 21-15,0-21 0,1 20 16,-1-20-16,0 21 0,0-21 0,0 20 16,0 1-16,1 0 0,20 0 15,-21 21-15,0 0 0,0 0 0,22 0 16,-22 0-16,0 21 0,-21 0 0,21 0 15,-21 1-15,21-1 0,-21 21 16,0-21-16,0 0 0,0 22 0,0-22 16,0 0-16,0 0 0,0 0 0,0 1 15,0-1-15,-21-21 32,21-21-17,0-1-15,0 1 16,0 0-16,0 0 0,0 0 15,0 0-15,0-1 0,21 1 0,1 0 16,-22-21-16,21 21 0,0-1 16,0 1-16,0 0 0,0 0 15,1 0-15,-1 21 0,0 0 0,0-21 16,0 21-16,0 0 16,1 0-16,-22 21 15,0 0-15,0 0 16,0 0-16,21-21 15,-21 21-15,21 1 0,0-22 0,-21 21 0,21-21 16,0 21-16,1-21 16,-1 21-16,0-21 0,0 0 15,0 0-15,0 0 0,22 0 0,-22 0 16,21 0-16,-21 0 0,22 0 16,-22-21-16,0 21 0,0-21 0,0 0 15,1-1-15,-22 1 0,0 0 0,0 0 16,21 0-16,-21 0 15,0-1-15,-21 22 16,-1 0-16,1 0 0,0 0 0,-21 0 16,21 22-16,-22-1 0,22 0 15,-21 0-15,21 0 0,-1 22 16,1-22-16,21 21 0,0-21 0,0 22 16,0-22-16,0 21 0,0-21 15,0 0-15,21 1 0,1-1 0,-1 0 16,0-21-16,0 21 0,21-21 15,-20 0-15,-1 0 0,21 0 0,-21 0 16,22 0-16,-22 0 0,21-21 0,-21 0 16,0 21-16,1-21 0,-1-1 15,0 1-15,0 0 0,0 0 0,0-21 16,-21 20-16,0-20 0,0 21 0,0-21 16,0 20-16,0 1 0</inkml:trace>
  <inkml:trace contextRef="#ctx0" brushRef="#br0" timeOffset="49780.28">16065 6879 0,'0'0'0,"22"0"15,-1 0-15,0 0 0,21 0 16,1 0-16,20 0 16,-21-21-16,22 21 0,-1-21 0,1 21 15,-1-21-15,-20 21 0,20 0 0,-20-21 16,-1 21-16,0 0 0,1 0 16,-1-22-16,-21 22 0,0 0 0,0 0 15,-42 0 32,0 0-31</inkml:trace>
  <inkml:trace contextRef="#ctx0" brushRef="#br0" timeOffset="59404.07">635 9589 0,'0'0'0,"-21"-22"0,-22 22 0,22 0 16,-21 0-16,0 0 0,20-21 15,-20 21-15,-21 0 0,20 0 16,1 0-16,21 0 0,-22 0 16,1 0-16,21 0 0,0 0 0,0 0 15,-1 0-15,65 0 32,-22 0-32,21 0 0,1 21 15,-1-21-15,21 0 0,1 0 16,21 0-16,-22 0 0,1 0 0,20 0 15,-20 0-15,-1 0 0,1 0 16,-1 0-16,1 0 0,-1-21 0,22 21 16,-22 0-16,1 0 0,21 0 15,-22 0-15,1-21 0,-1 21 16,-21 0-16,22 0 0,-22 0 16,1 0-16,-1 0 0,-21 0 0,0-21 15,0 21-15,1 0 0,-22-21 16,-22 21-1,1 0-15,0-21 0,0 21 16,0 0-16,0-22 0,-1 1 16,1 21-16,0 0 0,-21-21 0,21 21 15,-1-21-15,1 21 0,-21 0 16,21-21-16,0 21 0,-22 0 0,22 0 16,0-21-16,-21 21 15,20 0-15,1 0 0,0 0 0,0 0 16,42 0 31,0 0-47,0 0 0,22 21 0,-22-21 15,21 0-15,1 0 0,-1 21 16,0-21-16,1 0 0,-1 0 0,0 0 16,1 0-16,-1 0 0,0 0 15,-21 0-15,22 0 0,-22 0 0,0 0 16,21 0-16,-20 0 0,-1 0 15,0 0-15,0 0 16,-42 0 31,0 21-47,0 0 0,-1-21 16,1 21-16,0 1 0,0-1 0,-21 0 15,20 21-15,1-21 0,-21 1 16,21 20-16,-22-21 0,22 21 0,-21-20 15,21 20-15,0-21 0,-22 0 16,22 0-16,0 1 0,0-1 0,0 0 16,-1 0-16,1 0 0,0-21 0,21 21 15,-21-21-15,21 22 16,-21-22 0,21-22 62</inkml:trace>
  <inkml:trace contextRef="#ctx0" brushRef="#br0" timeOffset="59616.68">1482 9885 0,'0'21'47,"21"-21"15,0 0-46,0 0-16</inkml:trace>
  <inkml:trace contextRef="#ctx0" brushRef="#br0" timeOffset="61344.28">2752 9356 0,'21'-43'0,"-21"22"16,0 0-1,0 0-15,0 42 47,-21 0-47,21 22 0,0-22 16,-22 0-16,22 21 0,0 1 16,0-1-16,0-21 0,-21 21 0,21 1 15,-21-1-15,0 0 0,21-20 16,0 20-16,0-21 0,0 0 0,0 0 15,0 1 1,0-44 0,0 1-1,21 21-15,0-21 0,-21-21 16,21 21-16,1-1 0,-22 1 0,21-21 16,-21 21-16,21-22 0,0 22 15,-21-21-15,21 21 0,0 0 0,1-1 16,-22 1-16,21 21 15,0 21-15,0-21 16,-21 22-16,21 20 0,-21-21 0,21 21 16,1-20-16,-22 20 0,21 0 15,-21 1-15,21-22 0,-21 21 0,21-21 16,-21 22-16,21-22 0,0 0 16,-21 0-16,43 0 15,-22-21-15,0 0 0,21 0 16,-20 0-16,-1-21 0,0 0 15,21 0-15,-21 0 0,1-1 0,20-20 16,-21 21-16,0-21 0,0 20 0,1-20 16,-1 0-16,0-1 0,-21 22 15,0-21-15,0 0 0,0 20 0,0-20 16,0 21-16,0-21 16,0 20-16,0 1 0,-21 21 15,0 0 1,21 21-16,0 1 15,0-1-15,0 21 0,0-21 0,-22 22 16,22-22-16,0 21 0,0 0 16,0-20-16,0 20 0,0 0 0,0-21 15,0 1-15,22 20 0,-1-21 0,0 0 16,0-21-16,0 21 0,22-21 16,-22 0-16,21 0 0,-21 0 0,22 0 15,-1-21-15,-21 0 0,21 0 16,1 0-16,-22 0 0,21-1 15,-21-20-15,1 21 0,-1 0 0,0-22 16,0 22-16,-21-21 0,21 21 16,-21 0-16,0-22 0,0 22 0,0 0 15,0 0-15,0 0 0,0-1 0,-21 22 32,0 0-32,21 22 0,-21-1 15,21 0-15,0 0 0,-21 0 0,21 22 16,0-22-16,-22 21 0,22-21 15,0 22-15,0-22 0,0 21 0,0-21 16,0 0-16,0 1 0,0-1 0,0 0 16,22 0-16,-1-21 0,0 0 15,0 0-15,0 0 0,0 0 16,1 0-16,-1 0 0,0-21 16,0 0-16,0 0 15,0-1-15</inkml:trace>
  <inkml:trace contextRef="#ctx0" brushRef="#br0" timeOffset="63833.29">5524 9737 0,'0'0'0,"-21"0"0,21 21 0,0 0 0,0 0 15,0 0 1,0-42 15,21 0-31,1 0 0,-1 0 16,0 0-16,0-22 0,0 22 15,0 0-15,1-21 0,-1-1 16,0 22-16,0-21 0,0-1 0,-21 22 16,21-21-16,-21 0 0,0 20 15,22-20-15,-22 21 0,0 0 0,0 0 16,0-1-16,0 1 0,-22 21 16,1 0-16,0 0 0,0 21 15,0 1-15,0 20 0,-1-21 0,1 0 16,0 22-16,0-1 0,21 0 15,0 1-15,-21-1 0,21 0 0,0 1 16,0-1-16,0-21 0,0 21 0,0-20 16,0-1-16,21 0 0,0 0 15,0-21-15,0 0 0,1 0 0,-1 0 16,21 0-16,-21-21 0,22 21 16,-22-21-16,21 0 0,0-1 15,-20 1-15,20-21 0,0 21 0,-21 0 16,22-22-16,-22 22 0,0-21 0,21 21 15,-20-22-15,-1 22 0,0 0 16,0 0-16,0 0 0,0-1 0,22 1 16,-22 21-16,0 0 0,0 0 15,0 21-15,-21 1 16,0-1-16,0 0 0,0 0 0,0 0 16,0 22-16,-21-22 0,0 21 0,0-21 15,21 22-15,-21-22 0,0 0 16,21 0-16,-22 0 0,22 0 15,0 1-15,0-44 32,0 1-32,22 0 15,-1 0-15,0-21 0,-21 20 0,21 1 16,0-21-16,0 21 0,1-22 16,-1 22-16,21-21 0,-21 21 15,0-22-15,1 22 0,-1 0 0,0 0 0,0 0 16,-21 0-1,0 42 1,0 0-16,0 0 16,-21 0-16,0 0 0,0 1 15,21 20-15,0-21 0,0 0 16,-22 22-16,22-22 0,0 0 0,0 21 16,0-21-16,0 1 0,22 20 0,-1-21 15,0 0-15,0 0 0,0-21 16,22 22-16,-22-22 0,21 0 0,0 0 15,1 0-15,-1 0 0,0 0 16,1-22-16,20 1 0,-20 21 0,-1-21 16,-21-21-16,21 21 0,1-1 0,-22 1 15,0-21-15,0 21 0,0 0 16,-21-1-16,0-20 0,0 21 16,0 0-16,0-22 0,0 22 0,0 0 15,-21 0-15,0 21 0,0 0 16,0 0-16,0 0 15,-1 21-15,1-21 0,0 21 0,0 0 16,21 1-16,0 20 0,-21-21 0,21 0 16,0 22-16,0-22 0,0 21 15,0-21-15,0 22 0,21-22 0,-21 0 16,21 0-16,0 0 0,0 0 0,1 1 16,-1-1-16,0-21 15,0 0-15,0 0 0,0 0 0,1 0 16,-1 0-16,-21-21 0,21 21 15,0-22-15,0 1 0,0 0 16,-21 0-16,22 0 0,-1 0 0,0-22 16,0 22-16,0 0 0,0-21 15,-21 20-15,22-20 0,-1 21 0,0 0 16,0 0-16,-21-1 0,21 1 0,0 0 16,1 21-1,-22 21 1,0 0-1,0 1-15,0-1 16,0 0 0,21-21-16,-21-21 31,0 0-15,0-1-16,0 1 15,0 0-15,0 0 16,-21 21-16,-1 0 0,1 0 0,0 0 15,0 0-15,0 0 16,0 0-16,-1 21 0,1 0 16,21 0-16,-21 22 0,0-22 0,21 21 15,-21-21-15,21 22 16,0-1-16,0 22 0,0-22 16,0 0-16,0-21 0,0 1 0,0 20 15,21-21-15,0-21 0,0 21 16,0-21-16,22 0 0,-22 0 0,21 0 15,1 0-15,-22 0 0,21 0 0,0 0 16,-20-21-16,20 0 0,0 0 16,-21 0-16,1-1 0,20 1 0,-21-21 15,0 21-15,0-22 0,1 22 16,-1-21-16,-21 21 0,21-22 0,-21 22 16,21 0-16,-21 0 0,0 0 15,0 0-15,0-1 0,0 44 31,0-1-31,0 0 0,0 0 16,0 0-16,0 0 0,0 1 0,0 20 16,-21-21-16,21 0 0,0 22 15,0-22-15,0 0 0,0 0 0,0 0 16,0 0-16,0 1 0,21-1 16,0-21-16,0 0 15,1 0-15,-1 0 0,0 0 16,0 0-16,0-21 0,0-1 0,1 22 15,-1-21-15,0 0 0,0 0 16,0 0-16,0-22 0,1 22 0,-1 0 16,-21-21-16,21 21 0,0-1 0,-21-41 15,21 42-15,-21 0 16,21-1-16,-21 1 0,0 42 31,0 1-15,-21-1-16,21 0 0,-21 0 0,21 0 15,0 22-15,0-22 0,-21 21 0,21-21 16,0 0-16,0 22 0,0-22 16,0 0-16,0 0 0,0 22 0,0-22 15,21 0-15,0 0 16,0-21-16,1 0 0,-1 0 16,0 0-16,21 0 0,-21 0 15,1-21-15,20 0 0,-21 0 0,0-1 16,22 1-16,-22 0 0,0-21 15,0 21-15,0-22 0,0 1 0,1 21 16,-1-22-16,0 1 0,0 0 16,-21-1-16,0 1 0,21 0 0,-21-1 0,0 1 15,21 21-15,-21-21 0,0-1 16,0 22-16,0 0 0,0 0 16,-21 21-1,0 21-15,21 0 0,-21 0 16,21 0-16,0 22 0,0-1 0,0-21 15,-21 22-15,21-1 0,0 0 16,0-21-16,0 22 0,0-1 0,-21-21 16,21 22-16,0-22 0,0 21 0,0-21 15,0 0-15,0 1 0,21-1 16,0 0-16,0-21 0,0 0 16,0 0-16,1 0 0,20 0 0,-21 0 15,0 0-15,0-21 0,22 21 16,-22-21-16,0-1 0,0 1 15,0 0-15,1 0 0,-1 0 0,-21 0 16,0-1-16,21 1 0,-21-21 0,0 21 16,0 0-16,-21 21 31,0 21-31,21 0 0,-22 0 16,22 0-16,-21 0 0,0 22 15,21-22-15,0 0 0,0 0 0,0 22 16,0-22-16,0 0 0,0 0 0,0 0 15,0 0-15,21-21 16,0 0-16,1 0 0,-1 0 0,0 0 16,0 0-16,0 0 0,0 0 0,1-21 15,-1 21-15,0-21 0,0 0 16,0 0-16,0 0 0,1-1 16,-22 1-16,21 0 0</inkml:trace>
  <inkml:trace contextRef="#ctx0" brushRef="#br0" timeOffset="64032.18">8890 9208 0,'0'0'0,"-42"0"0,20 0 16,-20 21-16,42 0 0,42 0 31,-20-21-31,20 0 0,0 0 0,1 0 16,20 0-16,-21 0 0,22 0 15,-22 0-15,22 0 0,-22-21 0,22 21 16,-22-21-16,0 0 0,1 21 16,-1 0-16</inkml:trace>
  <inkml:trace contextRef="#ctx0" brushRef="#br0" timeOffset="66275.89">11790 9059 0,'0'-21'0,"0"0"0,0 0 16,0 0-16,0 0 0,-21 21 15,-1 0 1,1 0-16,21 21 0,0 0 16,0 21-16,0-21 0,0 22 0,0-1 15,0 0-15,-21 1 0,21-22 16,0 21-16,0 1 0,0-22 0,-21 21 16,21-21-16,0 0 0,0 22 0,0-22 15,0 0-15,0 0 0,0 0 16,-21-21-1,0-21 1,-1 0-16</inkml:trace>
  <inkml:trace contextRef="#ctx0" brushRef="#br0" timeOffset="67036.46">11261 9377 0,'0'0'0,"21"0"16,0 0-1,21 0-15,-21 0 0,22 0 16,-22 0-16,21 0 0,1 0 0,-22 0 16,21 0-16,0-21 0,22 0 0,-22 21 15,1-22-15,20 1 0,-21 0 16,22 0-16,-22 0 0,1 0 0,-1-1 16,0 1-16,1 0 0,-22-21 15,0 21-15,-21-1 0,0 1 16,0 0-16,0 0 0,0 0 0,-21 21 15,0 0 1,-1 21-16,1-21 0,21 42 16,0-21-16,-21 1 0,21 20 0,-21 0 15,21-21-15,0 22 0,-21-1 0,21-21 16,0 22-16,0-22 0,-21 0 16,21 21-16,-22-21 0,22 1 0,0-1 15,0 0-15,0 0 0,0 0 16,0 0-16,22-21 31,-1-21-31,0 21 16,0-21-16,-21 0 0,21 21 0,0-21 15,1 0-15,-22-1 0,21 1 0,0 0 16,0 0-16,0 0 0,0 0 0,1-1 16,-1 1-16,0 21 15,0 0-15,0 0 16,-21 21-16,0 1 15,0-1-15,21 0 0,-21 0 16,22 0-16,-22 0 0,0 1 16,21-1-16,0 0 15,0 0-15,0-21 16,0 0-16,1 0 0,-1 0 16,21 0-16,-21 0 0,0 0 0,22-21 15,-1 21-15,-21-21 0,22 0 16,-1-1-16,-21 22 0,21-21 15,-20 0-15,20 0 0,-21 0 0,-21 0 0,0-1 16,0 1-16,0 0 0,0 0 16,-21 0-16,0 21 15,0 0-15,-1 0 0,1 21 0,-21-21 16,21 21-16,0 0 0,-1 0 16,22 1-16,-21-1 0,21 0 0,0 0 15,0 0-15,0 0 0,0 1 16,0-1-16,0 0 0,21 0 15,1-21-15,20 0 16,-21 0-16,0 0 0,22 0 0,-22 0 16,21 0-16</inkml:trace>
  <inkml:trace contextRef="#ctx0" brushRef="#br0" timeOffset="67786.8">14647 9440 0,'0'0'0,"-21"0"0,0 0 16,0 22-16,21-44 31,21 22-31,0-21 0,0 21 15,0-21-15,22 0 0,-1 0 16,-21 0-16,22-22 0,-1 22 16,0 0-16,22-64 0,-22 43 0,-21 0 15,0-1-15,1 1 16,-1 0-16,-21-1 0,21 1 0,-21 0 16,0-1-16,0 1 0,0 21 0,-21 0 15,0-1-15,-1 22 0,1 0 16,-21 0-16,21 0 0,0 0 15,-22 43-15,22-22 0,-21 42 0,21-20 16,-1 20-16,-20 22 0,21-22 0,0 1 16,0-1-16,-1 22 0,1-21 0,0 20 15,0 1-15,0 0 0,-22-1 16,22 1-16,0 0 0,0 20 16,0-20-16,0 0 0,-1 21 0,-20-22 0,0 107 15,21-85-15,-1-22 16,1 1-16,0 0 0,0-22 15,21 1-15,0 20 0,0-41 0,0 20 16,0-21-16,0 1 0,0-22 0,21 0 16,21 0-16,-20-21 0,20 0 0,-21 0 15,21-21-15,1 0 0,20-21 16,-20-1-16,-1 1 0,21 0 0,-20-1 16,-1-20-16,0 20 0,1-20 0,-1-1 15,-21 1-15,0-1 0,-21-20 16,0 20-16,0 1 0,-21-22 15,0 22-15,-21-1 0,21 22 0,-43-22 16,22 22-16,-1-22 0,-20 22 16,-1 0-16,22-1 0,-21 22 0,20-21 15,1 21-15,0 0 0,-1-1 0,22 22 16,0-21-16,21 0 16,21 21-1,21 0-15,-20-21 0,20 21 0,0 0 16,1 0-16,-1-21 0,0 21 15,22-21-15,-22-1 0,0 1 0,1 21 16,-1-42-16,0 21 0,-20 0 0,20-1 16,0 1-16</inkml:trace>
  <inkml:trace contextRef="#ctx0" brushRef="#br0" timeOffset="68185.67">15134 9335 0,'0'0'0,"-21"-22"16,-43-20-1,43 42-15,21-21 16,-21 21-16,21-21 0,0 0 0,0-1 16,0 1-16,21 0 15,0 0-15,1 0 0,-1 21 0,21-21 16,-21 21-16,22 0 0,-1 0 16,0 0-16,-21 0 0,22 0 0,-22 21 15,21 0-15,-21 0 0,1 0 16,-1 0-16,0 1 0,-21-1 15,0 85 1,0-85-16,-21 0 0,0-21 0,-1 21 16,1 0-16,0-21 0,0 21 15,0-21-15,0 0 16,21-21 0,0 0-16,0 0 15,21 0-15,0 0 0,-21-1 16,21 1-16,0 0 0,0 0 0,-21 0 15,22 0-15,-1-1 16,0 1-16,0 21 0,0-21 0,0 21 16,1-21-16,-1 21 0,0 0 0,0 0 15,0 0-15,0 21 16</inkml:trace>
  <inkml:trace contextRef="#ctx0" brushRef="#br0" timeOffset="69524.37">16129 9356 0,'0'0'0,"21"0"0,43-43 31,-43 22-31,0 0 0,-21 0 16,0 0-16,21 0 0,-21-22 0,0 22 16,0-21-16,0 21 0,0-22 15,0 22-15,0 0 0,-21-21 0,0 20 16,0 1-16,-22 21 0,22 0 15,-21 0-15,21 0 0,-22 0 0,22 21 16,-21 1-16,21-1 0,-22 21 0,22-21 16,0 22-16,0-1 0,0 0 15,-1-21-15,22 22 0,0-22 0,0 21 16,0-21-16,0 1 0,0-1 16,0 0-16,0 0 0,22 0 0,-1-21 15,21 0-15,-21 0 0,0 0 16,1 0-16,-1 0 0,21 0 15,-21 0-15,0-21 0,22 0 16,-22 21-16,21-21 0,-21 0 0,1-1 16,20 1-16,-21-21 0,0 21 0,0 0 15,1-22-15,-1 22 0,-21 0 16,21 0-16,-21 0 0,0-1 0,0 1 16,-21 42-1,0 1-15,-1-1 0,1 0 16,21 0-16,-21 21 0,21-20 0,-21-1 15,21 21-15,0-21 16,0 0-16,0 1 0,0-1 0,21 0 16,0 0-16,0-21 0,1 0 15,20 0-15,-21 0 0,0 0 16,0 0-16,1 0 0,20 0 0,-21-21 16,0 21-16,22-21 0,-22 0 0,21-1 15,-21 22-15,0-42 0,1 21 16,-22 0-16,0 0 0,21-22 0,-21 22 15,0 0-15,0 0 0,0 0 0,0-1 16,0 1-16,0 42 16,-21 1-16,-1-1 15,22 0-15,0 21 0,-21-21 16,21 1-16,-21 20 0,21-21 16,-21 0-16,21 0 0,0 1 0,0-1 15,0 0-15,0 0 16,0-42 15,0 0-15,0 0-16,21-1 0,0 1 15,-21 0-15,21 0 0,-21 0 0,22 0 16,-1-22-16,-21 22 0,21 0 16,0 0-16,0 0 0,-21-1 0,21 1 15,1 21-15,-1 0 16,-21 21-16,21 1 15,-21-1-15,21 0 0,-21 21 0,0-21 16,0 1-16,0-1 0,0 0 0,0 21 16,0-21-16,0 1 15,0-1-15,0 0 0,21-21 16,0 0 0,1 0-1,-1 0-15,-21-21 0,21 0 16,0 21-16,-21-22 0,21 1 0,0 0 15,1 0-15,-1-21 16,0 20-16,0-20 0,0 21 0,0-21 16,1 20-16,-1 1 0,0 0 0,0 0 15,0 21-15,0 0 16,-21 21-16,0 0 16,0 22-16,0-22 0,0 0 0,-21 0 15,21 21-15,0-20 0,0-1 16,0 0-16,0 0 0,0 0 0,0 0 15,21 1-15,1-22 0,20 0 16,-21 21-16,0-21 0,22 0 16,-22 0-16,21 0 0,-21 0 0,22 0 15,-1 0-15,-21-21 0,21 21 16,-20-22-16,-1 1 0,21 0 16,-42 0-16,21 0 0,0 0 0,-21-22 15,0 22-15,0 0 0,0-21 16,0 20-16,0 1 0,0-21 15,-21 42-15,-21 0 16,21 21-16,0 0 0,-1 0 16,1 1-16,21 20 0,-21-21 0,21 0 15,0 22-15,-21-22 0,21 0 0,0 0 16,0 0-16,0 0 0,0 1 16,21-1-16,0-21 15,0 0-15,1 21 0,-1-21 16,0 0-16,0 0 0,0 0 15,22 0-15,-22-21 0,0 0 0,0 21 16,21-22-16,-20 1 0,20 0 0</inkml:trace>
  <inkml:trace contextRef="#ctx0" brushRef="#br0" timeOffset="70080.25">18288 9017 0,'0'0'0,"0"-21"0,0 0 16,21-22-16,-21 22 0,0 0 0,-21 21 15,0 21 1,0 0-16,-1 1 15,1-1-15,21 21 0,-21-21 16,21 22-16,-21-22 0,21 21 0,0-21 16,-21 0-16,21 22 0,0-22 15,-21 0-15,21 0 0,0 0 0,0 1 16,0-1 0,21-21-1,0 0-15,-21-21 16,21 21-16,0-22 0,0 1 0,-21 0 15,22 0-15,-1 0 0,0 0 16,0-1-16,0 1 0,-21 0 0,21 0 16,1 0-16,-1 21 0,-21 21 31,0 0-31,0 0 16,0 0-16,0 1 0,-21-1 0,21 0 15,0 0-15,0 0 0,0 0 16,0 1-16,21-22 15,0 21-15,0-21 0,0 0 0,0 0 16,1 0-16,20 0 0,-21 0 16,0 0-16,22-21 0,-22 21 0,0-22 15,0 1-15,0 21 0,0-21 0,1 0 16,-1-21-16,0 20 0,0-20 16,0 21-16,-21-21 0,0-1 0,21 22 15,-21-21-15,0-1 0,0 22 16,0 0-16,0 0 0,-21 21 15,0 0-15,0 0 16,0 0-16,21 21 16,0 0-16,-21-21 0,21 21 0,-22 1 15,22-1-15,0 0 0,0 0 16,0 0-16,22-21 16,-1 0-16</inkml:trace>
  <inkml:trace contextRef="#ctx0" brushRef="#br0" timeOffset="70464.67">19113 8996 0,'0'0'0,"22"-21"0,-1 21 16,-21-21-16,0-1 15,0 44 1,-21-1-16,-1-21 16,22 21-16,-21 21 0,0-21 0,0 1 15,0 20-15,0-21 0,-1 0 0,22 22 16,0-22-16,0 0 0,0 0 15,0 0-15,0 0 0,0 1 16,0-1-16,22-21 0,-1 0 0,0 0 16,0 0-16,0 0 0,0 0 15,1 0-15,-1 0 0,0 0 16,0-21-16,0-1 0,0 22 0,1-21 16,-1 0-16,0 0 15,-21 0-15,21-22 0,-21 22 0,0-21 16,0 21-16,0 0 0,0-22 0,0 22 15,0 0-15,0 0 0,-21 0 16,0 21-16,0 0 0,-1 0 16,1 0-16,0 0 0,21 21 15,-21-21-15,21 21 0,0 0 16,0 0-16,0 0 16,0 1-16,21-22 0</inkml:trace>
  <inkml:trace contextRef="#ctx0" brushRef="#br0" timeOffset="70844.59">19473 9165 0,'0'-63'31,"0"42"-31,0-1 16,0 1-16,0 0 0,0-21 0,21 21 15,22-1-15,-22 1 0,0 0 16,21 21-16,-20 0 0,20 0 15,-21 0-15,0 0 0,0 0 0,1 21 16,-22 0-16,0 22 0,21-22 16,-21 21-16,0-21 0,0 22 0,0-1 15,0-21-15,0 0 0,0 22 0,-21-22 16,21 0-16,-22-21 0,22 21 16,0 0-16,0-42 31,0 0-16,0 0-15,0 0 0,0 0 16,0-1-16,22 1 0,-22-21 0,21 21 16,0-22-16,0 1 0,0 0 15,0-1-15,1 1 0,20 0 16,-21-1-16,21 22 0,-20-21 16,20 21-16,0-22 0,-21 22 0,22 0 15,-1 0-15</inkml:trace>
  <inkml:trace contextRef="#ctx0" brushRef="#br0" timeOffset="71284.67">20362 8551 0,'-63'64'32,"42"-22"-32,-1-21 0,1 1 15,0 20-15,0 0 0,21 1 0,-21-1 16,0-21-16,-1 21 0,1 1 16,0-1-16,21-21 0,-21 22 0,21-22 15,-21 0-15,21 0 0,-21 0 16,21 0-16,0 1 15,21-22 17,0-22-32,-21 1 0,42 21 15,-21-21-15,1 0 0,-1 0 0,0 0 16,21-1-16,-21 1 0,1 0 0,-1 0 16,0 0-16,0 0 0,0-1 15,-21 1-15,21 0 0,-42 21 16,0 0-1,0 0-15,0 21 0,-22 0 16,22 1-16,0-1 0,-21 0 0,21 0 16,-1 0-16,1 0 0,21 1 15,0-1-15,0 0 0,0 0 0,0 0 16,0 0-16,0 1 16,21-22-16,1 0 0,-1 0 15,0 21-15,21-21 0,-21 0 0,22 0 16,-22 0-16,21 0 0,-21 0 0,22 0 15,-22 0-15,21 0 0,-42 21 32,-21-21-32</inkml:trace>
  <inkml:trace contextRef="#ctx0" brushRef="#br0" timeOffset="72348.67">2201 11070 0,'0'0'0,"0"-21"0,0 0 0,0 0 0,0 0 15,0-22-15,0 22 0,0 0 16,0 0-16,0 0 0,0-1 16,0 1-16,-21 21 15,21 21 1,-21 1-16,21-1 0,0 0 15,0 21-15,0-21 0,-21 22 16,21-1-16,0 0 0,0 1 0,0-1 16,0 0-16,0-20 0,0 20 15,-21-21-15,21 21 0,0-20 0,0-1 16,21-42 15,0 21-31,0-22 0,0 1 16,0-21-16,1 21 0,20-22 15,-21 22-15,0-21 0,0 21 0,22 0 16,-22-1-16,0-20 0,0 42 16,-21-21-16,21 0 0,1 21 0,-1 21 31,-21 0-31,21 0 0,-21 0 0,0 22 16,0-22-16,21 21 0,0 1 0,-21-22 15,21 21-15,1-21 0,-1 0 16,-21 1-16,21-1 0,0 0 0,0-21 15,0 0-15,22 0 16,-22 0-16,0 0 0,0 0 0,0-21 16,22 0-16,-22-1 0,0-20 0,0 21 15,0-21-15,1 20 0,-22-20 16,0 0-16,21 21 0,-21-22 0,0 22 16,0-21-16,0-1 0,-21 22 15,21-21-15,-22 21 0,1-22 0,0 22 16,0 0-16,0 21 0,0 0 0,-1 0 15,1 0-15,0 0 16,21 21-16,-21 0 0,21 1 0,-21-1 16,21 0-16,-21 21 0,21-21 15,0 1-15,0-1 0,0 0 16,0 0-16,0 0 0,0 0 0,21-21 16,0 0-16,21 0 0,-21 0 15,22 0-15,-1-21 0</inkml:trace>
  <inkml:trace contextRef="#ctx0" brushRef="#br0" timeOffset="73351.7">3535 10689 0,'0'0'0,"0"-21"0,0 0 15,-21 21 1,-1 0-16,1 21 0,0 0 16,21 0-16,-21 1 0,0 20 15,21-21-15,0 21 0,0-20 16,-21 20-16,21 0 0,-22 1 15,1-22-15,21 21 0,-21 0 0,21 1 16,0-22-16,0 21 0,0-21 0,-21 1 16,21-1-16,0 0 0,0 0 15,21-21 1,0 0-16,0-21 16,1 0-16,-1 0 0,0-1 0,0 1 15,0-21-15,0 21 0,1 0 0,-1-22 16,0 22-16,-21 0 0,21 0 15,0 21-15,-21-21 0,21 21 32,-21 21-32,0 0 0,0 0 15,0 0-15,22 0 0,-22 1 0,0-1 16,0 0-16,0 21 0,0-21 16,21 1-16,0-1 0,0 0 0,0-21 15,0 21-15,1-21 0,-1 0 0,0 0 16,21 0-16,-21 0 0,22 0 15,-1-21-15,-21 21 0,22-21 0,-22 0 16,21-1-16,0 1 0,-20 0 0,-1-21 16,21 21-16,-21-22 0,0 22 15,1 0-15,-22-21 0,0 20 0,0 1 16,0-21-16,0 21 16,-22 21-1,22 21 1,0 0-16,-21-21 0,21 42 0,-21-20 15,21-1-15,0 0 0,0 0 16,0 0-16,0 0 0,0 22 16,0-22-16,0 0 0,21-21 15,0 0-15,-21 21 0,22-21 0,-1 0 16,0 0-16,21 0 0,-21-21 16,1 21-16,-1-21 0,0 0 15,0 0-15,0-1 0,0 22 16,-21-21-16,22 0 0,-22 0 0,21 0 15,-21 0-15,0-1 0,0 1 16,0 42 15,0 1-31,0-1 0,-21-21 16,21 42-16,-22-21 0,22 0 0,-21 1 16,21-1-16,0 0 0,0 0 0,-21 0 15,21 0-15,0 1 0,0-1 16,0 0-1,0-42 1,0 0 0,0-1-16,0 1 0,0 0 0,21 0 15,-21 0-15,21 0 0,-21-1 0,22-20 16,-1 21-16,0-21 0,42-22 16,-20 43-16,-22-21 0,21 20 15,22 1-15,-22 21 0,0 0 0,1 0 16,-1 0-16,-21 21 0,22-21 15,-22 22-15,0 20 0,0-21 0,0 0 16,0 0-16,-21 22 0,0-22 0,0 0 16,0 21-16,0-20 0,0-1 15,0 0-15,0 0 0,0 0 16,0 0-16,-21 1 0,0-22 16</inkml:trace>
  <inkml:trace contextRef="#ctx0" brushRef="#br0" timeOffset="74805.39">6244 10710 0,'0'-21'15,"0"42"16,0 1-31,0-1 16,0 0-16,0 0 0,0 0 16,0 0-16,0 1 0,0-1 0,0 0 15,0 21-15,-21-21 0,21 1 0,-21-1 16,21 21-16,-21-21 0,21 0 16,0 1-16,0-1 0,-22 0 0,22 0 15,0 0-15,-21-21 0,21-21 31,21 0-15,1 0-16,-22 0 0,21-1 0,0-20 16,-21 21-16,21 0 0,0 0 15,0-22-15,1 22 0,-1 0 0,-21 0 16,21 0-16,0 21 0,0 0 16,0 0-16,1 0 15,-22 21-15,0 0 0,0 0 16,0 0-16,0 0 0,0 1 0,21-1 15,-21 0-15,0 0 0,0 0 16,21-21-16,0 21 0,-21 1 0,21-1 16,0 0-16,-21 0 0,22-21 0,-1 0 15,-21 21-15,21-21 0,0 0 16,0 0-16,0 0 0,22 0 0,-22-21 16,0 0-16,21 0 0,-20 0 0,-1 21 15,21-22-15,-21 1 0,0 0 16,1-21-16,-1 21 0,0-1 15,-21 1-15,0-21 0,0 21 0,0 0 16,21-43-16,-21 43 0,0 0 16,0 0-16,-21 21 31,21 21-31,-21 0 0,21 0 16,0 0-16,0 0 0,-21 22 0,21-22 15,-22 0-15,22 0 0,-21 22 0,21-22 16,0 0-16,0 0 0,0 0 15,0 0-15,0 1 0,0-1 16,21 0-16,1 0 0,-1-21 0,21 0 16,-21 0-16,0 0 0,1 0 0,-1 0 15,21 0-15,-21 0 0,0-21 16,1 0-16,-1 21 0,0-21 0,0-1 16,0 1-16,0 0 0,1 0 0,-22 0 15,0-22-15,21 22 0,-21 0 16,0 0-16,0 0 0,0 0 0,0-1 15,0 1-15,-21 21 32,21 21-32,0 1 0,-22-1 0,1 0 15,21 0-15,0 0 16,0 0-16,0 1 0,0-1 16,0 0-16,0 0 0,0 0 0,0 0 15,0 1-15,21-22 0,1 0 16,-1 0-16,0 0 15,0 0-15,0 0 0,0 0 0,1 0 16,-1-22-16,0 22 0,0-21 0,21 0 16,-20 21-16,-1-21 0,0 0 15,0 0-15,0-1 0,0 1 0,1 0 16,-1 0-16,-21 0 0,21 21 0,-21-21 16,0 42 15,0 0-31,0 0 0,0 64 31,0-64-31,0 0 0,0 0 16,21 0-16,0 1 0,0-1 0,1-21 15,-1 21-15,0 0 0,0-21 0,0 0 16,22 0-16,-22 0 0,21 0 16,-21 0-16,22 0 0,-22 0 0,0-21 15,21 21-15,-21-21 0,22 0 0,-22-1 16,0 1-16,0 0 0,0 0 15,-21 0-15,0 0 0,22-1 16,-22 1-16,0 0 0,0 0 0,0 0 16,0 0-16,0-1 0,-22 22 15,1 0 1,0 22-16,0-1 0,21 0 0,-21 0 16,0 0-16,-1 0 0,22 1 0,0-1 15,0 0-15,0 0 0,0 0 16,0 0-16,0 1 0,0-1 15,22 0-15,-1-21 0,21 0 0,-21 0 16,0 0-16,22 0 0,-22 0 16,21 0-16,1 0 0,-1-21 0,0 0 15,43-1-15</inkml:trace>
  <inkml:trace contextRef="#ctx0" brushRef="#br0" timeOffset="75768.7">9821 10668 0,'0'0'0,"-42"-63"31,21 63-31,0 0 16,21 21-16,0 0 15,0 0-15,0 0 0,0 0 0,0 22 16,0-22-16,0 21 0,0-21 16,0 1-16,0 20 0,0-21 0,0 0 15,0 0-15,0 1 0,0-1 0,0 0 16,0 0-16,0-42 47,21 21-47,0-21 0,-21 0 0,21-1 15,0 1-15,-21 0 0,21 0 16,1 0-16,-22 0 0,21-22 0,0 22 16,-21 0-16,21 0 0,0 0 15,0 21-15,1 0 16,-22 21-16,21 0 15,-21 0-15,0 0 0,0 0 16,0 1-16,0-1 0,21 21 0,-21-21 16,21 0-16,-21 1 0,0-1 0,21 0 15,0-21-15,-21 21 0,22 0 16,-1-21-16,0 0 16,0 0-16,0 0 0,0 0 0,1 0 15,-1 0-15,21-21 0,-21 21 0,0-21 16,1 0-16,-1 0 0,0-1 15,0 1-15,0 0 0,0-21 0,-21 21 16,22-22-16,-22 1 0,21 0 0,-21-1 16,0 1-16,0 21 0,0-22 15,0 1-15,0 21 0,0 0 0,0 63 32,-21-21-17,21 0-15,0 22 0,0-1 16,0-21-16,0 22 0,0-1 0,0-21 15,0 21-15,0-20 0,0-1 16,0 21-16,0-21 0,0 0 0,21 1 16,0-1-16,0-21 0,0 21 0,0-21 15,1 0-15,20 0 0,0 0 0,1 0 16,-1 0-16,0 0 0,1 0 16,-1-21-16,-21 21 0,21-21 15,1-1-15,-1 1 0,-21 0 0,22-21 0,-22 21 16,0-1-16,0-20 15,-21 21-15,0-21 0,0 20 0,0 1 0,0-21 16,-21 21-16,0 21 16,0 0-16,-22 21 15,22 0-15,0 0 0,0 0 0,0 1 16,-1-1-16,1 21 0,21-21 0,-21 0 16,21 1-16,0-1 0,0 0 0,0 0 15,0 0-15,21 0 16,0 1-16,1-22 0,20 0 0,-21 0 15,21 0-15,1 0 0,-1 0 0,0 0 16,22 0-16</inkml:trace>
  <inkml:trace contextRef="#ctx0" brushRef="#br0" timeOffset="76932.69">12382 10837 0,'0'-21'16,"0"0"-1,22 0-15,-1 0 16,-21 0-16,0-1 0,0 1 16,0-21-16,0 21 0,0 0 15,0-1-15,-21 1 0,-22-42 16,1 42-16,21 21 0,0 0 15,-22 0-15,22 0 0,0 0 16,-21 21-16,-1 0 0,22 0 0,0 0 16,-21 22-16,20-1 0,1-21 0,0 21 15,0 1-15,21-1 0,0-21 16,0 22-16,0-22 0,0 0 0,0 0 16,0 0-16,21 0 0,0 1 0,0-22 15,22 0-15,-22 0 0,21 0 16,1 0-16,-1 0 0,0 0 0,1-22 15,-22 22-15,21-21 0,0 0 16,-20 0-16,20 0 0,-21 0 0,0-1 16,-21 1-16,0 0 0,21 0 15,-21 0-15,0 0 0,0-1 0,0 1 16,0 0-16,-21 42 31,21 0-31,0 1 0,0-1 0,0 0 16,0 21-16,0-21 0,0 22 0,-21-1 15,21 0-15,0 1 0,0-1 0,0 22 16,0-1-16,0 1 0,0-1 16,0 22-16,21-22 0,-21 1 0,0 20 15,0 1-15,0-21 0,0 20 16,0 1-16,0 0 0,0-1 0,0 1 16,0 0-16,0-22 0,-21 22 15,0-22-15,0 1 0,0-22 0,-22 22 16,22-22-16,-21 0 0,-1-21 0,1 1 15,0-1-15,21-21 0,-22 0 0,1 0 16,21-21-16,-22-1 0,22 1 16,-21 0-16,21-21 0,0-1 0,-1 1 15,1-21-15,21-1 0,0 1 0,0-1 16,0 1-16,21-22 0,1 21 0,20 1 16,-21-22-16,21 22 0,22-1 15,-22 1-15,22-22 0,-22 22 0,22-22 16,-1 21-16,1-20 0,-1 20 15,-21-20-15,1 20 0,20 1 0,-42-1 16,22 22-16,-22-22 0,0 22 16,0 0-16,-21 20 0,0-20 0,0 21 15,0 0-15,0 0 0,-21 21 16,0 0-16,0 0 16,0 0-16,21 21 0,-22 0 15,22 0-15,0 0 0,0 0 0,0 1 16,0-1-16,0 0 0,0 0 15,0 0-15,0 0 0,0 1 16,22-1-16,-1-21 0,0 0 16,0 0-16,0 0 0,0 0 15,1 0-15,-1 0 0,0 0 0,21 0 16,1-21-16,-22-1 0,21 1 0,-21 0 16,22 0-16,-22 0 0,0 0 0,21-22 15,-21 1-15,1 21 0,-22-22 16,21 1-16,-21 0 0,21-1 0,-21 1 15,0 0-15,0 21 0,0-1 0,0 1 16,0 0-16,0 42 16,0 0-16,0 22 15,-21-22-15,0 21 0,21 1 16,-22-1-16,22 0 0,0 1 16,-21-1-16,21-21 0,0 21 0,0-20 15,0 20-15,0-21 0,0 0 0,0 0 16,0 1-16,21-1 0,1 0 15,-1-21-15,0 0 0,0 0 16,21 0-16,-20 0 0,-1 0 0,0 0 16,0-21-16,0 0 0,0 21 0,1-22 15,-22 1-15,0 0 0</inkml:trace>
  <inkml:trace contextRef="#ctx0" brushRef="#br0" timeOffset="77123.66">12975 10689 0,'-21'0'0,"0"0"16,42 0-1,0 0 1,0 0-16,0 0 0,1 0 16,-1 0-16,21 0 0,-21 0 0,22 0 15,-22 0-15,21 0 0,-21 0 0,22 0 16,-1 0-16,-21 0 0,21 0 0,1-21 15</inkml:trace>
  <inkml:trace contextRef="#ctx0" brushRef="#br0" timeOffset="77727.69">14584 10626 0,'0'0'0,"-21"0"0,-1 0 0,1 0 16,0 0-16,0 0 0,0 0 16,0 0-1,21-21-15,0-1 16,0 1-16,0 0 16,21 21-16,0 0 0,0-21 15,0 21-15,0 0 0,1 0 0,-1 0 16,21 0-16,-21 21 0,0 0 0,-21 0 15,22 1-15,-1-1 0,-21 21 16,0-21-16,0 22 0,0-22 16,0 21-16,0-21 0,0 22 0,0-22 15,-21 0-15,-1 21 0,1-21 0,0 1 16,21-1-16,-21-21 0,0 21 0,0-21 16,-1 0-16,1 0 15,21-21 1,0 0-1,0-1-15,0 1 0,0-21 16,21 21-16,1 0 0,-22-22 0,21 1 16,0 21-16,0-22 0,0 1 15,0 21-15,1-21 0,20 20 0,-21-20 16,0 21-16,0 21 0,22 0 0,-22 0 16,0 21-16,0 0 15,-21 22-15,0-22 0,21 21 0,-21 0 16,0-20-16,0 20 0,0-21 0,0 21 15,0-20-15,0 20 0,0-21 16,0 0-16,-21 0 0,21 1 16,0-1-16,0 0 0,-21-21 15,42 0 17,-21-21-32,0 0 15,21-1-15,1 1 0</inkml:trace>
  <inkml:trace contextRef="#ctx0" brushRef="#br0" timeOffset="78591.62">15155 10774 0,'21'0'16,"1"0"-16,-1 0 16,0 0-16,0 0 15,0 0-15,0-21 0,1 0 16,-1 21-16,0-22 0,21 22 0,-21-21 15,22 0-15,-22 0 0,0 21 0,0-21 16,0 0-16,-21-1 16,0 1-16,0 0 0,0 0 0,0 0 0,0 0 15,-21 21-15,0 0 16,0 0-16,0 0 0,-22 0 0,22 42 16,0-21-16,0 21 0,-21-20 0,20 20 15,1 0-15,0-21 0,0 22 16,21-1-16,-21-21 0,21 22 15,-21-22-15,21 0 0,0 0 0,0 0 16,21 0-16,0-21 0,0 0 16,0 0-16,22 0 0,-22 0 15,21 0-15,-21 0 0,22 0 0,-22 0 16,21-21-16,-21 0 0,22 0 0,-22 21 16,0-21-16,0 0 0,0-22 15,0 22-15,1 0 0,-1 0 0,-21-22 16,0 22-16,21 0 0,-21 0 0,21 0 15,-21 42 17,0 0-32,0 0 0,0 0 0,0 22 15,0-22-15,0 21 0,0-21 16,0 1-16,0 20 0,0-21 0,0 0 16,0 0-16,0 1 0,0-1 15,21-21 1,0 0-16,1 0 0,-1 0 15,0 0-15,-21-21 0,21 21 0,0-22 16,0 1-16,1 0 0,-1 0 0,0 0 16,0 0-16,0-1 15,-21 1-15,21 0 0,-21 0 0,22 0 16,-22 0-16,0 42 16,0 0-1,0 0-15,0 0 0,0 0 0,0 1 16,0-1-16,0 0 0,0 0 0,0 0 15,21 0-15,0-21 0,0 0 16,0 0-16,22 0 16,-22 0-16,0 0 0,0 0 0,21 0 15,-20 0-15,20-21 0,-21 21 0,0-21 16,0 0-16,1 21 0,-22-21 16,0 0-16,21-1 0,-21 1 15,0 0-15,0 0 0,0 0 0,0 0 16,0-1-16,-21 1 15,-1 0-15,1 21 16,0 0-16,0 0 0,21 21 16,0 0-16,-21-21 15,21 22-15,-21-22 16,21 21-16</inkml:trace>
  <inkml:trace contextRef="#ctx0" brushRef="#br0" timeOffset="78888.69">17632 10266 0,'0'0'0,"-43"0"0,22 0 16,0 0-16,-21 0 0,21 0 0,-1 0 15,1 0-15,0 21 0,0 0 16,-21 0-16,20 22 0,1-22 0,21 21 16,-21 22-16,0-22 0,0 0 15,21 1-15,0-22 0,0 21 0,-21 1 16,21-22-16,0 21 0,0-21 16,-22 0-16,22 1 0,0-1 0,0 0 15,0 0 1,22-21-16,-1 0 0,0 0 15,0 0-15,-21-21 0,21 0 16</inkml:trace>
  <inkml:trace contextRef="#ctx0" brushRef="#br0" timeOffset="80104.67">17187 10435 0,'0'0'15,"0"-21"-15,-21 0 0,21 0 0,-21 0 16,21-1-16,0 1 0,0 0 0,0 0 15,21 0-15,0 21 16,0 0-16,1-21 0,-1 21 16,21 0-16,-21 0 0,22 0 0,-1 0 15,0 0-15,-21 21 0,22-21 16,-1 21-16,0 21 0,1-21 0,-22 22 16,0-22-16,-21 21 0,0-21 0,0 22 15,0-22-15,0 21 16,0-21-16,-21 1 0,0-1 0,-22 0 0,1-21 15,0 21-15,21 0 0,-22-21 0,1 0 16,0 0-16,-1 0 16,22 0-16,0 0 0,0 0 0,0 0 15,21-21-15,0 0 0,0 0 16,0 0-16,21 21 16,0 0-16,0 0 0,0 0 0,0 0 15,22 0-15,-22 0 0,21 21 0,1 0 16,-22 0-16,0 0 0,21 0 15,-21 1-15,1-1 0,-1 0 0,0 0 16,-21 0-16,0 0 0,0 1 0,0-1 16,0 0-1,-21 0-15,0-21 0,-1 21 0,-20-21 16,21 0-16,-21 0 0,-1 21 0,22-21 16,-21 0-16,-1 0 0,1 0 0,21 0 15,-21 0-15,20 0 0,1 0 16,-21-21-16,21 0 0,0 21 0,21-21 15,-22 21-15,22-21 0,-21 21 16,42 0 15,1 0-31,-1 0 0,0 0 0,0 0 16,0 0-16,22 0 16,-22 0-16,21 21 0,0-21 0,-20 0 0,20 0 15,0 0-15,1 0 0,-1 0 16,0 0-16,1-21 0,-1 21 15,-21-21-15,21 21 0,-20-22 0,-1 1 16,0 21-16,0-21 0,0 0 0,0 0 16,1 0-16,-22-1 0,0-20 15,21 21-15,-21 0 0,21-22 0,-21 22 16,0 0-16,0 0 0,0 0 0,0 42 31,0 0-31,0 0 0,0 0 16,0 1-16,-21-1 0,21 21 0,-21-21 15,21 0-15,0 1 16,0-1-16,0 0 0,0 0 0,0 0 16,0 0-16,21-21 15,0 0-15,0 0 16,0 0-16,0 0 0,1 0 16,-1 0-16,0-21 0,0 21 0,0-21 15,0 0-15,1 0 0,-1 0 16,0-1-16,-21 1 0,21 0 0,0-21 15,-21 21-15,0-1 0,0 1 0,0 0 16,0 42 15,0 0-31,0 1 0,0-1 0,-21 0 16,0 0-16,21 0 0,0 0 0,0 22 16,0-22-16,0 0 0,0 0 15,0 0-15,0 1 0,0-1 16,21-21-16,0 0 15,0 0-15,1 0 16,-1 0-16,0 0 0,0 0 0,0 0 16,22-21-16,-22 21 0,0-22 0,0 22 15,0-21-15,22 0 16,-22 0-16,0 0 0,-21 0 0,21-1 0,0 1 16,-21 0-16,0 0 0,0 0 15,0 42 1,0 0-16,0 0 15,0 0-15,0 1 0,0-1 0,0 0 16,-21 0-16,21 0 16,0 0-16,0 1 0,21-22 47,0 0-47,-21-22 15,0 1-15,22 0 0,-22 0 0</inkml:trace>
  <inkml:trace contextRef="#ctx0" brushRef="#br0" timeOffset="80276.39">18542 10308 0,'-21'-21'0,"42"42"0,-63-42 16,20 21-16,1 0 16,0 0-16,0 0 15,21 21 1,21-21-1,0 0-15,0 0 0,1 0 16,-1 0-16,0 0 0,21 0 0</inkml:trace>
  <inkml:trace contextRef="#ctx0" brushRef="#br0" timeOffset="80508.69">18965 10181 0,'0'0'0,"0"-21"31,-21 42-16,21 0 1,-21 1-16,21-1 16,-21 0-16,21 21 0,0-21 0,-43 64 15,43-64-15,0 22 0,0-1 16,-21-21-16,21 21 0,-21-20 16,21-1-16,0 0 0,0 0 0,0 0 0,0 0 15,0 1-15,0-1 16,21-21-1,0 0-15,1 0 0,-1 0 0</inkml:trace>
  <inkml:trace contextRef="#ctx0" brushRef="#br0" timeOffset="80996.67">19431 10605 0,'0'0'0,"0"-22"0,21 1 0,-21 0 15,0 0-15,0 0 0,0 0 16,0-1-16,0 1 0,-21 0 15,0 21-15,0 0 0,-22 0 16,22 0-16,0 0 0,0 21 16,0 0-16,-22 1 0,22-1 0,0 0 15,21 0-15,-21 0 0,0 0 16,21 22-16,0-22 0,-22 0 0,22 0 16,0 0-16,0 1 0,0-1 15,0 0-15,22-21 16,-1 0-16,0 0 15,0 0-15,0 0 0,22-21 0,-22 0 16,0 21-16,0-22 0,0-20 16,22 21-16,-22-21 0,0-1 0,0 1 15,0 0-15,0-1 0,1-20 0,-1 20 16,0-20-16,0 21 16,-21-1-16,0 1 0,0 0 0,21 20 15,-21 1-15,0 0 0,-21 21 16,0 21-16,-21 0 15,20 22-15,1-22 0,-21 21 0,21 22 16,0-22-16,-1 22 0,22-22 0,0 21 16,0 1-16,0-22 0,0 1 15,0-1-15,22 0 0,20 1 0,-21-22 16,0 0-16,22 0 0,-22 0 0,21 0 16,64-21-16,-43 0 15,1 0-15,-22 0 0,22 0 16,-1 0-16,-20 0 0,-1-21 0,0 0 15</inkml:trace>
  <inkml:trace contextRef="#ctx0" brushRef="#br0" timeOffset="81987.72">444 12848 0,'0'0'0,"-42"21"0,21-21 0,0 22 16,0-1-16,21 0 15,0 0-15,0 0 0,21-21 16,21 21-16,0-21 0,1 0 16,20 22-16,-20-22 0,20 0 15,1 0-15,-1 0 0,1 0 0,-1 0 16,1 0-16,-1-22 0,1 1 0,-1 21 16,1-21-16,-22 0 0,21 21 15,1-21-15,-22 0 0,1 21 0,-1-22 16,-21 1-16,0 0 0,0 21 15,-21-21-15,0 0 16,0 0-16,-21 21 0,-21-22 0,21 22 16,0 0-16,-22-21 0,22 21 15,-21 0-15,21 0 0,-1 0 16,1 0-16,0 0 16,42 0 15,0 0-31,1 0 0,-1 0 15,0 0-15,0 0 0,0 21 16,0-21-16,1 22 0,-1-1 0,-21 0 16,0 0-16,0 21 0,0-20 15,0-1-15,-21 21 0,-1-21 0,1 0 16,-21 22-16,21-22 0,-22 0 16,22 0-16,-21 0 0,0 1 15</inkml:trace>
  <inkml:trace contextRef="#ctx0" brushRef="#br0" timeOffset="84868.58">2349 12700 0,'0'21'15,"22"-21"1,-1 0-16,0-21 0,0 21 0,0-21 15,22 0-15,-22 21 0,21-21 16,0-1-16,-20 1 0,20 0 0,-21 0 16,21 0-16,-20-22 0,-1 22 15,0 0-15,-21 0 0,0-21 0,0 20 16,0 1-16,0-21 0,0 21 16,-21 0-16,0 21 0,-1 0 15,1 0-15,0 21 0,0 0 16,0 0-16,0 21 0,21 1 0,-22-1 15,22 0-15,-21 1 0,21-1 16,-21 22-16,21-22 0,0 21 16,0-20-16,-21 20 0,21-20 15,0-1-15,-21 0 0,21 1 0,0-22 16,0 21-16,0-21 0,0 0 0,0 1 16,-21-22-1,-1-22 1,1 1-16,21 0 0,-21 0 15,0 0-15,0-22 0,0 22 0,-1-21 16,-20 0-16,21-1 0,0 1 16,-22 0-16,22-1 0,-21 22 0,21-21 15,0 21-15,-1 21 16,1 0-16,21 21 16,0 21-16,0-21 0,0 22 15,21-1-15,1-21 0,-1 21 0,0 1 16,0-1-16,0-21 0,22 22 15,-22-22-15,21 0 0,0 0 16,-20 0-16,20-21 0,0 0 0,1 0 16,20 0-16,-21 0 0,1-21 15,-1 0-15,0 0 0,1 0 0,-1-1 16,-21-20-16,22 21 0,-22-21 16,0 20-16,0-20 0,0 0 0,-21-1 15,0 22-15,0-21 0,0 21 0,0 0 16,0-1-16,0 44 31,0-1-31,0 0 0,0 0 16,0 21-16,-21-20 0,21 20 0,0-21 15,-21 21-15,21-20 0,0 20 16,0-21-16,-21 0 0,21 22 16,0-22-16,0 0 0,0-42 46,21 21-46,-21-21 0,21-22 16,-21 22-16,21 0 0,0-21 0,-21 20 16,0-20-16,22 0 0,-1-1 0,0 22 15,-21-21-15,21 21 16,0 0-16,-21-1 0,21 22 0,1 0 16,-1 0-16,-21 22 15,0-1-15,0 0 0,0 0 16,0 21-16,21-20 0,-21-1 0,0 21 15,0-21-15,0 0 0,0 22 16,21-22-16,-21 0 0,0 0 0,21-21 16,0 21-16,1-21 15,-1 0-15,0 0 0,0 0 0,21 0 16,-20-21-16,20 21 0,-21-21 0,21 0 16,1 0-16,-22 0 0,21-22 15,-21 22-15,1-21 0,-1 21 0,0-22 16,-21 22-16,0 0 0,0-21 15,0 20-15,0 1 0,-21 21 32,0 0-32,-1 21 15,22 1-15,-21 20 0,21-21 0,0 0 16,0 22-16,0-22 0,0 21 0,0-21 16,0 0-16,0 22 0,21-22 15,1-21-15,-22 21 0,0 0 0,21 0 16,0-21-16,0 0 15,-21-21 1,-21 0 0,0 21-16,0-21 0,-1 0 15,1 0-15,0-1 0,0 1 16,0 0-16,0 21 0,-1-21 16,1 21-16,21 21 15,0 0-15,0 0 16,0 1-16,0-1 15,0 0-15,21 0 0,-21 0 0,22 0 16,-1-21-16,0 22 0,21-22 16,-21 0-16,1 0 0,20 0 0,0 0 15,1 0-15,-22 0 0,21 0 16,0 0-16,-20-22 0,20 1 16,-21 21-16,21-21 0,-20 0 0,-1 0 0,0 0 15,0-22-15,0 22 0,-21-21 16,0 21-16,21-22 0,-21 1 15,0 21-15,22-22 0,-22 1 0,0 0 16,0 21-16,0-22 0,0 1 0,0 21 16,0 0-16,0-1 0,0 1 15,-22 21-15,1 0 16,21 21-16,0 1 16,-21 20-16,21-21 0,0 21 0,0-20 15,-21 20-15,21 0 0,0 1 16,0-1-16,0 0 0,0 1 0,0-22 15,0 21-15,0 0 0,0-20 16,21 20-16,-21-21 0,21 0 0,0 0 16,1 1-16,-1-22 15,0 0-15,0 0 0,0 0 16,0 0-16,1-22 0,-1 1 0,0 0 16,0 0-16,0 0 0,0 0 15,1-1-15,-1-20 0,0 21 0,0-21 16,0 20-16,-21-20 0,0 21 0,0 0 15,0-22-15,0 22 0,0 0 16,-21 21 0,0 0-16,0 21 15,0 0-15,21 1 16,-22-1-16,22 21 0,-21-21 0,21 0 16,0 22-16,0-22 0,0 21 15,0-21-15,0 1 0,21-1 0,1 0 16,-1 0-16,0 0 0,0 0 0,21-21 15,-20 22-15,20-22 0,0 0 16,-21 0-16,22 0 0,-1 0 0,0 0 16,1 0-16,20-22 0,-20 22 0,-1-21 15,0 0-15,1 0 0,-1 0 16,-21 0-16,21-22 0,-20 22 0,-1 0 16,-21-21-16,0 20 0,0-20 0,0 21 15,0 0-15,0 0 16,0-22-16,-21 22 0,-1 0 15,1 21-15,0 0 0,0 0 0,0 0 16,0 0-16,-22 21 0,22 0 16,0-21-16,0 21 0,0 22 0,-22-22 15,22 0-15,0 21 0,21-20 0,0 20 16,0-21-16,0 0 0,0 22 16,0-22-16,0 0 0,0 0 0,21-21 15,-21 21-15,21-21 0,0 0 0,1 0 16,20 0-16,-21 0 0,0 0 15,0 0-15,1-21 0,-1 0 16,0 21-16,0-21 0,0 0 0,0-1 16,1-20-16,-22 21 0,0 0 15,0-22-15,21 22 0,-21 0 0,0 0 16,0 0-16,0 0 0,0-1 0,0 44 47,0-1-47,0 0 0,0 0 0,0 21 15,0-20-15,0 20 0,0-21 16,0 21-16,0-20 0,0-1 16,21 21-16,-21-21 0,21 0 0,-21 1 15,21-22-15,0 21 0,1 0 16,20-21-16,-21 0 0,21 0 0,1 0 16,-1 0-16,0 0 0,22 0 0,-22 0 15,22-21-15,-22 21 0,0-21 16,22-1-16,-22 1 0,1 0 0,-22 0 15,21-21-15,-21 20 0,22-20 0,-22 21 16,-21-21-16,0-1 0,0 22 16,0-21-16,0 21 0,0-22 0,-21 22 15,-1 0-15,1 0 0,0 0 16,-21 21-16,21 0 0,-22 0 16,22 0-16,-21 0 0,21 21 0,-22 0 15,22 0-15,0 0 0,0 22 0,0-1 16,21-21-16,-22 21 0,22 1 15,0-1-15,-21-21 0,21 22 0,0-22 16,0 21-16,0-21 0,21 0 0,1 1 16,-1-22-16,0 0 0,0 21 15,0-21-15,0 0 0,22 0 0,-22 0 16,0-21-16,0-1 0,22 22 0,-22-21 16,0 0-16,0-21 0,0 21 15,0-22-15,1 22 0,-1-21 16,0-1-16,-21 1 0,0 0 0,21-1 15,-21 1-15,21-21 0,-21 20 0,0 1 16,0-22-16,0 22 0,0 0 16,0-22-16,0 22 0,0 21 0,0-22 15,0 22-15,0 0 0,0 42 16,0 0 0,0 22-16,-21-1 0,21 0 0,0 1 15,0 20-15,0-20 0,-21-1 16,21 21-16,0-20 0,0-1 0,0 0 15,0 1-15,0-1 0,0 0 0,21 1 16,-21-1-16,0-21 0,21 22 16,0-22-16,1 0 0,-1 0 15,-21 0-15,21-21 0,0 0 16,0 0-16,0 0 0,1 0 16,-1-21-16,0 0 0,0 0 15,0 0-15,0-1 0,1 1 0,-1-21 16,-21 21-16,0-22 0</inkml:trace>
  <inkml:trace contextRef="#ctx0" brushRef="#br0" timeOffset="85108.05">3937 12615 0,'0'0'0,"-21"0"0,0 0 0,42 0 31,21 0-31,-21-21 0,22 21 16,-22 0-16,21-21 0,0 21 0,1-21 16,-1 21-16,22-21 0,-22 21 15,21-21-15,-20-1 0,20 22 0,-20-21 16</inkml:trace>
  <inkml:trace contextRef="#ctx0" brushRef="#br0" timeOffset="86111.68">7429 12531 0,'-21'-21'0,"42"42"0,-63-64 0,42 22 15,0 0-15,-21 21 0,21-21 0,-21 0 16,21 0-1,-21 21-15,21 21 32,-22 0-32,22 0 0,0 0 15,0 0-15,0 1 0,0 20 16,-21-21-16,21 21 0,0-20 0,0 20 0,0-21 16,0 0-16,0 22 15,0-22-15,0 0 0,21 0 16,-21 0-16,22-21 0,-1 0 15,0 0-15,0 0 16,0 0-16,0-21 0,-21 0 16,22 0-16,-22 0 0,0-1 0,0 1 15,0-21-15,0 21 16,0 0-16,0-1 0,-22 1 0,1 0 16,0 0-16,21 0 0,-21 21 0,0-21 15,21-1-15,21 22 47,21 0-31,-21-21-16,22 21 0,-1 0 0,0-21 15,1 0-15,20 21 0,-20-21 0,20 0 16,-21-1-16,22 1 0,-22 0 16,1 0-16,-1 0 0,0 0 0,-21-1 15,1 1-15,-1 0 0,-42 21 31,-1 0-31,1 21 0,0 0 16,21 1-16,-21-1 0,0 0 16,0 21-16,21 1 0,0-22 15,0 21-15,-22 0 0,22 1 0,0 20 0,0-20 16,0 20-16,0 1 16,0-1-16,0 1 0,0-1 0,0 1 15,0-1-15,0 1 0,0-1 0,0 22 16,0-22-16,0 22 0,0 0 15,0-1-15,0 22 0,0-21 0,0-1 16,0 1-16,-21 63 0,21-63 16,0-22-16,0 1 0,0-1 0,0 1 15,0-22-15,0 1 0,0-22 16,0 0-16,0 0 0,0-42 16,0 0-16,0-22 0,0 1 15,0 0-15,-21-22 0,21 22 16,-21-22-16,0-20 0,0 20 15,21-20-15,-22-1 0,1 0 0,0 1 16,21-1-16,0 21 0,-21-20 0,21 20 16,0-20-16,0 20 0,0 1 15,0 20-15,21-20 0,0-1 0,0 22 16,1 0-16,-1-22 0,21 22 0,-21-1 16,22 1-16,-1 21 0,0-21 15,-21 20-15,22 1 0,-1 0 0,0-21 16,1 21-16</inkml:trace>
  <inkml:trace contextRef="#ctx0" brushRef="#br0" timeOffset="89332.71">9779 12700 0,'0'0'0,"-21"0"16,21-21-16,21 0 15,-21 0-15,21-1 0,0 1 16,22 0-16,-22 0 0,0-21 15,0 20-15,21 1 0,-20-21 0,-1 21 16,-21-22-16,0 22 0,0-21 16,0 21-16,0 0 0,0-1 0,-21 22 15,-1 0 1,1 22-16,0-1 16,0 0-16,0 21 0,0-21 15,21 22-15,-22-1 0,22-21 0,-21 22 16,21-1-16,-21-21 0,21 21 15,0-20-15,0 20 0,0-21 0,0 0 16,21 0-16,0 1 0,-21-1 0,22-21 16,-1 0-16,0 0 0,0 0 15,0 0-15,0 0 0,1-21 0,20-1 16,-21 1-16,0 0 0,22 0 0,-22 0 16,0 0-16,21-1 0,-21-20 15,1 21-15,20-21 0,-21 20 0,0-20 16,22 21-16,-22-21 0,0 20 15,0 1-15,0 0 0,0 21 16,1 0-16,-1 0 0,-21 21 16,0 0-16,0 1 0,0-1 15,0 0-15,0 21 0,-21-21 16,21 22-16,-22-22 0,1 0 0,21 21 16,0-20-16,0-1 0,-21 0 0,21 0 15,0 0-15,0 0 0,-21-21 16,42 0-1,-21-21 1,21 0-16,0 0 0,1 21 16,-22-21-16,21-22 0,0 22 0,0 0 15,0 0-15,0-21 0,1 20 16,-1-20-16,0 21 0,0-21 16,-21 20-16,0 1 0,21 0 0,-21 0 15,0 0-15,-21 21 16,0 21-1,21 0-15,-21 0 0,0 0 0,-1 1 16,22 20-16,0-21 0,-21 21 0,21 1 16,-21-22-16,21 21 15,0-21-15,0 1 0,0 20 0,0-21 16,21 0-16,0 0 0,1 1 0,-1-22 0,0 0 16,21 0-16,-21 0 15,22 0-15,-1 0 0,0 0 0,1-22 16,20 22-16,-20-21 0,-1 0 0,0 0 15,1 0-15,-22 0 0,21-1 16,-21-20-16,0 21 0,1 0 0,-22 0 16,21-22-16,-21 22 0,0 0 0,0 0 15,0 0-15,0-1 0,-21 22 16,-1-21-16,1 21 0,0 0 0,0 0 16,0 21-16,0 1 0,21-1 0,-22 0 15,1 0-15,0 0 0,21 0 16,-21 1-16,21-1 0,0 21 0,0-21 15,0 0-15,0 1 0,21-1 16,0 0-16,0 0 0,1-21 16,-1 21-16,21-21 0,-21 0 0,0 0 15,22 0-15,-22 0 0,0 0 0,21 0 16,-20-21-16,-1 21 0,0-21 16,0 0-16,0 0 0,0-1 0,1 1 15,-1 0-15,0 0 0,0 0 0,0 0 16,0-22-16,-21 22 0,22 0 15,-1 0-15,-21 0 0,21-1 0,-21 44 47,0-1-47,0 0 0,0 0 16,0 0 0,0 0-1,21-21-15,-21-21 31,0 0-15,0 0-16,0 0 16,0 0-16,0-1 15,-21 22-15,0 0 0,0 0 16,-1 0-16,1 0 16,0 0-16,21 22 15,0-1-15,-21 0 0,21 0 0,-21 0 16,21 22-16,0-22 0,-21 0 15,21 0-15,0 0 0,0 22 0,0-22 16,0 0-16,0 0 0,21 0 0,0-21 16,-21 21-16,21-21 0,0 0 15,0 0-15,1 0 0,-1 0 0,0 0 16,0 0-16,0 0 0,22 0 0,-22-21 16,0 0-16,21 0 0,-21 21 15,1-21-15,20-22 0,-21 22 16,0 0-16,0 0 0,1-21 0,-1 20 0,0 1 15,-21-21-15,21 21 0,-21 0 16,0-1-16,-21 22 31,0 22-31,21-1 0,-21 0 16,-1 0-16,22 0 0,0 0 0,0 1 16,-21-1-16,21 21 0,0-21 0,0 0 15,0 1-15,0-1 0,0 0 16,21 0-16,-21 0 0,22-21 15,-1 0-15,0 0 0,0 21 0,0-21 16,0 0-16,1 0 0,-1 0 16,0-21-16,0 0 0,0 21 0,0-21 15,22-21-15,-22 20 16,0 1-16,0 0 0,-21 0 0,0 0 16,21 0-16,-21-22 0,22 43 15,-22-21-15,0 0 0,-22 42 31,22 0-15,-21 0-16,21 1 0,0-1 16,0 0-16,0 0 0,0 0 0,0 0 15,0 1-15,0-1 16,21 0-16,1-21 0,-1 0 0,0 21 16,0-21-16,0 0 0,0 0 0,1 0 15,20 0-15,-21 0 16,0-21-16,0 0 0,1 21 0,-1-21 15,0-1-15,0 1 0,0 0 0,0-21 16,-21 21-16,22-22 0,-1 1 16,0 0-16,-21-1 0,21 1 0,0 0 15,-21-22-15,0 22 0,0-1 0,21 1 16,-21 21-16,0-21 0,0 20 16,-21 44-1,21-1-15,-21 21 0,21-21 16,-21 22-16,21-1 0,0 0 15,-21 22-15,21-22 0,0 0 16,0-20-16,0 20 0,0 0 0,0 1 16,0-22-16,0 0 0,0 21 15,21-21-15,-21 1 0,21-1 0,0 0 16,0 0-16,1-21 0,-1 0 16,21 0-16,-21 0 0,0 0 15,22 0-15,-22-21 0,21 21 0,-21-21 16,1 0-16,20-1 0,-21 1 0,0 0 15,22 0-15,-22 0 0,0-22 16,0 22-16,-21 0 0,21 0 0,-21 0 16,21 0-16,-21 42 31,0 0-31,0 0 16,0 0-16,-21 0 0,21 1 0,0-1 15,0 0-15,0 0 0,0 0 0,0 0 16,0 1-16,21-1 15,1-21-15,-1 0 0,0 0 0,0 0 16,0 0-16,0 0 0,22 0 0,-22 0 16,0 0-16,21 0 0,-20 0 15,-1-21-15,0-1 0,0 1 16,-21 0-16,21 0 0,-21 0 0,21 0 16,-21-22-16,0 22 0,0 0 15,0 0-15,0 0 0,0 42 31,-21 0-31,21 0 16,-21 0-16,21 0 0,-21 1 0,21-1 16,0 0-16,-21 0 0,0 0 15,21 0-15,-22-21 0,22 22 16,0-1-16,0-42 47,0-1-47,22 1 0,-1 0 15,0 0-15,0 0 0,-21 0 16,21-1-16,0 1 0,1-21 0,-1 21 16,0 0-16,-21-1 0,21 1 15,0 0-15,0 0 0,-21 42 32,0 0-32,0 0 0,0 1 0,0-1 15,0 0-15,0 0 0,0 0 0,0 0 16,0 1-16,0-1 0,0 0 15,0 0-15,22 0 0,-1-21 0,0 21 16,21-21-16,-21 0 0,22 22 0,41-22 16,-20 0-16,-22 0 15,1 0-15,20 0 0,-21 0 16,1-22-16,-1 22 0,0-21 0,1 0 16,-22 0-16,0 0 0,21 0 0,-42-22 15,22 22-15,-22-21 0,0 21 16,0-1-16,0 1 0,0 0 0,0 0 15,-22 0-15,1 21 0,-21 0 16,21 0-16,-22 0 0,1 21 0,0 0 16,-1 0-16,22 0 0,-21 1 0,21-1 15,-22 0-15,22 21 0,21-21 16,-21 1-16,21-1 0,0 0 16,0 0-16,0 0 0,0 0 0,21-21 15,0 0-15,1 0 0,-1 0 16,0 0-16,0 0 0,21 0 15,-20 0-15,-1 0 0,21 0 0,-21-21 16,0 21-16,1-21 0,-1 0 0,0 0 16,-21 0-16,21-1 0,-21 1 15,21 0-15,0 0 0,-21 0 0,0 0 16,0 42 15,0 0-31,-21 0 0,0 0 0,21 0 16,-21 1-16,0 20 0,0-21 0,-1 21 15,1 1-15,0-1 16,0 22-16,21-22 0,-21 21 0,0 1 16,21-1-16,-22 1 0,1-1 0,0-20 15,21 20-15,-21 1 0,0 20 16,0-20-16,-1-1 0,1 1 0,21-1 16,-21 22-16,0-43 0,0 22 0,0-1 15,-1-20-15,1 20 0,0-20 0,0-22 16,0 21-16,0-21 0,-1 0 15,1 1-15,0-1 0,0-21 16,0 0-16,21-21 16,0-1-16,0 1 15,0 0-15,0 0 16,0-21-16,0-1 0,0 1 0,0 0 16,0-22-16,21 22 0</inkml:trace>
  <inkml:trace contextRef="#ctx0" brushRef="#br0" timeOffset="89567.9">13525 12065 0,'0'0'0,"0"-21"0,-21 0 0,0 0 16,21-1-16,-21 1 0,21 0 15,-21 21 1,0 0 46,-1 0-62,1 0 16,0 21-16</inkml:trace>
  <inkml:trace contextRef="#ctx0" brushRef="#br0" timeOffset="89732.7">12171 12340 0,'0'0'0,"0"21"0,0 1 15,21-22-15,0 21 16,21-21-16,-20 0 0,20 21 0,0-21 16,22 0-16,-22 0 0,22 0 0,-1 0 15,1 0-15,-1 0 0,1 0 16</inkml:trace>
  <inkml:trace contextRef="#ctx0" brushRef="#br0" timeOffset="90123.96">15706 12086 0,'0'0'0,"0"-84"16,0 62-16,0 1 0,0 0 16,0 0-16,0 0 0,0 0 0,0 42 46,-22 0-46,22 0 0,0 21 0,0 1 16,-21-1-16,21 22 0,0-22 0,0 0 16,0 1-16,0-1 0,0 0 15,-21 1-15,21-22 0,-21 21 0,21-21 16,0 0-16,-21 1 0,21-1 0,-21 0 16,-1 0-1,1-21-15,0 0 16,0 0-16,21-21 0,-21 0 0,0 21 15</inkml:trace>
  <inkml:trace contextRef="#ctx0" brushRef="#br0" timeOffset="90875.68">15092 12319 0,'0'0'0,"21"0"32,0 0-17,0 0-15,0 21 0,22-21 0,-22 0 16,21 0-16,1 0 0,-1 0 15,21 0-15,-20 0 0,20-21 0,1 0 16,-22 21-16,22-21 0,-1 0 16,-21-1-16,22 1 0,-22-21 15,22 21-15,-22 0 0,-21-22 0,22 22 16,-22-21-16,0-1 0,-21 22 16,0-21-16,0 21 0,0 0 0,0-1 15,0 1-15,-21 21 0,0 0 0,-22 0 16,22 0-16,0 21 0,0 1 15,0 20-15,-1 0 0,1 1 0,0-1 16,0 21-16,21-20 0,0-1 0,-21 22 16,0-22-16,21 0 0,-22-21 15,22 22-15,0-1 0,-21-21 16,21 0-16,-21 1 0,21-1 0,-21 0 16,21 0-16,0 0 15,0-42 16,21 0-31,0 0 0,0 0 16,1-1-16,-1-20 0,0 21 16,0 0-16,0-22 0,0 22 0,1 0 15,-1-21-15,0 21 0,0-1 16,0 22-16,0 0 0,1 0 16,-22 22-16,0-1 15,0 0-15,0 0 0,0 0 16,0 22-16,0-22 0,0 0 0,0 0 15,0 0-15,0 0 0,0 1 0,0-1 16,0 0-16,21-21 16,0 0-16,0 0 0,0 0 15,0 0-15,1 0 0,20 0 0,-21 0 16,0 0-16,22 0 0,-22-21 0,0 21 16,0-21-16,0-1 0,0 1 15,-21 0-15,22 0 0,-22 0 0,0 0 16,0-1-16,0 1 0,0 0 15,-22 21-15,1 0 0,0 0 16,0 0-16,0 21 16,0 0-16,-1 1 15,22-1-15,0 0 0,0 0 16,0 0-16,0 0 0,0 1 0,0-1 16,0 0-16,22 0 15,-1-21-15,0 0 16,0 0-16,0 0 0,0 0 15,1-21-15</inkml:trace>
  <inkml:trace contextRef="#ctx0" brushRef="#br0" timeOffset="91612.56">17060 12150 0,'0'0'0,"21"-43"31,1 43-31,-1-21 0,0 21 0,0-21 0,21 0 16,-20 0-16,20 0 0,0-1 15,1 1-15,-1 0 0,-21 0 16,21-21-16,1 20 0,-22 1 0,0-21 0,0 21 15,0 0-15,1-22 16,-22 22-16,0 0 0,0 0 16,-22 21-16,1 0 15,0 0-15,0 0 0,0 21 16,0 0-16,-1 21 0,1-20 0,0 20 16,0 0-16,0 22 0,0-1 0,-22 43 15,22-42-15,0-1 16,0 1-16,0-1 0,21 1 0,-22-1 15,1 1-15,21-1 0,-21 1 0,21-1 16,-21 22-16,0-22 0,21 22 16,-21 0-16,-1-22 0,22 22 0,-21-22 15,0 1-15,0 20 0,-21 1 16,20-21-16,1 20 0,0-20 0,-21-1 16,21 1-16,-1-1 0,-20-20 15,21-1-15,21 0 0,0-21 0,0 1 16,0-1-16,21-21 15,0-21-15,22-1 0,-1 1 16,0 0-16,1-21 0,-1 21 16,0-22-16,22 1 0,-22 0 15,22-22-15,-22 22 0,21-22 0,-20 1 16,-1 20-16,-21-20 0,0-1 16,1 22-16,-22-21 0,0-1 0,-22 1 0,1-22 15,0 21-15,-21 1 0,-1-1 16,1 1-16,0 21 0,-1-1 15,22 1-15,-21 0 0,21 20 0,-22 1 16,43 0-16,-21 21 0,21-21 0,0 0 31,21 0-15,1 21-16,-1-22 0,0 22 0,21 0 16,-21-21-16,1 21 0,20-21 15,-21 0-15,21 21 0,-20-21 0,20 0 16,-21 21-16</inkml:trace>
  <inkml:trace contextRef="#ctx0" brushRef="#br0" timeOffset="91996.45">17547 12277 0,'0'0'0,"-21"-21"0,0 21 0,0-22 0,21 1 16,-22 0-16,22 0 0,-21 0 16,21 0-16,0-1 0,0 1 0,0 0 15,0 0-15,0 0 0,0 0 16,0-1-16,21 1 0,1 21 0,-1 0 15,0-21-15,0 21 0,21 0 0,-20 0 16,-1 0-16,0 21 0,0 0 16,0 1-16,0-1 0,1 0 15,-1 0-15,-21 0 0,21 0 0,-21 22 16,0-22-16,0 0 0,0 0 16,0 0-16,-21 1 0,0-22 15,-1 0-15,22 21 0,-21-21 16,0 0-16,0 0 15,21-21-15,-21 21 0,21-22 16,0 1-16,0 0 16,0 0-16,0 0 0,21 0 0,0 21 15,-21-22-15,21 1 0,0 21 16,-21-21-16,22 21 0,-1-21 0,0 21 16,0 0-16,0 0 15,0 0-15,1 0 0,-1 0 16,0 0-16,0 0 0,0 0 15</inkml:trace>
  <inkml:trace contextRef="#ctx0" brushRef="#br0" timeOffset="93056.24">18076 12129 0,'0'0'0,"21"0"0,1 0 0,-1 0 16,0 0 0,-21-22-16,21 1 0,-21 0 15,0 0-15,0 0 0,0 0 0,0-1 16,0 1-16,0 0 0,-21 21 15,0-21-15,0 0 0,-1 21 0,1 0 16,0 0-16,0 0 0,0 0 16,0 21-16,-1 0 15,-20 21-15,42-20 0,-21 20 0,0-21 16,0 21-16,-1 1 0,22-22 0,0 0 16,0 21-16,0-20 0,0-1 15,0 0-15,0 0 0,0 0 16,22-21-16,-1 21 0,0-21 0,0 0 15,0 0-15,0 0 16,1 0-16,-1-21 0,0 0 0,0 0 16,0 0-16,0 21 0,1-21 0,-1-22 15,-21 22-15,0 0 16,0 0-16,0-22 0,0 22 0,21-21 16,-21 21-16,0 0 0,0-1 15,0 44 1,-21-22-16,21 21 0,0 0 15,0 0-15,0 21 0,0-20 16,0-1-16,0 0 0,0 0 0,0 0 16,0 0-16,0 1 0,0-1 15,21-21-15,0 0 0,0 0 16,0 0-16,1 0 0,-1 0 16,0 0-16,0 0 0,0-21 0,0 21 15,-21-22-15,22 1 16,-1 0-16,-21 0 0,0-21 0,21 20 15,-21 1-15,21-21 0,-21 21 0,0 0 16,0-1-16,0 1 0,0 42 31,0 1-31,-21-1 0,21 0 0,-21 21 16,21-21-16,-21 1 0,21-1 16,0 0-16,0 0 0,0 0 0,0 0 15,0 1-15,0-1 0,0 0 16,0-42 15,21 21-15,-21-21-16,21-1 0,0 1 15,-21 0-15,21 0 0,0 0 0,-21-22 16,22 22-16,-1 0 0,0 0 16,-21-21-16,21 42 0,0-22 0,0 1 15,1 21 1,-22 21-16,21 1 0,-21-1 15,0 0-15,0 0 0,0 21 0,0-20 16,0-1-16,0 0 0,0 0 0,0 0 16,0 0-16,0 1 0,0-1 15,0 0-15,21-21 16,0 0 0,0-21-1,0 0-15,1 21 0,-1-22 16,-21 1-16,21 0 0,0-21 15,0 21-15,0-1 0,1-20 0,-22 21 16,21 0-16,0 0 0,-21-1 16,0 1-16,21 21 0,-21 21 15,0 1-15,0-1 16,0 0-16,0 0 0,0 21 0,0-20 16,0-1-16,0 0 0,0 0 15,0 0-15,0 0 0,0 1 16,0-1-16,21-21 15,0 0-15,1 0 16,-1 0-16,0 0 0,0 0 16,0-21-16,-21-1 15,0 1-15,21 0 0</inkml:trace>
  <inkml:trace contextRef="#ctx0" brushRef="#br0" timeOffset="93381">19113 12065 0,'22'0'47,"-1"0"-31,0 0-16,0-21 0,0 21 15,-21-21-15,21 21 0,1-21 16,-1-1-16,0 22 0,-21-21 0,0 0 16,0 0-16,0 0 15,-21 21 1,0 0-16,-1 0 0,1 0 0,21 21 15,-21 0-15,0 0 0,0 0 0,0 1 16,-1-1-16,1 21 0,21-21 16,0 0-16,0 1 0,0 20 15,0-21-15,0 0 0,0 0 0,0 1 16,0-1-16,0 0 16,21-21-16,1 0 0,-1 0 0,0 0 15,21 0-15,-21 0 0,22 0 0,-1 0 16,0 0-16,-20-21 0,20 0 15,0-1-15,1 1 0</inkml:trace>
  <inkml:trace contextRef="#ctx0" brushRef="#br0" timeOffset="93908.68">19727 11875 0,'0'0'0,"0"-22"0,-42 1 32,21 21-32,0 21 15,-1 1-15,1 20 0,0-21 16,0 21-16,0 1 0,0-22 0,21 21 15,0-21-15,-22 22 0,22-22 16,0 0-16,0 0 0,0 0 0,0 1 16,0-1-16,22-21 15,-1 0 1,0 0-16,0 0 0,0-21 16,0-1-16,1 1 0,-1 0 15,0-21-15,0 21 0,0-1 16,-21-20-16,21 21 0,1 0 0,-1 0 15,-21-1-15,0 1 16,0 42 0,0 1-16,0-1 0,0 0 0,0 0 15,0 21-15,0-20 0,-21-1 16,21 0-16,0 0 0,0 0 0,0 0 16,0 1-16,0-1 0,21 0 15,0-21-15,0 0 0,-21 21 0,21-21 16,0 0-16,1 0 0,-1 0 0,0 0 15,0-21-15,0 0 0,0 21 16,1-21-16,-1-1 0,0 1 0,0-21 16,-21 21-16,0-22 0,21 1 0,0 0 15,-21-1-15,0 1 0,0 0 16,0 21-16,0-1 0,0-20 16,0 21-16,-21 21 15,0 0 1,0 0-16,0 21 0,21 0 0,0 0 15,0 1-15,-21-1 0,21 0 0,0 0 16,0 0-16,0 0 0,0 1 16</inkml:trace>
  <inkml:trace contextRef="#ctx0" brushRef="#br0" timeOffset="94283.7">20299 11980 0,'0'0'0,"0"-21"0,0 0 15,0 0-15,-21 21 16,-1 0-16,1 0 0,0 21 16,0-21-16,21 21 0,0 0 15,-21 1-15,21-1 0,0 21 16,-21-21-16,21 0 0,0 1 0,0-1 16,0 0-16,0 0 0,21-21 15,0 0-15,0 0 16,0 0-16,0 0 0,1 0 0,-1 0 15,0 0-15,0-21 16,-21 0-16,0 0 0,21-1 16,-21 1-16,0 0 0,0 0 0,0 0 15,0-22-15,0 22 0,0 0 16,0 0-16,0 0 0,-21 21 16,0 0-16,0 0 0,0 0 15,-1 0-15,1 21 0,21 0 16,0 0-16,0 0 0,-21 1 15,21-1-15,0 0 0,0 0 16,0 0-16,0 0 0,21-21 16,0 22-16</inkml:trace>
  <inkml:trace contextRef="#ctx0" brushRef="#br0" timeOffset="95044.7">20447 12086 0,'0'0'0,"0"-21"0,0 0 0,0 0 16,0 0-16,0-1 0,0 1 15,0 0-15,21 21 0,-21-21 16,0 42 0,0 0-1,0 0-15,0 1 0,0-1 16,0 0-16,0 0 0,0 0 16,0 0-16,0 1 15,-21-1-15,21-42 63,0-1-63,0 1 0,0 0 15,0 0-15,0 0 16,21 0-16,-21-1 0,21 1 0,0 0 16,1 0-16,-1 0 0,0 0 0,0 21 15,0-22-15,0 1 0,1 0 16,20 0-16,-21 0 0,0 0 0,22-1 15,-22 1-15,0 0 0,0 0 16,0 21-16,0-21 0,-42 42 31,0-21-15,0 21-16,0 21 0,-22-20 0,22-1 16,0 0-16,0 0 0,21 21 0,-21-20 15,0-1-15,21 21 0,-22-21 16,22 0-16,0 1 0,0-1 0,0 0 15,0 0-15,0 0 16,22-21 0,-1 0-16,0 0 15,0 0-15,0-21 16,0 0-16,1 21 16,-22-21-16,21 21 0,-21-21 31,-21 21 0,-1 0-31,1 0 16,0 0-16,0 0 0,0 0 0,0 0 15,-1 0-15,1 0 16,21 21-16,-21 0 0,21 0 16,0 0-16,0 0 0,0 1 15,21-22-15,0 21 16,1 0-16,20-21 0,-21 0 0,21 21 15,1-21-15,-1 0 0,-21 0 0,22 0 16,-1 0-16,-21 0 0,21 0 16,-20 0-16,-1 0 0</inkml:trace>
  <inkml:trace contextRef="#ctx0" brushRef="#br0" timeOffset="98936.64">741 13970 0,'-21'0'0,"-1"0"16,1 21 0,21 0-16,0 1 0,0-1 0,0 0 15,-21 0-15,21 0 0,0 0 16,0 22-16,0-22 0,0 0 15,-21 0-15,21 0 0,0 22 0,0-22 16,0 0-16,0 0 16,0-42 15,0 0-31,0 0 16,0 0-16,0-1 0,0 1 15,0 0-15,0 0 0,21 0 16,-21 0-16,0-22 0,21 22 0,-21 0 15,0 0-15,0 0 0,21-1 16,-21 1-16,22 21 0,-1 0 16,0 0-16,-21 21 0,21 1 15,0-1-15,0 0 0,-21 0 0,22 21 16,-22-20-16,21-1 0,-21 21 16,0-21-16,21 0 0,-21 1 15,0-1-15,21 0 0,-21 0 16,21-21-1,0 0-15,1-21 16,-1 0-16,0 0 16,0-22-16,0 22 0,0 0 15,-21-21-15,22 20 0,-1-20 16,0 21-16,0-21 0,0-1 0,0 22 16,1-21-16,-1 21 0,-21-1 15,21 22-15,0 0 16,-21 22-16,21 20 15,-21-21-15,0 21 0,0-20 16,21 20-16,-21-21 0,22 21 16,-1 1-16,-21-22 0,42 64 15,-21-64-15,0 0 0,22 21 16,-22-21-16,0-21 0,21 22 0,1-22 16,-22 21-16,21-21 0,1 0 15,-1 0-15,0-21 0,1-1 0,-1 1 16,0 0-16,-21 0 0,22 0 15,-22 0-15,21-22 0,-21 22 0,1 0 16,-22-21-16,0 20 0,0 1 16,0-21-16,0 21 0,0-22 15,-22 22-15,1 0 0,0 0 16,0 0-16,-21 0 0,20 21 0,1 0 16,-21 0-16,21 0 0,-22 21 15,22 0-15,0 0 0,-21 0 0,21 0 16,-1 1-16,1-1 0,0 21 15,21-21-15,0 43 0,0-43 16,0 0-16,0 0 0,0 0 16,21 1-16,0-1 0,1-21 0,-1 0 15,0 0-15,0 0 0,0 0 16,0 0-16,1 0 0,-1 0 16,0-21-16,0-1 0,0 1 15,0 0-15,1 0 0,-1 0 16,-21 0-16,0-1 0,0-20 15,0 21-15,21 0 0,-21 0 0,0-22 16,0 22-16,0 0 16,-21 21-1,0 21-15,21 0 0,0 0 16,0 22-16,0-22 0,0 0 16,0 21-16,0-20 0,0 20 0,0-21 15,0 21-15,0-20 0,21-1 16,0 0-16,0 0 0,0-21 0,0 0 15,1 0-15,20 0 16,0 0-16,-21 0 0,22 0 0,-1 0 0,-21-21 16,22 0-16,-1 0 15,0-1-15,-21 1 0,22 0 0,-22 0 16,0 0-16,0 0 0,-21-22 16,0 22-16,0-21 0,0 21 0,0-1 15,0 1-15,0 0 0,0 0 16,0 0-16,-21 21 0,0 0 15,21 21-15,0 0 0,-21 0 0,21 0 16,-21 1-16,21-1 0,0 0 16,-22 21-16,22-21 0,0 1 0,0 20 15,-21-21-15,21 0 16,0 0-16,0 1 0,0-1 0,0 0 16,0-42 15,0 0-31,21-1 15,1 22-15,-22-21 0,21-21 0,0 21 16,0 0-16,-21-1 0,21-20 0,0 21 16,1-21-16,-1 20 0,-21 1 15,21 0-15,-21 0 0,21 21 16,0 0 0,-21 21-16,0 0 0,21 0 0,-21 1 15,0-1-15,0 21 16,22-21-16,-1 0 0,-21 1 0,21-1 15,-21 0-15,21 0 0,0 0 16,0 0-16,1 1 0,-1-22 16,0 0-16,0 0 0,0 0 15,0 0-15,1 0 0,-1-22 16,0 22-16,0-21 0,-21 0 0,21 21 16,-21-21-16,21 0 0,-21 0 15,0-1-15,0 1 0,0 0 0,0 0 16,0 0-16,0-22 0,0 22 0,0 0 15,0 42 17,0 0-17,0 1-15,0-1 0,0 0 0,0 0 16,0 21-16,0-20 0,0-1 16,0 0-16,0 0 0,0 0 0,22 0 15,-1 1-15,0-1 0,0-21 16,0 0-16,0 0 15,1 0-15,-1 0 0,0 0 0,0 0 16,21-21-16,-20 21 0,-1-22 16,0 1-16,0 21 0,0-21 0,0 0 15,1 0-15,-1 0 0,-21-1 16,0 1-16,0 0 0,0 0 16,21 0-16,-21 0 0,0-1 0,0 1 15,0 0-15,21 0 0,0 21 16,0 0-1,1 0-15,-1 0 0,0 0 16,0 0-16,21 0 0,-20 0 16,20 21-16,-21-21 0,21 0 0,1 0 15,-1 0-15,-21 0 0,0 0 16,22 0-16,-22 0 0,0 0 0,0 0 16,-21-21-1,-21 0 1,0 21-16,0 0 15,0 0-15,-1 0 0,1 0 16,0 0-16,0 0 0,-21 0 0,20 21 16,1-21-16,0 21 0,-21 0 0,21 0 15,-1 1-15,1 20 0,0-21 16,21 0-16,0 0 0,-21 1 0,21-1 16,0 0-16,0 0 0,0 0 15,0 0-15,21-21 0,0 22 0,0-22 16,1 0-16,-1 0 0,0 0 0,0 0 15,0 0-15,22 0 16,-22-22-16,0 1 0,0 21 0,0-21 16,0 0-16,-21 0 0,22 0 0,-1-1 15,-21 1-15,0 0 0,21 0 16,-21-21-16,21 20 0,-21 1 0,0 0 16,21 0-16,-21 0 0,0 0 15,0 42 1,0 0-16,0 0 15,0 0-15,-21 22 0,21-22 16,0 0-16,0 0 0,0 0 0,0 22 16,0-22-16,0 0 0,0 0 15,0 0-15,21-21 0,0 21 0,-21 1 16,22-22-16,-1 0 0,0 0 16,21 0-16,-21 0 0,1 0 15,-1 0-15,0 0 0,21 0 0,-21-22 16,1 1-16,-1 21 0,0-21 0,0 0 15,0 0-15,0-22 0,1 22 16,-1-21-16,0 21 0,0-22 0,0 1 16,-21-21-16,21 20 0,1 1 15,-22 0-15,0-1 0,0 1 16,0 0-16,0 20 0,0 1 0,-22 21 16,1 0-16,0 21 15,0 22-15,0-22 0,21 21 16,-21 1-16,21-1 0,-22 0 15,22-21-15,0 22 0,-21-1 0,21 0 16,0 1-16,0-22 0,0 21 0,0-21 16,0 1-16,21 20 0,1-21 15,-1 0-15,0-21 0,-21 21 0,21-21 16,21 0-16,-20 0 0,-1 0 0,0 0 16,21 0-16,-21 0 0,1 0 15,-1-21-15,0 0 0,0 21 0,0-21 16,0 0-16,1 0 0,41-106 31,-63 84-31,21 1 0,-21 0 0,0-1 16,0 1-16,0 0 0,0-1 15,0 22-15,0-21 0,0 21 0,0 42 32,0 0-32,0 0 0,0 21 15,-21 1-15,21-1 0,0 0 16,0 1-16,-21-1 0,21-21 0,0 22 0,0-1 15,0-21-15,0 21 0,0-20 16,0-1-16,0 0 0,0 0 0,0 0 16,21 0-16,0 1 0,0-22 15,1 0-15,-1 0 0,0 0 16,0 0-16,0 0 0,0-22 0,1 1 16,-1 21-16,0-21 0,0 0 15,0 0-15,0 0 0,1-1 0,-1 1 16,-21 0-16,0 0 0,21 0 0,-21 0 15,21-1-15,-42 44 32,21-1-32,-21 0 0,21 0 15,0 0-15,-21 0 16,21 1-16,0-1 0,0 0 0,0 0 0,0 0 16,21 0-16,0 1 15,0-22-15,0 0 0,0 0 16,22 0-16,-22 0 0,21 0 0,-21 0 15,22 0-15,-22-22 0,21 22 0,-21-21 16,1 0-16,-1 0 0,0 0 16,-21 0-16,0-1 0,21 1 0,-21 0 15,0 0-15,0 0 0,21 0 0,-21-1 16,0 1-16,0 42 31,0 1-31,-21-22 0,0 21 0,21 0 16,-21 21-16,0-21 0,-1 22 15,22-22-15,0 21 0,-21 22 0,21-22 16,0 22-16,0-22 0,0 21 16,0 1-16,0-1 0,0 1 15,0-1-15,0 1 0,0-1 0,21 22 16,-21-21-16,0 20 0,0-20 0,22 20 16,-22 1-16,21-21 0,-21 20 0,21-20 15,-21 20-15,0-20 0,0 21 16,0-22-16,0 1 0,0-1 0,0 1 15,0-22-15,0 0 0,0-21 0,0 1 16,0-1-16,-21-21 16,0-21-16,21-1 0,-43 1 0,22-21 15,0 0-15,0-1 0,-22-20 16,22-1-16,0 1 0,0-1 16,0-20-16,21-1 0,0 0 0,0 1 15,0-1-15,0 0 0,0 1 0,0-1 16,21 21-16,0 1 0,0-1 15,0 1-15,1 21 0,-1-22 16,21 22-16,-21 21 0,22-22 0,-1 22 0,0-21 16,-21 21-16,22-1 15,-1 1-15,43-42 0,-43 42 16,0-1-16</inkml:trace>
  <inkml:trace contextRef="#ctx0" brushRef="#br0" timeOffset="99904.27">7641 13885 0,'0'0'0,"-21"0"0,-64 43 16,85-22-1,0 21-15,0-21 16,0 1-16,0 20 0,0-21 0,0 21 16,0-20-16,0 20 0,0-21 0,0 0 15,0 0-15,0 1 0,0-1 16,0 0-16,21-21 31,1-21-31,-22 0 16,21-1-16,0 1 0,0 0 15,-21 0-15,21 0 16,0 0-16,-21-1 0,0-20 0,22 21 16,-22 0-16,21 21 0,-21-21 0,21 21 15,-21-22-15,21 44 16,-21-1-16,21 0 15,-21 0-15,0 21 0,0-20 0,21-1 16,-21 21-16,22-21 0,-22 22 16,21-22-16,-21 0 0,0 0 0,21 0 15,0 0-15,0 1 16,0-22-16,1 0 0,-1 0 16,0 0-16,0 0 0,0 0 0,0 0 15,1-22-15,-1 1 0,0 0 16,0 0-16,0 0 0,0-22 0,1 22 15,-1 0-15,0-21 0,0 21 0,0-1 16,-21-20-16,21 21 0,-21-21 16,0 20-16,0 1 0,0 0 0,0 0 15,0 42 17,0 21-32,0-20 0,0-1 0,0 21 15,0-21-15,0 0 0,0 22 0,0-22 16,0 21-16,0-21 0,0 1 15,22 20-15,-1-21 0,0-21 0,-21 21 16,21 0-16,0-21 0,0 0 16,22 0-16,-22 0 0,0 0 15,0-21-15,22 0 0,-22 21 0,0-21 16,21 0-16,-21 0 0,22-1 16,-22 1-16,0-21 0,0 21 0,0-22 15,1 22-15,-1-21 0,-21 21 0,21-22 16,-21 22-16,0 0 0,0 0 15,0 0-15,-21 21 0,0 0 16,-1 0-16,1 21 0,0 0 0,0 0 16,0 0-16,0 1 0,21-1 15,0 21-15,0-21 0,0 0 16,0 1-16,0-1 0,0 21 0,0-21 16,21 0-16,-21 1 15,21-1-15,21-21 0,-21 0 0,1 21 16,-1-21-16,21 0 0,-21 0 0,22 0 15,-22 0-15,0 0 0,21-21 16,-21 0-16,1 21 0,-1-22 0,0 1 16</inkml:trace>
  <inkml:trace contextRef="#ctx0" brushRef="#br0" timeOffset="101115.99">10329 13758 0,'0'0'0,"0"-21"0,0-42 16,-21 63-1,0-21-15,0 21 0,0 0 16,-1 0-16,1 0 0,0 0 0,-21 0 15,21 0-15,-1 21 16,1 21-16,0-21 0,0 22 0,0-22 16,0 21-16,21 0 0,0 1 0,0-1 15,0 0-15,0 1 0,0-22 16,0 21-16,0 1 0,21-22 0,0 21 16,0-21-16,21 0 0,-20 1 15,20-1-15,21 0 0,-20-21 0,-1 0 16,22 0-16,-22 0 0,21 0 0,1 0 15,-1-21-15,-20 21 0,20-21 16,1-1-16,-1 1 0,-20 0 0,-1 0 16,0 0-16,1 0 0,-1-1 0,-21 1 15,-21-21-15,0 21 16,0 0-16,0-22 0,0 22 0,0-21 16,-21 21-16,-21-1 0,20 1 0,1 0 15,-21 0-15,0 21 0,-1 0 16,1 0-16,21 0 0,-22 0 0,1 21 15,21 0-15,0 0 0,-22 1 0,22 20 16,21-21-16,-21 21 0,21-20 16,-21-1-16,21 21 0,0-21 0,0 0 15,0 1-15,0-1 0,0 0 0,21-21 16,0 21-16,0-21 0,1 0 16,20 0-16,-21 0 0,0 0 0,22 0 15,-22 0-15,0 0 0,21-21 16,-21 21-16,22-21 0,-22 0 15,0-1-15,21 22 0,-20-21 0,-1-21 16,-21 21-16,0 0 0,21-1 0,-21 1 16,0-21-16,0 21 0,0 0 15,0-1-15,0 1 0,0 0 0,-21 21 16,0 0 0,-1 21-16,22 0 0,-21 1 15,21-1-15,0 0 0,0 0 0,0 21 16,0-20-16,0-1 0,0 0 15,0 0-15,0 0 0,21 0 0,1 1 16,-22-1-16,21 0 0,0-21 16,0 0-16,21 0 0,-20 0 15,-1 0-15,21 0 0,0 0 0,1 0 16,-22-21-16,21 0 0,1 21 0,-22-22 16,21 1-16,-21 0 0,0 0 15,1-21-15,-1 20 0,0 1 0,-21-21 16,0 21-16,0 0 0,0-1 0,0 1 15,0 0-15,0 0 0,0 42 32,0 0-32,0 0 0,0 1 0,0-1 15,0 0-15,0 0 16,0 21-16,0-20 0,0-1 0,-21 0 16,21 0-16,0 0 0,0 0 0,0 1 15,-21-1-15,21 0 16,0-42 15,0 0-15,0-1-16,0 1 0,0 0 15,0 0-15,21-21 0,0 20 0,0 1 16,-21-21-16,21 21 16,0-22-16,1 22 0,-1-21 0,21 21 0,-21 0 15,0 21-15,22 0 0,-22 0 16,21 0-16,-21 0 0,1 0 15,-1 21-15,0 0 0,0 0 0,-21 0 16,21 22-16,-21-22 0,0 0 16,0 0-16,0 21 0,0-20 0,0-1 15,0 0-15,-21-21 0,0 21 0,21 0 16,-21-21-16,21 21 16,-21-21-16,-1 0 0,1 0 15,21-21 1</inkml:trace>
  <inkml:trace contextRef="#ctx0" brushRef="#br0" timeOffset="103433.67">13039 14012 0,'0'0'0,"-22"0"0,1 22 0,42-22 32,1-22-32,20 22 15,-21-21-15,21 0 0,1 0 0,-1 0 16,0 0-16,1-22 0,-1 22 15,0-21-15,-20 21 0,20-22 0,-21 1 16,0 0-16,0-1 0,-21 22 0,0-21 16,0-1-16,0 22 0,0 0 15,0 0-15,-21 21 0,0 0 0,0 0 16,-21 0-16,20 0 0,1 42 0,0-21 16,-21 1-16,21 20 0,-1 0 15,1 1-15,0-1 0,21 0 16,0 1-16,0-1 0,0 0 0,0 1 15,0-22-15,0 0 0,21 21 16,22-21-16,-22 1 0,0-22 0,21 21 16,-21-21-16,22 0 0,-22 0 0,21 0 15,-21 0-15,22 0 0,-22 0 16,0-21-16,21-1 0,-20 1 0,-1 0 16,0 0-16,21 0 0,-21-22 15,1 22-15,20-21 0,-21 0 0,0-1 16,22 1-16,-22 0 0,21 20 0,-21-20 15,22 21-15,-22 0 16,0 0-16,0 21 0,0 0 0,-21 21 16,0 0-16,0 0 0,0 0 15,0 0-15,0 22 0,0-22 16,-21 21-16,0-21 0,0 1 0,0 20 16,21-21-16,-22 0 0,1 0 0,21 1 15,-21-1-15,21 0 16,21-21 15,0 0-31,1-21 0,-1 0 16,0-1-16,0 1 0,0 0 0,0-21 15,22 21-15,-22-22 0,21 1 16,-21 0-16,1-1 0,20 22 16,-21-21-16,0 21 0,0-1 0,-21 1 15,0 0-15,-21 42 16,0 0-1,-21 1-15,21-1 0,-1 21 0,1-21 16,-21 64-16,21-64 16,0 21-16,21 1 0,0-22 0,0 0 15,0 21-15,0-20 0,0-1 16,21 0-16,0 0 0,0 0 0,0-21 16,0 0-16,22 21 0,-1-21 15,-21 0-15,22 0 0,-1 0 0,0 0 16,1-21-16,-22 21 0,21-21 15,0 0-15,-20 0 0,20 0 0,-21-1 16,0-20-16,0 21 0,1 0 16,-1-22-16,-21 1 0,0 21 0,0-21 15,0 20-15,0 1 0,0 0 0,0 0 16,-21 21-16,-1 0 16,1 0-16,0 0 0,21 21 0,-21 0 15,0 0-15,0 22 0,21-22 0,-22 0 16,22 21-16,0-20 0,0-1 15,0 21-15,0-21 0,0 0 16,0 1-16,22-1 0,-1 0 0,0-21 16,0 21-16,0-21 0,0 21 15,22-21-15,-22 0 0,0 0 0,0 0 16,0 0-16,22 0 0,-22-21 16,0 0-16,0 21 0,0-21 0,1 0 15,-1-1-15,0 1 0,0 0 0,-21 0 16,21-21-16,-21 20 0,21-20 15,-21 21-15,0 0 0,22 0 0,-22-1 16,21 22-16,-21-21 0,21 42 31,-21 1-31,0-1 16,0 0-16,21 0 16,-21 0-16,0 0 15,21-21 1,0 0-16,1-21 15,-22 0 1,21 0-16,-21 0 16,0 0-16,0-1 15,0 1-15,0 0 16,-21 21-16,-1 0 0,1 0 16,0 21-16,21 0 0,-21-21 15,0 43-15,0-22 0,21 0 16,-22 0-16,1 22 0,21-22 0,0 21 15,-21-21-15,21 0 0,-21 22 16,21-22-16,0 0 0,0 0 0,0 0 16,21-21-16,0 22 0,0-22 15,1 0-15,-1 21 0,0-21 0,21 0 16,1 0-16,-22 0 0,21 0 0,0 0 16,-20-21-16,20 21 0,-21-22 15,21 22-15,-20-21 0,-1 0 0,0 0 16,0 0-16,0 0 0,0-22 15,1 22-15,-1-21 0,-21 21 0,0-22 16,21 22-16,-21 0 0,0 0 16,0 42-1,0 0 1,-21 0-16,21 0 0,0 1 0,-21-1 16,21 0-16,-22 21 0,22-21 15,0 1-15,0-1 0,0 0 0,0 0 16,0 0-16,0 0 0,22-21 15,-1 22-15,0-22 16,0 0-16,21 0 0,-20 0 0,-1 0 16,21 0-16,-21 0 0,0-22 0,1 22 15,-1-21-15,0 0 0,0 0 16,0 0-16,-21 0 0,21-1 16,1 1-16,-22-21 0,0 21 0,0 0 15,21-1-15,-21 1 0,0 0 16,0 42-1,-21 0-15,-1 1 0,22-1 16,0 0-16,0 0 0,-21 21 16,21-20-16,0-1 0,0 0 0,0 0 15,0 0-15,0 0 0,0 1 16,21-22-16,22 0 0,-22 21 16,0-21-16,21 0 0,1 0 0,-22 0 15,21 0-15,1 0 0,-1-21 16,-21 21-16,21-22 0,-20 1 15,20 0-15,-21 0 0,0-21 0,0 20 16,1-20-16,-1 0 0,0-1 0,0-20 16,-21 21-16,0-1 0,21-20 15,-21 20-15,21 1 0,-21 21 0,0 0 16,0 0-16,-21 42 16,21 0-1,-21 0-15,0 21 0,0 1 0,21-1 16,-21 0-16,21 1 15,-22-1-15,22 0 0,0 1 0,0-22 16,0 21-16,0-21 0,0 22 0,0-22 16,22 0-16,-1 0 0,0-21 15,0 21-15,0-21 0,0 0 0,1 0 16,-1 0-16,21 0 0,-21 0 0,22 0 16,-22 0-16,0-21 0,21 0 15,-21 0-15,1 0 0,-1 0 0,0-1 16,-21 1-16,21-21 0,0 0 0,-21 20 15,0 1-15,0 0 0,0 0 16,0 0-16,0 42 16,0 0-16,-21 0 0,0 0 15,21 1-15,-21 20 16,21-21-16,0 0 0,0 0 0,0 1 16,0 20-16,0-21 0,0 0 15,21 0-15,0-21 16,0 22-16,22-22 0,-22 0 0,0 0 15,0 0-15,21 0 0,-20 0 0,20-22 16,-21 22-16,0-21 0,22 21 16,-22-21-16,0 0 0,0 0 0,-21 0 15,0-1-15,0 1 0,0 0 0</inkml:trace>
  <inkml:trace contextRef="#ctx0" brushRef="#br0" timeOffset="103635.32">16531 13610 0,'0'0'0,"-21"21"31,42-21-31,0 0 16,0 0-16,22 0 0,-22 0 0,0 0 15,21 0-15,1-21 0,-22 21 16,21-21-16,-21 21 0,22-21 0,-22 21 15,21-21-15,1 0 0</inkml:trace>
  <inkml:trace contextRef="#ctx0" brushRef="#br0" timeOffset="103975.8">18394 13377 0,'0'0'0,"-21"0"16,21-21 0,0 42-1,0 1-15,0-1 16,-22 0-16,22 0 0,0 0 15,0 22-15,-21-22 0,21 21 0,0-21 16,0 0-16,-21 1 0,21 20 0,-21-21 16,21 0-16,-21 0 0,21 1 15,0-1 1,21-21 0,21 0-1,-21-21-15,1 21 0,20-22 0</inkml:trace>
  <inkml:trace contextRef="#ctx0" brushRef="#br0" timeOffset="104351.68">18923 13462 0,'0'0'0,"21"-21"0,21-43 31,-63 64-31,0 0 16,-21 0-16,21 0 0,-22 0 15,22 22-15,-21-1 0,21-21 0,-22 21 16,22-21-16,21 21 0,0 0 0,0 0 15,0 1 1,21-22-16,0 21 0,1-21 16,20 0-16,-21 0 0,21 0 0,-20 21 15,20-21-15,-21 0 0,21 0 16,-20 0-16,-1 21 0,0-21 16,0 21-16,-21 0 0,0 1 15,0-1-15,-21 0 16,0 0-16,0-21 0,-1 21 0,-20 0 15,21-21-15,-21 0 0,20 0 16,-20 22-16,21-22 0,0 0 0,0 0 16,-1 0-16,1 0 0,0 0 0,0 0 15,0 0 1,0-22 0,21 1-16,-22 0 0,22 0 15,0 0-15,-21 0 0</inkml:trace>
  <inkml:trace contextRef="#ctx0" brushRef="#br0" timeOffset="104555.94">18161 13039 0,'0'0'0,"-21"0"0,-22-43 31,22 43-31,21-21 15,-21 21-15,0 0 16,0 0-16,0 0 16,-1 0-16,1 0 0,-21 0 15,21 0-15,-43 21 0,22 1 0</inkml:trace>
  <inkml:trace contextRef="#ctx0" brushRef="#br0" timeOffset="106580.7">1143 15558 0,'0'-22'46,"0"1"-30,0 0-16,0 0 0,0 0 16,0 0-16,0-1 0,0 1 15,0 0-15,0 0 0,0-21 0,-21 20 16,0-20-16,-1 21 0,-20 0 16,21-22-16,-21 43 0,20-21 0,-20 21 15,0 0-15,-1 0 0,22 0 16,-21 21-16,0 1 0,-1 20 0,1-21 15,21 43-15,-22-22 0,22 0 16,0 22-16,21-22 0,0 0 16,0 22-16,0-22 0,0 1 0,0-1 15,21 0-15,0-21 16,1 22-16,-1-22 0,0 0 0,0-21 16,21 0-16,-20 0 0,20 0 15,-21 0-15,21-21 0,1 0 0,-1 0 16,-21-22-16,22 22 0,-22 0 15,21-21-15,-21-1 0,0 22 0,1-21 16,-22-1-16,0 22 0,0-21 16,0 0-16,0 20 0,0-20 15,0 21-15,0 0 0,0 0 0,0-1 16,-22 22 0,22 22-16,0-1 0,0 0 0,0 21 15,0 1-15,0-1 16,0-21-16,0 21 0,0 1 0,22-22 15,-22 21-15,0-21 0,21 22 16,0-22-16,-21 0 0,21-21 16,0 21-16,0-21 0,1 0 15,-1 0-15,0 0 0,21-21 16,-21 21-16,1-21 0,20 0 0,-21 0 16,0-1-16,22 1 0,-22-21 15,0 21-15,-21-22 0,0 22 0,21-21 16,-21 0-16,0 20 0,0 1 15,0-21-15,0 21 16,-21 21 0,21 21-16,-21 0 15,21 0-15,0 22 0,0-22 16,0 0-16,0 21 0,0-21 0,0 1 16,0-1-16,0 21 0,0-21 15,0 0-15,0 1 0,21-22 0,0 21 16,0-21-16,0 0 15,1 0-15,-1 0 0,0 0 16,0 0-16,0-21 16,0-1-16,1 1 0,-22 0 0,21 0 15,-21 0-15,21-22 16,-21 22-16,0 0 0,0 0 16,0 0-16,0 0 0,0-1 15,0 44 16,0-1-31,0 0 0,0 21 16,0-21-16,0 1 0,0-1 16,0 21-16,0-21 0,21 0 0,-21 1 15,21-22-15,0 21 0,-21 0 16,22-21-16,-1 0 0,0 0 0,0 0 16,0 0-16,0 0 0,1 0 15,-1-21-15,0 0 0,0 21 16,0-22-16,0 1 0,1-21 15,20 21-15,-21 0 0,0-22 0,0 1 16,-21 0-16,22-1 0,-22 1 16,21 0-16,-21-1 0,0 1 0,0-22 15,0 22-15,0 21 0,0-21 0,-21 20 16,-1 1-16,1 21 16,0 0-16,0 21 0,21 1 15,0 20-15,-21 0 0,21 1 16,0-1-16,0 21 0,0-20 15,0 20-15,0-20 0,0-1 16,0 0-16,0 1 0,0-1 0,0-21 0,21 21 16,-21-20-16,21-1 15,-21 0-15,21-21 0,0 21 0,1-21 16,-1 0-16,0 0 0,0 0 16,21 0-16,-20-21 0,-1 0 0,0 21 15,21-21-15,-21-1 0,1 1 16,20 0-16,-21-21 0,0 21 0,0-1 15,-21 1-15,0-21 0,22 21 16,-22 0-16,0-1 0,0 1 0,0 42 47,0 1-47,0-1 0,0 0 0,0 0 16,0 21-16,0-20 0,0-1 15,0 0-15,0 0 0,0 0 0,21 0 16,-21 1-16,21-22 0,0 21 15,0-21-15,0 0 0,22 0 0,-22 0 16,0 0-16,21 0 0,-20-21 0,-1 21 16,0-22-16,0 1 0,0 0 15,0 0-15,-21 0 0,22 0 0,-22-1 16,0-20-16,0 21 16,0-21-16,0 20 0,-22-20 0,1 21 15,0 0-15,0-22 0,0 43 0,-22-21 16,22 21-16,0 0 0,0 0 15,-21 0-15,20 0 0,1 21 0,0-21 16,0 22-16,21-1 0,-21 0 16,21 0-16,-21 0 0,21 0 0,0 1 15,-22-1-15,1-21 32,0 0-32</inkml:trace>
  <inkml:trace contextRef="#ctx0" brushRef="#br0" timeOffset="106776.52">1926 15388 0,'0'0'0,"21"0"32,0 0-32,1 0 15,-1-21-15,0 0 0,21 21 16,1-21-16,-1 21 0,0-21 0,1 21 15,-1-22-15,0 22 0,1-21 16,-1 21-16,-21-21 0,21 21 0</inkml:trace>
  <inkml:trace contextRef="#ctx0" brushRef="#br0" timeOffset="107616.7">3217 15388 0,'0'0'16,"0"-21"-16,-21 0 0,21 0 0,0 0 16,0-1-16,0 1 0,0 0 15,21 0-15,0 0 0,1 21 16,-1 0 0,0 0-16,-21 21 0,21 0 0,0 0 15,-21 0-15,0 22 0,21-22 0,1 0 16,-22 21-16,21-20 0,-21-1 15,0 42-15,0-42 16,0 1-16,0-1 16,0 0-16,0 0 15,-21-21-15,21-21 32,0 0-32,0 0 0,0-1 15,0 1-15,0 0 0,0 0 16,0 0-16,21-22 0,0 22 0,-21-21 15,21 21-15,0 0 0,0-1 16,1 1-16,-1 0 0,21 21 0,-21 0 16,0 0-16,1 0 0,-1 21 15,0 0-15,0 22 16,0-22-16,-21 0 0,0 21 0,21-20 16,-21-1-16,22 0 0,-22 0 15,0 0-15,0 0 0,0 1 0,0-1 16,0 0-16,0-42 31,0 0-15,21-1-16,-21 1 15,21 0-15,-21 0 0,21 0 16,0-22-16,-21 22 0,21-21 16,1 0-16,-1-1 0,0 22 0,0-21 15,0 21-15,0-1 0,1 1 16,-1 21-16,0 0 0,0 0 0,0 21 15,0 1-15,1-1 0,-1 0 0,-21 21 16,0-21-16,0 22 0,0-22 16,0 21-16,0-21 0,0 22 0,0-22 15,0 0-15,0 0 0,0 0 16,0 1-16,0-1 16,21-21-16,0 0 15,0 0-15,0-21 16,1 21-16,-1 0 0</inkml:trace>
  <inkml:trace contextRef="#ctx0" brushRef="#br0" timeOffset="108916.29">4762 15346 0,'22'-21'0,"-44"42"0,44-63 0,-22 20 16,0 1-16,0 0 0,0 0 15,-22-21-15,1 20 0,0 22 0,0-21 16,-21 0-16,20 21 0,-20 0 0,21 0 15,-21 0-15,-1 0 0,22 0 16,0 21-16,-21 0 0,20 1 0,1-1 16,0 21-16,0 0 0,21 1 15,0-1-15,0-21 0,0 22 16,0-1-16,0 0 0,0-21 0,0 1 16,0-1-16,21 0 0,21 0 15,-20-21-15,-1 0 0,21 0 0,-21 0 16,22 0-16,-22 0 0,21 0 15,-21 0-15,22-21 0,-22 0 0,21 0 16,-21-1-16,0 1 0,1 0 0,-22 0 16,0 0-16,21-22 0,-21 22 15,0 0-15,0-21 0,0 21 0,0-1 16,-21 1-16,21 0 0,0 0 16,-22 0-16,1 21 0,21 21 15,-21 0 1,21 0-16,0 0 0,0 1 15,0 20-15,0-21 0,0 21 0,0-20 16,0-1-16,0 21 0,0-21 16,21 0-16,0 1 0,-21-1 0,22 0 15,-1-21-15,0 0 0,0 21 0,0-21 16,0 0-16,1 0 0,-1 0 16,0 0-16,0-21 0,0 0 0,22 21 15,-22-21-15,0-1 0,0 1 16,0-21-16,0 21 0,-21-22 0,22 1 15,-22 21-15,21-43 0,-21 22 0,0 0 16,0-1-16,0 1 16,0 0-16,0-1 0,0 1 0,0 21 15,0 0-15,0 0 0,0-1 16,-21 22 0,21 22-16,-22-1 0,22 21 15,0-21-15,0 22 0,0-1 0,0 0 16,0 1-16,0 20 0,0-21 15,0 1-15,0-1 0,0-21 0,0 22 16,0-22-16,0 21 0,0-21 16,0 0-16,0 1 0,22-22 0,20 21 15,-21-21-15,0 0 16,0 0-16,1 0 16,41-43-16,-42 22 0,0 21 15,1-21-15,-1 0 0,0 0 0,-21 0 16,0-1-16,21 1 0,-21 0 15,0-21-15,0 21 0,0-1 16,0 1-16,0 0 16,0 42 327,-21-21-343,21 21 0,0 1 16,0-1-16,0 0 0,0 0 16,0 0-16,0 0 0,0 1 15,0-1-15,0 0 16,0 0-16,0 0 31,21-21-15,0-21-1,-21 0 1,0 0-16,21 0 16,-21-1-16,0 1 0</inkml:trace>
  <inkml:trace contextRef="#ctx0" brushRef="#br0" timeOffset="109108.52">5546 14986 0,'0'0'0,"-43"0"32,22 0-32,0 0 15</inkml:trace>
  <inkml:trace contextRef="#ctx0" brushRef="#br0" timeOffset="109271.97">4911 15155 0,'0'0'16,"-22"22"-16,22-1 15,22-21 1,-1 21-16,0-21 0,0 0 15,21 0-15,1 0 0,-22-21 0,21 21 16,22-21-16,-22-1 0</inkml:trace>
  <inkml:trace contextRef="#ctx0" brushRef="#br0" timeOffset="109652.54">6308 15113 0,'0'0'0,"-22"-21"0,-20 0 15,21 21-15,0-21 16,0 21-16,-1 0 0,1 0 0,0 0 15,0 21-15,0-21 0,0 21 16,-1 0-16,22 0 0,0 22 16,-21-22-16,21 21 0,0-21 0,0 22 15,0-22-15,0 21 0,0 0 16,0-20-16,0-1 0,0 21 0,21-21 16,1 0-16,20 1 0,-21-1 15,0-21-15,22 0 0,-1 0 16,-21 0-16,21 0 0,22 0 0,-22 0 15,1 0-15,20-21 0,-21 21 16,22-22-16,-22 1 0,1 0 16</inkml:trace>
  <inkml:trace contextRef="#ctx0" brushRef="#br0" timeOffset="111120.67">6900 15325 0,'0'0'0,"0"-21"0,0-1 16,0 1-16,-21 0 0,0 0 0,-21 0 15,20 0-15,1-1 0,-21 22 16,21 0-16,0 0 0,-43 0 15,22 22-15,21-1 0,-1-21 0,1 21 16,0 21-16,0-21 0,0 1 16,21-1-16,0 21 0,-21-21 0,21 0 15,0 1-15,0-1 0,0 0 16,0 0-16,0 0 16,21-21-16,0 0 0,0 0 0,0 0 15,0 0-15,1 0 0,-1 0 0,21-21 16,-21 0-16,0 21 0,1-21 15,-1 0-15,0-1 0,0 1 0,0 0 16,0 0-16,-21 0 0,0 0 16,0-1-16,0-20 0,0 21 0,0 0 15,0 0-15,0-1 0,0 44 32,-21-22-32,21 21 0,0 0 15,-21 21-15,21-21 0,0 22 0,0-22 16,0 21-16,0-21 0,0 1 15,0 20-15,0-21 0,0 0 0,21 0 16,0-21-16,1 22 0,-1-1 0,0-21 16,0 0-16,0 0 0,0 0 15,1 0-15,20 0 0,-21 0 0,0-21 16,22-1-16,-22 22 0,0-21 0,0 0 16,21 0-16,-20-21 0,-1 20 15,0 1-15,0-21 0,-21 0 0,21-1 16,-21 1-16,21 0 0,-21-1 15,0 1-15,0 0 0,0-1 0,0 1 16,0 21-16,0 0 0,0-1 16,0 1-16,-21 21 15,0 21-15,0 1 16,21-1-16,0 21 0,-21 0 0,21 1 16,-21-1-16,-1 0 0,22 1 15,0-1-15,0 0 0,0 43 16,0-43-16,0-20 0,0 20 0,0-21 15,0 0-15,0 0 0,22-21 16,-1 22-16,0-22 0,0 0 16,0 0-16,0 0 0,1 0 0,-1-22 0,0 22 15,0-21-15,0 0 0,22 0 16,-22-21-16,0 20 0,0-20 16,0 0-16,0-1 0,-21 1 0,22 0 15,-22-1-15,21 1 0,-21 0 16,21-1-16,-21 1 0,0 21 0,0 0 15,0 0-15,0 42 16,-21 0 0,0 0-16,21 21 0,-22 1 0,1-1 15,21 0-15,0 1 0,-21-1 0,21 22 16,-21-22-16,21-21 0,0 21 16,0 1-16,0-22 0,0 21 15,0-21-15,0 1 0,21-22 0,0 21 16,0-21-16,1 21 0,-1-21 15,0 0-15,21 0 0,-21 0 0,1-21 16,-1 0-16,0 21 0,21-22 0,-21 1 16,1 0-16,-1 0 0,0 0 15,-21-22-15,0 22 0,21 0 0,-21 0 16,0-21-16,21 42 0,-21-22 16,0 1-16,0 42 15,0 1-15,0 20 16,0-21-16,0 0 0,0 0 15,0 1-15,0-1 0,0 0 0,0 0 16,0 0-16,0 0 0,21 1 16,1-22-16,-1 0 15,21 0-15,-21 0 0,0 0 0,22 0 16,-22 0-16,21 0 0,-21-22 0,22 22 16,-22-21-16,0 0 0,0 0 15,-21 0-15,21 0 0,-21-1 0,22-20 16,-22 21-16,0 0 0,0 0 0,0-22 15,0 22-15,0 0 16,-22 21 0,22 21-16,-21 0 0,21 0 0,-21 1 15,21-1-15,0 21 16,-21-21-16,0 22 0,21-1 0,-21 0 16,21 1-16,0 20 0,0-21 0,0 1 15,0 20-15,0-20 0,0 20 16,0 1-16,0 20 0,0-20 0,0-1 15,0 1-15,0 20 0,0-20 0,21-1 16,0 1-16,-21-1 0,21 1 16,-21-1-16,0 1 0,0-1 0,21-20 15,-21 20-15,0-20 0,0-1 16,0-21-16,0 0 0,-21 0 0,0-21 16,0 0-16,0-21 0,-1 0 0,-20 0 15,0-21-15,21-1 0,-22 1 16,1-22-16,0 1 0,20-1 15,-20 1-15,21-22 0,0 1 0,21-1 16,0 0-16,0 22 0,0-22 0,0 0 16,21 22-16,0-1 0,0 1 15,22-1-15,-22 22 0,21 0 0,-21-1 16,22 1-16,-1 0 0,-21 21 16,21-22-16,1 22 0,-22 0 0,21 0 15,1 0-15,-1-1 0,21 1 16,43-21-16,-42 42 0,-1-21 0</inkml:trace>
  <inkml:trace contextRef="#ctx0" brushRef="#br0" timeOffset="112286.66">9504 15558 0,'-85'63'15,"170"-126"-15,-191 126 16,127-84 0,0 0-1,0 0-15,1-1 0,-1-20 0,21 21 16,-21-21-16,22-1 0,-1 1 16,-21 0-16,21-1 0,-20-20 15,20 20-15,-21 1 0,0-21 0,-21 20 16,0 1-16,0 21 0,0-22 15,0 22-15,0 0 0,0 0 0,-21 21 16,0 0-16,0 21 16,0 0-16,-1 0 0,1 22 15,0-1-15,0 0 0,21 1 0,-21 20 16,0-20-16,-1-1 0,22 21 16,-21-20-16,21-1 0,0 0 15,0 1-15,0-22 0,0 21 0,0-21 16,21 1-16,1-1 0,-1 0 0,0-21 15,0 0-15,21 0 0,-20 0 16,20 0-16,-21 0 0,21 0 0,-20-21 16,20 0-16,-21 21 0,0-43 0,22 22 15,-22 0-15,0 0 0,0-22 16,-21 22-16,0-21 0,0 21 0,0 0 16,0-22-16,0 22 0,-21 21 15,0 0 1,0 21-16,21 0 15,0 1-15,0-1 16,0 0-16,21 0 16,0-21-16,0 0 15,0 0-15,0 0 0,22 0 16,-22 0-16,0 0 0,0-21 0,22 21 16,-22-21-16,0 21 0,0-21 0,0-1 15,0 22-15,1-21 0,-1 21 16,-21-21-16,0 42 31,0 0-31,0 1 16,0-1-16,0 0 0,0 0 0,-21 0 15,21 0-15,0 1 0,0-1 16,0 0-16,0 0 0,0 0 16,21-21-16,-21 21 15,21-21-15,0 0 0,0 0 0,0 0 16,1 0-16,-1 0 0,0-21 15,21 21-15,-21-21 0,1 0 0,-1 21 16,0-21-16,0 0 0,-21-22 0,21 22 16,-21 0-16,21 0 0,-21 0 15,0-22-15,0 22 0,0 0 0,0 0 16,0 0 0,0 42-1,0 0-15,-21 0 0,21 0 16,-21 22-16,21-22 0,0 21 0,0 0 15,0-20-15,-21 41 0,21-21 16,0 1-16,-21-1 0,21 22 0,0-1 16,0 1-16,0-1 0,0 22 0,-21-22 15,21 22-15,-22 0 0,22-1 16,0-20-16,0 20 0,-21 1 0,21 0 16,0-1-16,-21 1 0,21 0 15,0-22-15,0 1 0,-21-1 0,21 1 16,-21-22-16,21 0 0,-21-20 0,21-1 15,-22 0-15,1-42 16,21 0 0,-21-22-16,21 1 0,-21 0 0,21-22 15,0 1-15,-21-1 16,0-21-16,21 1 0,-22-1 0,22 0 16,0 1-16,-21-22 0,21 21 0,0-21 15,0 22-15,0-1 0,0 22 0,0-1 16,21 1-16,1-1 0,-1 22 0,21-1 15,-21 1-15,22 21 0,-1-21 0,0 20 16,1 1-16,20-21 0,-21 21 16,22 21-16</inkml:trace>
  <inkml:trace contextRef="#ctx0" brushRef="#br0" timeOffset="113752.74">12023 15198 0,'0'0'0,"-43"0"0,22 0 0,-21 0 16,21 21-16,-1-21 0,-20 21 0,21 0 15,21 0 1,21-21-1,0 0-15,22-21 16,-1 21-16,0-21 0,1 0 0,-1 0 16,21 0-16,-20-1 0,-1 1 15,22 0-15,-22-21 0,-21 21 0,21-1 16,-20 1-16,-1 0 0,0 0 0,-21 0 16,0 0-16,0-1 0,-21 22 15,0 0-15,-1 0 16,-20 0-16,21 0 0,0 22 0,0-1 15,-1 21-15,1 0 16,0 1-16,0-1 0,0 0 0,21 1 16,0 20-16,0-20 0,0-1 0,-21 0 15,21 1-15,0-22 0,0 21 16,0-21-16,0 0 0,0 1 16,0-1-16,0 0 0,-22-42 31,1 21-16,0-21-15,0-1 0,0 1 16,-22 0-16,22 0 0,0 0 0,-21 0 16,-1-1-16,22 1 0,-21 0 0,21 0 15,0 21-15,-1 0 0,1 0 16,0 0-16,0 0 0,21 21 16,0 0-16,0 0 15,0 1-15,0-1 0,0 0 0,21 0 16,0 0-16,0 0 0,22 1 0,-22-1 15,21-21-15,-21 21 0,22-21 16,-1 0-16,0 0 0,22 0 0,-22 0 16,22 0-16,-1 0 0,-20-21 0,20 0 15,-21 21-15,22-22 0,-22 1 16,-21 0-16,22 0 0,-22 0 0,0-22 16,0 22-16,0 0 0,-21-21 15,0 21-15,0-22 0,0 22 16,0 0-16,-21 21 31,0 21-31,21 0 0,-21 0 16,21 1-16,0-1 0,0 21 0,0-21 15,0 0-15,0 1 0,0-1 16,0 0-16,0 0 0,0 0 0,0 0 16,0-42 15,21 21-31,-21-21 15,21 0-15,0 0 0,1 0 16,-22-1-16,21 1 0,0-21 16,0 21-16,0 0 0,0-22 0,1 22 15,-1 0-15,0 0 0,0 21 16,-21 21 0,0 0-16,21 0 0,-21 22 15,0-22-15,0 0 0,0 21 16,21-21-16,-21 1 0,0-1 0,0 0 15,22 0-15,-1 0 0,0 0 0,0 1 16,0-22 0,22 0-16,-22 0 0,0 0 0,21 0 0,-21 0 15,22 0-15,-22-22 0,21 1 16,-21 0-16,22 0 0,-22 0 16,21 0-16,-21-22 0,22 22 0,-22-21 15,21-43-15,-21 43 16,-21-22-16,0 22 0,0 0 0,0-1 15,0 22-15,0-21 0,0 21 0,0-1 16,0 1-16,0 0 0,0 42 31,0 0-31,-21 1 0,21 20 0,-21 0 16,21-21-16,0 22 0,0 20 16,0-20-16,-21-1 0,21 0 15,0 1-15,0-22 0,0 21 0,0-21 16,0 22-16,21-22 0,-21 0 15,21-21-15,0 21 0,1 0 0,-1-21 16,0 0-16,0 0 0,0 0 16,0 0-16,1 0 0,-22-21 15,0 0-15,21 0 0,-21 0 0,21-1 16,-21 1-16,0 0 0,0 0 16,0-21-16,0 20 0,0 1 0,0 0 15,0 0-15,0 0 0,0 42 31,0 0-31,-21 21 0,21-20 16,0-1-16,0 0 16,0 0-16,0 0 0,0 0 0,0 1 15,0-1-15,0 0 0,0 0 16,21-21-16,0 0 16,0 0-16,0 0 0,1 0 15,-1 0-15,0 0 0,0-21 0,0 0 16,0 0-16,1-1 0,-22 1 15,0 0-15</inkml:trace>
  <inkml:trace contextRef="#ctx0" brushRef="#br0" timeOffset="113952.57">13208 15113 0,'0'0'0,"-42"0"16,20 0-16,22 21 0,22-21 31,-1 0-31,0 0 0,0 0 16,21-21-16,1 21 0,-1-21 0,0 21 15,1-21-15,-1 21 0,22-21 16,-22 21-16,0-22 0,1 1 0,-1 21 16</inkml:trace>
  <inkml:trace contextRef="#ctx0" brushRef="#br0" timeOffset="114764.9">14139 15367 0,'0'0'15,"21"-21"1,1 0-1,-1 0-15,0 21 0,0-22 16,21-20-16,-20 21 0,-1 0 16,0 0-16,0-22 0,0 22 0,-21-21 15,0 21-15,0-22 0,0 22 16,0 0-16,0 0 0,-21 21 16,-21 0-16,21 0 0,-1 0 15,-20 21-15,21 0 0,-21 0 0,-1 0 16,22 1-16,0 20 0,-21 0 15,20-21-15,1 22 0,0-1 0,0-21 16,21 0-16,0 22 0,0-22 0,0 0 16,0 0-16,21-21 15,0 0-15,0 0 0,1 0 16,20 0-16,-21 0 0,21 0 0,-20 0 16,20-21-16,-21 0 0,21 0 15,-20 0-15,-1 21 0,0-22 0,0 1 16,0 0-16,0 0 0,-21 0 15,0 0-15,0-1 0,0 1 16,0 42 0,-21 1-1,21-1-15,0 21 0,0-21 0,-21 22 16,21-1-16,-21-21 0,21 21 0,-21 1 16,21 20-16,0-20 0,-21-1 15,21 21-15,-22-20 0,1 20 16,21 1-16,-21 20 0,21-20 0,0 21 15,-21-1-15,21-20 0,-21 20 16,0 1-16,21-21 0,0 20 0,0 1 16,-22-22-16,22 1 0,0 21 0,-21-22 15,21-21-15,0 22 0,0-22 16,0 1-16,0-22 0,0 0 0,-21 0 16,21 0-16,-21-21 0,0 0 15,0-21-15,-1 0 0,22 0 16,-21 0-16,0-22 0,0 1 0,21 0 15,-21-1-15,0-20 0,-1-1 16,1 1-16,0-1 0,21-20 16,-21 20-16,0-84 0,21 63 15,0 1-15,0 20 0,21 1 0,0-1 16,21 22-16,-20-22 0,20 22 16,0 0-16,1-1 0,-1 22 0,0-21 15,1 21-15,20-22 0,-21 22 0,1-21 16,-1 21-16,0-22 0,1 22 15,-1-21-15,0-1 0,-20 22 0,-1 0 16</inkml:trace>
  <inkml:trace contextRef="#ctx0" brushRef="#br0" timeOffset="115192.34">14732 15240 0,'-42'-63'31,"20"41"-31,22 1 0,0 0 16,0 0-16,0 0 0,0 0 16,22-1-16,-1 22 0,-21-21 0,21 21 15,0 0-15,0 0 0,0-21 16,1 21-16,-1 0 0,0 0 0,0 0 16,0 21-16,0-21 0,1 21 15,-1 22-15,0-22 0,-21 0 16,0 21-16,0-20 0,0 20 0,0-21 15,0 21-15,0-20 0,-21-1 16,0 0-16,-1 0 0,1 0 0,0-21 16,21 21-16,-21-21 0,0 0 15,21-21 1,0 0-16,0 0 0,0 0 16,21 0-16,0-1 0,0-20 15,0 21-15,-21 0 0,22-22 16,-1 22-16,0 0 0,0 0 0,0-21 15,0 42-15,22-22 0,-22 1 16,0 0-16,21 21 0,-20 0 16,20 0-16,0 0 0,-21 0 15,22 0-15,-22 0 0,0 0 16,0 21-16,-21 0 0</inkml:trace>
  <inkml:trace contextRef="#ctx0" brushRef="#br0" timeOffset="116956.45">15515 15198 0,'0'0'16,"21"21"-16,0 0 0,1-21 15,-1 0-15,0 0 0,0 0 16,0 0 0,0-21-16,1 0 0,-1 0 0,0-1 0,0 1 15,-21-21-15,21 21 16,-21 0-16,0-1 0,0 1 16,0 0-16,0 0 0,-21 0 0,0 0 15,0-1-15,0 22 0,-1 0 16,1 0-16,-21 0 0,21 0 0,-22 0 15,22 0-15,-21 22 0,21-1 0,-22 0 16,22 0-16,0 21 0,0-20 16,0 20-16,21 0 0,0-21 0,0 22 15,0-22-15,0 21 0,0-21 16,0 1-16,21-1 0,0 0 16,0 0-16,0-21 0,1 0 0,-1 0 0,0 0 15,0 0-15,21 0 16,-20 0-16,-1-21 0,0 21 0,0-21 15,0 0-15,0-1 0,1 1 0,-1 0 16,-21 0-16,0-21 0,21 20 16,-21-20-16,0 21 0,0 0 0,0 0 15,0-1-15,0 1 0,0 42 32,-21 1-32,21-1 0,0 0 15,0 21-15,0-21 0,0 1 16,-21 20-16,21-21 0,0 21 0,0-20 15,0-1-15,0 0 0,0 0 0,0 0 16,21 0-16,0-21 16,0 22-16,0-22 0,0 0 15,1 0-15,-1 0 0,0 0 0,0-22 16,0 1-16,22 0 0,-22 21 16,0-42-16,21 21 0,-21-1 0,1-20 15,-1 21-15,0-21 0,0-1 0,0 1 16,0 21-16,-21-22 0,22 1 15,-22 21-15,0-21 0,0 20 16,0 1-16,0 0 0,0 0 16,0 0-16,-22 21 0,1 0 0,0 21 15,21 0-15,-21 0 0,0 0 16,21 22-16,-21-22 0,21 21 16,-22 1-16,22-1 0,-21 0 0,21 1 15,0-1-15,0 0 0,0-21 0,0 22 16,0-22-16,21 0 0,1 0 15,-1 0-15,0 1 0,0-22 0,0 0 16,0 0-16,22 0 0,-22 0 0,21 0 16,-21-22-16,22 22 0,-22-21 15,21 0-15,-21 0 0,22 0 0,-22 0 16,0-22-16,0 22 0,0-21 16,1 21-16,-22-22 0,0 22 15,0 0-15,0 0 0,0 42 31,-22 0-31,22 0 0,-21 0 16,21 22-16,0-22 0,0 0 0,0 0 16,0 0-16,0 1 0,0-1 15,0 0-15,21 0 0,1-21 16,20 0-16,-21 0 0,0 0 16,0 0-16,22 0 0,-22 0 15,0 0-15,0 0 0,0-21 0,1 0 16,-1 0-16,0-1 0,0 1 15,-21 0-15,0 0 0,0 0 16,0 0-16,0-1 0,0 1 0,0 0 0,0 42 31,0 0-15,-21 1-16,21-1 0,-21 0 0,21 0 16,-21 0-16,21 0 0,0 1 15,0-1-15,0 0 0,0 0 16,21-42 15,0 0-15,0 0-16,0-1 15,0 1-15,22 0 0,-22 0 16,0 0-16,0-22 0,0 22 0,1 0 16,-1 21-16,0-21 0,0 21 15,-21-21-15,0 42 16,0 0-16,0 0 0,0 22 15,0-22-15,-21 0 0,21 0 16,0 21-16,0-20 0,0-1 0,0 0 16,0 0-16,21 0 0,-21 0 15,21-21-15,0 22 0,1-22 0,-1 0 16,21 0-16,-21 0 0,0 0 0,1 0 16,-1 0-16,21 0 0,-21 0 15,0-22-15,22 1 0,-22 21 16,0-21-16,-21-21 0,21 21 0,-21-1 15,0-20-15,0 21 0,0-21 16,0-1-16,0 22 0,0 0 0,0 0 16,-21 0-16,0 21 0,0 0 0,0 0 15,-1 0-15,-20 21 0,21 0 16,-21 0-16,20 0 0,1 0 0,0 22 16,0-22-16,0 21 0,0-21 15,21 1-15,0 20 0,0-21 0,0 0 16,0 0-16,21 1 0,0-22 15,0 0-15,0 0 16,0 0-16,1 0 0,-1 0 0,0 0 16,21 0-16,-21 0 0,1-22 0,-1 1 15,0 0-15,0 0 16,0 0-16,-21 0 0,0-1 0,0 1 16,0 42-1,-21 1 1,21 20-16,-21-21 0,0 21 15,0-20-15,-1 20 0,22 0 16,-21 1-16,0-1 0,0 0 0,0 1 16,0 20-16,-1-21 0,22 22 0,-21 42 15,21-43-15,0 1 16,0-1-16,0 1 0,0-1 16,0 1-16,0-1 0,0-20 0,0 20 15,0-21-15,0 22 0,0-43 0,0 21 16,0 1-16,0-22 0,-21 0 15,0-21-15,0 0 16,0 0-16,21-21 0,-22 0 16,22 0-16,0-1 0,0 1 15,0-21-15,0 0 0,0-1 0,0 1 16,0 0-16,0-22 0,0 22 0,0-43 16</inkml:trace>
  <inkml:trace contextRef="#ctx0" brushRef="#br0" timeOffset="117147.72">17293 15007 0,'0'0'0,"-21"-21"0,0 0 0,0 0 15,-1 21-15,22-21 0,-21 21 16,0 0-16,0 0 0,0 0 16,0-22-16,-1 22 62,1 0-62,0 0 0</inkml:trace>
  <inkml:trace contextRef="#ctx0" brushRef="#br0" timeOffset="117336.12">16002 14986 0,'0'0'0,"-21"0"0,21 21 0,21-21 31,0 0-31,0 0 0,0 0 16,22 0-16,-1 0 0,0 0 15,1 0-15,-1 0 0,22 0 16,-1 0-16,-21 0 0,22-21 0,-1 21 16,1-21-16,21 0 0</inkml:trace>
  <inkml:trace contextRef="#ctx0" brushRef="#br0" timeOffset="117652.71">18563 14711 0,'0'0'0,"0"-85"31,-21 85-16,21 21-15,-21 1 16,0-1-16,-1 0 0,1 21 0,21 1 16,-21-22-16,0 21 0,0 0 15,0 1-15,21-1 0,-22 22 0,1-43 16,21 21-16,0 0 0,0 1 16,-21-22-16,21 21 0,0-21 0,0 1 15,0-1-15,0 0 16,0-42-1,0 0 1,-21-1-16,21 1 0,-21 0 0,0 0 16</inkml:trace>
  <inkml:trace contextRef="#ctx0" brushRef="#br0" timeOffset="118412.33">18013 14944 0,'0'0'16,"-21"0"-16,-1 0 0,22-21 0,22 21 31,-1 0-31,21 21 15,0-21-15,1 0 0,-1 0 16,22 0-16,-1 0 0,1 0 0,-1 0 16,1 0-16,20 0 0,-20-21 15,-1-1-15,1 1 0,-1 0 16,1 0-16,-22 0 0,0 0 0,-20-22 16,20 22-16,-21-21 0,-21-1 15,0 22-15,0-21 0,0 0 0,0 20 16,0 1-16,-21 0 0,0 0 0,0 0 15,-1 21-15,1 0 0,0 21 16,0 0-16,0 0 0,0 22 0,-1-1 16,22-21-16,0 21 0,-21 1 15,21-1-15,-21 0 0,21 1 0,-21-1 16,21-21-16,0 22 0,0-22 16,0 21-16,0-21 0,0 0 0,0 1 15,0-1-15,0 0 0,0 0 0,0 0 16,0-42 15,0 0-15,21 0-16,-21 0 0,21-1 0,0 1 15,1 0-15,-1 0 0,0 0 16,0 0-16,0 21 0,0-22 0,1 22 16,-1 0-16,0 0 15,-21 22-15,0-1 16,0 0-16,0 0 0,0 0 15,0 0-15,0 1 16,21-22-16,-21 21 0,0 0 0,21 0 16,0-21-16,-21 21 0,22-21 0,-1 0 15,0 0-15,0 0 0,0 0 16,0 0-16,1 0 0,20 0 0,-21-21 16,0 21-16,0-21 0,22 0 0,-22 0 15,0-1-15,0 1 0,22 0 16,-22-21-16,0 21 0,0-1 0,0-20 15,-21 21-15,0 0 0,0 0 16,-21 21-16,0 0 16,0 0-16,-22 21 0,22-21 0,0 21 15,-21 21-15,21-21 16,-1 1-16,1-1 0,21 0 0,0 21 16,0-21-16,0 1 0,0-1 0,43 0 15,-22 0-15,0 0 0,0 0 16,21 1-16,1-22 0,-1 0 0,0 21 15,1-21-15,-1 0 0,0 0 0,1 0 16,-1-21-16,-21 21 0,22-22 16,-22 1-16,0 21 0</inkml:trace>
  <inkml:trace contextRef="#ctx0" brushRef="#br0" timeOffset="119349.2">4000 16785 0,'0'0'0,"0"43"0,0-1 0,0-21 16,0 21-16,0 1 0,0-22 0,0 21 16,22-21-16,-22 1 15,21-1-15,-21 0 0,21-21 16,0 0-16,0 0 0,0 0 16,1-21-16,-1 0 0,0-1 0,21-20 15,1 0-15,-22 21 0,21-22 16,0-20-16,-20 20 0,20 1 0,-21 0 15,0-22-15,0 22 0,1 0 16,-22-1-16,0 1 0,0 0 0,0-1 16,0 22-16,0 0 0,0 0 0,-22 21 15,1 0-15,21 21 16,-21 0-16,0 0 0,0 22 0,21-1 16,-21 0-16,21 22 0,-22-1 15,1 22-15,21-22 0,0 22 16,-21 0-16,0-22 0,0 22 15,0 0-15,21-1 0,-22 1 0,1 21 16,0-22-16,0 22 0,0-21 16,21 21-16,0 0 0,-21-22 0,21 22 15,0 0-15,0-21 0,0-1 16,0 1-16,0 0 0,0-22 0,0 1 16,21-22-16,0 0 0,-21 1 15,21-22-15,21-21 0,-20 0 0,-1 0 16,21-21-16,-21-1 0,22-20 15,-1 0-15,0-1 0,22-20 16,-22-22-16,0 22 0,1-22 16,-22 0-16,21 1 0,-21 20 0,1-20 15,-22-1-15,0 0 0,0 1 16,-43 20-16,22 1 0,-21-1 0,-1 1 16,1 20-16,0 1 15,-22 0-15,22 20 0,0 1 0,-43-21 16,43 42-16,20 0 0,1-21 15,0 21-15,21-21 16,0-1 0,0 1-16,21 21 0,22-21 15,-22 21-15,21-21 0,-21 21 16,22-21-16,-1 21 0,21-21 16,-20-1-16,-1 22 0,0-21 15,1 0-15,20 0 0</inkml:trace>
  <inkml:trace contextRef="#ctx0" brushRef="#br0" timeOffset="119728.78">5038 16955 0,'0'-22'16,"0"1"0,0 0-1,0 0-15,0 0 16,21 0-16,0 21 0,0-22 15,0 22-15,0 0 0,1 0 0,-1 0 16,0 0-16,0 0 0,0 22 16,0-1-16,1 0 0,-22 0 0,0 21 15,0-20-15,21 20 0,-21-21 16,0 0-16,0 22 0,0-22 0,0 0 16,-21-21-16,21 21 0,0 0 15,-22-21-15,22-21 16,0 0-1,0 0-15,0 0 16,0-1-16,0 1 0,0 0 0,22-21 16,-1 21-16,-21-1 0,21-20 15,0 21-15,-21-21 0,21 20 0,0 1 16,22 0-16,-22 0 0,0 21 16,21 0-16,-20 0 0,20 0 0,-21 0 15,21 0-15,-20 21 0</inkml:trace>
  <inkml:trace contextRef="#ctx0" brushRef="#br0" timeOffset="121908.3">5990 17060 0,'0'0'0,"21"22"0,0-22 15,43 0 1,-43-22 0,0 1-16,-21 0 15,21 0-15,-21 0 0,0-22 0,0 22 16,0-21-16,0 21 0,0-22 15,0 22-15,0-21 0,0 21 0,-21-22 16,0 22-16,-21 0 0,21 21 0,-1 0 16,-20 0-16,21 0 0,-21 0 15,20 0-15,-20 21 0,21 0 0,-21 22 16,20-1-16,22-21 0,-21 22 16,21-1-16,0 0 0,0 1 0,0-1 15,0-21-15,0 21 16,0-20-16,21-1 0,1 0 0,-1 0 15,0-21-15,0 0 0,0 0 0,22 0 16,-22 0-16,0 0 0,21 0 16,-21-21-16,1 21 0,-1-21 0,0 0 15,0-1-15,0 1 0,0 0 16,1-21-16,-1 21 0,-21-22 0,0 22 16,0 0-16,0-21 0,0 20 15,0 1-15,0 0 0,0 42 31,0 0-31,0 1 0,0-1 16,0 21-16,0-21 0,0 22 16,21-22-16,0 0 0,-21 21 15,21-21-15,0 1 0,1-1 0,-1-21 16,0 21-16,0-21 0,21 0 16,-20 0-16,-1 0 0,21 0 15,-21 0-15,22-21 0,-22 21 0,0-21 16,21-1-16,-21 1 0,1 0 15,-22 0-15,0 0 0,21-22 0,-21 22 0,0-21 16,0 21-16,0-22 0,0 22 16,0 0-16,0 0 0,0 0 0,-21 21 15,-1 21 1,22 0-16,0 21 16,0-20-16,0-1 0,0 0 15,0 21-15,-21-21 0,21 1 0,0 20 16,0-21-16,0 0 0,0 0 0,0 1 15,21-44 32,-21 1-47,22 0 0,-22 0 16,0 0-16,21 0 0,0-22 16,-21 22-16,21 0 0,-21-21 0,21 20 15,0 1-15,1 0 0,-22 0 16,21 21-16,0 0 0,-21 21 15,0 0-15,21 0 0,-21 1 16,0-1-16,21 21 0,-21-21 16,0 22-16,0-22 0,0 21 0,21-21 15,-21 0-15,22 1 0,-22-1 16,0 0-16,21-21 0,0 21 16,0-21-1,0 0-15,0 0 0,-21-21 0,22 0 16,-1 0-16,0 21 0,-21-22 0,21 1 15,0-21-15,0 21 0,-21 0 16,22-22-16,-1 22 0,-21-21 16,21 21-16,-21-1 0,21 1 15,-21 0-15,0 42 32,0 0-32,0 1 0,0 20 0,0-21 15,0 0-15,0 0 0,0 22 0,0-22 16,0 0-16,0 0 0,0 0 15,0 1-15,21-1 0,0-21 0,-21 21 16,22-21-16,-1 0 0,0 0 16,0 0-16,21 0 0,-20 0 0,-1 0 15,0 0-15,0 0 16,0-21-16,22 0 0,-22-1 0,0 1 16,0 0-16,21 0 0,-20 0 0,-1-22 15,-21 22-15,21 0 0,-21-21 16,0-1-16,0 22 0,0 0 0,0-21 15,0 21-15,-21-1 0,0 22 16,-1 0-16,1 0 0,0 0 16,0 0-16,21 22 0,0-1 0,-21 21 15,21-21-15,0 22 0,0-22 16,0 21-16,0 0 0,0-20 0,0 20 16,0-21-16,21 0 0,-21 0 15,21 1-15,0-1 0,0 0 16,1-21-16,-1 0 0,0 21 15,0-21-15,21 0 0,-20 0 0,-1 0 16,21-21-16,-21 21 0,0-21 0,1 0 16,20-1-16,-21 1 0,0 0 15,-21 0-15,21 0 0,1 0 16,-1-43-16,-21 22 0,0 21 16,0-1-16,0 1 0,0 42 15,0 1 1,0-1-16,0 0 0,0 0 15,0 21-15,0-20 0,0 20 16,0-21-16,0 0 0,0 0 16,0 1-16,0-1 0,0 0 0,0 0 15,21-21-15,0 0 0,-21 21 16,21-21-16,0 0 0,1 0 0,-1 0 16,0-21-16,0 0 0,0 0 15,0 0-15,1-1 16,-1-20-16,-21 21 0,21-43 15,0 43-15,-21 0 0,0 0 16,21 0-16,-21 42 16,0 0-1,0 21-15,0-20 16,0-1-16,0 0 0,0 21 0,0-21 16,0 1-16,0-1 0,0 0 15,0 0-15,0 0 0,21-21 16,1 0-1,-1 0-15,0 0 0,0 0 16,-21-21-16,21 0 0,0 21 0,1-21 16,-22 0-16,0-1 0,21 1 15,0 0-15,-21-21 0,0 21 0,0-1 16,0-20-16,0 0 0,0 21 16,0-1-16,0 1 0,0 0 0,0 0 15,0 42 16,21-21-31,-21 21 16,21-21-16,0 0 0,-21 21 16,22-21-16,-1 0 0,0 0 0,0 0 15,0 0-15,22 0 0,-22 0 0,21-21 16,-21 21-16,22-21 0,-22 21 16,21-21-16,-21 21 0,-21-21 15,21 21-15,-21 21 16,-21-21-16,0 21 15,0 0-15,21 0 0,-21 1 0,0-1 16,21 0-16,0 21 16,-22-21-16,22 1 0,0-1 0,0 0 15,0 0-15,0 0 0,0 0 16,22 1-16,-22-1 0,21-21 16,0 0-16,21 21 0,-21-21 0,1 0 15,20 0-15,-21 0 0,21 0 16,1 0-16,-22-21 0,0 0 0,21 21 15,-20-22-15,-1 1 0,0 0 16,0-21-16,-21 21 0,21-22 16,-21 22-16,0-21 0,0-1 0,0 1 0,-21 21 15,0-21-15,0 20 16,0 1-16,-1 0 0,-20 0 0,21 21 16,0 0-16,-22 0 0,22 0 15,0 21-15,0 0 0,0 0 0,0 1 16,-1-1-16,1 0 0,21 0 0,0 21 15,-21-20-15,21-1 0,0 0 16,0 0-16,0 0 0</inkml:trace>
  <inkml:trace contextRef="#ctx0" brushRef="#br0" timeOffset="122288.08">9483 16764 0,'0'0'0,"21"0"0,0 0 16,0-21-1,0 21-15,0 0 16,1 0 0,-1 21-16,0 0 0,0 0 15,-21 1-15,21 20 0,-21-21 0,0 0 16,0 0-16,0 1 0,0-1 15,0 0-15,0 0 0,0 0 0,0 0 16,0 1-16,-21-1 16,0-21-1,21-21 1,0-1 0,0 1-16,0 0 0,21 0 15,0 0-15,-21 0 0,21-22 16,-21 22-16,22-21 0,-1 21 0,0-22 15,0 22-15,0-21 0,0-1 0,1 22 16,20 0-16,-21 0 0,0-21 16,0 20-16,22 22 0</inkml:trace>
  <inkml:trace contextRef="#ctx0" brushRef="#br0" timeOffset="122696.85">10181 16468 0,'0'21'0,"0"0"16,0 0-16,-21 0 0,0 1 15,21-1-15,-21 0 0,-1 0 0,22 21 16,-21-20-16,0-1 0,0 21 16,21-21-16,-21 0 0,0 1 0,21-1 15,0 0-15,0 0 0,21-21 47,0 0-47,0-21 16,0 21-16,0-21 0,1 21 15,-22-21 17,-22 21-17,1 0-15,0 0 16,0 0-16,0 0 0,0 21 16,21 0-1,0 0-15,0 0 0,0 0 16,0 1-16,0-1 0,0 0 15,21-21-15,-21 21 16,21-21-16,0 0 0,0 0 0,0 0 16,1 0-16,20 0 0,-21 0 15,0 0-15,0 0 0,22 0 0,-1 0 16,-21-21-16,22 0 0,-1 21 0</inkml:trace>
  <inkml:trace contextRef="#ctx0" brushRef="#br0" timeOffset="124312.93">11642 16679 0,'0'0'0,"-22"0"0,22-21 16,-21 0-16,0 21 0,0 0 16,21-21-16,-21 21 15,0 0 1,-1 21-16,22 0 0,0 0 0,-21 1 16,21-1-16,-21 21 0,21 0 15,-21-20-15,21 20 0,0-21 16,0 21-16,0-20 0,-21 20 0,21-21 15,0 0-15,0 0 0,0 1 16,0-44 15,0 1-31,21 0 16,-21 0-16,21 0 0,0-22 16,0 22-16,-21-21 0,22 21 15,-1-22-15,0 1 0,0 21 0,0-21 16,0 20-16,22 1 0,-22 21 15,0 0-15,0 0 0,-21 21 16,21 1-16,-21-1 0,0 0 16,0 21-16,22-21 0,-22 22 15,0-22-15,0 21 0,0-21 0,21 22 16,0-22-16,-21 0 0,21 0 16,0 0-16,0-21 0,1 22 0,-1-22 15,0 0-15,21 0 0,-21 0 16,1 0-16,20 0 0,-21-22 0,0 1 15,22 0-15,-22 0 0,0 0 16,0 0-16,0-1 0,0-20 16,1 0-16,-1 21 0,0-22 0,-21 1 15,0 0-15,0 20 0,0-20 0,0 21 16,0 0-16,0 42 31,0 0-31,-21 0 16,21 22-16,0-22 0,0 21 0,0-21 15,0 22-15,0-22 0,0 21 16,0-21-16,0 0 0,0 1 0,21-1 16,0 0-16,0 0 0,0-21 15,1 0-15,-1 0 0,21 0 0,-21 0 16,0 0-16,22 0 0,-22 0 16,0 0-16,0-21 0,0 0 0,22 0 15,-22-1-15,-21-20 0,21 21 16,0-21-16,-21 20 0,0-20 15,21 0-15,-21 21 0,22-22 0,-22 22 16,0 0-16,0 0 0,0 42 31,-22 0-31,22 0 16,0 22-16,0-22 0,0 21 16,0-21-16,0 22 0,0-22 0,0 21 15,0-21-15,0 0 0,22 1 0,-1-1 16,0 0-16,0 0 0,21-21 15,-20 0-15,20 0 0,0 0 16,-21 0-16,22 0 0,-1 0 16,0-21-16,1 21 0,-1-21 0,-21 0 15,22-1-15,-22-20 0,21 21 16,-21-21-16,0-1 0,1 1 0,-22-22 16,0 22-16,21 0 0,-21-1 15,0 1-15,0 0 0,0-1 0,0 22 16,0 0-16,-21 21 15,-1 0-15,1 21 0,21 0 16,-21 1-16,0 20 0,21-21 0,-21 21 16,21 1-16,0-1 0,0 0 15,0 1-15,0-1 0,0-21 16,0 22-16,0-1 0,21-21 0,0 0 16,0 0-16,0 1 0,1-1 15,-1 0-15,0-21 0,21 0 0,-21 0 16,1 0-16,-1 0 0,0 0 0,21-21 15,-21 0-15,1-1 0,-1 1 16,0-21-16,-21 0 0,21 20 0,0-20 16,0 0-16,-21-22 0,0 22 15,22 0-15,-1-1 0,-21-20 0,21 42 16,-21-22-16,0 22 0,0 0 0,0 42 31,0 21-31,0-20 16,-21 20-16,0 0 0,-1 1 0,22-1 15,-21 0-15,21 1 0,0-1 16,-21 0-16,21-21 0,0 22 0,0-22 16,0 21-16,0-21 0,0 1 15,0-1-15,21-21 32,0-21-32,1-1 0,-1 1 15,-21 0-15,21 0 0,0 0 0,0 0 16,0-22-16,22 22 15,-22 0-15,0 0 0,0 21 0,22 0 16,-22 0-16,0 0 0,-21 21 16,21 0-16,-21 0 0,0 0 15,0 22-15,21-22 0,-21 0 0,0 0 16,0 0-16,21 1 0,1-1 16,-22 0-16,21 0 0,0 0 15,0-21-15,0 0 0,0 0 16,1 0-16,-1 0 0,0 0 0,0-21 15,0 21-15,0-21 0,22 0 16,-22 0-16,0-1 0,0 1 0,-21 0 16,0 0-16,21-21 0,-21 20 15,0-20-15,0 0 0,0 21 16,0-22-16</inkml:trace>
  <inkml:trace contextRef="#ctx0" brushRef="#br0" timeOffset="124521.81">13525 16531 0,'0'0'0,"-21"0"0,0 0 0,21 21 15,21-21 1,0 0-16,1 0 16,-1 0-16,21 0 0,-21-21 15,22 21-15,-22 0 0,21 0 0,0-21 16,-20 21-16,-1-21 0,21 21 15,-21 0-15,0-21 0,1 21 0,-22-21 16,0-1-16</inkml:trace>
  <inkml:trace contextRef="#ctx0" brushRef="#br0" timeOffset="124712.71">13017 16362 0,'0'0'0,"-21"0"0,0 21 0,0-21 16,0 0-16,0 0 0,-1 21 16,44-21 15,-1 0-15,0 0-16,0 0 0,21-21 0</inkml:trace>
  <inkml:trace contextRef="#ctx0" brushRef="#br0" timeOffset="125364.32">16023 17018 0,'0'0'0,"-21"0"0,0-21 16,0 0-16,21 0 0,0-22 15,0 22-15,0-21 0,0-1 0,21 1 16,0 0-16,21-1 0,-21 1 16,22 0-16,-22-1 0,21 1 0,-21 21 15,1-21-15,-22 20 0,0 1 0,0 0 16,0 0-16,0 42 16,0 0-16,-22 0 15,1 1-15,0 20 0,21 0 16,-21 22-16,0-1 0,0 1 0,21-1 15,-22 1-15,1-1 0,21 1 0,0-1 16,0 1-16,-21-1 16,21 1-16,0-22 0,0 22 0,0-1 15,0 1-15,0-1 0,0 1 16,0-1-16,0 1 0,-21-22 0,21 21 16,0-20-16,-21-1 0,0-21 15,-1 22-15,1-22 0,0 0 0,0-21 16,0 0-16,-22 0 0,1 0 15,21 0-15,-21-21 0,-1 0 0,1-1 16,0-20-16,-1 0 0,1-1 16,0-20-16,20 21 0,-20-22 15,21 1-15,0-1 0,21-21 0,0 22 16,0-1-16,0 1 0,0-1 16,0-63-16,42 64 0,-21-1 15,22 1-15,-22-1 0,21 22 16,0 0-16,1-1 0</inkml:trace>
  <inkml:trace contextRef="#ctx0" brushRef="#br0" timeOffset="125572.21">16277 16214 0,'-21'0'46,"21"21"-14,0 0-17,0 0-15,0 0 0,0 1 0,0-1 16,0 0-16,21 0 0</inkml:trace>
  <inkml:trace contextRef="#ctx0" brushRef="#br0" timeOffset="127671.14">16489 16637 0,'0'0'0,"0"21"0,21 0 0,0-21 0,0 22 16,0-22-16,1 0 16,-1 0-16,0-22 0,0 22 15,-21-21-15,21 0 0,0 21 0,1-21 16,-1 0-16,0 0 0,0-1 16,0-20-16,-21 21 0,0 0 0,0 0 15,0-1-15,0 1 16,-21 21-1,0 0-15,0 0 0,0 21 0,-1 1 16,22-1-16,-21 0 0,0 0 16,0 0-16,21 0 0,0 22 15,0-22-15,0 0 0,0 0 16,0 0-16,21 1 0,0-1 0,0 0 16,1 0-16,20-21 0,-21 0 0,0 0 15,22 0-15,-22 0 0,21 0 16,0 0-16,-20-21 0,20 0 0,-21 0 15,21-1-15,-20 1 0,-1 0 16,0 0-16,21 0 0,-42 0 0,21-1 16,1-20-16,-22 21 0,21 0 15,-21 0-15,0-1 0,0 1 0,-21 21 32,-1 21-32,22 1 15,-21-1-15,21 0 0,-21 0 0,0 0 16,21 22-16,0-22 0,0 21 0,0-21 15,0 0-15,-21 1 0,21 20 16,0-21-16,0 0 0,0 0 16,21-21-1,0 0-15,-21-21 16,21 0-16,0 0 0,1 0 16,-1 0-16,0-1 0,0 1 0,0 0 15,0 0-15,22-21 0,-22 20 16,0 1-16,0 0 0,0 0 0,-21 0 15,22 21-15,-1 0 16,-21 21 0,0 0-16,0 0 0,0 0 0,0 1 15,0-1-15,0 0 0,0 0 0,21 0 16,-21 0-16,21 1 0,-21-1 16,21 0-16,0 0 0,22-21 15,-22 0-15,0 0 16,21 0-16,-20 0 0,-1 0 0,0-21 15,0 21-15,21-21 0,-20 0 16,-1-1-16,0-20 0,0 21 0,0 0 16,0-22-16,1 1 0,-22 0 0,0 21 15,21-43-15,-21 22 16,21-1-16,-21 1 0,0 0 0,0 21 16,0-22-16,0 22 0,0 0 0,0 42 31,0 0-31,0 0 0,0 22 15,0-22-15,0 21 0,0 1 16,0-22-16,-21 21 0,21 0 0,0-20 16,-21-1-16,21 21 0,0-21 15,0 0-15,0 1 0,-22-1 0,1 0 16,0-21-16,21-21 47,0 0-47,0-1 15,0 1-15,21 0 0,0 0 16,1 0-16,-1 0 0,21-1 0,-21 1 16,0 0-16,1 0 0,-1 21 15,-21-21-15,21 21 0,-42 21 32,0-21-17,-1 21-15,1-21 0,0 21 0,0-21 16,0 21-16,0-21 0,21 22 15,-22-22-15,1 21 0,0-21 16,21 21-16,-21 0 0,21 0 16,-21 0-16,21 1 15,0-1-15,0 0 0,0 0 16,21 0-16,0-21 16,0 0-16,-21 21 0,21-21 0,1 0 15,-1 0-15,21 0 0,-21 0 0,0 0 16,22 0-16,-22 0 0,21-21 15,1 21-15,-1-21 0,0 0 0,1 21 16,-1-21-16,-21 0 0,21-1 16,-20 1-16,-1 0 0,21 0 0,-42 0 15,21 0-15,-21-1 16,0 1-16,-21 21 16,0 21-1,0 1-15,0-1 16,21 0-16,-22 0 0,22 0 0,0 0 15,0 1-15,0-1 0,0 0 0,0 0 16,0 0-16,22-21 16,-1 21-16,0-21 0,21 0 0,-21 22 15,22-22-15,-1 0 0,0 0 16,-20 0-16,62 0 0,-41 0 16,-22-22-16,21 22 0,-21-21 15,0 0-15,1 0 0,-1 0 16,0 0-16,-21-1 0,0 1 0,21 0 15,-21 0-15,0 0 0,0 0 16,0-1-16,-21 44 16,21-1-1,-21-21-15,0 21 0,-1 0 16,22 0-16,0 0 0,-21 1 0,0-1 16,21 0-16,0 0 0,-21 0 15,21 0-15,-21-21 0,21 22 0,-21-1 16,21-42 15,21 21-15,0-22-16,0 22 0,-21-21 15,21 0-15,0 0 0,1 0 0,20-22 16,-21 22-16,0 0 0,0-21 0,22 21 16,-22-1-16,21 1 0,-21 0 15,1 0-15,-1 21 0,0 0 16,0 0-16,-21 21 15,0 0-15,0 0 0,0 1 16,-21-1-16,21 21 0,-21-21 0,21 0 16,0 1-16,0-1 0,0 0 15,0 0-15,0 0 0,0 0 16,21 1-16,21-22 16,-21 21-16,1-21 0,20 0 0,0 0 15,1 0-15,-22 0 0,21 0 0,0 0 16,1 0-16,-1 0 0,0-21 15,1 21-15,-1-22 0,-21 1 0,22 0 16,-1 0-16,0 0 0,-21 0 16,22-22-16,-22 22 0,0-21 15,0 21-15,-21-64 0,21 64 16,-21 0-16,0-1 0,0 1 0,0 0 16,-21 21-16,-21 0 0,21 0 15,0 21-15,21 0 16,-22 1-16,1-1 0,21 0 0,0 21 15,0-21-15,0 1 0,0-1 16,0 0-16,0 0 0,0 0 0,0 0 16,0 1-16,0-1 0,0 0 0,0 0 15,0 0-15,0 0 16,0 1-16,0-1 16,-21-21-1,0 0-15,0 0 16,0 0-16,-1 0 15,22-21-15,-21 21 0,0-22 16,0 1-16,0 21 0,0-21 0,-1 0 16,1 0-16,0 0 0,-21-22 15</inkml:trace>
  <inkml:trace contextRef="#ctx0" brushRef="#br0" timeOffset="127896.01">19092 15960 0,'0'0'16,"-21"0"-16,21-21 47,-21 21-32,0 21 32</inkml:trace>
  <inkml:trace contextRef="#ctx0" brushRef="#br0" timeOffset="128220.09">20595 16637 0,'-21'0'47,"21"-21"-31,0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2:25:17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1566 0,'21'0'16,"0"0"-1,0 0 1</inkml:trace>
  <inkml:trace contextRef="#ctx0" brushRef="#br0" timeOffset="1972.03">635 254 0,'0'0'0,"-21"0"47,0 0-15,21-21 108,0 42-77,0 0-63,0 0 15,21 1 1,0-22-16,0 21 16,0-21-16,-21 21 0,21-21 15,1 0-15,-1 0 16,0 0-16,0 0 0,0 0 0,0 0 15,1 0-15,-1-21 16,0 0-16,0-1 0,0 22 0,-21-21 16,0 0-16,21 0 0,-21 0 15,0 0-15,0-1 0,0 1 0,0 0 16,0 0-16,0 0 16,-21 21 15,21 21-31,-21-21 15,21 21-15,-21 0 0,21 0 16,0 22-16,0-22 0,0 21 16,0 1-16,0-1 0,0-21 0,0 21 15,0 1-15,0-1 0,0 22 16,0-22-16,0 0 0,0 1 0,0-1 16,0 0-16,0 1 0,0-1 15,0 0-15,0-21 0,0 22 0,0-22 16,0 21-16,0-21 15,0 1-15,0-1 0,0 0 16,-21-21 0,0 0-16,-1 0 0,1 0 15,0 0-15,-21-21 16,21 0-16,-1-1 0,-20-20 16,21 21-16,0 0 0,-22 0 0,22-1 15,0 1-15,0 0 0,0 0 16,21 42 15,0 0-31,0 0 0,0 1 16,21-1-16,0 0 0,-21 0 15,21 21-15,0-20 0,1-1 16,-1 0-16,21 0 0,-21 0 0,0-21 16,22 21-16,-22-21 0,0 0 15,21 0-15,-20 0 0,-1 0 0,21 0 16,-21 0-16,0 0 0,22-21 15,-22 0-15,0 0 0,0 0 16,0-22-16,1 22 0,-22-21 0,21 21 16,-21-22-16,21 1 0,-21 0 15,0 21-15,0-22 0,0 22 0,0 0 16,0 0-16,0 42 31,0 0-15,0 0-16,0 0 0,0 1 15,0-1-15,0 21 0,0-21 0,0 22 16,0-22-16,0 0 0,0 21 16,0-21-16,0 1 0,0-1 0,0 0 15,0 0-15,0 0 16,0 0 0,-21-21-1,21-21 1,0 0-16,-21 0 0,21 0 15,0 0-15,0-1 0,0-20 16,0 0-16,0 21 0,0-22 16,21 1-16,0 21 0,0-22 0,0 22 15,22 0-15,-1 0 0,0 0 16,1 0-16,-22-1 0,21 22 0,0 0 16,1 0-16,-22 22 0,21-1 15,-21 0-15,1 0 0,-1 21 16,0-20-16,0 20 0,-21-21 15,0 21-15,0 1 0,0-22 0,0 21 16,0-21-16,-21 1 0,21-1 16,-21 0-16,21 0 0,0 0 15,0-42 17,0 0-32,0 0 0</inkml:trace>
  <inkml:trace contextRef="#ctx0" brushRef="#br0" timeOffset="2481.42">2984 254 0,'0'0'0,"-42"0"32,63 0-17,22 0-15,-22 0 16,0 0-16,21 0 0,1 0 15,20 0-15,-21-21 0,22 21 16,-22-21-16,22 21 0,-1 0 0,-20 0 16,20-21-16,-21 21 0,-20 0 15,20 0-15,-21 0 0,0 0 16,-21 21-16,-21-21 16,0 21-16,0-21 0,-22 21 15,1 0-15</inkml:trace>
  <inkml:trace contextRef="#ctx0" brushRef="#br0" timeOffset="5252.96">3323 339 0,'0'21'62,"0"0"-62,0 0 16,0 0-16,0 22 15,0-22-15,0 21 0,0 1 0,0-22 16,21 42-16,-21-20 0,21-1 16,-21 0-16,0 22 0,0-22 0,0 0 15,0 1-15,0-1 0,0 0 16,0-20-16,0 20 0,0-21 0,-21 0 16,21 0-16,-21-21 0,21 22 15,-21-22-15,0 0 0,0 0 0,-1 0 16,1 0-16,-21 0 15,21-22-15,0 1 0,-1 0 16,-20 0-16,21-21 0,0 20 16,-22-20-16,22 21 0,0-21 0,0-1 15,0 22-15,21 0 0,0 0 16,0 0-16,0-1 0,21 44 31,0-22-31,0 21 16,-21 0-16,21 21 0,1-21 0,-1 1 15,0 20-15,-21-21 0,21 0 16,0 22-16,0-22 0,1 0 16,-1 21-16,-21-21 0,21 1 15,21-22-15,-21 21 0,1 0 0,20-21 16,-21 0-16,21 0 0,1 0 16,-22 0-16,21 0 0,22 0 0,-22-21 15,0 0-15,1-1 0,-1 1 16,0 0-16,-20-21 0,20 21 0,-21-22 15,21 1-15,-42 21 0,22-22 16,-22 1-16,0 0 0,0-1 0,0 22 16,0 0-16,0 0 0,0 0 15,0 0-15,-22 21 16,1 0-16,0 21 16,0-21-16,21 21 0,-21 21 15,21-21-15,-21 22 0,21-22 0,0 21 16,0 1-16,0-22 0,0 21 15,0 0-15,0-20 0,0-1 0,21 21 16,-21-21-16,21 0 0,0-21 16,0 22-16,0-22 0,1 0 0,20 0 15,-21 0-15,0 0 0,22 0 16,-22 0-16,0-22 0,21 1 0,-21 0 16,1 0-16,-1 0 0,21-22 15,-21 1-15,0 0 0,1-1 0,-22 1 16,21 0-16,-21 21 0,21-43 15,-21 43-15,0 0 16,-21 21 15,21 21-31,-21 21 16,21-21-16,0 1 0,-22 20 0,22-21 16,0 21-16,0 1 0,0-22 15,0 0-15,0 21 0,0-20 16,0-1-16,0 0 0,0 0 0,0 0 15,0 0-15,0 1 16,0-44 15,0 1-31,0 0 0,0 0 16,0 0-16,22 0 0,-22-22 0,21 1 16,-21 0-16,0-1 0,21 1 15,0 21-15,0-22 0,0 1 0,1 21 16,-1 0-16,0 21 0,0-21 15,0 21-15,0 0 0,1 0 16,-22 21-16,0 0 0,21 0 16,-21 21-16,0-20 0,0 20 15,0-21-15,0 21 0,0-20 0,0 20 16,0-21-16,0 0 16,0 0-16,0 1 0,21 20 15,-21-21-15,21-21 16,0 0-16,0 0 0,1 0 0,-1 0 15,0 0-15,0-21 0,21 0 16,-20 0-16,-1-1 0,21-20 0,-21 21 16,0-21-16,1-1 0,-1 1 15,0 0-15,0-1 0,-21 1 0,21-22 16,-21 22-16,21 0 0,-21 21 16,0-22-16,0 22 0,0 0 0,0 0 15,0 42 1,0 0-1,-21 0-15,21 22 0,-21-22 16,21 0-16,0 21 0,0 1 16,0-22-16,0 21 0,-21 0 0,21 1 15,-21-22-15,21 21 0,0 1 16,0-22-16,-21 0 0,21 0 0,0 0 16,0 0-16,0 1 15,0-44 16,0 1-31,21 0 16,0-21-16,-21 21 0,21-22 16,0 22-16,-21-21 0,21-1 15,1 22-15,-1-21 0,0 21 16,0 0-16,0-1 0,0 1 0,1 21 16,-1 0-16,0 0 0,0 0 15,-21 21 1,0 1-1,0-1-15,-21 0 16,0-21-16,0 0 0,21 21 0,-22-21 16,1 0-16,0 0 0,0 0 15,0 0-15,0 0 0,-1 0 16,1 21 15,21 0-31,0 1 16,0-1-16,0 0 15,0 0-15,0 0 0,0 0 16,0 1-16,0-1 0,0 0 0,0 0 16,21 0-16,-21 0 0,0 1 15,22-1-15,-1-21 0,0 21 16,0-21-16,0 0 0,0 0 0,1 0 16,-1 0-16,0 0 0,21 0 15,-21 0-15,22-21 0,-22 21 0,0-21 16,21-1-16,-20-20 15,41 0-15,-42-1 0,0 1 16,22 0-16,-22 21 0,0-22 16,-21 1-16,21 21 0,-21 0 0,21-1 15,-21 1-15,-21 42 32,0 1-32,21-1 0,-21 0 15,21 0-15,-21 21 16,21-20-16,-21 20 0,21-21 0,0 0 15,0 22-15,0-22 0,0 0 16,0 0-16,0 0 0,21 0 0,0-21 0,21 22 16,-21-22-1,1 0-15,20 0 0,0 0 0,-21-22 16,22 22-16,-1-21 0,0 0 16,1 0-16,-22 0 0,21-22 0,-21 22 15,1-21-15,-1 0 0,0 20 16,0 1-16,-21-21 0,0 21 0,0 0 15,0-1-15,0 1 16,0 42 0,0 1-16,-21-1 15,0-21-15,21 42 0,-21-21 16,21 0-16,0 1 0,0 20 0,-22-21 16,22 21-16,-21-20 0,21-1 15,0 0-15,0 0 0,0 0 16,0 0-16,-21 1 0,21-1 15,0 0 1,0-42 0,0 0-16,0-1 15,21 1-15,-21 0 0,21-21 0,1-1 16,-1 22-16,0-21 0,0 0 16,0-1-16,0 22 0,1 0 0,-1-21 15,21 20-15,-21 22 0,0-21 16,1 21-16,-1 0 0,0 0 0,0 0 15,0 0-15,-21 21 0,0 1 16,0-1-16,21 0 0,-21 0 16,0 0-16,0 0 0,0 22 0,0-22 15,0 0-15,0 0 0,22 0 16,-22 1-16,0-1 0,0 0 0,21 0 16,0 0-16,0-21 15,0 21-15,0-21 0,1 0 0,-1 0 16,0 0-16,0 0 0,0 0 15,22-21-15,-22 0 0,21 0 16,-21 0-16,22 0 0,-1-22 0,0 22 16,-21-21-16,22-1 0,-1 22 15,-21-21-15,0 21 0,1 0 0,-1-22 16,0 22-16,-21 0 16,-21 21-1,-22 0-15,22 0 0,0 21 16,0 0-16,-21-21 0,20 21 0,1 1 15,0-1-15,21 0 0,0 0 16,0 0-16,0 0 0,0 1 0,0-1 16,0 0-16,0 0 0,21 0 15,0 0-15,1-21 0,-22 22 0,21-1 16,0-21-16,-21 21 0,21-21 16,-21 21-16,21 0 15,-21 0 1,-21-21-1,0 0-15,0 0 0,0 0 0,-1 22 16,1-22-16,0 0 0,0 0 16,0 21-16,0-21 0,-1 0 0,1 0 15,0 0 1,0 0-16,21-21 31,0-1-31,0 1 0,0 0 16,0 0-16,0 0 0</inkml:trace>
  <inkml:trace contextRef="#ctx0" brushRef="#br0" timeOffset="5459.94">5884 445 0,'0'0'16,"-21"0"-16,0 0 0,0 0 15,0 0-15</inkml:trace>
  <inkml:trace contextRef="#ctx0" brushRef="#br0" timeOffset="6345.19">8382 572 0,'21'-85'32,"-21"64"-32,0 42 47,0 0-47,0 21 0,0-20 0,0 20 15,0 0-15,0 1 0,0-1 0,0 0 16,0 1-16,0-1 0,-21 0 15,21-21-15,0 22 0,0-22 16,0 0-16,0 0 0,0 0 0,0 1 16,21-44 15,0 22-31,-21-21 0,21 0 0,1-21 16,-1 21-16,0-22 0,0 22 15,0-21-15,22-1 0,-22 1 0,0 21 16,0-21-16,0 20 0,0 1 15,1 0-15,-1 0 0,0 21 16,0 0-16,-21 21 0,21 0 16,-21 0-16,0 1 0,0 20 15,0-21-15,0 21 0,0 1 0,0-22 16,0 21-16,0 1 0,0-22 16,0 21-16,21-21 0,1 0 15,-22 1-15,21-1 0,0 0 16,0-21-16,0 0 0,0 0 15,22 0-15,-22 0 0,21 0 0,-21-21 16,22 0-16,-22-1 0,21-20 16,-21 21-16,1-21 0,20-1 0,-21-20 15,0 20-15,0 1 0,-21-21 16,0 20-16,0 1 0,0 0 0,0-1 16,0 22-16,0 0 0,0 0 15,0 0-15,-21-1 0,0 22 0,0 0 16,0 0-1,21 22-15,-21-1 0,21 0 0,0 0 16,0 0-16,0 0 16,0 1-16,0-1 0,0 0 15,21 0-15,0 0 16,0-21-16,0 0 16,-21 21-16</inkml:trace>
  <inkml:trace contextRef="#ctx0" brushRef="#br0" timeOffset="6715.09">9419 826 0,'0'0'16,"0"21"-16,0 0 0,21-21 31,0 0-31,1 0 0,-1 0 16,0 0-16,0 0 0,0-21 15,0 0-15,1 21 0,20-22 0,-21 1 16,0 21-16,0-21 0,1 0 0,-22 0 15,0 0-15,21 21 0,-21-22 16,0 1-16,-21 21 16,-1 0-16,1 0 15,0 0-15,0 0 0,0 21 0,-22 1 16,22-1-16,0 0 0,0 0 16,0 21-16,21-20 0,0 20 15,0-21-15,0 21 0,0-20 0,0-1 16,0 0-16,0 21 15,21-21-15,0-21 0,0 0 0,0 22 16,22-22-16,-22 0 0,0 0 16,0 0-16,22 0 0,-22-22 0,0 22 15,0-21-15,0 0 0,0 0 16,1 0-16,-22 0 0,21-1 0,0 1 16</inkml:trace>
  <inkml:trace contextRef="#ctx0" brushRef="#br0" timeOffset="8508.95">10647 931 0,'0'0'0,"0"22"0,0-1 0,0 0 31,21-21-31,0 0 0,0 0 16,0 0-16,22 0 0,-22-21 0,21 0 15,1-1-15,-1 1 0,0-21 16,1 21-16,-1-22 0,0 22 0,1-21 15,-1 0-15,-21-1 0,0-20 16,0 20-16,-21 1 0,0 0 0,0 21 16,0-22-16,0 22 0,0 0 15,-21 0-15,0 21 0,0 0 0,0 0 16,0 0-16,-1 0 0,1 0 0,-21 21 16,42 0-16,-21 21 0,21-20 15,-21 20-15,21-21 0,0 21 16,0 1-16,0-1 0,0 0 15,0 1-15,0-1 0,0-21 0,0 22 16,0-1-16,0 0 0,0-21 16,0 22-16,-22-22 0,22 0 0,0 0 15,0 0-15,0 1 16,22-44 0,-1 1-16,0 0 15,-21 0-15,21 0 0,0 0 16,0-22-16,1 22 0,-1 0 0,0 0 15,0 0-15,-21-1 0,21 1 16,0 21-16,1 0 16,-1 0-16,0 0 0,-21 21 15,21 1 1,-21-1-16,21 0 0,-21 0 0,0 0 16,0 0-16,0 1 0,0 20 15,21-21-15,1 0 0,-22 0 16,21 1-16,0-22 0,0 0 15,0 0-15,22 0 0,-22 0 16,0 0-16,21 0 0,-21-22 16,22 22-16,-1-21 0,-21 0 0,22 0 15,-1 0-15,-21-22 0,0 22 16,22-21-16,-22 0 0,0 20 16,0-20-16,-21 21 0,0-21 0,0 20 15,0 1-15,0 0 0,-21 0 16,0 21-16,0 0 0,-1 0 0,-20 0 15,21 0-15,0 0 0,-22 0 0,22 21 16,0 0-16,0 0 0,0 1 16,0 20-16,-1-21 0,1 21 0,21 1 15,-21-22-15,21 21 0,0-21 16,0 22-16,0-22 0,0 0 16,0 0-16,0 0 0,0 1 15,21-22-15,0 0 0,1 0 16,-1 0-16,0 0 0,0 0 0,0-22 15,0 22-15,1-21 0,-1 0 16,0 0-16,0 0 0,0-22 0,0 22 16,1-21-16,-1 0 0,-21 20 15,21-20-15,-21 21 0,21 0 0,-21 0 16,0-1-16,0 44 31,0-1-31,0 0 0,0 0 16,0 0-16,-21 0 15,21 1-15,0 20 0,0-21 0,0 0 16,0 0-16,0 22 0,0-22 16,0 0-16,0 0 0,21 0 15,0-21-15,0 0 0,1 0 16,-1 0-16,0 0 16,0 0-16,0 0 0,0-21 0,1 0 15,-1 0-15,0-21 0,0 20 16,0-20-16,0 21 0,1-21 15,-1-1-15,0 22 0,0 0 16,0 0-16,0 0 0,1-1 0,-22 1 0,21 21 16,-21 21-1,0 1-15,0-1 16,0 21-16,0-21 0,0 0 16,-21 1-16,21 20 0,0-21 15,0 0-15,0 0 0,0 22 0,0-22 16,0 0-16,0 0 15,21-21 1,0 0-16,0 0 0,0-21 16,0 0-16,1 21 15,-1-42-15,0 20 0,0 1 0,0 0 16,0-21-16,1 21 0,-1-22 16,0 22-16,0 0 0,-21 0 15,21 0-15,0-1 0,1 22 16,-22 22-1,0-1 1,0 0-16,0 0 16,0 0-16,-22 0 0,22 1 0,-21-1 15,21 21-15,0-21 0,0 0 16,0 1-16,0-1 0,0 0 0,0 0 16,0 0-16,21 0 15,1-21-15,-1 0 16,0 0-16,0 0 0,0 0 0,0-21 15,22 21-15,-22-21 16,21 21-16,-21-21 0,22 0 0,-22 0 16,0-1-16,0 1 0,0-21 0,1 21 15,-1 0-15,-21-22 0,21 22 16,-21 0-16,0 0 0,0 0 16,-21 21-16,0 0 15,-1 0-15,1 21 0,0 0 0,0 0 16,0 0-16,0 0 0,-1 1 15,1 20-15,21-21 0,-21 21 16,21-20-16,0 20 0,0-21 0,0 21 16,0-20-16,21-1 0,0 0 15,1-21-15,20 0 0,-21 0 16,0 0-16,22 0 0,-22 0 0,21 0 16,-21 0-16,22-21 0,-22 21 15,0-21-15,0-1 0,21 1 0,-20 0 16,-1-21-16,0 21 0,0-1 15</inkml:trace>
  <inkml:trace contextRef="#ctx0" brushRef="#br0" timeOffset="9239.96">14605 656 0,'0'0'0,"0"-21"15,0 0 1,21 0-16,0 21 16,0-21-16,1 21 0,-1-22 15,0 22-15,0 0 0,21-21 0,-20 21 16,20 0-16,0 0 0,1 0 0,-1 0 16,-21 0-16,0 0 0,22 21 15,-43 1-15,0-1 0,0 0 16,0 0-16,-22 0 15,1 0-15,-21-21 0,0 22 0,20-1 16,-20 0-16,21-21 0,-21 21 16,20-21-16,1 21 0,0-21 15,0 0-15,21 21 16,21-21 15,0 0-15,22 0-16,-22 0 0,0 0 15,0 22-15,21-22 0,-20 0 16,20 21-16,-21 0 0,21-21 0,-20 21 16,20 0-16,-21-21 0,0 21 15,0 1-15,-21-1 0,0 0 16,0 0-16,-21-21 0,-21 21 16,21 0-16,-22-21 0,1 22 15,0-22-15,-1 0 0,22 0 0,-21 0 16,0 0-16,-1 0 0,22 0 15,0 0-15,-21 0 0,20 0 0,1 0 16,0-22-16,0 22 0,21-21 16,-21 21-16,21-21 0,-21 21 15,21-21-15,0 0 32,21 21-32,0 0 0,0-21 0,0 21 15,0 0-15,1-22 0</inkml:trace>
  <inkml:trace contextRef="#ctx0" brushRef="#br0" timeOffset="10867.93">15833 1058 0,'0'0'0,"21"22"16,-21-1-16,21-21 31,0-21-31,-21-1 16,21 1-16,0 0 0,1 0 16,-1 0-16,0 0 0,0-22 0,0 22 15,0-21-15,1-1 0,20 1 16,-21 0-16,0-1 0,0 1 0,1-21 15,-1 20-15,0 22 0,-21-21 16,0 21-16,0-22 0,0 22 16,-21 21-16,0 0 15,-1 0-15,1 21 0,0 0 16,-21 1-16,21-1 0,-1 21 0,1-21 16,21 22-16,-21-22 15,0 21-15,21 0 0,-21 1 0,21-22 16,0 21-16,0 1 0,0-1 0,0-21 15,0 21-15,0-20 0,0 20 16,0-21-16,21 0 0,0-21 0,0 21 16,0-21-16,1 0 0,20 0 15,-21 0-15,21 0 0,1 0 0,-1 0 16,0 0-16,1-21 0,-1 0 16,0 0-16,1 0 0,-1-22 0,-21 22 15,22-21-15,-22 21 0,0 0 16,0-22-16,-21 22 0,0 0 0,0 0 15,0 0-15,0-1 16,-21 22 0,0 0-16,0 0 0,-1 22 0,1-22 15,-21 21-15,21 0 0,0 0 16,-1 21-16,1-20 0,21 20 0,-21-21 16,21 0-16,0 22 0,0-22 0,0 21 15,0-21-15,0 0 16,0 1-16,0-1 0,21-21 0,0 21 15,1-21-15,-1 0 0,0 0 0,0 0 16,21 0-16,-20 0 0,-1 0 0,21-21 16,-21 0-16,22-1 0,-22 1 15,21 0-15,-21 0 0,0-21 16,22-1-16,-22 1 0,21 21 16,-21-22-16,1 22 0,-1 0 0,-21 0 15,0 0-15,21 21 0,-21 21 31,0 0-31,0 0 16,0 22-16,0-22 0,0 0 16,0 21-16,0-21 0,0 22 0,0-22 15,0 0-15,0 0 0,0 0 16,0 1-16,0-1 0,0 0 0,21-21 31,0 0-31,0 0 0,1 0 16,-1 0-16,0-21 0,0 21 0,0-21 15,0-1-15,1 1 0,20 0 16,-21-21-16,0 21 0,22-22 0,-22 22 16,0-21-16,0 21 0,0-1 15,0 1-15,-21 0 0,22 21 16,-22-21-16,0 42 16,0 0-1,0 0-15,-22 1 0,22-1 16,0 0-16,-21 0 0,21 0 0,-21 0 15,21 22-15,0-22 0,0 0 16,0 0-16,0 0 0,0 1 16,0-1-16,21-21 0,0 0 15,1 21-15,-1-21 0,0 0 16,0 0-16,21 0 0,-20 0 0,20 0 16,-21 0-16,21-21 0,-20 21 15,-1-21-15,21-1 0,-21 1 0,0 0 16,1 0-16,-1 0 0,0-22 15,0 22-15,0-21 0,-21 21 16,0-22-16,0 22 0,0 0 0,0 0 0,0 0 16,-21 21 15,0 0-31,0 0 0,0 21 16,-1 0-16,22 0 0,-21 0 0,0 1 15,21-1-15,0 21 0,0-21 16,0 0-16,0 1 0,0 20 0,0-21 15,0 0-15,0 0 0,0 1 0,0-1 16,21-21-16,0 0 16,1 0-16,-1 0 0,0 0 15,0 0-15,0 0 0,0 0 16,1-21-16,-1-1 0,21 1 16,-21-21-16,0 21 0,1-22 0,-1 1 15,21-21-15,-21 20 0,0 1 16,1 0-16,-1-22 0,-21 22 0,0-1 15,0 22-15,0-21 0,21 21 16,-21 0-16,-21 21 31,0 0-31,21 21 0,-22 0 0,22 21 16,-21-21-16,0 1 0,21 20 16,0-21-16,0 21 0,0-20 0,-21 20 15,21 0-15,0 1 0,0-1 16,0-21-16,0 21 0,0 1 15,0-22-15,0 0 0,21 0 0,-21 0 16,0 1-16,21-1 0,0-21 16,1 0-16,-1 0 0,0 0 0,0 0 15,0 0-15,0 0 0,1 0 16,-1-21-16,0 21 0,0-22 16,0 22-16,0-21 15,1 0-15,-1 0 0,-21 0 16</inkml:trace>
  <inkml:trace contextRef="#ctx0" brushRef="#br0" timeOffset="11924.91">19664 508 0,'0'0'16,"-21"-21"-16,-1 21 0,1 0 15,0 0-15,0 0 16,0 0-16,0 21 0,-1 0 0,1 0 16,0 1-16,0-1 15,0 0-15,0 0 0,21 0 0,-22 0 16,1 22-16,21-22 0,0 0 0,0 0 15,0 0-15,0 22 16,0-22-16,0 0 0,21 0 16,1-21-16,-1 0 0,21 0 15,-21 0-15,0 0 0,1 0 0,20 0 16,-21 0-16,21-21 0,-20 0 16,20 21-16,-21-42 0,0 20 0,0 1 15,1 0-15,-1-21 0,0-1 16,-21 22-16,21-21 0,-21 21 0,0-22 15,0 22-15,-21 0 16,0 0-16,0 0 0,-22 0 0,22 21 16,-21 0-16,21 0 0,-22 0 15,22 0-15,-21 0 0,21 0 0,-1 21 16,22 0-16,0 0 0,0 0 16,0 0-16,22 1 15,20-22-15,-21 21 0,21-21 0,-20 0 16,20 21-16,0-21 0,1 0 15,-1 0-15,0 0 0,1 0 0,-1 0 16,-21 0-16,21-21 16,1 21-16,-1-21 0,-21-1 0,22 1 0,-22 0 15,21 0-15,-21 0 16,0-22-16,1 22 0,-22-21 0,0 21 16,0-22-16,0 22 0,0 0 0,0 0 15,-22 21 1,22 21-16,-21-21 15,0 42-15,0-20 0,21-1 16,0 21-16,-21 0 0,0-20 0,21 20 16,0 0-16,-22 1 0,22-1 15,0 64-15,0-64 0,0 0 16,0 22-16,0-1 0,0-20 16,0 20-16,0-20 0,-21 20 15,21-21-15,-21 1 0,0 20 16,21-20-16,-21-1 0,0 0 0,-1-21 15,22 22-15,-21-1 0,0-21 0,21 22 16,0-1-16,0-21 0,-21 0 16,21 22-16,0-22 0,-21 0 0,21 0 15,0 0-15,0 0 16,0-42 15,0 0-15,-21 0-16,21 0 0,-22 0 15,22-22-15,0 22 0,0-21 16,0-1-16,0 1 0,0 0 0,0-1 16,22 1-16,-1-21 0,0 20 15,0 1-15,0-22 0,0 22 0,1 0 16,-1 21-16,0-22 0,0 22 16,0 0-16,0-21 0,1 20 0,-1 1 15,0 0-15,21 0 0,-21 21 16,1-21-16,-1 0 0,0 21 15,0-22-15,0 22 0,-42 0 32</inkml:trace>
  <inkml:trace contextRef="#ctx0" brushRef="#br0" timeOffset="12280.82">5673 2096 0,'0'0'15,"-22"0"-15,1 0 16,0-22-16</inkml:trace>
  <inkml:trace contextRef="#ctx0" brushRef="#br0" timeOffset="15941.96">5609 2032 0,'0'21'15,"0"0"1,21-21 15,0 0-15,1 0-16,-1 0 0,0-21 0,21 0 15,-21 21-15,22-21 0,-1 0 16,0 0-16,-20-1 0,20 1 0,-21 0 16,0 0-16,0 0 0,1-22 0,-22 22 15,21 0-15,-21 0 0,0 0 16,0 0-16,0-1 0,-21 1 0,-1 0 16,1 21-16,0 0 15,0 0-15,-21 0 0,20 0 0,1 21 16,-21 0-16,0 1 0,20-1 15,1 0-15,-21 0 0,21 21 0,0 1 16,21-22-16,0 21 0,0-21 16,0 22-16,0-22 0,0 21 15,0-21-15,21 1 0,0-22 0,0 21 16,0-21-16,22 0 0,-22 0 16,21 0-16,-21 0 0,0 0 0,22 0 15,-22 0-15,0 0 0,0-21 16,0 21-16,1 0 0,-22-22 15,0 1-15,0 0 16,-22 21-16,1 0 16,0 0-16,0 0 0,-21 0 0,20 0 15,-20 0-15,21 21 0,-21-21 16,20 21-16,-20 1 0,21-1 0,0 0 16,0 0-16,-1 21 0,1-20 15,21-1-15,0 0 0,0 0 0,0 0 16,0 0-16,0 1 0,0-1 0,21 0 15,1-21-15,-1 21 0,0-21 16,0 0-16,21 0 0,-20 0 0,20 0 16,0 0-16,-21-21 15,22 0-15,-22 0 0,21 21 0,-21-22 16,22 1-16,-22 0 0,21-21 0,-21 21 16,1-1-16,-1-20 0,21 21 15,-21 0-15,0 0 0,1-22 0,-1 43 16,0-21-16,0 0 0,0 21 15,0 0-15,1 0 0,-1 0 16,-21 21-16,21 0 16,-21 0-16,21 1 0,-21-1 0,0 0 15,0 0-15,0 0 0,0 0 0,0 1 16,-21-1-16,0 0 0,21 0 16,-21 0-16,21 0 0,-22 1 15,22-1-15,0-42 31,0-1-15,22 1-16,-22 0 16,21 0-16,0 0 0,0 0 0,0-1 15,-21 1-15,21 0 0,1 0 0,-1-21 16,0 20-16,21 1 0,-21 0 16,1 0-16,-22 0 0,21 21 0,-21-21 15,0 42 1,-21 0-1,-1 0 1,1 0-16,0 0 0,21 1 0,-21 20 16,0-21-16,21 0 0,0 0 0,0 1 15,0-1-15,0 0 0,0 0 16,0 0-16,0 0 0,0 1 16,21-22-16,0 0 0,0 0 15,22 0-15,-1 0 0,-21 0 0,21 0 16,1 0-16,-1 0 0,43-22 15,-43 1-15,0 0 0,1 21 16,-1-21-16,-21 0 0,0 0 16,22-1-16,-43 1 0,21 0 0,-21 0 15,0 0-15,0-22 0,0 1 16,0 21-16,0 0 0,0 0 16,-21 21-16,0 0 15,-1 0-15,1 0 0,0 21 16,0 0-16,21 0 0,0 0 15,-21 0-15,21 1 0,0-1 0,0 21 16,0-21-16,0 0 0,0 1 0,0-1 16,0 0-16,21 0 0,0-21 15,-21 21-15,21 0 0,0-21 0,1 0 16,-1 0-16,0 0 16,0 0-16,0 0 0,0 0 0,1 0 15,-1-21-15,21 0 0,-21 21 16,0-21-16,1 0 0,-1 0 15,0-1-15,21 1 0,-21-21 0,1 21 16,-1 0-16,0-22 0,-21 22 0,21 0 16,0 0-16,0 0 0,-21-1 15,22 22-15,-1 0 16,-21 22 0,0-1-16,21 0 0,-21 0 15,0 0-15,0 0 0,21-21 0,-21 22 16,0-1-1,21-21 17,0-21-32,-21-1 15,0 1-15,0 0 16,0 0-16,0 0 16,-21 0-16,0 21 0,0-22 15,0 22-15,0 0 16,-1 0-16,1 0 15,21 22-15,-21-22 0,0 21 0,21 0 16,-21 0-16,21 0 0,0 0 16,-21 1-16,21-1 0,0 0 0,-22 21 15,22-21-15,0 1 0,0-1 0,0 0 16,0 0-16,0 0 0,0 0 16,22 1-16,-1-1 0,0-21 15,0 0-15,0 0 0,0 0 16,1 0-16,20 0 0,0 0 0,-21 0 15,64-21-15,-43-1 0,1 1 16,-22 0-16,21 0 0,-21 0 16,22 0-16,-22-1 0,0 1 0,0-21 15,0 21-15,1-22 0,-22 22 16,0 0-16,0 0 0,0 0 0,0 0 16,0 42 15,0 0-31,0 0 0,-22 0 15,22 0-15,-21 1 0,21-1 16,0 0-16,0 21 0,0-21 0,0 1 16,0-1-16,0 0 0,0 0 15,0 0-15,21-21 0,1 0 16,-1 0-16,0 0 0,0 0 0,0 0 16,0 0-16,1 0 0,-1 0 0,0-21 15,0 21-15,0-21 0,0 0 16,1 0-16,-1-1 0,-21 1 0,21 0 15,-21 0-15,21 0 0,-21-22 16,0 22-16,0 0 0,0 0 16,0 0-16,0 0 0,0 42 31,0 0-15,0 0-16,-21 0 0,21 0 0,-21 1 15,21-1-15,0 21 0,0-21 16,0 0-16,0 1 0,0-1 0,0 0 15,0 0-15,0 0 16,21-21-16,-21 21 0,21-21 16,0 0-16,0 0 0,22 0 0,-22 0 15,0 0-15,21-21 16,-20 21-16,-1-21 0,0 0 0,0 0 16,21 0-16,-20-1 0,-1 1 0,-21 0 15,21-21-15,0-1 0,0 22 16,-21-21-16,0 0 0,0-1 0,0 1 15,0 0-15,0-1 0,0 22 16,0-21-16,0 21 0,0-1 16,0 44-1,0-1-15,0 0 16,-21 0-16,21 21 0,0-20 0,-21 20 16,21 0-16,0 1 15,0-1-15,0-21 0,0 21 0,0-20 16,0 20-16,0-21 0,0 0 0,0 0 15,0 1-15,0-1 0,0 0 16,21-21-16,0 21 0,0-21 16,1 0-16,-1 0 0,0 0 0,0 0 15,0 0-15,0-21 0,22 0 16,-22 21-16,0-21 0,0-1 0,0 1 16,1 0-16,-22 0 0,21 0 15,0-22-15,-21 22 0,21-21 0,-21 21 16,0 0-16,0-1 0,0 1 15,0 42 17,0 1-32,0 20 0,0-21 15,-21 0-15,21 0 0,0 1 16,0-1-16,-21 0 0,21 0 0,0 0 16,0 0-16,0 1 0,0-1 15,21 0-15,0-21 0,0 0 16,0 0-16,1 0 0,-1 0 0,0 0 15,0 0-15,0 0 0,64-42 32,-64 20-32,0 1 0,0 0 0,1 0 0,-1 0 15,0 0-15,0-1 16,-21-20-16,0 21 0,0 0 0,0 0 16,21 21-16,-21-22 0,0 44 31,0-1-16,-21 0-15,21 0 16,-21 0-16,21 0 0,0 1 0,0-1 16,0 0-16,0 0 0,0 0 0,0 0 15,0 1-15,0-1 16,21 0-16,0-21 16,0 0-16,1 0 0,20 0 15,-21 0-15,0 0 0,0 0 16,22 0-16,-22-21 0,0 0 0,21 21 15,-20-22-15,-1 1 0,0 21 0,0-21 16,-21 0-16,21-21 0,-21 20 16,21-20-16,-21 21 0,0-21 0,0 20 15,0-20-15,0 21 0,0-21 16,-21 20-16,0 1 0,0 21 0,0-21 16,-22 21-16,22 0 0,0 0 0,-21 0 15,21 21-15,-1 0 0,1 1 16,-21-1-16,21 0 0,0 21 0,-1-21 15,22 22-15,0-22 0,0 21 16,0-21-16,0 1 0,0-1 16,0 21-16,0-21 0,0 0 0,22 1 15,-22-1-15,21-21 16,0 0-16,21 0 0,-21 0 0,22 0 16,-1 0-16,0 0 0,1 0 0,20 0 15,-20 0-15,-1-21 0,21-1 16,-20 22-16,-1-21 0,-21 0 0,22 0 15,-1-21-15,-21 20 0,0 1 16,0-21-16,1 21 0,-22 0 0,0-1 16,21 1-16,-21 0 0,21 21 15,-21-21-15,0 42 32,0 0-32,0 0 0,0 1 15,0-1-15,0 0 0,-21 0 16,21 0-16,-21 0 0,21 1 0,-22-22 15,22 21-15,0 0 0,0 0 16,-21 0-16,21 0 0,-21 1 16,21-1-16,0-42 47,0-1-32,21 1-15,0 0 16,-21 0-16,22 0 0,-1 0 0,-21-1 15,21 1-15,0-21 0,0 21 0,0-22 16,1 1-16,20 21 16,-21 0-16,0-22 0,0 22 0,22 0 15,-22 21-15,0 0 0,0 0 16,0 0-16,-21 21 0,0 0 0,0 1 16,22-1-16,-22 21 0,0-21 15,0 22-15,0-22 0,0 0 0,0 21 16,0-21-16,0 22 0,0-22 0,0 0 15,0 0-15,0 0 0,21 1 16,-21-1-16,21-21 0,0 21 16,0-21-16,0 21 0,1-21 0,-1 0 15,0 0-15,0 0 0,21 0 16,-20 0-16,20-21 0,0 0 0,-21 0 16,22 21-16,-22-22 0,0 1 0,21-21 15,-20 21-15,-1 0 0,0-1 16,-21 1-16,0 0 0,21 0 15,-21 0-15,0 0 0,0-1 0,0 1 16,0 0 0,-21 21-16,0-21 0,0 0 0,-1 21 15,1-21-15,0-1 0</inkml:trace>
  <inkml:trace contextRef="#ctx0" brushRef="#br0" timeOffset="16224.68">9906 1482 0,'0'0'0,"-21"0"0,0 0 31,-1 0 16,1 0-15,0 0-32,0 0 0</inkml:trace>
  <inkml:trace contextRef="#ctx0" brushRef="#br0" timeOffset="16463.75">9038 1757 0,'21'0'0,"0"21"15,1-21-15,20 0 0,-21 0 16,21 0-16,-20 0 0,20 0 16,-21 0-16,21 0 0,-20 0 0,41 0 15,-42-21-15,0 21 16,1 0-16,-22-21 16</inkml:trace>
  <inkml:trace contextRef="#ctx0" brushRef="#br0" timeOffset="17414.71">5376 2921 0,'21'0'47,"1"0"-16,-1 0-31,0 0 0,0 0 16,0 0-16,0 0 0,1 0 15,-1 0-15,0 21 0,21-21 16,-21 0-16,1 0 0,20 0 0,0 0 16,1 0-16,-1 0 0,0 0 0,1 0 15,20 0-15,-21 0 16,22 0-16,-1 0 0,1 0 0,-1 0 15,22 0-15,0 0 0,-1 0 0,1 0 16,0 0-16,21 0 0,-22 0 16,22 0-16,-21 0 0,21 0 0,-22-21 15,22 21-15,-21 0 0,21 0 16,-1 0-16,22 0 0,-21 0 0,0 0 16,0 0-16,0-21 0,0 21 0,-1 0 15,22 0-15,-21 0 0,0 0 16,0 0-16,0 0 0,0 0 0,-22 0 15,22 0-15,-21 0 0,-22-21 0,22 21 16,0 0-16,-22 0 16,1 0-16,20 0 0,-41 0 0,20 0 15,1 0-15,-22 0 0,0 0 0,-21-21 16,22 21-16,-22 0 0,0 0 16,0 0-16,-21-22 46,0 1-30,-21 21-16</inkml:trace>
  <inkml:trace contextRef="#ctx0" brushRef="#br0" timeOffset="19408.97">1143 1418 0,'0'0'0,"0"21"16,21-21 15,0 0-31,0 22 16,1-22-16,-1 0 15,0 0-15,21 0 0,-21 0 16,1 0-16,20 0 0,0 0 16,1 0-16,-1 0 0,0 0 0,1 0 15,-1 0-15,0 0 0,1 0 16,20 0-16,-21 0 0,1 0 0,-1 0 16,0 0-16,1 0 0,-1 0 15,0 0-15,1 0 0,-1 0 0,0 0 16,22 0-16,-22 0 0,22 0 15,-1 0-15,1 0 0,-1 0 0,22 0 16,-22 0-16,1 0 16,-1 0-16,22 0 0,-21 0 0,-1 0 0,22 0 15,-22 0-15,22 0 0,0 0 16,-1 0-16,1 0 0,0-22 16,-1 22-16,1 0 0,-22 0 0,22 0 15,0 0-15,-22 0 0,22 0 16,0 0-16,-1 0 0,1-21 0,0 21 15,20 0-15,-20 0 0,0 0 16,21 0-16,-22 0 0,1 0 0,0 0 16,-1 0-16,1 0 0,0 0 15,-1 0-15,1 0 0,0-21 0,-1 21 16,1 0-16,0 0 0,-1 0 16,1 0-16,-22 0 0,22 0 15,0 0-15,-1 0 0,1 0 0,0 0 16,21 0-16,-22 0 0,22 0 15,-21 0-15,21 0 0,-22 0 0,1 0 16,21 0-16,-22 0 0,22 0 16,-21 0-16,21 0 0,0 0 0,-1 0 15,-20 0-15,21 0 0,-21 0 0,20 0 16,-20 0-16,21 0 0,0 0 16,0 0-16,-1 0 0,1 0 0,0 0 15,0 0-15,0 0 0,0 0 16,-22 0-16,22 0 0,0 0 0,0 0 15,-22 0-15,22 0 0,0 0 16,0 21-16,0-21 0,-22 0 16,22 0-16,-21 0 0,21 0 0,0 0 15,-1 21-15,1-21 0,0 0 16,21 0-16,-42 0 0,21 0 0,-1 22 16,1-22-16,0 0 0,21 0 0,-21 0 15,0 0-15,21 21 0,-21-21 16,-22 0-16,22 0 0,0 0 0,-21 0 15,20 0-15,-20 0 0,21 0 0,0 21 16,-22-21-16,22 0 16,0 0-16,-21 0 0,21 0 0,63 0 15,-63 0-15,0 0 16,-1 0-16,-20 0 0,21 0 0,0 0 16,-22 0-16,22 0 0,-21 0 0,0 0 15,20 0-15,-20 0 0,0 0 16,21 0-16,-22 0 0,22 0 0,-21 0 15,21 0-15,-22 0 0,1 0 16,0 0-16,-1 0 0,1 0 0,0 0 16,-1 0-16,22 0 0,-21 0 0,21 0 15,-22 0-15,22 0 0,-21 21 16,21-21-16,-22 0 0,1 0 0,0 0 16,-1 21-16,1-21 0,21 21 15,-22-21-15,1 0 0,21 0 16,-21 22-16,-1-22 0,1 0 0,0 0 15,-1 21-15,1-21 0,21 0 16,-22 0-16,22 21 0,0-21 16,0 0-16,-21 0 0,20 0 0,-20 21 15,-21-21-15,20 0 0,-20 0 0,-1 0 16,1 0-16,-1 0 0,1 0 16,-22 0-16,22 0 0,-1 0 0,-21 0 15,22 0-15,-22 0 0,1 0 16,20 0-16,-21 0 0,1 0 0,-22 0 15,21 0-15,1 0 16,-22 0-16,0 0 0,0 0 0,0 0 16,0 0-16,1 0 0,-1 0 15,-21-21 63</inkml:trace>
  <inkml:trace contextRef="#ctx0" brushRef="#br0" timeOffset="19537.2">20151 1630 0,'0'21'31,"0"0"0</inkml:trace>
  <inkml:trace contextRef="#ctx0" brushRef="#br0" timeOffset="35319.96">402 4233 0,'0'0'0,"0"-21"0,-21 0 16,21 0-16,0 0 15,0 0-15,0-1 0,-21 22 16,21-21-16,0 0 0,-21 21 15,21-21-15,0 0 16,0 0 0,0 42 15,0 0-15,0 0-16,0 21 0,0-20 15,0-1-15,0 21 0,0 0 0,0-20 0,0 20 16,0 0-16,0 1 15,0-1-15,0-21 0,0 21 0,0 1 16,0-22-16,0 21 0,0-21 16,0 22-16,-22-22 0,22 0 15,0 21-15,-21-20 0,21-1 0,0 0 16,0 0-16,0 0 31,-21-21-15,21-21-1,-21 21-15,21-21 16,0 0 0,0 0-1,0-1-15,21 22 0,0-21 16</inkml:trace>
  <inkml:trace contextRef="#ctx0" brushRef="#br0" timeOffset="35925.03">783 4572 0,'-21'21'16,"0"0"-16,21 1 16,21-22 31,0 0-32,-21-22 1,21 22-16,-21-21 0,0 0 15,0 0 1,-21 21 0,0 0 15,0 21-31,21 0 16,0 0-1,21-21 32,0 0-47,-21-21 16,0 0-16,0 0 15,21 21 95</inkml:trace>
  <inkml:trace contextRef="#ctx0" brushRef="#br0" timeOffset="42860.03">275 4212 0,'0'-21'63,"21"0"-63,0 21 15,-21-21-15,0 0 16,22-1-16,-22 1 16,0 42 62,21 1-78,-21-1 15,0 0-15,0 21 0,0-21 16,0 1-16,0-1 0,0 0 0,0 0 16,0 21-16,0-20 0,0-1 15,0 0-15,0 0 0,0 0 16,0 0-16,0 1 0,0-1 15,0 0-15,0 0 16,0 0-16,0 0 16,0 1-1,0-1 17,-21 0 14,-1-21-30,1 0 0,0 0-16,0 0 15,0 0-15,21 21 0,-21-21 16,-1 0-16,1 0 16,0 0-16,0 0 0,0 0 15,21 21-15,-21-21 16,42 0 31,0 0-32,0 0-15,0 0 0,0 0 0,1 0 16,-1 0-16,0 0 0,0 0 16,0 0-16,0 0 0,22 0 15,-22 0-15,0 0 0,0 0 0,0 0 16,1 0-1,-22-21-15</inkml:trace>
  <inkml:trace contextRef="#ctx0" brushRef="#br0" timeOffset="43236.82">804 4614 0</inkml:trace>
  <inkml:trace contextRef="#ctx0" brushRef="#br0" timeOffset="46764.86">1799 3874 0,'0'0'0,"0"-22"16,0 1-1,-21 21 16,0 0-15,0 21-16,21 1 16,-22-1-16,22 0 0,-21 21 0,21-21 15,0 22-15,0-1 0,-21 0 16,0 1-16,21 20 0,0-20 0,0-1 16,0 0-16,0 1 0,0-1 15,0-21-15,0 21 0,0-20 16,0 20-16,0-21 0,21 0 0,0 0 15,-21 1-15,21-22 0,1 21 16,-1-21-16,21 0 0,-21 0 16,0 0-16,1 0 0,20 0 15,-21 0-15,21 0 0,-20-21 0,-1 21 0,21-22 16,-21 1-16,22 0 16,-22 0-16,0 0 0,0 0 0,21-1 15,-20-20-15,-22 21 0,21-21 16,-21-1-16,21 22 0,-21-21 0,0-1 15,0 1-15,0-21 0,0 20 16,-21 1-16,0 21 0,-1-22 0,1 22 16,0-21-16,0 21 0,0 0 15,0-1-15,-1 22 0,1 0 0,-21 0 16,21 0-16,0 0 16,-1 0-16,1 0 0,0 0 0,0 22 0,0-1 15,21 0-15,-21 0 0,-1 0 16,22 22-16,-21-1 0,21 0 15,0 1-15,0-1 0,0 0 16,0 1-16,0-1 0,0 0 16,0 1-16,0-22 0,0 21 15,21-21-15,-21 0 0,22 1 0,-1-1 16,0 0-16,0-21 0,0 21 16,0-21-16,1 0 0,-1 0 0,0 0 15,0 0-15,21 0 0,-20 0 0,-1 0 16,21 0-16,-21 0 0,22-21 15,-22 21-15,0-21 0,21 0 0,-21-1 16,1 1-16,20 0 16,-21 0-16,0 0 0,0-22 0,1 22 15,-1 0-15,-21 0 0,21 0 16,0 21-16,-21-21 16,0 42-1,0 0 1,0 0-16,0 0 15,0 0-15,0 1 0,0-1 16,0 0-16,-21 0 0,21 0 16,0 0-16,-21 1 0,21-1 0,0 0 15,0 0 1,0 0-16,-21 0 0,21 1 16,0-44 30,0 1-46,0 0 16,0 0-16,0 0 0,0 0 16,0-1-16,0-20 0,21 21 0,0 0 15,0 0-15,0-22 0,0 22 16,1 0-16,20 0 0,-21 0 0,21-1 16,-20 1-16,20 0 0,-21 21 15,21 0-15,-20 0 0,20 0 16,-21 0-16,0 21 0,0 0 15,1 1-15,-1-1 0,0 0 0,-21 0 16,0 0-16,0 22 0,0-1 16,0-21-16,0 0 0,0 0 15,0 1-15,0-1 0,-21 0 16,21 0-16,-21 0 16,-1-21 15,22-21-16,0 0-15</inkml:trace>
  <inkml:trace contextRef="#ctx0" brushRef="#br0" timeOffset="47784.47">4233 3916 0,'0'0'0,"-21"-42"32,0 42-17,0 21-15,21 0 16,0 0-16,0 21 0,-21-20 0,21 41 15,0-21-15,-22 1 0,22-1 0,0 22 16,0-22-16,-21 0 0,0 1 16,21-1-16,-21 0 0,0 1 0,21-22 15,0 0-15,-21 21 0,-1-21 16,22 1-16,0-44 47,0 1-47,0 0 0,0 0 0,0 0 15,0-22-15,0 22 16,0-21-16,0 21 0,0-22 0,22 1 16,-22 21-16,0 0 0,0 0 15,21-1-15,0 22 32,-21 22-32,21-1 0,-21 0 0,0 21 15,0-21-15,21 1 0,-21 20 0,21-21 16,-21 0-16,0 0 0,22 1 15,-1-1-15,-21 0 0,21 0 0,0 0 16,0 0-16,0 1 0,1-22 16,-1 0-16,21 0 0,-21 0 15,22 0-15,-22 0 0,21 0 16,0-22-16,1 22 0,-1-21 0,0 0 16,-20 0-16,20-21 0,-21 20 0,0-20 15,0 21-15,-21-21 0,0-22 16,0 22-16,0-1 0,0-20 0,0 21 15,-21-22-15,0 22 0,0-1 16,-21 1-16,-1 21 0,22 0 0,-21-22 16,-1 43-16,1-21 0,0 21 15,-1 0-15,1 0 0,0 0 0,21 21 16,-22-21-16,22 22 16,0 20-16,0 0 0,21 1 0,0-1 15,0 0-15,0 22 0,0-22 0,0 0 16,0 1-16,0-1 0,21-21 15,0 22-15,0-22 0,0 0 0,22 0 16,-22 0-16,21-21 0,1 0 16,-22 21-16,21-21 0,0 0 0,1 0 15,-1 0-15,0 0 0,-20 0 16,20-21-16,-21 21 0,0-21 0,22 0 16,-22 0-16,0 21 15,-21-21-15,21-1 0,-21 1 16,0 0-16,21 21 15,-21-21-15,21 21 16</inkml:trace>
  <inkml:trace contextRef="#ctx0" brushRef="#br0" timeOffset="48820.96">4953 4403 0,'21'0'0,"-21"21"15,21-21-15,-21 21 0,21-21 0,1 0 16,-1 0-16,0 0 15,0-21-15,0 21 0,0-21 16,1 0-16,-1-1 16,0 1-16,-21 0 0,0 0 0,0 0 15,0 0-15,21-1 0,-21 1 0,0 0 16,0 0-16,-21 21 31,0 0-31,0 0 16,-1 21-16,1 0 0,21 0 0,-21 1 15,0-1-15,21 0 0,0 21 16,-21-21-16,21 1 0,-21-1 0,21 0 16,0 0-16,0 0 0,0 0 0,0 1 15,0-1-15,0 0 16,21-21-16,0 0 0,0 0 16,0 0-16,0 0 0,1 0 15,-1 0-15,21 0 0,-21-21 16,0 0-16,1-1 0,20 22 0,-21-42 15,0 21-15,0 0 0,1 0 16,-1-22-16,0 22 0,-21 0 0,0-21 16,21 20-16,-21 1 0,0 0 15,0 0-15,0 42 32,0 0-32,0 0 15,0 1-15,0-1 0,0 0 0,0 0 16,-21 0-16,21 0 15,0 1-15,-21-1 0,21 0 0,0 0 16,0 0-16,0 0 0,0 1 16,0-1-16,0 0 0,0 0 15,0-42 17,0 0-17,0 0-15,0-1 16,21-20-16,-21 21 0,0 0 0,21 0 15,0-22-15,0 22 0,-21 0 0,22-21 16,-1 20-16,0 1 0,0 21 16,-21-21-16,21 0 0,0 21 0,1 0 15,-1 0-15,0 0 16,0 21-16,0-21 0,-21 21 16,0 0-16,21 1 0,1-1 15,-22 0-15,0 21 0,0-21 0,0 1 16,0-1-16,0 0 0,0 0 0,0 0 15,0 0-15,0 1 16,0-1-16,0 0 16,0-42 15,0 0-15,21-1-16,-21 1 0,0 0 15,0 0-15,21 0 0,0-22 0,0 22 16,-21 0-16,21-21 0,1 21 15,-1-22-15,0 22 0,0 0 0,21 0 16,-20 0-16,-1 21 0,0 0 0,0 0 16,0 0-16,0 0 0,1 0 15,-1 21-15,0 0 0,-21 0 0,0 0 16,21 0-16,-21 22 0,21-22 16,-21 0-16,0 21 0,0-20 15,0-1-15,0 0 0,0 21 0,0-21 0,0 1 16,0-1-1,-21 0-15,0 0 16,21-42 15,0 0-31,21 0 16</inkml:trace>
  <inkml:trace contextRef="#ctx0" brushRef="#br0" timeOffset="50512.95">6752 4382 0,'0'0'0,"0"-22"0,21 1 16,-21 0-16,21 0 16,-21 0-16,0 0 0,22-22 15,-22 22-15,0 0 0,0 0 16,0 0-16,-22-1 0,1 22 15,0 0-15,0 0 0,0 0 0,0 0 16,-1 0-16,-20 0 0,21 22 16,-21-1-16,20 0 0,-20 0 0,21 0 15,0 0-15,0 22 0,-1-22 16,1 21-16,0-21 0,21 22 16,-21-22-16,21 0 0,0 0 0,0 0 15,0 1-15,0-1 0,0 0 16,0 0-16,21-21 0,0 0 15,0 0-15,1 0 0,-1 0 0,0 0 16,21 0-16,-21 0 0,1 0 16,20-21-16,-21 0 0,0 0 0,22 21 15,-22-22-15,0-20 0,0 21 16,0 0-16,0 0 0,1-22 16,-1 22-16,-21-21 0,21 21 0,-21-1 15,0 1-15,0 0 0,0 0 16,-21 21-1,21 21-15,-21 0 16,-1-21-16,22 21 0,0 1 16,0-1-16,0 21 0,-21-21 0,21 0 15,0 1-15,0-1 0,0 0 16,0 0-16,0 0 0,0 0 16,21 1-16,1-22 0,-1 0 15,0 21-15,0-21 0,0 0 0,0 0 16,22 0-16,-22 0 0,0 0 0,21-21 15,-20-1-15,-1 22 0,0-21 16,21 0-16,-21 0 0,1 0 16,-22 0-16,21-22 0,0 22 15,-21 0-15,21-21 0,-21 20 0,0 1 16,0 0-16,0 42 31,0 0-31,-21 1 0,21-1 16,-21 0-16,21 0 0,0 0 15,-21 0-15,21 1 0,0-1 0,0 0 16,0 0-16,0 0 0,0 0 0,-22-21 16,22 22-16,0-1 0,22-21 62,-22-21-62,21-1 0,0 1 16,-21 0-16,21 0 0,0-21 15,-21 20-15,21 1 0,-21 0 0,22 0 16,-1 0-16,-21 0 0,21 21 16,0 0-1,0 21-15,-21 0 0,0 0 16,21 0-16,-21 0 16,22 1-16,-22-1 0,21 21 15,0-42-15,-21 21 0,21 0 0,-21 1 16,21-22-16,0 0 0,-21 21 15,22-21-15,-1 0 0,0 0 16,0 0-16,0 0 0,0 0 16,1 0-16,-1-21 0,0-1 15,0 22-15,0-21 0,0 0 0,1 0 16,20-21-16,-21 20 0,0 1 16,22 0-16,-22-21 0,21 21 0,-21-1 15,0 1-15,22 0 0,-22 0 16,0 21-16,0 0 0,0 0 0,1 0 15,-1 0-15,0 0 0,0 21 0,0 0 16,0 0-16,-21 1 0,0-1 16,0 0-16,0 0 0,0 0 0,0 0 15,0 1-15,0-1 16,0 0-16,0 0 0,22-21 16,-1 0 15,-21-21-16,0 0-15,0 0 16,0-1-16,0 1 0,0 0 0,0 0 16,0 0-16,-21 0 0,-1-1 0,22 1 15,-21 21-15,0-21 0,21 0 16,-21 21-16,0 0 0,0 0 0,-22 0 16,22 21-1,0 0-15,-21 0 0,20 1 0,1-1 16,0 0-16,-21 0 0,21 0 0,-1 22 15,1-22-15,0 0 0,0 0 16,21 0-16,0 0 0,0 1 0,0-1 16,0 0-16,0 0 15,0 0-15,21-21 0,21 0 16,-20 0-16,-1 0 0,0 0 0,21 0 16,-21 0-16,22 0 0,-22-21 15,21 0-15,-21 21 0,1-21 16,-1 0-16,21-1 0,-21-20 0,0 21 15,1-21-15,-1 20 0,-21-20 16,21 0-16,-21-22 0,21 22 0,-21 0 16,0-22-16,0 22 0,0-1 15,0 1-15,0 21 0,0 0 0,0 0 16,0-1-16,-21 22 16,21 22-1,-21-1-15,21 0 0,-21 0 0,21 21 16,0 1-16,0-1 0,0 0 15,-22 1-15,22-1 0,0 0 0,0 1 16,0-1-16,0 0 0,0 1 16,0-22-16,0 0 0,0 21 0,22-20 15,-1-22-15,-21 21 0,21 0 16,0-21-16,0 0 0,22 21 16,-22-21-16,0 0 0,0 0 0,21 0 15,-20 0-15,20-21 0,-21 21 0,21-21 16,1 0-16,-22-1 0,21 1 15,-21-21-15</inkml:trace>
  <inkml:trace contextRef="#ctx0" brushRef="#br0" timeOffset="51057.23">9567 4149 0,'0'0'15,"43"0"16,-22 0-15,21 0-16,22 0 0,-1 0 0,1 0 16,20 21-16,1-21 0,0 0 15,-1 0-15,1 0 0,0 0 16,-1 0-16,1 0 0,-22 0 0,22 0 16,-21 0-16,-1 0 0,1 0 15,-22 0-15,0 0 0,1 0 0,-22 0 16,0 0-16,0 0 0,-42 0 31,0 0-31,0-21 16,-1 0-16,1 21 0,0 0 15</inkml:trace>
  <inkml:trace contextRef="#ctx0" brushRef="#br0" timeOffset="51511.99">10731 3810 0,'-21'0'15,"0"21"1,21 0-16,0 1 16,0-1-16,0 0 0,21 0 15,0 21-15,1-20 0,20-1 0,-21 0 16,21 0-16,1 0 0,41 22 15,-41-43-15,-1 21 16,0-21-16,1 0 0,-1 0 0,-21 0 16,22 0-16,-22 0 0,21 0 15,-21 0-15,0-21 0,-21-1 0,0 1 16,0 0-16,0 0 0,0 0 16,0 0-16,-21 21 15,0 0-15,0 0 0,0 0 0,0 0 16,-1 0-16,-20 0 0,21 21 15,-21 0-15,20 0 0,-20 0 0,21 0 16,-21 22-16,20-22 0,-20 21 16,21-21-16,0 22 0,0-22 15,-1 0-15,1 0 0,21 22 0,0-22 16,0 0-16,0 0 16,0 0-16</inkml:trace>
  <inkml:trace contextRef="#ctx0" brushRef="#br1" timeOffset="57177.17">12319 3535 0,'0'-21'15,"0"0"-15,0 42 32,0 0-17,-21 0-15,21 0 16,0 0-16,0 22 0,0-22 15,-21 0-15,21 0 0,0 22 16,0-22-16,0 21 0,0-21 0,0 22 16,0-1-16,-22 0 0,22-21 0,-21 22 15,21-1-15,-21-21 0,21 0 16,0 1-16,0-1 0,0 0 0,0 0 16,-21-21-1,21-21 1,0 0-16,0 0 0,0-1 15,0-20-15,0 21 16,0 0-16,0 0 0,0-1 0,0 1 16,0-21-16,21 21 0,-21 0 15,21 21-15,0-22 0,1 1 16,-1 0-16,0 21 0,0-21 0,0 21 16,0 0-16,22 0 0,-22 0 15,21 0-15,-21 0 0,22 0 0,-1 0 16,-21 21-16,22 0 0,-22 0 0,21-21 15,-21 43-15,0-22 0,-21 0 16,0 0-16,0 22 0,0-22 0,0 21 16,-42-21-16,21 0 0,0 1 15,-22 20-15,22-21 0,-21-21 0,0 21 16,20 0-16,-20-21 0,21 0 16,-21 0-16,20 0 0,-20 0 15,21 0-15,0 0 0,0 0 0,-1-21 16,22 0-1,0 0-15,22 0 16,-1 21-16,0-21 0,0-1 16,0 22-16,0-21 0,1 21 0</inkml:trace>
  <inkml:trace contextRef="#ctx0" brushRef="#br1" timeOffset="57764.51">13356 3895 0,'0'0'16,"0"-21"-16,0-1 0,0 1 16,0 0-16,0 0 0,0 0 15,-21 0-15,0-1 0,0 1 16,-1 21-16,1 0 15,0 0-15,0 0 0,-21 0 16,20 0-16,1 0 0,0 21 0,0 1 16,-21-1-16,20 0 0,1 0 0,0 21 15,-21-20-15,-1 41 16,22-21-16,21-20 0,-21 20 16,21-21-16,-21 0 0,21 22 0,0-22 15,0 0-15,0 0 0,0 0 16,21-21-16,0 0 0,0 0 15,1 0-15,-1 0 0,0 0 0,21-21 16,-21 0-16,1 0 0,20 0 16,-21-1-16,21-20 0,-20 21 0,-1 0 15,21-22-15,-21 22 0,0-21 0,1 21 16,-22 0-16,21-1 0,-21 1 16,21 0-16,-21 0 15,0 42 16,0 0-31,0 0 0,0 1 16,-21-1-16,21 0 0,0 21 16,-21-21-16,21 1 0,0 20 0,0-21 15,0 0-15,0 0 0,0 1 0,0-1 16,0 0-16,0 0 0,0 0 16,21-21-16,0 0 0,0 0 15,0 0-15,0 0 16,1 0-16,-1-21 0,0 0 0,0 21 15,-21-21-15</inkml:trace>
  <inkml:trace contextRef="#ctx0" brushRef="#br1" timeOffset="58196.99">13864 3810 0,'0'-21'16,"-21"21"-1,0 0-15,0 0 16,-1 0-16,1 0 0,21 21 0,-21 0 16,0 0-16,21 1 15,0-1 1,0 0 0,0 0-1,21-21-15,0 21 0,0 0 16,1-21-16,-1 22 0,0-1 15,0-21-15,0 21 16,-21 0-16,0 0 0,21-21 16,-21 21-16,0 1 0,0-1 15,-21 0-15,0-21 16,0 21-16,0-21 0,-22 0 16,22 0-16,0 21 0,-21-21 0,21 0 15,-1 0-15,1 0 0,0 0 16,0 0-16,0 0 0,0-21 0,-1 0 15,22 0-15,0 0 16,0-1-16,0 1 16,22 21-16,-1-21 0,0 0 15,0 21-15,0-21 0,0 0 16</inkml:trace>
  <inkml:trace contextRef="#ctx0" brushRef="#br1" timeOffset="58573.56">14076 4001 0,'21'0'0,"0"0"16,0 0-16,0 0 0,1 0 16,-1-22-16,0 22 15,0-21-15,0 21 0,22-21 0,-22 0 16,0 21-16,0-21 0,0 0 15,0 21-15,1-22 0,-22 1 16,0 0-16,-22 21 16,1 0-1,0 0-15,0 0 0,-21 21 0,20-21 16,1 21-16,-21 1 0,0-1 0,20 0 16,1 0-16,-21 0 0,21 0 15,0 22-15,21-22 0,0 0 0,0 0 16,0 0-16,0 1 0,0-1 0,0 0 15,0 0-15,21-21 0,0 21 16,0-21-16,21 0 0,22 0 16,-22 0-16,1 0 0,-1 0 15,0 0-15,1 0 0,-1-21 0,21 0 16</inkml:trace>
  <inkml:trace contextRef="#ctx0" brushRef="#br1" timeOffset="59067.98">14986 3895 0,'0'0'0,"0"-64"16,0 43-16,-21 21 0,0 0 16,-1-21-16,1 21 0,0 0 0,0 0 15,-21 0-15,20 0 16,1 0-16,0 21 0,0 0 0,0 0 16,0 1-16,-1-1 0,1 0 15,0 21-15,21-21 0,0 22 0,-21-22 16,21 21-16,0-21 0,0 1 15,0-1-15,0 0 0,21 0 0,0 0 16,-21 0-16,21-21 0,1 0 16,-1 0-16,0 0 0,0 0 0,0 0 15,22-21-15,-22 21 0,0-21 16,0 0-16,0-21 0,22 20 0,-22-20 16,0 0-16,0-1 0,0 22 0,0-21 15,1 0-15,-1-1 0,0-20 16,-21 20-16,21 1 0,-21 0 0,0-22 15,0 22-15,0 21 0,0-22 16,0 22-16,-21 21 16,0 43-16,21-22 15,0 21-15,-21 0 16,-1 1-16,1-1 0,21 0 0,0 1 16,-21-1-16,21 0 0,0 1 0,0-1 15,0 0-15,0 1 0,0-1 16,0-21-16,0 0 0,0 1 0,21-1 15,-21 0-15,21 0 0,1-21 16,-1 0-16,0 0 0,0 0 0,21 0 16,-20 0-16,-1-21 0,0 0 0,42-22 15,-41 22-15</inkml:trace>
  <inkml:trace contextRef="#ctx0" brushRef="#br1" timeOffset="60044.98">16489 4085 0,'-21'0'0,"21"-21"31,21 0-15,-21 0-16,21 0 0,0-1 0,0 1 15,0 0-15,1 0 0,20 0 16,-21-22-16,0 22 0,0-21 0,1 21 16,-1 0-16,-21-1 0,0 1 0,21 21 15,-42 21 16,0 1-31,-1-1 0,22 0 0,-21 0 16,0 0-16,0 0 0,21 22 16,-21-22-16,21 0 0,-21 21 15,21-20-15,0-1 0,0 0 16,0 0-16,0 0 0,0 0 0,0 1 16,21-22-16,0 0 0,0 21 15,21-21-15,-20 0 0,-1 0 0,21 0 16,-21-21-16,0-1 0,22 22 0,-22-21 15,0 0-15,-21 0 0,0 0 16,0-22-16,0 22 0,0 0 0,0 0 16,0 0-16,0 0 0,-21 21 0,0-22 15,0 1-15,-1 21 0,1 0 16,0 0-16,0 0 0,0 0 16,0-21-16,42 21 15,0 0 1,0-21-16,0 21 0,22 0 0,-22 0 15,21-21-15,0 21 0,1 0 16,-1 0-16,0 0 0,1-21 0,-1 21 16,0 0-16,-20 0 0,20 0 0,-21 0 15,21 21-15,-20-21 0,-22 21 16,21 0-16,-21 0 0,0 0 16,0 1-16,0-1 0,0 0 0,0 0 15,0 0-15,0 0 0,-21 1 16,21-1-16,0 0 0,0 0 0,-22 0 0,22 0 15,-21 1 1,21-1-16,-21-21 16,0 0-1,21-21-15,-21-1 16,21 1-16,0 0 0,0 0 16,0 0-16,0-22 0,0 22 15,0 0-15,21-21 0,0 21 0,0-22 16,0 22-16,1-21 0,20 21 0,0-1 15,-21 1-15,22 0 0,-1 0 16,0 21-16,22 0 0,-22 0 0,1 0 16,-22 0-16,21 21 0,0 0 15,-20 0-15,-1 22 0,0-22 0,0 0 16,-21 21-16,0-20 0,0 20 16,0-21-16,0 21 0,0-20 15,-21-1-15,0 21 0,0-21 0,-1 0 16,1-21-16,0 22 0,0-1 15,-21-21-15,20 21 0,1-21 0,-21 0 16,21 0-16,-22 21 0,1-21 0,21 0 16</inkml:trace>
  <inkml:trace contextRef="#ctx0" brushRef="#br1" timeOffset="61432.93">3662 5398 0,'0'0'16,"0"-22"-16,0 1 0,0 0 15,0 0-15,0 0 16,-21 21-16,-1 0 0,-20-21 16,21 21-16,0 0 0,-22 0 0,1 0 15,21 0-15,-21 0 0,-1 21 16,1-21-16,21 42 0,-22-21 15,22 0-15,-21 22 0,21-1 0,0 0 16,-1 22-16,1-22 0,0 22 16,21-1-16,0-20 0,0 20 0,0-21 15,0 1-15,0-1 0,0-21 16,0 22-16,21-22 0,0 0 0,1-21 16,-1 0-16,21 21 0,0-21 15,1 0-15,-1 0 0,0-21 16,1 0-16,20 0 0,-20-1 0,-1 1 0,0-21 15,1 21-15,-1-22 16,-21 22-16,0-21 0,0 0 0,1 20 16,-22-20-16,0 21 0,21-21 15,-21 20-15,0 1 0,-21 42 32,-1 22-32,1-22 15,21 0-15,0 21 0,0-20 0,-21 20 16,21-21-16,0 21 0,-21-20 15,21-1-15,0 21 0,0-21 0,0 0 16,21 1-16,0-22 16,0 0-16,1 0 15,-1 0-15,21 0 0,-21 0 0,0 0 16,1-22-16,-1 1 0,0 0 16,0 0-16,0 0 0,0-22 15,1 22-15,-1-21 0,-21 21 0,0 0 16,21-22-16,-21 22 0,0 0 0,0 0 15,21 21-15,-21-21 0,0 42 32,0 0-32,0 0 15,0 0-15,0 0 0,0 22 16,0-22-16,0 0 0,-21 0 0,21 0 16,0 22-16,0-22 0,0 0 15,21 0-15,0-21 16,0 0-16,1 0 0,-1 0 15,0 0-15,0 0 0,0 0 16,22 0-16,-22-21 0,0 0 0,0 0 16,0 0-16,22-1 0,-22-20 15,0 21-15,0-21 0,0 20 0,0-20 16,1 0-16,-22 21 0,0-1 0,21 1 16,-21 0-16,0 42 31,0 0-31,0 1 0,0-1 15,0 0-15,0 0 0,0 21 16,0-20-16,0-1 0,0 0 16,21 21-16,-21-21 0,0 1 0,0-1 15,21-21-15,-21 21 0,0 0 0,0 0 16,0 0-16,-21-21 16,0 22-16,0-22 15,-1 0-15,1 0 0,0 0 16,0 0-16,0 0 0,0 0 0,21-22 15,-22 22-15,22-21 0,0 0 0,0 0 16,0 0-16,0 0 0,0-1 16,22 1-16,-1-21 0,0 21 0,0 0 15</inkml:trace>
  <inkml:trace contextRef="#ctx0" brushRef="#br1" timeOffset="61684.71">5122 5355 0,'0'0'0,"0"-21"0,0 0 31,-21 42-15,0 0-1,0 22-15,21-22 0,0 21 0,0-21 16,-21 22-16,21-1 0,0 0 0,-22 1 16,22-1-16,-21 0 15,21-21-15,0 22 0,0-22 0,-21 21 16,21-21-16,-21 1 0,21-1 15,0 0-15,0 0 16,21-42 0,0 0-16,0 21 0,1-21 15,-1-22-15</inkml:trace>
  <inkml:trace contextRef="#ctx0" brushRef="#br1" timeOffset="62047.96">5313 5546 0,'0'0'0,"0"21"31,0 0-31,0 0 0,-21 0 0,21 1 16,0-1-16,-22 0 0,1 21 15,21-21-15,-21 1 0,21 20 0,0-21 16,0 0-16,0 22 0,0-22 0,0 0 16,0 0-16,0 0 15,21-21-15,0 0 0,1 0 16,20 0-16,-21 0 0,21-21 15,-20 21-15,20-21 0,0 0 0,-21 0 16,22-1-16,-22-20 0,0 21 0,-21 0 16,0-22-16,0 22 0,0-21 15,0 21-15,0 0 0,-21-22 0,0 22 16,0 21-16,-22-21 0,22 21 16,0 0-16,-21 0 0,20 0 15,-20 0-15,21 0 0,0 21 0,0-21 16,-22 21-16,22 0 0,0 1 15,0-22-15,21 21 16</inkml:trace>
  <inkml:trace contextRef="#ctx0" brushRef="#br1" timeOffset="62241.87">4995 5525 0,'0'0'0,"-21"0"0,-21 0 16,63 0 15,0 0-31,0 0 16,0 0-16,22 0 0,-22-22 0,21 22 16,1 0-16,-22 0 0,21 0 15,-21-21-15,22 21 0,-1 0 0</inkml:trace>
  <inkml:trace contextRef="#ctx0" brushRef="#br1" timeOffset="62973.98">5842 5567 0,'0'0'0,"-21"0"0,42 0 62,0 0-62,0 0 16,0 21-16,-21 0 0,0 0 16,22 1-16,-22-1 0,0 0 15,0 21-15,0-21 0,0 1 0,0-1 16,0 0-16,-22 0 0,22 0 0,0 0 15,-21 1-15,0-1 16,21-42 15,0-1-15,0 1-16,0 0 0,0 0 0,0 0 16,21 0-16,0-22 15,-21 22-15,22 0 0,-1-21 0,0 20 16,0 1-16,0 0 0,0 0 15,1 21-15,-1 0 0,0 0 16,0 0-16,-21 21 0,21 0 16,0 0-16,-21 22 0,0-22 15,0 0-15,0 0 0,22 22 0,-22-22 16,0 0-16,0 0 0,0 0 0,0 0 16,0 1-16,0-1 15,0-42 16,0-1-15,0 1-16,0 0 0,21 0 16,0-21-16,-21 20 0,21 1 15,0-21-15,0 0 0,1 20 0,-1-20 16,21 21-16,-21 0 0,0 21 0,1-21 16,-1 21-16,21 0 0,-21 0 15,-21 21-15,21 0 0,-21 0 0,22 0 16,-22 0-16,0 22 0,0-22 15,0 0-15,0 21 0,0-20 0,0-1 16,0 0-16,0 0 0,0 0 0,0 0 16,-22 1-16,22-1 15,0-42 17,22-1-32</inkml:trace>
  <inkml:trace contextRef="#ctx0" brushRef="#br1" timeOffset="63324.41">6752 5757 0,'0'0'0,"21"0"31,0 0-31,1 0 0,-1 0 16,0-21-16,0 21 0,0-21 0,0 0 15,22 0-15,-22 21 0,0-21 16,0-1-16,-21 1 0,0 0 0,21 0 16,-21 0-16,0 0 0,-21 21 31,0 0-31,0 21 0,0 0 0,0 0 16,-1 0-16,-20 0 0,21 1 15,21 20-15,-21-21 0,21 0 0,-21 0 16,21 22-16,0-22 0,0 0 15,0 0-15,0 0 0,21 1 16,0-22-16,0 0 0,0 21 16,22-21-16,-22 0 0,0 0 0,21 0 15,-21 0-15,1 0 0,-1-21 16,21 21-16</inkml:trace>
  <inkml:trace contextRef="#ctx0" brushRef="#br1" timeOffset="63664.25">7281 5588 0,'0'0'16,"0"-21"-16,0 0 0,0 0 16,21 21-1,1 0-15,-1 0 16,0 0-16,0 0 16,0 21-16,0 0 0,-21 0 15,22 0-15,-22 0 0,0 1 0,21 20 16,-21-21-16,0 0 0,0 22 15,0-22-15,0 0 0,0 0 0,0 0 16,0 0-16,0 1 0,0-1 16,-21-21-1,-1 0 1,22-21-16,0-1 16,0 1-16,0 0 15,22 0-15,-1 0 0,0-22 0,-21 22 16,21-21-16,0 21 0,0 0 15,1-22-15,-1 22 0,0 0 0,21 0 16,-21 0-16,1 21 0,-1-22 0,0 22 16</inkml:trace>
  <inkml:trace contextRef="#ctx0" brushRef="#br1" timeOffset="64400.28">9165 5884 0,'21'-21'16,"0"21"-16,1-21 0,-1 21 15,-21-21-15,21 0 0,0 0 16,0-1-16,0 1 0,1 0 16,-1 0-16,0-21 0,-21 20 0,0-20 15,0 21-15,0 0 0,0-22 0,0 22 16,0 0-16,0 0 0,-21 0 15,0 0-15,-1-1 0,1 22 0,0 0 16,-21 0-16,21 0 0,-1 0 16,-20 22-16,21-1 0,-21 0 0,20 0 15,-20 21-15,0 1 0,21-1 0,-22 0 16,22 1-16,0-1 0,0 0 16,0-20-16,21 20 0,0-21 15,0 0-15,0 0 0,0 1 0,21-1 16,0 0-16,21-21 0,-21 0 15,1 0-15,20 0 0,-21 0 0,21 0 16,22-42-16,-22 20 0,1 1 16,-1 0-16,-21 0 0,21-21 15,1-1-15,-22 1 0,0 0 0,21-1 16,-20 1-16,-1-22 0,0 22 16,-21 0-16,0-1 0,21 1 15,-21 0-15,0-1 0,0 22 0,0 0 16,0 0-16,-21 21 15,21 21 1,-21 21-16,0-20 0,21 20 0,-22 0 16,22-21-16,0 22 0,-21-1 15,0 0-15,21 22 0,0-43 0,0 21 16,0 1-16,0-1 0,0-21 0,0 22 16,0-22-16,0 0 0,0 0 15,21-21-15,0 21 0,1-21 16,-1 0-16,0 0 0,21 0 0,-21-21 15,1 0-15,20 0 0,-21 0 16</inkml:trace>
  <inkml:trace contextRef="#ctx0" brushRef="#br1" timeOffset="65355.97">9800 5630 0,'-21'0'0,"42"0"46,0 0-46,0 0 16,1-21-16,-1 0 0,0 21 0,21-21 16,-21 0-16,1 0 0,-1 21 0,0-22 15,0 1-15,0 0 0,-21 0 16,-21 21 0,0 0-1,-21 0-15,20 0 0,1 21 16,-21 0-16,21 0 0,0 1 0,-22-1 15,22 0-15,0 0 0,21 21 0,0-20 16,0-1-16,0 0 0,0 0 16,0 0-16,0 0 0,0 1 0,21-1 15,0-21-15,0 21 0,22-21 0,-22 0 16,21 0-16,1 0 0,-1 0 16,0 0-16,1 0 0,-1-21 0,0 0 15,1-1-15,-1 1 0,0 0 16,-21 0-16,22 0 0,-22 0 15,0-22-15,-21 22 0,0 0 0,21-21 16,-21 20-16,0 1 0,0 0 16,-21 21 15,21 21-31,0 0 0,0 1 16,-21-1-16,21 0 0,0 0 0,0 0 15,0 0-15,-21 22 0,21-22 0,0 0 16,0 0-16,0 0 0,0 1 15,0-1-15,0 0 0,0-42 47,0 0-47,0-1 16,0-20-16,0 21 0,0 0 16,21 0-16,0-22 0,-21 22 15,0 0-15,21-21 0,0 20 0,1 1 16,-1 0-16,0 0 0,0 0 0,0 21 15,0 0-15,22 0 0,-22 0 16,0 0-16,0 0 0,0 21 16,1 0-16,-22 0 0,21 0 0,0 1 15,-21-1-15,0 21 0,0-21 16,0 0-16,0 22 0,0-22 0,0 0 16,0 0-16,0 0 0,0 1 15,0-1-15,-21-21 16,0 0-16,21-21 31,0-1-31,0 1 0,0 0 0,0 0 16,0 0-16,0 0 0,21-22 0,0 22 15,0 0-15,0-21 0,0 20 16,22 1-16,-22-21 0,21 21 0,-21 21 16,22-21-16,-1 21 0,-21 0 15,22 0-15,-22 0 0,0 21 0,0-21 16,0 21-16,-21 0 0,21 0 0,-21 0 15,22 22-15,-22-22 0,0 0 16,0 21-16,0-20 0,0-1 16,0 0-16,-22 0 0,22 0 0,-21-21 15,0 21-15,21 1 16,-21-22-16,21-22 31,21 22-31</inkml:trace>
  <inkml:trace contextRef="#ctx0" brushRef="#br1" timeOffset="66260.95">11684 5525 0,'21'-43'0,"-21"22"16,0 0-16,0 0 0,0 0 15,0-1-15,-21 22 0,0-21 16,0 21-16,-1 0 0,1 0 15,0 0-15,0 0 0,0 21 16,-22 1-16,22-1 0,0 0 0,0 0 16,0 21-16,0-20 0,-1-1 15,1 21-15,21-21 0,0 22 0,-21-1 16,21-21-16,0 0 0,0 0 16,21 1-1,0-22-15,1 0 0,-1 0 16,0 0-16,21 0 0,-21-22 0,1 22 15,-1-21-15,0 0 0,0 0 16,0 0-16,0 0 0,1-1 0,-22-20 16,0 21-16,21-43 0,0 43 15,-21 0-15,0 0 0,0 0 16,0 42 0,-21-21-1,21 21-15,-21 21 0,21-20 16,-22-1-16,22 0 0,0 21 15,0-21-15,0 1 0,0-1 16,0 21-16,0-21 0,0 0 16,22 1-16,-1-22 0,0 0 0,0 0 15,21 0-15,-20 0 0,-1 0 16,0 0-16,0-22 0,0 22 0,0-21 16,1 0-16,-1 0 0,-21 0 0,21-22 15,0 22-15,0 0 0,-21-21 16,21 21-16,-21-22 0,22 22 0,-22 0 15,0 0-15,0 42 32,-22-21-32,22 21 15,-21 0-15,21 0 0,-21 1 16,21-1-16,0 0 0,0 21 16,-21-21-16,21 1 0,-21-1 0,21 0 15,0 0-15,0 0 0,0 0 16,0 1-1,0-44 17,0 1-32,0 0 0,0 0 15,0 0-15,21 0 0,-21-1 0,21 1 16,0 0-16,0 0 0,1-21 16,-1 20-16,21 1 0,-21 0 15,22 0-15,-1 0 0,-21 0 0,21 21 16,-20 0-16,20 0 0,0 0 15,-21 0-15,22 21 0,-22 0 0,0-21 16,-21 21-16,0 0 0,21 22 0,-21-22 16,0 0-16,0 0 0,0 0 15,0 22-15,0-22 0,-21 0 16,0 0-16,0 0 0,0 0 16,42-21 15,0 0-16,0-21-15</inkml:trace>
  <inkml:trace contextRef="#ctx0" brushRef="#br1" timeOffset="66772.97">12996 5461 0,'0'0'0,"0"-21"0,0 0 0,0 0 16,-21-1-16,0 1 15,0 21-15,0 0 0,-1 0 16,1 0-16,0 0 0,0 0 0,0 21 16,0-21-16,-1 22 15,1-1-15,0 0 0,0 21 0,0-21 16,0 1-16,-1 20 0,22-21 0,0 21 16,0-20-16,0-1 0,0 0 15,0 0-15,0 0 0,22 0 16,-1-21-16,0 0 0,0 0 0,0 0 15,0 0-15,1 0 0,20 0 16,-21-21-16,0 0 0,0 0 0,1 0 16,-1 0-16,0-1 0,21 1 15,-42-21-15,21 0 0,1 20 0,-1-20 16,0 0-16,0-1 0,-21 1 0,0-21 16,0 20-16,0 1 0,0 21 15,0-22-15,0 22 0,-21 42 31,0 1-31,21 20 0,-21-21 16,-1 21-16,22 1 0,0-22 0,0 21 16,-21 1-16,21-1 0,0-21 0,0 21 15,0 1-15,0-22 0,0 0 16,0 21-16,21-20 0,1-1 0,-1-21 16,0 21-16,0-21 0,0 0 15,0 0-15,1 0 0,-1 0 0,0 0 16,0 0-16,0-21 0,0 21 0,1-21 15,-1-1-15,0 1 16</inkml:trace>
  <inkml:trace contextRef="#ctx0" brushRef="#br1" timeOffset="67577.53">14605 5228 0,'0'0'0,"21"-21"0,-21 42 32,0 0-32,0 1 15,-21-1-15,21 0 0,-21 0 16,21 21-16,0-20 0,-21-1 0,21 0 15,-22 21-15,22-21 0,-21 1 16,21-1-16,0 0 0,0 0 0,0 0 16,21-21-1,1 0 1,-1 0-16,0-21 0,0 0 16,0 0-16,0 0 0,1-1 15,-1 1-15,21 0 0,-21 0 16,0 0-16,1-22 0,-1 22 0,0 0 15,0 0-15,-21 0 0,21 21 16,-21 21 0,0 0-16,0 0 15,0 0-15,0 1 0,0-1 0,0 0 16,0 0-16,0 0 0,0 0 0,0 1 16,0-1-16,0 0 0,0 0 15,0 0-15,21 0 0,1-21 0,-1 0 16,0 0-16,0 0 0,21 0 0,1 0 15,-1 0-15,-21 0 0,43-21 16,-22 0-16,0 21 0,-20-21 16,20 0-16,0-22 0,-21 22 0,1 0 15,-1-21-15,0-1 0,-21 22 16,21-21-16,-21 0 0,0 20 0,0-20 16,0 21-16,-21 0 0,0 0 15,0 21-15,-1 0 0,1 0 0,0 0 16,0 0-16,0 0 0,0 21 15,-1 0-15,1-21 0,0 21 0,21 0 16,-21 0-16,21 1 0,0-1 0,0 0 16,0 0-16,21 0 15,0-21-15,0 0 0,22 0 0,-22 21 16,0-21-16</inkml:trace>
  <inkml:trace contextRef="#ctx0" brushRef="#br1" timeOffset="67880.95">15727 5419 0,'0'0'0,"42"-21"32,-21 21-32,-21-22 0,21 1 15,1 0-15,-22 0 16,0 0-16,0 0 0,21-1 16,-21 1-16,0 0 0,0 0 0,0 0 15,-21 21 1,-1 0-16,1 0 15,0 21-15,0 0 0,0 0 16,0 0-16,-1 1 0,1-1 16,0 0-16,21 0 0,-21 0 0,0 22 15,21-22-15,0 0 16,0 0-16,0 0 0,0 0 0,0 1 16,21-22-16,0 21 0,0-21 0,0 0 15,22 0-15,-22 0 0,21 0 16,-21 0-16,22 0 0,-1 0 0</inkml:trace>
  <inkml:trace contextRef="#ctx0" brushRef="#br1" timeOffset="68400.32">17145 5207 0,'0'0'16,"0"-21"-16,0 0 0,0 0 0,0-1 15,-21 1-15,0 21 0,-22 0 16,22 0-16,0 0 0,0 0 16,-22 0-16,22 21 15,0 1-15,-21-1 0,21 0 0,-22 0 16,22 0-16,0 22 0,0-22 0,0 0 15,-1 0-15,22 0 0,0 22 16,0-22-16,0 0 0,0 0 16,22-21-16,-1 0 0,0 21 15,0-21-15,0 0 0,0 0 0,1 0 16,20 0-16,-21 0 0,0-21 0,0 0 16,1 21-16,-1-21 0,0 0 15,0-22-15,0 22 0,0 0 0,1-21 16,-22-1-16,0 22 0,0-21 0,0 21 15,21-1-15,-21 1 16,-21 21 0,-1 21-16,22 1 15,-21-1-15,21 0 0,-21 21 0,21-21 16,0 22-16,0-22 0,0 0 0,0 21 16,0-20-16,0-1 0,0 0 15,21 0-15,0-21 0,1 21 0,20-21 16,-21 0-16,0 0 0,22 0 0,-1 0 15,-21 0-15,21 0 0,-20 0 16</inkml:trace>
  <inkml:trace contextRef="#ctx0" brushRef="#br1" timeOffset="68752.62">17526 5186 0,'0'0'0,"0"-21"0,0 0 0,0-1 15,0 1-15,0 0 0,0 0 16,0 0-16,21 21 0,0-21 0,0 21 15,1 0-15,-1 0 16,21 0-16,-21 0 0,0 0 0,1 21 16,-1 0-16,21 0 0,-42 0 15,21 22-15,0-22 0,-21 0 0,0 0 16,22 21-16,-22-20 0,0-1 0,0 0 16,0 0-16,0 0 15,-22 0-15,1-21 16,0 0-16,21 22 0,-21-22 0,21-22 31,0 1-31,0 0 16,0 0-16,0 0 15,21-22-15,0 22 0,0 0 0,1-21 16,-1 21-16,0-22 0,0 22 0,0 0 16,0 0-16,22 21 0,-22 0 15,0-21-15,0 21 0,0 0 16,1 0-16,-1 21 0</inkml:trace>
  <inkml:trace contextRef="#ctx0" brushRef="#br1" timeOffset="69116.41">18203 5355 0,'0'0'0,"21"0"16,1 0-16,-1 0 0,0-21 0,0 21 15,0-21-15,0 0 0,1 21 16,20-21-16,-21-1 0,0 1 16,-21 0-16,21-21 0,-21 21 0,22-1 15,-22-20-15,0 21 0,0 0 16,-22 21-16,-20 0 0,21 0 16,-21 0-16,20 21 0,-20 0 15,21 0-15,-21 0 0,20 22 0,1-22 16,0 21-16,0-21 0,21 1 0,0 20 15,0-21-15,0 0 0,0 0 16,21 1-16,0-22 0,0 21 0,22-21 16,-22 0-16,21 0 0,1 0 0,-1 0 15,0 0-15,1 0 0,-1 0 16,21 0-16,-20-21 0,-1-1 16,0 22-16,1-21 0,-1 0 0,-21 0 15,0 0-15,1 0 0,-22-1 16</inkml:trace>
  <inkml:trace contextRef="#ctx0" brushRef="#br1" timeOffset="71905.5">1460 7451 0,'0'0'0,"22"0"31,-1-21-31,0-1 16,0 1-16,0 0 0,0 0 15,22-21-15,-22 20 0,0-20 16,0 0-16,0 21 0,1-22 15,-22 22-15,0 0 0,0-21 0,0 20 16,0 1-16,0 0 0,-22 21 16,1-21-16,0 21 0,0 0 15,0 0-15,0 21 0,-22 0 16,22 0-16,0 1 0,0-1 0,21 21 16,0 0-16,-21 1 0,21-1 15,0 0-15,0 1 0,0-1 16,21-21-16,-21 22 0,21-22 0,0 0 15,0 0-15,0-21 0,1 21 16,20-21-16,-21 0 0,0 0 0,0 0 16,1 0-16,-1-21 0,0 0 15,0 0-15,0 0 0,0-1 16,1 1-16,-1 0 0,0-21 0,-21 21 16,21-22-16,-21 1 0,21 21 15,0-22-15,1 1 0,-22 21 0,21-21 16,0 20-16,0 1 0,21 0 15,-20 0-15,-1 21 0,21 0 0,-21 0 16,22 0-16,-22 0 0,0 0 16,0 21-16,0 0 0,-21 0 0,21 1 15,-21 20-15,0-21 0,0 21 16,0-20-16,-21 20 0,21-21 0,-21 21 16,21-20-16,-21 20 0,0-21 15,21 0-15,0 0 16,-21-21-16,21-21 31,0 0-31,0 0 0,0 0 0,21 0 16,0-1-16,-21-20 0,21 21 15,0-21-15,0 20 0,1-20 0,-1 21 16,0 0-16,0-22 0,0 22 16,0 0-16,1 0 0,-1 21 15,-42 21 1,-1-21-1,1 21-15,21 0 0,-21 1 16,0-1-16,21 0 0,0 0 16,0 21-16,-21-20 0,21 20 0,0-21 15,0 21-15,0-20 0,0-1 16,0 0-16,21 0 0,0 0 0,0 0 16,22-21-16,-22 0 0,21 22 0,0-22 15,1 0-15,-1 0 0,0 0 16,1-22-16,20 1 0,-20 0 0,-1 0 15,0 0-15,-21 0 0,22-1 16,-22 1-16,0-21 0,0 21 0,0 0 16,-21-1-16,0-20 0,0 21 15,0 0-15,0 0 0,0-1 16,0 1-16,-21 0 0,0 21 0,0 0 16,0 0-16,0 0 15,-1 0-15,22 21 0,0 0 16,-21 1-16,21-1 0,0 0 0,-21 21 15,21-21-15,0 22 0,0-22 16,0 0-16,0 21 0,0-20 0,21-1 16,0 0-16,1 0 0,-1 0 15,0-21-15,0 0 0,0 0 16,0 0-16,22 0 0,-22 0 16,0 0-16,0 0 0,0-21 15,1 0-15,-1 0 0,0 0 0,0-1 16,0-20-16,0 21 0,1 0 15,-1-22-15,21 22 0,-21 0 0,0-21 16,1 21-16,-1-1 0,0 1 0,0 0 16,0 0-16,0 21 0,1 0 15,-1 0-15,-21 21 32,0 0-32,0 0 15,0 1-15,0-1 16,0-42 31,0-1-32,0 1-15,0 0 0,0 0 16,-21 0 0,-1 21-16,1-21 0,0 21 15,0 0-15,0 0 16,0 0-16,21 21 0,-22 0 15,1-21-15,21 21 0,-21 0 0,21 22 16,-21-22-16,21 0 0,0 21 16,0-21-16,0 22 0,0-1 15,0-21-15,0 22 0,0-22 0,0 0 16,0 21-16,21-21 0,0-21 16,0 22-16,1-1 0,20-21 0,0 0 15,-21 0-15,22 0 0,-1 0 0,0 0 16,-20-21-16,20 21 0,0-22 15,1 1-15,-22 0 0,0 0 0,21-21 16,-21 20-16,1-20 0,-1 21 16,-21-21-16,0 20 0,0 1 0,0-21 15,0 21-15,0 0 0,0-1 0,0 1 16,-21 21 15,21 21-31,0 1 0,0-1 16,0 0-16,-22 21 0,22-21 15,0 22-15,0-22 0,0 21 0,0-21 16,0 22-16,0-22 0,0 0 0,22 0 16,-22 0-16,21 1 0,0-22 15,0 0-15,0 0 0,0 0 0,1 0 16,-1 0-16,0 0 0,0 0 0,0-22 16,0 1-16,1 0 0,-1 0 15,-21 0-15,21 0 0,0-1 0,0-20 16,-21 21-16,0 0 0,21-22 15,1 22-15,-22-21 0,0 21 16,0 0-16,0-1 0,21 1 0,-21 42 47,0 1-47,0-1 0,0 0 16,0 0-16,-21 21 0,21-20 15,0-1-15,0 0 0,0 21 0,0-21 16,0 1-16,0-1 0,0 0 0,0 0 15,21-21-15,0 21 0,0-21 16,0 0-16,22 0 0,-22 0 16,0 0-16,0 0 0,0-21 15,0 21-15,22-21 0,-22 0 16,0 0-16,0-1 0,22-20 0,-22 21 16,0-21-16,0 20 0,0-20 0,0 21 15,1-21-15,-22 20 0,0-20 16,21 0-16,-21-1 0,21 22 0,-21 0 15,0-21-15,0 21 0,-21 42 32,21 0-32,-21 0 0,21 0 15,-22 0-15,22 22 0,0-22 16,0 21-16,0-21 0,0 22 0,0-1 16,0-21-16,0 22 0,0-22 15,0 0-15,0 0 0,0 21 16,0-20-16,22-22 0,-1 21 0,21 0 15,-21-21-15,0 0 0,22 0 0,-22 0 16,21 0-16,-21 0 0,22-21 16,-22 0-16,21-1 0,-21 1 0,22 0 15,-22 0-15,0 0 0,0 0 0,0-1 16,-21 1-16,0 0 0,22 0 16,-22-21-16,0 20 0,0 1 0,0 0 15,-22 21 1,1 0-16,21 21 15,-21-21-15,0 21 0,21 1 16,-21 20-16,21-21 0,0 0 0,0 0 16,0 22-16,0-22 0,0 0 15,0 0-15,0 0 0,0 1 0,21-1 16,0 0-16,21-21 0,-20 21 0,-1-21 16,21 0-16,-21 0 0,22 0 0,-1 0 15,0-21-15,1 21 0,-22-21 16,21 0-16,0-1 0,-20 1 0,20 0 15,-21 0-15,0-21 0,0 20 0,1 1 16</inkml:trace>
  <inkml:trace contextRef="#ctx0" brushRef="#br1" timeOffset="72124.02">4911 6943 0,'0'0'0,"0"21"0,21-21 31,0 0-31,21 0 0,-21 0 0,22 0 16,-22 0-16,21 0 0,1 0 0,-22-21 16,21 21-16,0 0 0,64-64 31,-85 64-31</inkml:trace>
  <inkml:trace contextRef="#ctx0" brushRef="#br1" timeOffset="72561">7260 6752 0,'0'0'15,"0"-21"-15,0 0 0,0 0 0,0 0 0,0 42 47,0 0-47,0 0 0,0 0 0,0 22 16,0-22-16,0 21 0,0-21 16,0 22-16,0-22 0,0 21 0,0-21 15,-21 0-15,21 22 0,-21-22 0,21 21 16,-21-21-16,21 1 0,0-1 15,0 0-15,0-42 32,0 0-17,-22-1-15</inkml:trace>
  <inkml:trace contextRef="#ctx0" brushRef="#br1" timeOffset="73395.95">6731 6985 0,'0'0'16,"0"21"-16,0 0 0,21 1 16,0-1-16,22-21 15,-22 0-15,21 0 0,0 0 16,22 0-16,-22 0 0,22 0 0,-1-21 16,1-1-16,-1 1 0,1 21 0,-1-21 15,1 0-15,-1 0 0,-20 0 16,20-1-16,-21 1 0,1 0 15,-22 0-15,0-21 0,0 20 0,-21 1 16,0 0-16,0 0 0,0 0 16,-21 0-16,21-1 0,-21 22 0,0 0 15,0 0-15,-1 0 0,1 0 16,0 0-16,0 22 0,21-1 0,0 0 16,0 21-16,-21-21 0,21 1 0,0 20 15,0-21-15,0 21 0,0-20 16,0-1-16,0 0 0,0 21 0,0-21 15,-21 22-15,21-22 0,0 0 16,0 0-16,-22-21 16,22-21 15,0 0-15,0 0-16,0 0 0,22-1 15,-1 1-15,0 0 0,0 0 0,0 0 16,0 0-16,22-1 0,-22 1 15,21 21-15,-21 0 0,22-21 0,-22 21 16,0 0-16,21 0 0,-20 0 16,-1 21-16,0 0 0,-21 1 15,0-1-15,0 0 0,0 0 0,0 0 16,0 0-16,0 1 0,0-1 16,-21 0-16,21 0 0,0 0 15,0 0-15,0 1 0,0-1 16,21-21-16,0 0 0,0 0 15,0 0-15,1 0 0,20 0 0,-21 0 16,21-21-16,-20-1 0,20 22 0,-21-21 16,21 0-16,-20 0 0,20 0 15,-21 0-15,0 21 0,0-43 0,1 22 16,-1 0-16,0 0 0,-21 0 0,0-1 16,0 1-16,0 0 15,-21 21 1,0 21-16,-1-21 0,1 21 0,0 1 15,0-1-15,0 0 16,0 0-16,21 0 0,0 0 0,0 1 16,-22-1-16,22 0 0,0 0 0,0 0 15,22 0-15,-22 1 16,21-22-16,0 0 0,0 0 0,0 0 16,0 0-16,1 0 0,-1 0 0,21 0 15,-21 0-15,0-22 0,1 1 16,-1 21-16,0-21 0,0 0 0,0 21 15,0-21-15,-21 0 0</inkml:trace>
  <inkml:trace contextRef="#ctx0" brushRef="#br1" timeOffset="74828.99">9673 6985 0,'0'21'16,"21"-21"15,0 0-31,1-21 0,-1 21 16,0-21-16,21 0 0,-21 21 16,1-21-16,20-1 0,-21 1 0,21 0 15,-20-21-15,-1 21 0,0-22 0,0 22 16,0-21-16,-21 21 0,0-22 15,0 1-15,0 0 0,0 20 0,0-20 16,0 21-16,0 0 0,-21 21 31,0 42-31,21-21 16,0 22-16,-21-1 0,0 21 16,21-20-16,-22 20 0,1-20 0,21 20 15,-21 1-15,0-1 0,21 1 0,-21-1 16,0 1-16,-1 20 15,1-20-15,0-1 0,0 22 0,0-22 0,21 22 16,-21-21-16,-1-1 0,1 22 0,0-22 16,21 1-16,0-1 0,-21 1 15,21-22-15,0 22 0,0-43 0,0 21 16,0-21-16,0 0 0,21-21 0,0 0 16,22 0-16,-22-21 0,21 0 15,-21 0-15,22-21 0,-1-1 16,64-41-16,-64 41 0,0-20 15,1 20-15,-1-20 0,0 21 0,-20-22 16,-1 1-16,0-1 0,-21 1 16,0-1-16,0 22 0,-21-22 0,0 1 15,-1 20-15,-20 1 0,0 0 0,-1-1 16,1 22-16,0 0 0,-1 0 16,22 21-16,-21 0 0,0 0 0,20 0 15,1 0-15,0 0 0,42 0 47,0 0-47,1 0 0,20 0 16,-21-21-16,21 0 0,1 21 0,-1-22 15,-21 22-15,22-21 0,-1 0 16,-21 0-16,21 0 0</inkml:trace>
  <inkml:trace contextRef="#ctx0" brushRef="#br1" timeOffset="75221.33">10350 6858 0,'0'-21'0,"0"0"16,0 0 0,0-1-16,0 1 15,0 0-15,22 0 16,-22 0-16,21 21 0,0-21 0,0 21 16,0 0-16,0 0 0,22 0 15,-22 0-15,0 0 0,0 0 0,0 21 16,22 0-16,-22 0 0,-21 0 0,21 0 15,-21 1-15,0 20 0,0-21 16,0 0-16,0 0 0,0 22 0,0-22 16,-21 0-16,21 0 0,-21-21 15,0 21-15,-1-21 16,22-21 15,0 0-31,0 0 0,0 0 16,0 0-16,22-1 0,-22 1 15,21-21-15,0 21 0,-21 0 0,21-1 16,0 1-16,0 21 0,1-21 16,-1 0-16,0 21 0,0 0 15,0 0-15,0 0 0,1 0 0,-1 0 16,0 21-16,0 0 0,0-21 16,0 21-16,1 1 0</inkml:trace>
  <inkml:trace contextRef="#ctx0" brushRef="#br1" timeOffset="76332.52">11515 6985 0,'0'0'0,"21"0"0,0-21 16,0 21-16,0-21 0,-21 0 16,0-1-16,21 1 0,1 21 0,-22-42 15,0 21-15,0 0 0,0-1 0,0 1 16,0-21-16,0 21 0,-22 0 15,1-1-15,0 22 0,0-21 0,0 21 16,0 0-16,-1 0 0,-20 21 0,21-21 16,-21 22-16,20 20 15,-20-21-15,0 0 0,-1 22 0,22-1 16,-21-21-16,21 21 0,0 1 0,-1-22 16,22 21-16,0-21 0,0 1 15,0 20-15,0-21 0,22 0 0,-1-21 16,21 21-16,-21-21 0,22 0 0,-1 0 15,-21 0-15,21 0 0,1-21 16,-1 0-16,-21 21 0,22-21 0,-22 0 16,21 0-16,-21-1 0,0 1 0,22 0 15,-43 0-15,21-21 0,-21 20 16,21 1-16,-21 0 0,0 0 16,0 0-16,0 0 0,-21 21 31,0 21-31,21 0 0,-21 0 15,21 0-15,0 22 0,-22-22 16,22 0-16,0 0 16,0 0-16,0 0 0,0 1 0,22-22 15,-22 21-15,21-21 0,0 0 0,0 0 16,0 0-16,22 0 16,-22 0-16,0 0 0,0-21 0,21 21 15,-20-22-15,-1 22 0,0-21 0,0 0 16,0 0-16,-21 0 0,0 0 15,21-1-15,-21 1 0,0 0 16,0 0-16,0 0 0,0 0 16,0 42-1,0 0 1,-21 0-16,21 0 0,0 0 0,0 1 16,0-1-16,0 0 0,0 0 0,-21-21 15,21 21-15,-21 0 0,21 1 16,0-1-1,-21-21 1,21-21 0,0-1-1,0 1-15,0 0 16,0 0-16,21 0 0,-21 0 0,21-1 16,0 1-16,0-21 0,1 21 15,-22 0-15,42-1 0,-21 1 0,0 0 16,0 0-16,1 21 0,-1 0 15,21 0-15,-21 0 0,22 21 16,-22 0-16,0 0 0,-21 22 0,21-22 16,0 0-16,-21 0 0,21 22 15,-21-22-15,0 0 0,0 0 0,0 0 16,0 0-16,0 1 0,-21-22 0,21 21 16,-21-21-16,0 0 15,0 0-15,21-21 31,0-1-31,0 1 0,0 0 16,21 0-16,0 21 0,0-42 16,0 20-16,1 1 0,-1 0 0,0-21 15,21 21-15,-21-1 0,1 1 0,20 0 16,-21 0-16,0 21 0,0 0 16,1 0-16,-22 21 0,21 0 15,-21 0-15,0 1 0,0-1 0,0 0 16,0 21-16,0-21 15,0 1-15,0-1 0,0 21 0,0-21 16,0 0-16,0 1 0,0-1 16,0 0-16,21-21 31,0 0-31,-21-21 0</inkml:trace>
  <inkml:trace contextRef="#ctx0" brushRef="#br1" timeOffset="76807.75">12763 6985 0,'0'0'0,"22"0"0,-1 0 0,0 0 15,0 0-15,0 0 0,0 0 16,22 0-16,-22 0 0,21-21 0,1 21 16,-22-21-16,21 21 0,-21-21 15,22-1-15,-22 22 0,-21-21 16,0 0-16,0 0 0,0 0 0,0 0 15,0-1-15,0 1 0,-21 21 16,-22-21-16,22 21 0,0 0 0,-21 0 16,20 0-16,-20 0 0,21 21 0,0 0 15,0-21-15,-1 22 0,1 20 16,0-21-16,21 0 0,-21 0 0,21 1 16,0-1-16,0 21 0,0-21 0,0 0 15,21 1-15,0-1 0,0 0 16,1-21-16,-1 0 15,0 21-15,21-21 0,-21 0 0,22 0 16,-22 0-16,21 0 0,1 0 0,-1-21 16,0 0-16,1 0 0,-1-1 15</inkml:trace>
  <inkml:trace contextRef="#ctx0" brushRef="#br1" timeOffset="77384.99">13716 6625 0,'0'0'0,"-21"21"31,0-21-31,-1 22 0,22 20 0,0-21 16,-21 21-16,21-20 0,-21-1 15,0 21-15,21-21 0,-21 22 16,21-22-16,0 21 0,-21-21 0,21 0 16,-22 1-16,22-1 0,0 0 15,22-21 1,-1 0-16,0 0 15,0 0-15,0-21 0,0 0 16,1-1-16,-1 22 0,0-21 16,0 0-16,0-21 0,0 21 0,1-1 15,-22 1-15,21 0 0,0 0 0,-21 0 16,21 0-16,-21-1 16,0 44-1,0-1 1,0 0-16,0 0 0,0 0 15,0 0-15,-21 1 0,21-1 0,0 0 16,-21 0-16,21 0 0,0 0 16,0 1-16,21-22 15,0 21-15,0-21 0,0 0 16,1 0-16,20 0 0,-21 0 0,0-21 16,22-1-16,-22 22 0,0-21 15,21 0-15,-21 0 0,1 0 0,-1 0 16,0-1-16,0 1 0,-21-21 15,0 0-15,21 20 0,-21-20 16,0 0-16,0-1 0,0 22 0,-21-21 16,0 21-16,21-22 0,-21 43 0,0-21 15,-1 21-15,1 0 0,0 0 16,0 0-16,0 0 0,0 21 0,-1-21 16,22 22-16,-21-1 0,21 0 15,0 0-15,0 0 0,0 0 0,0 1 16,21-1-16,1 0 0,-1 0 0,21-21 15</inkml:trace>
  <inkml:trace contextRef="#ctx0" brushRef="#br1" timeOffset="77808.98">14838 6625 0,'0'0'0,"-64"-21"31,43 21-31,0 21 16,0-21-16,0 21 0,-22 1 0,22-1 16,0 0-16,-21 0 0,20 0 0,1 22 15,0-22-15,0 0 0,21 0 16,0 0-16,0 0 0,0 1 0,0-1 16,0 0-16,0 0 0,21-21 15,0 21-15,0-21 0,22 0 16,-22 0-16,0 0 0,0 0 0,22 0 15,-22 0-15,0 0 0,0 0 0,0-21 16,0 21-16,1-21 0,-1 0 16,0 21-16,-21-21 0,0-1 0,0 1 15,0 0-15,0 0 0,0 0 0,0 0 16,0-1-16,0-20 0,0 21 16,-21 0-16,0 21 0,-1-21 0,1 21 15,0 0-15,0 0 16,0 0-16,21 21 0,-21 0 15,21 0-15,0 0 16,0 0-16,0 1 16,0-1-16,21-21 0,-21 21 15,21-21-15</inkml:trace>
  <inkml:trace contextRef="#ctx0" brushRef="#br1" timeOffset="78212.82">15092 6731 0,'0'0'0,"0"-85"31,0 64-31,21 21 16,0 0-16,0 0 16,0 0-16,1 0 0,-1 21 15,0-21-15,0 22 0,0-1 0,-21 0 16,0 0-16,0 0 0,0 0 15,0 1-15,0-1 0,0 0 0,0 0 16,0 0-16,0 0 0,0 1 0,-21-1 16,0-21-16,21 21 15,-21-21-15,0 0 16,21-21 15,0 0-31,0-1 0,0 1 16,0 0-16,21 21 0,-21-21 15,21 0-15,-21 0 0,21 21 16,0-22-16,0 1 0,1 0 0,-1 0 16,0 0-16,0 0 15,0 21-15,0-22 0,1 22 0,-1-21 16,0 21-16,0-21 0,0 21 0,0 0 16</inkml:trace>
  <inkml:trace contextRef="#ctx0" brushRef="#br1" timeOffset="78768.07">15917 6329 0,'0'0'0,"-21"0"31,21 21-15,-21 0-16,21 0 0,0 1 16,0 20-16,-21-21 0,21 21 0,0 1 15,-21-22-15,21 21 0,-22 1 0,22-22 16,0 21-16,0-21 0,0 0 15,-21 1-15,21-1 0,0 0 0,-21 0 16,21 0-16,0 0 16,0-42 31,0 0-32,0 0-15,21 0 0,-21 0 0,21-1 16,1 1-16,-1 0 0,0 0 15,21 0-15,-21 0 0,1-1 0,20 22 16,-21-21-16,0 21 0,0 0 0,1 0 16,-1 0-16,-21-21 0,-21 21 47,-1 21-47,1-21 15,0 21-15,0-21 0,0 22 0,21-1 16,-21-21-16,21 21 0,-22 0 0,22 0 15,0 0-15,0 1 0,0-1 16,0 0-16,0 0 0,0 0 16,22-21-16,-1 21 0,-21 1 0,21-22 15,0 21-15,0-21 0,22 0 16,-22 21-16,0-21 0,0 0 0,0 0 16,0 0-16,1 0 0,-1 0 0,0 0 15,-21-21 16,-21 21-31</inkml:trace>
  <inkml:trace contextRef="#ctx0" brushRef="#br0" timeOffset="113369">275 8996 0,'-21'0'47,"0"0"-31,0 0-16,-1 0 15,1 0-15,0 0 16,0 0 0,0-21-16,21 0 15,0-1-15,0 1 16,0 0-16,0 0 0,0 0 15,0 0-15,21 21 0,0-22 16,0 1-16,0 0 0,1 21 16,-1-21-16,0 21 15,0 0-15,0 0 0,0 0 16,1 0-16,-1 0 0,-21 21 0,21 0 16,0 0-16,-21 1 0,21-1 15,-21 21-15,0-21 0,0 22 16,0-1-16,0 0 0,-21 1 0,0-1 15,0 0-15,0 1 0,-22-22 16,22 21-16,-21 0 0,21-20 0,-22 20 16,22-21-16,-21 0 0,21 0 15,-1 1-15,1-1 0,-21 0 16,42 0-16,0-42 47,0 0-47,0 0 0,0-1 15,0 1-15,0 0 0,0 0 16,0 0-16,0 0 0,0-1 16,21 22 15,0 22-15,0-22-16,1 21 0,-1 0 0,0 0 15,0 0-15,-21 0 16,21 1-16,0-1 0,-21 0 15,0 0 1,22-21-16,-1 0 0,0 0 31,0 0-31,0 0 16,0 0 0,1 0-16,-22-21 0,21 0 15,0 0-15,0 21 0,-21-22 16</inkml:trace>
  <inkml:trace contextRef="#ctx0" brushRef="#br0" timeOffset="113601.02">741 9229 0,'0'0'16,"0"-21"-16,0-1 31,-21 1-31,42 21 31,0-21 16</inkml:trace>
  <inkml:trace contextRef="#ctx0" brushRef="#br0" timeOffset="123889.08">1905 8932 0,'0'22'0,"0"-1"0,-21 21 16,21 0-16,-21 1 0,-22-22 15,1 21-15,21 1 0,21-1 0,0 0 16,0 1-16,0-1 0,0 0 16,0 1-16,21-1 0,0-21 0,0 21 15,0-20-15,22-1 0,-22 0 16,0-21-1</inkml:trace>
  <inkml:trace contextRef="#ctx0" brushRef="#br0" timeOffset="124097.26">2540 9335 0,'42'-191'16,"-63"149"-16,0-22 16,-21-20-16,20 41 15,-20 1-15,21 0 0,-21-1 0,-1 22 16,-41-21-16,41 42 15,1 0-15,21 0 0,-22 0 0,1 21 16,0 21-16,21 1 0,-22-1 16,22 0-16,0 1 0,0 20 15,0-21-15,21 22 0,0-22 0,0 1 0,-22-1 16</inkml:trace>
  <inkml:trace contextRef="#ctx0" brushRef="#br0" timeOffset="124533.04">2730 9292 0,'0'-63'16,"0"42"-16,0-1 0,0 1 16,0 0-16,0 0 0,-21 21 31,0 0-31,21 21 0,-21-21 15,21 21-15,0 0 16,0 22-16,-21-22 0,21 0 0,0 0 16,0 22-16,0-22 0,0 0 15,0 0-15,0 21 0,0-20 0,0-1 16,0 0-16,0 0 0,0 0 16,0 0-16,0 1 0,0-44 78,-21 22-78,21-21 0,0 0 15,0 0 1,0 0 0,0 0-16,0-1 46,0 1-30</inkml:trace>
  <inkml:trace contextRef="#ctx0" brushRef="#br0" timeOffset="125236.55">2265 8805 0,'0'0'15,"0"-21"-15,-21 21 0,-1-21 16,1 21-1,0 0-15,0 0 0,0 0 16,0 0-16,-1 0 0,1 21 16,21 0-16,-21-21 0,0 22 0,0-1 15,0 0-15,-1 0 16,1 0-16,0 22 0,0-22 0,0 21 16,0-21-16,21 22 0,-22-1 15,1 0-15,0-21 0,21 22 0,0-1 16,0 0-16,0-20 0,0 20 15,0 0-15,0-21 0,0 22 0,0-22 16,0 0-16,0 0 0,0 0 16,0 22-16,21-43 0,0 21 0,1 0 15,-1 0-15,0-21 0,0 0 16,21 21-16,-20-21 0,-1 0 0,21 0 16,0 0-16,1 0 0,-1 0 15,0-21-15,1 0 0,-1 0 16,0 0-16,1 0 0,-1-1 0,0 1 15,-20 0-15,20 0 0,-21 0 16,0 0-16,-21-1 0,0 1 0,0 0 16,0 0-16,0 0 0,0 0 15,0-1-15,0 1 16</inkml:trace>
  <inkml:trace contextRef="#ctx0" brushRef="#br0" timeOffset="125880.91">2773 9229 0,'0'0'16,"0"21"15,0 0-31,0 0 15,-21-21-15,21 21 16,0 1-16,0-1 0,-22-21 0,22 21 16,0 0-16,-21 0 15,21 0-15,-21-21 0,0 22 32,21-44-1,0 1-16,0 0-15,0 0 16,0 0-16,0 0 0,0-1 16,0 1-16,0 0 0,0 0 15,0 0-15,21 0 0,0-1 0,0 22 16,1-21-16,-22 0 0,21 21 16,0 0-16,21-21 0,-21 21 0,1 0 15,-1 0-15,0 0 0,21 0 16,-21 21-16,1 0 0,-1 0 15,-21 1-15,21-1 0,-21 0 16,0 0-16,0 0 0,0 0 16,0 1-16,0-1 0,0 0 0,0 0 15,-21 0-15,0 0 16,21 1-16,0-1 0,0 0 16,-22-21-16,22-21 31,22 21-31</inkml:trace>
  <inkml:trace contextRef="#ctx0" brushRef="#br0" timeOffset="126657.03">4339 9123 0,'21'0'31,"0"-21"-15,1 21-16,-1-21 0,0 21 15,0-22-15,0 1 0,0 0 0,1 21 16,-1-21-16,0 0 0,0 0 15,-21-1-15,0 1 0,21 0 16,-21 0-16,0 0 0,0 0 16,-21 21-16,0 0 0,0 0 15,-22 0-15,22 0 0,-21 0 0,0 21 16,-1 0-16,1 0 0,0-21 16,20 21-16,1 0 0,-21 1 15,21-1-15,21 0 0,-21 0 0,21 0 16,0 0-16,21 1 15,-21-1-15,21-21 0,0 21 16,21 0-16,-20-21 0,20 21 0,-21-21 16,21 21-16,1 1 15,-22-22-15,21 21 0,1 0 0,-22 0 16,0-21-16,0 21 0,-21 0 0,0 1 16,0-1-16,0 0 0,0 0 15,-21-21-15,-21 21 0,20 0 0,-20 1 16,0-22-16,-1 21 0,1 0 15,0-21-15,-1 0 0,1 0 0,0 0 16,21 0-16,-22 0 0,22 0 0,0 0 16,0 0-16,0-21 0,-1 0 15,1 21-15,21-22 0,0 1 0,0 0 16,-21 0-16,21 0 0,0 0 16,0-1-16,0 1 0,0 0 15,21 0-15,0 21 0,1 0 16,-1-21-16,0 21 0,0 0 15,0 0-15,0 0 0,1 0 16,-1-21-16,0 21 0</inkml:trace>
  <inkml:trace contextRef="#ctx0" brushRef="#br0" timeOffset="129065.97">4932 9123 0,'0'0'0,"0"-21"32,0 0-32,-21 21 0,-1 0 15,1 0-15,0 0 16,0 0-16,0 21 16,0 0-16,-1 0 0,22 0 15,-21 22-15,21-22 0,0 0 0,-21 0 16,21 21-16,-21-20 0,21-1 15,0 0-15,0 0 0,0 0 0,0 0 16,0 1-16,21-1 0,0 0 0,0-21 16,1 0-16,-1 0 15,0 0-15,0 0 0,0 0 0,22 0 16,-22 0-16,0-21 0,0 21 16,21-21-16,-20-1 0,-1 1 0,21 0 15,-21-21-15,0 21 0,1-22 0,-1 22 16,0-21-16,-21-1 0,0 1 15,21 21-15,-21-21 0,0-1 0,0 1 16,0 21-16,0 0 0,0-1 0,0 1 16,0 0-16,-21 21 15,21 21 1,-21 0-16,21 1 0,0-1 16,0 21-16,-21-21 0,21 22 15,0-22-15,0 21 0,0-21 0,-22 22 16,22-1-16,0-21 0,0 0 0,-21 22 15,21-22-15,0 0 0,-21 0 16,21 0-16,0 0 0,0 1 0,0-1 16,0-42 15,21-1-31,-21 1 16,21 21-16,-21-21 0,0 0 0,22 0 15,-1 0-15,0-1 0,-21 1 16,21 0-16,0 0 15,0 21-15,1 0 16,-1 0 0,-21 21-16,21-21 0,-21 21 15,0 0-15,0 1 0,0-1 16,0 0-16,0 0 0,21-21 16,-21 21-16,21 0 0,-21 1 0,21-22 15,1 21-15,-1-21 0,0 21 16,0-21-16,21 0 0,-20 0 15,-1 0-15,21 0 0,-21 0 0,0 0 16,22-21-16,-22 0 0,21 21 0,-21-22 16,1 1-16,20 0 15,-21 0-15,0 0 0,0-22 0,1 22 16,-22-42-16,21 42 0,-21-1 16,0 1-16,0 0 0,0 0 15,0 0-15,-21 21 16,-1 0-16,1 0 0,21 21 15,-21 0-15,0-21 0,0 21 16,21 0-16,0 22 0,0-22 0,-21 0 16,21 0-16,0 0 0,0 1 15,0-1-15,0 0 0,0 0 0,0 0 16,0 0-16,0 1 0,0-1 0,21 0 16,0-21-16,0 21 0,0-21 15,0 0-15,22 21 0,-22-21 16,21 0-16,-21 0 0,22 0 0,-1 0 15,0 0-15,-20-21 0,20 0 16,0 21-16,1-21 0,-1 0 0,0-1 16,-21 1-16,22 0 0,-22 0 0,21 0 15,-21 0-15,1-1 0,-1 1 0,-21-21 16,21 21-16,-21 0 0,21-43 16,-21 43-16,0 0 15,0 0-15,-21 21 0,0-22 16,0 22-16,-1 0 15,1 0-15,0 22 0,0-22 16,0 21-16,0 0 0,-22 0 0,22 0 16,0 0-16,0 1 0,0-1 15,21 0-15,-22 0 0,1 21 0,21-20 16,0-1-16,0 0 0,0 0 0,0 0 16,0 0-16,0 1 15,21-22 1,1 0-16,-1 0 0,0 0 0,0 0 15,21 0-15,-20-22 0,-1 1 16,21 0-16,-21 0 0,0 0 16,22 0-16,-22-22 0,0 22 0,0-21 15,0-1-15,1 1 0,-1-21 16,0 20-16,-21 1 0,0-22 0,21 22 16,-21 0-16,0 21 0,0-22 0,0 22 15,0 0-15,0 0 0,-21 21 16,0 21-1,21 0-15,-21 0 0,-1 22 16,22-1-16,0 0 0,-21 1 16,0-1-16,21-21 0,-21 21 0,21 1 15,-21-1-15,21 0 0,0-20 0,0 20 16,0 0-16,0-21 16,0 1-16,0-1 0,0 0 0,0 0 15,21 0-15,-21 0 0,21-21 0,0 22 16,0-22-16,1 0 0,-1 0 15,21 0-15,-21 0 0,0 0 0,1 0 16,20 0-16,-21-22 0,21 1 0,-20 0 16,-1 0-16,0 0 0,0 0 15,0-1-15,0 1 0,1-21 0,-1 21 16,0 0-16,-21-1 0,0 1 0,0 0 16,0 0-16,0 42 31,0 0-31,0 0 15,0 1-15,0-1 16,-21 0-16,21 0 0,0 0 16,0 0-16,0 1 0,0-1 0,0 0 15,0 0-15,0 0 0,21-21 16,0 21-16,0-21 16,0 0-16,1 0 0,-1 0 15,0 0-15,0 0 0,0-21 0,0 21 16,1-21-16,-1 0 0,0 0 15,0 0-15,0-1 0,-21 1 16,21 0-16,-21-21 0,22 21 0,-22-1 0,0 1 16,0 0-16,0 0 15,0 0-15,0 42 32,0 0-32,0 0 0,0 0 15,0 1-15,0-1 0,0 0 0,0 0 16,0 0-16,0 0 0,0 1 0,0-1 15,0 0-15,0 0 0,0 0 16,21 0-16,0-21 16,0 0-16,0 0 0,0 0 0,1 0 15,20 0-15,-21 0 0,21 0 16,-20 0-16,20-21 0,-21 0 0,21 0 16,-20 0-16,20 0 0,-21-1 15,0-20-15,0 21 0,1-21 0,-1-1 16,0-20-16,-21 20 0,21 1 15,-21-21-15,0 20 0,0 1 0,0 0 16,0 20-16,0-20 0,0 21 16,0 0-16,0 42 15,0 0 1,0 0-16,-21 22 0,21-1 16,-21-21-16,21 21 0,0 1 0,-21-1 15,21 0-15,0 1 0,0-1 0,0-21 16,0 22-16,0-22 0,0 21 15,0-21-15,21 0 0,-21 1 16,21-1-16,0 0 0,0 0 0,0 0 16,1-21-16,20 0 15,-21 0-15,0 0 0,22 0 0,-22 0 16,21 0-16,0 0 0,-20-21 0,-1 0 16,21 0-16,-21 0 0,0-1 15,22 1-15,-22-21 0,0 21 0,-21-22 16,21 22-16,-21 0 0,0-21 0,0 21 15,0-1-15,-21 22 16,0 0 0,0 22-16,0-1 0,-1 0 15,1 0-15,21 0 0,0 0 0,-21 1 16,21-1-16,0 0 0,0 0 16,0 0-16,0 0 0,0 1 0,0-1 15,0 0-15,21 0 0,0-21 16,1 21-16,-1-21 15,0 0-15,0 0 0,0 0 16,0 0-16,1 0 0,-1-21 0,0 0 16,21 21-16,-21-21 0,22 0 15,-22-1-15,21 1 0</inkml:trace>
  <inkml:trace contextRef="#ctx0" brushRef="#br0" timeOffset="129504.48">9377 9102 0,'0'0'0,"0"-21"31,21 21-15,21 0-16,-21 0 15,22 0-15,20 0 0,-20 0 16,41 21-16,-20-21 0,20 0 0,1 21 15,0-21-15,-1 0 0,1 21 0,0-21 16,-1 0-16,1 0 16,-21 0-16,20 0 0,-20 0 0,-22 0 0,22 0 15,-22 0-15,-21 0 0,0 0 0,0 0 16,-42-21 15,0 0-31,0 21 0,0-21 0,0 21 16,21-22-16,-22 1 0</inkml:trace>
  <inkml:trace contextRef="#ctx0" brushRef="#br0" timeOffset="129929.01">10477 8784 0,'0'0'0,"0"21"31,0 1-31,0-1 0,0 0 0,0 0 16,22 0-16,-1 0 0,0 1 0,0-1 16,21-21-16,-20 21 0,20 0 15,0 0-15,22-21 0,-22 0 0,22 21 16,-22-21-16,21 0 0,-20 0 0,20 0 16,-20 0-16,-1 0 0,0 0 15,-21 0-15,1-21 0,-1 21 0,0-21 16,-21 0-16,-21 0 15,0 21-15,-1 0 16,-20 0-16,21 0 0,-21 0 16,-1 21-16,1 0 0,0 0 0,-1 0 15,1 1-15,21 20 0,-22-21 16,1 21-16,0-20 0,-1 20 0,22-21 16,-21 0-16,21 22 0,0-22 15,-1 0-15,1 0 0,0 0 0,21 0 16,0 1-16,0-1 15,21-21 17,0 0-32,-21-21 15</inkml:trace>
  <inkml:trace contextRef="#ctx0" brushRef="#br1" timeOffset="135313.04">11959 8700 0,'0'-22'0,"0"1"16,0 0-16,0 0 16,21 21-16,-21-21 0,0 0 15,0-1 1,0 1-16,0 42 47,0 1-47,0-1 15,0 0-15,0 21 0,0-21 16,0 22-16,0-1 0,0 0 16,0 1-16,0-1 0,0 0 0,0 1 15,0-1-15,0 0 0,0 1 16,0-22-16,0 0 0,0 21 0,0-20 16,0-1-16,-21-21 0,21 21 15,0 0-15,-21-21 31,21-21-31,0 0 16,0 0-16,0-1 0,0 1 0,0 0 16,0 0-16,0 0 0,0-22 0,0 22 15,21 0-15,0 0 0,0-21 16,1 20-16,-1 1 0,0 0 0,0 0 16,0 0-16,22 0 0,-22 21 15,21 0-15,-21 0 16,0 0-16,22 0 0,-22 0 0,0 21 15,21 0-15,-20 0 0,-1 0 0,0 0 16,-21 1-16,0 20 0,0-21 16,0 0-16,0 22 0,-21-22 0,0 0 15,-1 0-15,1 0 0,-21 0 16,21 1-16,-22-1 0,22 0 0,-21-21 16,21 21-16,0-21 0,-22 0 0,22 0 15,0 0-15,0 0 0,0 0 16,-1 0-16,1 0 0,0 0 0,0-21 15,21 0 1,0 0 0,0-1-16,42 1 15,-21 21-15,1-21 0</inkml:trace>
  <inkml:trace contextRef="#ctx0" brushRef="#br1" timeOffset="136969.48">13187 8975 0,'0'0'0,"0"-21"0,0-1 0,0 1 0,0 0 16,0 0-16,0 0 0,0 0 0,0-1 15,-21-20-15,-1 21 0,1 0 16,0 0-16,0-1 0,0 22 0,0-21 15,-1 21-15,1 0 0,-21 0 0,21 0 16,0 0-16,-1 0 0,1 0 16,0 21-16,0 1 0,0 20 0,0-21 15,-1 21-15,1 1 0,0-22 16,0 21-16,21 43 16,-21-64-16,21 21 0,-21-20 0,21 20 15,0-21-15,0 0 0,0 0 16,0 1-16,21-22 15,0 0-15,0 0 0,0 0 16,0 0-16,1 0 0,-1-22 16,21 1-16,-21 0 0,0 0 0,43-21 15,-43-1-15,0 22 0,0-21 16,1-1-16,-22 22 0,21-21 16,-21 0-16,21 20 0,-21 1 0,21 0 15,-21 0-15,0 0 0,0 42 31,0 0-15,0 21-16,0-20 16,0-1-16,0 21 0,0-21 0,0 22 15,-21-22-15,21 21 0,0-21 0,0 22 16,0-22-16,0 0 0,0 0 16,0 0-16,21 0 0,0-21 0,0 22 15,1-22-15,-1 0 0,0 0 16,0 0-16,21 0 0,1 0 0,-22 0 15,21-22-15,1 1 0,-22 0 0,21 0 16,0 0-16,-20 0 0,-1-22 16,21 22-16,-21-21 0,0-1 15,1 22-15,-1-21 0,-21 21 0,0 0 16,0-1-16,0 1 0,0 42 31,0 1-31,-21-1 0,21 0 16,-22 0-16,22 0 0,0 0 15,0 22-15,0-22 0,0 0 0,0 0 16,0 0-16,0 1 0,0-1 0,22 0 16,-22 0-16,0 0 15,21-21-15,-21 21 0,0-42 47,-21 21-47,-1-21 16,22 0-16,-21 0 0,0 0 15,0-1 1,21 44 0,0-1-1,0 0-15,0 0 16,21-21-16,0 21 0,0-21 16,1 0-16,-1 21 15,0-21-15,0 0 0,21 0 0,-20 0 16,20 0-16,-21 0 0,21 0 0,1-21 15,-1 21-15,0-21 16,1 0-16,-22 0 0,21 0 0,1-22 16,-22 22-16,21 0 0,-21-21 0,0 20 15,1-20-15,-22 21 0,21-21 16,-21 20-16,0 1 0,0 0 0,0 0 16,-21 21-16,-1 0 0,1 0 15,0 0-15,0 21 16,0 0-16,0 0 0,-1 1 15,1 20-15,21-21 0,-21 21 0,21-20 16,0 20-16,0-21 0,0 21 16,0-20-16,0-1 0,0 0 0,0 0 0,21 0 15,0 0-15,1 1 16,20-22-16,-21 21 0,21-21 0,1 0 16,-22 0-16,21 0 0,1 0 0,20 0 15,-21 0-15,1-21 0,-1 21 16,0-22-16,-20 1 0,20 0 0,0 0 15,-21 0-15,22-22 0,-22 22 0,0-21 16,0 21-16,0-22 0,-21 22 16,0 0-16,0 0 0,0 0 0,0 0 15,0-1-15,-21 22 0,0 0 16,0 0-16,0 0 0,0 0 0,-1 0 16,1 0-16,0 22 0,0-1 15,0 0-15,-22 0 0,22 21 16,21-20-16,-21-1 0,21 21 0,-21-21 15,21 0-15,0 1 0,0-1 0,0 0 16,0 0-16,0 0 0,0 0 16,21 1-16,0-22 15,0 0-15,1 0 0,-1 0 16,21-22-16,-21 22 0,0-21 16,1 0-16,-1-21 0,0 21 0,0-22 15,0 1-15,-21-22 0,21 22 16,1-21-16,-1 20 0,-21-20 0,0 20 15,21 1-15,-21 0 0,21-1 16,-21 1-16,0 21 0,0-21 16,0 20-16,-21 65 31,21-22-31,0 0 0,-21 21 16,21 1-16,-21-1 0,21 0 0,0 1 15,0-1-15,0 0 0,0 22 16,0-22-16,0-21 0,0 22 0,0-1 15,21-21-15,0 0 0,0 22 16,0-22-16,0-21 16,1 0-16,-1 0 0,0 0 15,0 0-15,0 0 0,0-21 16,1 0-16,-1-1 0,0 1 16,0 0-16,0-21 0</inkml:trace>
  <inkml:trace contextRef="#ctx0" brushRef="#br1" timeOffset="137953.01">16108 8911 0,'0'0'0,"-43"21"16,22-21-16,21-21 31,21 0-31,1 0 0,-1 0 16,0 0-16,21-1 0,-21 1 16,1 0-16,20-21 0,-21 21 0,0-1 15,0-20-15,1 21 0,-1 0 16,0-22-16,0 43 0,-21-21 15,0 0-15,0 42 32,-21 0-32,21 1 0,-21-1 15,0 0-15,21 0 0,-22 21 0,1-20 16,21-1-16,0 21 0,-21-21 16,0 0-16,21 22 0,0-22 0,0 0 15,0 0-15,0 0 0,21 1 0,0-22 16,0 0-16,1 21 0,20-21 15,0 0-15,-21 0 0,22 0 0,-1-21 16,-21-1-16,22 1 0,-1 0 0,-21 0 16,0 0-16,0 0 15,1-22-15,-22 22 0,0-21 0,0-1 16,0 22-16,0 0 0,0-21 0,-22 21 16,1-1-16,-21 22 0,21-21 15,-22 21-15,22 0 0,0 0 0,-21 0 16,21 0-16,-1 0 0,1 0 15,21 21-15,0 1 16,21-22-16,1 0 0,20 0 16,-21 0-16,21 0 0,1 0 15,-1 0-15,-21 0 0,22 0 0,-1 0 16,-21 0-16,21 0 0,1 0 16,-22-22-16,21 22 0,-21 0 15,22 0-15,-22 0 0,0 0 0,0 22 16,-21-1-16,0 0 0,0 0 15,0 0-15,0 22 0,0-22 16,0 0-16,0 21 0,0-21 0,0 1 16,0 20-16,-21-21 0,21 0 0,-21 0 15,21 1-15,-21-22 0,21 21 16,0 0 0,0-42-1,0 0 1,0-1-16,0 1 0,0-21 15,0 21-15,0-22 16,0 22-16,21-21 0,0 0 0,0 20 16,0-20-16,1 0 0,20 21 15,-21-1-15,21 1 0,1 0 0,-22 0 16,21 21-16,1 0 0,-1 0 0,-21 21 16,21 0-16,-20 0 15,-1 1-15,0-1 0,0 21 0,-21 0 16,0-20-16,0 20 0,0 0 0,0 1 15,-21-22-15,0 21 0,21-21 0,-21 22 16,-1-22-16,1 0 0,21 0 16,-21 0-16,0 0 0,21 1 15,-21-22-15,0 21 16</inkml:trace>
  <inkml:trace contextRef="#ctx0" brushRef="#br1" timeOffset="141713.47">2392 10583 0,'21'0'31,"0"0"-31,0-21 15,-21 0-15,21 0 0,1 0 0,-1 0 16,0-1-16,-21 1 0,21-21 0,-21 21 16,21 0-16,-21-1 0,0-20 15,0 21-15,0 0 0,-21 0 16,0 21-16,0 0 0,0 0 16,-22 0-16,22 0 0,-21 0 0,-1 21 15,22 0-15,-21-21 16,21 21-16,-22 0 0,22 0 0,21 1 15,0-1-15,0 0 0,0 0 16,0 0-16,0 0 0,0 1 0,21-1 16,22 0-16,-22 0 0,0 0 15,21 0-15,1 1 0,-1-1 0,-21 0 16,22 0-16,-1 0 0,-21 0 0,0 1 16,0-1-16,-21 0 0,0 21 15,0-21-15,0 1 0,0-1 0,-42 0 16,21 0-16,-21-21 0,-1 21 15,1 0-15,-22 1 0,22-22 16,0 0-16,-1 0 0,1 0 16,0 0-16,-1 0 0,22-22 0,0 1 15,0 0-15,0 0 0,0 0 0,21 0 16,-22-22-16,22 1 0,0 21 16,0-22-16,0 1 0,0 21 0,0-21 15,0 20-15,0 1 0,22 0 16,-1 21-16,0 0 0,0 0 15,-21 21-15,21 0 0,-21 22 16,0-22-16,21 21 0,-21-21 0,22 22 16,-22-22-16,21 21 0,-21-21 15,0 1-15,21 20 0,0-21 16,0 0-16,-21 0 0,21 1 0,1-22 16,-1 21-16,0-21 0,21 0 15,-21 0-15,1 0 0,20 0 0,-21 0 16,21-21-16,1-1 0,-22 1 15,21 0-15,1 0 0,-22 0 0,0 0 16,21-22-16,-21 22 0,1-21 16,-1 21-16,0-22 0,0 1 0,0 21 15,-21-22-15,21 22 0,-21 0 0,22 0 16,-22 0-16,21 21 0,0 21 31,-21 0-31,0 0 16,0 0-16,0 1 0,21-1 15,-21 0-15,21-21 0,0 0 47,-21-21-47,0 0 16,0-1-16,0 1 0,0 0 16,0 0-16,0 0 0,0 0 0,0-1 15,-21 22-15,21-21 0,-21 21 16,0 0-16,0 0 0,0 0 15,-1 21 1,22 1-16,0-1 0,0 0 0,-21 21 16,21-21-16,-21 22 0,21-1 15,0-21-15,-21 22 0,21-22 0,0 21 16,0-21-16,0 22 0,0-22 0,0 0 16,21 0-16,0 0 0,0-21 15,1 21-15,-1-21 0,21 0 0,-21 0 16,0 0-16,22 0 0,-22 0 15,21-21-15,-21 0 0,22 0 0,-22 0 16,21 0-16,1-22 0,-22 22 0,21-21 16,-21-1-16,22 1 15,-22 0-15,0-22 0,0 22 0,21-64 16,-42 64-16,0-1 0,0 22 16,0 0-16,0 0 0,0 0 15,-21 21-15,0 0 0,0 21 16,21 0-16,0 0 0,-21 22 15,0-1-15,21 0 0,-22 1 0,22-1 16,0 21-16,-21-20 0,0-1 0,21 0 16,0 1-16,0-1 0,0-21 15,-21 43-15,21-43 0,0 0 16,0 0-16,21-21 31,-21-21-31,21 21 0,-21-21 16,21 0-16,-21 0 0,22-1 15,-1 1-15,-21 0 0,0-21 0,21 21 16,0-1-16,0 1 0,-21 0 0,0 0 16,21 21-16,-21-21 0,22 21 15,-1 21 1,-21 0-16,21 0 16,-21 0-16,0 1 0,0-1 0,21 0 15,0 0-15,-21 0 0,21 0 16,1 1-16,-1-1 0,0 0 0,21-21 15,-21 21-15,22-21 0,-22 21 16,0-21-16,21 0 0,-20 0 16,20 0-16,-21 0 0,0-21 0,22 0 15,-22 21-15,0-21 0,0 0 0,0-1 16,0 1-16,1 0 0,-1-21 16,-21 21-16,0-22 0,0 22 0,0-21 15,0 21-15,0-22 0,0 22 0,0 0 16,0 0-16,-21 21 15,-1 0 1,1 21-16,21 0 0,-21 0 16,21 0-16,-21 1 0,21 20 15,0-21-15,0 0 0,0 22 0,0-22 16,0 0-16,0 21 0,0-21 0,21 1 16,0-1-16,0 0 0,1-21 15,-1 21-15,0-21 0,21 0 0,1 0 16,-22 0-16,42 0 0,-20 0 0,20 0 15,-21 0-15,22-21 0,-1 0 16,1 21-16,-1-21 0,-20-1 0,20 1 16,-20-21-16,-22 21 0,21 0 15,-21-22-15,0 22 0,1-21 0,-22-1 16,0 22-16,0 0 0,0-21 0,0 21 16,-22-1-16,1 22 15,0 0-15,-21 0 0,21 0 16,-22 0-16,1 22 0,21-1 0,-22 0 15,1 0-15,21 21 0,-21-20 16,20 20-16,1-21 0,21 21 0,0-20 16,-21-1-16,21 0 0,0 21 0,0-21 15,21 1-15,0-1 16,1-21-16,-1 0 0,0 0 0,21 0 16,-21 0-16,22 0 0,-1-21 0,-21-1 15,22 1-15,-22 0 0,21 0 16,-21-21-16,0 20 0,1-20 0,-1 0 15,-21-1-15,0-20 0,21 21 16,-21-1-16,0 1 0,0 0 16,0-1-16,0 1 0,0 21 0,0 0 15,0-1-15,0 1 0,-21 21 16,0 0-16,-1 0 16,22 21-16,-21 1 0,21 20 15,-21-21-15,21 21 0,0 1 0,0-1 16,0 0-16,0 22 0,0-22 15,0 1-15,0-1 0,0-21 0,0 21 16,21-20-16,-21 20 0,21-21 16,1 0-16,-1-21 0,0 21 0,0-21 15,0 0-15,0 0 0,22 0 16,-22 0-16,0-21 0,21 0 0,-20 21 16,-1-21-16,0 0 0,0 0 15,0-22-15,0 22 0,-21-21 0,0 21 16,22-22-16,-22 22 0,21 0 0,-21 0 15,0 0-15,0-1 0,0 44 32,0-1-32,-21 21 0,21-21 15,0 0-15,0 1 0,0 20 16,0-21-16,0 0 0,0 0 0,0 1 16,0-1-16,0 0 0,21 0 15,0-21-15,0 21 16,0-21-16,22 0 0,-22 0 0,0 0 15,0 0-15,0-21 0,22 0 0,-22 21 16,0-21-16,0 0 0,0-1 16,0 1-16,1-21 0,-1 21 0,0 0 15,-21-1-15,0-20 0,21 21 0,-21 0 16,21 21-16,-21-21 0,0 42 31,0 0-31,0 0 16,0 0-16,0 0 0,0 1 15,0-1-15,0 0 0,0 21 16,0-21-16,0 1 0,0-1 0,0 0 16,21 0-16,1-21 15,-1 0-15,0 0 0,0 0 0,21 0 16,1 0-16,-22 0 0,21 0 0,1-21 16,-22 21-16,21-21 0,-21 0 0,0-22 15,22 22-15,-22-21 16,0 21-16,0-22 0,0 1 0,1 0 15,-22-1-15,0 1 0,21 0 0,-21-1 0,0 1 16,0 21-16,0 0 16,0-1-16,0 1 0,-21 0 15,-1 42 1,22 0-16,-21 1 0,21-1 16,0 21-16,-21 0 0,21-20 0,0 20 15,0 0-15,0 1 0,0-1 0,0 0 16,0 1-16,0-22 0,0 21 15,0-21-15,21 22 0,0-22 0,1 0 16,20-21-16,0 21 0,-21 0 0,22-21 16,-1 0-16,0 0 0,22 0 15,-22 0-15,1 0 0,-1-21 0,-21 0 16,21 0-16,1 0 0,-22-1 16,0 1-16,0-21 0,0 21 0,-21-22 15,0 22-15,0-21 0,0 21 16,0-22-16,0 22 0,0 0 0,0 0 15,-21 21 1,0 0-16,0 0 0,0 21 0,0 0 16,21 0-16,0 1 0,0-1 0,-22 21 15,22-21-15,0 0 0,0 22 16,0-22-16,0 0 0,0 0 0,22 0 16,-1 1-16,0-1 0,0 0 0,21-21 15,-20 21-15,20-21 0,0 0 16,1 0-16,-1 0 0,0 0 15,22 0-15,-22 0 0,22 0 0,-22-21 16,21 21-16,-20-21 0,-1 0 0,0-1 16,1 1-16,-1-21 0,-21 21 15,0-22-15,1 22 0,-1-21 0,-21 0 16,0 20-16,0 1 0,0-21 0,-21 42 16,-1-21-16,1 0 0,-21 21 15,21 0-15,-22 0 0,22 0 16,-21 0-16,0 21 0,20 0 0,1 0 0,0 0 15,0 0-15,0 1 0,21 20 16,0-21-16,0 21 0,0-20 16,0-1-16,0 0 0,0 0 0,21 21 15,-21-20-15,21-22 16,0 0-16,22 21 0,-22-21 0,0 0 16,0 0-16,0 0 0,22-21 0,-22 21 15,0-22-15,0 1 0,0 0 16,0 0-16,1-21 0,-1-1 0,0 1 15,0 0-15,0-22 0,-21 22 0,0-22 16,21 22-16,-21-22 0,0 22 16,0-21-16,0 20 0,0 1 0,0 21 15,0-22-15,-21 22 0,0 21 16,0 21-16,0 1 16,21 20-16,-21-21 0,-1 21 15,22 1-15,-21 20 0,21-20 0,0 20 16,0-21-16,0 22 0,0-1 15,0-20-15,0 20 0,21-20 0,1-1 16,-1-21-16,21 21 0,-21-20 0,0-1 16,22 0-16,-1-21 0,0 0 15,1 0-15,-1 0 0,0 0 0,1 0 16,-1-21-16,0 0 0,1-1 0,-1 1 16</inkml:trace>
  <inkml:trace contextRef="#ctx0" brushRef="#br1" timeOffset="143304.56">9525 10520 0,'0'0'0,"0"21"0,-21-21 0,0 0 16,21-21 15,21 0-15,0 0-16,-21-1 15,21 1-15,0-21 0,-21 21 0,21 0 16,-21-22-16,22 22 0,-1-21 0,-21-1 16,0 1-16,0 0 0,0-1 15,0 1-15,0 0 0,0-1 0,0 22 16,0-21-16,0 21 0,-21 42 31,21 0-31,-22 21 16,22-20-16,-21 20 0,21 0 0,0-21 15,0 22-15,0-1 0,0 0 16,0-20-16,0 20 0,0 0 0,0 1 16,21-22-16,-21 21 0,22-21 0,-1 0 15,-21 1-15,21-1 0,21 0 16,-21 0-16,1-21 0,20 0 0,21 0 16,-20-21-16,-1 0 0,-21 0 15,22 21-15,-1-43 0,-21 22 16,0 0-16,0-21 0,1 20 15,-1-20-15,0 21 0,-21 0 0,0-22 16,0 22-16,0 0 16,0 42-1,0 0-15,0 1 16,-21-1-16,21 21 0,-21-21 16,21 0-16,0 1 0,0 20 0,0-21 15,0 0-15,0 0 0,0 1 16,21-1-16,-21 0 0,21-21 0,0 0 15,21 21-15,-20-21 0,-1 0 0,0 0 16,0 0-16,21 0 0,-20-21 16,-1 0-16,0 21 0,0-21 15,0-1-15,0-20 0,1 21 0,-22 0 16,0-22-16,21 22 0,-21-21 16,0 21-16,0 0 0,21-1 0,-21 1 15,0 0-15,0 42 16,0 0-1,-21 1-15,21-1 0,-21 0 16,21 21-16,-22-21 0,22 1 0,0 20 16,0-21-16,-21 0 0,21 0 15,0 1-15,0-1 0,0 0 16,0 0-16,0-42 31,21 21-15,-21-21-16,0 0 0,22-1 0,-1 1 15,-21-21-15,21 21 0,0 0 16,-21-22-16,21 22 0,0 0 0,1-21 16,-1 42-16,-21-22 0,21 1 0,0 21 15,0 0-15,0 0 16,1 0-16,-22 21 16,21 1-16,-21-1 0,21 0 0,-21 0 15,0 0-15,0 0 0,0 22 16,0-22-16,0 0 0,21 0 0,-21 0 15,0 1-15,0-1 0,0 0 16,21-21-16,0 21 16,1-21-16,-1 0 0,0 0 15,0-21-15,-21 0 0,21 0 16,0-1-16,1 1 0,-1 0 16,0 0-16,0 0 0,0-22 0,0 22 15,1-21-15,-1 21 0,21 0 16,-21-22-16,0 22 0,1 0 0,20 0 15,-21 21-15,0 0 0,-21-21 16,21 21-16,1 0 0,-22 21 16,0 0-16,0 0 0,0 0 15,0 0-15,0 1 0,0-1 16,0 0-16,0 0 0,0 0 0,0 22 16,0-22-16,0 0 0,0 0 15,0 0-15,0 0 0,21 1 0,0-22 16,0 21-16,0-21 0,0 0 15,1 0-15,-1 0 0,0 0 0,21 0 16,-21 0-16,1-21 0,20-1 0,-21 22 16,0-21-16,22-21 0,-22 21 15,0 0-15,0-1 0,0-20 16,0 21-16,-21-21 0,22 20 0,-22 1 16,21 0-16,-21 0 0,0 0 0,0 0 15,-21 21 1,-1 0-16,1 0 0,21 21 0,-21 0 15,0 0-15,0 0 0,0 0 16,21 22-16,0-22 0,0 21 0,0-21 16,0 22-16,0-22 0,0 0 0,0 0 15,21 0-15,0 1 0,0-1 16,0 0-16,0-21 0,22 0 0,-22 0 16,21 0-16,-21 0 0,22 0 0,-1 0 15,0 0-15,1-21 0,-1 0 16,-21-1-16,22 1 0,-22 0 15,21 0-15,-21-21 0,0 20 0,1 1 16,-1 0-16,0-21 0,-21 21 16,0-1-16,0 1 0,0 0 0,-21 0 15</inkml:trace>
  <inkml:trace contextRef="#ctx0" brushRef="#br1" timeOffset="143524.43">10774 9991 0,'0'0'0,"-21"0"0,-22 0 32,22 0-32,0 0 31,0 0-16,0 0-15,-1 0 16</inkml:trace>
  <inkml:trace contextRef="#ctx0" brushRef="#br1" timeOffset="143732.31">9271 10245 0,'0'0'0,"-21"21"0,63-21 0,-63 21 16,21 0 0,21-21-16,0 0 0,0 0 15,1 0-15,-1-21 0,0 21 0,21 0 16,1-21-16,-1 21 0,0-21 16,1 0-16,20 21 0,-21-22 0,22 1 15</inkml:trace>
  <inkml:trace contextRef="#ctx0" brushRef="#br1" timeOffset="144780.72">13674 10160 0,'0'-85'16,"0"170"-16,0-191 0,0 85 0,0 0 0,0 0 0,21 21 15,-21 21 1,0 0 0,0 0-16,0 0 0,0 22 0,0-22 15,0 21-15,0-21 0,0 22 16,0-1-16,-21-21 0,21 22 0,-22-22 16,22 21-16,0-21 0,0 0 15,0 1-15,0-1 0,0 0 16,22-21 15,-1-21-31,-21 0 0,21-1 16,-21 1-16,21-21 0,-21 21 0,21 0 15,-21-22-15,0 22 0,21 0 0,-21-21 16,22 20-16,-22 1 0,21 0 16,-21 42 15,0 0-31,0 1 0,0 20 15,0-21-15,0 21 0,0-20 16,0 20-16,21-21 0,-21 21 0,21-20 16,-21-1-16,21 0 0,0 0 15,1 0-15,-1 0 0,0-21 0,0 0 16,0 0-16,0 0 0,22 0 0,-22 0 16,21 0-16,1-21 0,-22 0 15,21 0-15,0 0 0,-20 0 0,20-22 16,-21 1-16,0 21 0,0-22 15,1 1-15,-1 0 0,0-1 16,-21 22-16,0-21 0,21 0 0,-21 20 16,0 1-16,0 0 0,0 0 0,0 0 0,-21 42 31,21 0-31,0 0 16,-21 0-16,0 1 0,21 20 0,0-21 15,-22 0-15,22 22 0,0-22 16,0 21-16,0-21 0,0 22 0,0-22 15,0 0-15,22 21 0,-1-21 16,0-21-16,0 22 0,0-1 0,0-21 16,22 0-16,-22 0 0,21 0 0,-21 0 15,22 0-15,-22-21 0,21-1 16,1 1-16,-22 0 0,21 0 0,-21 0 16,0-22-16,1 22 0,20-21 0,-42 21 15,0-22-15,21 22 16,-21-21-16,0 21 0,0 0 0,-21 21 15,0 0-15,0 0 16,-1 0-16,1 21 0,0 0 16,0 0-16,0 0 0,0 0 0,21 1 15,0-1-15,0 0 0,0 0 0,0 0 16,0 0-16,0 22 0,0-22 16,21-21-16,0 21 0,0 0 0,0 0 15,0-21-15,22 22 0,-22-22 16,0 0-16,21 0 0,-20 0 0,-1 0 15,21 0-15,-21-22 0,22 1 16,-22 0-16,21 0 0</inkml:trace>
  <inkml:trace contextRef="#ctx0" brushRef="#br1" timeOffset="146056.99">16446 10075 0,'0'0'0,"0"-21"0,0 0 0,0 0 15,0 0-15,0 0 16,22-1-16,-1 1 0,0 0 0,0 0 15,-21 0-15,21 0 0,0-1 0,-21 1 16,0 0-16,0 0 16,-21 21-1,0 21-15,0-21 16,0 21-16,0 22 0,-22-22 16,22 0-16,0 21 0,0-21 0,-22 22 0,22-1 15,0-21-15,0 22 16,0-22-16,21 21 0,0-21 0,0 22 15,0-22-15,0 0 0,0 21 0,0-21 16,21 1-16,21-1 0,-21 0 16,22 0-16,-1-21 0,0 0 0,1 0 15,20 0-15,-20 0 0,20 0 0,1 0 16,-22-21-16,21 0 0,1 0 16,-1-1-16,-20-20 0,20 21 0,-20-21 15,-1 20-15,0-20 0,1 21 16,-22-21-16,0-1 0,0 22 15,-21-21-15,0 21 0,0-1 0,0 1 16,-21 21-16,-21 0 16,20 0-16,1 0 0,-21 0 0,21 0 15,-22 21-15,22 1 0,-21-1 0,21 0 16,0 21-16,-1-21 0,1 1 16,0-1-16,21 21 0,0-21 0,0 0 15,0 1-15,0-1 0,0 0 0,0 0 16,0 0-16,21 0 15,0-21-15,1 0 0,-1 0 0,0 0 16,21 0-16,-21 0 0,1 0 16,20-21-16,-21 0 0,0 0 15,22 0-15,-22 0 0,0-1 0,-21 1 16,21-21-16,-21 21 0,21-22 0,-21 22 16,0-21-16,0 21 0,0 0 15,0-1-15,0 44 31,0-1-31,0 0 0,0 0 0,0 0 16,-21 0-16,21 22 0,0-22 0,0 0 16,0 0-16,0 0 0,21 1 15,0-22-15,1 21 0,-1-21 0,0 0 16,21 21-16,-21-21 0,22 0 16,-22 0-16,21 0 0,1 0 15,-22 0-15,21-21 0,0 21 0,-20-21 16,-1-1-16,0 1 0,0 0 0,0 0 15,0 0-15,-21-22 0,0 22 16,0-21-16,0 21 0,0 0 0,0-1 16,0 1-16,0 42 31,0 1-31,-21-1 0,21 0 0,-21 0 16,0 21-16,21-20 0,0-1 0,-21 0 15,0 0-15,21 0 0,-22 0 16,22 1-16,0-1 0,-21 0 15,21 0-15,-21-21 0,21 21 0,0-42 47,0 0-47,0 0 16,0 0-16,0-1 0,0 1 16,21 0-16,0-21 0,1 21 0,-1-22 15,21 1-15,-21 21 0,22-22 0,-1 22 16,0-21-16,-21 21 0,22 21 15,-22 0-15,21 0 0,-21 0 16,1 21-16,-1 21 0,0-21 0,-21 1 16,21 20-16,-21 0 0,0-21 15,0 22-15,0-22 0,0 21 0,0-21 16,0 1-16,0-1 0,0 0 0,21-21 16,0 21-16,1 0 15,-1-21-15,0 0 0,0 0 0,0 0 16,22-21-16,-22 0 0,21 21 15,0-21-15,1 0 0,-22 21 0,21-22 16,-21 1-16,22 0 0,-22-21 0,-21 21 16,0-1-16,-21 1 15</inkml:trace>
  <inkml:trace contextRef="#ctx0" brushRef="#br1" timeOffset="148693.01">2180 12361 0,'0'0'0,"0"22"0,0-1 16,21-21 15,0 0-31,1 0 0,-1-21 16,0 21-16,21-22 0,-21-20 16,22 21-16,-1 0 0,0-22 0,1 1 15,-1 0-15,0-1 0,-20 1 16,-1 0-16,0-1 0,-21 1 15,0 21-15,0-21 0,-21-1 16,0 22-16,-22 0 0,22 21 16,0 0-16,-21 0 0,20 21 0,1 0 15,-21 0-15,21 22 0,0-1 16,21 0-16,0 1 0,-22-1 0,22 0 16,0 1-16,0-1 0,0 0 15,22 1-15,-1-22 0,0 21 0,0-21 16,0 1-16,22-22 0,-22 0 15,21 0-15,0 0 0,1 0 16,-22 0-16,21 0 0,1-22 0,-1 1 16,-21 0-16,21 0 0,-20 0 15,20-22-15,-21 1 0,0 21 0,0-21 16,1-1-16,-1 1 0,0 0 16,0-1-16,0 1 0,0 0 0,1 20 15,-1 1-15,21 0 0,-21 21 16,0 0-16,1 0 0,-1 0 0,0 0 15,-21 21-15,0 0 0,21 22 16,-21-22-16,0 21 0,0-21 16,0 22-16,0-1 0,0 0 0,-21 1 15,21-22-15,0 0 0,-21 21 16,21-20-16,0-1 0,-21-21 0,21 21 16,0-42-1,21 0 1,0-1-16,0-20 0,0 21 15,0-21-15,1 20 0,-1-20 16,0 0-16,0-1 0,0 1 0,0 0 16,1 21-16,-1-22 0,-21 22 15,0 0-15,-21 42 32,-1 0-17,22 0-15,-21 22 0,21-22 0,-21 21 16,21 1-16,0-1 0,0 0 15,0-21-15,0 22 0,0-22 0,0 21 16,0-21-16,21 1 0,0-1 0,1 0 16,-1-21-16,0 0 0,21 0 15,1 0-15,-1 0 0,-21 0 0,21 0 16,1-21-16,-1 0 0,0-1 16,1 1-16,-1 0 0,-21-21 0,22 21 15,-22-22-15,0 22 0,0-21 16,-21 21-16,0-22 0,0 1 15,0 21-15,0 0 0,0-1 0,0 1 16,0 0-16,-21 21 0,0 0 16,0 0-16,-1 0 0,1 0 0,0 21 15,0 22-15,0-22 0,21 0 16,0 21-16,0-21 0,0 22 16,0-1-16,0-21 0,0 22 0,0-22 15,21 0-15,0 21 0,0-21 16,0-21-16,1 22 0,20-1 0,-21-21 15,0 0-15,22 0 0,-22 0 16,21 0-16,-21 0 0,22-21 0,-1-1 16,-21 22-16,21-21 0,-20 0 15,-1 0-15,21-21 0,-21 20 0,0-20 16,1 21-16,-1-21 0,0-1 16,0 22-16,-21-21 0,21 21 0,0-1 15,1-20-15,-1 42 0,0-21 16,0 0-16,0 21 0,0 0 15,-21 21 1,0 0-16,0 0 0,0 0 16,0 1-16,0-1 15,0 0-15,0-42 47,0 0-31,0-1-16,0 1 0,0 0 15,-21 0-15,0 21 16,0 0-16,0 0 16,0 0-16,-1 0 0,1 0 15,0 0-15,0 21 0,21 0 0,-21 0 16,0 1-16,-1-1 0,22 21 16,0-21-16,0 22 0,0-22 0,0 21 15,0-21-15,0 22 0,0-22 16,0 0-16,22 21 0,-22-21 0,21-21 15,0 22-15,21-1 0,-21-21 16,1 0-16,20 0 0,-21 0 16,21 0-16,22 0 0,-22 0 15,-21-21-15,22-1 0,-22 1 0,21 0 16,-21 0-16,1 0 0,-1 0 16,0-22-16,0 22 0,0-21 0,0-1 15,-21 22-15,0-21 0,0 21 16,0 0-16,0-1 0,0 1 15,0 42 1,0 1-16,0-1 16,0 0-16,-21 21 0,21-21 0,0 1 15,0 20-15,0-21 0,0 21 16,0-20-16,0-1 0,0 0 16,0 0-16,0 0 0,21-21 0,-21 21 15,22-21-15,-1 22 0,0-22 0,0 0 16,0 0-16,0 0 15,22-22-15,-22 1 0,0 0 0,0 0 16,0 0-16,1 0 0,-22-1 16,21-20-16,0 21 0,0-21 0,-21 20 15,0-20-15,0 21 0,0 0 0,0 0 16,0-1-16,0 44 31,-21-1-15,21 0-16,0 0 0,0 21 15,0-20-15,0 20 0,0-21 0,0 0 16,0 0-16,0 1 0,0 20 0,21-21 16,0 0-16,0-21 15,1 0-15,-1 21 0,0-21 0,0 0 16,21 0-16,-20 0 0,20 0 16,-21-21-16,0 0 0,22 21 0,-22-21 15,0-21-15,21 20 0,-21 1 16,1-21-16,-1 0 0,0 20 15,-21-20-15,21 0 0,-21-1 0,21 22 16,-21-21-16,0 0 0,21 20 0,-21 1 16,0 0-16,22 21 0,-44 21 31,1 0-31,21 1 0,-21-1 16,21 21-16,0-21 0,0 22 15,0-1-15,0 0 0,0-21 0,0 22 16,0-1-16,0-21 0,0 22 15,0-22-15,0 0 0,0 0 0,21-21 16,0 21-16,1-21 0,-1 0 0,0 0 16,0 0-16,0 0 15,0 0-15,22 0 0,-22-21 0,0 0 16,0 0-16,0 0 0,1-1 0,-1 1 16,0 0-16,0-21 0,0 21 15,-21-22-15,0 22 0,0-21 0,0 21 16,0-1-16,0 1 0,0 0 0,-21 21 31,0 0-31,0 21 0,21 0 16,0 1-16,-21 20 0,21-21 0,-22 21 15,22-20-15,0 20 0,0-21 16,0 0-16,0 22 0,0-22 0,22 0 16,-1 0-16,0 0 0,0-21 15,0 21-15,0-21 0,1 0 16,-1 0-16,21 0 0,-21 0 0,22 0 15,-22-21-15,21 21 0,-21-21 0,0 0 16,22 0-16,-22 0 0,0-22 16,0 22-16,-21 0 0,0 0 0,0-22 15,0 22-15,0-21 0,0 21 0</inkml:trace>
  <inkml:trace contextRef="#ctx0" brushRef="#br1" timeOffset="148869.07">5778 11748 0,'0'0'0,"-21"0"16,21 42-1,21-42-15,1 0 16,20 0-16,0 0 0,1 0 0,-1 0 16,0 0-16,1 0 0,-1-21 0,0 0 15,1-1-15,-1 22 0,0-21 16</inkml:trace>
  <inkml:trace contextRef="#ctx0" brushRef="#br1" timeOffset="149276.01">7959 11578 0,'0'0'0,"0"-21"0,0 0 0,0 0 16,0 0-16,0-1 0,0 1 15,0 0-15,0 42 31,0 0-31,-22 1 0,22-1 16,0 21-16,0-21 0,0 22 16,0-1-16,0-21 0,-21 21 0,21 1 15,0-22-15,-21 21 0,21-21 0,0 1 16,-21 20-16,21-21 0,0 0 16,0 0-16,0 1 0,0-44 46,0 1-46,0 0 0,0 0 16,-21 21-16</inkml:trace>
  <inkml:trace contextRef="#ctx0" brushRef="#br1" timeOffset="150014.5">7387 11705 0,'0'0'0,"0"43"31,42-43-31,-20 0 0,20 21 15,-21-21-15,21 0 0,22 0 0,-22 0 16,22 0-16,-1-21 0,1 21 16,20-22-16,-20 1 0,-1 0 0,1 0 15,-1 0-15,1 0 0,-22-1 0,1 1 16,-1-21-16,-21 21 0,0 0 16,0-22-16,-21 1 0,0 21 0,0 0 15,0-22-15,-21 22 0,0 21 16,0 0-16,0 0 0,0 21 15,-1 0-15,22 1 0,-21 20 0,0 0 16,0 1-16,21-22 0,0 21 16,-21 0-16,21 1 0,-21-22 0,21 21 15,0-21-15,0 22 0,0-22 0,0 0 16,0 0-16,0 0 0,0 1 16,0-1-16,0 0 0,21-21 15,0 0 1,0 0-16,0 0 15,0-21-15,-21 0 0,22 21 0,-22-22 16,21 1-16,-21 0 0,21 0 0,0 0 16,-21 0-16,0-1 0,21 1 15,0 21-15,-21-21 0,22 21 0,-1 0 32,-21 21-32,0 0 15,0 1-15,0-1 0,0 0 0,0 0 16,0 0-16,21 0 0,-21 1 15,21-1-15,0 0 16,0 0-16,1-21 0,-1 0 16,21 0-16,-21 0 0,22 0 0,-22 0 15,21 0-15,-21-21 0,22 21 16,-1-21-16,0 0 0,-21-1 0,22 1 16,-22 21-16,21-42 0,-21 21 15,-21 0-15,22-1 0,-22 1 0,0 0 16,0 0-16,0 0 0,0 0 0,0-1 15,-22 22-15,1 0 16,0 0-16,0 0 0,0 22 16,0-1-16,21 0 0,-22 0 0,22 0 15,0 0-15,0 1 16,0-1-16,0 0 0,0 0 0,22 0 16,-1 0-16,0-21 0,0 22 0,0-22 15,0 21-15,22-21 0,-22 0 16,0 0-16,21 0 0,-20 0 0,-1 0 15,21 0-15</inkml:trace>
  <inkml:trace contextRef="#ctx0" brushRef="#br1" timeOffset="150848.09">10710 11811 0,'0'0'0,"-42"0"0,21 0 0,-22 0 15,22 0 1,42 0 0,1 0-16,20-21 0,-21 21 15,43-21-15,-22 0 0,21-1 0,1 1 16,-1 0-16,1 0 0,-22-21 16,22 20-16,-1-20 0,-20 0 0,-1-1 15,-21 1-15,0 0 0,0-22 16,1 22-16,-22 0 0,0-1 15,0 1-15,0 21 0,-22 0 0,1-1 0,0 1 16,-21 21-16,21 0 16,-22 0-16,1 0 0,21 21 0,-22 1 15,22 20-15,-21 0 0,21 22 0,0-22 16,-1 22-16,1-1 0,0 1 16,0-1-16,21 1 0,0-1 0,-21 1 15,21 20-15,-21-20 0,21 20 16,-22-20-16,22 21 0,0-1 0,0 1 15,-21-22-15,21 22 0,-21 0 0,21-1 16,-21 1-16,21 0 0,0-22 16,0 22-16,-21-22 0,21 22 0,-21-43 15,21 22-15,0-22 0,0 1 0,0-1 16,0-21-16,0 0 0,21-21 0,0 0 16,0 0-16,21 0 15,-20-21-15,20 0 0,0-21 0,1 20 16,-1-20-16,21 0 0,-20-1 0,-1-20 15,0-1-15,1 1 0,-22-1 16,21 1-16,-21-1 0,-21 1 0,0-1 16,0 22-16,0-21 0,0-1 0,-21 1 15,-21-1-15,0 22 0,-1-22 16,1 22-16,-22 0 0,1 20 0,21 1 16,-22-21-16,1 42 0,20-21 0,1 21 15,0 0-15,-1 0 0,22 0 16,0-21-16,42 21 31,0 0-31,22-22 16,-22 22-16,21-21 0,0 21 0,-20-21 15,20 21-15,0-21 0,1 21 16,-22-21-16,21 0 0,-21 21 0,22-22 16,-22 1-16,21 21 0</inkml:trace>
  <inkml:trace contextRef="#ctx0" brushRef="#br1" timeOffset="151261.21">11430 11705 0,'0'0'0,"-21"0"0,0 0 15,21-21-15,-22 21 16,22-21-16,0 0 16,0 0-1,0-1-15,22 22 0,-1 0 16,0-21-16,0 21 0,0 0 0,0 0 15,1 0-15,-1 0 0,0 0 16,0 0-16,21 0 0,-20 0 0,-1 0 16,0 21-16,-21 1 0,21-1 0,-21 0 15,0 0-15,0 0 0,0 0 16,0 1-16,0-1 0,-21 0 16,21 0-16,-21 0 0,0-21 15,-1 21-15,22-42 31,0 0-31,0 0 16,0 0-16,0 0 16,0-1-16,0 1 0,22 0 0,-22 0 15,21 0-15,0 0 0,-21-1 0,21 1 16,0 0-16,0 0 0,1 0 16,-1 21-16,0-21 0,0 21 15,0 0-15,0 0 0,1 0 0,-1 0 16,0 0-16,0 21 15,0-21-15</inkml:trace>
  <inkml:trace contextRef="#ctx0" brushRef="#br1" timeOffset="152600.54">12509 11705 0,'0'0'15,"22"0"-15,-1 0 0,-21-21 16,21 0-16,-21 0 15,0 0-15,0-1 0,0 1 0,0 0 16,0 0-16,0 0 0,-21 0 16,21-1-16,-21 1 0,-1 0 15,1 0-15,0 21 0,0 0 16,-21 0-16,20 0 0,1 21 0,-42 21 16,42-20-16,-22-1 0,22 0 15,0 21-15,0-21 0,0 22 16,-1-22-16,1 0 0,21 21 0,0-20 15,0-1-15,0 0 0,0 0 0,0 0 16,0 0-16,21-21 0,22 22 16,-22-22-16,0 0 0,0 0 0,22 0 15,-22 0-15,0 0 0,21 0 0,-21-22 16,1 1-16,-1 21 0,0-21 16,0 0-16,0 0 0,0 0 15,1-1-15,-1 1 0,-21 0 0,0-21 16,0 21-16,0-1 0,21-20 15,-21 21-15,0 0 0,0 0 0,0-1 16,-21 22 0,21 22-16,0-1 15,0 0-15,0 0 0,-21 0 0,21 0 16,0 1-16,0-1 0,0 0 0,0 0 16,0 0-16,0 0 0,21 1 15,-21-1-15,0 0 0,21-21 0,0 0 16,0 21-16,0-21 0,1 0 0,-1 0 15,0 0-15,21 0 16,-21 0-16,1-21 0,-1 21 0,0-21 16,0 0-16,0-1 0,0 22 0,-21-21 15,22 0-15,-22-21 0,0 21 16,0-1-16,0 1 0,0-21 0,0 21 16,0 0-16,0-1 0,0 44 31,0-1-31,-22 0 0,22 0 15,0 0-15,-21 0 0,21 1 16,0-1-16,0 0 0,0 0 0,-21 21 16,21-20-16,-21-1 15,21 0-15,0 0 16,0-42 15,0 0-15,0 0-16,21-1 0,0 1 0,-21 0 15,0 0-15,21-21 0,1 20 0,-1 1 16,0-21-16,0 21 0,0 0 16,0-1-16,1 1 0,-1 21 0,0 0 15,0 0-15,0 0 0,0 0 16,-21 21-16,22 1 0,-22-1 16,0 0-16,21 0 0,-21 0 15,0 22-15,0-22 0,0 0 0,0 0 16,0 0-16,0 0 0,0 1 15,0-1-15,0 0 16,21-21-16,0 0 31,-21-21-31,21 21 0,-21-21 16,0-1-16,21 1 0,1 21 16,-1-42-16,0 21 0,0 0 0,-21-1 15,42-20-15,-20 21 0,-1-21 0,0 20 16,0 1-16,0 0 0,0 0 15,1 0-15,-1 21 0,-21 21 16,0 0 0,0 0-16,0 0 0,0 1 15,0 20-15,0-21 0,0 0 0,0 0 16,0 1-16,0 20 0,0-21 0,0 0 16,21-21-16,-21 21 0,21 1 15,0-1-15,0-21 0,1 0 16,-1 0-16,0 0 0,0 0 15,0 0-15,0 0 0,1 0 16,-1-21-16,0 21 0,0-22 0,0 1 16,0 0-16,1 0 0,-22 0 15,0 0-15,21-1 0,-21 1 0,0 0 16,0-21-16,0 21 0,0-1 16,0 1-16,-21 21 0,-1 0 15,1 0-15,0 0 16,0 21-16,21 1 0,-21-1 0,21 0 15,-21 0-15,21 0 0,0 0 0,0 1 16,0-1-16,0 0 0,0 0 16,0 0-16,0 0 0,0 1 15,21-1-15,0-21 0,0 0 16,0 0-16,0 0 0,22 0 16,-22 0-16,21 0 0,1 0 15</inkml:trace>
  <inkml:trace contextRef="#ctx0" brushRef="#br1" timeOffset="153182.01">14541 11472 0,'0'0'0,"0"-21"0,-21 21 31,0 21-31,0 1 16,0-1-16,0 0 0,-1 0 15,1 0-15,0 0 0,21 1 0,-21 20 16,0-21-16,21 0 0,-21-21 0,21 21 15,0 1-15,0-1 16,0 0-16,21-21 16,0 0-1,0 0-15,0 0 0,-21-21 16,21 21-16,1-21 0,-1-1 0,0 1 16,0 21-16,0-21 0,0 0 0,1 0 15,-1 0-15,-21-1 0,0 1 16,21 0-16,0 21 0,-21 21 31,0 0-31,0 1 16,-21-1-16,21 0 15,0 0-15,0 0 0,0 0 0,0 1 16,0-1-16,21-21 16,0 21-16,0-21 0,1 0 15,-1 0-15,0 0 0,21 0 16,-21 0-16,1 0 0,20 0 0,-21-21 15,0 0-15,22 21 0,-22-22 0,0 1 16,21-21-16,-21 21 16,1-22-16,-22 22 0,0-21 0,0 0 15,21-1-15,-21 1 0,0 21 0,0-22 16,0 22-16,-21 0 0,-1 0 16,1 21-16,0 0 0,0 0 15,0 0-15,0 21 0,-1 0 0,1 0 16,0 1-16,21-1 0,0 0 15,-21 0-15,21 0 0,0 0 0,0 1 16,0-1-16,0 0 0,0 0 16,21-21-16,0 0 0,0 21 0</inkml:trace>
  <inkml:trace contextRef="#ctx0" brushRef="#br1" timeOffset="153597.21">15600 11409 0,'0'0'0,"0"-21"0,0-22 16,-21 43-16,-1 0 16,1 0-16,0 0 0,-21 0 0,21 22 15,-1-1-15,1 0 0,-21 0 16,21 0-16,0 22 0,-1-22 0,1 0 16,0 21-16,21-21 0,0 1 0,0-1 15,0 21-15,0-21 0,0 0 16,21 1-16,-21-1 0,43-21 15,-22 21-15,0-21 0,0 0 16,21 0-16,-20 0 0,-1 0 0,21 0 16,-21 0-16,0 0 0,1-21 15,20 0-15,-21 21 0,0-22 0,0 1 16,-21-21-16,22 21 0,-22 0 16,0-22-16,0 22 0,0-21 0,0-1 15,0 22-15,-22 0 0,1 0 0,0 0 16,0 0-16,0 21 0,-22 0 15,22 0-15,-21 0 0,21 21 0,-22 0 16,22 0-16,0 0 0,0 0 16,0 1-16,21-1 0,0 0 0,0 0 15,0 0-15,0 0 0,0 1 0,21-1 16,0-21-16,0 21 0,22-21 16,-22 0-16,21 0 0</inkml:trace>
  <inkml:trace contextRef="#ctx0" brushRef="#br1" timeOffset="153997.01">15981 11621 0,'0'0'0,"0"-22"0,-21 22 0,21-21 16,0 0-16,0 0 16,0 0-16,0 0 0,21 21 15,0 0-15,0 0 16,0 0-16,0 0 15,1 0-15,-22 21 0,21 0 0,-21 0 16,21 0-16,-21 0 0,0 1 0,0-1 16,0 0-16,0 0 0,0 0 15,0 0-15,0 1 0,0-1 0,0 0 16,0 0-16,0-42 47,0 0-32,0 0-15,0-1 16,0 1-16,0 0 0,21 0 16,0 0-16,-21 0 0,21-1 15,-21 1-15,22 0 0,-1 0 16,-21 0-16,21 21 0,0-21 16,0 21-16,0-22 0,1 22 0,-1-21 15,21 0-15,-21 21 0,22-21 16,-1 0-16</inkml:trace>
  <inkml:trace contextRef="#ctx0" brushRef="#br1" timeOffset="154524.03">16891 11091 0,'-21'0'15,"0"0"1,-1 0-16,1 0 0,0 0 0,0 0 16,0 22-16,0-1 0,-1 21 15,22-21-15,-21 22 0,0-1 0,0 0 16,21 1-16,-21-1 0,21 0 15,0 1-15,-21-22 0,21 21 0,-22 0 16,22-20-16,0-1 0,0 0 16,0 21-16,0-21 0,0 1 15,0-1-15,0-42 32,22 21-17,-1-22-15,0 1 0,-21 0 0,21 0 16,0 0-16,22 0 0,-22-22 15,0 22-15,21 0 0,-21 0 0,22-22 16,-22 43-16,0-21 0,0 0 16,0 21-16,1 0 0,-44 0 47,1 21-47,-21-21 0,21 0 15,0 0-15,-22 21 0,22-21 0,0 0 16,0 0-16,0 22 0,-1-22 15,1 21-15,21 0 0,0 0 16,0 0-16,0 0 0,0 1 16,21-1-1,1 0-15,-1-21 0,0 21 0,-21 0 16,21-21-16,0 21 0,0-21 0,1 22 16,-1-22-16,0 0 15,0 21-15,0-21 0,0 0 16,1 0-16,-1 0 15,0 0-15,0 0 0,0-21 16</inkml:trace>
  <inkml:trace contextRef="#ctx0" brushRef="#br1" timeOffset="154720.35">17441 11790 0,'-21'0'0,"0"0"16,0 0 0,42 0 31</inkml:trace>
  <inkml:trace contextRef="#ctx0" brushRef="#br1" timeOffset="172945">317 13801 0,'0'-21'125</inkml:trace>
  <inkml:trace contextRef="#ctx0" brushRef="#br0" timeOffset="177493.05">444 13483 0,'22'0'62,"-1"-21"-46,0 21-16,0 0 15,0 0-15,0 0 0,22-21 16,-22 21-16,0 0 0,21 0 0,-20 0 16,-1 0-16,-21 21 0,0 0 15,0 0-15,0 1 16,0-1-16,-21 0 0,-1 0 15,-20 21-15,0-20 0,21-1 0,-22 0 16,1 0-16,0 0 0,-1 0 16,1-21-16,21 0 0,0 22 15,-1-22-15,1 0 0,21-22 32,0 1-32,21 21 0,22 0 15,-22-21-15,0 21 0,0 0 16,22 0-16,-1-21 15,-21 21-15,21 0 0,1 0 0,-22 0 16,21 0-16,-21 21 0,22-21 16,-22 21-16,0 0 0,0 1 0,-21-1 15,0 0-15,0 0 0,0 0 16,0 22-16,-21-22 0,0 0 0,0 21 16,-22-21-16,1 1 0,0-1 15,-1 0-15,1-21 0,0 21 16,-1-21-16,-20 21 0,21-21 0,20 0 15,-20 0-15,0 0 0,21 0 16,-22-21-16,22 0 0,0 21 16,0-21-16,0 0 0,21-1 15,0 1-15,0 0 16,21 0 0,0 21-16,0 0 15,21 0-15,-20-21 0,-1 21 16</inkml:trace>
  <inkml:trace contextRef="#ctx0" brushRef="#br0" timeOffset="177711.91">1164 13822 0</inkml:trace>
  <inkml:trace contextRef="#ctx0" brushRef="#br0" timeOffset="178861.06">2730 13229 0,'0'0'15,"0"-21"1,0 0-16,-21 21 0,21-21 0,-21 21 15,0 0 1,0 21-16,0 0 0,-1 0 16,1 0-16,0 1 0,0-1 15,0 0-15,0 21 0,-22 1 0,22-22 16,0 21-16,0 22 0,0-22 16,-1 0-16,1 1 0,0 20 15,21-21-15,0 1 0,0-1 16,0 0-16,0 1 0,0-1 0,21-21 15,0 22-15,1-22 0,-1 0 16,21 0-16,0 0 0,1-21 0,-1 21 16,0-21-16,1 0 0,-1 0 15,0 0-15,1 0 0,-1-21 0,0 21 16,1-21-16,-1 0 0,0 0 16,-20-22-16,20 22 0,-21-21 0,21 21 15,-20-22-15,-1 1 0,-21-21 16,0 20-16,0-20 0,0 20 15,0 1-15,0-21 0,0 20 0,-21 1 16,-1 0-16,1-1 0,0 22 16,-21-21-16,-1 21 0,1-22 0,21 22 15,-21 21-15,-1-21 0,1 21 16,0 0-16,-1 0 0,1 0 0,21 21 16,-22 0-16,22 0 0,-21 22 15,21-22-15,0 21 0,-1 1 0,1 20 16,21-21-16,0 22 0,0-1 15,0-20-15,0 20 0,0-20 0,0 20 16,21-21-16,1 1 0,-1-22 16,0 21-16,0-21 0,21 1 15,-20-1-15,-1-21 0,21 21 16,-21-21-16,22 0 0,-1 0 0,0 0 16,1 0-16,-22-21 0,21 21 15,0-21-15,1-1 0,-1-20 0,0 21 16,1 0-16,-1-22 0,-21 1 15,22 21-15,-1-21 0,-21-1 0,0 1 16,0 21-16,1-22 0,-22 22 0,21 0 16,-21 0-16,0 0 15,0 0-15,-21 21 16,-1 0-16,22 21 16,-21 0-16,21 0 0,0 0 15,-21 22-15,21-22 0,0 21 16,0-21-16,-21 22 0,21-1 0,0-21 15,0 21-15,0-20 0,0-1 16,0 21-16,0-21 0,0 0 16,0 1-16,0-1 15,0-42 32,0-1-16,0 1 1,0 0-1,-21 0-15,21 0-1</inkml:trace>
  <inkml:trace contextRef="#ctx0" brushRef="#br0" timeOffset="179660.04">2603 13420 0,'-21'0'15,"42"0"-15,-63 0 0,21 0 0,42-21 32,0 21-17,0 0-15,22 0 0,-1-22 16,0 22-16,1 0 0,-1 0 15,0 0-15,-20 0 0,20 0 0,0 0 16,-21 0-16,1 0 0,-22 22 16,0-1-16,0 21 0,-22-21 15,1 22-15,-21-1 0,-22 0 16,22 1-16,-21-22 0,-1 21 0,1 0 16,-1 1-16,22-22 0,-1 0 15,22 0-15,-21 0 0,42 1 0,21-22 31,21 0-31,1 0 0,20 0 0,-20-22 16,20 1-16,1 0 0,-1 21 16,1-21-16,-22 0 0,21 0 0,-20 21 15,-1-22-15,0 22 16,1 0-16,-22 0 0,-21 22 16,-21-1-1,0 0-15,-1 21 0,-20-21 0,0 1 16,-1-1-16,22 0 0,-21 21 15,21-21-15,-22 1 0,22-1 0,21 0 16,43-21 0,-22 0-16,21 0 15,0 0-15,1 0 0,-1-21 0,0 0 16,22-1-16,-22 1 0,1 0 16,-1 0-16,0 0 0,1 21 15,-22-21-15,0-1 0,0 22 16,0 0-16,-21-21 31,-21 21-31</inkml:trace>
  <inkml:trace contextRef="#ctx0" brushRef="#br0" timeOffset="180013.05">4445 13166 0,'-21'21'15,"0"0"-15,21 0 0,-22 0 16,22 22-16,0-1 0,0-21 0,0 43 15,0-22-15,0 22 0,0-22 0,-21 21 16,21 1-16,0-22 0,-21 22 16,21-22-16,-21 0 0,21 1 15,0-22-15,0 21 0,0-21 16,0 1-16,-21-1 0,21 0 16,0-42 15,0 0-31,0-1 0,0 1 15,0-21-15</inkml:trace>
  <inkml:trace contextRef="#ctx0" brushRef="#br0" timeOffset="180317.05">4212 13462 0,'0'0'0,"0"-21"0,0 0 0,-21-22 0,21 22 16,0 0-16,0 0 15,0 0-15,0 0 0,0-1 0,21 1 16,0 21-16,22-21 0,-22 21 0,21 0 15,-21 0-15,43 0 0,-22 0 16,0 21-16,1 0 0,-1 1 0,0-1 16,1 0-16,-22 21 0,0-21 15,-21 22-15,0-1 0,0 0 0,-21 1 16,-21-22-16,20 21 0,-20 1 16,0-22-16,-1 0 0,1 0 0,0 0 15,21 0-15,-22-21 0,22 0 16,0 22-16,0-22 0,21-22 31,21 22-15,0-21-16,0 0 0,22 21 15,-22-21-15,21 0 0,0 0 0</inkml:trace>
  <inkml:trace contextRef="#ctx0" brushRef="#br0" timeOffset="181212.04">4953 13483 0,'0'0'0,"0"21"16,0 1-16,-21-1 16,21 0-16,0 0 0,-21 21 15,-1-20-15,1-1 0,21 21 16,0-21-16,-21 22 0,21-22 0,0 0 16,-21 21-16,21-21 0,0 1 15,0-1-15,0 0 0,21-21 16,0 0-16,0 0 0,1 0 0,-1 0 15,0 0-15,21 0 0,-21 0 16,1 0-16,-1-21 0,21 0 0,-21-1 16,0 1-16,1 0 0,-1-21 0,0 21 15,0-22-15,-21 1 0,0 0 16,0-1-16,0 1 0,0 21 0,0-22 16,0 22-16,-21 0 0,0 0 15,0 0-15,-1 21 0,1 0 16,0 0-16,0 0 0,-21 21 0,20 0 15,1 0-15,-21 0 0,21 22 16,0-22-16,-1 21 0,22 1 0,0-1 16,0 0-16,0 1 0,0-22 15,0 21-15,0-21 0,0 22 0,22-22 16,-1 0-16,0 0 0,0 0 16,0-21-16,0 0 0,22 21 0,-22-21 15,21 0-15,-21 0 0,22 0 0,-1-21 16,-21 0-16,22 21 0,-1-21 15,-21-21-15,21 20 0,1 1 16,-22-21-16,21 0 0,-21-1 0,22 1 16,-22-22-16,0 22 0,-21 0 15,21-1-15,0 1 0,-21 0 0,0 21 16,0-43-16,22 43 16,-22 42-1,-22-21-15,1 21 16,21 22-16,-21-22 0,0 21 15,0-21-15,21 22 0,0-1 0,-21 0 16,-1 1-16,22-1 0,0 0 0,0 1 16,0-22-16,0 21 15,0-21-15,0 0 0,22 1 0,-1-1 16,0 0-16,0-21 0,0 0 16,0 0-16,1 0 0,-1 0 0,21 0 15,-21 0-15,22-21 0,-22 21 0,21-21 16,-21-22-16,22 22 0,-22 0 15,21-21-15,-21-1 0,22 1 0,-22 0 16,0-22-16,0 22 0,0-1 0,0 1 16,1 0-16,-22-1 0,0-20 15,0 42-15,0 42 32,-22 0-17,22 21-15,-21 1 0,0-22 0,21 42 16,0-20-16,0-1 0,-21 0 15,21 1-15,0-1 0,-21 0 0,21 1 16,0-1-16,0-21 0,0 22 0,0-22 16,0 0-16,21 0 15,0-21-15,0 0 0,0 0 0,1 0 16,-1 0-16,0-21 0,0 0 0,21 21 16</inkml:trace>
  <inkml:trace contextRef="#ctx0" brushRef="#br0" timeOffset="181809.03">7091 13420 0,'0'0'0,"-21"0"0,-1 0 16,44 0 0,-1 0-1,0 0-15,0-21 0,0-1 16,22 22-16,-22-21 0,0 0 0,0 0 16,0 0-16,0 21 0,1-43 15,-22 22-15,-22 21 16,-20 0-1,21 0-15,-21 21 0,20-21 16,-20 22-16,0-1 0,21 0 16,-1-21-16,-20 21 0,42 0 0,-21 0 15,21 1-15,0-1 0,0 0 16,0 0-16,21 0 0,0 0 16,22 1-16,-22-1 0,21 0 15,-21 0-15,22 0 0,-1 0 16,-21-21-16,21 22 0,-20-1 0,20 0 15,-21 0-15,0 0 0,-21 0 0,0 1 16,0-1-16,0 0 16,-21 0-16,0-21 0,-21 0 15,-1 21-15,22-21 0,-21 0 0,-1 0 16,-20 0-16,21 0 0,-1 0 16,1 0-16,0 0 0,20-21 0,-20 21 15,21-21-15,0 21 16,21-21-1,21 21 1,0 0-16,0 0 0,22-21 16,-22 21-16,21-22 0,0 1 0,1 21 15,-1-21-15</inkml:trace>
  <inkml:trace contextRef="#ctx0" brushRef="#br0" timeOffset="182110.47">7916 13356 0,'0'0'0,"0"-21"0,0-21 31,0 21-31,-21 21 16,0 0-16,0 0 0,0 21 16,-1 0-16,1 0 0,0 0 0,0 0 15,0 1-15,0-1 0,21 21 16,-22 0-16,22-20 0,-21 20 0,21 0 15,0 1-15,0-22 0,0 21 0,0-21 16,0 22-16,0-22 0,0 0 16,21 0-16,1-21 0,-1 21 0,21-21 15,-21 0-15,22 0 0,-22 0 16,21 0-16,0 0 0,-20 0 16,20 0-16,0-21 0,-21 0 0,22 0 0,-22 0 15,0-1-15</inkml:trace>
  <inkml:trace contextRef="#ctx0" brushRef="#br0" timeOffset="182337.06">8382 13314 0,'0'0'0,"0"21"32,-21-21-32,21 21 0,0 0 0,0 1 15,-21 20-15,21-21 0,-22 21 0,22-20 16,-21-1-16,21 21 0,0-21 15,0 22-15,0-22 0,0 0 16,0 0-16,0 0 0,0 0 0,0 1 16,0-1-1,0-42 1,0-1-16,0 1 16</inkml:trace>
  <inkml:trace contextRef="#ctx0" brushRef="#br0" timeOffset="182568.95">8297 13356 0,'21'0'31,"1"0"-31,-1 0 0,-21 21 16,21 1-16,0-22 0,-21 21 16,21 0-16,0 0 0,-21 0 0,0 0 15,22-21-15,-1 22 0,-21-1 16,21 0-16,-21 0 0,0 0 0,0 0 15,0 1-15,21-22 32,0-22-17,-21 1-15,21 21 0,1-21 0</inkml:trace>
  <inkml:trace contextRef="#ctx0" brushRef="#br0" timeOffset="183000.49">8953 13272 0,'0'0'0,"-21"0"16,0 0-16,0 0 16,0 21-16,-22 0 0,22-21 15,0 21-15,-21 0 0,21 0 0,-1 1 16,-20-1-16,21 0 0,0 0 16,0 0-16,-1 0 0,1-21 0,21 22 15,0-1-15,-21-21 0,21 21 16,21-21-1,0 0-15,1-21 16,-1 21-16,0-21 0,0-1 0,21 1 16,-20 0-16,-1 0 0,21 0 0,-21 0 15,22-22-15,-22 22 0,0 0 16,0 0-16,0 0 0,0-1 0,-21 44 31,0-1-15,0 0-16,0 0 0,-21 0 0,21 22 15,0-22-15,-21 21 0,21-21 16,-21 22-16,21-1 0,0-21 0,0 21 16,0 1-16,0-22 0,-21 0 15,21 21-15,0-20 0,0-1 16,0 0-16,0 0 0,0-42 47</inkml:trace>
  <inkml:trace contextRef="#ctx0" brushRef="#br0" timeOffset="183524.45">9864 13589 0,'-64'0'15,"43"0"-15,63 0 47,-21 0-47,43 0 16,-22 0-16,22 0 0,-1 0 15,22 0-15,-22 0 0,22 0 0,0 0 16,-22-21-16,22 21 16,0 0-16,-1 0 0,86-21 15,-107 21-15,1 0 0,-1 0 0,-21 0 16,1 0-16,-1-21 0,-21 21 16,-21-22 15,-21 1-31,0 21 15,21-21-15,-21 21 0,0-21 0</inkml:trace>
  <inkml:trace contextRef="#ctx0" brushRef="#br0" timeOffset="183888.57">10985 13335 0,'0'0'0,"-21"0"0,0 0 16,21 21-1,0 0 1,0 1-16,21-1 0,0 0 16,1 0-16,20-21 15,-21 21-15,21-21 0,-20 0 0,20 21 16,0-21-16,-21 0 0,22 0 16,-1 0-16,-21 0 0,22 0 15,-22 0-15,0 0 0,0-21 0,0 21 0,0 0 16,-21-21-16,0 0 15,-21 21 1,0 0-16,0 0 0,0 0 16,-22 21-16,22 0 0,0 0 15,-21 1-15,21-1 0,-1 21 0,-20-21 16,21 22-16,0-22 0,-22 21 0,22-21 16,0 0-16,0 22 0,21-22 15,0 0-15,0 0 0</inkml:trace>
  <inkml:trace contextRef="#ctx0" brushRef="#br1" timeOffset="189764.44">12827 13208 0,'0'-21'0,"0"0"15,0 0 1,0-1-16,0 1 0,0 0 15,0 0-15,0 0 16,0 0-16,0-1 0,0 1 0,0 0 16,0 0-16,0 0 0,0 0 0,0-1 15,0 1-15,0 42 32,0 1-32,0-1 0,0 21 15,0-21-15,0 22 0,0-1 0,0 0 16,0 22-16,0-22 0,0 0 15,0 1-15,0-22 0,0 21 16,0-21-16,0 1 0,0 20 0,0-21 16,-21 0-16,21 0 15,0 1-15,0-1 0,-21-21 32,21-21-32,0-1 15,0 1-15,0 0 0,0 0 16,0 0-16,0 0 0,0-1 15,0 1-15,0-21 0,21 21 0,0 0 16,0-1-16,0 1 0,0 0 16,1 0-16,20 21 0,-21 0 0,21 0 15,-20 0-15,20 0 0,0 0 0,-21 0 16,22 0-16,-22 21 0,21 0 16,-21 0-16,1 1 0,-1-1 15,-21 0-15,0 0 0,0 21 0,0-20 16,0-1-16,0 0 0,-43 21 15,22-21-15,0 1 0,-21-1 0,-1 0 16,22 0-16,-21 0 0,0-21 16,20 0-16,-20 0 0,21 0 0,-21 0 15,20 0-15,1 0 0,0 0 0,0 0 16,21-21-16,-21 0 16,21 0-16,0 0 15,21 21-15,0-22 16,0 1-16,0 21 15,1 0-15,20 0 0</inkml:trace>
  <inkml:trace contextRef="#ctx0" brushRef="#br1" timeOffset="191400.89">13885 13272 0,'0'0'0,"0"-22"0,0 1 16,0 0-16,0 0 0,-21 0 0,0 0 16,0 21-16,0-22 0,21 1 0,-22 21 15,1 0-15,0 0 16,0 0-16,0 0 0,0 0 0,-1 21 16,1 1-16,0-1 0,0 0 15,0 0-15,0 21 0,-1-20 0,1-1 16,0 21-16,21 0 0,-21-20 0,21 20 15,-21 0-15,21-21 0,0 22 16,0-22-16,0 0 0,0 0 0,0 0 16,0 1-16,0-1 0,21-21 15,0 0-15,0 0 0,0 0 0,1 0 16,-1 0-16,21 0 0,-21-21 0,0-1 16,1 1-16,-1-21 0,0 21 15,0 0-15,0-22 0,0 22 16,1-21-16,-22 21 0,21-22 15,0 1-15,-21 21 0,21 0 0,-21-22 16,0 22-16,0 0 0,0 0 16,21 21-16,-21 21 15,0 0 1,0 0-16,0 0 0,-21 1 16,21-1-16,0 21 0,0-21 0,0 0 15,0 1-15,0-1 0,0 0 16,0 0-16,0 0 0,0 0 0,0 1 15,0-1-15,0 0 0,21-21 16,0 0-16,1 0 16,-1 0-16,0 0 0,21 0 0,-21-21 15,1 21-15,20-21 0,-21-1 0,0 1 16,22 0-16,-22-21 0,0 21 16,21-1-16,-21 1 0,1-21 0,-1 21 15,-21 0-15,0-1 0,21 1 16,-21 0-16,-21 42 31,21 0-31,0 1 16,0-1-16,0 0 0,0 0 15,0 0 1,0 0-16,0 1 0,21-1 0,0 0 16,-21 0-16,21-21 0,0 21 0,-21 0 15,0 1-15,22-1 16,-22 0-16,-22-21 31,22-21-31,-21 21 16,0-21-16,21-1 0,-21 1 15,0 21-15,21-21 0,0 0 0,-21 21 16,21-21-16,-22 21 0,22 21 47,0 0-47,0 0 0,22 0 15,-1-21-15,-21 22 16,21-1-16,0-21 0,21 0 0,-20 0 16,-1 0-16,21 0 0,0 0 15,1 0-15,-1 0 0,-21-21 0,22 21 16,-1-22-16,0 1 0,-21 21 16,1-21-16,20 0 0,-21 0 15,0 0-15,-21-1 0,0 1 0,21 0 0,-21 0 16,0 0-16,0 0 15,0-1-15,0 1 0,0 0 0,0 0 16,-21 21-16,0 0 16,0 0-16,21 21 15,-21-21-15,21 21 0,0 0 0,0 1 16,-21 20-16,21-21 0,0 0 0,0 0 16,0 1-16,0-1 0,0 0 15,0 0-15,21 0 0,0 0 16,21 1-16,-21-22 0,1 0 15,20 21-15,0-21 0,1 0 0,-1 0 16,21 0-16,-20 0 0,-1 0 0,22-21 16,-22-1-16,0 22 0,1-21 15,-1 0-15,21-21 16,-41 21-16,20-1 0,-21 1 16,-21 0-16,21 0 0,-21 0 0,21 0 15,-21-1-15,0 1 0,0 0 16,-21 21-16,0 0 0,0 0 15,0 0-15,0 0 0,-1 0 0,1 21 16,0 0-16,0-21 0,0 22 16,0-1-16,-1 0 0,1 0 0,0 0 15,21 0-15,0 1 0,0-1 0,0 0 16,0 0-16,0 0 0,0 0 16,0 1-16,21-1 15,0-21-15,1 0 0,-1 0 16,21 0-16,-21 0 0,0 0 15,1 0-15,-1-21 0,0-1 0,0 1 16,0 0-16,0 0 0,1-21 16,-1 20-16,-21-20 0,21 21 15,-21-21-15,21-1 0,-21 1 0,0-22 0,0 22 16,0-21-16,0 20 0,0 1 16,0-22-16,0 43 0,0-21 15,0 21-15,0 0 0,0-1 0,0 44 16,0-1-1,0 21-15,0-21 0,0 22 16,-21-1-16,21 21 0,0-20 0,0-1 16,-21 0-16,21 1 0,0-1 0,0 0 15,0 1-15,0-1 0,0-21 16,0 22-16,0-22 0,21 0 0,0 0 16,0 0-16,0 0 0,-21 1 15,43-22-15,-22 0 0,0 0 0,0 0 16,0 0-16,1-22 0,-1 22 0,21-21 15,-21 0-15,0 0 0,22 0 16</inkml:trace>
  <inkml:trace contextRef="#ctx0" brushRef="#br1" timeOffset="192632.73">16954 13356 0,'22'0'31,"-1"0"-31,-21-21 0,21 0 0,0 21 16,0-21-16,0 0 0,1-1 16,-1 1-16,0-21 0,0 21 0,0-22 15,-21 22-15,21-21 0,1 0 0,-22 20 16,0-20-16,21 21 0,-21 0 16,0 0-16,0-1 0,-21 22 31,21 22-31,-22-1 15,22 21-15,-21-21 0,0 22 0,21-22 16,0 21-16,0 0 0,-21-20 16,21 20-16,0-21 0,-21 21 0,21 1 15,0-22-15,0 0 0,0 21 0,0-20 16,0-1-16,21 0 0,0 0 16,0 0-16,22 0 0,-22-21 0,21 22 15,-21-22-15,22 0 0,-1 0 16,0 0-16,22 0 0,-22 0 0,0-22 15,22 1-15,-22 0 0,1 0 16,-22-21-16,21 20 0,-21 1 16,0-21-16,-21 0 0,0-1 15,22 1-15,-22 0 0,0-1 0,0 1 16,0 0-16,-22-1 0,1 1 16,0 21-16,-21 0 0,21-1 0,-22 1 15,22 21-15,-21 0 0,-1 0 16,1 21-16,0 1 0,-1 20 0,1-21 15,0 21-15,21-20 0,-1 20 16,1 0-16,0 1 0,21-1 0,0 0 16,0-21-16,0 22 0,21-1 0,0-21 15,1 0-15,20 22 0,0-22 16,-21 0-16,43 0 0,-22 0 0,1 1 16,-1-22-16,21 0 0,-20 0 15,-1 0-15,22 0 0,-22 0 16,0 0-16,1-22 0,-1 1 0,0 0 15,1 0-15,-22 0 0,21 0 16,-21-22-16,0 22 0,1-21 0,-1 21 16,0-22-16,-21 22 0,0 0 0,0 0 15,0 0-15,-21 21 16,0 0-16,-1 21 16,1 0-16,21 0 15,-21 0-15,21 0 0,-21 1 16,21-1-16,-21 0 0,21 0 0,0 0 0,0 0 15,0 1-15,0-1 16,0 0-16,0 0 0,0 0 16,0 0-16,0 1 0,0-1 15,0-42 17,0-1-32,0 1 15,0 0-15,0 0 16,0-21-16,0 20 0,0 1 0,21 0 15,0-21-15,0 21 0,0-22 16,1 22-16,-1-21 0,21 21 16,-21-1-16,22 1 0,-22 0 0,21 21 15,-21 0-15,22 21 0,-22-21 16,0 43-16,0-22 0,0 0 0,-21 21 16,21-21-16,-21 22 0,0-1 0,0-21 15,0 22-15,0-22 0,0 21 16,0-21-16,0 0 0,0 1 0,0-1 15,0 0-15,0 0 0,22-21 16,-1 0-16,21 0 0,-21 0 16,0 0-16,1 0 0,20 0 15,-21-21-15,21 0 0,-20 0 0,20-1 16,-21 1-16,0 0 0,22-21 16,-22 21-16,0-1 0,0 1 15,0-21-15,-21 21 0,0 0 16,0-1-16,-21 22 0,0 0 15</inkml:trace>
  <inkml:trace contextRef="#ctx0" brushRef="#br1" timeOffset="194225.08">1778 15346 0,'0'0'15,"0"21"1,0-42 15,21 0-31,0 0 16,0-1-16,1 1 0,-1-21 0,21 0 15,-21-1-15,0 22 0,22-21 16,-22-1-16,0 1 0,0 0 16,-21 21-16,0-22 0,0 1 0,0 21 15,0-22-15,0 22 0,0 0 16,0 0-16,-21 21 0,0 0 15,0 0-15,0 21 16,21 0-16,0 0 0,-22 22 0,22-22 16,0 21-16,0 1 15,0 20-15,0-21 0,0 1 0,0 20 16,0-20-16,22-1 0,-22 0 16,21 1-16,0-22 0,-21 0 0,21 0 15,0 0-15,0 0 0,1-21 16,-1 0-16,0 0 0,0 0 0,21 0 15,1 0-15,-22-21 0,21-21 16,1 21-16,-1 0 0,-21-22 0,21 1 16,1 0-16,-22-1 0,0 1 15,0 0-15,-21 20 0,0-20 0,0 0 16,0-1-16,0 1 0,0 21 16,0-21-16,0 20 0,0 1 15,0 0-15,-21 21 16,0 21-16,21 22 15,0-22-15,0 0 0,0 21 16,0 1-16,0-22 0,-21 21 0,21 0 16,0 1-16,-21-1 0,21 0 15,-22 1-15,22-1 0,0 0 0,0-20 16,-21-1-16,21 0 0,0 0 16,0 0-16,-21-21 0,21-21 31,0 0-31,21 0 0,0 0 15,-21-1-15,22-20 16,-1 21-16,0-21 0,0-1 0,0 22 16,0-21-16,22 21 0,-22-22 15,0 22-15,0 0 0,0 21 0,1 0 16,-1 0-16,0 0 0,0 0 16,-21 21-16,0 0 15,0 0-15,0 22 0,0-22 16,0 0-16,0 21 0,0-20 0,0 20 15,0-21-15,0 0 0,0 22 16,0-22-16,21-21 0,-21 21 16,21 0-16,1-21 0,-1 0 0,0 0 15,0 0-15,21 0 0,-20 0 16,-1-21-16,0 0 0,0 0 0,0-1 16,0 1-16,22 0 0,-22 0 15,0-21-15,0 20 0,0-20 0,1 21 16,-22-21-16,0 20 0,0 1 15,0 0-15,0 0 0,0 0 0,0 0 16,-22 21-16,1 0 16,0 0-16,0 21 0,21 0 15,-21-21-15,21 21 0,-21 21 16,21-20-16,0-1 0,-22 21 0,22-21 16,0 22-16,0-22 0,0 0 15,0 21-15,22-21 0,-1 1 16,0-1-16,0-21 0,0 21 0,0 0 15,1-21-15,20 0 0,0 0 16,-21 0-16,22 0 0,-1-21 0,0 0 16,1 0-16,-22-1 0,21 1 15,-21 0-15,1 0 0,-1 0 0,0 0 16,-21-1-16,0-20 0,0 21 16,0 0-16,0 0 0,0-22 0</inkml:trace>
  <inkml:trace contextRef="#ctx0" brushRef="#br1" timeOffset="194557.07">1757 15134 0,'0'0'16,"21"0"-1,0-21-15,0 21 16,22-21-16,-1 21 0,0-21 0,1 21 16,20-21-16,-21-1 0,22 22 15,-1-21-15,1 21 0,-1-21 0,1 21 16,-22 0-16,1 0 0,-22 0 15,0 0-15,0 0 0</inkml:trace>
  <inkml:trace contextRef="#ctx0" brushRef="#br1" timeOffset="203284.5">4889 14859 0,'0'0'0,"22"0"16,-1 0 0,-21-21-1,0 0 1,0 0-16,0-1 16,-21 22 15,-1 0-31,1 0 0,0 0 15,0 0-15,0 22 0,21-1 16,-21 0-16,-1 0 0,1 0 0,21 0 16,0 22-16,0-22 0,0 21 15,0 1-15,0-1 0,0-21 16,0 21-16,0 1 0,0-1 0,21-21 16,1 0-16,-1 1 0,0-1 15,0 0-15,0 0 0,22-21 0,-22 0 16,0 0-16,21 0 0,-21-21 15,22 0-15,-22 21 0,21-43 0,-21 22 16,1 0-16,20-21 0,-21-1 16,21 1-16,-20 21 0,-1-21 0,0-1 15,0 1-15,-21 21 0,21-22 0,-21 1 16,0 0-16,0 21 16,0-22-16,0 22 0,0 0 0,0 0 15,-21 21 1,0 0-16,21 21 15,0 0-15,0 0 0,0 0 16,0 22-16,0-22 0,0 21 0,0-21 16,0 22-16,-21-1 0,21 0 0,-21-20 15,21 20-15,0 0 0,0-21 16,0 22-16,0-22 0,0 0 0,0 0 16,21-21 15,0-21-31,-21 0 0,21 0 15,0 0-15,-21-22 0,21 22 16,-21 0-16,22 0 0,-1-22 0,-21 22 16,21 0-16,0 0 0,0 0 15,0 21 1,1 0-16,-1 21 16,-21 0-16,21 0 0,0 22 15,-21-22-15,21 0 0,-21 21 16,21-21-16,1 1 0,-1 20 0,0-21 15,0 0-15,0 0 0,0 1 0,22-1 16,-22-21-16,21 0 0,-21 0 16,22 0-16,-1 0 0,-21 0 15,22 0-15,-1 0 0,0-21 16,-21-1-16,22 1 0,-1-21 0,-21 21 16,0-22-16,22 22 0,-22-21 0,0 21 15,0-22-15,-21-20 16,0 42-16,0 0 0,0-1 0,0 1 15,0 0-15,-21 0 0,0 21 16,0 0-16,0 0 0,-1 0 0,1 0 16,0 0-16,0 0 0,-21 21 15,20 0-15,1 0 0,0 1 0,0-1 16,0 21-16,0-21 0,-1 22 0,22-22 16,0 21-16,0 0 15,0-20-15,0-1 0,0 0 0,22 0 16,-1 0-16,0 0 0,0-21 0,0 0 15,0 0-15,1 0 0,-1 0 16,0 0-16,0-21 0,0 0 0,0 0 16,1 0-16,-1 0 0,-21-1 15,21 1-15,-21 0 0,21-21 0,-21 21 16,0-1-16,0 1 0,0 0 16,0 0-16,0 0 0,0 0 0,0-1 15,0 44 16,0-1-31,0 0 0,0 0 16,0 0-16,0 0 0,0 1 16,0-1-16,0 21 0,0-21 0,0 0 15,0 1-15,21-1 0,0 0 16,1-21-16,-1 0 0,0 0 16,21 0-16,-21 0 0,22-21 0,-1 0 15,0 21-15,1-22 0,-22 1 16,21 0-16,-21 0 0,1 0 0,20-22 15,-42 22-15,21 0 0,0 0 0,-21 0 16,0 0-16,0-1 0,0 1 16,0 42 15,0 1-31,-21-1 16,21 0-16,-21 0 0,21 21 0,-21-20 15,21-1-15,0 0 0,0 21 16,-21-21-16,21 1 0,0-1 0,0 0 15,0 0-15,0-42 32,21 21-17,-21-21-15,21 0 0,-21-1 0,21 1 16,0-21-16,-21 21 0,0 0 0,21-22 16,-21 22-16,22 0 0,-1 0 15,-21 0-15,0-1 0,21 22 16,0 0-16,0 0 15,-21 22 1,21-1-16,-21 0 0,22 0 0,-22 0 16,21 0-16,-21 1 0,21-1 15,0 0-15,-21 0 0,21 0 0,0 0 16,1 1-16,-1-1 0,21-21 0,-21 0 16,0 21-16,22-21 0,-22 0 15,21 0-15,-21 0 0,22-21 0,-1 0 16,-21-1-16,22 1 15,-22 0-15,21 0 0,-21 0 0,0 0 16,1-1-16,-1 1 0,-21-21 0,0 21 16,0 0-16,0-1 0,0-20 15,0 21-15,0 0 0,-21 0 0,-1-1 16,1 22-16,0 0 16,0 0-16,0 0 0,0 22 0,-1-1 15,1-21-15,0 21 0,0 21 0,0-21 16,0 1-16,21-1 0,-22 0 15,22 21-15,0-21 0,0 1 0,0-1 16,0 21-16,0-21 0,0 0 16,22-21-16,-1 0 0,0 0 15,0 0-15,0 0 0,0 0 0,1 0 16,-1-21-16,0 21 16,-21-21-16,21 0 0,0 0 0,0 0 15,-21-1-15,0 1 0,0 0 16,0 0-16,22 0 0,-22 0 0,0-1 15,0 44 17,0-1-17,0 0-15,0 0 0,0 0 0,0 0 16,0 22-16,0-1 16,0-21-16,0 43 0,0-22 0,0 0 15,0 22-15,0-22 0,0 22 16,0-1-16,0-20 0,0 20 0,0 1 15,-22 20-15,22-20 0,0 20 0,0-20 16,0 21-16,0-22 0,-21 1 16,21 20-16,-21-41 0,0 20 0,21 1 15,-21-22-15,0 0 0,21-21 0,-22 22 16,1-22-16,0-21 0,0 21 16,0-21-16,0 0 0,-1 0 0,1-21 15,0 21-15,0-21 0,0 0 0,21-22 16,-21 22-16,21-21 15,0-1-15,0 1 0,0-21 0,0-1 16,0 22-16,0-43 0,21 22 16,0-1-16,0 1 0,0-1 0,22-21 15,-22 22-15,21-22 0,-21 22 0,85-107 16,-64 86-16,1-1 16,20 22-16,-20-22 0,-1 21 0,0 22 15,1-21-15,-1 20 0,-21 22 16,0-21-16,-21 21 0,0-1 15,-21 44 1,0-22-16,0 21 16,21 0-16,-21 0 0,21 0 15,-22 0-15,22 1 0,-21-1 0,21 0 16,0 0-16,0 0 16,0 0-16,21 1 0,1-22 15,-1 0-15,0 0 0,0 0 16,0 0-16,22 0 0,-22 0 0,0 0 15,0-22-15,0 1 0,22 0 0,-22 21 16,0-42-16,21 21 0,-21-1 16,1 1-16,-1-21 0,21 21 15,-42 0-15,21-22 0,-21 22 16,21 0-16,-42 21 31,0 21-31,21 0 0,-21 0 16,0 1-16,21-1 0,0 0 0,0 0 15,0 0-15,0 0 16,0 1-16,0-1 0,21-21 0,0 21 16,-21 0-16,21 0 0,0-21 15,1 21-15,-1 1 0,-21-1 16,0 0-16,-21 0 31,-1-21-31,1 0 0,0 0 16,0 0-16,0 0 15,21-21-15,0 0 16,0 0-16,0-1 0</inkml:trace>
  <inkml:trace contextRef="#ctx0" brushRef="#br1" timeOffset="203669.28">9842 14774 0,'0'0'16,"-21"0"-16,0 0 15,21 22 1,0-1-16,0 0 16,0 0-16,0 0 0,0 0 0,0 1 15,0-1-15,0 0 0,0 0 16,0 0-16,0 0 16,0 1-1,0-44 16,-21 22-31,21-21 16,0 0-16,-21 0 16,21 0-16</inkml:trace>
  <inkml:trace contextRef="#ctx0" brushRef="#br1" timeOffset="203837.19">9737 14626 0,'0'0'0,"-22"0"0,22-21 15,0 0-15,-21 21 16,0 0-1,21 21 1,-21 0-16,21 0 16,0 1-1,21-22-15,0 0 0,0 0 16,1 0-16,-1 0 0,0 0 16</inkml:trace>
  <inkml:trace contextRef="#ctx0" brushRef="#br1" timeOffset="204252.95">10118 14669 0,'0'0'0,"0"21"0,0 0 0,0 0 16,0 0-16,0 0 15,0 1-15,0-1 0,0 0 16,0 0-16,0 0 0,0 0 16,0 1-16,0-1 0,-22 0 0,1 0 15,21 0-15,0 0 0,0 1 16,-21-22 15,21-22-15,0 1-16,0 0 0,0 0 15,0 0-15,0-22 0,0 22 16,21 0-16,0-21 0,1-1 16,-1 22-16,0-21 0,0 21 15,21-22-15,1 22 0,-22 0 0,21 0 16,1 21-16,-1 0 0,-21 0 15,21 21-15,1 0 0,-22 0 0,0 22 16,0-22-16,0 0 0,-21 0 16,0 22-16,0-22 0,0 0 0,0 21 15,0-21-15,0 1 0,-21-1 0,21 0 16,-21 0-16,21 0 16,-21-21-16,21 21 0,0-42 31</inkml:trace>
  <inkml:trace contextRef="#ctx0" brushRef="#br1" timeOffset="205373.31">11663 14986 0,'0'0'0,"0"21"16,0-42 0,0 0-1,21 0-15,-21 0 0,21-1 16,0 1-16,-21-21 0,21 21 0,1-22 15,-1 1-15,-21 0 0,0-22 16,21 22-16,-21 0 0,0-22 0,0 22 16,0 21-16,0-22 0,0 22 15,-21 63 1,21-20 0,0 20-16,-21 0 0,21 1 0,-22-1 15,22 0-15,0 1 0,0-1 16,0 0-16,0-21 0,0 22 15,0-22-15,0 21 0,0-21 0,0 1 16,22-1-16,-1-21 0,21 21 0,-21-21 16,22 0-16,-22 0 0,21 0 15,0 0-15,1 0 0,-1 0 0,0-21 16,-20 0-16,20 21 0,0-22 16,1-20-16,-22 21 0,0 0 0,0-22 15,0 1-15,0 0 0,1-22 0,-22 22 16,21 0-16,-21-1 0,0 1 15,0 0-15,0 20 0,0 1 16,0 0-16,-21 42 16,21 0-16,-22 22 15,1-22-15,21 21 0,0-21 0,-21 22 16,0-1-16,21 0 0,-21 1 16,21-22-16,0 21 0,-21 1 0,21-22 15,-22 0-15,22 0 0,0 0 16,0 0-16,0 1 0,0-1 0,0 0 15,22-21 17,-1-21-32,0 21 0,-21-21 0,21-1 15,0 1-15,-21 0 0,21 0 0,1 0 16,-1 0-16,-21-22 16,21 22-16,0 0 0,0-21 0,0 20 15,1 1-15,-1 21 16,-21 21-1,0 1-15,21-1 0,-21 0 0,0 0 16,0 0-16,0 0 0,0 1 16,0-1-16,0 0 0,0 0 0,0 0 15,21 0-15,-21 1 0,21-22 16,-21 21-16,21 0 0,1-21 0,-1 0 16,0 0-16,0 0 15,0 0-15,0 0 0,1 0 16,20 0-16,-21 0 0,0-21 0,0 0 15,22-1-15,-22 1 0,21 0 0,-21 0 16,1 0-16,-1-22 0,0 22 16,0-21-16,-21 0 0,0 20 0,0-20 15,0 21-15,0 0 0,0 0 16,-21 21-16,0 21 16,0-21-16,-1 42 0,1-21 15,21 0-15,0 1 0,-21 20 16,21-21-16,0 21 0,0-20 15,0-1-15,0 0 0,0 0 0,0 0 16,0 0-16,21 1 0,0-22 16,1 21-16,-1-21 0,21 0 0,-21 0 15,22 0-15,-22 0 0,21 0 16,-21 0-16,0-21 0,22-1 0,-22 22 16,0-21-16,-21 0 0,21 0 0,-21 0 15,0 0-15,0-1 0,0 1 16,0 0-16</inkml:trace>
  <inkml:trace contextRef="#ctx0" brushRef="#br1" timeOffset="205616.17">11642 14711 0,'0'0'0,"-22"21"0,1-21 0,42 0 47,1 0-47,-1-21 16,21 21-16,-21 0 0,22-21 0,-22 21 16,21-21-16,0 21 15,1-22-15,-1 22 0,-21-21 0,22 21 16</inkml:trace>
  <inkml:trace contextRef="#ctx0" brushRef="#br1" timeOffset="206453.69">15198 14351 0,'0'0'0,"0"-21"0,21 0 16,-21 0-16,0-1 0,0 1 16,0 0-1,-21 21-15,-1 0 0,1 0 0,0 0 16,-21 0-16,21 0 0,-22 0 16,22 0-16,-21 21 0,21 22 0,-22-22 15,22 21-15,0 0 0,0-20 16,0 20-16,-1 0 0,1 1 0,0-1 15,21 0-15,-21 1 0,21-1 0,0-21 16,0 21-16,0-20 0,0-1 16,21 0-16,0 0 0,22 0 0,-22-21 15,21 0-15,-21 21 0,22-21 0,-1 0 16,0 0-16,1 0 0,-1 0 16,0 0-16,1-21 0,-22 21 15,0-21-15,0 0 0,-21 0 16,0 0-16,0-1 0,-21 22 15,0-21-15,-22 0 0,1 21 0,21-21 16,-21 21-16,-1 0 0,1 0 16,21 0-16,0 0 0,-1 0 0,1 0 15,0 0-15,42 0 32,0 0-32,1 0 15,20 0-15,-21 0 0,0 0 16,22 0-16,-22 21 0,21-21 0,-21 21 15,0 0-15,1 1 0,-1-22 16,0 21-16,-21 21 0,0-21 16,0 0-16,0 22 0,0-1 0,0-21 15,-21 22-15,0 20 0,-22-21 0,22 22 16,0-22-16,0 1 0,-22-1 16,22 0-16,0 1 0,0-1 0,0-21 15,21 0-15,0 0 0,-21 1 16,21-1-16,0 0 0,0-42 47,21 0-47,0-1 0,0 1 0,0 0 15,-21-21-15,43-1 0,-22 1 16,0 0-16,21-22 0</inkml:trace>
  <inkml:trace contextRef="#ctx0" brushRef="#br1" timeOffset="206680.07">15621 14690 0,'0'0'0,"0"21"16,0 0-16,-21 0 15,21 0-15,-21 1 0,21-1 16,0 0-16,-22 0 0,22 0 0,0 0 16,0 1-16,0-1 15,0 0-15,0 0 16,0-42 31,0 0-47,0 0 0,0-1 0,0 1 15</inkml:trace>
  <inkml:trace contextRef="#ctx0" brushRef="#br1" timeOffset="206852.98">15621 14415 0,'0'0'15,"-21"0"-15,0 0 0,-1 0 16,1 0 0,21 21-1,0 0 1,21-21 0,1 0-16,-1 0 0,0 0 15</inkml:trace>
  <inkml:trace contextRef="#ctx0" brushRef="#br1" timeOffset="207111.83">16192 14203 0,'0'0'0,"-42"0"32,21 0-32,0 21 15,0 21-15,-1-20 0,1 20 0,21-21 16,-21 21-16,0 1 0,21-1 0,0 0 15,0 1-15,-21-1 0,21 0 16,0-20-16,0 20 0,0-21 0,0 0 16,0 22-16,0-22 15,0 0-15,0 0 0,21-21 16,-21-21 15</inkml:trace>
  <inkml:trace contextRef="#ctx0" brushRef="#br1" timeOffset="208620.53">15811 14626 0,'-21'-21'0,"42"42"0,-42-21 31,42 0-31,22 21 16,-22-21-16,0 0 0,21 0 15,-20 22-15,20-22 0,21 0 16,-20 0-16,20 0 0,-20 0 15,20 0-15,1-22 0,-1 22 0,1-21 16,-1 0-16,-21 0 0,1 0 0,-1-22 16,0 22-16,-20-21 0,-1 21 15,0-22-15,-21 1 0,0 21 0,0-21 16,0 20-16,0 1 0,0 0 16,0 0-16,-21 21 0,0 0 0,-1 0 15,1 0-15,0 0 0,0 21 0,0 0 16,0 22-16,-1-1 0,1 0 15,21 1-15,0-1 0,-21 0 0,21 1 16,-21-1-16,21 0 0,0 1 16,-21-1-16,21-21 0,0 21 15,0-20-15,0-1 0,0 0 0,0 0 16,0 0-16,21-21 31,0 0-31,-21-21 16,21 21-16,0-21 0,1 0 0,-1 0 15,0-1-15,0-20 0,0 21 0,0 0 16,1-22-16,-1 22 0,-21 0 16,21 0-16,0 21 0,0 0 0,0 21 31,-21 0-31,0 0 16,0 1-16,0-1 0,0 0 0,0 0 15,22 0-15,-22 0 16,0 1-16,21-22 0,0 21 0,0 0 15,0-21-15,0 0 0,1 21 16,-1-21-16,0 0 0,0 0 0,0 0 16,0 0-16,22 0 0,-22-21 0,0 21 15,0-21-15,0 0 0,1-1 16,-1 1-16,0 0 0,0 0 0,0-21 16,-21 20-16,21-20 0,-21 21 15,22 0-15,-22 0 0,0-1 16,0 1-16,-22 21 31,1 21-31,0 1 0,21-1 0,0 21 16,-21-21-16,0 0 0,21 1 0,0-1 15,0 0-15,0 0 0,0 0 16,0 0-16,0 1 0,0-1 0,0 0 16,21-21-16,0 21 0,0-21 15,0 0-15,1 0 0,-1 0 0,0 0 16,21 0-16,-21 0 0,1 0 0,-1-21 15,0 0-15,0 21 0,0-21 16,0-1-16,1 1 0,-1-21 16,0 21-16,0 0 0,-21-22 15,0 22-15,21 0 0,-21 0 0,0 0 16,0-1-16,0 44 16,-21-1-1,0 0-15,21 0 0,-21 0 0,21 0 16,-21 22-16,21-22 0,-22 0 15,22 0-15,0 0 0,0 1 0,0-1 16,22 0-16,-1-21 0,0 21 0,0-21 16,0 0-16,0 0 0,1 0 15,-1 0-15,0 0 0,0 0 0,21 0 16,-20 0-16,-1-21 16,0 0-16,0 21 0,0-21 0,0-22 15,1 22-15,-1 0 0,0-21 0,0-1 16,-21 1-16,21 0 0,-21-22 15,21 22-15,-21-1 0,0 1 0,0 0 16,0 21-16,0-22 0,0 22 16,-21 21-1,0 0-15,21 21 0,0 0 0,-21 22 16,21-22-16,-21 21 0,21 1 16,-21-1-16,21 21 0,0-20 15,0-1-15,0-21 0,0 22 16,0-22-16,0 0 0,0 0 15,0 0-15,0 0 0,0 1 0,0-1 16,-22-21-16,22 21 16,0-42 15,0 0-31,0-1 0,0 1 16,22 0-16,-1 0 0,-21 0 15,21-22-15,0 22 0,0 0 16,0 0-16,1 0 0,-1 0 15,21-1-15,-21 22 0,0 0 0,1 0 16,20 0-16,-21 0 0,0 0 16,-21 22-16,21-1 0,1 0 0,-22 0 15,0 21-15,0 1 16,0-22-16,-22 0 16,1 0-16,0-21 0,0 21 15,0 1-15,0-22 0,-1 0 16,1 0-16,0 21 0,0-21 0,0 0 15,0 0-15,-1 0 0,1 0 16,0 0-16,0 0 16,0 0-16,21 21 31</inkml:trace>
  <inkml:trace contextRef="#ctx0" brushRef="#br1" timeOffset="208845.24">18224 14880 0,'0'0'0,"-21"0"109,0 0-93</inkml:trace>
  <inkml:trace contextRef="#ctx0" brushRef="#br1" timeOffset="210443.86">2900 16404 0,'0'0'0,"0"-21"47,21 21-47,0-21 0,-21 0 15,21 0-15,0-1 16,1 22-16,-22-21 0,0-42 15,0 42-15,0-1 16,0 1-16,0 0 0,-22 0 0,1 21 16,-21 0-16,21 0 0,-22 0 15,1 0-15,0 0 0,-1 0 0,1 21 16,0 0-16,-22 0 0,43 1 16,-21 20-16,-1-21 0,22 21 0,0-20 15,0 20-15,21 0 0,0-21 16,0 22-16,0-22 0,0 0 0,21 0 15,0 0-15,0 1 0,22-22 16,-22 0-16,0 0 0,21 0 0,1 0 16,-22 0-16,21 0 15,1-22-15,-1 1 0,-21 0 0,21 21 16,1-21-16,-22-21 0,21 20 16,-21 1-16,1 0 0,20-21 15,-42 21-15,0-22 0,0 22 16,0 0-16,0 0 0,0 0 0,0-1 15,0 1-15,0 0 0,0 42 32,0 0-32,0 1 15,0-1-15,0 0 0,0 0 0,0 0 16,0 0-16,0 1 16,0-1-16,21 0 0,-21 0 15,21-21 1,-21 21-16,0-42 47,0 0-16,0 0 188</inkml:trace>
  <inkml:trace contextRef="#ctx0" brushRef="#br1" timeOffset="211192.66">2815 15960 0,'0'0'0,"0"-21"0,0-1 15,0 1-15,0 0 0,-21 21 31,0 0-15,0 0-16,21 21 0,0 0 0,-22 1 16,22 20-16,-21 0 0,21 1 15,0-1-15,0 21 0,0-20 0,0-1 16,0 22-16,0-22 0,-21 0 16,21 1-16,-21-1 0,0-21 15,21 21-15,-21-20 0,21-1 16,0 0-16,0 0 0,0 0 0,0-42 47,-22 0-47,22 0 15,-21 0-15,21-1 0,0 1 0</inkml:trace>
  <inkml:trace contextRef="#ctx0" brushRef="#br1" timeOffset="212005.05">2265 16341 0,'0'0'0,"0"21"16,0 0-16,0 0 0,0 0 0,0 1 16,21-22-16,0 21 0,0 0 15,0-21-15,22 0 0,-1 21 0,-21-21 16,22 0-16,-1 0 0,0 0 16,1 0-16,-1-21 0,21 0 0,-20 0 15,-1-1-15,0 1 0,1-21 16,-1 21-16,0-22 0,1 1 0,-22 21 15,0-21-15,0-1 0,0 1 16,-21 0-16,0-1 0,0 1 0,0 21 16,0-22-16,0 22 0,0 0 15,-21 21-15,0 21 32,21 0-32,0 1 0,0 20 0,-21 0 15,21 1-15,0-1 0,0 0 16,0 22-16,0-22 0,0 0 0,0 1 15,0-22-15,0 21 0,-21-21 16,21 22-16,0-22 0,0 0 0,0 0 16,0 0-16,0 1 15,0-44 17,0 1-32,0 0 15,0 0-15,0 0 0,21 0 16,-21-43-16,21 43 0,0 0 15,-21 0-15,21 21 0,-21-22 16,22 22-16,-1 0 16,-21 22-16,0-1 15,21-21-15,-21 21 0,0 0 0,21 0 16,-21 0-16,21 1 0,-21-1 16,21 0-16,1 0 0,-1 0 15,0-21-15,0 0 16,0 0-16,0 0 15,1 0-15,-1 0 0,21 0 0,-21 0 16,0 0-16,1-21 0,-1 0 16,21 0-16,-21 21 0,0-21 0,1-1 15,-1 1-15,-21-21 0,0 21 16,0 0-16,0-1 0,0 1 0,0 0 16,0 0-16,0 0 15,-21 21-15,-1 0 0,1 21 16,0 0-16,21 0 15,0 0-15,0 1 0,-21-1 0,21 21 16,0-21-16,0 0 0,0 1 16,0 20-16,0-21 0,0 0 15,21-21-15,-21 21 0,21 1 16,0-22-16,1 21 0,-1-21 16,0 0-16,0 0 0,0 0 15,0 0-15,1 0 0,-1 0 0,0-21 16,0-1-16,0 1 0,0 0 0</inkml:trace>
  <inkml:trace contextRef="#ctx0" brushRef="#br1" timeOffset="212916.06">5186 16235 0,'21'-21'47,"0"21"-32,-21-21-15,0-1 0,21 22 0,0-21 16,1 0-16,-22 0 0,21 21 15,-21-21-15,21 0 0,0-1 16,-21 44 0,0-1-16,0 0 15,0 0-15,0 21 0,0 1 16,0-1-16,0 22 0,0-22 0,0 21 16,0-20-16,0 20 0,0 1 15,0-1-15,0 1 0,0-1 0,0 1 16,0-1-16,0 1 0,0-22 15,0 22-15,0-22 0,0 0 16,0-21-16,0 22 0,0-22 0,0 0 16,0 0-16,-21-21 0,0 21 15,0-21-15,-1 0 0,-20 0 16,21 0-16,0 0 0,-22-21 16,22 0-16,0 0 0,0 0 0,0 0 15,0-1-15,-1 1 0,1 0 16,21-21-16,0-1 0,0 1 0,0 0 15,0-22-15,0 22 0,0-22 0,0 1 16,21-1-16,1-20 0,-1 20 16</inkml:trace>
  <inkml:trace contextRef="#ctx0" brushRef="#br1" timeOffset="213100.86">5376 15896 0,'0'0'0,"-21"0"15,0 0-15,0 0 16,0 0 0,21 21-1,0 1-15,21-1 16,0-21-16,0 21 16,0 0-16,0-21 15</inkml:trace>
  <inkml:trace contextRef="#ctx0" brushRef="#br1" timeOffset="-214471.08">5694 16298 0,'0'0'0,"21"0"0,-21 22 15,21-22-15,0 0 16,0 0-16,1-22 0,-1 22 16,0-21-16,0 0 0,0 0 0,0 0 15,-21 0-15,22-1 0,-1 1 16,-21 0-16,21-21 0,-21 21 15,0-1-15,0 1 0,0 0 16,0 42 0,-21 0-16,0 1 15,21-1-15,-22 0 0,22 21 0,0-21 16,-21 22-16,21-22 0,-21 21 16,21-21-16,0 1 0,0 20 0,0-21 15,0 0-15,21-21 0,0 0 16,1 0-16,-1 0 0,21 0 15,-21 0-15,0 0 0,22 0 0,-22-21 16,21 21-16,-21-21 0,1 0 16,-1-22-16,0 22 0,0 0 15,0 0-15,-21-21 0,21 20 0,-21 1 16,0 0-16,0 0 0,0 42 31,0 0-31,0 0 16,-21 1-16,21-1 0,0 21 0,0-21 15,-21 0-15,21 1 0,0 20 16,0-21-16,0 0 0,0 0 16,0 1-16,0-1 15,0-42 1,0-1 0,21 22-16,-21-21 0,21 0 15,-21 0-15,0-21 0,22 20 16,-1-20-16,0 21 0,-21-21 0,21-1 15,0 1-15,-21 21 0,21 0 16,1-1-16,-1 1 0,0 21 16,0 21-16,-21 1 15,0-1-15,0 21 0,0-21 0,0 22 16,0-22-16,21 21 0,-21-21 16,0 22-16,21-22 0,-21 0 0,22 0 15,-1 0-15,-21 0 0,21 1 16,0-22-16,0 0 0,0 21 15,1-21-15,-1 0 0,21 0 0,-21 0 16,0 0-16,1-21 0,-1 21 16,0-22-16,0 1 0,0 0 0,0 0 15,1-21-15,-1 20 0,-21-20 16,0 0-16,21-1 0,-21 1 0,0-21 16,0 20-16,0 1 0,0 0 0,0 20 15,0-20-15,0 21 0,0 42 16,0 0-1,21 0-15,-21 1 0,0 20 16,0 0-16,0 1 0,0-1 0,0-21 16,0 21-16,0 1 0,0-22 15,0 21-15,0-21 0,0 1 16,0-1-16,0 0 0,0 0 16,21-42 15,0 21-31,1-21 0,-1 0 15,-21-1-15,21 1 0,0 0 0,0-21 16,0 21-16,1-1 0,-22-20 16,0 21-16,21 0 0,-21 0 0,0-1 15,-21 44 17,-1-1-32,1 0 0,0 0 0,21 0 15,-21 0-15,0 22 0,0-22 16,-1 0-16,22 0 0,0 0 0,0 1 15,0-1-15,0 0 0,0 0 0,0 0 16,22 0-16,-1-21 16,0 22-16,0-22 0,21 0 0,-20 0 15,20 0-15,-21 0 0,21 0 16,-20 0-16,20 0 0,0-22 0,-21 1 16,22 0-16,-22 0 0,21 21 15,-21-21-15,1 0 0,-1-22 0,0 22 16,0 0-16,-21 0 0,0-22 15,0 22-15,0 0 0,0 0 16,0 42 0,-21 0-1,21 0-15,0 1 0,0-1 0,0 0 16,0 0-16,0 0 0,0 0 0,0 1 16,0-1-16,0 0 0,0 0 15,0 0-15,21 0 0,0-21 16,22 0-16,-22 0 0,0 0 15,21 0-15,-21 0 0,22 0 0,-1 0 16,-21-21-16,22 21 0,-22-21 16,21 0-16,-21 0 0,22 0 15,-22-1-15,-21 1 0,21 0 0,0 0 16,-21 0-16,21 0 0,-21-1 16,0 44 15,-21-1-31,0 0 0,21 0 0,-21 0 15,21 0-15,-21 1 0,21-1 16,-22 0-16,22 0 0,0 0 16,0-42 15,22 0-31,-1 21 0,-21-21 16,21 0-16,0-1 0,0 1 0,-21 0 15,21 0-15,1-21 16,-1 20-16,0 1 0,-21-21 0,0 21 15,21 21-15,-21-21 0,21 21 16,-21 21 0,0 0-16,0 0 0,0 0 0,0 0 15,0 1-15,0-1 0,0 0 16,0 21-16,0-21 0,0 1 0,0-1 16,21-21-16,1 21 0,-1 0 15,0-21-15,0 21 0,21-21 16,-20 0-16,-1 0 0,21 0 15,-21 0-15,22 0 0,-22 0 16,21-21-16,-21 0 0,22 21 0,-22-21 16,21 0-16,-21-1 0,0 1 15,1-21-15,-22 21 0,0 0 0,21-22 16,-21 22-16,0-21 0,0 21 0,0-1 16,0 1-16,-21 21 15,-1 0-15,1 0 0,0 0 0,0 21 16,21 1-16,-21-1 0,21 0 15,-21 21-15,21-21 0,0 1 0,0 20 16,0-21-16,0 0 0,0 0 16,0 1-16,0-1 0,0 0 15,0 0-15,0 0 16,0-42 15,0 0-15,-22 0-16,1 0 15,0-1-15,21 1 0,-21-21 0,0 21 16</inkml:trace>
  <inkml:trace contextRef="#ctx0" brushRef="#br1" timeOffset="-214283.64">7874 15917 0,'0'0'0,"-21"0"31,0 0-31,21 22 16,21-22 15,0 0-31,0 0 16</inkml:trace>
  <inkml:trace contextRef="#ctx0" brushRef="#br1" timeOffset="-211768.29">10287 16404 0,'0'-21'31,"21"21"-16,0-21-15,0 21 0,1-21 0,-1 0 16,0-1-16,0-20 16,0 21-16,22 0 0,-22-22 0,0 1 0,0 0 15,-21 21-15,0-22 0,0 1 16,0 21-16,0-22 0,0 22 16,-21 21-16,0-21 0,-22 21 0,22 0 15,0 0-15,0 21 0,0 0 16,0 22-16,-1-22 0,1 21 0,0 1 15,0-1-15,21 0 0,0 1 16,0-1-16,0-21 0,0 21 0,0-20 16,21-1-16,0 0 0,0 0 15,1 0-15,-1-21 0,0 0 0,0 0 16,21 0-16,-20 0 0,20 0 16,-21 0-16,21-21 0,-20 0 0,20 0 15,-21 0-15,0-1 0,22 1 0,-22-21 16,0 21-16,21-22 0,-21 1 15,1 0-15,20-22 16,-21 22-16,0 21 0,0 0 16,1-1-16,-22 1 0,21 21 0,0 21 15,-21 1-15,0-1 16,0 0-16,0 21 0,0-21 0,0 22 16,0-1-16,0-21 0,0 22 0,0-22 15,0 21-15,0-21 0,0 0 16,0 1-16,0-1 0,0 0 15,21-21 1,0 0-16,0 0 0,-21-21 0,22 21 16,-1-21-16,0-1 0,0 1 15,0 0-15,-21-21 0,21 21 16,1-22-16,-1 1 0,0 0 0,0-1 16,0 1-16,0 0 0,-21 20 15,0 1-15,22 0 0,-22 0 0,-22 42 31,1 0-15,0 22-16,0-22 0,21 21 0,-21 0 16,21 1-16,-21-22 0,21 21 15,0 1-15,0-22 0,0 21 0,0-21 16,21 0-16,0 1 16,0-1-16,21-21 0,-20 21 0,20-21 15,-21 0-15,21 0 0,1 0 0,-1 0 16,0-21-16,-20 21 0,20-21 15,0-1-15,1 1 0,-1-21 0,0 21 16,1-22-16,-22 22 0,0-21 16,0 0-16,-21 20 0,0-20 0,0 0 15,0 21-15,0-1 0,0 1 16,-21 0-16,0 21 0,0 0 0,-22 0 16,22 0-16,0 0 0,-21 21 0,20 0 15,1 1-15,0 20 0,0 0 16,0-21-16,21 22 0,0-1 15,0 0-15,0 1 0,0-22 16,21 21-16,0-21 0,21 1 0,-20-1 16,20 0-16,0 0 0,1-21 0,-1 0 15,21 0-15,-20 0 0,20 0 16,-20 0-16,-1-21 0,21 21 0,-20-21 16,-22 0-16,21-1 0,1 1 15,-22 0-15,0-21 0,21 21 0,-21-22 16,1 1-16,-1 0 0,-21-1 15,21 22-15,-21-21 0,21-1 0,-21 22 16,0 0-16,0 0 0,21 21 16,-21 21-1,0 0 1,0 22-16,0-22 16,0 0-16,0 0 0,0 0 0,0 0 15,0 1-15,0-1 16,21-21-1,-21-21 1,0-1-16,0 1 16,0 0-16,0 0 0,0 0 15,0 0-15,0-1 0,0 1 16,0 0-16,0 0 0,0 0 16,-21 21-16,0 0 0,0 0 15,21 21 1,-21 0-16,21 0 0,-21 22 0,21-22 15,0 21-15,0 0 0,0 1 16,0-1-16,0 0 0,0-20 0,0 20 16,0-21-16,0 21 0,0-20 0,0-1 15,21-21-15,0 21 0,0 0 16,21-21-16,-20 0 0,-1 0 0,0 0 16,21 0-16,-21 0 0,22-21 15,-22 0-15,21 21 0,-21-21 0,1-1 16,20-20-16,-21 21 0,0 0 15,0-22-15,-21 22 0,22-21 16,-22 21-16,0-22 0,21 22 0,-21 0 16,0 0-16,-21 42 31,21 0-31,-22 0 0,22 1 16,-21-1-16,21 0 0,0 21 0,0-21 15,0 1-15,0-1 0,0 0 0,0 0 16,0 0-16,0 0 0,21-21 15,1 22-15,-1-22 0,0 21 0,0-21 16,0 0-16,0 0 0,1 0 16,-1 0-16,0-21 0,21-1 0,-21 1 15,1 21-15,-22-21 0,21 0 16,0-21-16,0 20 0,0 1 16,0-21-16,1 0 0,-22 20 15,0-20-15,21 21 0,-21-21 0,21 20 16,-21 1-16,0 42 15,0 1 1,0-1-16,0 0 0,0 21 0,-21-21 16,21 1-16,0 20 0,0-21 0,0 0 15,0 0-15,21 22 16,0-22-16,0 0 0,0-21 0,1 0 16,-1 21-16,0-21 0,0 0 15,0 0-15,0 0 0,1 0 16,-1-21-16,0 0 0,21 0 15,-21 0-15,-21-1 0,22 1 0,-1 0 16,0-21-16,-21-1 0,0 1 0,21 0 16,-21-1-16,21 22 0,-21-21 15,0 0-15,0 20 0,0-20 0,0 21 16,0 0-16,-21 21 16,0 0-1,21 21-15,0 0 0,-21 0 0,21 22 16,-21-1-16,21-21 15,0 21-15,0 1 0,0-1 0,0 0 16,0-20-16,0 20 0,0 0 0,0-21 16,0 1-16,21-1 0,-21 0 15,21 0-15,0 0 0,0-21 0,22 0 16,-22 0-16,0 0 16,0 0-16,0 0 0,22 0 0,-22-21 15,0 21-15,21-21 0,-21 0 0,1 0 16,-22-1-16,21 1 0,0-21 15,-21 21-15,21 0 0,-21-1 0,0 1 16,0 0-16,0 0 0,-21 42 31,0 0-31,21 0 0,-21 1 16,21-1-16,0 0 0,0 0 0,0 0 16,0 0-16,0 1 0,0-1 0,0 0 15,0 0-15,21 0 16,0-21-16,21 0 0,-21 0 15,1 0-15,-1 0 0,21 0 16,-21 0-16,22 0 0,-22-21 0,0 0 16,0 0-16,0 21 0,0-21 0,1-22 15,-1 22-15,0 0 0,0 0 16,0-22-16,-21 22 0,0 0 0,0 0 16,0 0-16,0 0 0,0-1 15,0 44 1,0-1-16,0 0 15,0 0-15,-21 0 0,21 0 0,0 1 16,-21-1-16,0 21 0,21-21 0,-21 0 16,21 1-16,0-1 0,-22-21 15,22 21-15,-21-21 0,0 0 16,21-21 15</inkml:trace>
  <inkml:trace contextRef="#ctx0" brushRef="#br1" timeOffset="-211568.67">13695 15833 0,'0'0'0,"-21"0"0,21 21 15,21-21 1,0 0-16,0 0 15,0 0-15,0 0 0,22 0 0,-1 0 16,0 0-16,1 0 0,-1-21 16,0 0-16,22 21 0,-22-22 15</inkml:trace>
  <inkml:trace contextRef="#ctx0" brushRef="#br1" timeOffset="-209920.1">16235 16320 0,'0'0'0,"0"-22"15,21 22-15,0-21 16,0 0-16,0 21 0,1-21 0,-1 0 16,0 0-16,0-22 0,0 22 15,0 0-15,-21-21 0,0 20 16,0 1-16,0-21 0,-21-22 15,-21 43-15,21 0 0,-22 0 16,1 21-16,21 0 0,-21-21 0,-1 21 16,22 0-16,-21 21 0,21 0 15,-1 0-15,1 0 0,0 22 0,0-1 16,21 0-16,0 1 0,-21-1 0,21 0 16,-21 1-16,21-22 0,0 21 15,0-21-15,0 1 0,0-1 0,0 0 16,0 0-16,21-21 0,0 0 15,0 0-15,0 0 0,0 0 0,1 0 16,20 0-16,-21-21 0,0 21 16,22-21-16,-22 0 0,0-1 0,21 1 15,-21 0-15,1-21 0,-1 21 16,-21-22-16,0 22 0,21-21 16,-21 21-16,0-22 0,0 22 0,0 0 15,0 0-15,0 0 0,0 42 16,0 0-1,0 0-15,0 0 0,-21 0 16,21 22-16,0-22 0,0 0 0,0 21 16,0-20-16,0-1 0,0 0 15,0 0-15,21 0 0,0 0 0,0-21 16,0 22-16,22-22 0,-22 0 16,0 0-16,21 0 0,-20 0 15,-1 0-15,21 0 0,-21-22 0,0 1 16,22 21-16,-22-21 0,0 0 15,0 0-15,0-22 0,-21 22 0,0-21 16,22 21-16,-22-22 0,0 22 16,0-21-16,0 21 0,0 0 0,0-1 15,0 1-15,-22 42 16,22 1 0,0 20-16,-21-21 0,21 0 0,0 22 15,0-22-15,-21 0 0,21 21 16,0-21-16,0 1 0,0-1 15,0 0-15,0 0 0,21 0 16,0-21-16,1 0 16,-1 0-16,0 0 0,0 0 15,0-21-15,0 21 0,1-21 16,-1 0-16,0 0 0,-21-1 0,0-20 16,21 21-16,-21-21 0,21 20 15,-21 1-15,0-21 0,0 21 0,0 0 16,0-1-16,0 44 15,0-1 1,0 0-16,0 0 0,-21 0 0,0 22 16,21-22-16,0 21 0,0-21 15,0 0-15,0 1 0,0-1 16,0 0-16,0 0 0,0 0 16,21-21-16,0 0 0,-21 21 0,21-21 15,1 0-15,-1 0 0,21 0 0,-21 0 16,0-21-16,1 0 0,-1 0 15,21 0-15,-21 0 0,22-43 16,-1 22-16,-42-1 0,21 1 16,0 0-16,-21-1 0,21 1 0,-21 0 15,0-1-15,0 1 0,0 0 16,0 21-16,0-1 0,0 1 16,-21 0-16,0 21 0,0 0 15,21 21-15,-21-21 0,21 21 16,-21 22-16,21-22 0,-22 21 0,22-21 15,0 22-15,0-1 0,0 0 16,0 1-16,0-1 0,0 0 0,0-20 16,0 20-16,22-21 0,-1 0 15,0 0-15,0 1 0,0-1 0,0-21 16,1 0-16,-1 0 0,0 0 0,0 0 16,0 0-16,0-21 15,1 21-15,-1-22 0,0 1 0,0 0 16,0 0-16,-21 0 0,21-22 15,-21 22-15,22 0 0,-22 0 16,0 0-16,21 0 0,-21-1 16,0 44-1,0-1-15,0 0 0,0 0 16,0 0-16,0 22 0,0-22 16,0 0-16,0 0 0,0 0 0,0 0 15,0 1-15,0-1 16,21-21-16,0 0 0,0 0 0,0 21 15,1-21-15,-1 0 0,21 0 16,-21 0-16,0-21 0,22 21 0,-22-21 16,0-1-16,0 1 0,-21 0 15,21 0-15,-21 0 0,0 0 16,0-22-16,0 22 0,0-21 0,0 21 16,0-1-16,0 1 0,-21 0 15,0 0-15,0 21 0,0 0 16,0 0-16,-1 21 0,1 0 0,0-21 15,21 21-15,-21 1 0,0-1 16,21 0-16,0 0 0,0-42 47</inkml:trace>
  <inkml:trace contextRef="#ctx0" brushRef="#br1" timeOffset="-209731.9">17272 15790 0,'0'0'0,"-21"0"0,0 0 16,-1 0-16,22-21 15,22 21 1,-1 0-16,21 0 16,0 0-16,1 0 0,-1 0 15,0 0-15,22-21 0,-1 21 0,-20 0 16,-1 0-16,22 0 0,-22 0 15,0-21-15,1 21 0</inkml:trace>
  <inkml:trace contextRef="#ctx0" brushRef="#br1" timeOffset="-208888.74">18203 15896 0,'0'0'0,"43"-63"32,-22 63-32,0 0 0,0 0 15,0 0-15,0 0 0,1 0 16,-22 21-16,21 0 16,-21 0-16,0 22 0,0-22 15,0 0-15,0 21 0,0-21 0,0 22 16,0-22-16,0 0 0,0 0 15,0 0-15,0 1 0,0-1 0,0 0 16,0-42 31,0 0-47,0-1 16,21 1-16,0-21 0,-21 21 0,21 0 15,0-22-15,1 22 0,-1-21 16,0 21-16,21-22 15,-21 22-15,1 0 0,-1 21 0,0 0 16,0 0-16,0 0 0,0 0 16,1 21-16,-1 0 0,-21 0 0,0 1 15,21-1-15,-21 21 0,0-21 16,21 0-16,-21 1 0,0 20 0,0-21 16,0 0-16,0 0 15,0-42 16,0 0-15,0 0-16,0 0 0,0 0 16,21-1-16,0-20 15,-21 21-15,22-21 0,-22 20 0,21 1 16,0-21-16,-21 21 0,21 0 0,0-1 16,0 22-16,1 0 0,-1 0 15,0 0-15,0 0 0,-21 22 16,21-1-16,-21 21 15,0-21-15,0 22 0,0-22 16,0 21-16,0-21 0,0 0 0,0 22 16,-21-22-16,21 0 0,-21 21 15,21-20-15,0-1 0,21-21 32,0 0-17,0 0-15,22-21 0</inkml:trace>
  <inkml:trace contextRef="#ctx0" brushRef="#br1" timeOffset="-208036.67">19664 15939 0,'0'0'15,"0"-22"-15,0-62 16,-21 63-16,-1 21 16,1 0-16,0 0 0,0 0 0,0 0 15,-22 0-15,22 0 0,0 21 16,0 0-16,-21 0 0,20 21 15,1-20-15,21 20 0,-21-21 0,0 21 16,0-20-16,21 20 0,0-21 16,0 0-16,0 0 0,0 1 0,0-1 15,0 0-15,0 0 0,21 0 16,0-21-16,0 0 16,0 0-16,1 0 0,-1 0 0,0-21 15,0 0-15,0 21 0,0-21 16,1 0-16,-1-1 0,0-20 15,0 21-15,0-21 0,0 20 0,-21-20 16,0 21-16,22 0 0,-22 0 0,0-1 16,21 1-16,-21 42 31,0 1-31,0-1 0,-21 0 0,21 0 16,-22 0-16,22 0 0,0 1 15,0-1-15,0 21 0,0-21 0,0 0 16,0 1-16,22-1 15,-1-21-15,0 0 0,0 21 0,0-21 16,0 0-16,1 0 0,-1 0 16,21 0-16,-21-21 0,0 0 0,1-1 15,-1 1-15,0 0 0,0 0 0,0-21 16,0 20-16,-21-20 16,0 0-16,22-1 0,-22 1 0,0 21 15,0-21-15,0-1 0,0 22 16,0-21-16,0 21 0,0-1 0,-22 44 31,1-1-31,21 0 0,0 0 16,-21 21-16,21 1 0,-21-22 0,21 21 15,0 1-15,0-1 0,0-21 16,0 21-16,0-20 0,0 20 0,0-21 16,0 0-16,0 0 0,21 1 15,0-22-15,0 0 0,-21 21 16,22-21-16,-1 0 0,0 0 0,0 0 15,0 0-15,-21-21 0,21-1 16,1 1-16,-1 0 0,0 0 0,-21 0 16,21 0-16,-21-1 0,21-20 15,-21 21-15,0 0 0,0 42 32,0 0-32,0 0 0,0 0 15,0 1-15,0-1 0,-21 0 0,21 0 16,0 0-16,0 0 0,0 1 15,-21-1-15,21 0 16,0-42 15,0 0-31,21-1 0,0 1 16,-21 0-16,0-21 16</inkml:trace>
  <inkml:trace contextRef="#ctx0" brushRef="#br1" timeOffset="-207867.67">20341 15748 0,'0'0'0,"0"-21"0,-21 21 47,21 21-31,-21-21 0,21 21-16,-21-21 15,-1 0 1,1 21-16,0-21 0</inkml:trace>
  <inkml:trace contextRef="#ctx0" brushRef="#br1" timeOffset="-207651.93">19833 15875 0,'0'0'0,"0"21"16,21-21 15,0 0-31,1 0 16,-1 0-16,0 0 0,21 0 15,-21 0-15,22 0 0,-22 0 0,21 0 16,1 0-16,-1 0 0,-21 0 16,21 0-16,1-21 0</inkml:trace>
  <inkml:trace contextRef="#ctx0" brushRef="#br1" timeOffset="-205880.43">20680 15854 0,'-21'-42'15,"-1"42"1,1 0-16,0 0 0,0 0 16,0 0-16,0 0 0,-1 21 15,1 0-15,0 0 0,0 0 16,21 0-16,-21 22 0,21-22 0,-21 21 15,21 1-15,0-22 0,0 21 16,0-21-16,0 0 0,0 1 0,0-1 16,0 0-16,42 0 0,-21 0 0,21 0 15,1-21-15,-1 0 16,22 0-16,-22 0 0,21 0 0,1 0 16,-22 0-16,22 0 0,-22 0 15,0 0-15,1-21 0,-22 0 0,0 0 16,21 0-16,-20 0 0,-22-1 15,21 1-15,0 0 0,-21-21 0,0 21 16,0-1-16,0-20 0,0 21 0,0 0 16,0 0-16,-21 21 15,0 0-15,-1 0 16,1 0-16,-21 0 0,21 21 16,0 0-16,-1 0 0,1 0 0,0 0 15,0 1-15,0 20 0,0-21 16,-1 0-16,22 22 0,0-22 0,0 0 15,0 0-15,0 0 0,0 0 16,0 1-16,22-1 16,-1-21-16,21 0 0,-21 0 0,0 0 15,1 0-15,-1 0 0,0 0 16,21-21-16,-21 21 0,1-22 0,-22 1 16,21 0-16,0 0 0,0 0 15,-21 0-15,0-22 0,0 1 0,21 21 16,-21-22-16,0 22 0,0-21 0,0 21 15,0 0-15,0-1 0,0 44 32,-21-1-17,21 0-15,-21 0 0,21 0 0,0 22 16,0-22-16,0 21 0,0-21 16,0 0-16,0 22 0,0-22 0,0 0 15,0 0-15,21 0 0,0 1 16,22-1-16,-22-21 0,0 21 15,0-21-15,21 0 0,-20 0 0,-1 0 16,21 0-16,-21 0 0,0-21 0,1 0 16,-1 21-16,0-22 0,0-20 0,0 21 15,0-21-15,1 20 0,-22-20 16,0-21-16,21 20 0,-21 1 0,0 0 16,21-1-16,-21 22 0,0-21 15,0 21-15,-42 42 31,20 0-31,1 0 16,21 0-16,-21 22 0,21-1 0,-21 0 16,21-21-16,-21 22 0,21-1 15,0-21-15,0 22 0,0-22 0,0 21 16,0-21-16,21 0 0,0 1 0,0-1 16,0 0-16,22 0 0,-22-21 15,0 0-15,21 0 0,-20 0 0,-1 0 16,0 0-16,21 0 15,-21 0-15,1-21 0,-1 0 0,0 0 16,0-1-16,21 1 0,-42-21 0,22 21 16,-1-22-16,0 1 0,-21 0 15,21 21-15,-21-22 0,0 22 0,0 0 16,0 0-16,0 0 0,-21 21 16,0 21-1,0 0-15,21 21 0,-22-21 16,1 1-16,21 20 0,0-21 0,0 21 15,0-20-15,0-1 0,0 21 16,0-21-16,0 0 0,0 1 16,0-1-16,0 0 0,21 0 0,1-21 0,-1 21 15,0-21-15,0 21 16,0-21-16,22 0 0,-22 0 16,0 0-16,0 0 0,0-21 15,0 0-15,22 0 0,-22 0 16,-21 0-16,0-1 0,21 1 0,-21 0 15,21 21-15,-42 0 32,0 21-32,21 0 15,-21-21-15,21 22 0,0-1 16,0 0-16,0 0 16,0 0-16,0 0 15,21-21-15,0 0 16,0 0-16,22 0 0,-22 0 15,0 0-15,0 0 0,0 0 0,0-21 16,1 21-16,-1-21 0,0 0 16,0 0-16,0 21 0,0-21 0,1-1 15,-22 1-15,21 21 0,-21-21 16,0 42 15,0 0-31,-21-21 16,21 22-16,0-1 0,-22 0 15,1-21-15,0 21 0,0 0 0,0 22 16,21-22-16,-21 0 0,-1 21 16,1-21-16,21 22 0,-21-1 0,21 0 15,-21 1-15,21 20 0,0-20 16,0 20-16,-21-21 0,21 22 0,-21-1 16,21-20-16,0 20 0,0 1 0,0-22 15,0 22-15,0-22 0,0 0 16,-22 22-16,22-22 0,-21 0 0,21 1 15,-21-1-15,0 0 0,21 1 16,-21-22-16,0 0 0,21 0 16,-22-21-16,1 0 0,0 0 15,0 0-15,21-21 16,-21 0-16,0 0 0,21 0 16,-22-1-16,22-20 0,0 0 15,0-1-15,0 1 0,0-21 0,0 20 16,0-20-16,0-1 0,0 1 15,0-1-15,22 1 0,-1 20 0,0-20 16,0-1-16,0 1 0,22 21 16,-22-1-16,0 1 0,21 0 0,-21 20 15,1 1-15,20 0 0,0-21 16,-21 42-16,1 0 16,-1-21-16,0 21 0,-21-22 15,21 1-15,-21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3:01:45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2731 0,'0'-43'16</inkml:trace>
  <inkml:trace contextRef="#ctx0" brushRef="#br0" timeOffset="771.69">2625 1503 0,'21'0'47,"0"0"-32,0 0-15,0-21 16,22 0-16,-22 21 0,21-22 16,-21 22-16,22-21 0,-22 0 15,0 0-15,0 21 0,0-21 0,0 0 16,-21-1-16,-21 1 15,0 21 1,-21 0-16,21 0 0,-22 0 0,1 0 16,-22 21-16,22-21 0,0 22 15,-22-1-15,22 0 0,21-21 0,-22 21 16,22 0-16,-21 0 0,42 1 16,0-1-16,0 0 15,0 0-15,0 21 0,21-20 0,0-1 16,22 0-16,-22 21 0,21-21 15,0 22-15,1-22 0,-1 21 0,-21 1 16,22-22-16,-1 21 16,-21 0-16,0-20 0,0 20 0,1-21 15,-22 0-15,0 22 0,0-22 16,0 0-16,-22 0 0,1 0 0,-21 0 16,0 1-16,-1-1 0,1-21 15,-22 21-15,1-21 0,21 0 16,-22 21-16,1-21 0,20 0 0,-20 0 15,20 0-15,1 0 0,21 0 16,-21 0-16,20-21 0,1 21 0,0 0 16,0-21-16,0 21 0,21-21 15,0-1-15,0 1 16,0 0-16,0 0 0,21 0 16,0 0-16,0-1 15,22-20-15,-1 21 0</inkml:trace>
  <inkml:trace contextRef="#ctx0" brushRef="#br0" timeOffset="1049.46">3175 1376 0,'0'0'0,"0"-21"0,0 42 31,0 0-31,-21 0 16,21 0-16,-21 22 15,-1-1-15,22 0 0,-21 1 0,21-1 16,0 22-16,-21-22 0,21 21 16,-21-20-16,21-1 0,0 0 0,0 1 15,0-1-15,0-21 0,0 0 16,0 22-16,0-22 0,0 0 16,21-21-16,0 0 15,0 0-15,-21-21 16,22 0-1</inkml:trace>
  <inkml:trace contextRef="#ctx0" brushRef="#br0" timeOffset="1271.58">2942 1990 0,'0'21'0,"21"-21"15,0 0 1,1 0-16,-1 0 0,0 0 16,0 0-16,0-21 0,0 21 15,1-21-15,-1 21 0,0-22 0,21 1 16,-21 21-16,22-21 16,-22 0-16,0 21 0,21-21 0,-20 21 0,-1 0 15</inkml:trace>
  <inkml:trace contextRef="#ctx0" brushRef="#br0" timeOffset="1902.53">3323 1863 0,'0'0'15,"-21"21"-15,0 21 16,0-42-16,21 21 0,-22-21 16,22 22-16,22-22 15,-1 0-15,0 0 16,0 0-16,0 0 0,0-22 15,22 22-15,-22-21 0,21 0 16,-21 21-16,22-21 0,-22 0 16,21 0-16,-21-1 0,1 1 0,20 0 15,-42 0-15,21 0 0,0 0 16,-21-1-16,-21 22 31,0 0-31,0 22 0,0-1 16,-1 0-16,1 0 0,21 21 15,-21-20-15,21-1 0,-21 21 0,21-21 16,0 0-16,0 1 0,0-1 16,0 0-16,0 0 0,21 0 15,0-21-15,0 0 16,1 0-16,-1 0 0,21 0 0,-21 0 16,22 0-16,-22-21 0,21 0 15,0 0-15,1 0 0,-22-1 0,21 1 16,-21-21-16,22 21 0,-22-22 15,0 22-15,0-21 0,-21 21 16,0-22-16,21 22 0,-21 0 0,0 42 31,0 22-15,0-22-16,-21 21 0,21 0 16,0 1-16,-21 20 0,21-20 15,-21-1-15,21 21 0,-21 1 16,21-22-16,0 22 0,-21-1 0,21-20 15,0 20-15,-22 1 0,22-22 16,0 0-16,0 1 0,0-1 0,0 0 16,0-21-16,0 22 0,0-22 15,0 0-15,0 0 0,0 0 16,22-42 0,-22 0-16,21 0 15,-21-21-15,0 20 0,0-20 16</inkml:trace>
  <inkml:trace contextRef="#ctx0" brushRef="#br0" timeOffset="2230.71">4043 1778 0,'0'0'0,"0"-21"0,0-21 0,0 20 15,0 1-15,0-21 0,0 21 0,21 0 16,0-1-16,21 1 0,-20 0 15,-1 21-15,21-21 0,-21 21 0,22 0 16,-1 0-16,-21 0 0,0 0 16,22 0-16,-22 21 0,0-21 15,0 21-15,-21 0 0,0 22 16,0-22-16,0 0 0,0 21 0,-42-20 16,21 20-16,-1-21 0,-20 0 15,21 0-15,-21 1 0,20-1 0,1 0 16,-21 0-16,21 0 0,0 0 15,-1-21 1,44-21 15,-1 0-31,0 0 0,21 21 16</inkml:trace>
  <inkml:trace contextRef="#ctx0" brushRef="#br0" timeOffset="2626.62">4847 1609 0,'0'0'0,"21"0"16,0-21-16,1-1 0,-1 22 0,-21-21 16,-21 21 15,-1 0-31,-20 0 0,21 0 16,-21 21-16,20 1 0,-20-22 0,21 21 15,-21 0-15,20-21 0,22 21 16,0 0-16,0 0 15,0 1-15,22-1 16,-1-21-16,0 21 0,0-21 16,21 21-16,-20-21 0,-1 21 15,0-21-15,21 21 0,-21 1 0,1-22 16,-22 21-16,0 0 0,21-21 16,-21 21-16,0 0 0,0 0 0,-21 1 15,-22-1-15,22 0 16,-21-21-16,21 21 0,-22 0 0,1-21 15,21 0-15,-22 21 0,22-21 16,0 0-16,0 0 0,21-21 31,21 0-15,0 0-16,0 0 0,1-22 16,20 22-16</inkml:trace>
  <inkml:trace contextRef="#ctx0" brushRef="#br0" timeOffset="2904">5800 1312 0,'0'0'0,"21"0"16,0 0-16,-21 22 15,0-1-15,0 0 0,0 21 16,0-21-16,0 22 0,0-1 15,-21 0-15,0 1 0,-1-1 0,22 22 16,-21-22-16,21 0 0,-21 1 16,21-1-16,0-21 0,0 21 0,0-20 15,0-1-15,0 0 0,0 0 16,21-21 0,0 0-16,-21-21 15,0 0-15</inkml:trace>
  <inkml:trace contextRef="#ctx0" brushRef="#br0" timeOffset="3354.01">5609 1778 0,'0'0'0,"-21"0"0,0-21 15,21 0 1,0 0 0,21-1-16,21 22 0,-21-21 0,22 0 15,-1 21-15,0-21 0,22 0 16,-22 0-16,1 21 0,-1-22 0,0 1 15,1 21-15,-22 0 0,0-21 16,21 21-16,-21 0 0,1 0 16,-1 21-1,-21 0-15,0 1 0,0-1 0,0 0 16,0 21-16,0-21 0,0 22 16,0-22-16,0 21 0,0-21 0,0 22 15,0-22-15,0 0 0,0 0 16,21 0-16,-21 1 0,21-22 15,0 21-15,0 0 0,1-21 16,-1 0-16,0 0 0,0 0 0,21 0 16,-20-21-16,-1 0 0,21-1 15,-21 1-15,22-21 0,-22 21 0,0-22 16,-21 1-16,0 0 0,0-1 16,0 1-16,0 21 0,0-21 15,-21 20-15,0 1 0,-22 0 0,22 0 16,-21 21-16,21 0 0,-22 0 15,22 0-15,0 0 0,0 21 0,-22 0 16,22 0-16,0-21 0,21 22 16,0-1-16,-21 0 0,21 0 15</inkml:trace>
  <inkml:trace contextRef="#ctx0" brushRef="#br0" timeOffset="4813.02">8467 1630 0,'0'-21'0,"21"0"15,0 21-15,0-22 0,0 1 0,0 0 16,1 0-16,-1 0 16,0 0-16,0-1 0,0 1 0,-21-21 15,21 21-15,-21-22 0,22 22 16,-22-21-16,0 0 0,0 20 0,0-20 15,0 21-15,0 0 0,-22 21 16,1 0-16,0 0 16,21 42-16,0-21 15,0 22-15,0-1 0,0 0 0,0 1 16,0-1-16,0 21 0,0-20 16,0 20-16,0 1 0,0-22 15,0 22-15,0-1 0,0-21 0,0 1 16,0-1-16,0 0 0,0-20 15,0-1-15,-21 0 0,0 0 16,21 0-16,-21-21 0,-1 0 0,1 0 16,0 0-16,0 0 0,0 0 15,0 0-15,-1 0 0,1 0 0,0-21 16,0 0-16,0-21 0,0 20 16,-1 1-16,1-21 0,0 21 0,0 0 15,21-1-15,-21 22 0,21 22 31,0 20-31,0-21 16,21 0-16,0 0 0,0 22 0,0-22 16,1 0-16,-1 0 15,0 0-15,0 1 0,0-22 0,22 21 16,-1-21-16,0 0 0,1 0 16,-1 0-16,0 0 0,1 0 0,-1-21 15,0-1-15,22 1 0,-22 0 16,0 0-16,-20 0 0,41-43 15,-42 22-15,0 0 0,-21-1 16,22 1-16,-22 21 0,0-22 0,0 22 16,0 0-16,0 0 0,0 0 15,0 42-15,-22-21 16,22 42-16,-21-21 0,21 1 16,0 20-16,0 0 0,0-21 15,-21 22-15,21-1 0,0-21 16,0 22-16,0-22 0,0 0 0,0 0 15,0 0-15,0 0 0,0 1 0,0-1 16,21-21 0,0-21-1,1-1-15,-1 1 16,-21 0-16,21-21 0,-21 21 16,21-22-16,0 22 15,-21-21-15,21-1 0,1 22 0,-22-21 16,21 21-16,-21 0 0,0-1 0,21 22 15,0 0-15,0 0 16,-21 22-16,0-1 0,0 0 16,0 0-16,0 21 0,0-20 0,21 20 15,-21-21-15,0 21 0,0-20 16,22 20-16,-22-21 0,0 0 0,21 0 16,0-21-16,0 22 0,0-22 15,0 0-15,22 0 0,-22 0 16,21 0-16,-21 0 0,22 0 15,-1-22-15,0 1 0,1 21 0,-1-21 16,0-21-16,1 21 0,-1-1 16,0-20-16,-20 0 0,-1 21 15,0-22-15,0 1 0,-21 21 16,0 0-16,0-22 0,-21 22 16,0 21-16,0 0 0,-1 0 15,-20 21-15,21 0 0,0 1 0,0-1 16,-1 0-16,22 21 0,0 1 15,0-22-15,0 21 0,0-21 0,0 22 16,0-22-16,0 0 0,0 0 16,22 0-16,-22 0 0,21 1 0,-21-1 15,0 0-15,0-42 47,0 0-31,21-1-16,-21 1 0,21-21 0,0 21 15,0-22-15,1-20 0,20 21 16</inkml:trace>
  <inkml:trace contextRef="#ctx0" brushRef="#br0" timeOffset="5035.6">10456 1291 0,'0'0'0,"21"21"31,-21 1-31,0-1 0,0 21 0,0-21 16,0 22-16,0-1 15,0 0-15,0 1 0,0-1 0,0 0 16,0 1-16,0-1 0,0 0 16,0 1-16,0-22 0,0 21 0,0-21 15,0 0-15,0 1 0,0-1 16,0-42 15,-21-1-15,21 1-16</inkml:trace>
  <inkml:trace contextRef="#ctx0" brushRef="#br0" timeOffset="6052.03">10308 1799 0,'0'0'0,"0"-21"47,21 21-32,0 0-15,1 0 0,20-21 16,-21 21-16,21 0 0,-20-21 0,20 21 15,21-21-15,-20 21 0,-1-22 16,22 1-16,-1 21 0,-21-21 0,22 21 16,-1-21-16,-20 0 0,-1 0 15,22 21-15,-22-22 0,-21 1 0,21 21 16,-20-21-16,-1 21 0,0 0 16,-42 0-1,0 0 1,-22 0-16,22 21 0,-21 0 15,21 22-15,-22-22 0,22 21 0,-21-21 16,21 22-16,-1-1 0,1 0 16,0 1-16,0-22 0,21 21 0,-21-21 15,21 1-15,0-1 0,0 0 16,0 0-16,0 0 0,21 0 16,0-21-16,0 0 15,0 0-15,1 0 0,20 0 0,-21-21 16,0 21-16,22-21 0,-22 0 15,0 0-15,0 0 0,0-22 16,0 22-16,1-21 0,-22-1 0,0 1 16,21 0-16,-21-1 0,0 22 15,0 0-15,0 0 0,21 0 0,-21 0 16,0 42 0,0 0-16,0 21 15,0-21-15,0 22 0,0-22 16,0 21-16,0 1 0,0-22 0,0 0 15,0 21-15,0-21 0,0 1 16,21-1-16,-21 0 0,21-21 16,0 21-16,1-21 15,-1 0-15,0 0 0,0 0 0,0 0 16,0 0-16,22-21 0,-22 0 0,0 0 16,0-1-16,0 1 0,22-21 15,-22 21-15,0-22 0,0-20 0,0 21 16,1-1-16,-22 1 0,0 0 15,21-1-15,-21 1 0,0 21 0,0 0 16,0-1-16,-21 22 16,21 22-1,-22-1-15,1 0 0,21 21 16,0 1-16,-21-1 0,21 0 16,0 1-16,-21-1 0,21 0 15,0 1-15,0-22 0,0 21 0,0-21 16,0 22-16,21-22 0,0-21 15,0 21-15,1 0 0,-1-21 0,0 0 16,0 0-16,21 0 0,-20 0 0,-1 0 16,21-21-16,-21 0 0,22 21 15,-1-21-15,-21-22 0,21 22 0,1-21 16,-22-1-16,21 1 0,-21 0 16,1-22-16,-1 22 0,0 0 15,0-1-15,-21 1 0,21 0 0,-21-1 16,0 22-16,0 0 0,-21 21 31,0 21-31,0 0 0,0 0 0,21 22 16,-22-1-16,22 0 0,-21 1 15,21-1-15,0 0 0,0 1 0,0-1 16,0 0-16,0 1 0,21-22 16,1 21-16,-22-21 0,21 1 0,0-1 15,0 0-15,0 0 0,0-21 16,1 0-16,20 0 0,-21 0 15,0 0-15</inkml:trace>
  <inkml:trace contextRef="#ctx0" brushRef="#br0" timeOffset="6570.57">12954 1863 0,'0'0'0,"-64"21"0,-126 0 31,169-21-31,0 0 0,-1 0 0,65 0 32,-22-21-17,21 0-15,22-22 0,-22 22 16,22 0-16,-1-21 0,1-1 0,-22 1 15,21 0-15,-20-1 0,20 22 16,-20-21-16,-1 21 0,-21 0 0,0-1 16,0 1-16,1 21 0,-22 21 31,0 1-31,0-1 0,-22 21 16,22 0-16,-21 22 0,21-22 15,-21 22-15,21-1 0,0 43 16,0-42-16,0-1 0,-21-21 0,21 22 15,0-1-15,-21-20 0,21 20 16,0 1-16,0-22 0,-21 22 0,21-22 16,-22 21-16,1-20 0,21-1 15,0 0-15,0 1 0,-21-22 0,0 21 16,0-21-16,21 1 0,-21-1 16,-1 0-16,1-21 0,0 21 0,0-21 15,0 0-15,0 0 0,-1 0 16,1 0-16,21-21 0,0 0 15,0-22-15,0 1 0,0 0 0,0-22 16,0 1-16,21-22 0</inkml:trace>
  <inkml:trace contextRef="#ctx0" brushRef="#br0" timeOffset="6739.51">13398 1143 0,'0'0'16,"0"-42"-16,0 21 0,-21 21 15,21 21 1,0 0-16,0 0 16,21 0-16,1 0 0,-1 1 15,0-1-15,0 0 0,0 0 16,0 0-16</inkml:trace>
  <inkml:trace contextRef="#ctx0" brushRef="#br0" timeOffset="8778.53">13674 1609 0,'0'21'0,"0"-42"0,0 63 0,21-21 16,0 0-16,0-21 0,0 0 16,0 0-16,22 0 0,-1-21 15,0 0-15,1 0 0,-1 0 0,22 0 16,-22-1-16,0 1 0,1-21 16,-22 21-16,0-22 0,0 22 0,-21-21 15,0 21-15,0 0 0,0-1 16,0 1-16,-21 0 0,-21 21 15,20 0-15,1 0 0,-21 21 16,0 0-16,20 1 0,-20-1 0,21 0 16,0 21-16,0-21 0,-1 22 15,22-1-15,0 0 0,0-20 0,0 20 16,0 0-16,22-21 0,-22 22 0,21-22 16,0 0-16,21 0 0,-21-21 15,22 21-15,-22-21 0,21 0 0,1 0 16,-1 0-16,0-21 0,1 21 15,-1-21-15,0 0 0,1-21 0,-1 20 16,0-20-16,-21 0 0,22 21 16,-22-22-16,0 1 0,0 21 15,0-22-15,-21 22 0,22 0 16,-22 42 15,0 0-31,0 1 0,0-1 0,-22 0 16,22 21-16,-21-21 0,21 1 0,0 20 15,0-21-15,0 0 0,0 0 16,0 1-16,0-1 0,0 0 0,0 0 16,21-21-1,1-21 1,-1 21-16,0-21 16,-21-22-16,21 22 0,0 0 15,0-21-15,1 21 0,-1-22 16,0 22-16,0-21 0,0 21 0,0-1 15,1 22-15,-22 22 32,0-1-32,0 0 0,0 21 15,0-21-15,21 1 0,-21-1 16,21 21-16,-21-21 0,21 0 0,0 1 16,0-1-16,1 0 15,-1-21-15,0 21 0,21-21 16,1 0-16,-22 0 0,0 0 15,21 0-15,-21 0 0,1-21 0,20 0 16,-21 0-16,0-1 0,43-41 16,-43 42-16,0-22 0,0 1 15,0-21-15,1 20 0,-1-20 16,21-1-16,-21 1 0,0 20 0,-21-20 16,0 21-16,0-1 0,0 22 15,0 0-15,0 63 16,-21-21-1,0 22-15,0-1 0,0 0 0,0 1 16,-1-1-16,1 0 0,0 1 16,0-22-16,0 21 0,0 1 15,21-22-15,-22 0 0,22 21 0,0-21 16,0 1-16,0-1 16,0 0-16,0-42 31,22 21-31,-1-21 15,21-1-15,-21 1 0,0 0 16,22 0-16,-22 0 0,0 0 0,21 21 16,-20-22-16,20 1 0,-21 21 15,0 0-15,0 0 0,1 0 0,-1 0 16,0 0 0,-21 21-1,-21-21-15,0 22 16,-1-22-16,1 0 0,0 21 15,0-21-15,0 21 0,0-21 0,-1 21 16,22 0-16,-21-21 0,0 21 16,21 1-16,0-1 0,0 0 15,0 0-15,0 0 0,0 0 16,0 1-16,21-1 0,0-21 16,1 21-16,-1-21 0,0 0 15,21 21-15,-21-21 0,1 0 16,20 0-16,-21 0 0,21 0 15,-20 0-15,20 0 0,-21-21 0,21 0 16,-20 0-16,20-1 0,-21 1 16,0 0-16,0-21 0,1 21 0,-1-1 15,-21 1-15,0-21 0,21 21 16,-21 0-16,0 42 31,0 0-31,0 0 16,0 0-16,0 0 0,0 1 0,0-1 15,0 0-15,0 0 0,0 0 16,21 0-16,-21 1 0,21-22 16,0 0-16,1 21 15,-1-21-15,0 0 0,0 0 0,21 0 16,-20 0-16,-1 0 0,21 0 16,-21-21-16,22-1 0,-22 1 0,21 0 15,-21 0-15,22 0 0,-22 0 16,0-22-16,0 22 0,0 0 0,-21 0 15,0 0-15,21 21 0,-21-22 16,0 44 0,0-1-1,-21 0-15,21 0 0,-21 0 0,0 0 16,21 1-16,-21-1 0,21 0 16,-21-21-16,21 21 0,-22 0 15,22 0-15,0-42 47,22 21-47,-22-21 0,21 0 16,0 21-16,0-21 0,0 0 0,0-1 15,1 1-15,-1-21 0,0 21 16,0 0-16,0-1 0,0 1 0,1 0 16,-1 0-16,0 0 0,0 21 15,0 0-15,-21 21 16,21 0-16,-21 0 15,0 0-15,0 1 0,0-1 0,0 0 16,0 0-16,22 0 0,-22 0 16,0 1-16,0-1 0,21 0 0,0 0 15,-21 0-15,21-21 0,0 0 16,0 21-16,1-21 0,-1 0 0,0 0 16,21 0-16,-21 0 0,22-21 15,-22 21-15,21-21 0,1 0 0,-1 0 16,0 0-16,-21-1 0,22 1 15,-22-21-15,21 21 0,-21-22 0,22 1 16,-22 0-16,0-1 0,-21 1 16,0 0-16,21 21 0,-21-22 15,0 22-15,-21 21 16,0 0-16,0 0 0,0 42 16,-22-20-16,22-1 0,0 21 0,0 0 15,-22-20-15,22 20 0,0 0 16,21-21-16,-21 22 0,0-22 0,21 21 15,-21-21-15,21 1 0,0-1 16,0 0-16,0 0 0,0 0 16,0-42 31,0 0-47,0 0 0,0 0 0,0-1 15,0 1-15,0 0 16</inkml:trace>
  <inkml:trace contextRef="#ctx0" brushRef="#br0" timeOffset="8946.03">17039 1058 0,'0'0'0,"-42"0"0,-1 0 0,22 0 0,-21 0 16,21 0-16,0 0 0,-1 0 16,1 0-16,0 0 15,21 22 1,21-1-1,0-21-15,1 21 16,-1-21-16,0 0 0,21 21 0</inkml:trace>
  <inkml:trace contextRef="#ctx0" brushRef="#br0" timeOffset="9531.02">18394 1990 0,'0'0'0,"0"21"32,0 0-32,-21-21 0,-1 21 15,1-21-15,0 0 0,0 21 16,0-21-16,-22 22 0,1-22 0,-21 21 15,20-21-15,-41 0 0,-1 21 16,-21-21-16,0 0 0,0 21 16,-21 0-16,0-21 0,-21 21 0,0-21 0,0 0 15,-21 22-15,-22-1 0,22-21 16,-43 21-16,0-21 0,-20 21 0,-1-21 16,-42 21-16,21 0 0,-43-21 15,1 22-15,-22-1 0,1 0 16,-22 0-16,1 0 0,-1 22 0,-21-22 15,21 0-15,-20 21 0,-1 1 16,0-1-16,21 0 0,-21 1 0,22-1 16,-1 0-16,22 1 0,-22-1 15,21 0-15,1 1 0,-1-1 0,1 0 16,21-21-16,-22 22 0,22-1 0,-1 0 16,22-20-16,0 20 0,21-21 0,-21 21 15,42-20-15,0-1 16,22 0-16,-1 0 0,21-21 0,22 21 15,21-21-15,0 21 0,21-21 16,21 22-16,21-22 0,1 0 0,20 21 16,22-21-16,-1 0 0,1 0 15,21 0-15,42 0 47,0 0-47,0 0 0,22-21 0,-22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3:25:56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5567 0,'0'0'0,"-21"-21"15,-22 0-15,22-1 0,21 1 16,0 0-16,-21 0 0,21 0 0,0 42 16,0 0-1,-21-21-15</inkml:trace>
  <inkml:trace contextRef="#ctx0" brushRef="#br0" timeOffset="136.41">1926 5842 0,'0'0'0,"0"21"0,0 0 0,0 43 16,0-22-16,0-21 0,0 22 16,-21-1-16,21-21 0,-21 0 0,21 22 15,-21-22-15,21 0 0,0 0 16,0-42 31,0 0-47</inkml:trace>
  <inkml:trace contextRef="#ctx0" brushRef="#br0" timeOffset="420.07">1905 5567 0,'21'0'31,"0"0"-31,0 42 0,1 1 15,-1-1-15,0 0 0,0 1 16,0 20-16,0-21 0,-21 1 0,22-1 16,-1-21-16,0 22 0,-21-1 15,21-21-15,0 0 0,-21 0 16,0 1-16,21-1 0,-21 0 0,22-21 16,-22 21-16,21-21 15,0-21 16,-21 0-31,21 0 0,-21-1 16</inkml:trace>
  <inkml:trace contextRef="#ctx0" brushRef="#br0" timeOffset="771.83">1990 5546 0,'0'-21'15,"0"-1"1,-22 22-1</inkml:trace>
  <inkml:trace contextRef="#ctx0" brushRef="#br0" timeOffset="933.54">1968 5800 0,'0'84'15,"0"-62"-15,-42 41 16,42-21-16,-21-20 16,0 20-16,21-21 0,-21 0 0,21 0 15,0 1-15,0-1 0,-22-21 16,22 21-16,22-42 31,-1 0-31,0-1 0,0 1 16,0 0-16</inkml:trace>
  <inkml:trace contextRef="#ctx0" brushRef="#br0" timeOffset="1200.89">2413 5546 0,'0'0'0,"0"-21"0,0-1 0,0 1 16,0 42 0,0 1-1,0-1-15,0 0 0,0 21 16,0 1-16,0-1 0,0 0 16,-21 1-16,21-1 0,0 0 15,-21 1-15,21-22 0,0 21 0,0-21 16,0 22-16,0-22 0,0 0 15,0 0-15,0 0 0,0 0 16,21-21 15,0-21-31</inkml:trace>
  <inkml:trace contextRef="#ctx0" brushRef="#br0" timeOffset="1624.39">2773 5757 0,'0'0'0,"21"-21"0,-42 0 16,21 42 0,-21 0-1,-1 1-15,1-1 0,21 0 0,-21 0 16,0 21-16,0-20 0,21-1 16,0 21-16,-21-21 0,21 0 0,0 1 15,0-1-15,0 0 0,0 0 16,0 0-16,21-21 0,-21 21 0,21-21 15,0 0-15,0 0 0,0 0 16,22 0-16,-22 0 0,0 0 0,0 0 16,0 0-16,22-21 0,-22 0 15,0 21-15,0-21 0,0 0 16,1-22-16,-22 22 0,21 0 16,-21-21-16,0-1 0,0 22 0,0-21 15,0 21-15,0-22 0,-21 22 16,-1 0-16,1 21 0,0 0 15,0 0-15,0 0 0,-22 0 0,22 0 16,0 0-16,0 21 0,0 0 16,0 1-16,-1-1 0,1 0 0,21 0 15,0 0-15,0 0 16,0 1-16,0-1 0,21-21 16,1 0-1,20 0-15</inkml:trace>
  <inkml:trace contextRef="#ctx0" brushRef="#br0" timeOffset="1911.74">3365 5440 0,'-42'21'31,"21"0"-31,21 0 0,0 1 0,0-1 16,0 21-16,-21-21 0,21 22 16,0-1-16,-21 0 0,21 1 0,-22-1 15,22-21-15,0 21 0,0-20 0,-21 20 16,21-21-16,0 0 0,0 0 16,-21 1-16,21-1 0,0 0 15,21-42 16,0 0-31,-21-1 16</inkml:trace>
  <inkml:trace contextRef="#ctx0" brushRef="#br0" timeOffset="2117.56">3111 5821 0,'-21'42'31,"42"-42"1,1 0-32,20 0 0,-21 0 0,0 0 15,0 0-15,1 0 0,-1 0 16,0 0-16,0 0 0,0-21 16,0 21-16,1-21 0,20 21 0,-21 0 15</inkml:trace>
  <inkml:trace contextRef="#ctx0" brushRef="#br0" timeOffset="2512.57">3641 5821 0,'0'0'15,"0"21"-15,21-21 32,0 0-17,0 0-15,0 0 0,0 0 16,1 0-16,-1-21 0,21 21 15,-21-21-15,0 0 0,1 21 0,-22-22 16,21 1-16,0 21 0,-21-21 16,21 0-16,-21 0 0,-21 0 15,0 21 1,0 0-16,-1 0 0,1 0 0,0 21 16,-21-21-16,21 21 0,-1-21 0,-20 21 15,21 0-15,0 0 0,0 1 0,-1-1 16,1 0-16,0 21 0,0-21 15,21 1-15,0-1 0,0 0 16,0 21-16,0 1 0,0-22 0,0 0 16,21 0-1,0-21-15,0 0 0,1 0 0,-1 0 16,0 0-16,21 0 0,-21 0 16,1 0-16,-1 0 0,21 0 0,-21 0 15,0-21-15,22 21 0,-22-21 0,0 0 16,0 21-16,0-22 0</inkml:trace>
  <inkml:trace contextRef="#ctx0" brushRef="#br0" timeOffset="2996.02">1545 6541 0,'0'0'15,"-21"21"-15,0-21 0,0 0 0,-1 21 16,44-21 15,-1 0-31,21 0 16,-21 0-16,22-21 0,-1 21 0,0 0 15,22 0-15,-1 0 0,1-21 0,20 21 16,1 0-16,21-22 0,21 22 16,-21 0-16,21 0 0,0-21 15,0 21-15,0 0 0,0 0 0,0 0 16,0 0-16,0-21 0,-21 21 15,-1 0-15,1 0 0,-21 0 0,0 0 16,-22 0-16,-21 0 0,1-21 0,-1 21 16,-21 0-16,0 0 0,1 0 15,-22-21-15,0 0 32,-22-1-32,1 1 15</inkml:trace>
  <inkml:trace contextRef="#ctx0" brushRef="#br0" timeOffset="3396.52">4741 5884 0,'-21'0'31,"0"0"-31,21 22 16,21-1 15,0-21-31,-21-21 16,21 21-16,1 0 15,-22-22 1,0 1-16,-22 21 16,1 0-1,0 0 1,21 21 0,0 1-16,0-1 15,0 0 1</inkml:trace>
  <inkml:trace contextRef="#ctx0" brushRef="#br0" timeOffset="3676.57">4762 6223 0,'0'0'16,"0"21"-16,0 0 0,-21-21 15,0 0-15,42 0 16,0 0-16,1 22 0,-1-22 0,0 0 16,0 0-16,0 0 0,0 0 15,1 0-15,-22-22 16,0 1-16,-22 21 16,1 0-1,0 0-15,0 0 0,0 0 16,0 0-1,-1 0-15,22 21 16,0 1 0</inkml:trace>
  <inkml:trace contextRef="#ctx0" brushRef="#br0" timeOffset="4420.55">2180 7408 0,'0'0'0,"-21"0"16,63 0-1,-21 0-15,22 0 0,20 0 16,1 0-16,-1 0 0,22 0 16,-22 0-16,22 0 0,-21 0 0,20 0 15,-20 0-15,-1 0 0,1 0 16,-22 0-16,0 0 0,1 0 0,-1 0 16,-21 0-16,0 0 0,1 0 15,-44 0 1,1 0-1,0 0-15,0 0 0,0 0 0,-22 0 16,22 22-16</inkml:trace>
  <inkml:trace contextRef="#ctx0" brushRef="#br0" timeOffset="4780.56">2921 7472 0,'-21'42'31,"0"-42"-31,21 21 0,0 1 15,0-1-15,0 0 0,0 0 16,0 0-16,0 0 0,0 22 16,-22-22-16,22 21 0,0 1 0,0-22 15,0 21-15,-21 0 0,21 1 16,0-1-16,-21 0 0,0 22 0,21-43 16,-21 21-16,0 1 0,-1-1 15,1-21-15,0 0 0,-21 1 16,21-1-16,-22 0 0,1 0 15,21 0-15,-22-21 0,1 0 0,0 0 16,-1 0-16,1 0 0,0 0 16,-1-21-16,22 0 0,-21 0 0,21 0 15,0-1-15,-22-20 0,22 21 16,21 0-16,-21 0 0,21-22 16,0 22-16,0 0 0,21 0 15,0 21-15,0-21 16,1 21-16,20 0 15,0 0-15,1 0 0,20-22 0</inkml:trace>
  <inkml:trace contextRef="#ctx0" brushRef="#br0" timeOffset="5292.53">3323 7980 0,'0'0'0,"0"-21"0,0 0 15,0-1-15,0 1 0,0 0 16,0 0-16,-21 0 16,0 21-16,0 0 0,-1 0 15,1 0-15,0 0 0,0 0 16,0 21-16,0-21 0,-1 21 0,1 21 16,0-20-16,0 20 0,0 0 15,0 1-15,-1-22 0,22 21 0,0 0 16,-21 1-16,21-22 0,0 21 15,0-21-15,0 1 0,0-1 0,0 0 16,21-21-16,1 0 16,-1 0-16,0 0 0,0 0 0,0-21 15,0 0-15,1-1 0,-1 1 16,21-21-16,-21 21 0,0-22 0,22 22 16,-22-21-16,0 0 0,0-1 15,-21 1-15,21 21 0,1-22 16,-22 22-16,0 0 0,0 42 31,0 0-31,0 1 0,0-1 16,0 21-16,0-21 0,0 22 15,0-22-15,0 21 0,21-21 0,-21 0 16,21 22-16,-21-22 0,21-21 16,0 21-16,-21 0 0,21-21 0,1 0 15,-1 0-15,0 0 0,0 0 16,0 0-16,0 0 0,1 0 0,-1-21 15,0 0-15,0 0 0,0-22 16,0 22-16</inkml:trace>
  <inkml:trace contextRef="#ctx0" brushRef="#br0" timeOffset="5496.56">3831 8128 0,'0'64'16,"0"-43"0,0 0-16,0 0 0,21 0 15,0-21 1,1 0 0,-1 0-16,0-21 15,0 0-15,0 0 0</inkml:trace>
  <inkml:trace contextRef="#ctx0" brushRef="#br0" timeOffset="5688.33">4212 7895 0,'21'-21'0,"-42"42"0,42-63 0,-21 21 16,-21 21 15,0 21-31,0 0 0,0 0 16,-1 0-16,-20 22 0,21-22 15,0 21-15,0-21 0,-1 22 0,1-22 16,0 21-16,0-21 0,21 1 15,0-1-15,-21 21 0,21-21 16,0 0-16,21-21 16</inkml:trace>
  <inkml:trace contextRef="#ctx0" brushRef="#br0" timeOffset="6239.65">4720 7938 0,'0'0'0,"21"0"0,-21-22 15,-21 22 32,0 0-47,0 0 16,-22 0-16,22 0 0,0 22 15,0-1-15,-21-21 0,20 42 16,1-21-16,-21 0 0,21 22 16,0-22-16,-1 21 0,1-21 0,0 22 15,0-22-15,0 0 0,21 0 16,-21 0-16,21 1 0,0-1 16,21-21-1,0 0-15,0 0 0,0 0 16,0-21-16,1 21 0,-1-22 15,21 1-15,0-42 16,1 42-16,-22-22 0,0 1 0,0 21 16,22-22-16,-22 1 0,0 21 0,0 0 15,-21 0-15,0-1 0,21 1 16,-21 42 0,0 1-16,0 20 15,-21-21-15,0 21 0,21-20 16,0 20-16,-21-21 0,21 21 0,0-20 15,0 20-15,0-21 0,0 0 16,0 0-16,21 1 0,0-22 0,0 21 16,0-21-16,1 0 0,-1 0 15,0 0-15,0 0 0,0 0 0,22 0 16,-22-21-16,0-1 0,0 1 0,0 0 16,0 0-16,1 0 0,-1-22 15</inkml:trace>
  <inkml:trace contextRef="#ctx0" brushRef="#br0" timeOffset="6627.56">3704 7726 0,'0'0'15,"-21"0"-15,21 21 16,0 0-16,0 0 15,0 1-15,0-1 0,21 0 0,0 0 16,0 21-16,-21-20 0,22 20 16,-22-21-16,21 21 0,-21-20 0,0 20 15,0-21-15,0 0 0,0 0 16,0 22-16,0-22 0,0 0 0,21 0 16,0-21-1,0 0-15</inkml:trace>
  <inkml:trace contextRef="#ctx0" brushRef="#br0" timeOffset="8252.51">6308 7451 0,'0'0'0,"-22"0"0,1 0 0,0 0 16,0 0-1,42 0 17,0 0-32,0 0 15,22 0-15,-1 0 0,0 0 16,1 0-16,20 0 0,1 0 0,20 0 15,-20-21-15,-1 21 0,1 0 16,-1 0-16,-20-22 0,41 22 0,-41 0 16,-1 0-16,-63 0 31,0 0-15,0 0-16,-1 0 0,1 0 0,0 0 15,-21 0-15,21 0 0</inkml:trace>
  <inkml:trace contextRef="#ctx0" brushRef="#br0" timeOffset="8527.54">6773 7472 0,'-21'0'0,"21"21"16,-21-21 0,21 21-16,-21-21 15,21 21-15,-21-21 0,21 22 0,0-1 16,-22 0-16,1 0 0,21 0 0,0 0 15,0 1-15,0-1 0,0 21 0,0-21 16,0 0-16,0 22 0,0-22 16,0 21-16,0 1 0,0-22 0,0 21 15,0 0-15,-21-20 0,0 20 16,0-21-16,21 21 0,-21-20 16,-22-1-16,22 0 0,0 0 0,0-21 15,-22 21-15,22-21 0,0 0 16,0 0-16,-21 0 0,20 0 0,1-21 15,0 21-15</inkml:trace>
  <inkml:trace contextRef="#ctx0" brushRef="#br0" timeOffset="8620.45">6117 8065 0,'0'0'16,"0"-22"-16,0 1 0,0 0 15,21 0-15,0 21 16,1 0-16,-22-21 0,21 21 16,0 0-16,42 0 15,-41 0-15</inkml:trace>
  <inkml:trace contextRef="#ctx0" brushRef="#br0" timeOffset="9224.56">7260 7916 0,'0'0'0,"0"-21"15,21 0-15,0 21 0,-21-21 16,0 0-16,0 0 0,0-1 15,0 1-15,0 0 16,-21 21 0,0 0-16,0 0 0,0 0 0,0 0 15,-1 0-15,1 21 0,0-21 16,0 21-16,0 1 0,0 20 0,-22-21 16,22 21-16,21-20 0,-21 20 0,0 0 15,0-21-15,21 22 0,0-22 16,0 0-16,0 21 0,0-20 0,0-1 15,0 0-15,21-21 16,0 0-16,0 0 0,0 0 16,0 0-16,22-21 0,-22 0 0,21-1 15,-21 1-15,22 0 16,-22-21-16,0-1 0,21 22 0,-20-21 16,-1 0-16,0-1 0,0 1 15,0 21-15,0-22 0,-21 1 0,22 0 16,-22-1-16,0 1 0,0 21 0,0-21 15,0 20-15,0 1 0,0 0 16,0 0-16,0 42 16,-22 21-1,22-20-15,-21 20 0,21-21 16,0 21-16,0 1 0,-21-1 16,21 0-16,-21 1 0,21-1 15,0 0-15,0 1 0,0-1 0,0 0 16,0-20-16,0 20 0,0-21 15,0 0-15,0 0 0,0 1 0,21-22 16,0 0-16,0 0 16,1 0-16,-1 0 0,0 0 0,0 0 15,0-22-15,0 1 0,1 0 0,-1 0 16,21 0-16,-21-22 0,0 22 16</inkml:trace>
  <inkml:trace contextRef="#ctx0" brushRef="#br0" timeOffset="9872.06">8064 7451 0,'0'0'0,"-21"0"15,0 0-15,0 0 16,0 0-16,21 21 16,0 0-16,-21 0 0,21 0 0,-22 22 15,22-22-15,-21 21 0,21-21 0,0 22 16,0-1-16,0-21 0,0 22 15,-21-1-15,21-21 0,-21 21 0,21-20 16,0 20-16,0-21 0,-21 21 16,21-20-16,0-1 0,-21 0 15,21 0-15,0 0 16,0-42 0,0 0-1,0 0-15,0 0 16,21-22-16,0 22 0,-21 0 0,21-21 15,0 20-15,0-20 0,1 21 0,-1 0 16,0 0-16,0-22 0,0 43 16,0-21-16,22 0 0,-22 0 0,0 21 15,0 0-15,0 0 0,1 0 16,-1 0-16,0 0 16,-21 21-16,0 0 15,-21 0-15,0 0 16,-1-21-16,-20 22 0,21-1 0,-21-21 15,-1 21-15,1 0 0,0-21 0,20 0 16,-20 0-16,0 0 0,21 0 16,-1 0-16,1 0 0,0 0 0,0 0 15,21 21 17,21-21-32,0 21 0,0 1 15,1-22-15,-1 21 0,0 0 16,0 0-16,0 0 0,0 0 15,1 1-15,-1-1 0,0 0 16,0 0-16,0 0 0,0 0 0,22-21 16,-22 0-16,0 22 0,21-22 0,1 0 15,-1 0-15,-21 0 16,0 0-16,1-22 0,-22 1 16,21 0-16,-21 0 0,0 0 0,0 0 15,0-1-15</inkml:trace>
  <inkml:trace contextRef="#ctx0" brushRef="#br0" timeOffset="10423.9">6371 7874 0,'-21'21'16,"0"-21"-16,21 21 0,-21 1 0,21-1 15,-22 0-15,1 21 0,21-21 16,0 1-16,0 20 0,-21-21 0,21 21 16,0-20-16,0-1 0,0 21 0,0-21 15,0 0-15,21 1 16,0-22-16,1 0 0,-1 0 0,21 0 15,0 0-15,1 0 0,-1 0 16,22-22-16,-1 1 0,1 0 0</inkml:trace>
  <inkml:trace contextRef="#ctx0" brushRef="#br0" timeOffset="10974.1">10499 7578 0,'0'-64'32,"0"43"-32,-22 21 15,22 21-15,0 0 16,0 1-16,0-1 0,0 0 16,0 21-16,0-21 0,0 22 0,0-1 15,0-21-15,0 22 0,0-1 0,-21 0 16,0 1-16,21-1 0,-21 0 0,21-21 15,0 22-15,-21-22 0,21 0 16,-21 21-16,21-20 0,-22-22 16,22 21-16,0-42 31,22-1-31,-1 1 16</inkml:trace>
  <inkml:trace contextRef="#ctx0" brushRef="#br0" timeOffset="11312.42">10774 7895 0,'-43'64'31,"22"-64"-31,42 0 16,1 0-16,-1 0 0,0 0 15,0 0-15,0-21 16,0 21-16,-21-22 0,0 1 16,0 0-16,0 0 15,-21 21-15,-21-21 16,0 21-16,20 0 0,1 0 16,0 0-16,21 21 15,0 0-15,0 0 16,0 0-1,0 1 1,21-22-16,0 0 0,22 0 16,-22 0-16,21 0 0</inkml:trace>
  <inkml:trace contextRef="#ctx0" brushRef="#br0" timeOffset="11520.82">11472 7768 0,'-42'0'16,"42"-21"-16,-21 21 0,0-21 0,-1 21 0,-20-21 15,21 21-15,21-21 0,0-1 16,0 1-16,0 0 16,0 0-16,0 0 0,21 0 15,0-1-15,0 1 0,1 21 0,20-21 16,-21 0-16,0 0 0,0 21 15</inkml:trace>
  <inkml:trace contextRef="#ctx0" brushRef="#br0" timeOffset="11864.59">11705 7451 0,'0'21'16,"21"-21"-16,-21 21 0,0 0 0,0 22 0,0-22 15,0 0-15,0 0 0,-21 21 0,0-20 16,0-1-16,0 21 0,-22-21 0,22 22 16,-21-22-16,21 0 15,-22 21-15,22-21 0,0 1 0,0-1 16,21 0-16,0 0 0,0 0 0,0 0 15,0 1-15,21-22 16,0 0-16,0 0 0,0 0 0,1 0 16,-1 0-16,21 0 0,-21-22 0,0 22 15,22-21-15,-22 0 0,0 0 16,0 0-16,0 0 0,1-1 0,-22 1 16,0 0-16,0 0 0,0 0 0,0 0 15,-22-1-15,1 22 0,0-21 16,0 21-16,-21 0 0,20 0 0,-20 0 15,0 0-15,-1 0 0,22 0 16,-21 0-16,0 0 0,20 21 16,1-21-16,0 22 0,21-1 15,0 0-15,0 0 16,21-21-16,0 0 0,1 0 16,-1 0-16,21 0 0</inkml:trace>
  <inkml:trace contextRef="#ctx0" brushRef="#br0" timeOffset="12387.32">11261 7641 0,'42'-63'31,"-21"42"-15,0 21-16,0 0 0,1 0 0,-1 0 15,0 0-15,0 0 0,21-22 0,-20 22 16,-1 0-16,0 0 0,21 0 16,-21 0-16,-21 22 15,0-1-15,0 0 16</inkml:trace>
  <inkml:trace contextRef="#ctx0" brushRef="#br0" timeOffset="12892.27">13271 7493 0,'0'0'0,"-63"-21"16,42 21-16,0 0 0,-1 0 16,1 0-16,0 0 0,0 0 0,0 0 15,0 0-15,-1 0 0,1 0 0,-21 21 16,21-21-16,0 21 0,-22 0 0,22 1 16,-21-1-16,21 0 0,-1 0 0,1 0 15,21 0-15,0 1 0,0-1 16,0 0-1,21-21-15,1 21 0,-1-21 16,0 0-16,0 0 0,21 0 0,-20 0 16,20 0-16,-21 0 0,21 0 0,-20 0 15,20 0-15,-21 0 0,0 0 16,0 0-16,43 0 0,-22 0 0,-63 0 16,0 0-1,-21 0-15,20 0 0,-20 0 0,21 0 16,-21 0-16,-1 21 0</inkml:trace>
  <inkml:trace contextRef="#ctx0" brushRef="#br0" timeOffset="13209.7">13144 8234 0,'-105'127'16,"105"-85"-1,-22-21-15,1 22 0,-21-22 0,0 21 16,20 1-16,1-22 0,0 0 16,21 0-1,0 0-15</inkml:trace>
  <inkml:trace contextRef="#ctx0" brushRef="#br0" timeOffset="14012.54">13144 7789 0,'0'-21'15,"-21"21"32,0 0-47,0 0 0,-21 0 16,20 0-16,-20 0 0,21 21 0,-21 1 15,20-1-15,-20 0 0,21 0 16,0 21-16,0-20 0,-1-1 16,22 0-16,0 21 0,0-21 0,0 1 0,0-1 15,0 0-15,22-21 0,20 21 16,-21 0-16,0-21 0,22 0 16,-22 0-16,21 0 0,0 0 0,22 0 15,-22 0-15,1-21 0,20 21 16,-21-21-16,22 0 0</inkml:trace>
  <inkml:trace contextRef="#ctx0" brushRef="#br0" timeOffset="14939.56">13144 7662 0,'0'0'0,"-63"0"16,21 0-16,-1 0 0,-20 0 0,20 0 15,-20 0-15,21 0 0,20 0 16,1 22-16,0-22 0,0 0 0,0 0 16,0 0-16,-1 0 0</inkml:trace>
  <inkml:trace contextRef="#ctx0" brushRef="#br0" timeOffset="15124.11">12954 7705 0,'169'-21'16,"-126"21"-16,20-22 15,1 22-15,-1 0 0,-21 0 0,1-21 16,-22 21-16,0 0 0,-42 0 15,-21 0-15,-1 0 16,-20 21-16,-1 1 0,-20-22 0,-22 21 16,21 0-16,0-21 0,22 21 15,-22 0-15,43-21 0,-22 21 0,22-21 16,-21 0-16,41 0 0,44 0 16,-1 0-16,0 22 0,0-22 15,0 0-15</inkml:trace>
  <inkml:trace contextRef="#ctx0" brushRef="#br0" timeOffset="15296.68">12531 8149 0,'0'21'16,"21"1"-1,0-22-15,21 0 0,1 0 16,20 0-16,-21-22 0</inkml:trace>
  <inkml:trace contextRef="#ctx0" brushRef="#br0" timeOffset="15415.98">13250 8128 0,'-42'0'0,"21"21"16,-22 0-16,-20-21 0,21 22 0,-1-1 15,1 0-15,0 0 0,-22-21 0,43 21 16</inkml:trace>
  <inkml:trace contextRef="#ctx0" brushRef="#br0" timeOffset="15659.41">12912 8319 0,'0'0'0,"21"0"15,0 0-15,21-22 0,1 22 0,-1-21 16,0 0-16,22 0 0,-1 0 16,-20-22-16,20 22 0,-21 0 0,-20-21 15,20 21-15,-21-1 0,-21-20 16,0 21-16,0 0 0,-21 21 0,-21-21 15,20 21-15,-41 0 0,21 0 0,-22 0 16,1 21-16,-1 0 0,1 0 16,-1 0-16,22-21 0,-22 43 15,22-22-15,21 0 0,0 0 16,-22 0-16,1 0 0,42 22 0,21-43 16,0 21-16,0-21 0,1 0 15,20 0-15,0 0 0,1 0 16,-1 0-16,0 0 0,1-21 0,20 0 15,-21-1-15,22 1 0,-43-21 0</inkml:trace>
  <inkml:trace contextRef="#ctx0" brushRef="#br0" timeOffset="15832.58">13039 8065 0,'21'0'15,"0"0"-15,0-22 16</inkml:trace>
  <inkml:trace contextRef="#ctx0" brushRef="#br0" timeOffset="15917.09">13547 7684 0,'-64'-43'15,"22"43"-15,21 0 0,-43 0 16</inkml:trace>
  <inkml:trace contextRef="#ctx0" brushRef="#br0" timeOffset="16159.76">13017 7726 0,'-21'106'31,"21"-85"-31,0 0 16,0 0-16,0 0 0,21 1 0,1-1 15,-1-21-15,0 21 0,21-21 0,-21 0 16,22 0-16,-1 0 0,0 0 15,1-21-15,-1 0 0,0 21 16,1-22-16,-1 1 0,0 0 0,1-21 16,-22 21-16,21-1 0,-21 1 15,1-21-15,-22 21 0,0-22 0,0 1 16,0 21-16,0-21 0,-22 20 0,1 1 16,-21 0-16,21 0 0,-22 21 15,1 0-15,21 0 0,-43 21 16,22 0-16,0 0 0,-1 22 0,1-22 15,0 21-15,-1 1 0,-20-22 0</inkml:trace>
  <inkml:trace contextRef="#ctx0" brushRef="#br0" timeOffset="16475.56">13102 8128 0,'21'0'0,"22"0"16,-22 0-16,21 0 0,0-21 0,1 21 16,-1-21-16,0 0 0,1-1 15,-22 1-15,21 0 0,-21-21 0,1 21 16,-1-1-16,0-20 0,-21 21 15,0-21-15,0 20 0,0-20 16,0 0-16,-21-1 0,21 22 0,-21-21 16,-1 21-16,-20 0 0,21-1 15,0 22-15,0 0 0,-22 22 0,1 20 16,21-21-16,-22 21 0,-20 43 16,42-43-16,0 1 0,-22-1 15,43 22-15,-21-22 0,0 0 0,21 22 16,-21-43-16,21 21 0,0 1 15,0-1-15,0-21 0,21 0 0,-21 0 16,21 1-16,0-22 0,0 0 16,1 0-16,-1 0 0,21 0 15,-21 0-15,0 0 0,1-22 0,-1 1 16,-21 0-16,21 0 0,-21 0 0,0 0 16,0-1-16</inkml:trace>
  <inkml:trace contextRef="#ctx0" brushRef="#br0" timeOffset="16555.59">13293 8255 0,'0'0'0</inkml:trace>
  <inkml:trace contextRef="#ctx0" brushRef="#br0" timeOffset="16644.33">13271 8319 0,'0'-22'63</inkml:trace>
  <inkml:trace contextRef="#ctx0" brushRef="#br0" timeOffset="21559.67">2138 9059 0,'-43'0'31,"65"0"0,-1 0-31,0 0 16,0 0-16,0 0 0,0 0 15,1 0-15,-1 0 0,0 0 16,0 0-16,0 0 0,0 0 16,1 0-16,-1 0 0,21 0 0,-21 0 15,0 0-15,22 0 0,-1 0 16,-21 0-16,22 0 0,-1 0 0,0 0 15,-21 0-15,22 0 0,-1 0 16,0 0-16,1 0 0,-1 0 0,0 0 16,1 0-16,-1 0 0,0 0 15,1 0-15,20 0 0,-20 0 0,20 0 16,1 0-16,-1 0 0,22 0 16,-22 0-16,22-21 0,-22 21 0,22 0 15,-21 0-15,20 0 0,-20-21 16,20 21-16,-20 0 0,21 0 0,-1 0 15,-20 0-15,20 0 0,1 0 16,-21 0-16,20 0 0,-20 0 16,20-21-16,-20 21 0,-1 0 0,1 0 15,-1 0-15,1 0 0,-1 0 16,22 0-16,-21 0 0,-1 0 0,22 0 16,-22-21-16,22 21 0,-22 0 15,1 0-15,-1 0 0,1 0 0,-1 0 16,1 0-16,-1 0 0,-20 0 15,20 0-15,1 0 0,-1 0 0,1 0 16,-1 0-16,22 0 0,-22 0 0,22 0 16,-21 0-16,20 0 15,1 0-15,-22 0 0,22 0 0,-21 0 16,-1 0-16,1 0 0,-1 0 16,22 0-16,-22 0 0,1 0 0,-1 0 15,22 0-15,-22 0 0,1 0 0,-1 0 16,1 0-16,21 0 0,-43 0 15,21 0-15,1 0 0,-1 0 0,-20 0 16,20 0-16,-20 0 0,20 0 16,-21 0-16,22 0 0,-22 0 15,22 0-15,-22 0 0,22 0 0,-1 0 16,1 0-16,-22 0 0,21 0 0,1 0 16,-22 0-16,22 0 0,-22 0 15,22 0-15,-22 0 0,21 0 16,-20 0-16,20 0 0,1 0 0,-22 0 15,43 21-15,-22-21 0,1 0 16,-1 21-16,22-21 0,-22 0 0,1 21 16,21 0-16,-22-21 0,-21 0 0,22 0 15,-1 22-15,-20-22 0,20 0 16,1 0-16,-22 0 0,22 0 0,-22 21 16,21-21-16,-20 0 0,-1 0 15,22 0-15,-22 0 0,21 0 0,-20 0 16,-1 0-16,22 0 0,-22 0 15,0 0-15,1 0 0,-1 0 16,0 0-16,-21 0 0,43 0 16,-22 0-16,-21 0 0,1 0 15,20 0-15,-21 0 0,0 0 0,0 0 16,1 0-16,20 0 0,-21 0 0,0 0 16,0 0-16,1 0 0,-1 0 15,0 0-15,0 0 0,0 0 16,0 0-16,1 0 15,-1 0 1,0 0 0,-42 0 62,0 0-63,-1 0-15,1-21 16</inkml:trace>
  <inkml:trace contextRef="#ctx0" brushRef="#br0" timeOffset="22859.54">3662 10626 0,'0'0'0,"0"-21"15,0-1 1,0 1-16,0 0 0,0 0 16,0 0-16,0 0 15,-21 21 1,21 21 0,-22 0-16,1 0 0</inkml:trace>
  <inkml:trace contextRef="#ctx0" brushRef="#br0" timeOffset="23191.35">3556 11345 0,'21'0'0,"0"0"15,0 0-15,1 0 0,20 0 16,-21 0-16,21-21 0,-20 21 0,20-21 16,0 0-16,-21-21 0,22 20 15,-1-20-15,0 0 0,1 21 0,-22-22 16,21 1-16,-21 0 0,22-1 0,-22 1 15,0 0-15,-21-22 0,0 22 16,0-1-16,0 1 0,0 0 16,0-1-16,0 1 0,0 21 0,0 0 15,0 0-15,0-1 0,-21 22 16,21 22-16,0 20 16,-21-21-16,21 21 0,0 1 15,0-1-15,0 0 0,0 1 16,0 20-16,0-20 0,0-1 0,0 0 15,0 1-15,0 20 0,0-21 16,0 1-16,0-1 0,0-21 0,0 22 16,21-22-16,0-21 0</inkml:trace>
  <inkml:trace contextRef="#ctx0" brushRef="#br0" timeOffset="23336.35">4381 11345 0,'0'0'0,"22"-21"0,-1 0 16,0 21-16,0-21 0,-21 0 0,21 0 15,0-1-15,1 1 0,-1 0 16,-21 0-16,0 0 0,21 0 15,0 21-15,-21-22 16,-21 22 15,0 0-31,0 0 0,-1 0 16</inkml:trace>
  <inkml:trace contextRef="#ctx0" brushRef="#br0" timeOffset="24608.56">3683 10562 0,'0'0'16,"0"-21"-16,0 0 0,0 0 0,0 0 16,0-1-16,0 44 31,-21-1-31,0 21 16,-1-21-16,22 22 0,-21-1 15,0 0-15,21 1 0,-21-1 16,21 0-16,0 1 0,0-1 0,0 0 15,0 1-15,0 20 0,0-21 16,0 1-16,21-1 0,0-21 16,0 22-16,1-22 0,-1 21 0,21-21 15,-21-21-15,0 21 0,22-21 0,-22 0 16,21 0-16,-21 0 0,1 0 16,20-21-16,-21 0 0,21 0 0,-20 0 15,20-22-15,-21 1 0,0 0 16,22 21-16,-22-22 0,0 1 15,0 0-15,0-22 0,0 22 16,1-1-16,-22 1 0,0 0 16,0-1-16,0 1 0,0 0 0,0 21 15,0-1-15,0-20 0,0 21 16,0 0-16,-22 21 16,22 21-1,0 0-15,-21 0 0,21 22 16,0-1-16,-21 0 0,21-21 0,-21 22 15,21-1-15,0 0 0,0 1 16,0-1-16,-21 0 0,21 1 0,0 63 16,0-64-1,0 0-15,0-21 0,0 22 0,21-1 16,0-21-16,-21 0 0,21 1 16,0-1-16,22-21 0,-22 0 0,0 21 15,0-21-15,22 0 0,-22 0 0,21 0 16,-21-21-16,22 0 0,-1-1 15,-21 1-15,21 0 0,1-21 16,-1-1-16,-21 22 0,22-21 0,-22 0 16,0-1-16,0 22 0,0-21 15,0 21-15,-21-1 0,22 1 0,-22 0 16,0 0-16,0 0 16,-22 42 15,1 0-31,21 0 0,-21 0 0,21 1 15,0-1-15,0 21 0,-21-21 16,21 22-16,-21-22 0,21 21 0,0-21 16,0 22-16,-21-22 0,21 0 15,-22 21-15,22-21 0,0 1 0,0-1 16,0-42 15,0-1-15,22 1-16,-1 0 0,0-21 0,-21 21 15,21-22-15,0 1 0,-21 21 16,21-22-16,1 1 0,-1 21 16,-21 0-16,21 0 0,0-1 0,0 1 15,0 0-15,1 21 0,-1 0 16,0 0-16,0 0 16,-21 21-16,0 0 0,0 1 15,0-1-15,0 0 0,0 0 0,0 0 16,0 22-16,21-22 0,-21 0 0,0 21 15,21-21-15,-21 1 0,0-1 16,22 0-16,-22 0 0,21 0 0,0-21 16,0 0-1,0 0-15,-21-21 0,21 21 16,22 0-16,-22-21 0,21 21 0,-21-21 16,22 0-16,-22-1 0,21 1 15,-21-21-15,1 21 0,20 0 0,-21-22 16,0 22-16,-21 0 0,21 0 15,-21 0-15,22-1 0,-22 1 0,0 42 32,0 1-32,0-1 15,-22 0-15,22 21 0,-21-21 0,21 1 16,0 20-16,-21-21 0,0 0 16,0 0-16</inkml:trace>
  <inkml:trace contextRef="#ctx0" brushRef="#br0" timeOffset="24683.55">5524 11367 0,'0'-22'47,"0"1"-47,0 0 0,0 0 16,22 0-16,-22 0 0</inkml:trace>
  <inkml:trace contextRef="#ctx0" brushRef="#br0" timeOffset="24871.54">5588 10795 0,'0'0'0,"0"-21"0,-21 21 15,0 0 1,21-21-16,0 42 47,21-21-31,0 0-16,0 21 15,0-21-15</inkml:trace>
  <inkml:trace contextRef="#ctx0" brushRef="#br0" timeOffset="25780.56">5546 10795 0,'0'0'0,"21"0"31,0 0-31,0 0 0,0 0 16,0 0-16,1-21 16,-1 0-1,-21 0-15,-21-1 31,-1 22-31,1 0 0,0 0 16,0 0-16,-21 0 0,20 0 16,1 0-16,0 22 0,0-22 0,21 21 15,-21-21-15,21 21 0,-21 0 16,21 0 0,21-21-1,0 0-15,0 0 0,0 0 16,0 0-16,1 0 0,-1 0 15,0 0-15</inkml:trace>
  <inkml:trace contextRef="#ctx0" brushRef="#br0" timeOffset="26712.31">6413 11049 0,'0'0'0,"-21"0"0,21-21 15,0 0 1,0 0-16,0-1 16,0 1-16,21 21 0,-21-21 15,22 21-15,-22-21 0,-22 21 32,1 0-32,-21 0 0,21 0 15,0 21-15,-1-21 0,-20 21 16,21-21-16,0 21 0,0 1 15,-1-22-15,1 21 0,21 0 0,0 0 16,0 0 0,21 0-16,1 1 0,-1-22 0,0 21 15,0 0-15,21 0 0,-20 0 16,20 0-16,-21 1 0,0-1 0,-21 0 16,0 0-16,0 0 15,0 0-15,-21-21 0,-21 22 16,21-22-16,-22 0 0,1 0 0,0 0 15,-1 0-15,22 0 0,-21 0 16,-1 0-16,22 0 0,0-22 0,0 22 16,0-21-16,21 0 15,-21 0-15,21 0 0,0 0 0,0-22 16,0 22-16,21 0 0,0 0 16,21-22-16,-21 22 0,22 0 0,-1-21 15,-21 21-15,43-1 0,-22 1 0,22-21 16,-1 21-16,1 0 0,-1-1 15,1 1-15,-1 0 0,1 0 0,-22 0 16,0 0-16,-21 21 0,1 0 16,-1 0-16,-21 21 15,0 0-15,-21 0 16,-1 0-16,22 22 16,-21-22-16,0 0 0,0 21 0,0-21 15,-22 1-15,22 20 0,0 0 0,21 1 16,-21-1-16,21 0 0,0-21 15,-64 64-15,43-43 0,21-20 0,0-1 16,21 0-16,1-21 0,-1 0 16,0 0-16,0 0 0,0 0 15,0 0-15,1-21 0,-1 21 16,-21-21-16</inkml:trace>
  <inkml:trace contextRef="#ctx0" brushRef="#br0" timeOffset="26901.22">6562 11070 0,'-22'0'31,"44"0"-31,-1 0 16,0 0-16,0 0 0,21 0 0,1 0 16,-1 0-16,0 0 0,1 0 0,-1 0 15,0 0-15,22-21 0,-22 21 0,1-21 16,-1 21-16,21-21 0,-20 21 0,-1-21 15,0 21-15</inkml:trace>
  <inkml:trace contextRef="#ctx0" brushRef="#br0" timeOffset="27059.52">7535 10901 0,'0'0'0,"-63"0"31,42 0-31,-22 0 0,22 0 0,0 21 16,-43 0-16,22 0 0,21-21 0,0 22 15,0-1-15,-22 0 0,22 0 0,0 21 16,21-20-16,-21-1 0,21 21 0,-21-21 15,21 0-15,0 22 0,0-22 0,0 0 16,0 0-16,0 0 0,0 1 0,21-22 16</inkml:trace>
  <inkml:trace contextRef="#ctx0" brushRef="#br0" timeOffset="27748.56">7302 11367 0,'0'0'0,"0"-22"0,22 1 0,-1 21 16,0-21-16,0-21 0,0 21 15,0-1-15,-21-20 0,22 21 16,-22-21-16,21 20 0,-21-20 0,0 21 15,0-21-15,0 20 0,0 1 16,0 0-16,-21 21 16,-1 21-1,22 0-15,-21 22 16,21-22-16,-21 0 0,21 21 0,0 1 16,0-22-16,0 21 0,0 1 15,0-22-15,0 21 0,0-21 0,0 0 16,21 1-16,0-1 0,-21 0 15,22-21-15,-1 0 0,0 0 16,0 0-16,21 0 0,-20 0 0,-1 0 16,21-21-16,-21 0 0,22-1 15,-22-20-15,21 21 0,-21-21 0,22-1 16,-1 1-16,-21 0 0,0-1 16,0 1-16,1 0 0,-1-1 0,-21-20 15,0 42-15,0-22 0,0 1 16,0 21-16,0 0 0,-21 21 15,-1 21 1,1 0-16,21 0 0,-21 0 16,21 22-16,0-1 0,0-21 0,0 21 15,-21 1-15,21-1 0,0 0 16,0 1-16,0-1 0,0 0 16,0-20-16,0 20 0,21-21 15,0 0-15,-21 0 0,21 1 0,1-1 16,20-21-16,0 0 0,-21 0 15,22 0-15,-22 0 0,21-21 16,-21-1-16,22 1 0,-22 0 0,0-21 16,21-1-16,-20 22 0,20-21 15,-21 0-15,0-1 0,0 1 16,1 0-16,-1-22 0,-21 22 0,0-1 16,0 1-16,0 0 0,21 21 15,-21-22-15,0 22 0,0 42 31,0 0-31,0 1 0,0 20 0,-21 0 16,21-21-16,0 22 0,0-1 16,0 0-16,0 1 0,0-1 0,0 0 15,0 1-15,0-1 0,0-21 0,0 0 16,0 22-16,0-22 0,0 0 16,21-21-16,0 0 0,0 0 0,0 0 15,1 21-15,20-21 0</inkml:trace>
  <inkml:trace contextRef="#ctx0" brushRef="#br0" timeOffset="28236.56">9906 10689 0,'0'0'15,"-64"0"1,43 0-16,42 0 16,1 0-1,20 0-15,0 0 0,1 0 16,-1 0-16,21-21 0,-20 21 0,20-21 15,1 21-15,-1 0 0,1 0 16,-22-21-16,22 21 0,-1 0 0,1 0 16,-1 0-16,-21 0 0,1 0 15,-22 0-15,0 0 0,-42 0 32,0 0-32,0 0 0,-22 0 0</inkml:trace>
  <inkml:trace contextRef="#ctx0" brushRef="#br0" timeOffset="28607.98">10435 10710 0,'0'0'0,"-21"0"0,63 0 16,-42 22-16,0-1 0,-21 0 16,0 0-16,21 0 15,0 0-15,0 1 0,0-1 16,0 0-16,0 21 0,0-21 0,0 1 15,0 20-15,21-21 0,-21 21 16,0 1-16,0-22 0,0 21 0,0-21 16,0 22-16,0-22 0,0 0 15,0 0-15,0 0 0,-21 1 16,0-1-16,0-21 0,-1 0 0,-20 21 16,21-21-16,0 0 0,-22 0 15,22 0-15,-21-21 0,21 0 0,-22-1 16,22 1-16,0 0 0,0 0 15,0-21-15,0 20 0,-1-20 0,1 21 16,21 0-16,-21-22 0,21 22 0,0 0 16,0 0-16,0 0 15,21 21-15,0 0 0,1 0 0,20-21 16,-21 21-16,0 0 0,0 0 16,22 0-16,-22 0 0</inkml:trace>
  <inkml:trace contextRef="#ctx0" brushRef="#br0" timeOffset="28715.62">10647 11134 0,'0'0'0,"0"21"0,21-21 15,0 0-15,0 0 16,0-21-16</inkml:trace>
  <inkml:trace contextRef="#ctx0" brushRef="#br0" timeOffset="28852.5">11049 10901 0,'-21'0'16,"0"0"-16,-1 0 0,1 0 15,0 21-15,0 0 0,0-21 16,-22 21-16,22 1 0,0-1 0,-21-21 16</inkml:trace>
  <inkml:trace contextRef="#ctx0" brushRef="#br0" timeOffset="29436.49">10753 11324 0,'21'0'16,"21"21"-1,-21-21-15,0 0 0,1 0 16,-1 0-16,21 0 0,0 0 16,-20 0-16,20-21 0,0 0 0,1 0 15,-1 0-15,-21 0 0,21-1 16,-20 1-16,20-21 0,-21 21 16,0-22-16,0 22 0,1 0 0,-22 0 15,0-21-15,0 20 16,0 1-16,-22 21 15,1 0-15,0 0 0,0 21 16,21 1-16,-21-1 0,21 0 16,-21 0-16,21 0 0,0 22 15,-22-22-15,22 21 0,0-21 0,0 0 16,0 1-16,0 20 0,0-21 16,0 0-16,0 0 0,22-21 31,-22-21-16,21 21-15,0-21 0,-21 0 16,21 0-16,0 0 0,0-22 0,-21 22 16,22-21-16,-1 21 0,0-22 0,0 1 15,-21 21-15,21 0 0,0-1 16,1 1-16,-22 0 0,0 0 0,21 21 16,0 0-16,-21 21 15,0 0-15,0 22 0,0-22 16,0 0-16,-21 21 0,21-21 15,0 22-15,0-1 0,0-21 16,0 0-16,0 22 0,0-22 0,21 0 16,0 0-16,0 0 15,0-21-15,1 22 0,-1-22 0,0 0 16,0 0-16,0 0 16,0-22-16,-21 1 0,22 0 0,-1 0 15,0-21-15,-21 20 0,21-20 0,0 0 16,-21-1-16,21 1 0,1 0 15,-22-1-15,21 1 0,-21-21 0,21 20 16,0 1-16,-21 0 0,21 20 0,0 1 16</inkml:trace>
  <inkml:trace contextRef="#ctx0" brushRef="#br0" timeOffset="30716.2">12044 10583 0,'0'0'16,"0"22"-16,0-1 16,0 21-16,0-21 0,0 22 0,0-22 15,0 21-15,-21-21 0,-1 22 0,1-1 16,21-21-16,-21 21 0,0 1 15,21-22-15,-21 21 0,0-21 0,21 1 16,-22-1-16,22 21 0,-21-42 16,0 21-16,21 0 0,0-42 47,21 0-47,-21 0 0,21 0 15,1 0-15,-1-22 0,0 22 16,21 0-16,-21 0 0,1 0 0,-1-1 15,21 22-15,-21-21 0,0 0 16,1 21-16,-1 0 0,0 0 0,0 0 16,0 0-16,-21 21 15,-21-21 1,0 21-16,0-21 0,0 22 0,-22-22 16,22 21-16,0-21 0,-21 0 0,20 21 15,1-21-15,0 21 0,0-21 16,0 21-16,0-21 0,-1 21 15,22 1-15,0-1 16,0 0-16,0 0 0,0 0 0,0 0 16,0 1-16,0-1 0,0 0 15,22-21-15,-22 21 0,21-21 16,0 0-16,0 0 0,0 21 0,22-21 16,-22 0-16,21 0 0,-21 0 15,22 0-15,-1-21 0,0 21 0,1-21 16,-22 0-16,21 21 0,0-21 0,-20-1 15,-1 1-15,21 0 0,-21 0 16,0 0-16,1 0 0,-1-1 0,-21 1 16,0 0-16,0 0 15,0 0-15,0 42 32,0 0-17,-21 0-15,21 0 0,-22 1 0,22-1 16,-21 0-16,21 21 0,0-21 0,0 1 15,0-1-15,0 0 0,0 0 16,0 0-16,21-21 0,1 0 16,-1 21-16,0-21 0,0 0 15,0 0-15,0 0 0,22 0 16,-22-21-16,0 21 0,0-21 16,0 0-16,1 0 0,20-22 0,-21 22 15,0-21-15,0 21 0,1 0 16,-1-22-16,0 22 0,-21 0 15,21 0-15,-21 0 16,0 42 0,-21-21-16,0 21 15,0 0-15,-1 0 0,22 0 16,0 1-16,-21-1 0,0 0 16,21 0-16,-21 0 0,21 0 0,0 1 15,0-1-15,0 0 16,-21-21-16,42-21 47,-21 0-47,21-1 0,0 1 15,0 0-15,1 0 0,20-21 16,-21 20-16,0 1 0,0-21 0,1 21 16,20 0-16,-21-1 0,21 22 0,-20-21 15,-1 21-15,21 0 0,-21 0 16,0 0-16,-21 21 15,0 1-15,0-1 16,0 0-16,-21 0 0,21 0 0,0 0 16,0 1-16,0 20 15,0-21-15,0 0 0,0 0 0,0 1 16,0-1-16,0 0 0,21 0 16,1-21-16,-1 0 0,0 0 15,0 0-15,0 0 0,22 0 0,-22 0 16,21 0-16,-21-21 0,22 0 15,-22 0-15,21-1 0,-21 1 16,22 0-16,-22 0 0,0 0 0,21-22 0,-21 22 16,1-21-16,-22 21 0,21 0 15,0-1-15,-21-20 0,0 21 16,0 0-16,-21 21 16,0 0-1,-1 21-15,22 0 0,0 0 16,0 0-16,-21 1 0,21-1 15,0 21-15,0-21 0,0 0 0,0 22 16,0-22-16,0 0 0,-21 0 0,21 0 16,0 1-16,0-1 0,0 0 15,-21 0-15,0-21 16,0 0-16</inkml:trace>
  <inkml:trace contextRef="#ctx0" brushRef="#br0" timeOffset="30784.55">13610 11345 0,'0'0'15,"0"-21"-15,-21 0 16,21 0-16,0 0 15,0 0-15,0-1 0,0-20 16</inkml:trace>
  <inkml:trace contextRef="#ctx0" brushRef="#br0" timeOffset="31072.56">13271 10583 0,'0'0'0,"-21"22"0,-21 20 16,42-21-16,0 0 31,21-21-31,0 0 0,0 0 16,1 0-16,20 0 0,-21 0 0,0 0 16,0 0-16,1-21 0,-1 21 15,-21-21-15,0 0 0,0 0 16,0-1-16,-21 22 0,-22-21 0,22 0 15,0 21-15,0 0 0,0 0 16,-1 0-16,1 0 0,0 0 0,-21 21 16,21 0-16,21 1 0,-22-22 15</inkml:trace>
  <inkml:trace contextRef="#ctx0" brushRef="#br0" timeOffset="31168.9">12044 10922 0,'-127'21'16</inkml:trace>
  <inkml:trace contextRef="#ctx0" brushRef="#br0" timeOffset="31782.31">11134 10901 0,'-127'21'31,"84"0"-31,22-21 0,0 43 16,-21-43-16,20 21 0,1 21 0,21-21 15,-21 0-15,21 22 0,-21-22 16,21 0-16,0 0 0,0 22 0,0-22 16,0 0-16,21 0 0,0-21 0,0 21 15,1 0-15,20-21 0,-21 0 16,21 0-16,1 0 0,-22 0 15,21 0-15,22 0 0</inkml:trace>
  <inkml:trace contextRef="#ctx0" brushRef="#br0" timeOffset="32624.03">7112 11578 0,'0'0'0,"0"-21"31,-21 21-31,21 21 31,-21 0-31,21 1 16,-22 20-16,22-21 0,0 21 0,0 1 16,0 20-16,0-20 0,-21 20 15,21-21-15,-21 22 0,21-1 0,-21-20 16,21-1-16,0 22 0,0-22 0,-21-21 15,0 21-15,21 1 0,0-22 16,0 0-16,-22 0 0,22 0 0,0 1 16,0-1-16,-21-21 0,21 21 15,0-42 17,0 0-32,0-1 15,0 1-15,0 0 0</inkml:trace>
  <inkml:trace contextRef="#ctx0" brushRef="#br0" timeOffset="32932.6">6392 12256 0,'0'0'0,"0"-43"31,0 22-31,21 21 31,1 0-31,-1 21 16,0 0-16,0 1 0,21-1 15,-20 0-15,-1 0 0,21 0 0,-21 22 16,0-22-16,1 0 0,-1 0 16,0 21-16,0-20 0,0-1 15,0 0-15,-21 0 0,22 0 0,-1-21 16,-21 21-16,21-21 15,0 0 1,-21-21-16,0 0 16,21 21-16</inkml:trace>
  <inkml:trace contextRef="#ctx0" brushRef="#br0" timeOffset="33068.51">7451 12129 0,'0'0'15,"21"0"-15,-21-22 0,-21 22 16</inkml:trace>
  <inkml:trace contextRef="#ctx0" brushRef="#br0" timeOffset="33163.73">7112 12467 0,'0'0'16,"-21"21"-16,21 1 0,-21-1 15,-1 0-15,1 0 0,0 0 0,0-21 16,21 21-16,0 1 0,-21-1 0,0 0 15</inkml:trace>
  <inkml:trace contextRef="#ctx0" brushRef="#br0" timeOffset="34428.58">7599 12107 0,'-21'0'15,"-1"0"1,1 0-16,21-21 62,0 0-30,-21 42 46,21 0-78,-21-21 0,21 22 0,-21-1 15,0 0-15,21 0 0,-22 0 16,1 0-16,21 1 0,-21-1 0,21 0 16,-21 0-16,0 0 0,21 0 15,0 1-15,-21-1 0,-1-21 0,22 21 16,-21 0-16,21 0 0,-21-21 15,21 21-15,-21-21 0,0 22 16</inkml:trace>
  <inkml:trace contextRef="#ctx0" brushRef="#br0" timeOffset="34699.62">7133 12594 0,'0'0'0,"21"-21"63,0 21-63,-21-21 0,22 21 15,-1-21-15,0 0 0,0-1 0,0 1 16,0 0-16,22 0 0,-22 0 16,21-22-16,-21 22 0,22-21 15,-1 0-15,0-1 0,-20 1 16,20 21-16,-21-22 0,0 22 0,0 0 16,1 0-16,-44 42 15,-20 0 1,0 22-16,-1-1 0,1 0 0,0 1 15,-1-1-15,-20 0 0,21 1 16,-1-1-16,1 0 0,0 1 0,-1-1 16,1 43-16,0-43 0,-1 0 0,-20-21 15</inkml:trace>
  <inkml:trace contextRef="#ctx0" brushRef="#br0" timeOffset="34728.62">6816 12954 0,'0'0'0,"21"0"16</inkml:trace>
  <inkml:trace contextRef="#ctx0" brushRef="#br0" timeOffset="35090.01">5800 13187 0,'0'0'0,"-106"0"32,127 0-17,0 0-15,21 0 16</inkml:trace>
  <inkml:trace contextRef="#ctx0" brushRef="#br0" timeOffset="35180.07">6159 13208 0,'64'0'15,"63"0"1,-64 0-16,-20-21 0,-1 21 0,0 0 15,1 0-15,-22 0 0,0 0 16</inkml:trace>
  <inkml:trace contextRef="#ctx0" brushRef="#br0" timeOffset="35565.6">6159 14034 0,'-63'21'32,"42"-21"-32,0 0 0,-1 0 15,-20 0-15,0 0 0,-1 0 16,1 0-16,0-21 0,-1 21 0,1-22 16,0 1-16,-1 0 0,1 0 15,21 0-15,-21 0 0,20-1 0,1 1 16,0 0-16,21 0 0,0 0 15,0 0-15,0-1 0,0 1 0,21 21 16,-21-21-16,21 21 0,1 0 16,20-21-16,-21 21 0,0 0 15</inkml:trace>
  <inkml:trace contextRef="#ctx0" brushRef="#br0" timeOffset="36001.07">5927 13229 0,'0'0'0,"-22"0"32,44 0-17,-1 0 1,0 0-16,21 0 0,-21 0 0,22 0 16,20-21-16,-20 21 15,-1 0-15,-21-21 0</inkml:trace>
  <inkml:trace contextRef="#ctx0" brushRef="#br0" timeOffset="36072.47">6562 1058 0,'0'0'16,"-22"106"0,22-85-16,-21 1 0,-21-22 0,21 21 15,0-21-15</inkml:trace>
  <inkml:trace contextRef="#ctx0" brushRef="#br0" timeOffset="36403.57">6202 1228 0,'-21'0'47,"-1"0"-16,1 0 1,0 0 30</inkml:trace>
  <inkml:trace contextRef="#ctx0" brushRef="#br0" timeOffset="37512.53">5969 13229 0,'0'0'0,"-21"0"0,0 0 16,-1 0-16,1 0 0,0 0 0,0 0 16,0 0-16,21 21 15,42-21 1,-21 0-1,22 0-15,-22 0 0,21 0 16,0 0-16,22 0 0,-22 0 0,1 0 16,-1 0-16,21 0 0,-20 0 15,20 0-15,-20 0 0,-1-21 16,0 21-16,1 0 0,-22 0 16,0 0-16,0 0 0,-42 0 15,0 0 1,0 0-16</inkml:trace>
  <inkml:trace contextRef="#ctx0" brushRef="#br0" timeOffset="37944.29">6308 13293 0,'-43'21'0,"43"0"31,0 0-31,-21-21 0,21 21 0,-21 1 16,21-1-1,0 0-15,0 0 0,0 0 0,0 22 16,0-22-16,0 21 0,0-21 0,0 22 16,0-22-16,0 21 0,0 0 15,21 22-15,-21-43 0,0 21 16,0-20-16,0-1 15,0 21-15,0 0 0,-21-20 16,0-1-16,0 0 16,-1-21-16,1 0 0,0 21 0,0-21 15,0 0-15,-22 0 0,22 0 0,-21 0 16,21 0-16,-22-21 0,22 0 16,-21 21-16,21-21 0,-22-1 0,22 1 15,0 0-15,0 0 0,21 0 16,0 0-16,0-1 0,0 1 0,0 0 15,0 0-15,21 0 16,0 21-16,0-21 0,1 21 0,20-22 16,-21 22-16,21 0 0,-20 0 15</inkml:trace>
  <inkml:trace contextRef="#ctx0" brushRef="#br0" timeOffset="38491.55">7070 13547 0,'0'0'0,"0"-21"0,0-1 0,0 1 16,0 0-16,0 0 0,0 0 0,-22 0 16,1-1-16,0 22 15,0 0-15,-21 0 0,20 0 0,-20 0 16,21 0-16,-21 0 0,-1 22 15,22-1-15,-21 0 0,21 21 0,-1-21 16,1 22-16,0-22 0,0 21 16,0 1-16,21-1 0,0 0 0,0-21 15,0 22-15,0-22 0,0 0 16,0 21-16,0-20 0,21-22 0,0 21 16,0-21-16,0 0 0,22 0 0,-22 0 15,0 0-15,21 0 0,-20 0 16,-1-21-16,21-1 0,-21 1 0,0 0 15,1 0-15,20-21 16,-42 20-16,21-20 0,0 0 0,-21 21 16,21-22-16,-21 1 0,0 21 15,0-22-15,0 22 0,0 0 16,0 0-16,0 42 16,0 0-1,0 0-15,0 1 0,0 20 0,0-21 16,0 21-16,0-20 0,0 20 15,0-21-15,0 0 0,22 0 0,-1 1 16,-21-1-16,21 0 0,0 0 0,0 0 16,0-21-1,1 0-15,-1 0 16,0 0-16,-21-21 16,21 21-16,0-21 0,-21 0 0,21 0 15,-21-1-15</inkml:trace>
  <inkml:trace contextRef="#ctx0" brushRef="#br0" timeOffset="38704.56">7345 13420 0,'0'-21'0,"0"42"0,0-21 31,0 21-31,0 0 16,0 21-16,0-20 0,21-1 15,-21 21-15,21-21 0,-21 0 16,0 1-16,0 20 0,21-21 0,-21 0 15,21 0-15,-21 1 16,0-1-16,22-21 0,-1 0 16,0-21-1</inkml:trace>
  <inkml:trace contextRef="#ctx0" brushRef="#br0" timeOffset="38939.87">7789 13377 0,'0'0'0,"-42"0"31,21 0-31,0 0 16,-1 22-16,1-22 0,-21 21 0,21 0 16,0 0-16,-1 0 0,1 22 0,0-22 15,0 0-15,0 21 0,0-21 16,21 1-16,0 20 0,-22-21 0,22 0 15,0 0-15,0 1 0,0-1 16,22-21 0,-1 0-1</inkml:trace>
  <inkml:trace contextRef="#ctx0" brushRef="#br0" timeOffset="39456.56">8255 13462 0,'0'0'0,"21"-21"0,-21 0 0,0 0 16,0-1-16,0 1 0,-21 0 15,0 21 1,0 0-16,-1 0 0,-20 0 0,21 0 16,0 0-16,-22 21 0,22 0 15,-21 1-15,21-22 0,0 21 16,-1 0-16,22 21 0,0-21 0,-21 1 15,21 20-15,0-21 0,0 0 16,0 22-16,0-22 0,0 0 0,0 0 16,21 0-16,1 0 15,-1-21-15,0 0 0,0 0 16,0 0-16,0 0 0,1 0 16,-1-21-16,0 0 0,0 0 15,0-21-15,0 20 0,1 1 16,-22-21-16,21 21 0,-21-22 15,0 22-15,21 0 0,0 0 16,-21 0-16,0 0 0,21 21 0,-21 21 31,0 0-31,0 0 0,-21 0 16,0 22-16,21-22 0,-21 21 16,21-21-16,0 22 0,0-22 0,0 21 15,0-21-15,0 0 0,0 1 0,63 20 31,-42-42-31,1 0 0,-1 0 0,21 0 16,-21 0-16,0 0 0,22-21 16,-22 21-16,0-21 0,21-1 15,-20 1-15,20-21 0,-21 21 0,0 0 16</inkml:trace>
  <inkml:trace contextRef="#ctx0" brushRef="#br0" timeOffset="40867.94">2519 13420 0,'0'0'0,"-21"21"0,-1-21 0,22 21 16,-21-21-16,21 21 0,-21-21 15,21 21-15,21-21 31,0 0-31,1 0 0,-1-21 16,21 0-16,0 21 0,-20-21 0,20 0 16,0 0-16,1-1 0,-22 1 15,21 21-15,-21-21 0,-21 0 16,0 0-16,21 0 0,-21-1 16,0 1-16,0 0 0,0 0 15,-21 21-15,0 0 16,0 0-16,0 21 0,0 0 15,21 0-15,-22 1 0,1 20 16,21-21-16,-21 21 0,21 1 16,0-1-16,0 22 0,0-22 0,0 21 15,0-20-15,-21 20 0,21-20 16,-21-1-16,21 0 0,0 1 16,0-1-16,0-21 0,-21 0 15,21 0-15,0 1 0,-22-22 16,1 0-16,0 0 15,0-22-15,0 1 16,21 0-16,-21 0 0,-1 0 16,22-22-16,-21 22 0,0-21 0,21 21 15,0 0-15,-21 21 16,21 21 0,0 0-16,0 0 15,21 0-15,-21 22 0,21-22 16,0 0-16,1 0 0,-1 0 15,0 0-15,0 1 0,0-22 0,22 0 16,-22 0-16,21 0 0,-21 0 16,22 0-16,-1 0 0,0-22 15,1 1-15,-1 0 0,-21 0 0,21-21 16,1 20-16,-22 1 0,0-21 16,0 21-16,0-22 0,-21 22 0,0 0 15,0 0-15,0 0 0,0 0 16,-21 42-1,0 0 1,21 0-16,-21 0 16,0 0-16,21 1 0,-21-1 15,21 0-15,-22 0 0,22 0 0,0 0 16,0 1 0,0-44 15,0 1-31,22 21 15,-1-21-15,-21 0 0,21 0 16,0 0-16,0-1 0,-21 1 0,21 0 16,1 21-16,-1 0 15,-21 21 1,21 0-16,-21 1 0,0-1 16,0 0-16,0 0 15,0 0-15,0 0 0,21 1 0,-21-1 16,21-21-16,-21 21 0,21-21 15,1 0-15,-1 0 0,0 0 0,0 0 16,0 0-16,22-21 0,-22 21 16,0-21-16,21-1 0,-21 1 0,1 0 15,20-21-15,-21 21 0,0-1 16,0 1-16,1-21 0,-22 21 0,0 0 16,0 42-1,0 0 1,0 0-1,0 0-15,-22 22 0,22-22 0,-21 0 16,21 21-16,-21-21 0,0 1 16,21-1-16,-21 0 0,21 0 0,-21 0 15,21 0-15,0 1 16,21-44 0,0 1-1,0 0-15</inkml:trace>
  <inkml:trace contextRef="#ctx0" brushRef="#br0" timeOffset="41092.55">4022 13335 0,'0'0'0,"0"21"32,0 0-32,-22 1 0,22 20 15,0-21-15,-21 21 0,0-20 16,21 20-16,-21 0 0,21 1 0,-21 20 15,21-42-15,-21 22 0,21-1 16,0-21-16,0 0 0,0 22 0,0-22 16,0 0-16,0-42 31</inkml:trace>
  <inkml:trace contextRef="#ctx0" brushRef="#br0" timeOffset="42068.02">3768 13716 0,'0'-21'16,"21"21"-16,0 0 15,0 0-15,0 0 0,0 0 16,1 0-16,20 0 0,-21-21 16,0 21-16,22-21 0,-22 21 0,21-22 15,-21 22-15,22-21 0,-22 21 16,21-21-16,-21 21 0,0 0 15,1 0-15,-1-21 0,-21 0 16,-21 21 0,-1 0-16,1 0 15,0 0-15,0 0 0,0 21 16,0-21-16,-1 21 0,22 21 16,-21-20-16,21-1 0,-21 21 0,0-21 15,21 22-15,0-22 0,0 21 16,0-21-16,0 22 0,-21-22 0,21 0 15,0 0-15,0 0 16,21-21 0,0 0-16,0 0 15,0 0-15,-21-21 0,22 0 16,-1 0-16,0 0 0,0-1 0,-21 1 16,0-21-16,21 21 0,-21-22 15,21 22-15,-21-21 0,0 21 0,0-22 16,0 22-16,0 0 0,-21 42 31,21 0-15,-21 22-16,21-22 0,0 0 15,0 0-15,0 22 0,0-22 16,0 0-16,0 0 0,0 0 0,0 0 16,0 1-16,0-1 0,21 0 15,0-21-15,1 0 16,-1 0-16,0 0 0,0 0 15,0-21-15,0 0 0,1-1 16,20 1-16,-21 0 0,0-21 16,0 21-16,1-22 0,-22 1 0,21 0 15,-21-1-15,0 22 0,0-21 16,0 21-16,0-22 0,0 22 0,0 0 16,-21 42 15,21 0-31,-22 0 0,22 22 15,0-1-15,-21 22 16,21-22-16,0 0 0,0-21 16,0 22-16,0-22 0,0 21 0,0-21 15,0 1-15,0-1 0,0 0 16,21-21-16,1 21 0,-1-21 16,0 0-16,0 0 15,21-21-15,-20 0 0,-1 21 0,21-21 16,-21-1-16,0-20 0,1 21 0,20-21 15,-21 20-15,-21-20 0,21 0 16,-21-1-16,21 1 0,-21 0 0,0 21 16,0-22-16,0 22 0,0-21 15,0 21-15,-21 21 16,0 0-16,21 21 16,-21 21-16,21-21 15,0 22-15,0-1 0,0 0 16,0 1-16,0-1 0,0-21 0,0 21 15,0 1-15,0-1 0,0-21 16,0 22-16,0-22 0,0 21 0,0-21 16,21 0-16,0 1 0,-21-1 0,21 0 15</inkml:trace>
  <inkml:trace contextRef="#ctx0" brushRef="#br0" timeOffset="42667.5">7281 14245 0,'0'21'15,"0"1"-15,-21 20 0,21-21 16,-21 21-16,0 1 0,21-1 16,-21-21-16,21 22 0,0-1 0,-22 0 15,22 1-15,-21-1 0,21 0 0,-21 1 16,21-22-16,-21 21 0,21-21 15,0 0-15,-21 22 0,0-22 16,21 0-16,-22-21 16,1 0-1,21-21-15,-21 0 16,21 0-16,0-1 0,-21-20 16,0 21-16,0 0 0,-1 0 0,1-22 15,-42 22-15,42 0 16,-1 21-16,1 0 0,0 0 0,21 21 15,0 0-15,21 0 16,-21 1-16,21-1 0,1 0 16,-1 0-16,21 0 0,-21 0 0,0 1 15,1-1-15,20 0 0,-21-21 16,21 21-16,-20-21 0,-1 0 16,21 0-16,-21 0 0,0 0 0,1 0 15,-1 0-15,0-21 0,0 0 16,0 21-16,0-21 0,1-1 0,-1 1 15,0-21-15,0 21 0,-21-22 16,21 22-16,0-21 0</inkml:trace>
  <inkml:trace contextRef="#ctx0" brushRef="#br0" timeOffset="43132.59">5355 15812 0,'0'0'0,"-21"0"31,63 0-31,-21 0 0,1 0 16,20 0-16,0 0 0,22 0 16,-22 0-16,22 0 0,-1 0 0,-21 0 15,22 0-15,-1 0 0,-20 0 0,-1 0 16,0 0-16,1 0 0,-22 0 16,0 0-16,0 0 0,-42 0 31</inkml:trace>
  <inkml:trace contextRef="#ctx0" brushRef="#br0" timeOffset="45108.47">5905 15854 0,'0'0'15,"0"21"-15,-21 0 0,0 0 16,21 1-16,-21-1 0,21 0 0,0 21 16,0-21-16,0 1 0,-21-1 15,21 21-15,0-21 0,0 22 0,0-22 16,0 0-16,0 21 0,0-21 15,-21 1-15,21-1 0,-22 0 16,1 0-16,21 0 0,-21 0 16,0 1-16,0-1 0,0-21 0,-22 21 15,22-21-15,-21 0 0,21 0 16,-22 0-16,1 0 0,21 0 16,0 0-16,-22-21 0,22 21 0,0-21 15,0-1-15,21 1 0,0-21 0,-21 21 16,21-22-16,0 22 0,0 0 15,0-21-15,0 21 0,0-1 16,21 44 0,0-1-16,-21 0 15,21 21-15,0-21 16,0 1-16,-21-1 0,22 21 0,20-21 16,-21 0-16,21 1 0,-20-1 15,20 0-15,-21 0 0,21-21 0,1 0 16,-1 21-16,22-21 0,-22 0 15,0 0-15,1 0 0,20 0 0,-21-21 16,1 0-16,-1 0 0,0 0 0,1-1 16,-22 1-16,21 0 0,-21-21 15,1 21-15,-1-22 0,0 1 16,-21 21-16,0-22 0,0 22 0,0 0 16,0 0-16,-21 21 0,0 0 15,-1 0-15,1 0 0,0 21 16,0-21-16,0 21 0,0 0 15,21 22-15,0-22 0,0 0 16,0 0-16,0 0 0,0 1 0,0 20 16,0-21-16,0 0 15,21 0-15,0 1 0,0-22 0,0 0 16,22 0-16,-22 0 0,21 0 16,-21 0-16,22 0 0,-22 0 0,21-22 15,0 1-15,-20 21 0,-1-21 16,21 0-16,-21-21 0,-21 20 0,21 1 15,-21 0-15,0 0 0,0 0 16,-21 42 0,0 0-1,21 0-15,0 0 0,-21 1 16,0-1-16,21 0 0,-21 0 0,21 0 16,0 0-16,0 1 15,-22-22-15,22 21 0,22-21 31,-1-21-15,-21-1-16,21 1 0,0 21 16,0-42-16,0 21 0,1-22 15,-1 22-15,0 0 0,-21 0 16,21 21 0,-21 21-1,21 0-15,-21 0 16,0 1-16,0-1 0,0 0 0,0 0 15,0 0-15,0 0 16,21-21-16,1 0 0,-22 22 0,21-22 16,0 0-16,0 0 0,0 0 15,22 0-15,-22 0 0,21-22 16,-21 1-16,22 0 0,-1 0 0,-21 0 16,21-22-16,-20 22 0,-1-21 15,0 0-15,0-22 0,0 22 0,-21-1 16,0-20-16,0 21 0,0-1 15,0 1-15,0 21 0,0-22 0,0 22 16,-21 21 0,21 21-16,-21 1 0,21-1 15,-21 21-15,21 0 0,0 1 16,-21-1-16,-1 0 0,22 1 0,-21-1 16,21 0-16,0-20 0,0 20 15,0-21-15,0 21 0,-21-20 0,21-1 16,0 0-16,0 0 15,21-42 17,0 0-32,-21 0 0,22-1 15,-1 1-15,0 0 0,0 0 0,0-21 16,0 20-16,-21 1 0,22 0 16,-1 0-16,0 0 0,-21 0 0,21-1 15,-42 44 1,0-1-1,0 0-15,-1 0 0,-20 0 16,21 0-16,0 1 0,0-1 0,-22 42 16,43-42-16,0 1 15,0 20-15,0-21 0,0 0 16,0 0-16,0 1 0,21-1 16,1-21-16,-1 0 0,0 21 15,0-21-15,21 0 0,-20 0 0,20 0 16,-21 0-16,21 0 0,1-21 15,-1 21-15,0-21 0,-20-1 0,20 1 16,0 0-16,-21 0 0,1-21 16,20 20-16,-42 1 0,21 0 0,-21 0 15,0 0-15,0 0 0,-21 21 16,0 21 0,0 0-16,21 0 15,0 0-15,-22 0 0,22 1 16,0-1-16,0 0 0,0 0 0,0 0 15,0 0-15,0 1 0,0-1 16,22-21-16,-1 21 0,0-21 0,0 0 16,0 0-16,0 0 0,22 0 15,-22 0-15,21 0 0,-21 0 0,22-21 16,-22 21-16,21-21 0,-21-1 0,1 1 16,-1 0-16,0 0 0,0-21 15,-21 20-15,0 1 0,21 0 0,-21 0 16,0 0-16,21 21 15,-21 21 1,0 21 0,0-21-16,0 1 0,0-1 15,0 0-15,0 0 0,0 0 16,0 0 0,22-21-1,-1 0-15,0-21 0,0 0 16,0 0-16,0 0 15,-21 0-15,22-1 0,-1-20 0,-21 21 16,21 0-16,-21 0 0,21-22 16,0 43-16,0-21 0,1 21 15,-1 0 1,-21 21-16,0 0 0,0 1 16,0-1-16,0 0 0,0 0 0,21 0 15,-21 0-15,21 1 0,0-1 16,-21 0-16,21-21 0,-21 21 0,22-21 15,-1 0-15,0 0 16,0 0-16,0 0 16,0 0-16,-21-21 15,0 0-15,0 0 16,0-1-16,0 1 0,0 0 16,0 0-16,0-21 0,-21 20 0</inkml:trace>
  <inkml:trace contextRef="#ctx0" brushRef="#br0" timeOffset="45312.63">8572 15600 0,'0'0'0,"-21"0"0,0 0 16,0 0-16,0 0 16,0 0-16,-1 0 15,22 21 32,-21-21-47,0 21 16,-21-21-16,-1 21 0,1 1 0</inkml:trace>
  <inkml:trace contextRef="#ctx0" brushRef="#br0" timeOffset="46916.04">2011 15854 0,'0'0'0,"-43"0"16,22 21-16,21 21 15,0-20-15,0-1 0,0 0 16,0 0-16,0 0 0,21 0 15,1-21 1,-1 0-16,0 0 0,0 0 16,21-21-16,-20 0 15,20 0-15,-21-21 0,21 20 0,1-20 16,-1 21-16,0 0 0,-20-22 16,-1 22-16,0-21 0,-21 21 0,0-22 15,0 22-15,0 0 0,0 0 16,-21 0-16,0 21 0,-1 0 0,1 0 15,0 0-15,0 0 0,0 21 16,0 0-16,-1 21 0,1-20 16,21 20-16,0 0 0,0 1 0,0-1 15,0 21-15,0-20 0,-21-1 16,21 0-16,0 1 0,0-1 16,0-21-16,0 22 0,0-22 15,-21 0-15,21 0 0,-21 0 16,21 0-16,-21-21 0,-1 0 0,1 0 15,0 0-15,0 0 0,0 0 16,0 0-16,-1-21 0,1 0 0,0 0 16,-21 0-16,21 0 0,-1-1 15,1-20-15,0 21 0,0 0 16,0 21-16,0 0 0,21 21 16,0 0-1,0 0-15,21 0 0,0 22 0,0-22 16,-21 21-16,21-21 0,0 1 15,1-1-15,-1 0 0,0 0 16,0 0-16,21-21 0,-20 0 16,-1 0-16,21 0 0,0 0 15,1 0-15,-1 0 0,0-21 0,22 0 16,-22 0-16,1 0 0,20-22 16,-21 22-16,1 0 0,-22-21 0,21 20 15,-21 1-15,-21-21 0,0 21 16,0 0-16,0-1 0,0 1 0,-21 21 15,0 0 1,0 21-16,21 1 0,-21-1 16,0 0-16,21 0 0,0 21 15,0-20-15,0-1 0,0 21 16,-22-21-16,22 0 0,0 1 16,0-1-16,0 0 0,0 0 15,22-21-15,-1 0 0,0 0 16,0 0-16,0 0 0,0 0 15,1-21-15,-1 0 0,0 0 0,0-1 16,21 1-16,-20 0 0,-1-21 16,-21 21-16,21-1 0,0 1 0,-21 0 15,0-21-15,21 42 0,-21-21 16,21 21-16,-21 21 31,0 0-31,0 0 0,0 0 16,0 0-16,22 1 0,-22-1 15,0 0-15,21 0 0,-21 0 0,0 0 16,0 1-16,21-1 0,0-21 16,0 0-16,0 0 0,1 0 15,-1 0-15,0-21 0,21 21 16,-21-22-16,1 1 0,20 0 16,-21 0-16,0 0 0,0-22 0,1 22 15,-1 0-15,-21 0 0,0 0 16,0 0-16,0-1 0,-21 1 0,-1 21 15,1 0-15,0 0 16,0 0-16,0 21 0,0 1 16,21-1-16,0 0 0,0 0 15,0 21-15,0-20 0,0-1 0,0 0 16,0 0-16,0 0 0,0 0 16,0 1-16,0-1 0,0 0 0,0 0 15,21-21 16,-21-21-31,21 21 16,-21-21-16</inkml:trace>
  <inkml:trace contextRef="#ctx0" brushRef="#br0" timeOffset="47145.57">3535 15663 0,'0'0'0,"0"-21"0,21 21 31,-21 21-31,0 1 16,0-1-16,-21 0 0,21 0 0,0 21 16,0-20-16,-21 20 0,21 0 15,-22-21-15,22 22 0,0-1 0,-21 0 16,0-20-16,0 20 0,21-21 16,-21 0-16,21 22 0,-21-22 15,21 0-15</inkml:trace>
  <inkml:trace contextRef="#ctx0" brushRef="#br0" timeOffset="47335.57">3323 16087 0,'0'0'15,"-21"0"1,42 0 15,0 0-31,0 0 0,1 0 16,20-21-16,0 21 0,1-22 0,-1 22 15,0-21-15,1 0 0,-1 21 16,0-21-16</inkml:trace>
  <inkml:trace contextRef="#ctx0" brushRef="#br0" timeOffset="48248.57">4170 15854 0,'-85'0'31,"64"0"-31,0 21 0,0 0 16,-22 0-16,22 1 0,-21-1 0,21 21 16,-22-21-16,22 22 0,0-22 15,0 21-15,0-21 0,-1 22 0,1-22 16,21 21-16,0-21 0,0 0 15,0 1-15,0-1 0,21-21 16,1 0-16,-1 0 0,0 0 16,0 0-16,0 0 0,22 0 0,-22-21 15,21-1-15,-21 1 0,0 0 0,22 0 16,-22 0-16,0-22 16,0 22-16,-21-21 0,0 21 0,21-22 15,-21 1-15,0 21 0,0 0 16,0 0-16,0-1 0,-21 22 15,0 0 1,0 22-16,21-1 0,0 0 16,-21 0-16,21 0 0,0 0 15,-21 22-15,21-22 0,0 0 0,0 21 16,0-20-16,0-1 0,0 0 16,21 0-16,-21 0 0,21 0 0,0-21 15,-21 22-15,21-22 0,0 0 16,1 0-16,-1 0 0,0 0 0,0 0 15,0 0-15,0-22 16,1 22-16,-1-21 0,0 0 0,0 0 16,0 0-16,0-22 0,1 22 15,-1-21-15,0 0 0,-21-1 0,0 1 16,21 0-16,-21-1 0,0 1 16,0 21-16,0-22 0,0 22 0,0 0 15,0 0-15,0 0 0,-21 21 16,0 0-16,0 21 0,-1 0 15,22 0-15,-21 0 0,0 1 16,21 20-16,-21-21 0,21 21 0,0 1 16,0-1-16,0 0 0,0-20 15,0 20-15,0-21 0,0 0 0,0 22 16,21-22-16,0-21 0,0 21 16,-21 0-16,22-21 0,-1 0 15,0 0-15,0 0 0,0 0 16,0 0-16,1-21 0,-1 0 15,0 0-15,0-1 0,-21 1 0,21 0 16,0-21-16,-21 21 0,0-22 16,22 1-16,-22 0 0,21 20 0,0-20 15,-21 0-15,0-1 0,0 1 16,0 21-16,0 0 0,0 0 0,0-1 16,0 44-1,-21-1 1,21 0-16,0 0 0,-21 21 15,21-20-15,0 20 0,-22 0 0,22-21 16,0 22-16,0-1 0,0 0 0,0-20 16,0 20-16,0-21 0,0 21 15,0-20-15,0-1 0,0 0 0,0 0 16,0 0-16,22-21 16,-1 0-1</inkml:trace>
  <inkml:trace contextRef="#ctx0" brushRef="#br0" timeOffset="48376.96">4720 16256 0,'64'0'31,"-64"21"-15,-43-21-16,22 0 16,21 21-16,21-21 15,0 0-15</inkml:trace>
  <inkml:trace contextRef="#ctx0" brushRef="#br0" timeOffset="49124.23">14880 10753 0,'0'0'0,"-42"-21"0,-1-1 0,-41-105 31,84 106-31,0 0 0,0 0 16,0 0-16,42-22 0,-21 22 15,22 0-15</inkml:trace>
  <inkml:trace contextRef="#ctx0" brushRef="#br0" timeOffset="49887.83">16277 10541 0,'0'21'0,"0"0"0,0 22 15,0-1-15,0 0 0,-21 1 16,-21-1-16,20 22 0,-20-1 0,0 1 15,-1-1-15,-20 1 0,21 20 16,-22 1-16,22-22 0,-22 22 16,1 0-16,20-1 0,-20-20 0,-1 21 15,-20-1-15,20 1 0,1 21 16,-22-22-16,22-20 0,-1 21 0,1-1 16,-1-20-16,1 20 0,20-20 0,1 21 15,21-22-15,0 22 0,-1-22 16,22 1-16,0-1 0,0 1 0,22-1 15,-1-20-15,21 20 0,0-21 0,22 1 16,-1-22-16,1 21 0,-1-21 16,1 1-16,-1-1 0,1 0 15,-1-21-15,-20 0 0,20 0 0,-20 0 16,-1 0-16,0 0 0,1 0 16,-22 0-16,0-21 0,-21 0 15,-21 21 1,-22 0-1,22 0-15,-21 0 0,0 0 0,-1 0 16,1 21-16,0 0 0,-1 0 0,1 21 16,0-20-16,-1 20 0,1 0 15,0 1-15,-1-1 0,1 0 16,21 22-16,-22-22 0,22 22 0,-21-1 16,0 1-16,20-1 0,1 43 15,21-43-15,0 1 0,-21-22 0,0 22 16,21 20-16,0-20 0,0-1 0,0 22 15,0-21-15,21 20 0,0-20 16,0 20-16,22 1 0,-22 0 0,21-22 16,1 22-16,-1 0 0,-21-22 0,21 22 15,-20-22-15,-1 22 0,0 0 0,0-22 16,0 1-16,0-22 0,-21 21 16,0 1-16,0-22 0,0 22 0,-21-22 15,0 0-15,0 1 0,0-1 0,0-21 16,-22 22-16,1-22 0,21 0 15,-22 0-15,1 0 0,-21 0 16,20 1-16,1-1 0,0 0 0,-1-21 16,-20 21-16,20-21 0,1 0 0,0 0 15,-1 0-15,1 21 0,21-21 16,-21 0-16,20 0 0,1 0 0,0-21 16,21 0-16,-21 0 0,21 0 15,0-1-15,0 1 0,0 0 16,0 0-16,0 0 0</inkml:trace>
  <inkml:trace contextRef="#ctx0" brushRef="#br0" timeOffset="50947.56">14732 10710 0,'21'0'16,"0"0"-16,-21-21 16,0 0-1,21 21-15,-21-21 16,0 0-16,0 0 0,0-1 15,0 1 1,0 0-16,0 0 0,0 0 0,0 0 16,0-1-16,0 1 0,0 0 15,0 0-15,0 0 0,0 0 16,22-1-16,-22 1 0,21 21 0,-21-21 16,0 0-16,21 21 0,0-21 0,0 21 15,-21-21-15,21 21 0,-21 21 16,64 0-16,-1-42 0,1 0 15,-1-1-15,1 1 0,-1 0 0,22 21 16,-21-21-16,-1 0 16,-21 21-16,22 0 0,-22 0 0,1 0 15,-22 0-15,0 0 0,0 0 0,0 0 16,-21 21-16,21-21 16,-21 21-16,0 0 0,0 0 0,0 22 15,0-22-15,0 0 0,0 21 16,0-20-16,22 20 0,-22-21 0,21 21 15,0-20-15,-21-1 0,0 0 16,0 0-16,0 0 0,-21-21 31,0 0-31</inkml:trace>
  <inkml:trace contextRef="#ctx0" brushRef="#br0" timeOffset="64476.23">14541 7239 0,'0'-21'62,"0"0"17</inkml:trace>
  <inkml:trace contextRef="#ctx0" brushRef="#br0" timeOffset="64908.59">14626 6943 0,'0'0'0,"0"-21"0,21 21 16,22-22-16,-22 22 0,-21-21 15,0 0-15,21 21 16,-21-21-16,0 42 47,0 0-47,-21 0 0,0 22 16,-1-22-16,1 42 0,0-20 15,-21 20-15,21 1 0,-22-1 0,1 22 16,0-22-16,-22 22 0,22 0 0,-22-1 15,1-20-15,-1 42 16,1-22-16,-1 1 0,-20 0 0,41-1 16,-20 1-16,-43 84 0,42-105 15,22 21-15,0-22 0,-1 1 16,1-1-16,21 1 0,-21-22 0,20 21 16,1-20-16,0-22 0,0 21 0,21-21 15,0 1-15,-21-1 0,21 0 0,-21 0 16,-1-21-16,44-21 15,-22 0-15,0 0 0,0-1 0</inkml:trace>
  <inkml:trace contextRef="#ctx0" brushRef="#br0" timeOffset="65716.42">15176 7726 0,'43'0'15,"-43"-21"1,21 0 0,0-1-16,0 1 0,0 0 15,1 0-15,-22-21 0,21 20 16,0 1-16,0-21 0,-21 21 0,0 0 15,0-1-15,0 1 16,0 0-16,0 0 16,0 42-1,0 0-15,-21 0 16,21 1-16,-21 20 0,21-21 0,0 21 16,0-20-16,0 20 0,0-21 0,0 21 15,0-20-15,-21 20 16,21-21-16,0 21 0,0-20 0,0 20 15,0-21-15,0 21 0,-22-20 0,22-1 16,-21 21-16,21-21 0,0 0 0,0 1 16,-21-22-16,21 21 0,-21 0 15,0-21 1,0 0-16,-1 0 0,1 0 16,0 0-16,0 0 0,0 0 0,0 0 15,-1 0-15,-20-21 0,21 21 16,0 0-16,-22 0 0,22 0 0,0 0 15,0-21-15,0 21 0,0 0 16,-1 0-16,44 0 47,-1 0-47,0 0 0,21-22 16,-21 22-16,22 0 0,-22 0 0,21 0 15,1 0-15,-1 0 16,0-21-16,1 21 0,-1 0 0,-21 0 15,21-21-15,-20 21 0,-1-21 0,0 21 16,0 0-16,-21-21 31</inkml:trace>
  <inkml:trace contextRef="#ctx0" brushRef="#br0" timeOffset="66403.88">16214 7620 0,'0'-63'31,"0"41"-31,0 1 0,0 0 16,0 0-16,0 0 0,0 0 15,0-1-15,0 1 0,0 0 0,0 0 16,0 0-16,0 0 0,0-1 0,0 1 16,-43 0-1,43 42 1,0 0-16,0 1 0,0 20 15,0-21-15,0 21 0,0-20 16,0 20-16,0 0 0,0-21 0,0 22 16,0-22-16,-21 21 0,21-21 15,0 22-15,0-22 0,0 0 0,-21 0 16,21 0-16,0 1 0,0-1 0,0 0 16,0 0-16,-21-21 0,21 21 15,0 0-15,-21-21 16,-1 0-1,1 0-15,0 0 16,0 0-16,0 0 0,0 0 16,-1 0-16,1 0 0,0 0 15,0 0-15,0 0 16,0 0-16,-1 0 0,44 0 47,-1 0-32,0 0-15,21 0 0,-21 0 16,22 0-16,-1 0 0,0 0 16,1 0-16,-1 0 0,22 0 0,-22 0 15,0-21-15,1 21 0,-1 0 0,0 0 16,-21 0-16,1 0 0,-1 0 16,0 0-16,-42-21 31,0 21-31,-1 0 15</inkml:trace>
  <inkml:trace contextRef="#ctx0" brushRef="#br0" timeOffset="66467.84">16404 7895 0,'0'0'0</inkml:trace>
  <inkml:trace contextRef="#ctx0" brushRef="#br0" timeOffset="66765.6">15981 8022 0,'0'21'0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3:27:25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2879 0,'0'0'0,"-21"21"16,0-21-16,0 0 15,0 0 1,21 21-16,-21-21 16,21 21-1,-22-21-15</inkml:trace>
  <inkml:trace contextRef="#ctx0" brushRef="#br0" timeOffset="683.45">3090 2201 0,'21'0'31,"1"0"-16,-22-21-15,21 0 16,0 0-16,-21 0 0,21-22 16,-21 22-16,0 0 0,0 0 15,0 0-15,0 0 16,-21 21-16,0 0 0,-22 0 16,22 0-16,-21 0 0,0 21 15,-1 0-15,1 0 0,0 0 0,-1 0 16,-20 22-16,20-22 0,1 0 15,21 21-15,-21-20 0,20-1 0,22 21 16,0-21-16,0 0 0,0 1 16,43 20-16,-22-21 0,0 21 15,21-20-15,1-1 0,-22 21 0,21-21 16,1 22-16,-22-22 0,21 0 16,0 21-16,-20-21 0,20 1 0,-21-1 15,0 0-15,0 0 16,-21 21-16,0 1 0,0-22 15,0 0-15,-42 0 0,21-21 16,-21 21-16,-1 1 0,1-1 0,-22 0 16,22-21-16,-21 21 0,-1-21 15,22 0-15,-1 0 0,1 0 0,0 0 16,-1 0-16,1-21 0,21 21 16,0-21-16,0 0 0,-1-1 15,1 22-15,21-21 0,0 0 0,0 0 16,0 0-16,0 0 15,21-1-15,1 1 0,20 0 0,-21 21 16,21-21-16,1 0 16</inkml:trace>
  <inkml:trace contextRef="#ctx0" brushRef="#br0" timeOffset="975.28">3577 2159 0,'0'0'0,"-21"0"31,0 0-31,21 21 16,-21 0-16,-1 22 0,22-22 15,-21 21-15,21 1 0,0-1 16,0 0-16,0 1 0,-21-1 0,21 21 15,-21-20-15,21-1 0,0 0 16,0 1-16,0-22 0,0 0 0,0 0 16,0 0-16,0 1 0,21-22 15,0 0-15,0 0 0,1 0 0,-1 0 16,0-22-16</inkml:trace>
  <inkml:trace contextRef="#ctx0" brushRef="#br0" timeOffset="1172.53">3365 2625 0,'0'0'0,"0"21"16,-21-21-16,42 0 31,1 0-31,20 0 16,-21-21-16,21 21 0,1-21 15,-1-1-15,0 1 0,1 0 0,-1 21 16</inkml:trace>
  <inkml:trace contextRef="#ctx0" brushRef="#br0" timeOffset="1799.06">3873 2519 0,'0'0'0,"-21"21"0,0 0 0,21 0 15,-21 1-15,0-1 16,42-21 15,0 0-15,0 0-16,0-21 0,22-1 15,-22 22-15,0-21 0,0 0 0,0 0 16,1 0-16,-22 0 0,21-1 16,-21 1-16,21 0 15,-42 21 1,0 21-16,-22 0 15,22 1-15,0-1 0,-21 0 0,20 0 16,1 21-16,-21-20 0,21 20 16,0-21-16,21 21 0,0-20 0,0-1 15,0 21-15,0-21 0,0 0 16,0 1-16,21-1 0,0-21 16,0 0-16,0 0 15,22 0-15,-22 0 0,21 0 0,-21-21 16,22-1-16,-1 1 0,0 0 15,1 0-15,-22 0 0,21-22 0,0 1 16,1 21-16,-22-21 0,21 20 16,-21-20-16,1 21 0,-1 0 0,-21 0 15,-21 42 17,-1 0-32,22 21 15,0-21-15,-21 22 0,21-1 0,-21 0 16,21 22-16,-21-1 0,21-20 15,0 20-15,0 22 0,-21 0 16,0-22-16,21 22 0,-22-1 16,22 1-16,-21-21 0,0 20 0,21-20 15,-21-22-15,21 22 0,0-22 0,0 0 16,0 1-16,-21-1 0,21-21 16,0 0-16,0 0 0,0 1 0,0-44 31,0 1-31,21 0 0,-21 0 0,0-21 15,21-1-15,0 1 0,0-22 16,1 1-16</inkml:trace>
  <inkml:trace contextRef="#ctx0" brushRef="#br0" timeOffset="2099.28">4360 2625 0,'0'0'0,"-21"-21"0,21-85 31,0 85-31,0-1 16,0 1-16,21 21 0,0-21 0,1 21 16,-1 0-16,21 0 0,-21 0 15,22 0-15,-1 0 0,-21 21 0,0 0 16,0 1-16,1-1 16,-22 0-16,0 0 0,0 21 0,-22-20 15,1 20-15,-21-21 0,0 0 16,-1 0-16,1 22 0,0-22 0,-1 0 15,22-21-15,-21 21 0,21 0 16,-1-21-16,1 0 0,0 0 16,42-21-1,0 21-15,1-21 16,-1 0-16,21 0 0</inkml:trace>
  <inkml:trace contextRef="#ctx0" brushRef="#br0" timeOffset="2460.86">5143 2413 0,'0'0'0,"0"-21"31,-21 21-31,0 0 0,-21 0 16,-1 0-16,22 0 0,-21 21 0,0-21 16,20 21-16,-20-21 0,21 21 15,0 1-15,21-1 0,0 0 16,0 0-16,21 0 15,0 0-15,0-21 0,0 22 16,22-22-16,-1 21 0,0-21 0,-20 21 16,20-21-16,-21 21 0,21 0 15,-20-21-15,-22 21 0,0 1 16,0-1-16,0 0 0,-22-21 16,-41 42-1,21-42-15,-1 21 0,1-21 0,-22 22 0,22-22 16,0 0-16,-1 0 0,1 0 15,0 0-15,21 0 0,-1 0 0,22-22 32,22 1-32,-1 21 0,21-21 15,0 0-15,1 0 0</inkml:trace>
  <inkml:trace contextRef="#ctx0" brushRef="#br0" timeOffset="2715.52">6054 2180 0,'0'21'31,"-22"-21"-31,1 22 0,0 20 0,0-21 16,21 21-16,-21 1 0,0-1 15,21 0-15,-22 1 0,22-1 0,-21 0 16,21 1-16,0-1 0,-21-21 15,21 22-15,0-22 0,0 0 16,0 0-16,0 0 0,21-21 31,0-21-15</inkml:trace>
  <inkml:trace contextRef="#ctx0" brushRef="#br0" timeOffset="3131.66">5800 2582 0,'0'0'0,"-22"-21"0,-20 21 15,21 0-15,0 0 0,21-21 16,21 21 0,21-21-1,-21 21-15,22 0 0,-1 0 0,22-21 16,-22 21-16,0 0 0,1-21 16,-1 21-16,0-22 0,1 22 0,-1 0 15,-21 0-15,21 0 0,-20 0 16,-1 22-16,-21-1 0,0 0 15,0 0-15,0 0 0,0 0 16,0 1-16,-21-1 0,21 0 0,0 21 16,-22-21-16,22 1 15,0-1-15,0 0 0,0 0 16,22-21 0,-1 0-16,0 0 0,0 0 15,0 0-15,22-21 0,-22 21 16,21-21-16,-21 0 0,0-1 0,1 1 15,-1 0-15,0 0 0,-21-21 16,0 20-16,0-20 0,0 21 0,-21 0 16,0 0-16,-1-1 0,1 1 15,0 0-15,-21 21 0,21 0 0,-22 0 16,22 0-16,0 21 0,0 0 16,0-21-16,-1 22 0,22-1 0,-21-21 15,21 21-15</inkml:trace>
  <inkml:trace contextRef="#ctx0" brushRef="#br0" timeOffset="3615.5">7641 2498 0,'0'0'0,"21"-43"0,-21 1 15,21 21-15,-21-21 0,0-1 16,-21 43 0,21 21-16,-21 1 15,0 20-15,21 0 0,-21 1 16,21 20-16,0 1 0,0-1 0,0 1 16,0-1-16,0 1 0,0 20 15,0-20-15,-21 20 0,21 1 16,-22-21-16,1 20 0,21-20 15,0-1-15,0 1 0,-21-22 0,21 0 16,0 1-16,-21-22 0,21 0 0,0 0 16,0-42-1,0 0-15,21 0 16,-21-22-16,0 1 0,0 0 16,0-22-16,0 1 0</inkml:trace>
  <inkml:trace contextRef="#ctx0" brushRef="#br0" timeOffset="3883.78">7472 2604 0,'0'0'0,"-21"-43"0,21 1 16,0 0-16,0 20 0,0-20 0,0 21 15,0 0-15,21 0 0,0-1 16,21 1-16,-21 21 0,22-21 0,20 21 16,-20 0-16,-1 0 0,21 0 15,1 0-15,-22 21 0,1-21 0,-1 21 16,0 1-16,-21 20 0,1-21 15,-22 0-15,0 22 0,-22-22 0,1 21 16,-21-21-16,0 22 0,-1-22 16,-20 0-16,20 0 0,1 0 15,0 0-15,-1-21 0,22 22 16,0-22-16,0 0 0,21-22 16,0 1-1,21 0-15,0 0 0,22 0 0</inkml:trace>
  <inkml:trace contextRef="#ctx0" brushRef="#br0" timeOffset="4535.8">8382 2032 0,'0'64'16,"0"-43"-1,-21 0-15,21 0 0,0 21 0,0 1 16,-21-1-16,21 0 0,0 1 15,0-1-15,0 0 0,0 1 0,0-1 16,0 0-16,0 1 0,0-22 16,0 21-16,0-21 0,0 1 0,0-1 15,21-21-15,0 0 0,0 0 16,0 0-16,0 0 0,1-21 16,-1-1-16,21 1 0,-21-21 15,0 0-15,1-1 0,-1 1 0,0 0 16,0 20-16,0-20 0,-21 0 15,21 21-15,-21-1 0,22 1 0,-22 42 47,0 22-47,0-22 0,0 0 16,0 21-16,0 1 0,0-1 16,0-21-16,0 22 0,0-22 0,0 21 15,0-21-15,0 0 0,21 1 16,0-1-16,-21 0 0,21 0 0,0-21 15,0 0-15,1 0 0,-1 0 16,0 0-16,0 0 0,0-21 16,0 0-16,22-22 0,-22 22 15,0-21-15,21 21 0,-20-22 0,-1 1 16,0 0-16,0-1 0,0 1 16,-21 21-16,0 0 0,21 0 0,-42 42 46,21 0-46,0 21 0,-21-21 0,0 1 16,21 20-16,0-21 0,-21 21 16,21 1-16,0-22 0,0 0 0,0 21 15,0-20-15,21-1 0,0 0 16,21 0-16,-20-21 0,-1 21 0,21-21 16,0 0-16,1 0 15,-1 0-15,0 0 0,1-21 0,20 0 16,1 0-16,-22 0 0,22-22 15,-22 22-15,0-21 0</inkml:trace>
  <inkml:trace contextRef="#ctx0" brushRef="#br0" timeOffset="5095.09">9927 2519 0,'0'0'0,"42"-42"0,-20 20 16,-22-20-16,0 21 0,0 0 15,0 0-15,0-1 0,-22 22 0,1 0 16,-21-21-16,21 21 0,-22 0 0,22 0 16,-21 0-16,0 21 0,20 1 0,-20-1 15,0 0-15,21 0 0,-22 21 16,22-20-16,0 20 0,0-21 0,21 21 15,0-20-15,0-1 16,0 21-16,0-21 0,21 0 16,0 1-16,0-22 0,0 0 15,22 0-15,-1 0 0,-21 0 0,22 0 16,-1-22-16,0 1 0,1 0 16,-22 0-16,21 0 0,-21 0 0,0-1 15,1 1-15,-1 0 0,0 0 16,-21 0-16,0 0 0,0-1 0,0 1 15,0 42 1,0 1 0,0-1-16,0 0 0,-21 0 15,21 21-15,0 1 0,0-1 16,0 0-16,0 1 0,0 20 0,0-20 16,0 20-16,0 1 0,0-1 15,0 1-15,0 20 0,0 1 0,0-22 16,0 22-16,0 0 0,-21-1 15,-1 1-15,1 0 0,21-1 0,-21-20 16,0 21-16,21-1 0,-21-20 0,-22 42 16,1-43-16,21-42 15,-21 22-15,-1-1 0,1-42 0,0 21 16,20-21-16,-20 0 0,0 0 0,-1-21 16,22 0-16,-21-22 0,0 1 15,20-21-15,-20-1 0,21 1 16,0-22-16,21 21 0,0-20 0,0 20 15,0-20-15,0-1 0,42 0 16,-21 22-16,0-22 0,22 0 0,-1 22 16,0-22-16,22 22 0,-1-1 15,1 1-15,-1-1 0,86-84 16,-65 85-16</inkml:trace>
  <inkml:trace contextRef="#ctx0" brushRef="#br0" timeOffset="5307.65">10541 2265 0,'-21'21'16,"0"0"-1,21 0-15,-22 1 0,22-1 0,0 0 16,0 0-16,0 0 0,-21 0 16,21 1-16,0-1 0,0 0 0,0 0 15,0 0-15,0 0 0,0-42 31,21 21-15,-21-21-16,0 0 0</inkml:trace>
  <inkml:trace contextRef="#ctx0" brushRef="#br0" timeOffset="5644.82">10541 1947 0,'0'0'0,"-21"0"0,-22 0 15,1 22-15,21-1 0,0-21 16,21 21-16,-21 0 0,21 0 16,0 0-16,0 1 15,21-22-15,0 0 16,0 0-16,0 0 0,22 0 16,-22 0-16,0 0 15,0-22-15,21 1 0,-20 0 0,-1 0 16,0 0-16,-21 0 0,0-1 15,0-20-15,0 21 0,0 0 0,0 0 16,-21-1-16,0 22 0,-1 0 16,-20 0-16,21 0 0,-21 22 0,20-1 15,1 0-15,0 0 0,0 21 16,0-20-16,21 20 0,0-21 0,0 0 16,0 22-16,0-22 0,0 0 15,21 0-15,0 0 0,21 0 0,-20 1 16,20-22-16</inkml:trace>
  <inkml:trace contextRef="#ctx0" brushRef="#br0" timeOffset="6067.77">11112 2328 0,'-21'0'0,"21"22"0,-21-22 0,0 21 15,0-21-15,0 21 0,-1 0 16,1 0-16,0 0 0,21 1 0,0-1 15,0 0-15,0 0 16,0 0-16,0 0 0,0 1 16,0-44 31,0 1-47,21 0 0,-21 0 15,21-21-15,-21-1 0,22 22 0,-1-21 16,0-1-16,-21 1 0,42 21 15,-21-21-15,1-1 0,-1 22 0,21 0 16,-21 0-16,22 0 0,-22 21 16,21 0-16,-21 0 0,0 0 0,1 0 15,-1 21-15,0-21 0,0 42 16,0-21-16,0 0 0,-21 1 0,0-1 16,0 21-16,0-21 15,0 22-15,0-22 0,0 0 0,-21 21 16,0-21-16,0 1 0,0-1 0,21 0 15,0 0-15,21-21 32,21 0-32</inkml:trace>
  <inkml:trace contextRef="#ctx0" brushRef="#br0" timeOffset="6363.01">11980 2286 0,'0'0'15,"43"-21"-15,-22 0 0,0 21 0,-21-21 16,-21 21-1,-22 0-15,22 0 16,-21 0-16,21 21 0,-22-21 16,22 21-16,-21 0 0,21-21 0,0 21 15,-1 0-15,22 1 16,0-1-16,22 0 0,-1-21 16,21 21-16,-21 0 0,22-21 15,-1 21-15,0-21 0,1 22 0,-22-1 16,21-21-16,-21 21 0,0 0 15,1-21-15,-22 21 0,0 0 16,-22 1-16,1-22 0,-21 21 16,0-21-16,-1 0 0,22 21 15,-21-21-15,-1 21 0,22-21 0,-21 0 16,21 0-16</inkml:trace>
  <inkml:trace contextRef="#ctx0" brushRef="#br0" timeOffset="6790.81">13568 2138 0,'0'0'0,"21"-21"0,-21 0 0,0-1 15,-21 44 17,0-1-32,-1 0 0,1 0 0,0 0 15,21 22-15,-21-22 0,0 21 16,21 0-16,0 1 0,0-1 0,-21 0 16,21 1-16,-22-1 0,22-21 15,0 22-15,0 20 0,0-42 16,0 0-16,22-21 15,-1 0-15,21 0 0</inkml:trace>
  <inkml:trace contextRef="#ctx0" brushRef="#br0" timeOffset="7130.77">13928 2328 0,'0'0'0,"0"-21"0,-22 21 15,1 21 1,0 1-16,0-1 0,0 0 15,0 21-15,21 1 0,-22-22 0,22 21 16,0 0-16,0 1 0,0-22 16,0 21-16,0-21 0,0 1 0,22-1 15,-1 0-15,0 0 0,21-21 16,-21 0-16,22 0 0,-1 0 0,0 0 16,1 0-16,-1-21 15,0 0-15,1 0 0,-1-1 0,0 1 16,-20-21-16,-1 21 0,0-22 15,-21 1-15,0 21 0,0-21 0,-21 20 16,0 1-16,-1 0 0,-20 0 0,21 0 16,-21 0-16,-1 21 0,1 0 15,0 0-15,-1 0 0,22 0 16,-21 0-16,21 0 0,-1 0 0,1 0 16,0 0-16,0 0 0,0 0 15,0 0-15,-1 0 0</inkml:trace>
  <inkml:trace contextRef="#ctx0" brushRef="#br0" timeOffset="7319.86">13187 2265 0,'0'0'0,"-21"0"16,42 0-1,21-21 1,0 21-16,-20 0 0,41 0 0,-21 0 15,22 0-15,-1 0 0,1 0 16,-1-21-16,22 21 0,0 0 0,-1 0 16,1 0-16,21-22 0</inkml:trace>
  <inkml:trace contextRef="#ctx0" brushRef="#br0" timeOffset="7855.82">15896 2244 0,'0'0'0,"21"0"0,0 0 15,1 0-15,-1-21 16,21-1-16,0 22 0,1-21 16,-1 21-16,22-21 0,-22 21 15,21-21-15,1 21 0,-1-21 0,1 21 16,-22 0-16,1 0 0,-1-21 15,-21 21-15,0 0 0,-42 0 16,-21-22 0,21 22-16,-22 0 0,1 0 0,0 0 15,-1 0-15,1 0 0,0 0 16,20 0-16,1 0 0,0 22 0,0-1 16,0 0-16,0 21 15,21-21-15,0 1 0,0 20 0,0-21 16,0 21-16,21 1 0,0-1 15,-21 0-15,21 1 0,0 20 16,0-20-16,-21-1 0,22-21 0,-22 21 16,21 1-16,-21-22 0,0 21 15,0-21-15,0 1 0,-21-1 0,-1-21 16,1 21-16,-21-21 0,21 0 16,-22 0-16,1 0 0,0 0 0,-1 0 15,1-21-15,0 0 0,-1-1 16,1-20-16,0 21 0,-1-21 0,22 20 15,0-20-15,21 21 0,0-21 16,0 20-16,0 1 0,0 0 0,0 0 16,0 0-16,21 21 15,22 0-15,-22 0 0,0-21 0,21 21 16,1 0-16,-1 0 0,0 0 16</inkml:trace>
  <inkml:trace contextRef="#ctx0" brushRef="#br0" timeOffset="9807.84">16552 2667 0,'0'0'0,"85"0"31,-64 0-31,0-21 0,0 0 0,1 0 16,-1-1-16,0 1 0,0 0 16,0 0-16,0 0 0,1-22 0,-1 22 15,-21 0-15,0-21 16,0 21-16,0-1 0,0 1 15,-21 21-15,-1 0 0,-20 0 16,21 0-16,0 0 0,-22 0 0,22 21 16,-21 1-16,21-1 0,-22 21 15,22 0-15,0-20 0,0 20 0,21 0 16,0-21-16,0 22 0,0-1 16,0-21-16,21 0 0,21 22 0,-20-22 15,-1-21-15,21 21 0,0-21 16,1 0-16,-1 0 0,-21 0 15,22 0-15,-1 0 0,0 0 0,-21-21 16,22 0-16,-22 0 0,0-1 16,0-20-16,0 21 0,1-21 0,-1-1 15,-21 1-15,21 0 0,-21-1 16,0 22-16,0 0 0,0 0 0,0 0 16,-21 42-1,21 0-15,-21 0 16,-1 0-16,22 22 0,0-22 15,-21 21-15,0 0 0,21-20 16,-21-1-16,21 21 0,0-21 0,0 0 16,0 1-16,0-1 0,-21 0 15,42-42 17,0 0-17,0-22-15,-21 22 0,21-21 16,1 21-16,-1-22 0,0 1 0,21 0 15,-21 20-15,1-20 0,20 0 16,-21 42-16,0 0 0,0 0 16,1 0-16,-1 21 15,-21 0-15,0 0 0,0 0 0,0 22 16,0-1-16,0-21 0,0 22 16,21-22-16,0 0 0,-21 21 15,21-21-15,0 1 0,-21-1 16,22-21-16,-1 21 0,0-21 0,0 0 15,0 0-15,0 0 0,1 0 16,-1-21-16,21 0 0,-21 21 0,0-43 16,1 22-16,-1-21 0,0-1 15,0 1-15,0-21 0,0 20 16,1-20-16,-22-1 0,21 1 0,-21 20 16,21 1-16,-21 0 0,0-1 0,21 22 15,-21 0-15,0 42 16,0 0-1,0 1-15,0-1 0,0 21 0,-21-21 16,0 22-16,21-1 0,-21 0 16,21 1-16,-22-22 0,22 21 15,-21 0-15,21 1 0,0-1 0,-21-21 16,21 22-16,0-22 0,0 21 16,0-21-1,0-42 1,0 0-16,21 0 15,0-22-15,1 22 0,-1-21 16,0 21-16,0 0 0,-21-22 0,21 22 16,0 0-16,1 0 0,-22 0 15,21 21-15,-21-22 16,-21 22 0,-1 22-1,-20-22-15,21 21 0,0-21 0,0 21 16,-1 0-16,1 0 0,0 0 15,0 1-15,21-1 0,-21 0 0,21 0 16,0 0-16,0 0 0,0 1 16,0-1-16,21 0 0,0 0 0,0 0 15,0 0-15,22-21 0,-22 22 16,21-22-16,-21 0 0,22 0 0,-1 0 16,-21 0-16,22 0 15,-22 0-15,21-22 0,-21 1 0,22 0 16,-22 0-16,0-21 0,0 20 15,0-20-15,0 0 0,1 21 0,-22-1 16,0 1-16,0 0 0,0 0 16,-22 42-1,1 0-15,0 0 16,21 1-16,0 20 0,0-21 0,0 0 16,0 22-16,0-22 0,0 0 15,0 0-15,0 0 0,0 0 0,0 1 16,21-1-16,0-21 0,1 0 15,-1 0-15,0 0 0,21 0 16,-21 0-16,22 0 0,-1 0 16,0 0-16,1-21 0,-1-1 0,0 1 15,1 0-15,-1-21 0,0 21 16,1-22-16,-22 22 0,0-21 0,0 21 16,0-1-16,-21 1 0,0 42 31,-21-21-31,21 22 0,-21-1 15,0 21-15,0-21 0,0 0 16,-1 1-16,1 20 0,21-21 16,0 0-16,-21 0 0,21 1 0,-21-22 15,21 21-15,0 0 16,0-42 15,0 0-31,21-1 0,0 1 16,0 0-16,1-21 0,-1 21 0,21-22 15,-21 1-15,0 0 0,22-1 16,-22 22-16,0 0 0,0 0 0,0 0 16,1 21-16,-1 0 15,0 21-15,-21 0 16,0 0-16,0 0 0,0 22 16,0-22-16,0 21 0,0-21 15,0 22-15,0-22 0,0 21 16,0-21-16,21 0 0,0 1 0,-21-1 15,21 0-15,1 0 0,-1 0 16,0-21-16,0 0 0,0 0 0,22 0 16,-22 0-16,0 0 0,0 0 15,21 0-15,1-21 0,-1 0 0,0 0 16,1 0-16,-1-22 0,0 1 16,1 0-16,-22-1 0,21 1 15,-21 0-15,1-1 0,-1 1 0,-21 21 16,0 0-16,-21 21 15,-1 21 1,1 0-16,-21 0 0,21 21 0,-22 1 16,22-1-16,-21 0 0,21 1 15,0-1-15,-22 0 0,22-20 0,0 20 16,21-21-16,-21 21 0,21-20 16,-21-1-16,21 0 0,-22-21 15,44-21 16,-1 0-31,-21-1 16,21-20-16,0 0 0,-21-1 0</inkml:trace>
  <inkml:trace contextRef="#ctx0" brushRef="#br0" timeOffset="9967.78">19219 2096 0,'0'0'0,"-42"0"0,-22 0 31,43 21-31,21 0 0,0 0 16,21 0 0,1-21-1,-1 21-15,0-21 16</inkml:trace>
  <inkml:trace contextRef="#ctx0" brushRef="#br0" timeOffset="10572.71">20278 3260 0,'-22'0'31,"1"0"-31,0 0 0,0 0 15,0 0-15,-22 0 16,22 0-16,-21 0 0,-22 0 0,22 0 16,-43 0-16,22 0 0,-22 0 15,1 0-15,-22 0 0,21 0 0,-42 0 16,0 0-16,0 0 0,-42 21 16,-1-21-16,1 0 0,-43 0 0,1 21 15,-22-21-15,-21 21 0,0-21 16,-21 21-16,0 1 0,-22-22 0,1 21 15,-22 0-15,1-21 0,-22 21 0,22 0 16,-22 0-16,0 1 16,1-1-16,-22-21 0,0 21 0,0 0 15,0 0-15,1 0 0,-1 1 0,-21-1 16,21 0-16,-21-21 0,21 21 16,0 0-16,0 0 0,22-21 0,-1 22 15,0-22-15,22 21 0,-1-21 16,22 21-16,0-21 0,21 0 0,-255 21 15,298-21-15,-1 21 0,21-21 16,0 0-16,22 21 0,21-21 16,-22 22-16,43-22 0,0 0 0,0 0 15,42 21-15,0-21 0,0 0 16,21 0-16,1 0 0,20 0 0,1 0 16,20 0-16,22 21 0,-21-21 15,21 0-15,0 0 0,-1 0 31,22 21-15,-21-21-16,21 21 16,-21-21-16,0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5T03:29:06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9843 0,'-21'0'15,"-21"0"-15,21 0 16,21 21-1,-21 0-15,21 0 0,0 0 0,0 22 16,0-22-16,0 21 0,0 0 16,0 1-16,-22 20 0,22-20 0,-21 20 15,21 1-15,-21-1 0,21 1 16,0-22-16,0 21 0,0-20 0,0-1 16,-21 0-16,21 1 0,0-22 15,0 0-15,0 0 0,0 0 0,0-42 47,0 0-47,0 0 0</inkml:trace>
  <inkml:trace contextRef="#ctx0" brushRef="#br0" timeOffset="263.41">2074 9906 0,'0'0'0,"0"-21"0,21 21 15,-21-21-15,22 21 16,-22 21-16,21 0 0,0 0 0,0 0 16,0 22-16,0-1 0,1 0 15,-1 1-15,21-1 0,-21 22 16,0-22-16,22 21 0,-22-20 0,0 20 16,0-20-16,0-1 0,1 0 15,-1 1-15,-21-22 0,21 0 0,0 0 16,0 0-16,0-21 15,-21-21 1,0-21 0,0 21-16,22-22 0</inkml:trace>
  <inkml:trace contextRef="#ctx0" brushRef="#br0" timeOffset="511.72">2773 9885 0,'0'0'16,"0"-21"-16,0 0 0,42 21 15,-42-22-15,0 44 16,0 20-16,-21-21 16,21 0-16,-21 22 0,21-1 15,0-21-15,-21 21 0,-1 22 0,1 21 16,0-43-16,0 21 0,0 1 16,0-22-16,21 1 0,0-22 0,-22 21 15,1-21-15,21 0 0,0 1 16,0-1-16,0 0 0,21-21 31,1-21-31,-1 0 16,0-22-16,0 22 0</inkml:trace>
  <inkml:trace contextRef="#ctx0" brushRef="#br0" timeOffset="894.97">2900 10097 0,'0'0'0,"21"0"0,-21 21 31,0 0-31,0 0 0,0 0 16,0 0-16,-21 22 0,21-22 16,-21 21-16,21 1 0,0-1 0,0 21 15,0-20-15,0-1 0,0-21 16,0 22-16,0-22 0,0 21 0,21-21 16,0 0-16,0-21 0,0 22 15,0-22-15,1 0 0,-1 0 16,21 0-16,-21 0 0,0-22 0,1 1 15,-1 0-15,0 0 0,0-21 16,0 20-16,0-20 0,-21 0 0,0-22 16,0 22-16,0 0 0,0-1 15,-21 1-15,-21 0 0,21 20 0,0 1 16,-1 0-16,-20 0 0,0 21 0,21 0 16,-1 0-16,1 0 0,0 0 15,0 21-15,0 0 0,0 0 0,21 1 16,0-1-16,-22 0 0,22 0 15,0 0-15,-21-21 0,21 21 16,0 1-16,0-1 0,21 0 0,1 0 16,-1-21-16,0 0 0,0 0 15,0 0-15</inkml:trace>
  <inkml:trace contextRef="#ctx0" brushRef="#br0" timeOffset="1146.97">3810 9843 0,'0'0'0,"21"0"0,-63 0 31,42 21-31,0 21 0,0-21 0,-21 22 16,-1-22-16,1 21 0,21 0 16,0 1-16,0-1 0,-21 0 0,21 1 15,0-1-15,0 0 0,-21 1 0,21-1 16,-21 0-16,21-20 0,0 20 15,0-21-15,0 0 0,0 0 16,21-21-16,0 0 16,-21-21-16,21 21 0,-21-21 15,21 0-15</inkml:trace>
  <inkml:trace contextRef="#ctx0" brushRef="#br0" timeOffset="1267.55">3323 10287 0,'0'0'0,"0"21"0,-21-21 0,21 21 16</inkml:trace>
  <inkml:trace contextRef="#ctx0" brushRef="#br0" timeOffset="1600.75">4424 10075 0,'-43'0'31,"22"0"-31,0 0 0,0 0 16,-21 0-16,20 22 0,-20-1 16,0 0-16,21 0 0,-22 0 0,22 0 15,0 22-15,0-1 0,0 0 0,21 22 16,0-43-16,0 21 0,-22-20 15</inkml:trace>
  <inkml:trace contextRef="#ctx0" brushRef="#br0" timeOffset="1675.42">4149 10689 0,'21'0'16,"21"0"-16,-21 0 0,22 0 15,-22-21-15,21 21 0,0-21 0,-20 0 16,20 0-16,0-1 0,-21 1 16</inkml:trace>
  <inkml:trace contextRef="#ctx0" brushRef="#br0" timeOffset="2095.81">3281 10266 0,'0'0'16,"-21"0"-16,-1 0 15,44 0 1,-1 0 0,21 0-16,-21 0 15,0 0-15,22 0 0,-1 0 0,0 0 16,-20 0-16,20-21 0,0 21 0,-21 0 16,1 0-16,-1 0 0,0 0 15,-21-21-15,21 21 0,-21-22 31</inkml:trace>
  <inkml:trace contextRef="#ctx0" brushRef="#br0" timeOffset="2547.89">3937 10351 0,'0'0'0,"-21"21"0,0 0 16,42-21 15,0 0-31,0-21 0,0 21 16,0-21-16,22 21 0,-22-22 15,0 22-15,0-21 0,22 0 0,-22 21 16,0-21-16,0 0 0,0 21 15,0-43-15,1 43 16,-22-21-16,0 0 0,0 0 16,-22 21-16,1 0 0,0 0 15,-21 0-15,-1 0 0,1 0 16,21 0-16,-21 0 0,20 0 16,1 21-16,-21 0 0,21 0 15,0 1-15,21-1 0,-22 21 0,22-21 16,-21 22-16,21-1 0,0-21 0,0 21 15,0-20-15,0 20 0,0-21 16,0 0-16,0 22 0,0-22 16,21 0-16,1 0 0,-1-21 15,0 0-15,0 0 16,0 0-16,0 0 0,1 0 0,-1 0 16</inkml:trace>
  <inkml:trace contextRef="#ctx0" brushRef="#br0" timeOffset="3100.09">1905 10880 0,'0'21'16,"21"-21"-16,0 0 0,22 0 0,-1 0 15,0 0-15,22 0 0,20 0 16,1 0-16,21 0 0,21-21 0,-21 21 15,21-21-15,0 21 0,0-22 0,21 1 16,0 21-16,-21 0 0,0-21 16,0 21-16,0 0 0,-21 0 15,-21-21-15,-1 21 0,1 0 16,-22 0-16,-20 0 0,-1 0 0,-21 0 16,0 0-16,1 0 0,-22 21 15,0-42 1,0 0-16,21 0 15,-21-1-15</inkml:trace>
  <inkml:trace contextRef="#ctx0" brushRef="#br0" timeOffset="3343.67">5355 10266 0,'0'-21'0,"-21"21"32,21-21-17,-21 21 1,21 21 0,0 0-1,0 0-15,0 0 16,0 0-16,0 1 0</inkml:trace>
  <inkml:trace contextRef="#ctx0" brushRef="#br0" timeOffset="3499.72">5334 10647 0,'0'21'16,"21"-21"15,0 0-16</inkml:trace>
  <inkml:trace contextRef="#ctx0" brushRef="#br0" timeOffset="4752.01">7006 10520 0,'21'-21'31,"0"0"-31,-21-1 16,22 1-16,-1 0 0,-21 0 15,0 0-15,0 0 0,0-1 0,0 1 16,0-21-16,0 21 0,-21 0 15,-22-1-15,1 1 0,0 0 16,-1 21-16,1 0 0,-22 0 0,22 0 16,-21 0-16,20 0 0,1 21 0,-22-21 15,22 43-15,0-22 0,-1 21 16,22 0-16,-21 43 16,21-21-16,21-22 0,-21 0 0,63 1 15,-21-22-15,-21 21 0,0-21 16,42 0-16,-20 1 0,-1-22 0,21 0 0,0 0 15,1 0-15,20 0 0,-20 0 16,20-22-16,1-20 0,-1 21 16,1-21-16,-22-1 0,21 1 15,-20 0-15,-1-22 0,-21 22 0,22-1 16,-22-20-16,0 21 0,-21-22 0,0 22 16,21-22-16,-21 22 0,0-22 15,0 22-15,0 0 0,0 21 0,0-1 16,0 1-16,-21 0 0,0 21 15,0 21-15,-1 0 16,1 22-16,21-1 0,-21-21 16,0 22-16,21-1 0,0 21 0,0-20 15,-21-1-15,21 0 0,0 22 0,0-1 16,0-20-16,42-1 16,-21 22-16,-21-22 0,21 0 0,1-21 15,-1 1-15,0-1 0,0 0 0,0 0 16,22-21-16,-22 0 0,21 0 15,0 0-15,1-21 0,-1 0 0,0 0 16,1-1-16,-1-20 0,-21 21 16,22-21-16,-22-1 0,0 1 0,-21 21 15,0-22-15,0 1 0,0 21 0,0-21 16,0 20-16,-21 1 16,0 21-16,-1 0 0,1 0 0,0 0 15,0 21-15,0 1 0,0-1 0,21 0 16,-22 21-16,22-21 0,-21 22 15,21-22-15,0 21 0,0-21 16,0 1-16,21 20 0,1-21 0,-1-21 16,0 21-16,21-21 0,-21 0 15,22 0-15,-22 0 0,21 0 0,1 0 16,20-21-16,-21 0 0,1-21 16,-1 20-16,0-20 0,1 21 15,-1-21-15,-21-1 0,22 1 0,-43 0 0,21 20 16,-21-20-16,21 0 0,-21-1 15,0 22-15,0-21 0,0 21 0,0 0 16,0-1-16,-42 65 16,42-22-16,0 0 15,0 0 1,0 22-16,0-22 0,0 21 0,0 0 16,0 22-16,0-1 0,0 1 15,-22-22-15,1 22 0,21 20 0,0-20 16,0 21-16,0-22 0,0 22 15,0-1-15,0 22 0,0-21 0,0 21 16,-21-22-16,0 22 0,21-21 0,-21 0 16,0-1-16,-1 1 0,1-22 15,0 22-15,21-21 0,0-22 0,0 21 16,0-20-16,0 20 16,21-63-16,22 0 15,-22 0-15,0-21 0,21-21 16,1-1-16,-1 1 0,0 0 0,1-22 15,-1 1-15,0 20 0,1-41 16,-22 20-16,0 1 0,-21-43 0</inkml:trace>
  <inkml:trace contextRef="#ctx0" brushRef="#br0" timeOffset="4891.81">8276 10837 0,'-21'0'16,"0"0"-16,0 0 0,-22 0 16,1-21-16,21 21 0,-22 0 0,22 0 15,-21 0-15,21-21 0,0 42 16,42-21-1,0 0-15,21-21 16,-21 21-16,22-21 0,-1 0 16,0 21-16,1-21 0,-1-1 0,22 1 15</inkml:trace>
  <inkml:trace contextRef="#ctx0" brushRef="#br0" timeOffset="5532.97">9017 10181 0,'0'0'0,"0"-21"0,0 0 16,0 0-16,-21 0 0,0 21 0,-1-22 16,1 22-16,-21 0 0,21 0 15,-22 0-15,22 0 0,0 0 0,0 22 16,-21-1-16,20 0 0,1 0 0,0 0 16,0 0-16,21 22 0,-21-1 15,21 0-15,-21-20 0,21 20 0,-22 0 16,22-21-16,0 22 0,0-22 0,0 21 15,22-21-15,-1 1 0,0-1 16,0-21-16,0 0 0,22 0 0,-22 0 16,0 0-16,0 0 0,21 0 15,-20 0-15,-1-21 0,0-22 0,21 22 16,-21 0-16,1-21 0,-22-1 0,21 1 16,0 0-16,-21 20 0,21-20 15,-21 0-15,21 21 0,-21-1 16,0 1-16,0 42 31,0 1-31,0-1 16,0 0-16,-21 0 0,21 0 0,0 22 15,0-22-15,0 21 0,0-21 16,0 22-16,0-22 0,0 0 0,21 0 16,0 0-16,1 0 0,-1-21 15,0 22-15,0-22 0,0 0 16,0 0-16,1-22 0,-1 1 15,0 0-15,0 21 0,0-42 16,0 21-16,-21-1 0,22-20 16,-22 0-16,21 21 0,-21-22 0,0 22 15,0 0-15,0 0 0,21 0 16,-21 42 15,0 0-31,0 0 0,0 0 16,0 0-16,0 22 0,0-22 0,0 0 15,0 0-15,21 0 0,-21 1 0,0-1 16,21 0-16,-21 0 0,0 0 16,21 0-1,1-21-15,-1 0 0</inkml:trace>
  <inkml:trace contextRef="#ctx0" brushRef="#br0" timeOffset="6239.99">9673 10456 0,'21'-21'15,"-42"42"-15,63-63 0,-42 21 0,0-21 0,22 20 16,-1 1-16,-21-21 0,0 21 15,0 0-15,0-1 0,21 1 16,-21 42 0,0 1-1,0-1-15,0 21 0,-21-21 16,21 22-16,0-22 0,0 21 16,0-21-16,0 22 0,0-22 15,0 0-15,0 0 0,21 0 0,0 0 16,0 1-16,0-1 0,1-21 15,-1 0-15,0 0 0,21 0 16,-21 0-16,1 0 0,-1-21 16,21-1-16,-21 1 0,0 0 0,22 0 15,-22-21-15,0-1 0,0 1 0,0 0 16,1-22-16,-1 22 0,0-1 16,-21-20-16,0 21 0,21-1 0,-21 1 15,0 0-15,0 20 0,0-20 16,0 21-16,0 0 0,0 42 15,0 0 1,0 0-16,0 22 16,0-1-16,0-21 0,-21 21 0,21 1 15,0-1-15,0 0 0,0 1 16,0-1-16,0 0 0,0-20 0,0 20 16,0 0-16,0 1 0,21-22 0,0 0 15,-21 0-15,21 0 0,1 0 16,-22 1-16,21-22 0,0 0 0,0 0 15,0 0-15,0 0 16,1-22-16,-22 1 0,21 0 0,0-21 16,0-1-16,0 1 0,0 0 15,1-1-15,-1-20 0,-21 21 16,21-22-16,0 22 0,0-1 0,-21 1 16,0 0-16,0 21 0,0-1 15,0 1-15,0 0 0,0 42 16,0 0-16,-21 1 0,21-1 15,-21 21-15,0-21 0,21 22 16,0-1-16,0-21 0,0 21 0,0 1 16,0-1-16,0 0 0,0 1 15,0-22-15,0 21 0,0-21 16,0 1-16,0-1 0,21 0 0,0 0 16,0-21-16,-21 21 15,21-21-15,1 0 0,-1 0 0,0 0 16,0-21-16,0 21 0,-21-21 15,21 0-15,1 0 0,-1-22 0,0 22 16,-21-21-16</inkml:trace>
  <inkml:trace contextRef="#ctx0" brushRef="#br0" timeOffset="6408.02">10583 10266 0,'-21'21'0,"42"-42"0,-21 42 15,0-42-15,21 21 16,1 0-16,-1 0 0,0-21 16,21 21-16,-21-21 0,1 21 0,20-22 15,0 22-15,-21-21 0,22 0 16</inkml:trace>
  <inkml:trace contextRef="#ctx0" brushRef="#br0" timeOffset="7219.03">12192 10118 0,'0'0'0,"21"-21"0,0-1 0,-21 1 0,21-42 15,-21 42-15,0-1 16,0 1-16,0 0 0,0 0 0,0 0 16,0 0 15,0-1 125,0 1-93,0 0-48,0 0 1,22 21 0,-22 21 15,0 0-31,0 0 0,0 22 15,0-22-15,0 21 0,0 1 0,0-1 16,0 0-16,0 1 0,0-1 0,0 0 16,0 1-16,-22-1 0,1 0 15,21 1-15,0 20 0,-21-21 0,21-20 16,-21 20-16,21-21 0,0 21 16,0-20-16,0-1 0,0 0 15,21-42 1,0 0-1</inkml:trace>
  <inkml:trace contextRef="#ctx0" brushRef="#br0" timeOffset="7511.27">12107 9885 0,'21'-64'16,"1"64"-16,20-21 15,-21 0-15,21 21 0,-20 0 16,20-21-16,0 21 0,22 0 0,-1 0 16,-42 0-16,22 0 0,-22 21 0,0 0 15,0 0-15,-21 1 0,21 20 16,-21-21-16,0 21 0,-21-20 0,0-1 16,0 0-16,-21 21 0,20-21 0,-20 1 15,0-1-15,-1 0 0,1 0 16,21 0-16,0-21 0,0 21 0,-1-21 15,1 0-15,21 22 0,21-22 16,1 0 0,20 0-16,-21-22 0</inkml:trace>
  <inkml:trace contextRef="#ctx0" brushRef="#br0" timeOffset="7872.06">12912 10012 0,'0'0'15,"-22"21"-15,-41 0 0,21 0 0,-1 1 16,-63 83 0,106-83-16,0 20 15,-21-21-15,21 0 0,0 22 0,0-22 16,0 0-16,0 0 16,21 0-16,-21 0 0,22-21 0,20 22 15,-21-22-15,0 0 0,22 0 0,-22 0 16,21 0-16,-21-22 0,22 22 15,-1-21-15,-21 0 0,0 0 0,0 0 16,1-22-16,-22 22 0,0 0 16,0-21-16,0 21 0,-22-22 0,1 22 15,0 0-15,0 0 0,0 0 0,0 21 16,-22 0-16,22-22 0,0 22 16,0 0-16,0 0 0,-1 0 15,22 22-15,-21-1 0,21 0 16,0 0-16,0 0 15,21-21-15,1 21 0,-1-21 16,21 0-16,-21 22 0</inkml:trace>
  <inkml:trace contextRef="#ctx0" brushRef="#br0" timeOffset="8203.29">13208 10181 0,'0'0'0,"0"-21"0,0 0 0,0 0 16,21 0-16,-21-1 15,21 22-15,0-21 0,-21 0 0,43 21 16,-22 0-16,0 0 0,0 0 16,0 0-16,1 21 0,-1 0 15,0-21-15,0 22 0,0-1 0,-21 0 16,0 0-16,21 0 0,-21 0 0,0 1 16,22-1-16,-22 0 0,0 0 0,0 0 15,0 0-15,0 1 0,0-1 16,-22-21-16,22 21 0,0-42 15,0 0-15,-42 21 0,0 0 16,42-22-16,0 1 16,0 0-16,21 0 0,0 0 15,-21 0-15,21-1 0,0 1 16,1-21-16,-1 21 0,21 0 16,-21-22-16,0 22 0,1-21 0,20 21 15,-21-22-15,21 22 0,1-21 16</inkml:trace>
  <inkml:trace contextRef="#ctx0" brushRef="#br0" timeOffset="8400.03">14055 9716 0,'0'0'0,"0"21"0,0 0 0,0 0 16,0 21-16,0-20 0,-22 20 0,1-21 15,0 21-15,21 1 0,-21-22 0,0 21 16,21 1-16,0-22 0,-21 21 16,21-21-16,-22 0 0,22 22 0,0-22 15,0 0-15,0 0 0,0 0 0,0 1 16,0-1-16,0 0 0,22 0 15,-1-21 1,0 0-16,0 0 0,0-21 16,-21 0-16,0 0 0,21 21 15,1-22-15,-22 1 0</inkml:trace>
  <inkml:trace contextRef="#ctx0" brushRef="#br0" timeOffset="8547.92">13822 10097 0,'0'0'0,"-21"0"16,42 0 0,0 0-1,21 0-15,-21-22 0,22 22 0,20 0 16,1-21-16,-1 21 0,1-21 16</inkml:trace>
  <inkml:trace contextRef="#ctx0" brushRef="#br0" timeOffset="8758.96">14838 9927 0,'0'0'16,"-21"21"0,21 1-16,-22-22 0,1 21 15,21 0-15,-21 0 0,21 21 16,0-20-16,0-1 0,0 0 0,0 0 16,0 21-16,0-20 0,0-1 15,0 0-15,0 0 0,-21 21 16,21-20-16,0-1 0,0 0 15,0 0-15,21-21 32,-21-21-32</inkml:trace>
  <inkml:trace contextRef="#ctx0" brushRef="#br0" timeOffset="9039.02">14753 10075 0,'0'0'0,"0"-42"0,0-64 31,21 106-31,0 0 0,1 0 16,-1 21-16,0 1 0,0 20 16,0-21-16,0 21 0,1-20 15,20 20-15,-21-21 0,0 21 0,0-20 16,1-1-16,-22 0 0,0 0 0,21 0 16,0 0-16,0 1 0,0-22 15,-21 21-15,21-21 0,1 0 16,-22-21-16,0-1 15,21 1-15,-21 0 16,0-21-16,0 21 0,21-22 0,-21 22 16,0-21-16,0-1 0,21 1 15,0 0-15,-21-1 0,21 1 0,-21 21 16</inkml:trace>
  <inkml:trace contextRef="#ctx0" brushRef="#br0" timeOffset="9100.79">15409 9800 0,'0'43'16,"21"-43"-1,1 21-15</inkml:trace>
  <inkml:trace contextRef="#ctx0" brushRef="#br0" timeOffset="9464.04">15790 9948 0,'0'22'31,"-21"-22"-31,21 21 0,-21 0 16,0 0-16,21 0 0,0 0 15,-21 1-15,21 20 0,-22-21 0,22 0 16,0 0-16,0 1 0,0-1 0,0 0 16,0 0-16,0 0 15,22-21-15,-1 0 0,0 0 0,0 0 16,0 0-16,0 0 16,1-21-16,-1 21 0,0-21 0,0 0 15,0 0-15,0-1 0,1 1 0,-22 0 16,42-21-16,-21-1 0,-21 22 15,0-21-15,-21 21 0,0 0 16,0-22-16,-1 43 0,1 0 0,0-21 16,0 0-16,21 0 0,-21 21 15,21 21 1,-21 0-16,-1 0 16,22 0-16,0 1 0,0-1 15,0 0-15,0 0 0,22-21 16,-1 0-16</inkml:trace>
  <inkml:trace contextRef="#ctx0" brushRef="#br0" timeOffset="9647.37">16658 10033 0,'0'0'0,"-21"0"31,21-21-15,0 42 15,0 0-15,0 0-16,0 1 15</inkml:trace>
  <inkml:trace contextRef="#ctx0" brushRef="#br0" timeOffset="9792.37">16637 10308 0,'0'0'0,"-21"0"0,0 0 15,-1 0 1,44-21 31</inkml:trace>
  <inkml:trace contextRef="#ctx0" brushRef="#br0" timeOffset="10419.62">17653 10097 0,'-64'0'16,"43"-22"-1,0 22-15,0-21 16,21 0-16,-21 0 0,21 0 0,-21 0 16,21-1-16,0-20 0,0 21 0,0-21 15,21 20-15,0-20 0,-21 21 0,21-21 16,21 20-16,1 1 0,-1 0 0,0 21 15,1-21-15,-1 21 0,0 0 16,1 0-16,-22 0 0,21 21 0,-21 0 16,1 64-16,-22-43 15,0 1-15,0-22 0,-43 21 16,22 0-16,0 1 0,-21-1 0,-1-21 16,1 22-16,0-22 0,-1 0 15,1 0-15,0 21 0,20-20 0,1-1 16,21 21-16,0-21 0,0 0 15,0 1-15,0-1 0,21 0 0,1-21 16,20 0-16,-21 0 0,21 0 16,1 0-16,-1 0 0,-21-21 0,22 0 15,-22-1-15,21 1 0,-21 0 0,0 0 16,-21 0-16,0 0 0,0-1 16,0 1-16,0 0 0,0 0 0,-21 0 15,0 0-15,0 21 0,0 0 16,0 0-16,-22 0 0,22 0 0,0 0 15,-21 0-15,20 0 0,1 21 16,0 0-16,0-21 0,0 21 16,0-21-16,21 21 0,0 0 15,21-21 1,0 0-16,0 0 0,21 0 0</inkml:trace>
  <inkml:trace contextRef="#ctx0" brushRef="#br0" timeOffset="10816.01">18478 9948 0,'0'0'0,"0"-21"16,0 0-1,-21 21 1,0 0-16,0 0 0,0 0 0,0 21 16,-1 0-16,1 1 0,21 20 15,-21-21-15,21 21 0,-21-20 0,21-1 16,-21 21-16,21-21 0,0 22 0,0-22 15,0 0-15,0 0 0,21 0 16,0 0-16,0 1 0,0-1 0,1 0 16,20-21-16,-21 0 0,0 0 0,22 0 15,-22 0-15,0 0 0,0-21 0,0 0 16,0-1-16,1 22 0,-1-21 16,-21 0-16,0-21 0,0 21 0,0-1 15,0-20-15,0 21 0,0-21 0,-21 20 16,-1-20-16,1 21 0,0 0 0,21 0 15,-21 21-15,0-22 0,0 1 0,-1 21 16,1 0-16,0 0 16,0 0-16,21 21 15,0 1-15,0-1 0,0 0 16,0 0-16,21-21 16,0 0-16,22 0 0,-22 0 0,21 0 15</inkml:trace>
  <inkml:trace contextRef="#ctx0" brushRef="#br0" timeOffset="11219.85">19135 10054 0,'0'0'0,"0"-21"0,-22 0 15,1 0-15,0 0 0,0-1 16,0 1-16,-22-21 0,22 21 0,0 0 16,0-22-16,21 22 0,0-21 15,0 21-15,0-22 0,0 22 0,21 0 16,0 0-16,0 0 0,22 21 15,-22 0-15,21-22 0,1 22 0,-1 0 16,0 0-16,1 0 0,-1 22 0,0-1 16,-21 0-16,22 0 0,-22 21 15,-21-20-15,0 20 0,0-21 16,-21 21-16,-22 1 0,1-1 16,0-21-16,-1 22 0,1-1 0,-21-21 15,20 21-15,1-20 0,21-1 0,-22 21 16,22-21-16,21 0 0,0 1 15,0-1-15,-21-21 0,42 21 16,0-21-16,1 21 0,-1-21 0,0 0 16,21 0-16,1 0 0,-22 0 15,21 0-15,0 0 0,1-21 0,-22 21 16,21-21-16,-21 0 0,1-1 16,-1 1-16,-21 0 0,0 0 15,0 0-15,0-22 0,-21 22 0,-1 21 16,-20-21-16,0 0 0</inkml:trace>
  <inkml:trace contextRef="#ctx0" brushRef="#br0" timeOffset="11291.25">19050 9991 0,'0'0'0,"0"21"16,0 0 0,0 0-16,0 0 15,21-21-15,0 0 16,0 0-16</inkml:trace>
  <inkml:trace contextRef="#ctx0" brushRef="#br0" timeOffset="11820.04">20193 9716 0,'0'0'0,"-42"0"0,-22 0 16,43 0 0,0 0-16,-22 21 0,1 0 15,42 0-15,-21 0 0,0 0 16,0 22-16,21-22 0,0 21 0,0-21 15,-22 22-15,22-1 0,0-21 16,0 22-16,0-22 0,0 21 0,0-21 16,0 22-16,0-22 0,22 0 0,-1 0 15,0 0-15,0 0 0,0-21 16,0 0-16,1 0 16,-1 0-16,21-21 0,-21 21 0,0-21 15,1 21-15,-1-21 0,0 0 0,0 0 16,0-22-16,0 22 0,-21-42 15,0 20-15,0 1 0,0-22 0,0 22 16,0-21-16,0 20 0,0 1 0,-21 21 16,0 0-16,0-1 0,0 22 15,0 0-15,-1 0 0,-20 0 0,21 0 16,-21 22-16,20-1 0,-20 0 16,21 0-16,0 0 0,-22 22 15,22-22-15,0 21 0,21-21 0,-21 22 16,21-22-16,-21 0 0,21 21 15,0-21-15,0 22 0,0-22 0,0 0 16,0 0-16,0 0 0,0 1 16,21-1-16,0 0 0,-21 0 0,85-21 15,-64 21-15,0-21 0,0 0 16,0 21-16,1-21 0,-1 0 16,0 0-16,21-21 0,-21 21 15,22 0-15</inkml:trace>
  <inkml:trace contextRef="#ctx0" brushRef="#br0" timeOffset="15439.87">5143 13018 0,'22'0'15,"-22"-22"-15,21 1 0,-21 0 16,0 0-16,0 0 16,0 0-16,0-1 0,0 1 0,0-21 15,0 21-15,0 0 0,0-1 16,0 1-16,0 0 0,-21 21 0,-1 0 15,1 0-15,0 0 0,0 21 16,-21 0-16,20 1 0,1 20 0,-21 0 16,21 22-16,0-22 0,-1 22 15,1-22-15,21 21 0,0-20 0,0 20 16,0-20-16,0-1 0,21 0 16,1-21-16,-1 22 0,21-22 15,-21 0-15,22 0 0,-1-21 0,21 0 16,-20 0-16,20 0 0,1-21 15,-1 0-15,1 0 0,-1-22 0,1 22 16,-1-21-16,1 21 0,-22-22 16,22 1-16,-22 0 0,-21-22 0,21 22 15,-20-22-15,-22 22 0,21-21 16,-21 20-16,0 1 0,0 0 0,0 20 16,0 1-16,0 0 0,-21 21 15,-1 21-15,22 0 16,-21 22-16,0-1 15,0 0-15,0 1 0,21 20 0,-21-20 16,21-1-16,-22 0 0,22 22 16,-21-43-16,21 21 0,0 1 0,0-22 15,0 21-15,0-21 0,0 0 0,0 1 16,21-22 0,1 0-16,-1 0 0,0 0 15,0-22-15,0 1 0,0 21 16,1-21-16,-1-21 0,-21 21 0,21-1 15,0 1-15,0 0 0,0 0 16,1 21-16,-22-21 0,21 21 16,0 0-1,-21 21-15,0 0 16,21 0-16,-21 0 0,21-21 0,-21 22 16,0-1-16,21 0 0,1 0 15,-1 0-15,0-21 0,0 0 16,0 21-16,22-21 0,-22 0 15,21 0-15,0 0 0,1-21 0,-1 21 16,22-21-16,-22 0 0,0 0 0,22 0 16,-22-1-16,0-20 0,-20 0 15,-1 21-15,0-64 0,-21 43 16,0 20-16,0-20 0,0 21 16,-21 0-16,0 0 0,-1-1 15,-20 22-15,21 0 0,-21 0 16,-1 22-16,22-1 0,-64 21 15,64-21-15,0 22 0,-21-1 16,42-21-16,-21 21 0,-1 1 0,22-22 16,0 21-16,0-21 0,0 1 15,0 20-15,0-21 0,22-21 0,-1 21 16,0 0-16,0-21 0,0 0 0,0 0 16,22 0-16,-1 0 0,-21 0 15,22 0-15,-1-21 0,-21 0 0,21 0 16,-20 0-16,20 0 0,-21-1 15,0 1-15,0-21 0,-21 21 16,0 0-16,0-22 0,0 22 0,0 0 16,0 42 15,0 0-31,0 0 0,0 1 16,0-1-16,0 0 0,0 0 0,0 0 15,0 0-15,0 1 0,0-1 16,0 0-16,22-21 0,-1 0 15,0 21-15,0-21 0,0 0 16,22 0-16,-22 0 0,0 0 16,21-21-16,-21 0 0,1 21 0,20-21 15,-21-1-15,0 1 0,0 0 16,1 0-16,-22 0 0,0 0 0,21-1 16,0 1-16,-21 0 0,-21 21 31,21 21-31,0 0 0,-21 1 15,-1-1-15,22 0 0,0 0 16,0 0-16,0 0 0,-21 22 0,21-22 16,-21 0-16,21 0 15,21-21 1,0 0 0,1 0-16,-22-21 0,21 0 15,0 21-15,0-21 0,-21 0 16,21-1-16,0 1 0,1 0 0,-1 0 15,0 0-15,0 0 0,0-1 0,0 22 16,1 0-16,-1 0 16,-21 22-16,21-22 0,-21 21 15,21 0-15,-21 0 0,21 0 16,-21 0-16,0 1 0,0-1 0,21-21 16,1 21-16,-22 0 0,21 0 0,0-21 15,0 0-15,0 21 0,22-21 16,-22 0-16,21 0 0,0 0 15,1 0-15,20-21 0,-20 0 0,-1 21 16,0-21-16,1 0 0,-1 0 16,0-1-16,1-20 0,-22 21 0,0 0 15,0-22-15,-21 22 0,0 0 16,0 0-16,0 0 0,0 0 0,-21 21 16,0 0-16,0 0 15,-1 0-15,1 0 0,0 21 0,-21 0 16,21 0-16,-1 0 0,1 0 15,0 1-15,0-1 0,0 0 16,21 0-16,0 0 0,0 0 0,0 1 16,21-22-16,0 0 15,0 0-15,0 0 0,1 0 0,-1 0 16,0-22-16,0 1 0,0 21 0,0-21 16,1 0-16,-1 0 0,-21 0 0,21 21 15,-21-22-15,0 1 0,21 21 16,0-21-16,0 21 15,-21 21 1,0 0 0,0 1-16,-21 20 0,21-21 0,0 0 15,0 22-15,0-22 0,0 21 16,0 0-16,-21 64 0,21-42 16,0-1-16,0 22 0,0 0 15,0-1-15,0-20 0,0 20 0,0-20 16,0 21-16,0-1 0,0 1 0,0 0 15,0-22-15,0 22 0,0-1 16,0-20-16,0 21 0,-21-43 0,21 21 16,0 1-16,-21-22 0,21 1 0,-21-22 15,-1 21-15,1-21 0,0 0 0,0 1 16,0-22-16,0 0 0,-22 0 16,22-22-16,-21 1 0,21 0 0,-1-21 15,1-1-15,21-20 0,0-22 16,0-84-16,0 63 0,0 21 15,0-20-15,21-1 0,1 21 16,20 0-16,-21-20 0,21 20 0,-20 0 16,20 22-16,-21-22 0,21 22 15,1-1-15,-1 22 0,0-22 0,-20 22 16,20 0-16,0-1 0,-21 22 0,22-21 16,-22 21-16,21-1 0,-21 1 15</inkml:trace>
  <inkml:trace contextRef="#ctx0" brushRef="#br0" timeOffset="15727.58">8805 13250 0,'21'0'31,"1"0"-31,-1 0 16,0-21-16,0 0 0,0 0 0,0 0 16,1 0-16,-1-1 0,0-20 15,0 21-15,0-21 0,-21 20 0,43 1 16,20 0-16,-84 0 15,-21 21-15,-1 0 16,1 21-16,0 0 0,20 0 0,-20 1 16,21 20-16,0-21 0,0 0 15,-1 22-15,22-1 0,-21-21 0,21 21 16,0-20-16,0-1 0,0 0 0,0 0 16,21 0-16,1 0 0,-1 1 15,0-1-15,0-21 16,21 0-16,-20 0 0,20 0 0,0 0 0,1 0 15,-1 0-15,-21-43 0</inkml:trace>
  <inkml:trace contextRef="#ctx0" brushRef="#br0" timeOffset="16115.55">10477 12658 0,'0'0'0,"0"-43"0,0-105 15,22 127 1,-22 0-16,21 21 0,-21 21 15,0 0 1,0 0-16,0 1 0,0 20 0,0 0 16,0 22-16,0-1 0,0-20 0,0 20 15,-21 1-15,-1-1 16,1-21-16,21 22 0,-21-22 0,0 1 16,0-1-16,21 0 0,0-21 15,0 1-15,0-1 0,0 0 0,0 0 16,0-42 15</inkml:trace>
  <inkml:trace contextRef="#ctx0" brushRef="#br0" timeOffset="16410.99">10350 12742 0,'0'0'0,"0"-21"0,-21-21 0,21 0 16,0-1-16,0 22 0,0 0 15,0 0-15,21 0 0,22-1 0,-22 1 16,21 0-16,1 0 0,-1 0 0,21 21 16,1 0-16,-1 0 0,1 0 15,-1 21-15,1 0 0,-22 0 0,1 0 16,-22 22-16,0-22 0,-21 21 16,0-21-16,-21 22 0,0-1 0,-22 0 15,1-20-15,0 20 0,-22 0 0,1-21 16,20 22-16,1-22 0,0 0 15,-1 0-15,1 0 0,21 1 16,0-22-16,21 21 16,21-21-1,0 0-15,0-21 16,21-1-16</inkml:trace>
  <inkml:trace contextRef="#ctx0" brushRef="#br0" timeOffset="16779.21">11261 12891 0,'0'0'0,"0"21"32,-22-21-32,1 21 0,0 0 15,0 0-15,0 0 0,0 22 0,-1-22 16,1 0-16,0 21 0,21-20 0,-21-1 16,21 21-16,0-21 0,0 64 31,0-64-31,21 0 0,0 0 0,0-21 15,22 0-15,-22 0 0,0 0 0,0 0 16,0 0-16,1 0 0,20-21 0,-21 0 16,0 21-16,0-21 0,1-21 15,-22 20-15,0 1 0,0-21 0,0 21 16,0-22-16,0 22 0,0-21 0,-22 21 16,1 0-16,21-1 0,-21 22 15,0 0-15,21-21 0,-21 21 16,0 0-16,-1 0 0,1 0 0,0 21 15,21 1-15,-21-22 0,21 21 16,0 0-16,0 0 0,0 0 16,0 0-16,21-21 15,0 0-15,0 0 0,1 0 0</inkml:trace>
  <inkml:trace contextRef="#ctx0" brushRef="#br0" timeOffset="17132.02">11557 13123 0,'-21'0'15,"21"-21"1,0 0-16,0 0 0,-21 0 0,21 0 16,0-1-16,0 1 0,0 0 0,21-21 15,0 42-15,0 0 16,0 0-16,0 0 0,1 0 16,-1 21-16,21-21 0,22 21 0,-43 0 15,0 22-15,-21-22 0,21 0 0,-21 21 16,0-21-16,0 1 0,0-1 0,0 0 15,0 21-15,0-21 0,-21-21 16,0 22-16,21-1 0,-21-21 16,21 21-16,-43-21 15,43-21 1,0 0-16,21-1 16,1 1-16,-22 0 0,0 0 15,21 0-15,0-22 0,0 22 16,0-21-16,0 21 0,1-22 0,20 1 15,0 0-15,1-1 0,-1 1 16,0 0-16,1-1 0,-1 1 0,0 21 16,22 0-16</inkml:trace>
  <inkml:trace contextRef="#ctx0" brushRef="#br0" timeOffset="17327.95">12467 12573 0,'0'0'0,"0"21"16,-21 0-1,0 1-15,0-1 0,-1 21 16,22-21-16,-21 22 0,21-1 0,-21 0 15,21 1-15,0-1 0,0 0 16,0 1-16,-21-22 0,21 21 0,0 0 16,0-20-16,0-1 0,0 21 0,0-21 15,0 0-15,0 1 16,21-22-16,0 0 16,0 0-1,-21-22-15</inkml:trace>
  <inkml:trace contextRef="#ctx0" brushRef="#br0" timeOffset="17487.95">12192 12996 0,'0'0'0,"-21"0"16,42 0 0,0 0-1,0 0-15,0 0 0,1 0 0,20 0 16,0 0-16,1 0 0,-1-21 15,21 21-15,1-21 0,-1 21 16,-20-21-16</inkml:trace>
  <inkml:trace contextRef="#ctx0" brushRef="#br0" timeOffset="18059.95">13293 12764 0,'-85'0'31,"64"0"-31,0 21 15,-1 21-15,22-21 0,0 0 16,-21 22-16,0-1 0,21-21 0,0 22 16,-21-22-16,21 21 0,0-21 15,0 0-15,0 1 0,0-1 0,0 0 16,0 0-16,0 0 0,0 0 16,0-42 30,0 0-46,0 0 0,0 0 16,0-22-16,0 22 0,21-21 0,0 0 16,0-1-16,1 1 0,-22 0 15,21-22-15,0 43 0,0-21 0,0 20 16,0 1-16,1 0 0,-1 21 0,0 0 16,0 21-16,0 0 15,-21 1-15,21-1 0,-21 21 0,22 0 16,-22 1-16,21-1 15,0 0-15,-21-20 0,0 20 0,21 0 16,0-21-16,-21 1 0,0 20 0,21-21 16,1-21-16,-22 21 0,21-21 15,0 0-15,0 0 16,0-21 0,-21 0-16,0 0 0,21 0 0,1-22 15,-22 22-15,21-42 0,-21 20 16,21 1-16,0-22 0,0 22 15,0 0-15,-21-1 0,22 1 0,-1 21 16,0 0-16,-21 0 0,0-1 0,21 22 16,0 0-1,-21 22-15,21-1 0,1 0 16,-1 21 0,0-42-16,0 21 0</inkml:trace>
  <inkml:trace contextRef="#ctx0" brushRef="#br0" timeOffset="18386.91">14309 12764 0,'0'21'0,"0"-42"0,0 63 16,0-21-16,-22-21 0,1 21 0,-21 0 15,21 1-15,0-1 0,-1 0 0,1 0 16,21 0-16,-21 0 0,21 1 16,0-1-16,0 0 0,-21 0 15,21 0-15,0 0 0,21-21 16,43 22-16,-22-22 15,-21 0-15,21 0 0,-20 21 16,-1-21-16,0 0 0,21-21 0,-21-1 16,1 1-16,-1 0 0,0 0 15,0-21-15,-21 20 0,21-20 0,-21 0 16,0 21-16,0-22 0,-21 22 0,0-21 16,0 21-16,0 21 0,-1-22 15,1 22-15,0 0 0,0 0 0,-21 0 16,20 22-16,1-1 0,0-21 0,-21 21 15,42 0-15,-21-21 16,-1 42-16,1-20 0,21-1 16</inkml:trace>
  <inkml:trace contextRef="#ctx0" brushRef="#br0" timeOffset="18884.06">15176 13123 0,'0'0'0,"-21"22"0,0-22 31,21 21-31,-21-21 0,0-21 47,42-1-31,0 1-16,0 21 0</inkml:trace>
  <inkml:trace contextRef="#ctx0" brushRef="#br0" timeOffset="19448.08">15113 12806 0,'0'0'15,"0"-21"1,0 0-16,0-1 15,0 1 17,0 42-1,21-21-15,0 22-1,0-22-15,1 0 0</inkml:trace>
  <inkml:trace contextRef="#ctx0" brushRef="#br0" timeOffset="20011.04">16531 12891 0,'0'0'0,"-85"-43"16,64 22-1,-21 0-15,0 0 0,-22 0 0,22-1 16,-1 1-16,1 0 0,21 0 0,0 0 16,0 0-16,21-1 0,0 1 15,0 0-15,21 0 0,0 0 0,21 0 16,1-1-16,-1 1 0,0 21 16,22 0-16,-22 0 0,0 0 15,22 0-15,-22 0 0,-21 0 16,22 21-16,-22 1 0,-21-1 0,0 0 15,0 0-15,0 21 0,-21-20 0,-22 20 16,1 0-16,0 1 0,-1-1 16,1 0-16,0 1 0,-1-1 0,22 0 15,-21 1-15,21-22 0,0 21 16,21-21-16,0 0 0,0 1 0,0-1 16,21-21-16,0 21 0,21-21 0,-21 0 15,22 0-15,-1 0 0,0 0 16,1 0-16,-1-21 0,0 0 15,1-1-15,-22 22 0,21-21 0,-21-21 16,1 21-16,-22 0 0,0-22 16,0 22-16,0 0 0,0-21 0,-22 20 15,1 1-15,0 0 0,-21 0 16,-1 0-16,1 21 0,0 0 0,-1 0 16,1 0-16,21 0 0,-21 0 0,-1 21 15,22-21-15,0 21 0,0 0 16,0 0-16,21 1 0,-22-1 0,22 0 15,0 0-15,22 0 0,-1 0 16,21-21-16,-21 0 0,22 0 16,-1 0-16,21 0 0</inkml:trace>
  <inkml:trace contextRef="#ctx0" brushRef="#br0" timeOffset="20387.99">17230 12721 0,'0'0'0,"21"-21"0,-21 0 0,0 0 0,0 0 15,0-1 1,-21 22-16,-1 0 16,1 22-16,0-1 0,0 0 0,0 0 15,0 0-15,-1 22 0,22-22 16,0 21-16,0-21 0,0 22 16,0-22-16,0 21 0,0-21 15,0 0-15,22 1 0,-1-1 0,0-21 16,0 21-16,0-21 0,22 0 15,-22 0-15,0 0 0,0 0 0,21-21 16,-20 21-16,20-21 0,-21-1 0,0 1 16,0 0-16,-21 0 0,0-21 15,0 20-15,0-20 0,0 0 0,-42 21 16,21-22-16,0 22 0,0 0 0,-22 0 16,22 0-16,0-1 0,-21 22 15,20 0-15,1 0 0,0 0 0,0 0 16,0 0-16,21 22 0,0-1 0,0 0 15,0 0 1,0 0-16,0 0 0,21-21 16,21 22-16,-21-22 0,1 0 0</inkml:trace>
  <inkml:trace contextRef="#ctx0" brushRef="#br0" timeOffset="20836.91">17928 12700 0,'0'-21'15,"0"42"-15,0-63 0,-21 42 0,0-21 0,0-22 16,-1 22-16,1 0 0,21 0 16,0 0-16,0-1 0,0 1 15,0 0-15,0 0 0,0 0 0,21 21 16,1-21-16,-1 21 0,0 0 16,0 0-16,0 0 0,0 0 0,1 21 15,-1-21-15,0 21 0,-21 0 16,0 21-16,0-20 0,0-1 0,0 21 15,0-21-15,-21 22 0,0-1 0,-22-21 16,22 21-16,-21 1 0,21-1 16,-1-21-16,22 43 0,0-43 15,-21 0-15,21 0 0,0 0 0,0 1 16,0-1-16,21 0 16,22-21-1,-22 0-15,0 0 0,0 0 0,0-21 16,1 0-16,-1-1 0,0 1 15,-21 0-15,0 0 0,0 0 0,0-22 16,0 22-16,0 0 0,0-21 0,-21 21 16,21-1-16,-21 22 0,-1-21 15,1 21-15,0 0 0,0 0 0,0 0 16,0 0-16,-1 21 0,1-21 16,0 22-16,21-1 0,21-21 15,0 0 1,1 0-16</inkml:trace>
  <inkml:trace contextRef="#ctx0" brushRef="#br0" timeOffset="21236.65">18648 12615 0,'0'0'0,"0"-21"0,0-42 31,0 42-31,0-1 0,0 1 0,0 0 16,0 0-16,0 0 0,21 21 15,0 0-15,0 0 0,0 0 16,1 0-16,20 0 0,-21 0 16,0 21-16,-21 0 0,21 0 0,-21 0 15,0 1-15,0-1 0,0 21 16,0-21-16,-21 22 0,0-22 0,0 21 16,-21-21-16,-1 22 0,1-22 15,-22 21-15,22-21 0,0 0 0,-1 1 16,22-1-16,-21 0 0,21-21 15,21 21-15,21-21 16,0 0-16,0 0 16,22 0-16,-1 0 0,0 0 0,1 0 15,20 0-15,-21 0 0,1-21 0,-1 21 16,0-21-16,1 21 0,-1-21 16,0 21-16,-20 0 0,20-22 15,-21 22-15,0 0 16,-42 0-1,0 0-15,0 0 16</inkml:trace>
  <inkml:trace contextRef="#ctx0" brushRef="#br0" timeOffset="23102.99">8721 6265 0,'0'0'0,"0"-21"0,0-21 16,0 21-16,0 0 0,0-1 15,0 1-15,0 0 0,0 0 16,0 0-16,0 42 16,-22 0-16,22 21 15,-21 1-15,0-1 0,0 22 0,0 20 16,0 1-16,-1 0 0,1-1 16,0 1-16,-21 0 0,21-22 0,-22 22 15,22-22-15,-21 1 0,21 20 16,-22-20-16,22-22 0,-21 22 0,21-22 15,-1-21-15,1 22 0,0-22 16,21 0-16,-21-21 0,21-21 16,-21-22-1,21 22-15,0-21 0,0 0 16,0-1-16,0 1 0,0-22 0,0 22 16,0 0-16,0-22 0,0 22 15,0 0-15,21-1 0,-21 22 0,0 0 16,0 0-16,21 0 0,0 21 15,0 0-15,1 0 0,-1 21 16,0 0-16,-21 0 0,21 0 0,0 0 16,0 22-16,1-22 0,-1 21 15,0-21-15,-21 22 0,21-1 0,0 0 16,0-20-16,1 20 0,-1-21 16,0 21-16,0-20 0,21-1 15,-20 0-15,-1-21 0,21 0 16,-21 0-16,0 0 0,22 0 0,-1 0 15,0-21-15,-20-22 0,20 22 16,0-21-16,1 21 0,-1-22 0,0 1 16,-21 0-16,22-1 0,-1-41 15,-21 41-15,-21 1 0,0 0 16,0 21-16,0-1 0,0 1 0,0 0 16,0 42-1,-21 0-15,0 1 16,21-1-16,0 21 0,0-21 15,0 22-15,0-22 0,0 21 16,0-21-16,0 22 0,0-1 0,0 0 16,0 1-16,0-22 0,21 21 0,0-21 15,0 0-15,1 1 0,-1-1 16,0-21-16,21 0 0,-21-21 16,22-1-16,-22 1 0,0-21 0,21 21 15,-20-22-15,-1 1 0,0 21 16,0-21-16,-21-1 0,0 22 15,0-21-15,0-1 0,0 1 0,-21 21 16,21-21-16,-21 20 0,0 1 0,-1 21 16,1 0-16,-21 0 0,21 0 15,0 0-15,-1 0 0,1 0 16,0 21-16,-21 1 0,42-1 0,-21 0 16,-1 0-16,22 0 0,0 0 15,0 1-15,0-1 0,0 0 0,0 0 16,22-21-16,-1 0 0,0 0 15,0 0-15,21 0 0</inkml:trace>
  <inkml:trace contextRef="#ctx0" brushRef="#br0" timeOffset="23997.03">9715 6922 0,'-63'0'0,"126"0"0,-20-22 0,20 1 0,-20 0 16,-1 0-16,-21 0 0,21 0 0,-20-1 16,-1 1-16,0 21 0,-21-21 15,0 0-15,-42 21 16,20 21-16,1 0 15,0 0-15,0 1 0,-21-1 0,20 21 16,1-21-16,0 22 0,0-22 16,0 21-16,0-21 0,21 22 0,0-1 15,0-21-15,0 21 0,0-20 0,0 20 16,21-21-16,0 0 0,21 0 16,-21 1-16,22-1 0,20-21 0,-20 0 15,20 0-15,1 0 0,-22-21 16,21-1-16,1 1 0,-1 0 0,-20 0 15,20 0-15,1 0 0,-1-1 16,-20-20-16,-1 21 0,0 0 16,-21-22-16,22 22 0,-43-21 0,0 21 15,0-22-15,0 1 0,0 21 0,-21 0 16,-1 0-16,1-1 0,0 22 16,-21 0-16,21 0 0,-22 0 0,22 0 15,-21 22-15,21-1 0,-1 0 0,1 0 16,0 21-16,0-20 0,0 20 15,21-21-15,-21 43 16,21-22-16,0-21 0,0 21 0,0-20 16,0-1-16,0 0 0,21 0 15,0-21-15,0 0 0,0 0 16,0 0-16,1 0 0,20 0 0,-21-21 16,0 0-16,0 0 0,1-1 15,-1 1-15,0 0 0,0-21 0,0 21 16,0-22-16,-21 1 0,0 21 15,0-22-15,0 1 0,0 21 0,0 0 16,0 0-16,0 42 31,-21 0-31,21 21 0,-21-21 16,21 1-16,0 20 0,-21-21 16,21 21-16,0-20 0,0 20 0,0-21 0,0 21 15,0-20-15,0-1 16,21 21-16,0-21 0,0 0 15,22-21-15,-22 0 0,21 0 0,1 0 16,-22 0-16,21-21 0,0 0 16,1 0-16,-22 0 0,21-22 0,1 22 15,-22-21-15,21 21 0,-21-22 16,0 1-16,22 0 0,-22-22 0,-21 22 16,0-22-16,21 1 0,-21-1 0,0 1 15,0 21-15,0-1 0,0 1 16,0 21-16,0 42 15,-21 0 1,0 21-16,21 1 0,-21 20 0,-1-20 16,1 20-16,0-21 0,21 22 0,0-22 15,-21 1-15,21-1 0,0 0 16,0 1-16,0-1 0,0 0 0,0-21 16,21 1-16,-21 20 0,21-21 0,0-21 15,22 21-15,-22-21 0,21 0 16,-21 0-16,22 0 0,-1-21 0,0 0 15,1 0-15,-1 0 0,0-22 16,-20 43-16,-1-21 0,21-21 0</inkml:trace>
  <inkml:trace contextRef="#ctx0" brushRef="#br0" timeOffset="24751.75">11959 6583 0,'0'0'0,"0"-42"0,0-22 0,0-42 31,-21 127-31,0 1 0,0-1 16,-1 0-16,-20 21 0,21 1 0,21-1 15,0 21-15,0-20 0,0 20 0,0-20 16,0-1-16,0 0 0,0 1 0,0-1 16,0 0-16,0-21 0,0 22 0,0-22 15,0 0-15,0 0 0,0 0 0,0 1 16,0-1-16,0-42 47,0-1-47,0 1 0,21 0 15,-21-21-15,21 21 0,0-22 0,-21 22 16,22-21-16,-22 21 0,21-1 0,-21 1 16,0 0-16,21 21 0,0 0 15,0 0-15,-21 21 16,21 0-16,-21 1 0,0-1 16,0 0-16,0 0 0,64 85 31,-43-85-31,0 0 15,0-21-15,1 0 0,-1 0 16,0 0-16,0 0 0,21 0 0,-20 0 16,-1-21-16,0 21 0,0-21 15,21 0-15,-42 0 0,22-1 16,-1 1-16,0 0 0,0-21 0,0 21 16,-21-1-16,0 1 0,0 0 0,0 0 15,0 42 1,0 0-1,0 0-15,0 1 0,0-1 16,0 0-16,-21 0 0,21 0 16,0 0-16,-21 1 15,21-1-15,0 0 0,21 0 16,0-21-16,0 0 0,1 0 16,-1 0-16,0 0 0,0 0 15,0-21-15,0 21 0,1-21 16,-22 0-16,0-1 0,21 1 0,-21-21 15,0 21-15,0-22 0,0 22 16,0-21-16,-21 21 0,21-22 0,-22 22 16,-20 0-16,21 0 0,0 21 15,0 0-15,-1 0 0,1 0 0,0 0 16,0 21-16,0 0 0,0 0 0,-1 1 16,22-1-16,0 0 15,0 0-15,0 0 0,0 0 0,0 1 16,22-22-16,-1 21 0,21-21 0,-21 0 15,0 0-15,22 0 0,-1 0 16,-21 0-16,22 0 0,20-21 0,-21 21 16</inkml:trace>
  <inkml:trace contextRef="#ctx0" brushRef="#br0" timeOffset="25039.65">12869 6879 0,'85'-21'15,"-233"63"-15,211-63 0,85-21 0,-105 21 0,-1 0 16,-21-1-16,0 1 0,1 0 0,-22 0 16,0 0-16,-22 21 15,1 0-15,-21 0 0,21 0 16,0 0-16,-22 21 0,22 0 15,0 0-15,0 0 0,21 1 16,0-1-16,0 0 0,0 0 16,21-21-16,0 21 0,0 0 15,0-21-15,22 22 0,-22-22 0,21 21 16,-21-21-16,1 21 0,-1-21 0,0 0 16,0 21-16,-21 0 15,0 0-15,-21-21 16,-21 22-16,20-22 0,-20 0 15,0 0-15,21 21 0,-22-21 0,1 0 16,21 0-16,0 0 0,-1 0 16,22-21-1,43-1-15,-22 1 16,0 0-16,21 0 0</inkml:trace>
  <inkml:trace contextRef="#ctx0" brushRef="#br0" timeOffset="25271.59">13483 6477 0,'0'0'0,"42"-42"0,-20-1 15,-1 22-15,0 0 0,-21 42 32,0 0-32,0 22 15,0-1-15,0-21 0,0 22 0,0 20 16,0-21-16,-21 1 0,21-1 0,-21 0 16,21 1-16,-22-22 0,22 21 15,0-21-15,0 22 0,0-22 16,0 0-16,0 0 0,0 0 0,0 1 15,22-1 1,-1-21-16,0 0 0,0 0 0,0 0 16,-21-21-16,21 21 0,1-22 0,-1 1 15</inkml:trace>
  <inkml:trace contextRef="#ctx0" brushRef="#br0" timeOffset="25440.03">13674 6773 0,'0'0'0,"-22"-21"0,1 0 16,0 21-16,21-21 0,-21 21 15,21-21-15,21 21 16,0 0-16,0 0 16,1 0-1,-1 0-15,0 0 16,21 0-16,-21 0 0,1-21 0,20 21 16,0 0-16,1 0 0,-22-22 15</inkml:trace>
  <inkml:trace contextRef="#ctx0" brushRef="#br0" timeOffset="25617.87">14414 6583 0,'43'0'15,"-64"-21"1,-1 21-16,1-21 16,0-1-16,0 22 0,21 22 15,-21-1-15,63 0 0,-42 0 16,0 0-16,0 0 15,0 1-15,21-1 16</inkml:trace>
  <inkml:trace contextRef="#ctx0" brushRef="#br0" timeOffset="25780.03">14414 6943 0,'0'0'0,"-21"21"0,21 0 0,-21-21 15,0 0-15,0 0 0,42-21 63,0 21-63,0-21 0,0 21 15,22-21-15,-22 21 0,0-22 0</inkml:trace>
  <inkml:trace contextRef="#ctx0" brushRef="#br0" timeOffset="26227.77">15049 6795 0,'0'0'0,"-21"-22"16,0 22-16,-64-127 15,85 85-15,0 21 16,0-21-16,0-1 0,0 1 0,22 21 16,-1 0-16,0-22 0,21 43 0,1-21 15,-1 0-15,0 21 0,22 0 16,-22 0-16,0 0 0,1 21 0,-22 0 15,0 0-15,0 1 0,-21 20 0,0 0 16,0-21-16,-42 22 16,21-1-16,-22 0 0,1 1 0,-21-1 15,20-21-15,1 22 0,0-1 0,-1-21 16,1 21-16,21-20 0,21-1 16,0 0-16,0 0 0,0 0 0,0 0 15,21-21-15,0 22 0,21-22 0,1 0 16,-1 0-16,22 0 0,-22 0 15,0 0-15,1 0 0,-1-22 0,0 22 16,-21-21-16,22 21 0,-43-21 0,0 0 16,0 0-16,0 0 0,0-1 15,-21 1-15,-1 0 0,1 0 16,-21 21-16,21 0 0,-22-21 16,1 21-16,21 0 0,-21 0 0,20 0 15,1 0-15,0 0 0,0 0 16,42 0-1,0 0-15,22-21 0</inkml:trace>
  <inkml:trace contextRef="#ctx0" brushRef="#br0" timeOffset="26608.02">16171 6583 0,'0'0'0,"-42"-42"31,21 42-31,0 0 0,-22 0 0,22 0 15,-21 21-15,21 0 0,-22 0 16,22 0-16,0 22 0,0-22 16,0 0-16,-1 21 0,22-21 0,0 1 15,0 20-15,22-21 0,-1 0 16,0 0-16,0 1 0,21-22 0,-20 21 16,20-21-16,-21 0 0,21 0 0,-20 0 15,20 0-15,-21 0 0,0 0 16,22-21-16,-22-1 0,0 22 0,0-21 15,-21-21-15,0 21 0,21-22 0,-21 1 16,0 21-16,0-21 0,0-1 16,0 1-16,-21 0 0,0 20 15,0-20-15,0 21 0,-1 21 16,1-21-16,0 21 0,0 0 0,0 0 16,0 0-16,-1 0 0,-20 21 0,42 0 15,0 0-15,21 0 16,0 1-16,1-1 0,20-21 15,21 21-15,-20-21 0,20 21 0</inkml:trace>
  <inkml:trace contextRef="#ctx0" brushRef="#br0" timeOffset="27063.8">16827 6646 0,'0'0'16,"22"0"-16,-22-21 16,0 0-16,0 0 0,0 0 15,0-22-15,-22 22 0,22-21 16,0 0-16,0-1 0,0 22 0,0-21 15,0-1-15,0 22 0,22 0 16,-1 0-16,21 0 0,-21 0 0,0-1 16,43 22-16,-22 0 0,-21 0 0,1 0 15,20 0-15,-21 22 0,0-1 0,22-21 16,-22 21-16,-21 0 0,0 21 16,0-20-16,0 20 0,0 0 0,0-21 15,-21 22-15,-22-1 0,22 0 0,-21 1 16,-1-1-16,22 0 0,-21 1 15,0-22-15,20 21 0,1-21 16,21 1-16,0-1 0,21 0 0,-21 0 16,22 0-16,-1-21 0,0 21 15,0-21-15,21 0 0,-20 0 0,-1 0 16,21 0-16,0 0 0,-20 0 16,-1-21-16,0 21 0,0-21 0,0 0 15,-21 0-15,21 0 0,1-1 0,-22 1 16,0-21-16,-22 0 0,1 20 15,-21 1-15,21 0 0,-43 0 0,22 0 16,21 0-16,-22 21 0,22 0 16,-21 0-16,21 0 0,0 21 0,-22 0 15,22 0-15,0 0 0,21 0 16,0 1-16,0-1 0,0 0 16,21 0-16,0-21 0,0 0 0,43 0 15</inkml:trace>
  <inkml:trace contextRef="#ctx0" brushRef="#br0" timeOffset="27480.02">18119 6392 0,'0'0'0,"42"-148"31,-21 148 0,0 21-31,-21 1 0,-21 20 0,0 21 16,-21-20-16,20 20 0,1-20 16,-21 20-16,21-21 0,0 22 0,-1-22 15,22 1-15,0-1 0,0-21 16,0 0-16,0 22 0,22-43 0,-1 21 16,0 0-16,0-21 0,21 0 0,-20 0 15,20 0-15,0-21 0,1 0 16,-1-1-16,0-20 0,1 0 0,-1-1 15,-21-20-15,21 21 16,-20-43-16,-1 21 0,0 1 0,-21 21 16,0-1-16,0 1 0,-21 0 15,-22 20-15,22 1 0,-21 0 0,0 21 16,-1 0-16,22 0 0,-21 0 0,-1 0 16,1 0-16,0 21 0,-1 0 15,-20 1-15,21-1 0,-1 0 0,1 21 16,-22-21-16,22 1 0,0 20 15,-22-21-15,1 0 0</inkml:trace>
  <inkml:trace contextRef="#ctx0" brushRef="#br0" timeOffset="28316.27">8932 7895 0,'0'0'0,"-42"0"0,0 0 0,-1 0 0,1 0 16,21 0-16,-22 0 0,22 0 16,0 21-16,0-21 0,0 0 0,0 0 15,-1 22-15,1-1 0,21 0 32,0 0-17,21-21 1,22 0-16,-22 0 0,21 0 15,22 0-15,-1 0 0,1 0 16,20 0-16,1 0 0,0 0 0,21 0 16,-22-21-16,22 21 0,0 0 15,0-21-15,42 21 0,-21-21 16,21 21-16,0 0 0,22-22 0,20 22 16,1 0-16,20-21 0,22 21 15,0 0-15,0 0 0,21 0 0,0 0 16,21 0-16,0 0 0,0-21 0,0 21 15,22 0-15,-22 0 0,21-21 16,1 42-16,-22-21 0,-21 0 0,0 0 16,275 0-16,-233 0 15,-63 0-15,0 0 0,-21 0 0,-1 0 16,1-21-16,-22 21 0,-41 0 0,-1 0 16,-21 0-16,21 0 0,-21 0 15,-21 0-15,0 0 0,-1 0 16,-41 0-16,-1 0 0,1 0 0,-22 0 15,1 0-15,-22 0 0,0 0 0,-21-21 32,0 0-1,-21 21-15,0 0-16,-1-22 0,-20 22 0,21 0 15</inkml:trace>
  <inkml:trace contextRef="#ctx0" brushRef="#br0" timeOffset="29235.43">16256 13970 0,'-42'0'0,"84"0"0,-127 0 16,43 0-16,21 0 0,0 0 15,21-21-15,42 21 0,-21 0 16,43-21-16,-1 21 0,22 0 15,21-21-15,21-1 0,0 22 0,21-21 16,21 0-16,0 21 0,22-21 0,-22 21 16,22 0-16,-1-21 0,-20 21 15,-1 0-15,0 0 0,-42 0 0,0 0 16,-21 0-16,-21 0 16,-22 0-16,-20 0 0,-22 0 0,0 0 15,-42 0 1,0 0-16,-1 0 15,1 0-15,0 0 0</inkml:trace>
  <inkml:trace contextRef="#ctx0" brushRef="#br0" timeOffset="29975.05">18140 14034 0,'0'0'0,"-43"21"0,22 0 0,-21 0 15,21 0-15,0-21 0,-1 21 16,1 43-16,21-43 0,-21 0 16,21 22-16,0-22 0,0 21 0,0-21 15,21 22-15,0-1 0,22-21 16,-1 21-16,22-20 0,-1 20 0,1-21 16,20 0-16,1 22 0,21-22 0,-22 0 15,22 0-15,0-21 0,0 21 16,21 0-16,-21-21 0,21 0 0,21 0 15,-21 0-15,0 0 0,0 0 16,0-21-16,21 0 0,-21 21 0,21-21 16,-21-21-16,0 20 0,0 1 15,0-21-15,-21 0 0,-21-1 0,21-20 16,-22 20-16,22-20 0,-21-1 16,-1 1-16,1-1 0,-21-20 0,-1 20 15,22-20-15,-43-22 0,22 21 0,-1-21 16,1 22-16,-22-22 0,0 0 15,22-21-15,-22 21 0,0 0 0,1-21 16,-1 21-16,0-21 0,1 0 0,-1 0 16,0 0-16,-20 22 0,-1-22 15,0 0-15,-42-932 32,0 911-17,-22 21-15,22-21 0,-21 0 0,21 0 16,-22-1-16,1 1 0,0 0 15,20 21-15,-20-21 0,-64-127 16,64 148-16,-22 0 0,1 0 0,-22 0 16,1 21-16,-1-21 0,-21 21 15,21 0-15,-20 0 0,-1 22 0,0-1 16,0 0-16,0 1 0,-21 20 16,21 1-16,-21-22 0,22 22 0,20 20 15,-21-20-15,21 20 0,1-20 16,-1 42-16,0-22 0,1 1 0,-1 21 15,0 0-15,1 0 0,20-1 16,-84-20-16,85 21 16,20 0-16,-20 21 0,42-21 0,-22 21 15,22-22-15,0 22 0,0 0 0,0 0 16,21-21 15,21 0-15,0 21-16,21-21 0,1 21 15,-1-21-15</inkml:trace>
  <inkml:trace contextRef="#ctx0" brushRef="#br0" timeOffset="30375.87">19960 6456 0,'0'21'31,"-21"0"-15,0 0-16,0-21 0,-22 22 0,22-1 16,-42 0-16,20 0 0,1 0 15,0 0-15,-22-21 0,22 22 0,-1-22 16,1 0-16,0 21 0,-1-21 0,22 0 16,0 0-16,0 0 0,0 0 15,0-21-15,-1-1 16,22 1-16,0 0 15,22 42 17,-22 0-32,0 22 0,21-22 0,0 21 15,-21 1-15,21-1 0,0 21 0,0-20 16,1-1-16,-22 0 0,21 22 16,0-22-16,21 1 0,-21-1 0,1 0 15,-1-21-15,0 22 0,0-22 16,0 21-16,0-21 0,-21 1 0,0-1 15,22-21-15,-22 21 0,0 0 32</inkml:trace>
  <inkml:trace contextRef="#ctx0" brushRef="#br0" timeOffset="40671.98">17865 10837 0,'-22'22'0,"1"-22"0,0 0 16,0 0-16,0 0 16,0 21-16,-1-21 0,1 0 15,0 0-15,0 0 0,0 0 16,0 0-16,-1 21 0,1-21 0,0 0 15,0 0-15,0 0 0,42 0 63,0 0-63,21 0 16,-20 0-16,41 0 0,-21-21 15,22 21-15,-1 0 0,1 0 0,21 0 16,20 0-16,1 0 0,21-21 0,0 21 15,0 0-15,0 0 0,0 0 16,0 0-16,21 0 0,-21 0 0,22 0 16,-22 0-16,-22 0 0,22-22 15,-42 22-15,0 0 0,-1 0 16,-20 0-16,21 0 0,-43-21 0,21 21 16,-20 0-16,-22 0 0,21 0 0,-21-21 15,1 21-15,-1 0 0,0 0 16,-21-21 15,-21 21 0,0 0-31,-22 0 0,22 0 16,0 0-16,-21 0 0,-1 21 0</inkml:trace>
  <inkml:trace contextRef="#ctx0" brushRef="#br0" timeOffset="41555.07">17928 10986 0,'0'0'0,"-21"0"0,0 21 16,0-21-16,-1 0 0,1 0 16,0 0-16,0 0 0,0 0 15,42 0 48,0 0-48,0 0-15,0 0 0,1 0 0,20 0 16,0 0-16,1 0 0,-1 0 16,43 0-16,-22 0 0,22 0 0,21 0 15,-22 0-15,22 0 0,0 0 16,0 0-16,21 0 0,-21-21 0,21 21 15,0 0-15,0 0 0,0 0 16,-22-22-16,1 22 0,0-21 0,-21 21 16,-1 0-16,-20 0 0,-1-21 0,1 21 15,-1 0-15,-20 0 0,-1 0 16,-21-21-16,22 21 0,-22 0 0,0 0 16,0 0-1,0 0-15,0 0 16,1 0 109,-22-21 31,-22 21-109,1 0-47,0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3ECC-30DE-B36C-41A5-9D31F0EC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104C-43AD-2553-10F4-2301A9F7C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978C-3DF9-85F0-0912-534DD661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70AF-687A-DBFE-1DBC-772581BD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74F1-3E28-4541-0B30-A62AE7AB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5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865A-EBB3-FCDC-575D-67FE830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13223-FB78-09DA-4CF4-2690A2364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A5EC-CCE9-2B63-05E9-1539C63B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559B-2FFC-39A4-8190-70716453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F1FC-42A8-D1B6-387A-990226E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A2D62-223F-574D-0E1E-DA48CB0C5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D4668-4460-EAAC-DAFE-CD527E37B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892E-69C6-8056-99C4-901A5D05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BAF1-49D1-32FF-D318-9F21A6EF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5161-0647-EF37-5DD3-355C59DA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6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8BA7-34B6-AC99-6250-5C4EBB1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44A4-1EEC-8BB0-DC6A-63EB0786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1095-403F-81A9-E00B-D0265BAF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EF68-0A92-5DA5-707E-2C3A5D36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F51B-CC59-0671-7892-3BEC697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9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2A7C-CF3D-CF42-3BF1-70DB6131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9DB2A-8B64-3CF4-49F4-233FF3FF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FCF1-8945-A40F-C3A4-6C9FF900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D74D-3B2B-D63D-4A57-F0C9A7F5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43A4-0EEF-A736-5079-6425F06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5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CC24-09BB-9485-4716-6883E909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A6A8-EECC-F782-9BFE-68A52DB9B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85717-D295-39A6-EA9D-09E496BB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B51DD-62A2-4E19-B882-A49DB69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51B0-D9FE-5EB7-8358-BBF4183A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BF8A-8A4E-7E2C-18A6-11BA07E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5BE9-F4B8-74D5-A24A-B522DBCE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2995-CC97-86D7-51FB-FE834271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45A7-DB8D-A51E-C05B-1AB574F37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B1D1A-4392-C2B1-8B7D-4B95950E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49D9A-5EEC-9D73-2FA4-5DBFA2F1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93703-7A7B-9319-CB80-1D3FD7E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93871-1F9B-1D24-E534-6A42F31F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9FDD7-B995-D58D-B845-2AF86FD3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0E57-B314-FEAF-E43D-032CC527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3F7C2-3D68-8A33-79C1-44CB625E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2E2EE-8958-A0C3-3E49-71F9A306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E209E-2A04-7DE7-340E-13370342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20CE1-7A40-8BA2-9886-B0AF0319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1E0EE-5149-DB73-709A-74B381F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373EF-1064-EE51-0A25-F25F9349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4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7975-7F28-4D6E-9DD7-C8962B52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B3B4-D88B-9DC8-8D5B-6C6B9428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FE340-6B57-F872-4BD8-1DCB7733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9D11F-EC5A-710C-08B7-812944CA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DB51-B852-0951-AF2E-902FDBCC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EFD8-68D6-7141-DD92-743B299A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3188-6735-3A6B-3A7E-DB60DB8A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F5B37-1D6E-68B5-7435-8A8DD148B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ABEC-33FA-A5C7-0397-B8FFB44D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4041-E221-EE97-F245-AC49111E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4ADD-4FD3-B1E2-A170-89EF0587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C3C7-41A6-E6D4-98A4-E63401D1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557A5-46A0-F7C3-F08B-7D311874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7852-37F7-2C62-1A99-210446CB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4437-BC6F-3147-86A1-DE72BDDBC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236F-F2DB-4970-B2A1-C2D0340C06D9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CEC86-71E9-45E5-1FC7-EEF76592A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4442-89AD-3412-1403-79DAB27E3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54EA-E6CF-4992-BD01-1DADA67A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7586A3-671C-2F57-E004-B214371B9F49}"/>
                  </a:ext>
                </a:extLst>
              </p14:cNvPr>
              <p14:cNvContentPartPr/>
              <p14:nvPr/>
            </p14:nvContentPartPr>
            <p14:xfrm>
              <a:off x="342720" y="160200"/>
              <a:ext cx="7216560" cy="54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7586A3-671C-2F57-E004-B214371B9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50840"/>
                <a:ext cx="7235280" cy="54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0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6212F-D63D-069F-2830-BE4A0724ED3E}"/>
                  </a:ext>
                </a:extLst>
              </p14:cNvPr>
              <p14:cNvContentPartPr/>
              <p14:nvPr/>
            </p14:nvContentPartPr>
            <p14:xfrm>
              <a:off x="723960" y="800280"/>
              <a:ext cx="611928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6212F-D63D-069F-2830-BE4A0724E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790920"/>
                <a:ext cx="613800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9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174BA-5DA8-D45D-8308-2B8D9504681D}"/>
                  </a:ext>
                </a:extLst>
              </p14:cNvPr>
              <p14:cNvContentPartPr/>
              <p14:nvPr/>
            </p14:nvContentPartPr>
            <p14:xfrm>
              <a:off x="0" y="152280"/>
              <a:ext cx="7948080" cy="668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174BA-5DA8-D45D-8308-2B8D95046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7966800" cy="67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E8FC94-D0C9-C214-FED4-FC3828272F1B}"/>
                  </a:ext>
                </a:extLst>
              </p14:cNvPr>
              <p14:cNvContentPartPr/>
              <p14:nvPr/>
            </p14:nvContentPartPr>
            <p14:xfrm>
              <a:off x="0" y="137160"/>
              <a:ext cx="758232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E8FC94-D0C9-C214-FED4-FC3828272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760104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0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706EAD-5B6E-D976-215A-F4FB5E879D98}"/>
                  </a:ext>
                </a:extLst>
              </p14:cNvPr>
              <p14:cNvContentPartPr/>
              <p14:nvPr/>
            </p14:nvContentPartPr>
            <p14:xfrm>
              <a:off x="0" y="30600"/>
              <a:ext cx="817668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706EAD-5B6E-D976-215A-F4FB5E879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819540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62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B76D60-DC14-32A7-5CC9-EE7FC6F235FE}"/>
                  </a:ext>
                </a:extLst>
              </p14:cNvPr>
              <p14:cNvContentPartPr/>
              <p14:nvPr/>
            </p14:nvContentPartPr>
            <p14:xfrm>
              <a:off x="723960" y="358200"/>
              <a:ext cx="5898240" cy="9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B76D60-DC14-32A7-5CC9-EE7FC6F235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348840"/>
                <a:ext cx="591696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7B08C2-37CD-62C8-5AFF-85FC6A4257E4}"/>
                  </a:ext>
                </a:extLst>
              </p14:cNvPr>
              <p14:cNvContentPartPr/>
              <p14:nvPr/>
            </p14:nvContentPartPr>
            <p14:xfrm>
              <a:off x="525600" y="380880"/>
              <a:ext cx="5418360" cy="561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7B08C2-37CD-62C8-5AFF-85FC6A4257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40" y="371520"/>
                <a:ext cx="543708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60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ADE070-1BD9-DED5-1DBA-3365151A6910}"/>
                  </a:ext>
                </a:extLst>
              </p14:cNvPr>
              <p14:cNvContentPartPr/>
              <p14:nvPr/>
            </p14:nvContentPartPr>
            <p14:xfrm>
              <a:off x="838080" y="655200"/>
              <a:ext cx="6462360" cy="9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ADE070-1BD9-DED5-1DBA-3365151A6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645840"/>
                <a:ext cx="648108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497FBF-C4C9-1018-215D-90FFD5C26093}"/>
                  </a:ext>
                </a:extLst>
              </p14:cNvPr>
              <p14:cNvContentPartPr/>
              <p14:nvPr/>
            </p14:nvContentPartPr>
            <p14:xfrm>
              <a:off x="685800" y="2179440"/>
              <a:ext cx="7452720" cy="328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497FBF-C4C9-1018-215D-90FFD5C26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2170080"/>
                <a:ext cx="747144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91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B00099-9DE7-5C2A-30AF-C12A0AF154D0}"/>
                  </a:ext>
                </a:extLst>
              </p14:cNvPr>
              <p14:cNvContentPartPr/>
              <p14:nvPr/>
            </p14:nvContentPartPr>
            <p14:xfrm>
              <a:off x="678240" y="160200"/>
              <a:ext cx="5090400" cy="9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B00099-9DE7-5C2A-30AF-C12A0AF154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50840"/>
                <a:ext cx="5109120" cy="9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4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027-F562-F120-E71C-89D76E4FD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D471-98D2-3294-246A-D3A5574A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98465-ECD0-244B-9398-73E60040997C}"/>
                  </a:ext>
                </a:extLst>
              </p14:cNvPr>
              <p14:cNvContentPartPr/>
              <p14:nvPr/>
            </p14:nvContentPartPr>
            <p14:xfrm>
              <a:off x="38160" y="160200"/>
              <a:ext cx="1104156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98465-ECD0-244B-9398-73E600409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50840"/>
                <a:ext cx="1106028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72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2022-07-15T03:50:58Z</dcterms:created>
  <dcterms:modified xsi:type="dcterms:W3CDTF">2022-07-15T03:51:18Z</dcterms:modified>
</cp:coreProperties>
</file>