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5F87C-B2FF-4611-8E60-AB3ECBBF9654}" v="326" dt="2022-02-15T10:26:33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0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0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5000" b="1">
                <a:cs typeface="Calibri Light"/>
              </a:rPr>
              <a:t>CLASS AND OBJECT</a:t>
            </a:r>
            <a:br>
              <a:rPr lang="en-US" sz="5000" b="1">
                <a:cs typeface="Calibri Light"/>
              </a:rPr>
            </a:br>
            <a:endParaRPr lang="en-US" sz="50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cs typeface="Calibri"/>
              </a:rPr>
              <a:t>                                                                        Designed By</a:t>
            </a:r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                                                                           B.P.N.V.S.Sudheer</a:t>
            </a:r>
            <a:endParaRPr lang="en-US">
              <a:cs typeface="Calibri"/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79FCEA57-BA72-4FAC-87CD-95EA043B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8" r="19618" b="-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B72206-B67B-492C-BD3B-6ED69823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6683"/>
            <a:ext cx="4952999" cy="1757013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Class: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6BFA-8656-46F6-85B0-DCFB2D5F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6514"/>
            <a:ext cx="4952999" cy="4554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A class is </a:t>
            </a:r>
            <a:r>
              <a:rPr lang="en-US" sz="1600" b="1" dirty="0">
                <a:ea typeface="+mn-lt"/>
                <a:cs typeface="+mn-lt"/>
              </a:rPr>
              <a:t>a user-defined blueprint or prototype from which objects are created</a:t>
            </a:r>
            <a:r>
              <a:rPr lang="en-US" sz="1600" dirty="0">
                <a:ea typeface="+mn-lt"/>
                <a:cs typeface="+mn-lt"/>
              </a:rPr>
              <a:t>. Basically, a class combines the fields and methods(member function which defines actions) into a single unit. In C#, classes support polymorphism, inheritance and also provide the concept of derived classes and base classes A class defines the kinds of data and the functionality their objects will have. A class enables you to create your custom types by grouping variables of other types, methods, and events. In C#, a class can be defined by </a:t>
            </a:r>
            <a:r>
              <a:rPr lang="en-US" sz="1600" b="1" dirty="0">
                <a:ea typeface="+mn-lt"/>
                <a:cs typeface="+mn-lt"/>
              </a:rPr>
              <a:t>using the class keyword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400" dirty="0"/>
            </a:b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5" name="Picture 5" descr="A computer on a table&#10;&#10;Description automatically generated">
            <a:extLst>
              <a:ext uri="{FF2B5EF4-FFF2-40B4-BE49-F238E27FC236}">
                <a16:creationId xmlns:a16="http://schemas.microsoft.com/office/drawing/2014/main" id="{3CC37209-6A9A-4415-ABB8-0E2E125D0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53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43EE58-592D-4D84-B4CC-1A1B0193B49F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8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2B8-C7EC-4AE9-83C0-052F99F1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99FE-9E6D-4F13-BE5D-ADD16AB0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6537152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Object, in C#, is </a:t>
            </a:r>
            <a:r>
              <a:rPr lang="en-US" b="1" dirty="0">
                <a:ea typeface="+mn-lt"/>
                <a:cs typeface="+mn-lt"/>
              </a:rPr>
              <a:t>an instance of a class that is created dynamically</a:t>
            </a:r>
            <a:r>
              <a:rPr lang="en-US" dirty="0">
                <a:ea typeface="+mn-lt"/>
                <a:cs typeface="+mn-lt"/>
              </a:rPr>
              <a:t>. ... The unified type system of C# allows objects to be defined. These can be user-defined, reference or value type, but they all inherit directly or indirectly from System. Object It is a basic unit of Object-Oriented Programming and represents the real-life entities. A typical C# program creates many objects, which as you know, interact by invoking methods. An object consists of :</a:t>
            </a:r>
          </a:p>
          <a:p>
            <a:r>
              <a:rPr lang="en-US" b="1" dirty="0">
                <a:ea typeface="+mn-lt"/>
                <a:cs typeface="+mn-lt"/>
              </a:rPr>
              <a:t>State:</a:t>
            </a:r>
            <a:r>
              <a:rPr lang="en-US" dirty="0">
                <a:ea typeface="+mn-lt"/>
                <a:cs typeface="+mn-lt"/>
              </a:rPr>
              <a:t> It is represented by attributes of an object. It also reflects the properties of an object.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Behavior:</a:t>
            </a:r>
            <a:r>
              <a:rPr lang="en-US" dirty="0">
                <a:ea typeface="+mn-lt"/>
                <a:cs typeface="+mn-lt"/>
              </a:rPr>
              <a:t> It is represented by methods of an object. It also reflects the response of an object with other objects.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Identity:</a:t>
            </a:r>
            <a:r>
              <a:rPr lang="en-US" dirty="0">
                <a:ea typeface="+mn-lt"/>
                <a:cs typeface="+mn-lt"/>
              </a:rPr>
              <a:t> It gives a unique name to an object and enables one object to interact with other objects.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A picture containing text, computer, computer, electronics&#10;&#10;Description automatically generated">
            <a:extLst>
              <a:ext uri="{FF2B5EF4-FFF2-40B4-BE49-F238E27FC236}">
                <a16:creationId xmlns:a16="http://schemas.microsoft.com/office/drawing/2014/main" id="{C509971D-34D0-4571-ABF6-AAEFF4AF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729" y="283233"/>
            <a:ext cx="2743200" cy="2147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2F98F-A159-4CAA-A73B-C8BC2753B34B}"/>
              </a:ext>
            </a:extLst>
          </p:cNvPr>
          <p:cNvSpPr txBox="1"/>
          <p:nvPr/>
        </p:nvSpPr>
        <p:spPr>
          <a:xfrm>
            <a:off x="4867275" y="3343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EBB8C-3C29-4AAA-A5B0-906670C15F9C}"/>
              </a:ext>
            </a:extLst>
          </p:cNvPr>
          <p:cNvSpPr txBox="1"/>
          <p:nvPr/>
        </p:nvSpPr>
        <p:spPr>
          <a:xfrm>
            <a:off x="6137492" y="43003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FD696-4C96-4860-831C-1F8DE11622C0}"/>
              </a:ext>
            </a:extLst>
          </p:cNvPr>
          <p:cNvSpPr txBox="1"/>
          <p:nvPr/>
        </p:nvSpPr>
        <p:spPr>
          <a:xfrm>
            <a:off x="5153025" y="362902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1FA05-6497-45EB-86F3-59EC75199698}"/>
              </a:ext>
            </a:extLst>
          </p:cNvPr>
          <p:cNvSpPr txBox="1"/>
          <p:nvPr/>
        </p:nvSpPr>
        <p:spPr>
          <a:xfrm rot="-10800000" flipH="1" flipV="1">
            <a:off x="8742384" y="2568956"/>
            <a:ext cx="2893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        Lenovo Laptop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A5464-1612-466B-93F2-A9EC1E8A796E}"/>
              </a:ext>
            </a:extLst>
          </p:cNvPr>
          <p:cNvSpPr txBox="1"/>
          <p:nvPr/>
        </p:nvSpPr>
        <p:spPr>
          <a:xfrm rot="-10800000" flipV="1">
            <a:off x="9106552" y="51936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</a:t>
            </a:r>
            <a:r>
              <a:rPr lang="en-US" dirty="0">
                <a:solidFill>
                  <a:srgbClr val="00B0F0"/>
                </a:solidFill>
              </a:rPr>
              <a:t>   HP Laptop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43495B1D-200D-4555-B0C6-E39441BB0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21" y="3429811"/>
            <a:ext cx="2743200" cy="14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4219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301D1B"/>
      </a:dk2>
      <a:lt2>
        <a:srgbClr val="F0F3F3"/>
      </a:lt2>
      <a:accent1>
        <a:srgbClr val="E1402F"/>
      </a:accent1>
      <a:accent2>
        <a:srgbClr val="CF1D56"/>
      </a:accent2>
      <a:accent3>
        <a:srgbClr val="E12FB2"/>
      </a:accent3>
      <a:accent4>
        <a:srgbClr val="B31DCF"/>
      </a:accent4>
      <a:accent5>
        <a:srgbClr val="7B2FE1"/>
      </a:accent5>
      <a:accent6>
        <a:srgbClr val="3836D4"/>
      </a:accent6>
      <a:hlink>
        <a:srgbClr val="8B3F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SineVTI</vt:lpstr>
      <vt:lpstr>CLASS AND OBJECT </vt:lpstr>
      <vt:lpstr>Class:</vt:lpstr>
      <vt:lpstr>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118</cp:revision>
  <dcterms:created xsi:type="dcterms:W3CDTF">2022-02-15T09:32:25Z</dcterms:created>
  <dcterms:modified xsi:type="dcterms:W3CDTF">2022-02-15T10:27:12Z</dcterms:modified>
</cp:coreProperties>
</file>