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8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3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345A-CFF7-46BC-B7EE-0B995FA25604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7A39-810B-4BCC-A229-C0121872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60" y="2438401"/>
            <a:ext cx="2028825" cy="1704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7" y="748578"/>
            <a:ext cx="4057217" cy="1378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37" y="2438401"/>
            <a:ext cx="4057218" cy="1177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837" y="4238626"/>
            <a:ext cx="4057217" cy="1386319"/>
          </a:xfrm>
          <a:prstGeom prst="rect">
            <a:avLst/>
          </a:prstGeom>
        </p:spPr>
      </p:pic>
      <p:sp>
        <p:nvSpPr>
          <p:cNvPr id="6" name="Curved Up Arrow 5"/>
          <p:cNvSpPr/>
          <p:nvPr/>
        </p:nvSpPr>
        <p:spPr>
          <a:xfrm rot="8903427">
            <a:off x="3600064" y="1516595"/>
            <a:ext cx="1606663" cy="5408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2328045">
            <a:off x="3719327" y="4480512"/>
            <a:ext cx="1665162" cy="4295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4003033" y="3144982"/>
            <a:ext cx="1226258" cy="2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Seemala, Bharani Venkatesh (Cognizant)</dc:creator>
  <cp:lastModifiedBy>Seemala, Bharani Venkatesh (Cognizant)</cp:lastModifiedBy>
  <cp:revision>1</cp:revision>
  <dcterms:created xsi:type="dcterms:W3CDTF">2018-05-31T13:56:59Z</dcterms:created>
  <dcterms:modified xsi:type="dcterms:W3CDTF">2018-05-31T14:05:51Z</dcterms:modified>
</cp:coreProperties>
</file>