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74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747837" y="2998738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smtClean="0"/>
              <a:t>BHARANITHARAN VA</a:t>
            </a:r>
            <a:endParaRPr lang="en-US" sz="2400" dirty="0"/>
          </a:p>
          <a:p>
            <a:r>
              <a:rPr lang="en-US" sz="2400" dirty="0"/>
              <a:t>REGISTER NO AND </a:t>
            </a:r>
            <a:r>
              <a:rPr lang="en-US" sz="2400" dirty="0" smtClean="0"/>
              <a:t>NMID:2428B0302</a:t>
            </a:r>
            <a:endParaRPr lang="en-US" sz="2400" dirty="0">
              <a:cs typeface="Calibri"/>
            </a:endParaRPr>
          </a:p>
          <a:p>
            <a:r>
              <a:rPr lang="en-US" sz="2400" dirty="0" smtClean="0"/>
              <a:t>DEPARTMENT:B.SC COUMPUTER SCIENCE WITH DATA ANALYTICS</a:t>
            </a:r>
            <a:endParaRPr lang="en-US" sz="2400" dirty="0"/>
          </a:p>
          <a:p>
            <a:r>
              <a:rPr lang="en-US" sz="2400" dirty="0" smtClean="0"/>
              <a:t>COLLEGE:KPR COLLAGE OF ARTS SECIENCE AND RESEARCH</a:t>
            </a:r>
          </a:p>
          <a:p>
            <a:r>
              <a:rPr lang="en-US" sz="2400" dirty="0" smtClean="0"/>
              <a:t>UNIVERSITY:BHARATHIYAR UNIVERSITY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66208" y="1339040"/>
            <a:ext cx="507259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Successfully created a </a:t>
            </a:r>
            <a:r>
              <a:rPr lang="en-US" b="1" dirty="0"/>
              <a:t>live digital portfolio</a:t>
            </a:r>
            <a:r>
              <a:rPr lang="en-US" dirty="0"/>
              <a:t> accessible online.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Integrated project showcase with code repositories.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Certificates and achievements displayed professionally.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Screenshots include: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Homepage with introduction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Projects page with details and GitHub links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Certificates and skills section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1345792"/>
            <a:ext cx="5715001" cy="475515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7237" y="1778515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digital portfolio project enhances </a:t>
            </a:r>
            <a:r>
              <a:rPr lang="en-US" sz="2400" b="1" dirty="0"/>
              <a:t>visibility, accessibility, and professionalism</a:t>
            </a:r>
            <a:r>
              <a:rPr lang="en-US" sz="2400" dirty="0"/>
              <a:t> for students.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It provides recruiters with a </a:t>
            </a:r>
            <a:r>
              <a:rPr lang="en-US" sz="2400" b="1" dirty="0"/>
              <a:t>comprehensive evaluation tool</a:t>
            </a:r>
            <a:r>
              <a:rPr lang="en-US" sz="2400" dirty="0"/>
              <a:t> beyond resumes.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platform builds confidence among students and supports career growth.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Future scope: Adding AI-based profile recommendations, resume analyzers, and recruiter dashboards.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LINK</a:t>
            </a:r>
            <a:endParaRPr lang="en-IN" dirty="0"/>
          </a:p>
        </p:txBody>
      </p:sp>
      <p:sp>
        <p:nvSpPr>
          <p:cNvPr id="3" name="Rectangle 2">
            <a:hlinkClick r:id="rId2" action="ppaction://hlinksldjump"/>
          </p:cNvPr>
          <p:cNvSpPr/>
          <p:nvPr/>
        </p:nvSpPr>
        <p:spPr>
          <a:xfrm>
            <a:off x="1524000" y="1752600"/>
            <a:ext cx="5116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hlinkClick r:id="rId2" action="ppaction://hlinksldjump"/>
              </a:rPr>
              <a:t>https://bharanitharan1107.github.io/bharanitharan/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0558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5240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US" dirty="0" smtClean="0"/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Arial Black" panose="020B0A04020102020204" pitchFamily="34" charset="0"/>
                <a:cs typeface="Times New Roman" panose="02020603050405020304" pitchFamily="18" charset="0"/>
              </a:rPr>
              <a:t>            </a:t>
            </a:r>
            <a:r>
              <a:rPr lang="en-US" sz="2800" dirty="0" smtClean="0">
                <a:latin typeface="Arial Black" panose="020B0A04020102020204" pitchFamily="34" charset="0"/>
              </a:rPr>
              <a:t>Peer </a:t>
            </a:r>
            <a:r>
              <a:rPr lang="en-US" sz="2800" dirty="0">
                <a:latin typeface="Arial Black" panose="020B0A04020102020204" pitchFamily="34" charset="0"/>
              </a:rPr>
              <a:t>Leader and Peer Learning Experience</a:t>
            </a:r>
            <a:endParaRPr lang="en-US" sz="28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1143000" y="2254151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Many students find it difficult to present their skills, projects, and certifications in a structured manner.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Traditional resumes often fail to highlight practical knowledge and technical expertise.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Recruiters face challenges in evaluating the true potential of candidates without a detailed showcase.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 digital portfolio is needed to create a </a:t>
            </a:r>
            <a:r>
              <a:rPr lang="en-US" sz="2400" b="1" dirty="0"/>
              <a:t>clear, accessible, and professional representation</a:t>
            </a:r>
            <a:r>
              <a:rPr lang="en-US" sz="2400" dirty="0"/>
              <a:t> of student achievements.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948267" y="2133600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This project aims to develop a </a:t>
            </a:r>
            <a:r>
              <a:rPr lang="en-US" sz="2400" b="1" dirty="0"/>
              <a:t>digital portfolio platform</a:t>
            </a:r>
            <a:r>
              <a:rPr lang="en-US" sz="2400" dirty="0"/>
              <a:t> that displays a student’s skills, academic details, certifications, and projects.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It will act as a </a:t>
            </a:r>
            <a:r>
              <a:rPr lang="en-US" sz="2400" b="1" dirty="0"/>
              <a:t>bridge between students and recruiters</a:t>
            </a:r>
            <a:r>
              <a:rPr lang="en-US" sz="2400" dirty="0"/>
              <a:t>, improving placement opportunities.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portfolio highlights creativity, technical skills, and problem-solving abilities through a professional design.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system is simple, responsive, and customizable for different user needs.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2" name="Rectangle 11"/>
          <p:cNvSpPr/>
          <p:nvPr/>
        </p:nvSpPr>
        <p:spPr>
          <a:xfrm>
            <a:off x="381000" y="2133600"/>
            <a:ext cx="6705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Students:</a:t>
            </a:r>
            <a:r>
              <a:rPr lang="en-US" altLang="en-US" sz="2400" dirty="0">
                <a:latin typeface="Arial" panose="020B0604020202020204" pitchFamily="34" charset="0"/>
              </a:rPr>
              <a:t> To showcase skills, projects, and achievements in an organized manner.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Recruiters/Companies:</a:t>
            </a:r>
            <a:r>
              <a:rPr lang="en-US" altLang="en-US" sz="2400" dirty="0">
                <a:latin typeface="Arial" panose="020B0604020202020204" pitchFamily="34" charset="0"/>
              </a:rPr>
              <a:t> To evaluate candidate profiles efficiently during placement or hiring.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Educational Institutions:</a:t>
            </a:r>
            <a:r>
              <a:rPr lang="en-US" altLang="en-US" sz="2400" dirty="0">
                <a:latin typeface="Arial" panose="020B0604020202020204" pitchFamily="34" charset="0"/>
              </a:rPr>
              <a:t> To track student growth and enhance placement support.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Peers &amp; Mentors:</a:t>
            </a:r>
            <a:r>
              <a:rPr lang="en-US" altLang="en-US" sz="2400" dirty="0">
                <a:latin typeface="Arial" panose="020B0604020202020204" pitchFamily="34" charset="0"/>
              </a:rPr>
              <a:t> To collaborate, provide feedback, and inspire skill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Rectangle 9"/>
          <p:cNvSpPr/>
          <p:nvPr/>
        </p:nvSpPr>
        <p:spPr>
          <a:xfrm>
            <a:off x="3048000" y="1999544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Arial" panose="020B0604020202020204" pitchFamily="34" charset="0"/>
              </a:rPr>
              <a:t>Frontend:</a:t>
            </a:r>
            <a:r>
              <a:rPr lang="en-US" altLang="en-US" sz="2000" dirty="0">
                <a:latin typeface="Arial" panose="020B0604020202020204" pitchFamily="34" charset="0"/>
              </a:rPr>
              <a:t> HTML, CSS, JavaScript, Bootstrap/React for UI.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Arial" panose="020B0604020202020204" pitchFamily="34" charset="0"/>
              </a:rPr>
              <a:t>Backend (if applicable):</a:t>
            </a:r>
            <a:r>
              <a:rPr lang="en-US" altLang="en-US" sz="2000" dirty="0">
                <a:latin typeface="Arial" panose="020B0604020202020204" pitchFamily="34" charset="0"/>
              </a:rPr>
              <a:t> Node.js / Python Flask / Django.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Arial" panose="020B0604020202020204" pitchFamily="34" charset="0"/>
              </a:rPr>
              <a:t>Database:</a:t>
            </a:r>
            <a:r>
              <a:rPr lang="en-US" altLang="en-US" sz="2000" dirty="0">
                <a:latin typeface="Arial" panose="020B0604020202020204" pitchFamily="34" charset="0"/>
              </a:rPr>
              <a:t> MySQL / MongoDB for storing student data.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Arial" panose="020B0604020202020204" pitchFamily="34" charset="0"/>
              </a:rPr>
              <a:t>Design Tools: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Canva</a:t>
            </a:r>
            <a:r>
              <a:rPr lang="en-US" altLang="en-US" sz="2000" dirty="0">
                <a:latin typeface="Arial" panose="020B0604020202020204" pitchFamily="34" charset="0"/>
              </a:rPr>
              <a:t>, </a:t>
            </a:r>
            <a:r>
              <a:rPr lang="en-US" altLang="en-US" sz="2000" dirty="0" err="1">
                <a:latin typeface="Arial" panose="020B0604020202020204" pitchFamily="34" charset="0"/>
              </a:rPr>
              <a:t>Figma</a:t>
            </a:r>
            <a:r>
              <a:rPr lang="en-US" altLang="en-US" sz="2000" dirty="0">
                <a:latin typeface="Arial" panose="020B0604020202020204" pitchFamily="34" charset="0"/>
              </a:rPr>
              <a:t> for portfolio layout design.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Arial" panose="020B0604020202020204" pitchFamily="34" charset="0"/>
              </a:rPr>
              <a:t>Version Control: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Git</a:t>
            </a:r>
            <a:r>
              <a:rPr lang="en-US" altLang="en-US" sz="2000" dirty="0">
                <a:latin typeface="Arial" panose="020B0604020202020204" pitchFamily="34" charset="0"/>
              </a:rPr>
              <a:t> &amp; GitHub for code collaboration.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latin typeface="Arial" panose="020B0604020202020204" pitchFamily="34" charset="0"/>
              </a:rPr>
              <a:t>Hosting:</a:t>
            </a:r>
            <a:r>
              <a:rPr lang="en-US" altLang="en-US" sz="2000" dirty="0">
                <a:latin typeface="Arial" panose="020B0604020202020204" pitchFamily="34" charset="0"/>
              </a:rPr>
              <a:t> GitHub Pages / </a:t>
            </a:r>
            <a:r>
              <a:rPr lang="en-US" altLang="en-US" sz="2000" dirty="0" err="1">
                <a:latin typeface="Arial" panose="020B0604020202020204" pitchFamily="34" charset="0"/>
              </a:rPr>
              <a:t>Netlify</a:t>
            </a:r>
            <a:r>
              <a:rPr lang="en-US" altLang="en-US" sz="2000" dirty="0">
                <a:latin typeface="Arial" panose="020B0604020202020204" pitchFamily="34" charset="0"/>
              </a:rPr>
              <a:t> / </a:t>
            </a:r>
            <a:r>
              <a:rPr lang="en-US" altLang="en-US" sz="2000" dirty="0" err="1">
                <a:latin typeface="Arial" panose="020B0604020202020204" pitchFamily="34" charset="0"/>
              </a:rPr>
              <a:t>Vercel</a:t>
            </a:r>
            <a:r>
              <a:rPr lang="en-US" altLang="en-US" sz="2000" dirty="0">
                <a:latin typeface="Arial" panose="020B0604020202020204" pitchFamily="34" charset="0"/>
              </a:rPr>
              <a:t> for deployment.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739775" y="1425458"/>
            <a:ext cx="680402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Homepage:</a:t>
            </a:r>
            <a:r>
              <a:rPr lang="en-US" altLang="en-US" sz="2400" dirty="0">
                <a:latin typeface="Arial" panose="020B0604020202020204" pitchFamily="34" charset="0"/>
              </a:rPr>
              <a:t> Introduction, photo, and contact details.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About Section:</a:t>
            </a:r>
            <a:r>
              <a:rPr lang="en-US" altLang="en-US" sz="2400" dirty="0">
                <a:latin typeface="Arial" panose="020B0604020202020204" pitchFamily="34" charset="0"/>
              </a:rPr>
              <a:t> Education, skills, and career objectives.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Projects Section:</a:t>
            </a:r>
            <a:r>
              <a:rPr lang="en-US" altLang="en-US" sz="2400" dirty="0">
                <a:latin typeface="Arial" panose="020B0604020202020204" pitchFamily="34" charset="0"/>
              </a:rPr>
              <a:t> Detailed description with screenshots and GitHub links.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Certifications:</a:t>
            </a:r>
            <a:r>
              <a:rPr lang="en-US" altLang="en-US" sz="2400" dirty="0">
                <a:latin typeface="Arial" panose="020B0604020202020204" pitchFamily="34" charset="0"/>
              </a:rPr>
              <a:t> Industry-recognized achievements (TNSDC, Coursera, etc.).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Resume Integration:</a:t>
            </a:r>
            <a:r>
              <a:rPr lang="en-US" altLang="en-US" sz="2400" dirty="0">
                <a:latin typeface="Arial" panose="020B0604020202020204" pitchFamily="34" charset="0"/>
              </a:rPr>
              <a:t> Downloadable CV in PDF format.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Responsive Design:</a:t>
            </a:r>
            <a:r>
              <a:rPr lang="en-US" altLang="en-US" sz="2400" dirty="0">
                <a:latin typeface="Arial" panose="020B0604020202020204" pitchFamily="34" charset="0"/>
              </a:rPr>
              <a:t> Works on mobile, tablet, and desktop devices.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2133600"/>
            <a:ext cx="771048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Easy-to-update sections for student achievements.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Searchable and filterable project showcase.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Interactive and user-friendly interface.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Responsive design with cross-browser compatibility.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Social media and GitHub integration.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Option for recruiters to contact students directly.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</TotalTime>
  <Words>550</Words>
  <Application>Microsoft Office PowerPoint</Application>
  <PresentationFormat>Widescreen</PresentationFormat>
  <Paragraphs>105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KPRCAS</cp:lastModifiedBy>
  <cp:revision>25</cp:revision>
  <dcterms:created xsi:type="dcterms:W3CDTF">2024-03-29T15:07:22Z</dcterms:created>
  <dcterms:modified xsi:type="dcterms:W3CDTF">2025-09-02T06:05:15Z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