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0" r:id="rId6"/>
    <p:sldId id="271" r:id="rId7"/>
    <p:sldId id="272" r:id="rId8"/>
    <p:sldId id="273" r:id="rId9"/>
    <p:sldId id="262" r:id="rId10"/>
    <p:sldId id="275" r:id="rId11"/>
    <p:sldId id="263" r:id="rId12"/>
    <p:sldId id="264" r:id="rId13"/>
    <p:sldId id="265" r:id="rId14"/>
    <p:sldId id="274" r:id="rId15"/>
    <p:sldId id="260" r:id="rId16"/>
    <p:sldId id="259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21-Dec-18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Quality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79076"/>
            <a:ext cx="10572000" cy="1521229"/>
          </a:xfrm>
        </p:spPr>
        <p:txBody>
          <a:bodyPr>
            <a:noAutofit/>
          </a:bodyPr>
          <a:lstStyle/>
          <a:p>
            <a:r>
              <a:rPr lang="en-US" sz="1600" dirty="0" smtClean="0"/>
              <a:t>Abdul </a:t>
            </a:r>
            <a:r>
              <a:rPr lang="en-US" sz="1600" dirty="0" err="1" smtClean="0"/>
              <a:t>Hadi</a:t>
            </a:r>
            <a:endParaRPr lang="en-US" sz="1600" dirty="0" smtClean="0"/>
          </a:p>
          <a:p>
            <a:r>
              <a:rPr lang="en-US" sz="1600" dirty="0" smtClean="0"/>
              <a:t>Ahmad </a:t>
            </a:r>
            <a:r>
              <a:rPr lang="en-US" sz="1600" dirty="0" err="1" smtClean="0"/>
              <a:t>Naeem</a:t>
            </a:r>
            <a:endParaRPr lang="en-US" sz="1600" dirty="0" smtClean="0"/>
          </a:p>
          <a:p>
            <a:r>
              <a:rPr lang="en-US" sz="1600" dirty="0" smtClean="0"/>
              <a:t>Mashhood Ijaz</a:t>
            </a:r>
          </a:p>
          <a:p>
            <a:r>
              <a:rPr lang="en-US" sz="1600" dirty="0" err="1" smtClean="0"/>
              <a:t>Muneeb</a:t>
            </a:r>
            <a:r>
              <a:rPr lang="en-US" sz="1600" dirty="0" smtClean="0"/>
              <a:t> </a:t>
            </a:r>
            <a:r>
              <a:rPr lang="en-US" sz="1600" dirty="0" err="1" smtClean="0"/>
              <a:t>Aijaz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96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1" y="1958196"/>
            <a:ext cx="3911246" cy="48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3"/>
          <a:stretch/>
        </p:blipFill>
        <p:spPr bwMode="auto">
          <a:xfrm>
            <a:off x="1456990" y="2689773"/>
            <a:ext cx="9278018" cy="3777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22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7"/>
          <a:stretch/>
        </p:blipFill>
        <p:spPr bwMode="auto">
          <a:xfrm>
            <a:off x="1433388" y="2743114"/>
            <a:ext cx="9325222" cy="3765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19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58" y="2338879"/>
            <a:ext cx="8261682" cy="4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8" y="1962298"/>
            <a:ext cx="2952070" cy="45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be scaled to a bigger level by adding more sensors</a:t>
            </a:r>
          </a:p>
          <a:p>
            <a:r>
              <a:rPr lang="en-US" sz="3200" dirty="0" smtClean="0"/>
              <a:t>Provides On-time values</a:t>
            </a:r>
          </a:p>
          <a:p>
            <a:r>
              <a:rPr lang="en-US" sz="3200" dirty="0" smtClean="0"/>
              <a:t>Gives values in clusters to avoid small variation errors</a:t>
            </a:r>
          </a:p>
        </p:txBody>
      </p:sp>
    </p:spTree>
    <p:extLst>
      <p:ext uri="{BB962C8B-B14F-4D97-AF65-F5344CB8AC3E}">
        <p14:creationId xmlns:p14="http://schemas.microsoft.com/office/powerpoint/2010/main" val="990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 designed for remote data collections</a:t>
            </a:r>
          </a:p>
          <a:p>
            <a:r>
              <a:rPr lang="en-US" sz="3200" dirty="0" smtClean="0"/>
              <a:t>Based on values from 2 sensors, for now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60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and Data Validation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2211" y="2130911"/>
            <a:ext cx="6792152" cy="47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400" dirty="0"/>
          </a:p>
          <a:p>
            <a:pPr lvl="0"/>
            <a:r>
              <a:rPr lang="en-US" sz="2400" dirty="0"/>
              <a:t>JavaScript – </a:t>
            </a:r>
            <a:r>
              <a:rPr lang="en-US" sz="2400" dirty="0" err="1" smtClean="0"/>
              <a:t>CanvasJS</a:t>
            </a:r>
            <a:endParaRPr lang="en-US" sz="2400" dirty="0"/>
          </a:p>
          <a:p>
            <a:pPr lvl="0" fontAlgn="base"/>
            <a:r>
              <a:rPr lang="en-US" sz="2400" dirty="0" err="1"/>
              <a:t>A</a:t>
            </a:r>
            <a:r>
              <a:rPr lang="en-US" sz="2400" dirty="0" err="1" smtClean="0"/>
              <a:t>rduinoIDE</a:t>
            </a:r>
            <a:endParaRPr lang="en-US" sz="2400" dirty="0"/>
          </a:p>
          <a:p>
            <a:pPr lvl="0"/>
            <a:r>
              <a:rPr lang="en-US" sz="2400" dirty="0"/>
              <a:t>Python - Serial</a:t>
            </a:r>
          </a:p>
          <a:p>
            <a:pPr lvl="0"/>
            <a:r>
              <a:rPr lang="en-US" sz="2400" dirty="0"/>
              <a:t>Python - Flask</a:t>
            </a:r>
          </a:p>
          <a:p>
            <a:pPr lvl="0" fontAlgn="base"/>
            <a:r>
              <a:rPr lang="en-US" sz="2400" dirty="0"/>
              <a:t>MySQL Server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666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807368"/>
            <a:ext cx="10554574" cy="30514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software controlled hardware system </a:t>
            </a:r>
          </a:p>
          <a:p>
            <a:r>
              <a:rPr lang="en-US" sz="3200" dirty="0" smtClean="0"/>
              <a:t>Detects different gases and checks air quality</a:t>
            </a:r>
          </a:p>
          <a:p>
            <a:r>
              <a:rPr lang="en-US" sz="3200" dirty="0" smtClean="0"/>
              <a:t>Store with respect to Location</a:t>
            </a:r>
          </a:p>
          <a:p>
            <a:r>
              <a:rPr lang="en-US" sz="3200" dirty="0" smtClean="0"/>
              <a:t>Useful for Environment Monitoring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39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Real time data collection</a:t>
            </a:r>
          </a:p>
          <a:p>
            <a:r>
              <a:rPr lang="en-US" sz="3200" dirty="0" smtClean="0"/>
              <a:t>Database access to compare data</a:t>
            </a:r>
          </a:p>
          <a:p>
            <a:r>
              <a:rPr lang="en-US" sz="3200" dirty="0" smtClean="0"/>
              <a:t>Notify about the Air Quality at a specific location</a:t>
            </a:r>
          </a:p>
          <a:p>
            <a:r>
              <a:rPr lang="en-US" sz="3200" dirty="0" smtClean="0"/>
              <a:t>Notify by the color codes to help identifying the air quality</a:t>
            </a:r>
          </a:p>
        </p:txBody>
      </p:sp>
    </p:spTree>
    <p:extLst>
      <p:ext uri="{BB962C8B-B14F-4D97-AF65-F5344CB8AC3E}">
        <p14:creationId xmlns:p14="http://schemas.microsoft.com/office/powerpoint/2010/main" val="366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admin should  be able to access protected data</a:t>
            </a:r>
          </a:p>
          <a:p>
            <a:r>
              <a:rPr lang="en-US" sz="2000" dirty="0" smtClean="0"/>
              <a:t>Database should be able to store more than 5 years of data</a:t>
            </a:r>
          </a:p>
          <a:p>
            <a:r>
              <a:rPr lang="en-US" sz="2000" dirty="0" smtClean="0"/>
              <a:t>Only admin should have the access to add new admins</a:t>
            </a:r>
          </a:p>
          <a:p>
            <a:r>
              <a:rPr lang="en-US" sz="2000" dirty="0" smtClean="0"/>
              <a:t>Classrooms of SEECS UG block should be mapped</a:t>
            </a:r>
          </a:p>
          <a:p>
            <a:r>
              <a:rPr lang="en-US" sz="2000" dirty="0" smtClean="0"/>
              <a:t>Data for each class should be individually </a:t>
            </a:r>
            <a:r>
              <a:rPr lang="en-US" sz="2000" smtClean="0"/>
              <a:t>accessable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84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05743"/>
            <a:ext cx="7881256" cy="42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1" y="2710543"/>
            <a:ext cx="7304316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432406"/>
            <a:ext cx="7334931" cy="41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2" y="2410961"/>
            <a:ext cx="8220075" cy="42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411" y="1939143"/>
            <a:ext cx="6500553" cy="48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136</TotalTime>
  <Words>188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Air Quality Monitor</vt:lpstr>
      <vt:lpstr>Introduction</vt:lpstr>
      <vt:lpstr>Functional Requirements</vt:lpstr>
      <vt:lpstr>Non-Functional Requirements</vt:lpstr>
      <vt:lpstr>Floorplan</vt:lpstr>
      <vt:lpstr>Classroom</vt:lpstr>
      <vt:lpstr>Data Comparison</vt:lpstr>
      <vt:lpstr>Admin Panel</vt:lpstr>
      <vt:lpstr>Entity-Relationship Diagram</vt:lpstr>
      <vt:lpstr>Schema</vt:lpstr>
      <vt:lpstr>Sequence Diagram</vt:lpstr>
      <vt:lpstr>Sequence Diagram</vt:lpstr>
      <vt:lpstr>Sequence Diagram</vt:lpstr>
      <vt:lpstr>File Structure</vt:lpstr>
      <vt:lpstr>Advantages</vt:lpstr>
      <vt:lpstr>Limitations</vt:lpstr>
      <vt:lpstr>Test Cases and Data Validation</vt:lpstr>
      <vt:lpstr>Dependencies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</dc:title>
  <dc:creator>Mashhood Ijaz</dc:creator>
  <cp:lastModifiedBy>Abdul Hadi Bharara</cp:lastModifiedBy>
  <cp:revision>18</cp:revision>
  <dcterms:created xsi:type="dcterms:W3CDTF">2018-12-20T20:03:55Z</dcterms:created>
  <dcterms:modified xsi:type="dcterms:W3CDTF">2018-12-21T09:11:04Z</dcterms:modified>
</cp:coreProperties>
</file>