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6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73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4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0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7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173643-9B78-4027-AC8B-68457646791E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A03F-8363-46A7-860D-A47AF4B1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DC8-6530-4C0E-AD44-66F44A1FD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5067"/>
            <a:ext cx="8825658" cy="1806222"/>
          </a:xfrm>
        </p:spPr>
        <p:txBody>
          <a:bodyPr/>
          <a:lstStyle/>
          <a:p>
            <a:r>
              <a:rPr lang="en-US" dirty="0"/>
              <a:t>Air Quality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C3F8F-0A44-4876-8569-F37C3A22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51200"/>
            <a:ext cx="8825658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>
                <a:solidFill>
                  <a:schemeClr val="tx1"/>
                </a:solidFill>
              </a:rPr>
              <a:t>Abdul </a:t>
            </a:r>
            <a:r>
              <a:rPr lang="en-US" dirty="0" err="1">
                <a:solidFill>
                  <a:schemeClr val="tx1"/>
                </a:solidFill>
              </a:rPr>
              <a:t>hadi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Muhammad Hamza Fayyaz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Mashhood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Ijaz</a:t>
            </a:r>
          </a:p>
          <a:p>
            <a:r>
              <a:rPr lang="en-US" dirty="0">
                <a:solidFill>
                  <a:schemeClr val="tx1"/>
                </a:solidFill>
              </a:rPr>
              <a:t>M Hamza Zahid</a:t>
            </a:r>
          </a:p>
        </p:txBody>
      </p:sp>
    </p:spTree>
    <p:extLst>
      <p:ext uri="{BB962C8B-B14F-4D97-AF65-F5344CB8AC3E}">
        <p14:creationId xmlns:p14="http://schemas.microsoft.com/office/powerpoint/2010/main" val="92642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E32E-5455-407D-ACCB-C4EFFE24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A13E-D832-4BC7-A42E-F026D343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AQM is a monitoring system which determines the air pollution level in different areas according to the AQI range. </a:t>
            </a:r>
          </a:p>
          <a:p>
            <a:r>
              <a:rPr lang="en-US" dirty="0"/>
              <a:t>The purpose of this system is to collect data of polluted areas so that researchers can easily take measurements to make the areas polluted free</a:t>
            </a:r>
            <a:r>
              <a:rPr lang="en-US" dirty="0" smtClean="0"/>
              <a:t>.</a:t>
            </a:r>
          </a:p>
          <a:p>
            <a:r>
              <a:rPr lang="en-US" dirty="0"/>
              <a:t>It maps on the 3</a:t>
            </a:r>
            <a:r>
              <a:rPr lang="en-US" baseline="30000" dirty="0"/>
              <a:t>rd</a:t>
            </a:r>
            <a:r>
              <a:rPr lang="en-US" dirty="0"/>
              <a:t> Sustainable Development Goal </a:t>
            </a:r>
            <a:r>
              <a:rPr lang="en-US" dirty="0" smtClean="0"/>
              <a:t>for </a:t>
            </a:r>
            <a:r>
              <a:rPr lang="en-US" dirty="0"/>
              <a:t>Good Health and Well-being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is an open source portal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0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BFF-4BEA-4E90-A6F3-EBF1525B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E8CC-BF5A-448D-9899-BD128D6C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0 to 50 is good</a:t>
            </a:r>
          </a:p>
          <a:p>
            <a:r>
              <a:rPr lang="en-US" dirty="0"/>
              <a:t>51 to 100 is moderate</a:t>
            </a:r>
          </a:p>
          <a:p>
            <a:r>
              <a:rPr lang="en-US" dirty="0"/>
              <a:t>101 to 150 is unhealthy for sensitive groups</a:t>
            </a:r>
          </a:p>
          <a:p>
            <a:r>
              <a:rPr lang="en-US" dirty="0"/>
              <a:t>151 to 200 is unhealthy for all groups</a:t>
            </a:r>
          </a:p>
          <a:p>
            <a:r>
              <a:rPr lang="en-US" dirty="0"/>
              <a:t>201 to 300 is very unhealthy</a:t>
            </a:r>
          </a:p>
          <a:p>
            <a:r>
              <a:rPr lang="en-US" dirty="0"/>
              <a:t>300 plus is hazardous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2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CE2F-E9C2-49BF-BD3D-26978E0D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39F8-BA02-4979-A2EC-2BFF4066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- Flask</a:t>
            </a:r>
          </a:p>
          <a:p>
            <a:r>
              <a:rPr lang="en-US" dirty="0" smtClean="0"/>
              <a:t>HTML5</a:t>
            </a:r>
            <a:r>
              <a:rPr lang="en-US" dirty="0"/>
              <a:t>, CSS3, </a:t>
            </a:r>
            <a:r>
              <a:rPr lang="en-US" dirty="0" smtClean="0"/>
              <a:t>Boot Strap</a:t>
            </a:r>
          </a:p>
          <a:p>
            <a:r>
              <a:rPr lang="en-US" dirty="0" smtClean="0"/>
              <a:t>Google Maps API</a:t>
            </a:r>
            <a:endParaRPr lang="en-US" dirty="0"/>
          </a:p>
          <a:p>
            <a:r>
              <a:rPr lang="en-US" dirty="0" smtClean="0"/>
              <a:t>Firebase (real-tim</a:t>
            </a:r>
            <a:r>
              <a:rPr lang="en-US" dirty="0" smtClean="0"/>
              <a:t>e NoSQL database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3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0FD5-E75B-4AE2-9850-A1FC6A0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E8D2-CD4C-47A8-8E8E-89B9A9D2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collects data and has the option to download it in raw form.</a:t>
            </a:r>
          </a:p>
          <a:p>
            <a:r>
              <a:rPr lang="en-US" dirty="0"/>
              <a:t>Researchers can use this data to </a:t>
            </a:r>
            <a:r>
              <a:rPr lang="en-US" dirty="0" smtClean="0"/>
              <a:t>find appropriate solutions.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68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169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Air Quality Monitor</vt:lpstr>
      <vt:lpstr>Introduction</vt:lpstr>
      <vt:lpstr>Levels</vt:lpstr>
      <vt:lpstr>Technologies Used:</vt:lpstr>
      <vt:lpstr>Benefits: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Control Monitor</dc:title>
  <dc:creator>M Hamza Zahid</dc:creator>
  <cp:lastModifiedBy>Abdul Hadi Bharara</cp:lastModifiedBy>
  <cp:revision>19</cp:revision>
  <dcterms:created xsi:type="dcterms:W3CDTF">2019-04-28T09:59:22Z</dcterms:created>
  <dcterms:modified xsi:type="dcterms:W3CDTF">2019-04-28T11:42:54Z</dcterms:modified>
</cp:coreProperties>
</file>