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345C189-2B48-4CB6-B340-52F974C83A08}"/>
              </a:ext>
            </a:extLst>
          </p:cNvPr>
          <p:cNvSpPr/>
          <p:nvPr/>
        </p:nvSpPr>
        <p:spPr>
          <a:xfrm>
            <a:off x="3677081" y="615207"/>
            <a:ext cx="1752600" cy="706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SERVLET </a:t>
            </a:r>
          </a:p>
          <a:p>
            <a:pPr algn="ctr"/>
            <a:r>
              <a:rPr lang="en-US" sz="1200" dirty="0">
                <a:solidFill>
                  <a:srgbClr val="002060"/>
                </a:solidFill>
              </a:rPr>
              <a:t>CONTROLLER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3661121" y="1967830"/>
            <a:ext cx="1752600" cy="706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JSP AND HTML PAGES VIEW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E6CC8C32-7E91-4DE4-A1B5-456F2D248B67}"/>
              </a:ext>
            </a:extLst>
          </p:cNvPr>
          <p:cNvSpPr/>
          <p:nvPr/>
        </p:nvSpPr>
        <p:spPr>
          <a:xfrm>
            <a:off x="773190" y="3679439"/>
            <a:ext cx="1308099" cy="1106662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Logged in Before?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3755535B-1FC8-414F-865B-A22DA33F1675}"/>
              </a:ext>
            </a:extLst>
          </p:cNvPr>
          <p:cNvSpPr/>
          <p:nvPr/>
        </p:nvSpPr>
        <p:spPr>
          <a:xfrm>
            <a:off x="746177" y="6088990"/>
            <a:ext cx="1644047" cy="103977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Get ALL Subject DATA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D1503D-EFEE-4AD6-B348-0BD9AE613D8C}"/>
              </a:ext>
            </a:extLst>
          </p:cNvPr>
          <p:cNvSpPr txBox="1"/>
          <p:nvPr/>
        </p:nvSpPr>
        <p:spPr>
          <a:xfrm>
            <a:off x="7943177" y="5118860"/>
            <a:ext cx="404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B894E7B9-2814-4B30-B4BB-763D536C58F2}"/>
              </a:ext>
            </a:extLst>
          </p:cNvPr>
          <p:cNvSpPr/>
          <p:nvPr/>
        </p:nvSpPr>
        <p:spPr>
          <a:xfrm>
            <a:off x="8347583" y="6177455"/>
            <a:ext cx="1651000" cy="103977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Assign Teacher to a class</a:t>
            </a:r>
          </a:p>
        </p:txBody>
      </p: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A0B6DF11-F076-4B40-9F87-C38E3A306E63}"/>
              </a:ext>
            </a:extLst>
          </p:cNvPr>
          <p:cNvSpPr/>
          <p:nvPr/>
        </p:nvSpPr>
        <p:spPr>
          <a:xfrm>
            <a:off x="3702392" y="3744695"/>
            <a:ext cx="1651000" cy="98580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Login Page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26923E4-42B2-4E49-BD83-FDEDF716D77D}"/>
              </a:ext>
            </a:extLst>
          </p:cNvPr>
          <p:cNvSpPr txBox="1"/>
          <p:nvPr/>
        </p:nvSpPr>
        <p:spPr>
          <a:xfrm>
            <a:off x="6334121" y="3045724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id="{E24D01F8-D77F-427C-B1F0-D513CD6CC142}"/>
              </a:ext>
            </a:extLst>
          </p:cNvPr>
          <p:cNvSpPr/>
          <p:nvPr/>
        </p:nvSpPr>
        <p:spPr>
          <a:xfrm>
            <a:off x="573362" y="866725"/>
            <a:ext cx="1651000" cy="185711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WEB BROWSER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500B12A-4C07-45E4-99DD-436D99A444EE}"/>
              </a:ext>
            </a:extLst>
          </p:cNvPr>
          <p:cNvSpPr txBox="1"/>
          <p:nvPr/>
        </p:nvSpPr>
        <p:spPr>
          <a:xfrm>
            <a:off x="2741080" y="3960598"/>
            <a:ext cx="386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E9422E18-2B12-476A-B790-0DF6BCBEFD59}"/>
              </a:ext>
            </a:extLst>
          </p:cNvPr>
          <p:cNvSpPr/>
          <p:nvPr/>
        </p:nvSpPr>
        <p:spPr>
          <a:xfrm>
            <a:off x="7314851" y="3605538"/>
            <a:ext cx="1308099" cy="1248337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Correct Data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DA6A621-4895-4924-85A1-73A0D6488C7D}"/>
              </a:ext>
            </a:extLst>
          </p:cNvPr>
          <p:cNvCxnSpPr>
            <a:cxnSpLocks/>
          </p:cNvCxnSpPr>
          <p:nvPr/>
        </p:nvCxnSpPr>
        <p:spPr>
          <a:xfrm>
            <a:off x="2231934" y="2376394"/>
            <a:ext cx="1412507" cy="2224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891974-96EA-4ECB-AC36-BEC5F623B478}"/>
              </a:ext>
            </a:extLst>
          </p:cNvPr>
          <p:cNvCxnSpPr>
            <a:cxnSpLocks/>
          </p:cNvCxnSpPr>
          <p:nvPr/>
        </p:nvCxnSpPr>
        <p:spPr>
          <a:xfrm flipH="1">
            <a:off x="5420871" y="782579"/>
            <a:ext cx="1461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ylinder 44">
            <a:extLst>
              <a:ext uri="{FF2B5EF4-FFF2-40B4-BE49-F238E27FC236}">
                <a16:creationId xmlns:a16="http://schemas.microsoft.com/office/drawing/2014/main" id="{62CB40A5-8A74-44F8-B404-B95E235D21B2}"/>
              </a:ext>
            </a:extLst>
          </p:cNvPr>
          <p:cNvSpPr/>
          <p:nvPr/>
        </p:nvSpPr>
        <p:spPr>
          <a:xfrm>
            <a:off x="6927780" y="254919"/>
            <a:ext cx="1223761" cy="18571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A3F9368-27BC-471C-9092-74F1332DC2A1}"/>
              </a:ext>
            </a:extLst>
          </p:cNvPr>
          <p:cNvCxnSpPr>
            <a:cxnSpLocks/>
            <a:stCxn id="54" idx="3"/>
            <a:endCxn id="109" idx="1"/>
          </p:cNvCxnSpPr>
          <p:nvPr/>
        </p:nvCxnSpPr>
        <p:spPr>
          <a:xfrm>
            <a:off x="2081289" y="4232770"/>
            <a:ext cx="1621103" cy="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AA922B-8C87-4FF7-B054-E9149F9FCA0F}"/>
              </a:ext>
            </a:extLst>
          </p:cNvPr>
          <p:cNvCxnSpPr>
            <a:cxnSpLocks/>
            <a:stCxn id="109" idx="3"/>
            <a:endCxn id="84" idx="1"/>
          </p:cNvCxnSpPr>
          <p:nvPr/>
        </p:nvCxnSpPr>
        <p:spPr>
          <a:xfrm flipV="1">
            <a:off x="5353392" y="4229707"/>
            <a:ext cx="1961459" cy="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84B499D-5945-4AA4-9247-EEA2928659FC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7968901" y="4853875"/>
            <a:ext cx="0" cy="90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F076603C-4B4D-4EB1-88FE-81FBA33828F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09960" y="1975774"/>
            <a:ext cx="362833" cy="2955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9B25D4A-7E52-4B81-9036-EED90D4D0A23}"/>
              </a:ext>
            </a:extLst>
          </p:cNvPr>
          <p:cNvCxnSpPr/>
          <p:nvPr/>
        </p:nvCxnSpPr>
        <p:spPr>
          <a:xfrm>
            <a:off x="5013853" y="3260266"/>
            <a:ext cx="0" cy="484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B0C4C95A-6AC0-4045-B4BE-5173D533A15D}"/>
              </a:ext>
            </a:extLst>
          </p:cNvPr>
          <p:cNvCxnSpPr>
            <a:endCxn id="138" idx="3"/>
          </p:cNvCxnSpPr>
          <p:nvPr/>
        </p:nvCxnSpPr>
        <p:spPr>
          <a:xfrm rot="10800000">
            <a:off x="2224363" y="1795281"/>
            <a:ext cx="1420079" cy="3167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F8EE51F-11A9-4BD1-9984-8D5549596790}"/>
              </a:ext>
            </a:extLst>
          </p:cNvPr>
          <p:cNvCxnSpPr/>
          <p:nvPr/>
        </p:nvCxnSpPr>
        <p:spPr>
          <a:xfrm flipH="1">
            <a:off x="2231934" y="1183475"/>
            <a:ext cx="1445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A5527A8-4B1F-4C46-924C-44C744F9EB03}"/>
              </a:ext>
            </a:extLst>
          </p:cNvPr>
          <p:cNvCxnSpPr>
            <a:endCxn id="20" idx="1"/>
          </p:cNvCxnSpPr>
          <p:nvPr/>
        </p:nvCxnSpPr>
        <p:spPr>
          <a:xfrm>
            <a:off x="2224362" y="968598"/>
            <a:ext cx="1452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8ED2B25-9C97-41EB-99DB-16CA4A4C7721}"/>
              </a:ext>
            </a:extLst>
          </p:cNvPr>
          <p:cNvCxnSpPr/>
          <p:nvPr/>
        </p:nvCxnSpPr>
        <p:spPr>
          <a:xfrm>
            <a:off x="5473823" y="1183475"/>
            <a:ext cx="1453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DD72E83-F7C5-42A4-9C03-6DB9F41FA753}"/>
              </a:ext>
            </a:extLst>
          </p:cNvPr>
          <p:cNvCxnSpPr/>
          <p:nvPr/>
        </p:nvCxnSpPr>
        <p:spPr>
          <a:xfrm flipV="1">
            <a:off x="4906537" y="1321989"/>
            <a:ext cx="0" cy="63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3C6B2D1-9F32-4310-8EBA-9821450B8542}"/>
              </a:ext>
            </a:extLst>
          </p:cNvPr>
          <p:cNvCxnSpPr/>
          <p:nvPr/>
        </p:nvCxnSpPr>
        <p:spPr>
          <a:xfrm>
            <a:off x="4125951" y="1321989"/>
            <a:ext cx="0" cy="63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lowchart: Process 155">
            <a:extLst>
              <a:ext uri="{FF2B5EF4-FFF2-40B4-BE49-F238E27FC236}">
                <a16:creationId xmlns:a16="http://schemas.microsoft.com/office/drawing/2014/main" id="{9DC747D6-0DB7-440D-A96C-CE4338A13350}"/>
              </a:ext>
            </a:extLst>
          </p:cNvPr>
          <p:cNvSpPr/>
          <p:nvPr/>
        </p:nvSpPr>
        <p:spPr>
          <a:xfrm>
            <a:off x="6467282" y="6178348"/>
            <a:ext cx="1651000" cy="103977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Get ALL CLASS details Data</a:t>
            </a:r>
          </a:p>
        </p:txBody>
      </p:sp>
      <p:sp>
        <p:nvSpPr>
          <p:cNvPr id="158" name="Flowchart: Process 157">
            <a:extLst>
              <a:ext uri="{FF2B5EF4-FFF2-40B4-BE49-F238E27FC236}">
                <a16:creationId xmlns:a16="http://schemas.microsoft.com/office/drawing/2014/main" id="{C77487B8-52C4-4515-BC17-794CE20ACCE9}"/>
              </a:ext>
            </a:extLst>
          </p:cNvPr>
          <p:cNvSpPr/>
          <p:nvPr/>
        </p:nvSpPr>
        <p:spPr>
          <a:xfrm>
            <a:off x="4604181" y="6124016"/>
            <a:ext cx="1651000" cy="103977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Get ALL Teachers Data</a:t>
            </a:r>
          </a:p>
        </p:txBody>
      </p:sp>
      <p:sp>
        <p:nvSpPr>
          <p:cNvPr id="159" name="Flowchart: Process 158">
            <a:extLst>
              <a:ext uri="{FF2B5EF4-FFF2-40B4-BE49-F238E27FC236}">
                <a16:creationId xmlns:a16="http://schemas.microsoft.com/office/drawing/2014/main" id="{C47EAB07-1B8E-48C1-9EED-E7D06D09D079}"/>
              </a:ext>
            </a:extLst>
          </p:cNvPr>
          <p:cNvSpPr/>
          <p:nvPr/>
        </p:nvSpPr>
        <p:spPr>
          <a:xfrm>
            <a:off x="2741080" y="6107946"/>
            <a:ext cx="1651000" cy="103977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Get ALL Student Data</a:t>
            </a:r>
          </a:p>
        </p:txBody>
      </p:sp>
      <p:sp>
        <p:nvSpPr>
          <p:cNvPr id="117" name="Left Brace 116">
            <a:extLst>
              <a:ext uri="{FF2B5EF4-FFF2-40B4-BE49-F238E27FC236}">
                <a16:creationId xmlns:a16="http://schemas.microsoft.com/office/drawing/2014/main" id="{130573FC-DFDC-4719-93C5-5BE12065222A}"/>
              </a:ext>
            </a:extLst>
          </p:cNvPr>
          <p:cNvSpPr/>
          <p:nvPr/>
        </p:nvSpPr>
        <p:spPr>
          <a:xfrm rot="5400000">
            <a:off x="4918782" y="1476783"/>
            <a:ext cx="365054" cy="8620640"/>
          </a:xfrm>
          <a:prstGeom prst="leftBrace">
            <a:avLst>
              <a:gd name="adj1" fmla="val 8333"/>
              <a:gd name="adj2" fmla="val 505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6E98150-589D-42A3-A7C0-3F8B99629BA7}"/>
              </a:ext>
            </a:extLst>
          </p:cNvPr>
          <p:cNvCxnSpPr>
            <a:cxnSpLocks/>
          </p:cNvCxnSpPr>
          <p:nvPr/>
        </p:nvCxnSpPr>
        <p:spPr>
          <a:xfrm>
            <a:off x="1427239" y="4730500"/>
            <a:ext cx="0" cy="101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DAF78DD-E612-4282-977F-09A0E1A03E6B}"/>
              </a:ext>
            </a:extLst>
          </p:cNvPr>
          <p:cNvSpPr txBox="1"/>
          <p:nvPr/>
        </p:nvSpPr>
        <p:spPr>
          <a:xfrm>
            <a:off x="1398862" y="5136807"/>
            <a:ext cx="404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44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Irshad, Mohammed</cp:lastModifiedBy>
  <cp:revision>40</cp:revision>
  <dcterms:created xsi:type="dcterms:W3CDTF">2021-01-19T12:02:17Z</dcterms:created>
  <dcterms:modified xsi:type="dcterms:W3CDTF">2022-09-28T12:22:57Z</dcterms:modified>
</cp:coreProperties>
</file>