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13" r:id="rId6"/>
    <p:sldId id="308" r:id="rId7"/>
    <p:sldId id="304" r:id="rId8"/>
    <p:sldId id="314" r:id="rId9"/>
    <p:sldId id="294" r:id="rId10"/>
    <p:sldId id="295" r:id="rId11"/>
    <p:sldId id="310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7AD2A-64A0-4C06-9560-194F01D76240}" v="3" dt="2022-05-04T00:14:55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882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 Gogineni" userId="9d48fbabb9c4195d" providerId="LiveId" clId="{0CE7AD2A-64A0-4C06-9560-194F01D76240}"/>
    <pc:docChg chg="undo custSel addSld delSld modSld sldOrd">
      <pc:chgData name="Bharat Gogineni" userId="9d48fbabb9c4195d" providerId="LiveId" clId="{0CE7AD2A-64A0-4C06-9560-194F01D76240}" dt="2022-05-07T03:40:18.838" v="277" actId="20577"/>
      <pc:docMkLst>
        <pc:docMk/>
      </pc:docMkLst>
      <pc:sldChg chg="addSp delSp modSp mod delAnim delDesignElem">
        <pc:chgData name="Bharat Gogineni" userId="9d48fbabb9c4195d" providerId="LiveId" clId="{0CE7AD2A-64A0-4C06-9560-194F01D76240}" dt="2022-05-04T00:16:42.272" v="220" actId="1076"/>
        <pc:sldMkLst>
          <pc:docMk/>
          <pc:sldMk cId="277827655" sldId="295"/>
        </pc:sldMkLst>
        <pc:spChg chg="del mod ord">
          <ac:chgData name="Bharat Gogineni" userId="9d48fbabb9c4195d" providerId="LiveId" clId="{0CE7AD2A-64A0-4C06-9560-194F01D76240}" dt="2022-05-04T00:14:09.627" v="193" actId="478"/>
          <ac:spMkLst>
            <pc:docMk/>
            <pc:sldMk cId="277827655" sldId="295"/>
            <ac:spMk id="4" creationId="{55E27C7C-4B68-4BBC-BF36-8959D8493E4A}"/>
          </ac:spMkLst>
        </pc:spChg>
        <pc:spChg chg="mod ord">
          <ac:chgData name="Bharat Gogineni" userId="9d48fbabb9c4195d" providerId="LiveId" clId="{0CE7AD2A-64A0-4C06-9560-194F01D76240}" dt="2022-05-04T00:14:55.512" v="201"/>
          <ac:spMkLst>
            <pc:docMk/>
            <pc:sldMk cId="277827655" sldId="295"/>
            <ac:spMk id="7" creationId="{4ECDE54D-4BD2-4764-A36A-8487DB61E7A6}"/>
          </ac:spMkLst>
        </pc:spChg>
        <pc:spChg chg="add del mod">
          <ac:chgData name="Bharat Gogineni" userId="9d48fbabb9c4195d" providerId="LiveId" clId="{0CE7AD2A-64A0-4C06-9560-194F01D76240}" dt="2022-05-04T00:14:18.743" v="196" actId="478"/>
          <ac:spMkLst>
            <pc:docMk/>
            <pc:sldMk cId="277827655" sldId="295"/>
            <ac:spMk id="20" creationId="{0B73A1C7-504B-8B05-9F43-6CDCFDD808FE}"/>
          </ac:spMkLst>
        </pc:spChg>
        <pc:spChg chg="add del mod">
          <ac:chgData name="Bharat Gogineni" userId="9d48fbabb9c4195d" providerId="LiveId" clId="{0CE7AD2A-64A0-4C06-9560-194F01D76240}" dt="2022-05-04T00:14:55.512" v="201"/>
          <ac:spMkLst>
            <pc:docMk/>
            <pc:sldMk cId="277827655" sldId="295"/>
            <ac:spMk id="22" creationId="{874C5ACA-1A80-A952-5B1D-2264249C2E27}"/>
          </ac:spMkLst>
        </pc:spChg>
        <pc:spChg chg="add del mod">
          <ac:chgData name="Bharat Gogineni" userId="9d48fbabb9c4195d" providerId="LiveId" clId="{0CE7AD2A-64A0-4C06-9560-194F01D76240}" dt="2022-05-04T00:14:55.512" v="201"/>
          <ac:spMkLst>
            <pc:docMk/>
            <pc:sldMk cId="277827655" sldId="295"/>
            <ac:spMk id="24" creationId="{AEF85BE5-282F-2347-61A4-5FBDD19988EB}"/>
          </ac:spMkLst>
        </pc:spChg>
        <pc:spChg chg="add del mod">
          <ac:chgData name="Bharat Gogineni" userId="9d48fbabb9c4195d" providerId="LiveId" clId="{0CE7AD2A-64A0-4C06-9560-194F01D76240}" dt="2022-05-04T00:14:55.512" v="201"/>
          <ac:spMkLst>
            <pc:docMk/>
            <pc:sldMk cId="277827655" sldId="295"/>
            <ac:spMk id="26" creationId="{DF550411-9DFF-0E75-4449-C356F2EB7775}"/>
          </ac:spMkLst>
        </pc:spChg>
        <pc:spChg chg="add del">
          <ac:chgData name="Bharat Gogineni" userId="9d48fbabb9c4195d" providerId="LiveId" clId="{0CE7AD2A-64A0-4C06-9560-194F01D76240}" dt="2022-05-03T22:46:30.472" v="69" actId="26606"/>
          <ac:spMkLst>
            <pc:docMk/>
            <pc:sldMk cId="277827655" sldId="295"/>
            <ac:spMk id="30" creationId="{609CB703-C563-4F1F-BF28-83C06E978C4F}"/>
          </ac:spMkLst>
        </pc:spChg>
        <pc:spChg chg="add del">
          <ac:chgData name="Bharat Gogineni" userId="9d48fbabb9c4195d" providerId="LiveId" clId="{0CE7AD2A-64A0-4C06-9560-194F01D76240}" dt="2022-05-03T22:46:30.472" v="69" actId="26606"/>
          <ac:spMkLst>
            <pc:docMk/>
            <pc:sldMk cId="277827655" sldId="295"/>
            <ac:spMk id="31" creationId="{5DFC1D2F-D2C1-4B4C-A109-43567B85E662}"/>
          </ac:spMkLst>
        </pc:spChg>
        <pc:spChg chg="add del">
          <ac:chgData name="Bharat Gogineni" userId="9d48fbabb9c4195d" providerId="LiveId" clId="{0CE7AD2A-64A0-4C06-9560-194F01D76240}" dt="2022-05-03T22:46:30.472" v="69" actId="26606"/>
          <ac:spMkLst>
            <pc:docMk/>
            <pc:sldMk cId="277827655" sldId="295"/>
            <ac:spMk id="32" creationId="{FDE74ABC-C18D-4D27-A77F-43594963B899}"/>
          </ac:spMkLst>
        </pc:spChg>
        <pc:spChg chg="add del">
          <ac:chgData name="Bharat Gogineni" userId="9d48fbabb9c4195d" providerId="LiveId" clId="{0CE7AD2A-64A0-4C06-9560-194F01D76240}" dt="2022-05-03T22:46:30.472" v="69" actId="26606"/>
          <ac:spMkLst>
            <pc:docMk/>
            <pc:sldMk cId="277827655" sldId="295"/>
            <ac:spMk id="34" creationId="{1CF7DF92-B01A-4340-9465-5B2DC96507A4}"/>
          </ac:spMkLst>
        </pc:spChg>
        <pc:spChg chg="add del">
          <ac:chgData name="Bharat Gogineni" userId="9d48fbabb9c4195d" providerId="LiveId" clId="{0CE7AD2A-64A0-4C06-9560-194F01D76240}" dt="2022-05-03T22:46:12.909" v="56" actId="26606"/>
          <ac:spMkLst>
            <pc:docMk/>
            <pc:sldMk cId="277827655" sldId="295"/>
            <ac:spMk id="41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2:46:14.863" v="58" actId="26606"/>
          <ac:spMkLst>
            <pc:docMk/>
            <pc:sldMk cId="277827655" sldId="295"/>
            <ac:spMk id="45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2:46:14.863" v="58" actId="26606"/>
          <ac:spMkLst>
            <pc:docMk/>
            <pc:sldMk cId="277827655" sldId="295"/>
            <ac:spMk id="47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2:46:14.863" v="58" actId="26606"/>
          <ac:spMkLst>
            <pc:docMk/>
            <pc:sldMk cId="277827655" sldId="295"/>
            <ac:spMk id="48" creationId="{CE3C5560-7A9C-489F-9148-18C5E1D0F0B2}"/>
          </ac:spMkLst>
        </pc:spChg>
        <pc:spChg chg="add del">
          <ac:chgData name="Bharat Gogineni" userId="9d48fbabb9c4195d" providerId="LiveId" clId="{0CE7AD2A-64A0-4C06-9560-194F01D76240}" dt="2022-05-03T22:46:14.863" v="58" actId="26606"/>
          <ac:spMkLst>
            <pc:docMk/>
            <pc:sldMk cId="277827655" sldId="295"/>
            <ac:spMk id="50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2:46:16.974" v="60" actId="26606"/>
          <ac:spMkLst>
            <pc:docMk/>
            <pc:sldMk cId="277827655" sldId="295"/>
            <ac:spMk id="53" creationId="{609CB703-C563-4F1F-BF28-83C06E978C4F}"/>
          </ac:spMkLst>
        </pc:spChg>
        <pc:spChg chg="add del">
          <ac:chgData name="Bharat Gogineni" userId="9d48fbabb9c4195d" providerId="LiveId" clId="{0CE7AD2A-64A0-4C06-9560-194F01D76240}" dt="2022-05-03T22:46:16.974" v="60" actId="26606"/>
          <ac:spMkLst>
            <pc:docMk/>
            <pc:sldMk cId="277827655" sldId="295"/>
            <ac:spMk id="55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2:46:16.974" v="60" actId="26606"/>
          <ac:spMkLst>
            <pc:docMk/>
            <pc:sldMk cId="277827655" sldId="295"/>
            <ac:spMk id="56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2:46:16.974" v="60" actId="26606"/>
          <ac:spMkLst>
            <pc:docMk/>
            <pc:sldMk cId="277827655" sldId="295"/>
            <ac:spMk id="57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2:46:22.877" v="62" actId="26606"/>
          <ac:spMkLst>
            <pc:docMk/>
            <pc:sldMk cId="277827655" sldId="295"/>
            <ac:spMk id="60" creationId="{3F672E71-4896-412C-9C70-888CBA0C2F28}"/>
          </ac:spMkLst>
        </pc:spChg>
        <pc:spChg chg="add del">
          <ac:chgData name="Bharat Gogineni" userId="9d48fbabb9c4195d" providerId="LiveId" clId="{0CE7AD2A-64A0-4C06-9560-194F01D76240}" dt="2022-05-03T22:46:22.877" v="62" actId="26606"/>
          <ac:spMkLst>
            <pc:docMk/>
            <pc:sldMk cId="277827655" sldId="295"/>
            <ac:spMk id="61" creationId="{508BEF50-7B1E-49A4-BC19-5F4F1D755E64}"/>
          </ac:spMkLst>
        </pc:spChg>
        <pc:spChg chg="add del">
          <ac:chgData name="Bharat Gogineni" userId="9d48fbabb9c4195d" providerId="LiveId" clId="{0CE7AD2A-64A0-4C06-9560-194F01D76240}" dt="2022-05-03T22:46:22.877" v="62" actId="26606"/>
          <ac:spMkLst>
            <pc:docMk/>
            <pc:sldMk cId="277827655" sldId="295"/>
            <ac:spMk id="62" creationId="{3FBAD350-5664-4811-A208-657FB882D350}"/>
          </ac:spMkLst>
        </pc:spChg>
        <pc:spChg chg="add del">
          <ac:chgData name="Bharat Gogineni" userId="9d48fbabb9c4195d" providerId="LiveId" clId="{0CE7AD2A-64A0-4C06-9560-194F01D76240}" dt="2022-05-03T22:46:22.877" v="62" actId="26606"/>
          <ac:spMkLst>
            <pc:docMk/>
            <pc:sldMk cId="277827655" sldId="295"/>
            <ac:spMk id="63" creationId="{C39ADB8F-D187-49D7-BDCF-C1B6DC727068}"/>
          </ac:spMkLst>
        </pc:spChg>
        <pc:spChg chg="add del">
          <ac:chgData name="Bharat Gogineni" userId="9d48fbabb9c4195d" providerId="LiveId" clId="{0CE7AD2A-64A0-4C06-9560-194F01D76240}" dt="2022-05-03T22:46:24.711" v="64" actId="26606"/>
          <ac:spMkLst>
            <pc:docMk/>
            <pc:sldMk cId="277827655" sldId="295"/>
            <ac:spMk id="66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2:46:26.659" v="66" actId="26606"/>
          <ac:spMkLst>
            <pc:docMk/>
            <pc:sldMk cId="277827655" sldId="295"/>
            <ac:spMk id="70" creationId="{663302B0-7A41-480B-921B-7D395B4E24C8}"/>
          </ac:spMkLst>
        </pc:spChg>
        <pc:spChg chg="add del">
          <ac:chgData name="Bharat Gogineni" userId="9d48fbabb9c4195d" providerId="LiveId" clId="{0CE7AD2A-64A0-4C06-9560-194F01D76240}" dt="2022-05-03T22:46:26.659" v="66" actId="26606"/>
          <ac:spMkLst>
            <pc:docMk/>
            <pc:sldMk cId="277827655" sldId="295"/>
            <ac:spMk id="71" creationId="{4E94261F-1ED3-4E90-88E6-13479144005B}"/>
          </ac:spMkLst>
        </pc:spChg>
        <pc:spChg chg="add del">
          <ac:chgData name="Bharat Gogineni" userId="9d48fbabb9c4195d" providerId="LiveId" clId="{0CE7AD2A-64A0-4C06-9560-194F01D76240}" dt="2022-05-03T22:46:26.659" v="66" actId="26606"/>
          <ac:spMkLst>
            <pc:docMk/>
            <pc:sldMk cId="277827655" sldId="295"/>
            <ac:spMk id="72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2:46:26.659" v="66" actId="26606"/>
          <ac:spMkLst>
            <pc:docMk/>
            <pc:sldMk cId="277827655" sldId="295"/>
            <ac:spMk id="73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2:46:26.659" v="66" actId="26606"/>
          <ac:spMkLst>
            <pc:docMk/>
            <pc:sldMk cId="277827655" sldId="295"/>
            <ac:spMk id="74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2:46:30.457" v="68" actId="26606"/>
          <ac:spMkLst>
            <pc:docMk/>
            <pc:sldMk cId="277827655" sldId="295"/>
            <ac:spMk id="77" creationId="{EFA9B6C6-A247-48A8-9A1C-1E36FA9456B5}"/>
          </ac:spMkLst>
        </pc:spChg>
        <pc:spChg chg="add del">
          <ac:chgData name="Bharat Gogineni" userId="9d48fbabb9c4195d" providerId="LiveId" clId="{0CE7AD2A-64A0-4C06-9560-194F01D76240}" dt="2022-05-03T22:46:30.457" v="68" actId="26606"/>
          <ac:spMkLst>
            <pc:docMk/>
            <pc:sldMk cId="277827655" sldId="295"/>
            <ac:spMk id="78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2:46:30.457" v="68" actId="26606"/>
          <ac:spMkLst>
            <pc:docMk/>
            <pc:sldMk cId="277827655" sldId="295"/>
            <ac:spMk id="79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2:46:30.457" v="68" actId="26606"/>
          <ac:spMkLst>
            <pc:docMk/>
            <pc:sldMk cId="277827655" sldId="295"/>
            <ac:spMk id="80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2:46:52.996" v="76" actId="26606"/>
          <ac:spMkLst>
            <pc:docMk/>
            <pc:sldMk cId="277827655" sldId="295"/>
            <ac:spMk id="84" creationId="{D9FB580A-BA0E-4D5E-90F4-C42767A78389}"/>
          </ac:spMkLst>
        </pc:spChg>
        <pc:spChg chg="add del">
          <ac:chgData name="Bharat Gogineni" userId="9d48fbabb9c4195d" providerId="LiveId" clId="{0CE7AD2A-64A0-4C06-9560-194F01D76240}" dt="2022-05-03T22:46:52.996" v="76" actId="26606"/>
          <ac:spMkLst>
            <pc:docMk/>
            <pc:sldMk cId="277827655" sldId="295"/>
            <ac:spMk id="85" creationId="{508BEF50-7B1E-49A4-BC19-5F4F1D755E64}"/>
          </ac:spMkLst>
        </pc:spChg>
        <pc:spChg chg="add del">
          <ac:chgData name="Bharat Gogineni" userId="9d48fbabb9c4195d" providerId="LiveId" clId="{0CE7AD2A-64A0-4C06-9560-194F01D76240}" dt="2022-05-03T22:46:52.996" v="76" actId="26606"/>
          <ac:spMkLst>
            <pc:docMk/>
            <pc:sldMk cId="277827655" sldId="295"/>
            <ac:spMk id="86" creationId="{3FBAD350-5664-4811-A208-657FB882D350}"/>
          </ac:spMkLst>
        </pc:spChg>
        <pc:spChg chg="add del">
          <ac:chgData name="Bharat Gogineni" userId="9d48fbabb9c4195d" providerId="LiveId" clId="{0CE7AD2A-64A0-4C06-9560-194F01D76240}" dt="2022-05-03T22:46:52.996" v="76" actId="26606"/>
          <ac:spMkLst>
            <pc:docMk/>
            <pc:sldMk cId="277827655" sldId="295"/>
            <ac:spMk id="87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2:46:52.982" v="75" actId="26606"/>
          <ac:spMkLst>
            <pc:docMk/>
            <pc:sldMk cId="277827655" sldId="295"/>
            <ac:spMk id="94" creationId="{3F672E71-4896-412C-9C70-888CBA0C2F28}"/>
          </ac:spMkLst>
        </pc:spChg>
        <pc:spChg chg="add del">
          <ac:chgData name="Bharat Gogineni" userId="9d48fbabb9c4195d" providerId="LiveId" clId="{0CE7AD2A-64A0-4C06-9560-194F01D76240}" dt="2022-05-03T22:46:52.982" v="75" actId="26606"/>
          <ac:spMkLst>
            <pc:docMk/>
            <pc:sldMk cId="277827655" sldId="295"/>
            <ac:spMk id="96" creationId="{508BEF50-7B1E-49A4-BC19-5F4F1D755E64}"/>
          </ac:spMkLst>
        </pc:spChg>
        <pc:spChg chg="add del">
          <ac:chgData name="Bharat Gogineni" userId="9d48fbabb9c4195d" providerId="LiveId" clId="{0CE7AD2A-64A0-4C06-9560-194F01D76240}" dt="2022-05-03T22:46:52.982" v="75" actId="26606"/>
          <ac:spMkLst>
            <pc:docMk/>
            <pc:sldMk cId="277827655" sldId="295"/>
            <ac:spMk id="98" creationId="{3FBAD350-5664-4811-A208-657FB882D350}"/>
          </ac:spMkLst>
        </pc:spChg>
        <pc:spChg chg="add del">
          <ac:chgData name="Bharat Gogineni" userId="9d48fbabb9c4195d" providerId="LiveId" clId="{0CE7AD2A-64A0-4C06-9560-194F01D76240}" dt="2022-05-03T22:46:52.982" v="75" actId="26606"/>
          <ac:spMkLst>
            <pc:docMk/>
            <pc:sldMk cId="277827655" sldId="295"/>
            <ac:spMk id="100" creationId="{C39ADB8F-D187-49D7-BDCF-C1B6DC727068}"/>
          </ac:spMkLst>
        </pc:spChg>
        <pc:spChg chg="add del">
          <ac:chgData name="Bharat Gogineni" userId="9d48fbabb9c4195d" providerId="LiveId" clId="{0CE7AD2A-64A0-4C06-9560-194F01D76240}" dt="2022-05-03T23:07:58.020" v="137" actId="26606"/>
          <ac:spMkLst>
            <pc:docMk/>
            <pc:sldMk cId="277827655" sldId="295"/>
            <ac:spMk id="102" creationId="{1CF7DF92-B01A-4340-9465-5B2DC96507A4}"/>
          </ac:spMkLst>
        </pc:spChg>
        <pc:spChg chg="add del">
          <ac:chgData name="Bharat Gogineni" userId="9d48fbabb9c4195d" providerId="LiveId" clId="{0CE7AD2A-64A0-4C06-9560-194F01D76240}" dt="2022-05-03T23:07:58.020" v="137" actId="26606"/>
          <ac:spMkLst>
            <pc:docMk/>
            <pc:sldMk cId="277827655" sldId="295"/>
            <ac:spMk id="104" creationId="{609CB703-C563-4F1F-BF28-83C06E978C4F}"/>
          </ac:spMkLst>
        </pc:spChg>
        <pc:spChg chg="add del">
          <ac:chgData name="Bharat Gogineni" userId="9d48fbabb9c4195d" providerId="LiveId" clId="{0CE7AD2A-64A0-4C06-9560-194F01D76240}" dt="2022-05-03T23:07:58.020" v="137" actId="26606"/>
          <ac:spMkLst>
            <pc:docMk/>
            <pc:sldMk cId="277827655" sldId="295"/>
            <ac:spMk id="105" creationId="{5DFC1D2F-D2C1-4B4C-A109-43567B85E662}"/>
          </ac:spMkLst>
        </pc:spChg>
        <pc:spChg chg="add del">
          <ac:chgData name="Bharat Gogineni" userId="9d48fbabb9c4195d" providerId="LiveId" clId="{0CE7AD2A-64A0-4C06-9560-194F01D76240}" dt="2022-05-03T23:07:58.020" v="137" actId="26606"/>
          <ac:spMkLst>
            <pc:docMk/>
            <pc:sldMk cId="277827655" sldId="295"/>
            <ac:spMk id="106" creationId="{FDE74ABC-C18D-4D27-A77F-43594963B899}"/>
          </ac:spMkLst>
        </pc:spChg>
        <pc:spChg chg="add del">
          <ac:chgData name="Bharat Gogineni" userId="9d48fbabb9c4195d" providerId="LiveId" clId="{0CE7AD2A-64A0-4C06-9560-194F01D76240}" dt="2022-05-03T23:04:50.279" v="94" actId="26606"/>
          <ac:spMkLst>
            <pc:docMk/>
            <pc:sldMk cId="277827655" sldId="295"/>
            <ac:spMk id="110" creationId="{609CB703-C563-4F1F-BF28-83C06E978C4F}"/>
          </ac:spMkLst>
        </pc:spChg>
        <pc:spChg chg="add del">
          <ac:chgData name="Bharat Gogineni" userId="9d48fbabb9c4195d" providerId="LiveId" clId="{0CE7AD2A-64A0-4C06-9560-194F01D76240}" dt="2022-05-03T23:04:50.279" v="94" actId="26606"/>
          <ac:spMkLst>
            <pc:docMk/>
            <pc:sldMk cId="277827655" sldId="295"/>
            <ac:spMk id="111" creationId="{5DFC1D2F-D2C1-4B4C-A109-43567B85E662}"/>
          </ac:spMkLst>
        </pc:spChg>
        <pc:spChg chg="add del">
          <ac:chgData name="Bharat Gogineni" userId="9d48fbabb9c4195d" providerId="LiveId" clId="{0CE7AD2A-64A0-4C06-9560-194F01D76240}" dt="2022-05-03T23:04:50.279" v="94" actId="26606"/>
          <ac:spMkLst>
            <pc:docMk/>
            <pc:sldMk cId="277827655" sldId="295"/>
            <ac:spMk id="113" creationId="{FDE74ABC-C18D-4D27-A77F-43594963B899}"/>
          </ac:spMkLst>
        </pc:spChg>
        <pc:spChg chg="add del">
          <ac:chgData name="Bharat Gogineni" userId="9d48fbabb9c4195d" providerId="LiveId" clId="{0CE7AD2A-64A0-4C06-9560-194F01D76240}" dt="2022-05-03T23:04:04.509" v="89" actId="26606"/>
          <ac:spMkLst>
            <pc:docMk/>
            <pc:sldMk cId="277827655" sldId="295"/>
            <ac:spMk id="114" creationId="{609CB703-C563-4F1F-BF28-83C06E978C4F}"/>
          </ac:spMkLst>
        </pc:spChg>
        <pc:spChg chg="add del">
          <ac:chgData name="Bharat Gogineni" userId="9d48fbabb9c4195d" providerId="LiveId" clId="{0CE7AD2A-64A0-4C06-9560-194F01D76240}" dt="2022-05-03T23:04:04.509" v="89" actId="26606"/>
          <ac:spMkLst>
            <pc:docMk/>
            <pc:sldMk cId="277827655" sldId="295"/>
            <ac:spMk id="116" creationId="{5DFC1D2F-D2C1-4B4C-A109-43567B85E662}"/>
          </ac:spMkLst>
        </pc:spChg>
        <pc:spChg chg="add del">
          <ac:chgData name="Bharat Gogineni" userId="9d48fbabb9c4195d" providerId="LiveId" clId="{0CE7AD2A-64A0-4C06-9560-194F01D76240}" dt="2022-05-03T23:04:50.279" v="94" actId="26606"/>
          <ac:spMkLst>
            <pc:docMk/>
            <pc:sldMk cId="277827655" sldId="295"/>
            <ac:spMk id="117" creationId="{1CF7DF92-B01A-4340-9465-5B2DC96507A4}"/>
          </ac:spMkLst>
        </pc:spChg>
        <pc:spChg chg="add del">
          <ac:chgData name="Bharat Gogineni" userId="9d48fbabb9c4195d" providerId="LiveId" clId="{0CE7AD2A-64A0-4C06-9560-194F01D76240}" dt="2022-05-03T23:04:04.509" v="89" actId="26606"/>
          <ac:spMkLst>
            <pc:docMk/>
            <pc:sldMk cId="277827655" sldId="295"/>
            <ac:spMk id="118" creationId="{FDE74ABC-C18D-4D27-A77F-43594963B899}"/>
          </ac:spMkLst>
        </pc:spChg>
        <pc:spChg chg="add del">
          <ac:chgData name="Bharat Gogineni" userId="9d48fbabb9c4195d" providerId="LiveId" clId="{0CE7AD2A-64A0-4C06-9560-194F01D76240}" dt="2022-05-03T23:05:32.474" v="100" actId="26606"/>
          <ac:spMkLst>
            <pc:docMk/>
            <pc:sldMk cId="277827655" sldId="295"/>
            <ac:spMk id="121" creationId="{CE3C5560-7A9C-489F-9148-18C5E1D0F0B2}"/>
          </ac:spMkLst>
        </pc:spChg>
        <pc:spChg chg="add del">
          <ac:chgData name="Bharat Gogineni" userId="9d48fbabb9c4195d" providerId="LiveId" clId="{0CE7AD2A-64A0-4C06-9560-194F01D76240}" dt="2022-05-03T23:04:04.509" v="89" actId="26606"/>
          <ac:spMkLst>
            <pc:docMk/>
            <pc:sldMk cId="277827655" sldId="295"/>
            <ac:spMk id="122" creationId="{1CF7DF92-B01A-4340-9465-5B2DC96507A4}"/>
          </ac:spMkLst>
        </pc:spChg>
        <pc:spChg chg="add del">
          <ac:chgData name="Bharat Gogineni" userId="9d48fbabb9c4195d" providerId="LiveId" clId="{0CE7AD2A-64A0-4C06-9560-194F01D76240}" dt="2022-05-03T23:05:32.474" v="100" actId="26606"/>
          <ac:spMkLst>
            <pc:docMk/>
            <pc:sldMk cId="277827655" sldId="295"/>
            <ac:spMk id="123" creationId="{CB6D95D7-440D-403D-99B0-F63D9EAB59D3}"/>
          </ac:spMkLst>
        </pc:spChg>
        <pc:spChg chg="add del">
          <ac:chgData name="Bharat Gogineni" userId="9d48fbabb9c4195d" providerId="LiveId" clId="{0CE7AD2A-64A0-4C06-9560-194F01D76240}" dt="2022-05-03T23:05:32.474" v="100" actId="26606"/>
          <ac:spMkLst>
            <pc:docMk/>
            <pc:sldMk cId="277827655" sldId="295"/>
            <ac:spMk id="124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3:05:32.474" v="100" actId="26606"/>
          <ac:spMkLst>
            <pc:docMk/>
            <pc:sldMk cId="277827655" sldId="295"/>
            <ac:spMk id="125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3:05:32.474" v="100" actId="26606"/>
          <ac:spMkLst>
            <pc:docMk/>
            <pc:sldMk cId="277827655" sldId="295"/>
            <ac:spMk id="127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3:07:58.012" v="136" actId="26606"/>
          <ac:spMkLst>
            <pc:docMk/>
            <pc:sldMk cId="277827655" sldId="295"/>
            <ac:spMk id="128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3:05:40.062" v="102" actId="26606"/>
          <ac:spMkLst>
            <pc:docMk/>
            <pc:sldMk cId="277827655" sldId="295"/>
            <ac:spMk id="130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5:42.078" v="104" actId="26606"/>
          <ac:spMkLst>
            <pc:docMk/>
            <pc:sldMk cId="277827655" sldId="295"/>
            <ac:spMk id="134" creationId="{EFA9B6C6-A247-48A8-9A1C-1E36FA9456B5}"/>
          </ac:spMkLst>
        </pc:spChg>
        <pc:spChg chg="add del">
          <ac:chgData name="Bharat Gogineni" userId="9d48fbabb9c4195d" providerId="LiveId" clId="{0CE7AD2A-64A0-4C06-9560-194F01D76240}" dt="2022-05-03T23:05:42.078" v="104" actId="26606"/>
          <ac:spMkLst>
            <pc:docMk/>
            <pc:sldMk cId="277827655" sldId="295"/>
            <ac:spMk id="135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3:05:42.078" v="104" actId="26606"/>
          <ac:spMkLst>
            <pc:docMk/>
            <pc:sldMk cId="277827655" sldId="295"/>
            <ac:spMk id="136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3:05:42.078" v="104" actId="26606"/>
          <ac:spMkLst>
            <pc:docMk/>
            <pc:sldMk cId="277827655" sldId="295"/>
            <ac:spMk id="137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3:05:44.791" v="106" actId="26606"/>
          <ac:spMkLst>
            <pc:docMk/>
            <pc:sldMk cId="277827655" sldId="295"/>
            <ac:spMk id="141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5:53.653" v="108" actId="26606"/>
          <ac:spMkLst>
            <pc:docMk/>
            <pc:sldMk cId="277827655" sldId="295"/>
            <ac:spMk id="145" creationId="{EFA9B6C6-A247-48A8-9A1C-1E36FA9456B5}"/>
          </ac:spMkLst>
        </pc:spChg>
        <pc:spChg chg="add del">
          <ac:chgData name="Bharat Gogineni" userId="9d48fbabb9c4195d" providerId="LiveId" clId="{0CE7AD2A-64A0-4C06-9560-194F01D76240}" dt="2022-05-03T23:05:53.653" v="108" actId="26606"/>
          <ac:spMkLst>
            <pc:docMk/>
            <pc:sldMk cId="277827655" sldId="295"/>
            <ac:spMk id="146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3:05:53.653" v="108" actId="26606"/>
          <ac:spMkLst>
            <pc:docMk/>
            <pc:sldMk cId="277827655" sldId="295"/>
            <ac:spMk id="147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3:05:53.653" v="108" actId="26606"/>
          <ac:spMkLst>
            <pc:docMk/>
            <pc:sldMk cId="277827655" sldId="295"/>
            <ac:spMk id="148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3:05:57.915" v="110" actId="26606"/>
          <ac:spMkLst>
            <pc:docMk/>
            <pc:sldMk cId="277827655" sldId="295"/>
            <ac:spMk id="152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5:57.915" v="110" actId="26606"/>
          <ac:spMkLst>
            <pc:docMk/>
            <pc:sldMk cId="277827655" sldId="295"/>
            <ac:spMk id="153" creationId="{B71758F4-3F46-45DA-8AC5-4E508DA080BA}"/>
          </ac:spMkLst>
        </pc:spChg>
        <pc:spChg chg="add del">
          <ac:chgData name="Bharat Gogineni" userId="9d48fbabb9c4195d" providerId="LiveId" clId="{0CE7AD2A-64A0-4C06-9560-194F01D76240}" dt="2022-05-03T23:05:57.915" v="110" actId="26606"/>
          <ac:spMkLst>
            <pc:docMk/>
            <pc:sldMk cId="277827655" sldId="295"/>
            <ac:spMk id="154" creationId="{8550FED7-7C32-42BB-98DB-30272A6331A9}"/>
          </ac:spMkLst>
        </pc:spChg>
        <pc:spChg chg="add del">
          <ac:chgData name="Bharat Gogineni" userId="9d48fbabb9c4195d" providerId="LiveId" clId="{0CE7AD2A-64A0-4C06-9560-194F01D76240}" dt="2022-05-03T23:05:57.915" v="110" actId="26606"/>
          <ac:spMkLst>
            <pc:docMk/>
            <pc:sldMk cId="277827655" sldId="295"/>
            <ac:spMk id="155" creationId="{8D61482F-F3C5-4D66-8C5D-C6BBE3E1275C}"/>
          </ac:spMkLst>
        </pc:spChg>
        <pc:spChg chg="add del">
          <ac:chgData name="Bharat Gogineni" userId="9d48fbabb9c4195d" providerId="LiveId" clId="{0CE7AD2A-64A0-4C06-9560-194F01D76240}" dt="2022-05-03T23:06:01.394" v="112" actId="26606"/>
          <ac:spMkLst>
            <pc:docMk/>
            <pc:sldMk cId="277827655" sldId="295"/>
            <ac:spMk id="159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6:01.394" v="112" actId="26606"/>
          <ac:spMkLst>
            <pc:docMk/>
            <pc:sldMk cId="277827655" sldId="295"/>
            <ac:spMk id="160" creationId="{B71758F4-3F46-45DA-8AC5-4E508DA080BA}"/>
          </ac:spMkLst>
        </pc:spChg>
        <pc:spChg chg="add del">
          <ac:chgData name="Bharat Gogineni" userId="9d48fbabb9c4195d" providerId="LiveId" clId="{0CE7AD2A-64A0-4C06-9560-194F01D76240}" dt="2022-05-03T23:06:01.394" v="112" actId="26606"/>
          <ac:spMkLst>
            <pc:docMk/>
            <pc:sldMk cId="277827655" sldId="295"/>
            <ac:spMk id="161" creationId="{8550FED7-7C32-42BB-98DB-30272A6331A9}"/>
          </ac:spMkLst>
        </pc:spChg>
        <pc:spChg chg="add del">
          <ac:chgData name="Bharat Gogineni" userId="9d48fbabb9c4195d" providerId="LiveId" clId="{0CE7AD2A-64A0-4C06-9560-194F01D76240}" dt="2022-05-03T23:06:01.394" v="112" actId="26606"/>
          <ac:spMkLst>
            <pc:docMk/>
            <pc:sldMk cId="277827655" sldId="295"/>
            <ac:spMk id="162" creationId="{8D61482F-F3C5-4D66-8C5D-C6BBE3E1275C}"/>
          </ac:spMkLst>
        </pc:spChg>
        <pc:spChg chg="add del">
          <ac:chgData name="Bharat Gogineni" userId="9d48fbabb9c4195d" providerId="LiveId" clId="{0CE7AD2A-64A0-4C06-9560-194F01D76240}" dt="2022-05-03T23:06:06.873" v="114" actId="26606"/>
          <ac:spMkLst>
            <pc:docMk/>
            <pc:sldMk cId="277827655" sldId="295"/>
            <ac:spMk id="166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6:50.667" v="116" actId="26606"/>
          <ac:spMkLst>
            <pc:docMk/>
            <pc:sldMk cId="277827655" sldId="295"/>
            <ac:spMk id="170" creationId="{D9FB580A-BA0E-4D5E-90F4-C42767A78389}"/>
          </ac:spMkLst>
        </pc:spChg>
        <pc:spChg chg="add del">
          <ac:chgData name="Bharat Gogineni" userId="9d48fbabb9c4195d" providerId="LiveId" clId="{0CE7AD2A-64A0-4C06-9560-194F01D76240}" dt="2022-05-03T23:06:50.667" v="116" actId="26606"/>
          <ac:spMkLst>
            <pc:docMk/>
            <pc:sldMk cId="277827655" sldId="295"/>
            <ac:spMk id="171" creationId="{508BEF50-7B1E-49A4-BC19-5F4F1D755E64}"/>
          </ac:spMkLst>
        </pc:spChg>
        <pc:spChg chg="add del">
          <ac:chgData name="Bharat Gogineni" userId="9d48fbabb9c4195d" providerId="LiveId" clId="{0CE7AD2A-64A0-4C06-9560-194F01D76240}" dt="2022-05-03T23:06:50.667" v="116" actId="26606"/>
          <ac:spMkLst>
            <pc:docMk/>
            <pc:sldMk cId="277827655" sldId="295"/>
            <ac:spMk id="172" creationId="{3FBAD350-5664-4811-A208-657FB882D350}"/>
          </ac:spMkLst>
        </pc:spChg>
        <pc:spChg chg="add del">
          <ac:chgData name="Bharat Gogineni" userId="9d48fbabb9c4195d" providerId="LiveId" clId="{0CE7AD2A-64A0-4C06-9560-194F01D76240}" dt="2022-05-03T23:06:50.667" v="116" actId="26606"/>
          <ac:spMkLst>
            <pc:docMk/>
            <pc:sldMk cId="277827655" sldId="295"/>
            <ac:spMk id="173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3:06:55.276" v="118" actId="26606"/>
          <ac:spMkLst>
            <pc:docMk/>
            <pc:sldMk cId="277827655" sldId="295"/>
            <ac:spMk id="176" creationId="{CE3C5560-7A9C-489F-9148-18C5E1D0F0B2}"/>
          </ac:spMkLst>
        </pc:spChg>
        <pc:spChg chg="add del">
          <ac:chgData name="Bharat Gogineni" userId="9d48fbabb9c4195d" providerId="LiveId" clId="{0CE7AD2A-64A0-4C06-9560-194F01D76240}" dt="2022-05-03T23:06:55.276" v="118" actId="26606"/>
          <ac:spMkLst>
            <pc:docMk/>
            <pc:sldMk cId="277827655" sldId="295"/>
            <ac:spMk id="177" creationId="{CB6D95D7-440D-403D-99B0-F63D9EAB59D3}"/>
          </ac:spMkLst>
        </pc:spChg>
        <pc:spChg chg="add del">
          <ac:chgData name="Bharat Gogineni" userId="9d48fbabb9c4195d" providerId="LiveId" clId="{0CE7AD2A-64A0-4C06-9560-194F01D76240}" dt="2022-05-03T23:06:55.276" v="118" actId="26606"/>
          <ac:spMkLst>
            <pc:docMk/>
            <pc:sldMk cId="277827655" sldId="295"/>
            <ac:spMk id="178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3:06:55.276" v="118" actId="26606"/>
          <ac:spMkLst>
            <pc:docMk/>
            <pc:sldMk cId="277827655" sldId="295"/>
            <ac:spMk id="180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3:06:55.276" v="118" actId="26606"/>
          <ac:spMkLst>
            <pc:docMk/>
            <pc:sldMk cId="277827655" sldId="295"/>
            <ac:spMk id="181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3:07:11.478" v="120" actId="26606"/>
          <ac:spMkLst>
            <pc:docMk/>
            <pc:sldMk cId="277827655" sldId="295"/>
            <ac:spMk id="184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7:16.528" v="122" actId="26606"/>
          <ac:spMkLst>
            <pc:docMk/>
            <pc:sldMk cId="277827655" sldId="295"/>
            <ac:spMk id="188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7:16.528" v="122" actId="26606"/>
          <ac:spMkLst>
            <pc:docMk/>
            <pc:sldMk cId="277827655" sldId="295"/>
            <ac:spMk id="189" creationId="{B71758F4-3F46-45DA-8AC5-4E508DA080BA}"/>
          </ac:spMkLst>
        </pc:spChg>
        <pc:spChg chg="add del">
          <ac:chgData name="Bharat Gogineni" userId="9d48fbabb9c4195d" providerId="LiveId" clId="{0CE7AD2A-64A0-4C06-9560-194F01D76240}" dt="2022-05-03T23:07:16.528" v="122" actId="26606"/>
          <ac:spMkLst>
            <pc:docMk/>
            <pc:sldMk cId="277827655" sldId="295"/>
            <ac:spMk id="190" creationId="{8550FED7-7C32-42BB-98DB-30272A6331A9}"/>
          </ac:spMkLst>
        </pc:spChg>
        <pc:spChg chg="add del">
          <ac:chgData name="Bharat Gogineni" userId="9d48fbabb9c4195d" providerId="LiveId" clId="{0CE7AD2A-64A0-4C06-9560-194F01D76240}" dt="2022-05-03T23:07:16.528" v="122" actId="26606"/>
          <ac:spMkLst>
            <pc:docMk/>
            <pc:sldMk cId="277827655" sldId="295"/>
            <ac:spMk id="191" creationId="{8D61482F-F3C5-4D66-8C5D-C6BBE3E1275C}"/>
          </ac:spMkLst>
        </pc:spChg>
        <pc:spChg chg="add del">
          <ac:chgData name="Bharat Gogineni" userId="9d48fbabb9c4195d" providerId="LiveId" clId="{0CE7AD2A-64A0-4C06-9560-194F01D76240}" dt="2022-05-03T23:07:37.863" v="124" actId="26606"/>
          <ac:spMkLst>
            <pc:docMk/>
            <pc:sldMk cId="277827655" sldId="295"/>
            <ac:spMk id="195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7:39.339" v="126" actId="26606"/>
          <ac:spMkLst>
            <pc:docMk/>
            <pc:sldMk cId="277827655" sldId="295"/>
            <ac:spMk id="199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3T23:07:39.339" v="126" actId="26606"/>
          <ac:spMkLst>
            <pc:docMk/>
            <pc:sldMk cId="277827655" sldId="295"/>
            <ac:spMk id="200" creationId="{B71758F4-3F46-45DA-8AC5-4E508DA080BA}"/>
          </ac:spMkLst>
        </pc:spChg>
        <pc:spChg chg="add del">
          <ac:chgData name="Bharat Gogineni" userId="9d48fbabb9c4195d" providerId="LiveId" clId="{0CE7AD2A-64A0-4C06-9560-194F01D76240}" dt="2022-05-03T23:07:39.339" v="126" actId="26606"/>
          <ac:spMkLst>
            <pc:docMk/>
            <pc:sldMk cId="277827655" sldId="295"/>
            <ac:spMk id="202" creationId="{8D61482F-F3C5-4D66-8C5D-C6BBE3E1275C}"/>
          </ac:spMkLst>
        </pc:spChg>
        <pc:spChg chg="add del">
          <ac:chgData name="Bharat Gogineni" userId="9d48fbabb9c4195d" providerId="LiveId" clId="{0CE7AD2A-64A0-4C06-9560-194F01D76240}" dt="2022-05-03T23:07:45.349" v="128" actId="26606"/>
          <ac:spMkLst>
            <pc:docMk/>
            <pc:sldMk cId="277827655" sldId="295"/>
            <ac:spMk id="205" creationId="{CE3C5560-7A9C-489F-9148-18C5E1D0F0B2}"/>
          </ac:spMkLst>
        </pc:spChg>
        <pc:spChg chg="add del">
          <ac:chgData name="Bharat Gogineni" userId="9d48fbabb9c4195d" providerId="LiveId" clId="{0CE7AD2A-64A0-4C06-9560-194F01D76240}" dt="2022-05-03T23:07:45.349" v="128" actId="26606"/>
          <ac:spMkLst>
            <pc:docMk/>
            <pc:sldMk cId="277827655" sldId="295"/>
            <ac:spMk id="206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3:07:45.349" v="128" actId="26606"/>
          <ac:spMkLst>
            <pc:docMk/>
            <pc:sldMk cId="277827655" sldId="295"/>
            <ac:spMk id="207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3:07:45.349" v="128" actId="26606"/>
          <ac:spMkLst>
            <pc:docMk/>
            <pc:sldMk cId="277827655" sldId="295"/>
            <ac:spMk id="208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3:07:48.250" v="130" actId="26606"/>
          <ac:spMkLst>
            <pc:docMk/>
            <pc:sldMk cId="277827655" sldId="295"/>
            <ac:spMk id="212" creationId="{CE3C5560-7A9C-489F-9148-18C5E1D0F0B2}"/>
          </ac:spMkLst>
        </pc:spChg>
        <pc:spChg chg="add del">
          <ac:chgData name="Bharat Gogineni" userId="9d48fbabb9c4195d" providerId="LiveId" clId="{0CE7AD2A-64A0-4C06-9560-194F01D76240}" dt="2022-05-03T23:07:48.250" v="130" actId="26606"/>
          <ac:spMkLst>
            <pc:docMk/>
            <pc:sldMk cId="277827655" sldId="295"/>
            <ac:spMk id="213" creationId="{CB6D95D7-440D-403D-99B0-F63D9EAB59D3}"/>
          </ac:spMkLst>
        </pc:spChg>
        <pc:spChg chg="add del">
          <ac:chgData name="Bharat Gogineni" userId="9d48fbabb9c4195d" providerId="LiveId" clId="{0CE7AD2A-64A0-4C06-9560-194F01D76240}" dt="2022-05-03T23:07:48.250" v="130" actId="26606"/>
          <ac:spMkLst>
            <pc:docMk/>
            <pc:sldMk cId="277827655" sldId="295"/>
            <ac:spMk id="214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3:07:48.250" v="130" actId="26606"/>
          <ac:spMkLst>
            <pc:docMk/>
            <pc:sldMk cId="277827655" sldId="295"/>
            <ac:spMk id="216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3:07:48.250" v="130" actId="26606"/>
          <ac:spMkLst>
            <pc:docMk/>
            <pc:sldMk cId="277827655" sldId="295"/>
            <ac:spMk id="217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3T23:07:53.194" v="132" actId="26606"/>
          <ac:spMkLst>
            <pc:docMk/>
            <pc:sldMk cId="277827655" sldId="295"/>
            <ac:spMk id="220" creationId="{3F672E71-4896-412C-9C70-888CBA0C2F28}"/>
          </ac:spMkLst>
        </pc:spChg>
        <pc:spChg chg="add del">
          <ac:chgData name="Bharat Gogineni" userId="9d48fbabb9c4195d" providerId="LiveId" clId="{0CE7AD2A-64A0-4C06-9560-194F01D76240}" dt="2022-05-03T23:07:53.194" v="132" actId="26606"/>
          <ac:spMkLst>
            <pc:docMk/>
            <pc:sldMk cId="277827655" sldId="295"/>
            <ac:spMk id="221" creationId="{508BEF50-7B1E-49A4-BC19-5F4F1D755E64}"/>
          </ac:spMkLst>
        </pc:spChg>
        <pc:spChg chg="add del">
          <ac:chgData name="Bharat Gogineni" userId="9d48fbabb9c4195d" providerId="LiveId" clId="{0CE7AD2A-64A0-4C06-9560-194F01D76240}" dt="2022-05-03T23:07:53.194" v="132" actId="26606"/>
          <ac:spMkLst>
            <pc:docMk/>
            <pc:sldMk cId="277827655" sldId="295"/>
            <ac:spMk id="222" creationId="{3FBAD350-5664-4811-A208-657FB882D350}"/>
          </ac:spMkLst>
        </pc:spChg>
        <pc:spChg chg="add del">
          <ac:chgData name="Bharat Gogineni" userId="9d48fbabb9c4195d" providerId="LiveId" clId="{0CE7AD2A-64A0-4C06-9560-194F01D76240}" dt="2022-05-03T23:07:53.194" v="132" actId="26606"/>
          <ac:spMkLst>
            <pc:docMk/>
            <pc:sldMk cId="277827655" sldId="295"/>
            <ac:spMk id="223" creationId="{C39ADB8F-D187-49D7-BDCF-C1B6DC727068}"/>
          </ac:spMkLst>
        </pc:spChg>
        <pc:spChg chg="add del">
          <ac:chgData name="Bharat Gogineni" userId="9d48fbabb9c4195d" providerId="LiveId" clId="{0CE7AD2A-64A0-4C06-9560-194F01D76240}" dt="2022-05-03T23:07:56.954" v="134" actId="26606"/>
          <ac:spMkLst>
            <pc:docMk/>
            <pc:sldMk cId="277827655" sldId="295"/>
            <ac:spMk id="226" creationId="{D9FB580A-BA0E-4D5E-90F4-C42767A78389}"/>
          </ac:spMkLst>
        </pc:spChg>
        <pc:spChg chg="add del">
          <ac:chgData name="Bharat Gogineni" userId="9d48fbabb9c4195d" providerId="LiveId" clId="{0CE7AD2A-64A0-4C06-9560-194F01D76240}" dt="2022-05-03T23:07:56.954" v="134" actId="26606"/>
          <ac:spMkLst>
            <pc:docMk/>
            <pc:sldMk cId="277827655" sldId="295"/>
            <ac:spMk id="227" creationId="{508BEF50-7B1E-49A4-BC19-5F4F1D755E64}"/>
          </ac:spMkLst>
        </pc:spChg>
        <pc:spChg chg="add del">
          <ac:chgData name="Bharat Gogineni" userId="9d48fbabb9c4195d" providerId="LiveId" clId="{0CE7AD2A-64A0-4C06-9560-194F01D76240}" dt="2022-05-03T23:07:56.954" v="134" actId="26606"/>
          <ac:spMkLst>
            <pc:docMk/>
            <pc:sldMk cId="277827655" sldId="295"/>
            <ac:spMk id="228" creationId="{3FBAD350-5664-4811-A208-657FB882D350}"/>
          </ac:spMkLst>
        </pc:spChg>
        <pc:spChg chg="add del">
          <ac:chgData name="Bharat Gogineni" userId="9d48fbabb9c4195d" providerId="LiveId" clId="{0CE7AD2A-64A0-4C06-9560-194F01D76240}" dt="2022-05-03T23:07:56.954" v="134" actId="26606"/>
          <ac:spMkLst>
            <pc:docMk/>
            <pc:sldMk cId="277827655" sldId="295"/>
            <ac:spMk id="229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3T23:07:58.012" v="136" actId="26606"/>
          <ac:spMkLst>
            <pc:docMk/>
            <pc:sldMk cId="277827655" sldId="295"/>
            <ac:spMk id="232" creationId="{CE3C5560-7A9C-489F-9148-18C5E1D0F0B2}"/>
          </ac:spMkLst>
        </pc:spChg>
        <pc:spChg chg="add del">
          <ac:chgData name="Bharat Gogineni" userId="9d48fbabb9c4195d" providerId="LiveId" clId="{0CE7AD2A-64A0-4C06-9560-194F01D76240}" dt="2022-05-03T23:07:58.012" v="136" actId="26606"/>
          <ac:spMkLst>
            <pc:docMk/>
            <pc:sldMk cId="277827655" sldId="295"/>
            <ac:spMk id="234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3T23:07:58.012" v="136" actId="26606"/>
          <ac:spMkLst>
            <pc:docMk/>
            <pc:sldMk cId="277827655" sldId="295"/>
            <ac:spMk id="238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4T00:12:42.789" v="178" actId="26606"/>
          <ac:spMkLst>
            <pc:docMk/>
            <pc:sldMk cId="277827655" sldId="295"/>
            <ac:spMk id="241" creationId="{609CB703-C563-4F1F-BF28-83C06E978C4F}"/>
          </ac:spMkLst>
        </pc:spChg>
        <pc:spChg chg="add del">
          <ac:chgData name="Bharat Gogineni" userId="9d48fbabb9c4195d" providerId="LiveId" clId="{0CE7AD2A-64A0-4C06-9560-194F01D76240}" dt="2022-05-04T00:12:42.789" v="178" actId="26606"/>
          <ac:spMkLst>
            <pc:docMk/>
            <pc:sldMk cId="277827655" sldId="295"/>
            <ac:spMk id="242" creationId="{5DFC1D2F-D2C1-4B4C-A109-43567B85E662}"/>
          </ac:spMkLst>
        </pc:spChg>
        <pc:spChg chg="add del">
          <ac:chgData name="Bharat Gogineni" userId="9d48fbabb9c4195d" providerId="LiveId" clId="{0CE7AD2A-64A0-4C06-9560-194F01D76240}" dt="2022-05-04T00:12:42.789" v="178" actId="26606"/>
          <ac:spMkLst>
            <pc:docMk/>
            <pc:sldMk cId="277827655" sldId="295"/>
            <ac:spMk id="243" creationId="{FDE74ABC-C18D-4D27-A77F-43594963B899}"/>
          </ac:spMkLst>
        </pc:spChg>
        <pc:spChg chg="add del">
          <ac:chgData name="Bharat Gogineni" userId="9d48fbabb9c4195d" providerId="LiveId" clId="{0CE7AD2A-64A0-4C06-9560-194F01D76240}" dt="2022-05-04T00:12:42.789" v="178" actId="26606"/>
          <ac:spMkLst>
            <pc:docMk/>
            <pc:sldMk cId="277827655" sldId="295"/>
            <ac:spMk id="245" creationId="{1CF7DF92-B01A-4340-9465-5B2DC96507A4}"/>
          </ac:spMkLst>
        </pc:spChg>
        <pc:spChg chg="add del">
          <ac:chgData name="Bharat Gogineni" userId="9d48fbabb9c4195d" providerId="LiveId" clId="{0CE7AD2A-64A0-4C06-9560-194F01D76240}" dt="2022-05-04T00:12:24.805" v="171" actId="26606"/>
          <ac:spMkLst>
            <pc:docMk/>
            <pc:sldMk cId="277827655" sldId="295"/>
            <ac:spMk id="248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4T00:12:26.735" v="173" actId="26606"/>
          <ac:spMkLst>
            <pc:docMk/>
            <pc:sldMk cId="277827655" sldId="295"/>
            <ac:spMk id="252" creationId="{D9FB580A-BA0E-4D5E-90F4-C42767A78389}"/>
          </ac:spMkLst>
        </pc:spChg>
        <pc:spChg chg="add del">
          <ac:chgData name="Bharat Gogineni" userId="9d48fbabb9c4195d" providerId="LiveId" clId="{0CE7AD2A-64A0-4C06-9560-194F01D76240}" dt="2022-05-04T00:12:26.735" v="173" actId="26606"/>
          <ac:spMkLst>
            <pc:docMk/>
            <pc:sldMk cId="277827655" sldId="295"/>
            <ac:spMk id="253" creationId="{508BEF50-7B1E-49A4-BC19-5F4F1D755E64}"/>
          </ac:spMkLst>
        </pc:spChg>
        <pc:spChg chg="add del">
          <ac:chgData name="Bharat Gogineni" userId="9d48fbabb9c4195d" providerId="LiveId" clId="{0CE7AD2A-64A0-4C06-9560-194F01D76240}" dt="2022-05-04T00:12:26.735" v="173" actId="26606"/>
          <ac:spMkLst>
            <pc:docMk/>
            <pc:sldMk cId="277827655" sldId="295"/>
            <ac:spMk id="254" creationId="{3FBAD350-5664-4811-A208-657FB882D350}"/>
          </ac:spMkLst>
        </pc:spChg>
        <pc:spChg chg="add del">
          <ac:chgData name="Bharat Gogineni" userId="9d48fbabb9c4195d" providerId="LiveId" clId="{0CE7AD2A-64A0-4C06-9560-194F01D76240}" dt="2022-05-04T00:12:26.735" v="173" actId="26606"/>
          <ac:spMkLst>
            <pc:docMk/>
            <pc:sldMk cId="277827655" sldId="295"/>
            <ac:spMk id="255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4T00:13:06.640" v="183" actId="26606"/>
          <ac:spMkLst>
            <pc:docMk/>
            <pc:sldMk cId="277827655" sldId="295"/>
            <ac:spMk id="256" creationId="{CE3C5560-7A9C-489F-9148-18C5E1D0F0B2}"/>
          </ac:spMkLst>
        </pc:spChg>
        <pc:spChg chg="add del">
          <ac:chgData name="Bharat Gogineni" userId="9d48fbabb9c4195d" providerId="LiveId" clId="{0CE7AD2A-64A0-4C06-9560-194F01D76240}" dt="2022-05-04T00:12:28.452" v="175" actId="26606"/>
          <ac:spMkLst>
            <pc:docMk/>
            <pc:sldMk cId="277827655" sldId="295"/>
            <ac:spMk id="258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4T00:12:28.452" v="175" actId="26606"/>
          <ac:spMkLst>
            <pc:docMk/>
            <pc:sldMk cId="277827655" sldId="295"/>
            <ac:spMk id="259" creationId="{B71758F4-3F46-45DA-8AC5-4E508DA080BA}"/>
          </ac:spMkLst>
        </pc:spChg>
        <pc:spChg chg="add del">
          <ac:chgData name="Bharat Gogineni" userId="9d48fbabb9c4195d" providerId="LiveId" clId="{0CE7AD2A-64A0-4C06-9560-194F01D76240}" dt="2022-05-04T00:12:28.452" v="175" actId="26606"/>
          <ac:spMkLst>
            <pc:docMk/>
            <pc:sldMk cId="277827655" sldId="295"/>
            <ac:spMk id="260" creationId="{8550FED7-7C32-42BB-98DB-30272A6331A9}"/>
          </ac:spMkLst>
        </pc:spChg>
        <pc:spChg chg="add del">
          <ac:chgData name="Bharat Gogineni" userId="9d48fbabb9c4195d" providerId="LiveId" clId="{0CE7AD2A-64A0-4C06-9560-194F01D76240}" dt="2022-05-04T00:12:28.452" v="175" actId="26606"/>
          <ac:spMkLst>
            <pc:docMk/>
            <pc:sldMk cId="277827655" sldId="295"/>
            <ac:spMk id="261" creationId="{8D61482F-F3C5-4D66-8C5D-C6BBE3E1275C}"/>
          </ac:spMkLst>
        </pc:spChg>
        <pc:spChg chg="add del">
          <ac:chgData name="Bharat Gogineni" userId="9d48fbabb9c4195d" providerId="LiveId" clId="{0CE7AD2A-64A0-4C06-9560-194F01D76240}" dt="2022-05-04T00:12:38.510" v="177" actId="26606"/>
          <ac:spMkLst>
            <pc:docMk/>
            <pc:sldMk cId="277827655" sldId="295"/>
            <ac:spMk id="264" creationId="{CE3C5560-7A9C-489F-9148-18C5E1D0F0B2}"/>
          </ac:spMkLst>
        </pc:spChg>
        <pc:spChg chg="add del">
          <ac:chgData name="Bharat Gogineni" userId="9d48fbabb9c4195d" providerId="LiveId" clId="{0CE7AD2A-64A0-4C06-9560-194F01D76240}" dt="2022-05-04T00:12:38.510" v="177" actId="26606"/>
          <ac:spMkLst>
            <pc:docMk/>
            <pc:sldMk cId="277827655" sldId="295"/>
            <ac:spMk id="266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4T00:12:38.510" v="177" actId="26606"/>
          <ac:spMkLst>
            <pc:docMk/>
            <pc:sldMk cId="277827655" sldId="295"/>
            <ac:spMk id="270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4T00:12:38.510" v="177" actId="26606"/>
          <ac:spMkLst>
            <pc:docMk/>
            <pc:sldMk cId="277827655" sldId="295"/>
            <ac:spMk id="271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4T00:13:06.640" v="183" actId="26606"/>
          <ac:spMkLst>
            <pc:docMk/>
            <pc:sldMk cId="277827655" sldId="295"/>
            <ac:spMk id="272" creationId="{C5CB530E-515E-412C-9DF1-5F8FFBD6F383}"/>
          </ac:spMkLst>
        </pc:spChg>
        <pc:spChg chg="add del">
          <ac:chgData name="Bharat Gogineni" userId="9d48fbabb9c4195d" providerId="LiveId" clId="{0CE7AD2A-64A0-4C06-9560-194F01D76240}" dt="2022-05-04T00:13:06.640" v="183" actId="26606"/>
          <ac:spMkLst>
            <pc:docMk/>
            <pc:sldMk cId="277827655" sldId="295"/>
            <ac:spMk id="276" creationId="{AEA7509D-F04F-40CB-A0B3-EEF16499CC9F}"/>
          </ac:spMkLst>
        </pc:spChg>
        <pc:spChg chg="add del">
          <ac:chgData name="Bharat Gogineni" userId="9d48fbabb9c4195d" providerId="LiveId" clId="{0CE7AD2A-64A0-4C06-9560-194F01D76240}" dt="2022-05-04T00:13:06.640" v="183" actId="26606"/>
          <ac:spMkLst>
            <pc:docMk/>
            <pc:sldMk cId="277827655" sldId="295"/>
            <ac:spMk id="277" creationId="{712D4376-A578-4FF1-94FC-245E7A6A489F}"/>
          </ac:spMkLst>
        </pc:spChg>
        <pc:spChg chg="add del">
          <ac:chgData name="Bharat Gogineni" userId="9d48fbabb9c4195d" providerId="LiveId" clId="{0CE7AD2A-64A0-4C06-9560-194F01D76240}" dt="2022-05-04T00:14:55.512" v="201"/>
          <ac:spMkLst>
            <pc:docMk/>
            <pc:sldMk cId="277827655" sldId="295"/>
            <ac:spMk id="280" creationId="{158B3569-73B2-4D05-8E95-886A6EE17F1F}"/>
          </ac:spMkLst>
        </pc:spChg>
        <pc:spChg chg="add del">
          <ac:chgData name="Bharat Gogineni" userId="9d48fbabb9c4195d" providerId="LiveId" clId="{0CE7AD2A-64A0-4C06-9560-194F01D76240}" dt="2022-05-04T00:14:55.512" v="201"/>
          <ac:spMkLst>
            <pc:docMk/>
            <pc:sldMk cId="277827655" sldId="295"/>
            <ac:spMk id="281" creationId="{B71758F4-3F46-45DA-8AC5-4E508DA080BA}"/>
          </ac:spMkLst>
        </pc:spChg>
        <pc:spChg chg="add del">
          <ac:chgData name="Bharat Gogineni" userId="9d48fbabb9c4195d" providerId="LiveId" clId="{0CE7AD2A-64A0-4C06-9560-194F01D76240}" dt="2022-05-04T00:14:55.512" v="201"/>
          <ac:spMkLst>
            <pc:docMk/>
            <pc:sldMk cId="277827655" sldId="295"/>
            <ac:spMk id="282" creationId="{8550FED7-7C32-42BB-98DB-30272A6331A9}"/>
          </ac:spMkLst>
        </pc:spChg>
        <pc:spChg chg="add del">
          <ac:chgData name="Bharat Gogineni" userId="9d48fbabb9c4195d" providerId="LiveId" clId="{0CE7AD2A-64A0-4C06-9560-194F01D76240}" dt="2022-05-04T00:14:55.512" v="201"/>
          <ac:spMkLst>
            <pc:docMk/>
            <pc:sldMk cId="277827655" sldId="295"/>
            <ac:spMk id="283" creationId="{8D61482F-F3C5-4D66-8C5D-C6BBE3E1275C}"/>
          </ac:spMkLst>
        </pc:spChg>
        <pc:picChg chg="mod ord">
          <ac:chgData name="Bharat Gogineni" userId="9d48fbabb9c4195d" providerId="LiveId" clId="{0CE7AD2A-64A0-4C06-9560-194F01D76240}" dt="2022-05-04T00:16:30.979" v="216" actId="14100"/>
          <ac:picMkLst>
            <pc:docMk/>
            <pc:sldMk cId="277827655" sldId="295"/>
            <ac:picMk id="8" creationId="{07053CA4-D569-6E83-20BE-247934096765}"/>
          </ac:picMkLst>
        </pc:picChg>
        <pc:picChg chg="mod ord">
          <ac:chgData name="Bharat Gogineni" userId="9d48fbabb9c4195d" providerId="LiveId" clId="{0CE7AD2A-64A0-4C06-9560-194F01D76240}" dt="2022-05-04T00:16:21.110" v="212" actId="1076"/>
          <ac:picMkLst>
            <pc:docMk/>
            <pc:sldMk cId="277827655" sldId="295"/>
            <ac:picMk id="10" creationId="{4F035035-AE63-5C05-77F5-904D28CC3163}"/>
          </ac:picMkLst>
        </pc:picChg>
        <pc:picChg chg="mod ord">
          <ac:chgData name="Bharat Gogineni" userId="9d48fbabb9c4195d" providerId="LiveId" clId="{0CE7AD2A-64A0-4C06-9560-194F01D76240}" dt="2022-05-04T00:16:42.272" v="220" actId="1076"/>
          <ac:picMkLst>
            <pc:docMk/>
            <pc:sldMk cId="277827655" sldId="295"/>
            <ac:picMk id="12" creationId="{8D4D0EC5-CE1B-DCCA-B335-DBE67F32A319}"/>
          </ac:picMkLst>
        </pc:picChg>
        <pc:picChg chg="add del mod">
          <ac:chgData name="Bharat Gogineni" userId="9d48fbabb9c4195d" providerId="LiveId" clId="{0CE7AD2A-64A0-4C06-9560-194F01D76240}" dt="2022-05-03T23:04:06.703" v="91" actId="22"/>
          <ac:picMkLst>
            <pc:docMk/>
            <pc:sldMk cId="277827655" sldId="295"/>
            <ac:picMk id="14" creationId="{063349D0-A357-BDD6-C3CF-4EB207FB7F10}"/>
          </ac:picMkLst>
        </pc:picChg>
        <pc:picChg chg="add del mod ord">
          <ac:chgData name="Bharat Gogineni" userId="9d48fbabb9c4195d" providerId="LiveId" clId="{0CE7AD2A-64A0-4C06-9560-194F01D76240}" dt="2022-05-04T00:16:33.580" v="217" actId="1076"/>
          <ac:picMkLst>
            <pc:docMk/>
            <pc:sldMk cId="277827655" sldId="295"/>
            <ac:picMk id="16" creationId="{B866E482-4AE7-EDD8-E161-210CBA7CC89C}"/>
          </ac:picMkLst>
        </pc:picChg>
        <pc:picChg chg="add del">
          <ac:chgData name="Bharat Gogineni" userId="9d48fbabb9c4195d" providerId="LiveId" clId="{0CE7AD2A-64A0-4C06-9560-194F01D76240}" dt="2022-05-03T23:07:58.012" v="136" actId="26606"/>
          <ac:picMkLst>
            <pc:docMk/>
            <pc:sldMk cId="277827655" sldId="295"/>
            <ac:picMk id="235" creationId="{508BEF50-7B1E-49A4-BC19-5F4F1D755E64}"/>
          </ac:picMkLst>
        </pc:picChg>
        <pc:picChg chg="add del">
          <ac:chgData name="Bharat Gogineni" userId="9d48fbabb9c4195d" providerId="LiveId" clId="{0CE7AD2A-64A0-4C06-9560-194F01D76240}" dt="2022-05-03T23:07:58.012" v="136" actId="26606"/>
          <ac:picMkLst>
            <pc:docMk/>
            <pc:sldMk cId="277827655" sldId="295"/>
            <ac:picMk id="236" creationId="{3FBAD350-5664-4811-A208-657FB882D350}"/>
          </ac:picMkLst>
        </pc:picChg>
        <pc:picChg chg="add del">
          <ac:chgData name="Bharat Gogineni" userId="9d48fbabb9c4195d" providerId="LiveId" clId="{0CE7AD2A-64A0-4C06-9560-194F01D76240}" dt="2022-05-03T23:07:58.012" v="136" actId="26606"/>
          <ac:picMkLst>
            <pc:docMk/>
            <pc:sldMk cId="277827655" sldId="295"/>
            <ac:picMk id="237" creationId="{C39ADB8F-D187-49D7-BDCF-C1B6DC727068}"/>
          </ac:picMkLst>
        </pc:picChg>
        <pc:picChg chg="add del">
          <ac:chgData name="Bharat Gogineni" userId="9d48fbabb9c4195d" providerId="LiveId" clId="{0CE7AD2A-64A0-4C06-9560-194F01D76240}" dt="2022-05-04T00:12:38.510" v="177" actId="26606"/>
          <ac:picMkLst>
            <pc:docMk/>
            <pc:sldMk cId="277827655" sldId="295"/>
            <ac:picMk id="267" creationId="{508BEF50-7B1E-49A4-BC19-5F4F1D755E64}"/>
          </ac:picMkLst>
        </pc:picChg>
        <pc:picChg chg="add del">
          <ac:chgData name="Bharat Gogineni" userId="9d48fbabb9c4195d" providerId="LiveId" clId="{0CE7AD2A-64A0-4C06-9560-194F01D76240}" dt="2022-05-04T00:12:38.510" v="177" actId="26606"/>
          <ac:picMkLst>
            <pc:docMk/>
            <pc:sldMk cId="277827655" sldId="295"/>
            <ac:picMk id="268" creationId="{3FBAD350-5664-4811-A208-657FB882D350}"/>
          </ac:picMkLst>
        </pc:picChg>
        <pc:picChg chg="add del">
          <ac:chgData name="Bharat Gogineni" userId="9d48fbabb9c4195d" providerId="LiveId" clId="{0CE7AD2A-64A0-4C06-9560-194F01D76240}" dt="2022-05-04T00:12:38.510" v="177" actId="26606"/>
          <ac:picMkLst>
            <pc:docMk/>
            <pc:sldMk cId="277827655" sldId="295"/>
            <ac:picMk id="269" creationId="{C39ADB8F-D187-49D7-BDCF-C1B6DC727068}"/>
          </ac:picMkLst>
        </pc:picChg>
        <pc:picChg chg="add del">
          <ac:chgData name="Bharat Gogineni" userId="9d48fbabb9c4195d" providerId="LiveId" clId="{0CE7AD2A-64A0-4C06-9560-194F01D76240}" dt="2022-05-04T00:13:06.640" v="183" actId="26606"/>
          <ac:picMkLst>
            <pc:docMk/>
            <pc:sldMk cId="277827655" sldId="295"/>
            <ac:picMk id="273" creationId="{508BEF50-7B1E-49A4-BC19-5F4F1D755E64}"/>
          </ac:picMkLst>
        </pc:picChg>
        <pc:picChg chg="add del">
          <ac:chgData name="Bharat Gogineni" userId="9d48fbabb9c4195d" providerId="LiveId" clId="{0CE7AD2A-64A0-4C06-9560-194F01D76240}" dt="2022-05-04T00:13:06.640" v="183" actId="26606"/>
          <ac:picMkLst>
            <pc:docMk/>
            <pc:sldMk cId="277827655" sldId="295"/>
            <ac:picMk id="274" creationId="{3FBAD350-5664-4811-A208-657FB882D350}"/>
          </ac:picMkLst>
        </pc:picChg>
        <pc:picChg chg="add del">
          <ac:chgData name="Bharat Gogineni" userId="9d48fbabb9c4195d" providerId="LiveId" clId="{0CE7AD2A-64A0-4C06-9560-194F01D76240}" dt="2022-05-04T00:13:06.640" v="183" actId="26606"/>
          <ac:picMkLst>
            <pc:docMk/>
            <pc:sldMk cId="277827655" sldId="295"/>
            <ac:picMk id="275" creationId="{C39ADB8F-D187-49D7-BDCF-C1B6DC727068}"/>
          </ac:picMkLst>
        </pc:picChg>
        <pc:cxnChg chg="add del">
          <ac:chgData name="Bharat Gogineni" userId="9d48fbabb9c4195d" providerId="LiveId" clId="{0CE7AD2A-64A0-4C06-9560-194F01D76240}" dt="2022-05-03T22:46:30.472" v="69" actId="26606"/>
          <ac:cxnSpMkLst>
            <pc:docMk/>
            <pc:sldMk cId="277827655" sldId="295"/>
            <ac:cxnSpMk id="2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30.472" v="69" actId="26606"/>
          <ac:cxnSpMkLst>
            <pc:docMk/>
            <pc:sldMk cId="277827655" sldId="295"/>
            <ac:cxnSpMk id="33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2:46:12.909" v="56" actId="26606"/>
          <ac:cxnSpMkLst>
            <pc:docMk/>
            <pc:sldMk cId="277827655" sldId="295"/>
            <ac:cxnSpMk id="3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12.909" v="56" actId="26606"/>
          <ac:cxnSpMkLst>
            <pc:docMk/>
            <pc:sldMk cId="277827655" sldId="295"/>
            <ac:cxnSpMk id="43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2:46:14.863" v="58" actId="26606"/>
          <ac:cxnSpMkLst>
            <pc:docMk/>
            <pc:sldMk cId="277827655" sldId="295"/>
            <ac:cxnSpMk id="46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14.863" v="58" actId="26606"/>
          <ac:cxnSpMkLst>
            <pc:docMk/>
            <pc:sldMk cId="277827655" sldId="295"/>
            <ac:cxnSpMk id="49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2:46:26.659" v="66" actId="26606"/>
          <ac:cxnSpMkLst>
            <pc:docMk/>
            <pc:sldMk cId="277827655" sldId="295"/>
            <ac:cxnSpMk id="51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2:46:16.974" v="60" actId="26606"/>
          <ac:cxnSpMkLst>
            <pc:docMk/>
            <pc:sldMk cId="277827655" sldId="295"/>
            <ac:cxnSpMk id="52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16.974" v="60" actId="26606"/>
          <ac:cxnSpMkLst>
            <pc:docMk/>
            <pc:sldMk cId="277827655" sldId="295"/>
            <ac:cxnSpMk id="54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2:46:22.877" v="62" actId="26606"/>
          <ac:cxnSpMkLst>
            <pc:docMk/>
            <pc:sldMk cId="277827655" sldId="295"/>
            <ac:cxnSpMk id="5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24.711" v="64" actId="26606"/>
          <ac:cxnSpMkLst>
            <pc:docMk/>
            <pc:sldMk cId="277827655" sldId="295"/>
            <ac:cxnSpMk id="65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24.711" v="64" actId="26606"/>
          <ac:cxnSpMkLst>
            <pc:docMk/>
            <pc:sldMk cId="277827655" sldId="295"/>
            <ac:cxnSpMk id="67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2:46:26.659" v="66" actId="26606"/>
          <ac:cxnSpMkLst>
            <pc:docMk/>
            <pc:sldMk cId="277827655" sldId="295"/>
            <ac:cxnSpMk id="6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30.457" v="68" actId="26606"/>
          <ac:cxnSpMkLst>
            <pc:docMk/>
            <pc:sldMk cId="277827655" sldId="295"/>
            <ac:cxnSpMk id="76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30.457" v="68" actId="26606"/>
          <ac:cxnSpMkLst>
            <pc:docMk/>
            <pc:sldMk cId="277827655" sldId="295"/>
            <ac:cxnSpMk id="81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2:46:52.996" v="76" actId="26606"/>
          <ac:cxnSpMkLst>
            <pc:docMk/>
            <pc:sldMk cId="277827655" sldId="295"/>
            <ac:cxnSpMk id="83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2:46:52.982" v="75" actId="26606"/>
          <ac:cxnSpMkLst>
            <pc:docMk/>
            <pc:sldMk cId="277827655" sldId="295"/>
            <ac:cxnSpMk id="92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58.020" v="137" actId="26606"/>
          <ac:cxnSpMkLst>
            <pc:docMk/>
            <pc:sldMk cId="277827655" sldId="295"/>
            <ac:cxnSpMk id="103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58.020" v="137" actId="26606"/>
          <ac:cxnSpMkLst>
            <pc:docMk/>
            <pc:sldMk cId="277827655" sldId="295"/>
            <ac:cxnSpMk id="107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4:50.279" v="94" actId="26606"/>
          <ac:cxnSpMkLst>
            <pc:docMk/>
            <pc:sldMk cId="277827655" sldId="295"/>
            <ac:cxnSpMk id="10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4:04.509" v="89" actId="26606"/>
          <ac:cxnSpMkLst>
            <pc:docMk/>
            <pc:sldMk cId="277827655" sldId="295"/>
            <ac:cxnSpMk id="112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4:50.279" v="94" actId="26606"/>
          <ac:cxnSpMkLst>
            <pc:docMk/>
            <pc:sldMk cId="277827655" sldId="295"/>
            <ac:cxnSpMk id="115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5:32.474" v="100" actId="26606"/>
          <ac:cxnSpMkLst>
            <pc:docMk/>
            <pc:sldMk cId="277827655" sldId="295"/>
            <ac:cxnSpMk id="11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4:04.509" v="89" actId="26606"/>
          <ac:cxnSpMkLst>
            <pc:docMk/>
            <pc:sldMk cId="277827655" sldId="295"/>
            <ac:cxnSpMk id="120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5:32.474" v="100" actId="26606"/>
          <ac:cxnSpMkLst>
            <pc:docMk/>
            <pc:sldMk cId="277827655" sldId="295"/>
            <ac:cxnSpMk id="126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5:40.062" v="102" actId="26606"/>
          <ac:cxnSpMkLst>
            <pc:docMk/>
            <pc:sldMk cId="277827655" sldId="295"/>
            <ac:cxnSpMk id="12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5:40.062" v="102" actId="26606"/>
          <ac:cxnSpMkLst>
            <pc:docMk/>
            <pc:sldMk cId="277827655" sldId="295"/>
            <ac:cxnSpMk id="131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4T00:12:28.452" v="175" actId="26606"/>
          <ac:cxnSpMkLst>
            <pc:docMk/>
            <pc:sldMk cId="277827655" sldId="295"/>
            <ac:cxnSpMk id="132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5:42.078" v="104" actId="26606"/>
          <ac:cxnSpMkLst>
            <pc:docMk/>
            <pc:sldMk cId="277827655" sldId="295"/>
            <ac:cxnSpMk id="133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5:42.078" v="104" actId="26606"/>
          <ac:cxnSpMkLst>
            <pc:docMk/>
            <pc:sldMk cId="277827655" sldId="295"/>
            <ac:cxnSpMk id="138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5:44.791" v="106" actId="26606"/>
          <ac:cxnSpMkLst>
            <pc:docMk/>
            <pc:sldMk cId="277827655" sldId="295"/>
            <ac:cxnSpMk id="140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5:44.791" v="106" actId="26606"/>
          <ac:cxnSpMkLst>
            <pc:docMk/>
            <pc:sldMk cId="277827655" sldId="295"/>
            <ac:cxnSpMk id="142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5:53.653" v="108" actId="26606"/>
          <ac:cxnSpMkLst>
            <pc:docMk/>
            <pc:sldMk cId="277827655" sldId="295"/>
            <ac:cxnSpMk id="144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5:53.653" v="108" actId="26606"/>
          <ac:cxnSpMkLst>
            <pc:docMk/>
            <pc:sldMk cId="277827655" sldId="295"/>
            <ac:cxnSpMk id="149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5:57.915" v="110" actId="26606"/>
          <ac:cxnSpMkLst>
            <pc:docMk/>
            <pc:sldMk cId="277827655" sldId="295"/>
            <ac:cxnSpMk id="151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5:57.915" v="110" actId="26606"/>
          <ac:cxnSpMkLst>
            <pc:docMk/>
            <pc:sldMk cId="277827655" sldId="295"/>
            <ac:cxnSpMk id="156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6:01.394" v="112" actId="26606"/>
          <ac:cxnSpMkLst>
            <pc:docMk/>
            <pc:sldMk cId="277827655" sldId="295"/>
            <ac:cxnSpMk id="158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6:01.394" v="112" actId="26606"/>
          <ac:cxnSpMkLst>
            <pc:docMk/>
            <pc:sldMk cId="277827655" sldId="295"/>
            <ac:cxnSpMk id="163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4T00:14:55.512" v="201"/>
          <ac:cxnSpMkLst>
            <pc:docMk/>
            <pc:sldMk cId="277827655" sldId="295"/>
            <ac:cxnSpMk id="164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6:06.873" v="114" actId="26606"/>
          <ac:cxnSpMkLst>
            <pc:docMk/>
            <pc:sldMk cId="277827655" sldId="295"/>
            <ac:cxnSpMk id="165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6:06.873" v="114" actId="26606"/>
          <ac:cxnSpMkLst>
            <pc:docMk/>
            <pc:sldMk cId="277827655" sldId="295"/>
            <ac:cxnSpMk id="167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6:50.667" v="116" actId="26606"/>
          <ac:cxnSpMkLst>
            <pc:docMk/>
            <pc:sldMk cId="277827655" sldId="295"/>
            <ac:cxnSpMk id="16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6:55.276" v="118" actId="26606"/>
          <ac:cxnSpMkLst>
            <pc:docMk/>
            <pc:sldMk cId="277827655" sldId="295"/>
            <ac:cxnSpMk id="175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6:55.276" v="118" actId="26606"/>
          <ac:cxnSpMkLst>
            <pc:docMk/>
            <pc:sldMk cId="277827655" sldId="295"/>
            <ac:cxnSpMk id="179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7:11.478" v="120" actId="26606"/>
          <ac:cxnSpMkLst>
            <pc:docMk/>
            <pc:sldMk cId="277827655" sldId="295"/>
            <ac:cxnSpMk id="183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11.478" v="120" actId="26606"/>
          <ac:cxnSpMkLst>
            <pc:docMk/>
            <pc:sldMk cId="277827655" sldId="295"/>
            <ac:cxnSpMk id="185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7:16.528" v="122" actId="26606"/>
          <ac:cxnSpMkLst>
            <pc:docMk/>
            <pc:sldMk cId="277827655" sldId="295"/>
            <ac:cxnSpMk id="187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16.528" v="122" actId="26606"/>
          <ac:cxnSpMkLst>
            <pc:docMk/>
            <pc:sldMk cId="277827655" sldId="295"/>
            <ac:cxnSpMk id="192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7:37.863" v="124" actId="26606"/>
          <ac:cxnSpMkLst>
            <pc:docMk/>
            <pc:sldMk cId="277827655" sldId="295"/>
            <ac:cxnSpMk id="194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37.863" v="124" actId="26606"/>
          <ac:cxnSpMkLst>
            <pc:docMk/>
            <pc:sldMk cId="277827655" sldId="295"/>
            <ac:cxnSpMk id="196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7:39.339" v="126" actId="26606"/>
          <ac:cxnSpMkLst>
            <pc:docMk/>
            <pc:sldMk cId="277827655" sldId="295"/>
            <ac:cxnSpMk id="198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39.339" v="126" actId="26606"/>
          <ac:cxnSpMkLst>
            <pc:docMk/>
            <pc:sldMk cId="277827655" sldId="295"/>
            <ac:cxnSpMk id="201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7:45.349" v="128" actId="26606"/>
          <ac:cxnSpMkLst>
            <pc:docMk/>
            <pc:sldMk cId="277827655" sldId="295"/>
            <ac:cxnSpMk id="204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45.349" v="128" actId="26606"/>
          <ac:cxnSpMkLst>
            <pc:docMk/>
            <pc:sldMk cId="277827655" sldId="295"/>
            <ac:cxnSpMk id="209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7:48.250" v="130" actId="26606"/>
          <ac:cxnSpMkLst>
            <pc:docMk/>
            <pc:sldMk cId="277827655" sldId="295"/>
            <ac:cxnSpMk id="211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48.250" v="130" actId="26606"/>
          <ac:cxnSpMkLst>
            <pc:docMk/>
            <pc:sldMk cId="277827655" sldId="295"/>
            <ac:cxnSpMk id="215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3T23:07:53.194" v="132" actId="26606"/>
          <ac:cxnSpMkLst>
            <pc:docMk/>
            <pc:sldMk cId="277827655" sldId="295"/>
            <ac:cxnSpMk id="219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56.954" v="134" actId="26606"/>
          <ac:cxnSpMkLst>
            <pc:docMk/>
            <pc:sldMk cId="277827655" sldId="295"/>
            <ac:cxnSpMk id="225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58.012" v="136" actId="26606"/>
          <ac:cxnSpMkLst>
            <pc:docMk/>
            <pc:sldMk cId="277827655" sldId="295"/>
            <ac:cxnSpMk id="231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3T23:07:58.012" v="136" actId="26606"/>
          <ac:cxnSpMkLst>
            <pc:docMk/>
            <pc:sldMk cId="277827655" sldId="295"/>
            <ac:cxnSpMk id="233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4T00:12:42.789" v="178" actId="26606"/>
          <ac:cxnSpMkLst>
            <pc:docMk/>
            <pc:sldMk cId="277827655" sldId="295"/>
            <ac:cxnSpMk id="240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4T00:12:42.789" v="178" actId="26606"/>
          <ac:cxnSpMkLst>
            <pc:docMk/>
            <pc:sldMk cId="277827655" sldId="295"/>
            <ac:cxnSpMk id="244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4T00:12:24.805" v="171" actId="26606"/>
          <ac:cxnSpMkLst>
            <pc:docMk/>
            <pc:sldMk cId="277827655" sldId="295"/>
            <ac:cxnSpMk id="247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4T00:12:24.805" v="171" actId="26606"/>
          <ac:cxnSpMkLst>
            <pc:docMk/>
            <pc:sldMk cId="277827655" sldId="295"/>
            <ac:cxnSpMk id="249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4T00:13:06.640" v="183" actId="26606"/>
          <ac:cxnSpMkLst>
            <pc:docMk/>
            <pc:sldMk cId="277827655" sldId="295"/>
            <ac:cxnSpMk id="250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4T00:12:26.735" v="173" actId="26606"/>
          <ac:cxnSpMkLst>
            <pc:docMk/>
            <pc:sldMk cId="277827655" sldId="295"/>
            <ac:cxnSpMk id="251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4T00:12:28.452" v="175" actId="26606"/>
          <ac:cxnSpMkLst>
            <pc:docMk/>
            <pc:sldMk cId="277827655" sldId="295"/>
            <ac:cxnSpMk id="257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4T00:13:06.640" v="183" actId="26606"/>
          <ac:cxnSpMkLst>
            <pc:docMk/>
            <pc:sldMk cId="277827655" sldId="295"/>
            <ac:cxnSpMk id="262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4T00:12:38.510" v="177" actId="26606"/>
          <ac:cxnSpMkLst>
            <pc:docMk/>
            <pc:sldMk cId="277827655" sldId="295"/>
            <ac:cxnSpMk id="263" creationId="{D1B787A8-0D67-4B7E-9B48-86BD906AB6B5}"/>
          </ac:cxnSpMkLst>
        </pc:cxnChg>
        <pc:cxnChg chg="add del">
          <ac:chgData name="Bharat Gogineni" userId="9d48fbabb9c4195d" providerId="LiveId" clId="{0CE7AD2A-64A0-4C06-9560-194F01D76240}" dt="2022-05-04T00:12:38.510" v="177" actId="26606"/>
          <ac:cxnSpMkLst>
            <pc:docMk/>
            <pc:sldMk cId="277827655" sldId="295"/>
            <ac:cxnSpMk id="265" creationId="{56020367-4FD5-4596-8E10-C5F095CD8DBF}"/>
          </ac:cxnSpMkLst>
        </pc:cxnChg>
        <pc:cxnChg chg="add del">
          <ac:chgData name="Bharat Gogineni" userId="9d48fbabb9c4195d" providerId="LiveId" clId="{0CE7AD2A-64A0-4C06-9560-194F01D76240}" dt="2022-05-04T00:14:55.512" v="201"/>
          <ac:cxnSpMkLst>
            <pc:docMk/>
            <pc:sldMk cId="277827655" sldId="295"/>
            <ac:cxnSpMk id="279" creationId="{D1B787A8-0D67-4B7E-9B48-86BD906AB6B5}"/>
          </ac:cxnSpMkLst>
        </pc:cxnChg>
      </pc:sldChg>
      <pc:sldChg chg="modSp mod">
        <pc:chgData name="Bharat Gogineni" userId="9d48fbabb9c4195d" providerId="LiveId" clId="{0CE7AD2A-64A0-4C06-9560-194F01D76240}" dt="2022-05-07T03:36:54.611" v="256" actId="20577"/>
        <pc:sldMkLst>
          <pc:docMk/>
          <pc:sldMk cId="3124766000" sldId="304"/>
        </pc:sldMkLst>
        <pc:spChg chg="mod">
          <ac:chgData name="Bharat Gogineni" userId="9d48fbabb9c4195d" providerId="LiveId" clId="{0CE7AD2A-64A0-4C06-9560-194F01D76240}" dt="2022-05-07T03:36:54.611" v="256" actId="20577"/>
          <ac:spMkLst>
            <pc:docMk/>
            <pc:sldMk cId="3124766000" sldId="304"/>
            <ac:spMk id="17" creationId="{6C1D3254-A500-289C-1D05-C788BD5E0B23}"/>
          </ac:spMkLst>
        </pc:spChg>
      </pc:sldChg>
      <pc:sldChg chg="addSp delSp modSp mod setBg">
        <pc:chgData name="Bharat Gogineni" userId="9d48fbabb9c4195d" providerId="LiveId" clId="{0CE7AD2A-64A0-4C06-9560-194F01D76240}" dt="2022-05-04T01:10:24.567" v="250" actId="20577"/>
        <pc:sldMkLst>
          <pc:docMk/>
          <pc:sldMk cId="114769864" sldId="306"/>
        </pc:sldMkLst>
        <pc:spChg chg="mod">
          <ac:chgData name="Bharat Gogineni" userId="9d48fbabb9c4195d" providerId="LiveId" clId="{0CE7AD2A-64A0-4C06-9560-194F01D76240}" dt="2022-05-04T01:10:24.567" v="250" actId="20577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Bharat Gogineni" userId="9d48fbabb9c4195d" providerId="LiveId" clId="{0CE7AD2A-64A0-4C06-9560-194F01D76240}" dt="2022-05-03T21:52:12.913" v="5" actId="26606"/>
          <ac:spMkLst>
            <pc:docMk/>
            <pc:sldMk cId="114769864" sldId="306"/>
            <ac:spMk id="3" creationId="{A5F14073-9F68-4B7E-A576-26899D58C7A9}"/>
          </ac:spMkLst>
        </pc:spChg>
        <pc:spChg chg="add del">
          <ac:chgData name="Bharat Gogineni" userId="9d48fbabb9c4195d" providerId="LiveId" clId="{0CE7AD2A-64A0-4C06-9560-194F01D76240}" dt="2022-05-03T21:52:11.159" v="2" actId="26606"/>
          <ac:spMkLst>
            <pc:docMk/>
            <pc:sldMk cId="114769864" sldId="306"/>
            <ac:spMk id="8" creationId="{4E94261F-1ED3-4E90-88E6-13479144005B}"/>
          </ac:spMkLst>
        </pc:spChg>
        <pc:spChg chg="add del">
          <ac:chgData name="Bharat Gogineni" userId="9d48fbabb9c4195d" providerId="LiveId" clId="{0CE7AD2A-64A0-4C06-9560-194F01D76240}" dt="2022-05-03T21:52:12.909" v="4" actId="26606"/>
          <ac:spMkLst>
            <pc:docMk/>
            <pc:sldMk cId="114769864" sldId="306"/>
            <ac:spMk id="9" creationId="{DCE1AED4-C7FF-4468-BF54-4470A0A3E283}"/>
          </ac:spMkLst>
        </pc:spChg>
        <pc:spChg chg="add del">
          <ac:chgData name="Bharat Gogineni" userId="9d48fbabb9c4195d" providerId="LiveId" clId="{0CE7AD2A-64A0-4C06-9560-194F01D76240}" dt="2022-05-03T21:52:12.909" v="4" actId="26606"/>
          <ac:spMkLst>
            <pc:docMk/>
            <pc:sldMk cId="114769864" sldId="306"/>
            <ac:spMk id="11" creationId="{BDE94FAB-AA60-43B4-A2C3-3A940B9A951A}"/>
          </ac:spMkLst>
        </pc:spChg>
        <pc:spChg chg="add">
          <ac:chgData name="Bharat Gogineni" userId="9d48fbabb9c4195d" providerId="LiveId" clId="{0CE7AD2A-64A0-4C06-9560-194F01D76240}" dt="2022-05-03T21:52:12.913" v="5" actId="26606"/>
          <ac:spMkLst>
            <pc:docMk/>
            <pc:sldMk cId="114769864" sldId="306"/>
            <ac:spMk id="13" creationId="{4E94261F-1ED3-4E90-88E6-13479144005B}"/>
          </ac:spMkLst>
        </pc:spChg>
        <pc:picChg chg="add del">
          <ac:chgData name="Bharat Gogineni" userId="9d48fbabb9c4195d" providerId="LiveId" clId="{0CE7AD2A-64A0-4C06-9560-194F01D76240}" dt="2022-05-03T21:52:12.909" v="4" actId="26606"/>
          <ac:picMkLst>
            <pc:docMk/>
            <pc:sldMk cId="114769864" sldId="306"/>
            <ac:picMk id="5" creationId="{62EEE450-38B0-BFAC-0D2A-317F02D5D749}"/>
          </ac:picMkLst>
        </pc:picChg>
        <pc:cxnChg chg="add del">
          <ac:chgData name="Bharat Gogineni" userId="9d48fbabb9c4195d" providerId="LiveId" clId="{0CE7AD2A-64A0-4C06-9560-194F01D76240}" dt="2022-05-03T21:52:11.159" v="2" actId="26606"/>
          <ac:cxnSpMkLst>
            <pc:docMk/>
            <pc:sldMk cId="114769864" sldId="306"/>
            <ac:cxnSpMk id="10" creationId="{56020367-4FD5-4596-8E10-C5F095CD8DBF}"/>
          </ac:cxnSpMkLst>
        </pc:cxnChg>
        <pc:cxnChg chg="add">
          <ac:chgData name="Bharat Gogineni" userId="9d48fbabb9c4195d" providerId="LiveId" clId="{0CE7AD2A-64A0-4C06-9560-194F01D76240}" dt="2022-05-03T21:52:12.913" v="5" actId="26606"/>
          <ac:cxnSpMkLst>
            <pc:docMk/>
            <pc:sldMk cId="114769864" sldId="306"/>
            <ac:cxnSpMk id="14" creationId="{56020367-4FD5-4596-8E10-C5F095CD8DBF}"/>
          </ac:cxnSpMkLst>
        </pc:cxnChg>
      </pc:sldChg>
      <pc:sldChg chg="del">
        <pc:chgData name="Bharat Gogineni" userId="9d48fbabb9c4195d" providerId="LiveId" clId="{0CE7AD2A-64A0-4C06-9560-194F01D76240}" dt="2022-05-04T00:18:33.113" v="221" actId="47"/>
        <pc:sldMkLst>
          <pc:docMk/>
          <pc:sldMk cId="1613598062" sldId="307"/>
        </pc:sldMkLst>
      </pc:sldChg>
      <pc:sldChg chg="delSp mod ord">
        <pc:chgData name="Bharat Gogineni" userId="9d48fbabb9c4195d" providerId="LiveId" clId="{0CE7AD2A-64A0-4C06-9560-194F01D76240}" dt="2022-05-07T03:36:41.014" v="252" actId="478"/>
        <pc:sldMkLst>
          <pc:docMk/>
          <pc:sldMk cId="365334912" sldId="308"/>
        </pc:sldMkLst>
        <pc:spChg chg="del">
          <ac:chgData name="Bharat Gogineni" userId="9d48fbabb9c4195d" providerId="LiveId" clId="{0CE7AD2A-64A0-4C06-9560-194F01D76240}" dt="2022-05-07T03:36:41.014" v="252" actId="478"/>
          <ac:spMkLst>
            <pc:docMk/>
            <pc:sldMk cId="365334912" sldId="308"/>
            <ac:spMk id="9" creationId="{D45C472E-4078-40A0-83A2-652E8356EDCB}"/>
          </ac:spMkLst>
        </pc:spChg>
        <pc:spChg chg="del">
          <ac:chgData name="Bharat Gogineni" userId="9d48fbabb9c4195d" providerId="LiveId" clId="{0CE7AD2A-64A0-4C06-9560-194F01D76240}" dt="2022-05-07T03:36:37.603" v="251" actId="478"/>
          <ac:spMkLst>
            <pc:docMk/>
            <pc:sldMk cId="365334912" sldId="308"/>
            <ac:spMk id="10" creationId="{A8C7C3A0-5E78-49C8-B8D4-F3DF62B2BC93}"/>
          </ac:spMkLst>
        </pc:spChg>
      </pc:sldChg>
      <pc:sldChg chg="del">
        <pc:chgData name="Bharat Gogineni" userId="9d48fbabb9c4195d" providerId="LiveId" clId="{0CE7AD2A-64A0-4C06-9560-194F01D76240}" dt="2022-05-03T21:51:34.279" v="0" actId="47"/>
        <pc:sldMkLst>
          <pc:docMk/>
          <pc:sldMk cId="2227882511" sldId="309"/>
        </pc:sldMkLst>
      </pc:sldChg>
      <pc:sldChg chg="addSp delSp modSp mod">
        <pc:chgData name="Bharat Gogineni" userId="9d48fbabb9c4195d" providerId="LiveId" clId="{0CE7AD2A-64A0-4C06-9560-194F01D76240}" dt="2022-05-04T01:10:15.332" v="248" actId="1076"/>
        <pc:sldMkLst>
          <pc:docMk/>
          <pc:sldMk cId="3561473475" sldId="310"/>
        </pc:sldMkLst>
        <pc:spChg chg="del">
          <ac:chgData name="Bharat Gogineni" userId="9d48fbabb9c4195d" providerId="LiveId" clId="{0CE7AD2A-64A0-4C06-9560-194F01D76240}" dt="2022-05-04T00:46:40.949" v="233" actId="478"/>
          <ac:spMkLst>
            <pc:docMk/>
            <pc:sldMk cId="3561473475" sldId="310"/>
            <ac:spMk id="9" creationId="{A2055D38-CE59-4FC4-85CE-CF9DA81D858C}"/>
          </ac:spMkLst>
        </pc:spChg>
        <pc:picChg chg="del">
          <ac:chgData name="Bharat Gogineni" userId="9d48fbabb9c4195d" providerId="LiveId" clId="{0CE7AD2A-64A0-4C06-9560-194F01D76240}" dt="2022-05-03T22:17:36.022" v="14" actId="478"/>
          <ac:picMkLst>
            <pc:docMk/>
            <pc:sldMk cId="3561473475" sldId="310"/>
            <ac:picMk id="12" creationId="{F69E19E0-F98A-FD13-25BF-DF0EE32EBBF8}"/>
          </ac:picMkLst>
        </pc:picChg>
        <pc:picChg chg="add mod">
          <ac:chgData name="Bharat Gogineni" userId="9d48fbabb9c4195d" providerId="LiveId" clId="{0CE7AD2A-64A0-4C06-9560-194F01D76240}" dt="2022-05-04T01:10:15.332" v="248" actId="1076"/>
          <ac:picMkLst>
            <pc:docMk/>
            <pc:sldMk cId="3561473475" sldId="310"/>
            <ac:picMk id="16" creationId="{1A7432A3-80E4-DC87-D6CE-C04A8A89D40D}"/>
          </ac:picMkLst>
        </pc:picChg>
        <pc:picChg chg="add mod">
          <ac:chgData name="Bharat Gogineni" userId="9d48fbabb9c4195d" providerId="LiveId" clId="{0CE7AD2A-64A0-4C06-9560-194F01D76240}" dt="2022-05-04T00:48:58.519" v="237" actId="1076"/>
          <ac:picMkLst>
            <pc:docMk/>
            <pc:sldMk cId="3561473475" sldId="310"/>
            <ac:picMk id="18" creationId="{21D5A05B-2D53-9489-2A7E-575D8864B254}"/>
          </ac:picMkLst>
        </pc:picChg>
        <pc:picChg chg="add del mod">
          <ac:chgData name="Bharat Gogineni" userId="9d48fbabb9c4195d" providerId="LiveId" clId="{0CE7AD2A-64A0-4C06-9560-194F01D76240}" dt="2022-05-04T00:50:26.935" v="243" actId="478"/>
          <ac:picMkLst>
            <pc:docMk/>
            <pc:sldMk cId="3561473475" sldId="310"/>
            <ac:picMk id="20" creationId="{7D49AD1C-9744-7766-946D-A3771A89C589}"/>
          </ac:picMkLst>
        </pc:picChg>
        <pc:picChg chg="add mod">
          <ac:chgData name="Bharat Gogineni" userId="9d48fbabb9c4195d" providerId="LiveId" clId="{0CE7AD2A-64A0-4C06-9560-194F01D76240}" dt="2022-05-04T00:50:29.154" v="245" actId="1076"/>
          <ac:picMkLst>
            <pc:docMk/>
            <pc:sldMk cId="3561473475" sldId="310"/>
            <ac:picMk id="22" creationId="{0F4A02C7-8949-BB45-4C03-57A4A7DA716F}"/>
          </ac:picMkLst>
        </pc:picChg>
      </pc:sldChg>
      <pc:sldChg chg="addSp delSp modSp mod">
        <pc:chgData name="Bharat Gogineni" userId="9d48fbabb9c4195d" providerId="LiveId" clId="{0CE7AD2A-64A0-4C06-9560-194F01D76240}" dt="2022-05-04T00:43:35.495" v="232" actId="20577"/>
        <pc:sldMkLst>
          <pc:docMk/>
          <pc:sldMk cId="927313156" sldId="312"/>
        </pc:sldMkLst>
        <pc:spChg chg="add del mod">
          <ac:chgData name="Bharat Gogineni" userId="9d48fbabb9c4195d" providerId="LiveId" clId="{0CE7AD2A-64A0-4C06-9560-194F01D76240}" dt="2022-05-03T22:47:56.083" v="83" actId="478"/>
          <ac:spMkLst>
            <pc:docMk/>
            <pc:sldMk cId="927313156" sldId="312"/>
            <ac:spMk id="3" creationId="{E6EC962C-CC44-C0CA-2960-27CD2F915EA7}"/>
          </ac:spMkLst>
        </pc:spChg>
        <pc:spChg chg="add del mod">
          <ac:chgData name="Bharat Gogineni" userId="9d48fbabb9c4195d" providerId="LiveId" clId="{0CE7AD2A-64A0-4C06-9560-194F01D76240}" dt="2022-05-03T22:48:03.007" v="85" actId="478"/>
          <ac:spMkLst>
            <pc:docMk/>
            <pc:sldMk cId="927313156" sldId="312"/>
            <ac:spMk id="5" creationId="{EAC35853-31BB-D447-A79A-8782A2F0A433}"/>
          </ac:spMkLst>
        </pc:spChg>
        <pc:spChg chg="add del mod">
          <ac:chgData name="Bharat Gogineni" userId="9d48fbabb9c4195d" providerId="LiveId" clId="{0CE7AD2A-64A0-4C06-9560-194F01D76240}" dt="2022-05-04T00:43:35.495" v="232" actId="20577"/>
          <ac:spMkLst>
            <pc:docMk/>
            <pc:sldMk cId="927313156" sldId="312"/>
            <ac:spMk id="6" creationId="{FF777B66-94CB-491C-AC6B-BDAC98E21D57}"/>
          </ac:spMkLst>
        </pc:spChg>
        <pc:spChg chg="del">
          <ac:chgData name="Bharat Gogineni" userId="9d48fbabb9c4195d" providerId="LiveId" clId="{0CE7AD2A-64A0-4C06-9560-194F01D76240}" dt="2022-05-03T22:47:59.820" v="84" actId="478"/>
          <ac:spMkLst>
            <pc:docMk/>
            <pc:sldMk cId="927313156" sldId="312"/>
            <ac:spMk id="7" creationId="{42AF1107-8D35-4E35-93C7-D3640946F742}"/>
          </ac:spMkLst>
        </pc:spChg>
        <pc:spChg chg="del">
          <ac:chgData name="Bharat Gogineni" userId="9d48fbabb9c4195d" providerId="LiveId" clId="{0CE7AD2A-64A0-4C06-9560-194F01D76240}" dt="2022-05-03T22:47:41.194" v="79" actId="478"/>
          <ac:spMkLst>
            <pc:docMk/>
            <pc:sldMk cId="927313156" sldId="312"/>
            <ac:spMk id="22" creationId="{692474E6-3035-46B8-9C05-9B4204E8ED39}"/>
          </ac:spMkLst>
        </pc:spChg>
        <pc:spChg chg="del mod">
          <ac:chgData name="Bharat Gogineni" userId="9d48fbabb9c4195d" providerId="LiveId" clId="{0CE7AD2A-64A0-4C06-9560-194F01D76240}" dt="2022-05-03T22:47:36.419" v="78" actId="478"/>
          <ac:spMkLst>
            <pc:docMk/>
            <pc:sldMk cId="927313156" sldId="312"/>
            <ac:spMk id="23" creationId="{DE8D546E-0F46-4CC0-B2B1-8B2430D00C0C}"/>
          </ac:spMkLst>
        </pc:spChg>
      </pc:sldChg>
      <pc:sldChg chg="addSp delSp modSp new mod">
        <pc:chgData name="Bharat Gogineni" userId="9d48fbabb9c4195d" providerId="LiveId" clId="{0CE7AD2A-64A0-4C06-9560-194F01D76240}" dt="2022-05-03T22:38:57.006" v="52" actId="20577"/>
        <pc:sldMkLst>
          <pc:docMk/>
          <pc:sldMk cId="4029073544" sldId="313"/>
        </pc:sldMkLst>
        <pc:spChg chg="del">
          <ac:chgData name="Bharat Gogineni" userId="9d48fbabb9c4195d" providerId="LiveId" clId="{0CE7AD2A-64A0-4C06-9560-194F01D76240}" dt="2022-05-03T22:38:34.935" v="30" actId="478"/>
          <ac:spMkLst>
            <pc:docMk/>
            <pc:sldMk cId="4029073544" sldId="313"/>
            <ac:spMk id="2" creationId="{921ECF00-3028-77BA-9CAA-D68F3D4FA315}"/>
          </ac:spMkLst>
        </pc:spChg>
        <pc:spChg chg="del">
          <ac:chgData name="Bharat Gogineni" userId="9d48fbabb9c4195d" providerId="LiveId" clId="{0CE7AD2A-64A0-4C06-9560-194F01D76240}" dt="2022-05-03T22:38:26.761" v="28" actId="478"/>
          <ac:spMkLst>
            <pc:docMk/>
            <pc:sldMk cId="4029073544" sldId="313"/>
            <ac:spMk id="3" creationId="{BE5A489B-9EE6-7EF5-67D6-8986736E8530}"/>
          </ac:spMkLst>
        </pc:spChg>
        <pc:spChg chg="del">
          <ac:chgData name="Bharat Gogineni" userId="9d48fbabb9c4195d" providerId="LiveId" clId="{0CE7AD2A-64A0-4C06-9560-194F01D76240}" dt="2022-05-03T22:38:32.474" v="29" actId="478"/>
          <ac:spMkLst>
            <pc:docMk/>
            <pc:sldMk cId="4029073544" sldId="313"/>
            <ac:spMk id="4" creationId="{8357ED4B-D86C-EC75-245B-8992BA947550}"/>
          </ac:spMkLst>
        </pc:spChg>
        <pc:spChg chg="mod">
          <ac:chgData name="Bharat Gogineni" userId="9d48fbabb9c4195d" providerId="LiveId" clId="{0CE7AD2A-64A0-4C06-9560-194F01D76240}" dt="2022-05-03T22:38:57.006" v="52" actId="20577"/>
          <ac:spMkLst>
            <pc:docMk/>
            <pc:sldMk cId="4029073544" sldId="313"/>
            <ac:spMk id="6" creationId="{DBAC6A96-EAA7-9808-64C4-01A4DE8FA568}"/>
          </ac:spMkLst>
        </pc:spChg>
        <pc:picChg chg="add del">
          <ac:chgData name="Bharat Gogineni" userId="9d48fbabb9c4195d" providerId="LiveId" clId="{0CE7AD2A-64A0-4C06-9560-194F01D76240}" dt="2022-05-03T22:38:37.199" v="32" actId="22"/>
          <ac:picMkLst>
            <pc:docMk/>
            <pc:sldMk cId="4029073544" sldId="313"/>
            <ac:picMk id="9" creationId="{86AD497D-D124-A1E2-7A39-BAF7C97CD778}"/>
          </ac:picMkLst>
        </pc:picChg>
        <pc:picChg chg="add mod">
          <ac:chgData name="Bharat Gogineni" userId="9d48fbabb9c4195d" providerId="LiveId" clId="{0CE7AD2A-64A0-4C06-9560-194F01D76240}" dt="2022-05-03T22:38:50.597" v="37" actId="1076"/>
          <ac:picMkLst>
            <pc:docMk/>
            <pc:sldMk cId="4029073544" sldId="313"/>
            <ac:picMk id="11" creationId="{61AF18F5-C448-DF64-9415-4BC2131D80AF}"/>
          </ac:picMkLst>
        </pc:picChg>
      </pc:sldChg>
      <pc:sldChg chg="delSp modSp new mod">
        <pc:chgData name="Bharat Gogineni" userId="9d48fbabb9c4195d" providerId="LiveId" clId="{0CE7AD2A-64A0-4C06-9560-194F01D76240}" dt="2022-05-07T03:40:18.838" v="277" actId="20577"/>
        <pc:sldMkLst>
          <pc:docMk/>
          <pc:sldMk cId="712527040" sldId="314"/>
        </pc:sldMkLst>
        <pc:spChg chg="mod">
          <ac:chgData name="Bharat Gogineni" userId="9d48fbabb9c4195d" providerId="LiveId" clId="{0CE7AD2A-64A0-4C06-9560-194F01D76240}" dt="2022-05-07T03:39:23.146" v="264" actId="20577"/>
          <ac:spMkLst>
            <pc:docMk/>
            <pc:sldMk cId="712527040" sldId="314"/>
            <ac:spMk id="2" creationId="{EDFF4BD4-FF98-DDBF-DFBD-3FAA5822B12E}"/>
          </ac:spMkLst>
        </pc:spChg>
        <pc:spChg chg="del">
          <ac:chgData name="Bharat Gogineni" userId="9d48fbabb9c4195d" providerId="LiveId" clId="{0CE7AD2A-64A0-4C06-9560-194F01D76240}" dt="2022-05-07T03:39:41.969" v="268" actId="478"/>
          <ac:spMkLst>
            <pc:docMk/>
            <pc:sldMk cId="712527040" sldId="314"/>
            <ac:spMk id="3" creationId="{CA38C1EE-17B5-8B7A-60A3-D9DDBAB0437B}"/>
          </ac:spMkLst>
        </pc:spChg>
        <pc:spChg chg="mod">
          <ac:chgData name="Bharat Gogineni" userId="9d48fbabb9c4195d" providerId="LiveId" clId="{0CE7AD2A-64A0-4C06-9560-194F01D76240}" dt="2022-05-07T03:40:18.838" v="277" actId="20577"/>
          <ac:spMkLst>
            <pc:docMk/>
            <pc:sldMk cId="712527040" sldId="314"/>
            <ac:spMk id="4" creationId="{80DE1AA9-ED4B-CD64-8C34-57B0039A2FF9}"/>
          </ac:spMkLst>
        </pc:spChg>
        <pc:spChg chg="del">
          <ac:chgData name="Bharat Gogineni" userId="9d48fbabb9c4195d" providerId="LiveId" clId="{0CE7AD2A-64A0-4C06-9560-194F01D76240}" dt="2022-05-07T03:39:29.764" v="266" actId="478"/>
          <ac:spMkLst>
            <pc:docMk/>
            <pc:sldMk cId="712527040" sldId="314"/>
            <ac:spMk id="5" creationId="{E5CBD961-C561-3E60-1E69-69FFB4ECD893}"/>
          </ac:spMkLst>
        </pc:spChg>
        <pc:spChg chg="del">
          <ac:chgData name="Bharat Gogineni" userId="9d48fbabb9c4195d" providerId="LiveId" clId="{0CE7AD2A-64A0-4C06-9560-194F01D76240}" dt="2022-05-07T03:39:28.498" v="265" actId="478"/>
          <ac:spMkLst>
            <pc:docMk/>
            <pc:sldMk cId="712527040" sldId="314"/>
            <ac:spMk id="6" creationId="{C741D3F3-2783-BDF1-48CB-4B91588F06DA}"/>
          </ac:spMkLst>
        </pc:spChg>
      </pc:sldChg>
      <pc:sldChg chg="add del">
        <pc:chgData name="Bharat Gogineni" userId="9d48fbabb9c4195d" providerId="LiveId" clId="{0CE7AD2A-64A0-4C06-9560-194F01D76240}" dt="2022-05-03T23:30:34.979" v="139" actId="2696"/>
        <pc:sldMkLst>
          <pc:docMk/>
          <pc:sldMk cId="3486171755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2" y="590062"/>
            <a:ext cx="5517822" cy="2838938"/>
          </a:xfrm>
        </p:spPr>
        <p:txBody>
          <a:bodyPr>
            <a:normAutofit/>
          </a:bodyPr>
          <a:lstStyle/>
          <a:p>
            <a:r>
              <a:rPr lang="en-US" sz="5000" spc="400" dirty="0"/>
              <a:t>Insurance Premium PREDICTION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r>
              <a:rPr lang="en-US"/>
              <a:t>Bharat Gogineni</a:t>
            </a:r>
            <a:endParaRPr lang="en-US" dirty="0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99A8-28CE-F3E0-2201-F7C4010C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C6A96-EAA7-9808-64C4-01A4DE8F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1E17B-7878-DFEC-FC24-EDFBB00C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AF18F5-C448-DF64-9415-4BC2131D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91" y="1188161"/>
            <a:ext cx="8022210" cy="53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try to predict cost of insurance for a user based off criteria such as </a:t>
            </a:r>
            <a:r>
              <a:rPr lang="en-US" dirty="0" err="1"/>
              <a:t>gender,age,height,weight,bmi</a:t>
            </a:r>
            <a:r>
              <a:rPr lang="en-US" dirty="0"/>
              <a:t>, whether the person smokes and region of person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C379E-1A3E-0155-0F7A-1EE6F42A71E4}"/>
              </a:ext>
            </a:extLst>
          </p:cNvPr>
          <p:cNvSpPr/>
          <p:nvPr/>
        </p:nvSpPr>
        <p:spPr>
          <a:xfrm>
            <a:off x="1627163" y="2963010"/>
            <a:ext cx="3334043" cy="151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API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D5683-1DEA-4938-AF8F-B15F8C63DB06}"/>
              </a:ext>
            </a:extLst>
          </p:cNvPr>
          <p:cNvSpPr/>
          <p:nvPr/>
        </p:nvSpPr>
        <p:spPr>
          <a:xfrm>
            <a:off x="7638757" y="2556327"/>
            <a:ext cx="3024554" cy="151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Predictor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D3254-A500-289C-1D05-C788BD5E0B23}"/>
              </a:ext>
            </a:extLst>
          </p:cNvPr>
          <p:cNvSpPr/>
          <p:nvPr/>
        </p:nvSpPr>
        <p:spPr>
          <a:xfrm>
            <a:off x="4775981" y="4937761"/>
            <a:ext cx="3024554" cy="1659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Front 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6E0275-EAC2-199A-091A-EA5965C9E644}"/>
              </a:ext>
            </a:extLst>
          </p:cNvPr>
          <p:cNvCxnSpPr>
            <a:stCxn id="17" idx="1"/>
            <a:endCxn id="15" idx="2"/>
          </p:cNvCxnSpPr>
          <p:nvPr/>
        </p:nvCxnSpPr>
        <p:spPr>
          <a:xfrm flipH="1" flipV="1">
            <a:off x="3294185" y="4478804"/>
            <a:ext cx="1481796" cy="1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FE3AFB-6CBA-3547-E953-3DF9BAE7BBE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961206" y="3314224"/>
            <a:ext cx="2677551" cy="4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8028E4-E1B5-4F38-B6A2-D7FA23FEAC4D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4961206" y="3314224"/>
            <a:ext cx="2677551" cy="4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E92880-5BC1-C12B-5F77-F42859BB9FFD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>
            <a:off x="3294185" y="4478804"/>
            <a:ext cx="1481796" cy="1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C39A847-318F-FC0D-3A43-44969BEFB9CB}"/>
              </a:ext>
            </a:extLst>
          </p:cNvPr>
          <p:cNvSpPr/>
          <p:nvPr/>
        </p:nvSpPr>
        <p:spPr>
          <a:xfrm>
            <a:off x="6710289" y="759655"/>
            <a:ext cx="1533379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Dump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B01333-C182-A2C7-57C8-81C63C34B446}"/>
              </a:ext>
            </a:extLst>
          </p:cNvPr>
          <p:cNvCxnSpPr>
            <a:stCxn id="15" idx="0"/>
            <a:endCxn id="38" idx="2"/>
          </p:cNvCxnSpPr>
          <p:nvPr/>
        </p:nvCxnSpPr>
        <p:spPr>
          <a:xfrm flipV="1">
            <a:off x="3294185" y="1422437"/>
            <a:ext cx="3416104" cy="15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BC5491-BEC5-3411-2047-BFECD76A3FD5}"/>
              </a:ext>
            </a:extLst>
          </p:cNvPr>
          <p:cNvCxnSpPr>
            <a:stCxn id="16" idx="0"/>
            <a:endCxn id="38" idx="5"/>
          </p:cNvCxnSpPr>
          <p:nvPr/>
        </p:nvCxnSpPr>
        <p:spPr>
          <a:xfrm flipH="1" flipV="1">
            <a:off x="8019110" y="1891094"/>
            <a:ext cx="1131924" cy="66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4BD4-FF98-DDBF-DFBD-3FAA5822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1AA9-ED4B-CD64-8C34-57B0039A2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9910636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dataset was taken from the Kaggle competition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Data type of columns – Validating the data type of the columns if wrong, then it was corrected.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/>
              <a:t>Null values in columns – Validating the column in the dataset have null values or missing information. </a:t>
            </a:r>
          </a:p>
        </p:txBody>
      </p:sp>
    </p:spTree>
    <p:extLst>
      <p:ext uri="{BB962C8B-B14F-4D97-AF65-F5344CB8AC3E}">
        <p14:creationId xmlns:p14="http://schemas.microsoft.com/office/powerpoint/2010/main" val="71252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85D53-72E7-F236-EBB9-F60BC955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539"/>
            <a:ext cx="7429857" cy="5073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60679-CF12-80DE-252B-FD83625F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5539"/>
            <a:ext cx="5091210" cy="32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Straight Connector 15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15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0565" y="137714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345" y="160644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5025" y="1830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66E482-4AE7-EDD8-E161-210CBA7CC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045" r="9989" b="-6"/>
          <a:stretch/>
        </p:blipFill>
        <p:spPr>
          <a:xfrm>
            <a:off x="90360" y="318561"/>
            <a:ext cx="3343876" cy="245002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D4D0EC5-CE1B-DCCA-B335-DBE67F32A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7715418" y="243503"/>
            <a:ext cx="4410039" cy="2450022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89589" y="6367158"/>
            <a:ext cx="1465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F035035-AE63-5C05-77F5-904D28CC31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3488654" y="168445"/>
            <a:ext cx="4160222" cy="260013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7053CA4-D569-6E83-20BE-2479340967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476099" y="3540232"/>
            <a:ext cx="10143093" cy="2450022"/>
          </a:xfrm>
          <a:prstGeom prst="rect">
            <a:avLst/>
          </a:prstGeom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7432A3-80E4-DC87-D6CE-C04A8A89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33" y="4145197"/>
            <a:ext cx="5664742" cy="1699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D5A05B-2D53-9489-2A7E-575D8864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" y="1122236"/>
            <a:ext cx="4715533" cy="32103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4A02C7-8949-BB45-4C03-57A4A7DA7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533" y="513089"/>
            <a:ext cx="399153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Things to DO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{359A0FCD-524E-4713-82B2-DB9E4C1F7A85}tf89338750_win32</Template>
  <TotalTime>339</TotalTime>
  <Words>116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Univers</vt:lpstr>
      <vt:lpstr>Wingdings</vt:lpstr>
      <vt:lpstr>GradientUnivers</vt:lpstr>
      <vt:lpstr>Insurance Premium PREDICTION</vt:lpstr>
      <vt:lpstr>PowerPoint Presentation</vt:lpstr>
      <vt:lpstr>Introduction</vt:lpstr>
      <vt:lpstr>Architecture</vt:lpstr>
      <vt:lpstr>Dataset</vt:lpstr>
      <vt:lpstr>Dataset</vt:lpstr>
      <vt:lpstr>PowerPoint Presentation</vt:lpstr>
      <vt:lpstr>PowerPoint Presentation</vt:lpstr>
      <vt:lpstr> Things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COST PREDICTION</dc:title>
  <dc:creator>Bharat Gogineni</dc:creator>
  <cp:lastModifiedBy>Bharat Gogineni</cp:lastModifiedBy>
  <cp:revision>1</cp:revision>
  <dcterms:created xsi:type="dcterms:W3CDTF">2022-05-03T20:10:13Z</dcterms:created>
  <dcterms:modified xsi:type="dcterms:W3CDTF">2022-05-07T03:40:20Z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