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4" r:id="rId6"/>
    <p:sldId id="314" r:id="rId7"/>
    <p:sldId id="313" r:id="rId8"/>
    <p:sldId id="315" r:id="rId9"/>
    <p:sldId id="30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C9607-AC86-4AB6-B048-57C2E53ED262}" v="1" dt="2022-05-04T23:13:06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84967" autoAdjust="0"/>
  </p:normalViewPr>
  <p:slideViewPr>
    <p:cSldViewPr snapToGrid="0">
      <p:cViewPr varScale="1">
        <p:scale>
          <a:sx n="98" d="100"/>
          <a:sy n="98" d="100"/>
        </p:scale>
        <p:origin x="108" y="28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 Gogineni" userId="9d48fbabb9c4195d" providerId="LiveId" clId="{A15C9607-AC86-4AB6-B048-57C2E53ED262}"/>
    <pc:docChg chg="undo custSel addSld modSld">
      <pc:chgData name="Bharat Gogineni" userId="9d48fbabb9c4195d" providerId="LiveId" clId="{A15C9607-AC86-4AB6-B048-57C2E53ED262}" dt="2022-05-04T23:13:40.043" v="282" actId="26606"/>
      <pc:docMkLst>
        <pc:docMk/>
      </pc:docMkLst>
      <pc:sldChg chg="addSp delSp modSp mod setBg">
        <pc:chgData name="Bharat Gogineni" userId="9d48fbabb9c4195d" providerId="LiveId" clId="{A15C9607-AC86-4AB6-B048-57C2E53ED262}" dt="2022-05-04T23:13:40.043" v="282" actId="26606"/>
        <pc:sldMkLst>
          <pc:docMk/>
          <pc:sldMk cId="3124766000" sldId="304"/>
        </pc:sldMkLst>
        <pc:spChg chg="mod">
          <ac:chgData name="Bharat Gogineni" userId="9d48fbabb9c4195d" providerId="LiveId" clId="{A15C9607-AC86-4AB6-B048-57C2E53ED262}" dt="2022-05-04T23:13:32.677" v="279" actId="26606"/>
          <ac:spMkLst>
            <pc:docMk/>
            <pc:sldMk cId="3124766000" sldId="304"/>
            <ac:spMk id="2" creationId="{CFACDA59-55A0-4EA5-B3E4-646D1D3B4CEB}"/>
          </ac:spMkLst>
        </pc:spChg>
        <pc:spChg chg="add del mod">
          <ac:chgData name="Bharat Gogineni" userId="9d48fbabb9c4195d" providerId="LiveId" clId="{A15C9607-AC86-4AB6-B048-57C2E53ED262}" dt="2022-05-04T23:13:40.043" v="282" actId="26606"/>
          <ac:spMkLst>
            <pc:docMk/>
            <pc:sldMk cId="3124766000" sldId="304"/>
            <ac:spMk id="4" creationId="{1FE9CB6C-6FF8-4B8C-9B41-2DDD39B25DE3}"/>
          </ac:spMkLst>
        </pc:spChg>
        <pc:spChg chg="add mod">
          <ac:chgData name="Bharat Gogineni" userId="9d48fbabb9c4195d" providerId="LiveId" clId="{A15C9607-AC86-4AB6-B048-57C2E53ED262}" dt="2022-05-04T23:13:32.677" v="279" actId="26606"/>
          <ac:spMkLst>
            <pc:docMk/>
            <pc:sldMk cId="3124766000" sldId="304"/>
            <ac:spMk id="13" creationId="{86F5A39C-A2AE-AEDF-306A-1721E6F8D058}"/>
          </ac:spMkLst>
        </pc:spChg>
        <pc:spChg chg="add del">
          <ac:chgData name="Bharat Gogineni" userId="9d48fbabb9c4195d" providerId="LiveId" clId="{A15C9607-AC86-4AB6-B048-57C2E53ED262}" dt="2022-05-04T23:13:30.351" v="277" actId="26606"/>
          <ac:spMkLst>
            <pc:docMk/>
            <pc:sldMk cId="3124766000" sldId="304"/>
            <ac:spMk id="22" creationId="{A2679492-7988-4050-9056-542444452411}"/>
          </ac:spMkLst>
        </pc:spChg>
        <pc:spChg chg="add del">
          <ac:chgData name="Bharat Gogineni" userId="9d48fbabb9c4195d" providerId="LiveId" clId="{A15C9607-AC86-4AB6-B048-57C2E53ED262}" dt="2022-05-04T23:13:30.351" v="277" actId="26606"/>
          <ac:spMkLst>
            <pc:docMk/>
            <pc:sldMk cId="3124766000" sldId="304"/>
            <ac:spMk id="24" creationId="{B091B163-7D61-4891-ABCF-5C13D9C418D0}"/>
          </ac:spMkLst>
        </pc:spChg>
        <pc:spChg chg="add del">
          <ac:chgData name="Bharat Gogineni" userId="9d48fbabb9c4195d" providerId="LiveId" clId="{A15C9607-AC86-4AB6-B048-57C2E53ED262}" dt="2022-05-04T23:13:32.677" v="279" actId="26606"/>
          <ac:spMkLst>
            <pc:docMk/>
            <pc:sldMk cId="3124766000" sldId="304"/>
            <ac:spMk id="28" creationId="{E3020543-B24B-4EC4-8FFC-8DD88EEA91A8}"/>
          </ac:spMkLst>
        </pc:spChg>
        <pc:spChg chg="add del">
          <ac:chgData name="Bharat Gogineni" userId="9d48fbabb9c4195d" providerId="LiveId" clId="{A15C9607-AC86-4AB6-B048-57C2E53ED262}" dt="2022-05-04T23:13:32.677" v="279" actId="26606"/>
          <ac:spMkLst>
            <pc:docMk/>
            <pc:sldMk cId="3124766000" sldId="304"/>
            <ac:spMk id="29" creationId="{327D73B4-9F5C-4A64-A179-51B9500CB8B5}"/>
          </ac:spMkLst>
        </pc:spChg>
        <pc:spChg chg="add del">
          <ac:chgData name="Bharat Gogineni" userId="9d48fbabb9c4195d" providerId="LiveId" clId="{A15C9607-AC86-4AB6-B048-57C2E53ED262}" dt="2022-05-04T23:13:32.677" v="279" actId="26606"/>
          <ac:spMkLst>
            <pc:docMk/>
            <pc:sldMk cId="3124766000" sldId="304"/>
            <ac:spMk id="31" creationId="{C1F06963-6374-4B48-844F-071A9BAAAE02}"/>
          </ac:spMkLst>
        </pc:spChg>
        <pc:spChg chg="add del">
          <ac:chgData name="Bharat Gogineni" userId="9d48fbabb9c4195d" providerId="LiveId" clId="{A15C9607-AC86-4AB6-B048-57C2E53ED262}" dt="2022-05-04T23:13:32.677" v="279" actId="26606"/>
          <ac:spMkLst>
            <pc:docMk/>
            <pc:sldMk cId="3124766000" sldId="304"/>
            <ac:spMk id="32" creationId="{6CB927A4-E432-4310-9CD5-E89FF5063179}"/>
          </ac:spMkLst>
        </pc:spChg>
        <pc:spChg chg="add del">
          <ac:chgData name="Bharat Gogineni" userId="9d48fbabb9c4195d" providerId="LiveId" clId="{A15C9607-AC86-4AB6-B048-57C2E53ED262}" dt="2022-05-04T23:13:32.677" v="279" actId="26606"/>
          <ac:spMkLst>
            <pc:docMk/>
            <pc:sldMk cId="3124766000" sldId="304"/>
            <ac:spMk id="33" creationId="{1453BF6C-B012-48B7-B4E8-6D7AC7C27D02}"/>
          </ac:spMkLst>
        </pc:spChg>
        <pc:graphicFrameChg chg="add del">
          <ac:chgData name="Bharat Gogineni" userId="9d48fbabb9c4195d" providerId="LiveId" clId="{A15C9607-AC86-4AB6-B048-57C2E53ED262}" dt="2022-05-04T23:13:40.032" v="281" actId="26606"/>
          <ac:graphicFrameMkLst>
            <pc:docMk/>
            <pc:sldMk cId="3124766000" sldId="304"/>
            <ac:graphicFrameMk id="15" creationId="{66765FE3-5239-E4BC-0C90-47F310B41A53}"/>
          </ac:graphicFrameMkLst>
        </pc:graphicFrameChg>
        <pc:graphicFrameChg chg="add">
          <ac:chgData name="Bharat Gogineni" userId="9d48fbabb9c4195d" providerId="LiveId" clId="{A15C9607-AC86-4AB6-B048-57C2E53ED262}" dt="2022-05-04T23:13:40.043" v="282" actId="26606"/>
          <ac:graphicFrameMkLst>
            <pc:docMk/>
            <pc:sldMk cId="3124766000" sldId="304"/>
            <ac:graphicFrameMk id="19" creationId="{BCA9469F-9402-EEC4-FB90-D560734CC4C0}"/>
          </ac:graphicFrameMkLst>
        </pc:graphicFrameChg>
        <pc:picChg chg="add del">
          <ac:chgData name="Bharat Gogineni" userId="9d48fbabb9c4195d" providerId="LiveId" clId="{A15C9607-AC86-4AB6-B048-57C2E53ED262}" dt="2022-05-04T23:13:30.351" v="277" actId="26606"/>
          <ac:picMkLst>
            <pc:docMk/>
            <pc:sldMk cId="3124766000" sldId="304"/>
            <ac:picMk id="17" creationId="{A999ED25-0C27-6A2E-FEF1-71CE52F1A3BE}"/>
          </ac:picMkLst>
        </pc:picChg>
        <pc:cxnChg chg="add del">
          <ac:chgData name="Bharat Gogineni" userId="9d48fbabb9c4195d" providerId="LiveId" clId="{A15C9607-AC86-4AB6-B048-57C2E53ED262}" dt="2022-05-04T23:13:32.677" v="279" actId="26606"/>
          <ac:cxnSpMkLst>
            <pc:docMk/>
            <pc:sldMk cId="3124766000" sldId="304"/>
            <ac:cxnSpMk id="18" creationId="{5C05CAAB-DBA2-4548-AD5F-01BB97FBB207}"/>
          </ac:cxnSpMkLst>
        </pc:cxnChg>
        <pc:cxnChg chg="add del">
          <ac:chgData name="Bharat Gogineni" userId="9d48fbabb9c4195d" providerId="LiveId" clId="{A15C9607-AC86-4AB6-B048-57C2E53ED262}" dt="2022-05-04T23:13:30.351" v="277" actId="26606"/>
          <ac:cxnSpMkLst>
            <pc:docMk/>
            <pc:sldMk cId="3124766000" sldId="304"/>
            <ac:cxnSpMk id="20" creationId="{5C05CAAB-DBA2-4548-AD5F-01BB97FBB207}"/>
          </ac:cxnSpMkLst>
        </pc:cxnChg>
        <pc:cxnChg chg="add del">
          <ac:chgData name="Bharat Gogineni" userId="9d48fbabb9c4195d" providerId="LiveId" clId="{A15C9607-AC86-4AB6-B048-57C2E53ED262}" dt="2022-05-04T23:13:30.351" v="277" actId="26606"/>
          <ac:cxnSpMkLst>
            <pc:docMk/>
            <pc:sldMk cId="3124766000" sldId="304"/>
            <ac:cxnSpMk id="26" creationId="{C49DA8F6-BCC1-4447-B54C-57856834B94B}"/>
          </ac:cxnSpMkLst>
        </pc:cxnChg>
        <pc:cxnChg chg="add del">
          <ac:chgData name="Bharat Gogineni" userId="9d48fbabb9c4195d" providerId="LiveId" clId="{A15C9607-AC86-4AB6-B048-57C2E53ED262}" dt="2022-05-04T23:13:32.677" v="279" actId="26606"/>
          <ac:cxnSpMkLst>
            <pc:docMk/>
            <pc:sldMk cId="3124766000" sldId="304"/>
            <ac:cxnSpMk id="30" creationId="{C49DA8F6-BCC1-4447-B54C-57856834B94B}"/>
          </ac:cxnSpMkLst>
        </pc:cxnChg>
      </pc:sldChg>
      <pc:sldChg chg="modSp mod">
        <pc:chgData name="Bharat Gogineni" userId="9d48fbabb9c4195d" providerId="LiveId" clId="{A15C9607-AC86-4AB6-B048-57C2E53ED262}" dt="2022-05-04T23:07:00.559" v="181" actId="255"/>
        <pc:sldMkLst>
          <pc:docMk/>
          <pc:sldMk cId="114769864" sldId="306"/>
        </pc:sldMkLst>
        <pc:spChg chg="mod">
          <ac:chgData name="Bharat Gogineni" userId="9d48fbabb9c4195d" providerId="LiveId" clId="{A15C9607-AC86-4AB6-B048-57C2E53ED262}" dt="2022-05-04T23:07:00.559" v="181" actId="255"/>
          <ac:spMkLst>
            <pc:docMk/>
            <pc:sldMk cId="114769864" sldId="306"/>
            <ac:spMk id="2" creationId="{C3A9968B-2619-4F71-AB00-4C493E120805}"/>
          </ac:spMkLst>
        </pc:spChg>
      </pc:sldChg>
      <pc:sldChg chg="addSp delSp modSp new mod setBg">
        <pc:chgData name="Bharat Gogineni" userId="9d48fbabb9c4195d" providerId="LiveId" clId="{A15C9607-AC86-4AB6-B048-57C2E53ED262}" dt="2022-05-04T23:00:51.017" v="153" actId="26606"/>
        <pc:sldMkLst>
          <pc:docMk/>
          <pc:sldMk cId="431043834" sldId="315"/>
        </pc:sldMkLst>
        <pc:spChg chg="mod">
          <ac:chgData name="Bharat Gogineni" userId="9d48fbabb9c4195d" providerId="LiveId" clId="{A15C9607-AC86-4AB6-B048-57C2E53ED262}" dt="2022-05-04T23:00:51.017" v="153" actId="26606"/>
          <ac:spMkLst>
            <pc:docMk/>
            <pc:sldMk cId="431043834" sldId="315"/>
            <ac:spMk id="2" creationId="{A1527975-98AA-72EA-63F6-3CA70B6ED9C4}"/>
          </ac:spMkLst>
        </pc:spChg>
        <pc:spChg chg="del">
          <ac:chgData name="Bharat Gogineni" userId="9d48fbabb9c4195d" providerId="LiveId" clId="{A15C9607-AC86-4AB6-B048-57C2E53ED262}" dt="2022-05-04T22:58:27.196" v="16" actId="478"/>
          <ac:spMkLst>
            <pc:docMk/>
            <pc:sldMk cId="431043834" sldId="315"/>
            <ac:spMk id="3" creationId="{14C891C9-F791-51AF-F4A6-73E6013B3AE4}"/>
          </ac:spMkLst>
        </pc:spChg>
        <pc:spChg chg="add del mod">
          <ac:chgData name="Bharat Gogineni" userId="9d48fbabb9c4195d" providerId="LiveId" clId="{A15C9607-AC86-4AB6-B048-57C2E53ED262}" dt="2022-05-04T23:00:51.017" v="153" actId="26606"/>
          <ac:spMkLst>
            <pc:docMk/>
            <pc:sldMk cId="431043834" sldId="315"/>
            <ac:spMk id="4" creationId="{642966BC-A9DC-42A2-AC77-A40104A98F93}"/>
          </ac:spMkLst>
        </pc:spChg>
        <pc:spChg chg="del mod">
          <ac:chgData name="Bharat Gogineni" userId="9d48fbabb9c4195d" providerId="LiveId" clId="{A15C9607-AC86-4AB6-B048-57C2E53ED262}" dt="2022-05-04T22:58:21.661" v="14" actId="478"/>
          <ac:spMkLst>
            <pc:docMk/>
            <pc:sldMk cId="431043834" sldId="315"/>
            <ac:spMk id="5" creationId="{E8AE6B11-BB71-2A6F-DC28-994192707ECA}"/>
          </ac:spMkLst>
        </pc:spChg>
        <pc:spChg chg="del">
          <ac:chgData name="Bharat Gogineni" userId="9d48fbabb9c4195d" providerId="LiveId" clId="{A15C9607-AC86-4AB6-B048-57C2E53ED262}" dt="2022-05-04T22:58:25.269" v="15" actId="478"/>
          <ac:spMkLst>
            <pc:docMk/>
            <pc:sldMk cId="431043834" sldId="315"/>
            <ac:spMk id="6" creationId="{93EBABD5-B38D-861E-7064-098A02FAA1BF}"/>
          </ac:spMkLst>
        </pc:spChg>
        <pc:spChg chg="add del">
          <ac:chgData name="Bharat Gogineni" userId="9d48fbabb9c4195d" providerId="LiveId" clId="{A15C9607-AC86-4AB6-B048-57C2E53ED262}" dt="2022-05-04T23:00:50.945" v="152" actId="26606"/>
          <ac:spMkLst>
            <pc:docMk/>
            <pc:sldMk cId="431043834" sldId="315"/>
            <ac:spMk id="9" creationId="{2659FDB4-FCBE-4A89-B46D-43D4FA54464D}"/>
          </ac:spMkLst>
        </pc:spChg>
        <pc:spChg chg="add del">
          <ac:chgData name="Bharat Gogineni" userId="9d48fbabb9c4195d" providerId="LiveId" clId="{A15C9607-AC86-4AB6-B048-57C2E53ED262}" dt="2022-05-04T23:00:35.628" v="129" actId="26606"/>
          <ac:spMkLst>
            <pc:docMk/>
            <pc:sldMk cId="431043834" sldId="315"/>
            <ac:spMk id="12" creationId="{2659FDB4-FCBE-4A89-B46D-43D4FA54464D}"/>
          </ac:spMkLst>
        </pc:spChg>
        <pc:spChg chg="add">
          <ac:chgData name="Bharat Gogineni" userId="9d48fbabb9c4195d" providerId="LiveId" clId="{A15C9607-AC86-4AB6-B048-57C2E53ED262}" dt="2022-05-04T23:00:51.017" v="153" actId="26606"/>
          <ac:spMkLst>
            <pc:docMk/>
            <pc:sldMk cId="431043834" sldId="315"/>
            <ac:spMk id="16" creationId="{2659FDB4-FCBE-4A89-B46D-43D4FA54464D}"/>
          </ac:spMkLst>
        </pc:spChg>
        <pc:graphicFrameChg chg="add del">
          <ac:chgData name="Bharat Gogineni" userId="9d48fbabb9c4195d" providerId="LiveId" clId="{A15C9607-AC86-4AB6-B048-57C2E53ED262}" dt="2022-05-04T23:00:35.628" v="129" actId="26606"/>
          <ac:graphicFrameMkLst>
            <pc:docMk/>
            <pc:sldMk cId="431043834" sldId="315"/>
            <ac:graphicFrameMk id="7" creationId="{E938B422-BBBB-2491-2B9E-7B1C547BA2A4}"/>
          </ac:graphicFrameMkLst>
        </pc:graphicFrameChg>
        <pc:graphicFrameChg chg="add del">
          <ac:chgData name="Bharat Gogineni" userId="9d48fbabb9c4195d" providerId="LiveId" clId="{A15C9607-AC86-4AB6-B048-57C2E53ED262}" dt="2022-05-04T23:00:50.945" v="152" actId="26606"/>
          <ac:graphicFrameMkLst>
            <pc:docMk/>
            <pc:sldMk cId="431043834" sldId="315"/>
            <ac:graphicFrameMk id="13" creationId="{86B40CFC-2C4F-1837-B3A6-6EF1F57344E1}"/>
          </ac:graphicFrameMkLst>
        </pc:graphicFrameChg>
        <pc:graphicFrameChg chg="add">
          <ac:chgData name="Bharat Gogineni" userId="9d48fbabb9c4195d" providerId="LiveId" clId="{A15C9607-AC86-4AB6-B048-57C2E53ED262}" dt="2022-05-04T23:00:51.017" v="153" actId="26606"/>
          <ac:graphicFrameMkLst>
            <pc:docMk/>
            <pc:sldMk cId="431043834" sldId="315"/>
            <ac:graphicFrameMk id="18" creationId="{A96FF114-DEEF-BDD8-C9C9-1B56B464F107}"/>
          </ac:graphicFrameMkLst>
        </pc:graphicFrameChg>
        <pc:cxnChg chg="add del">
          <ac:chgData name="Bharat Gogineni" userId="9d48fbabb9c4195d" providerId="LiveId" clId="{A15C9607-AC86-4AB6-B048-57C2E53ED262}" dt="2022-05-04T23:00:50.945" v="152" actId="26606"/>
          <ac:cxnSpMkLst>
            <pc:docMk/>
            <pc:sldMk cId="431043834" sldId="315"/>
            <ac:cxnSpMk id="8" creationId="{5C05CAAB-DBA2-4548-AD5F-01BB97FBB207}"/>
          </ac:cxnSpMkLst>
        </pc:cxnChg>
        <pc:cxnChg chg="add del">
          <ac:chgData name="Bharat Gogineni" userId="9d48fbabb9c4195d" providerId="LiveId" clId="{A15C9607-AC86-4AB6-B048-57C2E53ED262}" dt="2022-05-04T23:00:35.628" v="129" actId="26606"/>
          <ac:cxnSpMkLst>
            <pc:docMk/>
            <pc:sldMk cId="431043834" sldId="315"/>
            <ac:cxnSpMk id="10" creationId="{5C05CAAB-DBA2-4548-AD5F-01BB97FBB207}"/>
          </ac:cxnSpMkLst>
        </pc:cxnChg>
        <pc:cxnChg chg="add del">
          <ac:chgData name="Bharat Gogineni" userId="9d48fbabb9c4195d" providerId="LiveId" clId="{A15C9607-AC86-4AB6-B048-57C2E53ED262}" dt="2022-05-04T23:00:50.945" v="152" actId="26606"/>
          <ac:cxnSpMkLst>
            <pc:docMk/>
            <pc:sldMk cId="431043834" sldId="315"/>
            <ac:cxnSpMk id="11" creationId="{C8F51B3F-8331-4E4A-AE96-D47B1006EEAD}"/>
          </ac:cxnSpMkLst>
        </pc:cxnChg>
        <pc:cxnChg chg="add del">
          <ac:chgData name="Bharat Gogineni" userId="9d48fbabb9c4195d" providerId="LiveId" clId="{A15C9607-AC86-4AB6-B048-57C2E53ED262}" dt="2022-05-04T23:00:35.628" v="129" actId="26606"/>
          <ac:cxnSpMkLst>
            <pc:docMk/>
            <pc:sldMk cId="431043834" sldId="315"/>
            <ac:cxnSpMk id="14" creationId="{C8F51B3F-8331-4E4A-AE96-D47B1006EEAD}"/>
          </ac:cxnSpMkLst>
        </pc:cxnChg>
        <pc:cxnChg chg="add">
          <ac:chgData name="Bharat Gogineni" userId="9d48fbabb9c4195d" providerId="LiveId" clId="{A15C9607-AC86-4AB6-B048-57C2E53ED262}" dt="2022-05-04T23:00:51.017" v="153" actId="26606"/>
          <ac:cxnSpMkLst>
            <pc:docMk/>
            <pc:sldMk cId="431043834" sldId="315"/>
            <ac:cxnSpMk id="15" creationId="{5C05CAAB-DBA2-4548-AD5F-01BB97FBB207}"/>
          </ac:cxnSpMkLst>
        </pc:cxnChg>
        <pc:cxnChg chg="add">
          <ac:chgData name="Bharat Gogineni" userId="9d48fbabb9c4195d" providerId="LiveId" clId="{A15C9607-AC86-4AB6-B048-57C2E53ED262}" dt="2022-05-04T23:00:51.017" v="153" actId="26606"/>
          <ac:cxnSpMkLst>
            <pc:docMk/>
            <pc:sldMk cId="431043834" sldId="315"/>
            <ac:cxnSpMk id="17" creationId="{C8F51B3F-8331-4E4A-AE96-D47B1006EEAD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68E2C-7102-4441-8958-6CB8ED0632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6F9605-066D-4DA1-9BC7-637B16DA2050}">
      <dgm:prSet/>
      <dgm:spPr/>
      <dgm:t>
        <a:bodyPr/>
        <a:lstStyle/>
        <a:p>
          <a:r>
            <a:rPr lang="en-US"/>
            <a:t>Mongodb</a:t>
          </a:r>
        </a:p>
      </dgm:t>
    </dgm:pt>
    <dgm:pt modelId="{5EE337EF-F2A4-4AF4-944F-67F4D5CE53D2}" type="parTrans" cxnId="{C0AB24E4-32CC-4CCE-BBA2-CC5D52B09525}">
      <dgm:prSet/>
      <dgm:spPr/>
      <dgm:t>
        <a:bodyPr/>
        <a:lstStyle/>
        <a:p>
          <a:endParaRPr lang="en-US"/>
        </a:p>
      </dgm:t>
    </dgm:pt>
    <dgm:pt modelId="{746BA676-3E99-4C7B-99C0-7673453BCCFA}" type="sibTrans" cxnId="{C0AB24E4-32CC-4CCE-BBA2-CC5D52B09525}">
      <dgm:prSet/>
      <dgm:spPr/>
      <dgm:t>
        <a:bodyPr/>
        <a:lstStyle/>
        <a:p>
          <a:endParaRPr lang="en-US"/>
        </a:p>
      </dgm:t>
    </dgm:pt>
    <dgm:pt modelId="{8C61CD97-9741-4BCE-9C81-E1D4712F68B1}">
      <dgm:prSet/>
      <dgm:spPr/>
      <dgm:t>
        <a:bodyPr/>
        <a:lstStyle/>
        <a:p>
          <a:r>
            <a:rPr lang="en-US"/>
            <a:t>Express </a:t>
          </a:r>
        </a:p>
      </dgm:t>
    </dgm:pt>
    <dgm:pt modelId="{9087DD05-AF95-4983-9EE3-36C27E66D2B6}" type="parTrans" cxnId="{B88B7E0C-BA56-4E00-B480-980738B84CB1}">
      <dgm:prSet/>
      <dgm:spPr/>
      <dgm:t>
        <a:bodyPr/>
        <a:lstStyle/>
        <a:p>
          <a:endParaRPr lang="en-US"/>
        </a:p>
      </dgm:t>
    </dgm:pt>
    <dgm:pt modelId="{97C9B666-A604-4447-AFD2-B209F2E7783A}" type="sibTrans" cxnId="{B88B7E0C-BA56-4E00-B480-980738B84CB1}">
      <dgm:prSet/>
      <dgm:spPr/>
      <dgm:t>
        <a:bodyPr/>
        <a:lstStyle/>
        <a:p>
          <a:endParaRPr lang="en-US"/>
        </a:p>
      </dgm:t>
    </dgm:pt>
    <dgm:pt modelId="{B1FEFB61-E663-4A5C-9467-95DADF4086A5}">
      <dgm:prSet/>
      <dgm:spPr/>
      <dgm:t>
        <a:bodyPr/>
        <a:lstStyle/>
        <a:p>
          <a:r>
            <a:rPr lang="en-US"/>
            <a:t>Angular</a:t>
          </a:r>
        </a:p>
      </dgm:t>
    </dgm:pt>
    <dgm:pt modelId="{8E22BEBC-5261-4B2E-ADCA-75ABF0FABE72}" type="parTrans" cxnId="{6898DA36-4ADD-4E2D-9CBE-77DC9EE8CF80}">
      <dgm:prSet/>
      <dgm:spPr/>
      <dgm:t>
        <a:bodyPr/>
        <a:lstStyle/>
        <a:p>
          <a:endParaRPr lang="en-US"/>
        </a:p>
      </dgm:t>
    </dgm:pt>
    <dgm:pt modelId="{248F3AB6-5E0D-480A-87DC-F5592FAA05A1}" type="sibTrans" cxnId="{6898DA36-4ADD-4E2D-9CBE-77DC9EE8CF80}">
      <dgm:prSet/>
      <dgm:spPr/>
      <dgm:t>
        <a:bodyPr/>
        <a:lstStyle/>
        <a:p>
          <a:endParaRPr lang="en-US"/>
        </a:p>
      </dgm:t>
    </dgm:pt>
    <dgm:pt modelId="{FD1A8A70-4289-442E-95BA-DB2117FAA624}">
      <dgm:prSet/>
      <dgm:spPr/>
      <dgm:t>
        <a:bodyPr/>
        <a:lstStyle/>
        <a:p>
          <a:r>
            <a:rPr lang="en-US"/>
            <a:t>Nodejs</a:t>
          </a:r>
        </a:p>
      </dgm:t>
    </dgm:pt>
    <dgm:pt modelId="{6DDD031E-DB50-4050-8BC5-EFE4E61B14DB}" type="parTrans" cxnId="{87A84293-B8FB-4BAB-A496-32C455837401}">
      <dgm:prSet/>
      <dgm:spPr/>
      <dgm:t>
        <a:bodyPr/>
        <a:lstStyle/>
        <a:p>
          <a:endParaRPr lang="en-US"/>
        </a:p>
      </dgm:t>
    </dgm:pt>
    <dgm:pt modelId="{F653505D-C3E9-40D8-8CD5-CB936E977A8B}" type="sibTrans" cxnId="{87A84293-B8FB-4BAB-A496-32C455837401}">
      <dgm:prSet/>
      <dgm:spPr/>
      <dgm:t>
        <a:bodyPr/>
        <a:lstStyle/>
        <a:p>
          <a:endParaRPr lang="en-US"/>
        </a:p>
      </dgm:t>
    </dgm:pt>
    <dgm:pt modelId="{5B3C20B6-A6BF-45C7-9F92-1E8C1D44F797}" type="pres">
      <dgm:prSet presAssocID="{60768E2C-7102-4441-8958-6CB8ED06328A}" presName="linear" presStyleCnt="0">
        <dgm:presLayoutVars>
          <dgm:dir/>
          <dgm:animLvl val="lvl"/>
          <dgm:resizeHandles val="exact"/>
        </dgm:presLayoutVars>
      </dgm:prSet>
      <dgm:spPr/>
    </dgm:pt>
    <dgm:pt modelId="{207552E6-A82B-48B6-9935-37438C98716F}" type="pres">
      <dgm:prSet presAssocID="{656F9605-066D-4DA1-9BC7-637B16DA2050}" presName="parentLin" presStyleCnt="0"/>
      <dgm:spPr/>
    </dgm:pt>
    <dgm:pt modelId="{365F6847-D043-4A6D-A1CE-31D3FF08C94C}" type="pres">
      <dgm:prSet presAssocID="{656F9605-066D-4DA1-9BC7-637B16DA2050}" presName="parentLeftMargin" presStyleLbl="node1" presStyleIdx="0" presStyleCnt="4"/>
      <dgm:spPr/>
    </dgm:pt>
    <dgm:pt modelId="{5F191946-CA2B-46EB-B744-30C750CB686D}" type="pres">
      <dgm:prSet presAssocID="{656F9605-066D-4DA1-9BC7-637B16DA20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4CA3D9-33BF-4A38-85A7-407F660E3353}" type="pres">
      <dgm:prSet presAssocID="{656F9605-066D-4DA1-9BC7-637B16DA2050}" presName="negativeSpace" presStyleCnt="0"/>
      <dgm:spPr/>
    </dgm:pt>
    <dgm:pt modelId="{4DF71F02-DC88-4CD8-AE0B-7D5E149B5030}" type="pres">
      <dgm:prSet presAssocID="{656F9605-066D-4DA1-9BC7-637B16DA2050}" presName="childText" presStyleLbl="conFgAcc1" presStyleIdx="0" presStyleCnt="4">
        <dgm:presLayoutVars>
          <dgm:bulletEnabled val="1"/>
        </dgm:presLayoutVars>
      </dgm:prSet>
      <dgm:spPr/>
    </dgm:pt>
    <dgm:pt modelId="{F3FF936E-28F6-4954-BA35-5F0558F82A8F}" type="pres">
      <dgm:prSet presAssocID="{746BA676-3E99-4C7B-99C0-7673453BCCFA}" presName="spaceBetweenRectangles" presStyleCnt="0"/>
      <dgm:spPr/>
    </dgm:pt>
    <dgm:pt modelId="{86292E28-7276-41BC-8F23-46CB73C0593B}" type="pres">
      <dgm:prSet presAssocID="{8C61CD97-9741-4BCE-9C81-E1D4712F68B1}" presName="parentLin" presStyleCnt="0"/>
      <dgm:spPr/>
    </dgm:pt>
    <dgm:pt modelId="{A58AC711-3A77-45AB-A8AB-500300ECEACE}" type="pres">
      <dgm:prSet presAssocID="{8C61CD97-9741-4BCE-9C81-E1D4712F68B1}" presName="parentLeftMargin" presStyleLbl="node1" presStyleIdx="0" presStyleCnt="4"/>
      <dgm:spPr/>
    </dgm:pt>
    <dgm:pt modelId="{B72C7FAC-F95E-4698-A78F-2A1C47E0357B}" type="pres">
      <dgm:prSet presAssocID="{8C61CD97-9741-4BCE-9C81-E1D4712F68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D6C382-3FCE-4D3C-8DA8-8D21C265E438}" type="pres">
      <dgm:prSet presAssocID="{8C61CD97-9741-4BCE-9C81-E1D4712F68B1}" presName="negativeSpace" presStyleCnt="0"/>
      <dgm:spPr/>
    </dgm:pt>
    <dgm:pt modelId="{F69E57F9-030F-4834-AD2B-879EFB174CE3}" type="pres">
      <dgm:prSet presAssocID="{8C61CD97-9741-4BCE-9C81-E1D4712F68B1}" presName="childText" presStyleLbl="conFgAcc1" presStyleIdx="1" presStyleCnt="4">
        <dgm:presLayoutVars>
          <dgm:bulletEnabled val="1"/>
        </dgm:presLayoutVars>
      </dgm:prSet>
      <dgm:spPr/>
    </dgm:pt>
    <dgm:pt modelId="{904CFABE-47C5-46BB-8127-29CE3C1FD99F}" type="pres">
      <dgm:prSet presAssocID="{97C9B666-A604-4447-AFD2-B209F2E7783A}" presName="spaceBetweenRectangles" presStyleCnt="0"/>
      <dgm:spPr/>
    </dgm:pt>
    <dgm:pt modelId="{7138B592-4E31-4E2D-989C-C36FA167AC78}" type="pres">
      <dgm:prSet presAssocID="{B1FEFB61-E663-4A5C-9467-95DADF4086A5}" presName="parentLin" presStyleCnt="0"/>
      <dgm:spPr/>
    </dgm:pt>
    <dgm:pt modelId="{8595395E-F0E4-4FFD-822D-75EEA3454D93}" type="pres">
      <dgm:prSet presAssocID="{B1FEFB61-E663-4A5C-9467-95DADF4086A5}" presName="parentLeftMargin" presStyleLbl="node1" presStyleIdx="1" presStyleCnt="4"/>
      <dgm:spPr/>
    </dgm:pt>
    <dgm:pt modelId="{FB62B6F1-444B-4973-B303-0CDD9FC649BA}" type="pres">
      <dgm:prSet presAssocID="{B1FEFB61-E663-4A5C-9467-95DADF4086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CCE44B-4358-45B4-AB30-C9FF6123E6BB}" type="pres">
      <dgm:prSet presAssocID="{B1FEFB61-E663-4A5C-9467-95DADF4086A5}" presName="negativeSpace" presStyleCnt="0"/>
      <dgm:spPr/>
    </dgm:pt>
    <dgm:pt modelId="{C4F2E1CF-1852-44D8-8AD5-CD879AC27CEC}" type="pres">
      <dgm:prSet presAssocID="{B1FEFB61-E663-4A5C-9467-95DADF4086A5}" presName="childText" presStyleLbl="conFgAcc1" presStyleIdx="2" presStyleCnt="4">
        <dgm:presLayoutVars>
          <dgm:bulletEnabled val="1"/>
        </dgm:presLayoutVars>
      </dgm:prSet>
      <dgm:spPr/>
    </dgm:pt>
    <dgm:pt modelId="{04709601-67E3-4972-9D94-8FD068A942C2}" type="pres">
      <dgm:prSet presAssocID="{248F3AB6-5E0D-480A-87DC-F5592FAA05A1}" presName="spaceBetweenRectangles" presStyleCnt="0"/>
      <dgm:spPr/>
    </dgm:pt>
    <dgm:pt modelId="{B4C8F9E0-F782-4292-85C4-764C08787510}" type="pres">
      <dgm:prSet presAssocID="{FD1A8A70-4289-442E-95BA-DB2117FAA624}" presName="parentLin" presStyleCnt="0"/>
      <dgm:spPr/>
    </dgm:pt>
    <dgm:pt modelId="{FD171EC3-AB43-4B27-9B75-D38877FE17B6}" type="pres">
      <dgm:prSet presAssocID="{FD1A8A70-4289-442E-95BA-DB2117FAA624}" presName="parentLeftMargin" presStyleLbl="node1" presStyleIdx="2" presStyleCnt="4"/>
      <dgm:spPr/>
    </dgm:pt>
    <dgm:pt modelId="{6BF42BC0-83C5-47C1-BCCE-9B05D6C8BF2E}" type="pres">
      <dgm:prSet presAssocID="{FD1A8A70-4289-442E-95BA-DB2117FAA62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47775EC-0442-436B-B9BE-3069D2E3EA49}" type="pres">
      <dgm:prSet presAssocID="{FD1A8A70-4289-442E-95BA-DB2117FAA624}" presName="negativeSpace" presStyleCnt="0"/>
      <dgm:spPr/>
    </dgm:pt>
    <dgm:pt modelId="{5454D950-D243-4B5E-B837-85D1F9A32219}" type="pres">
      <dgm:prSet presAssocID="{FD1A8A70-4289-442E-95BA-DB2117FAA62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88B7E0C-BA56-4E00-B480-980738B84CB1}" srcId="{60768E2C-7102-4441-8958-6CB8ED06328A}" destId="{8C61CD97-9741-4BCE-9C81-E1D4712F68B1}" srcOrd="1" destOrd="0" parTransId="{9087DD05-AF95-4983-9EE3-36C27E66D2B6}" sibTransId="{97C9B666-A604-4447-AFD2-B209F2E7783A}"/>
    <dgm:cxn modelId="{B4309F18-BA9D-427C-B454-41DEC2F28341}" type="presOf" srcId="{B1FEFB61-E663-4A5C-9467-95DADF4086A5}" destId="{FB62B6F1-444B-4973-B303-0CDD9FC649BA}" srcOrd="1" destOrd="0" presId="urn:microsoft.com/office/officeart/2005/8/layout/list1"/>
    <dgm:cxn modelId="{48D46223-F36B-4076-B802-9CEB56F4633E}" type="presOf" srcId="{8C61CD97-9741-4BCE-9C81-E1D4712F68B1}" destId="{B72C7FAC-F95E-4698-A78F-2A1C47E0357B}" srcOrd="1" destOrd="0" presId="urn:microsoft.com/office/officeart/2005/8/layout/list1"/>
    <dgm:cxn modelId="{6898DA36-4ADD-4E2D-9CBE-77DC9EE8CF80}" srcId="{60768E2C-7102-4441-8958-6CB8ED06328A}" destId="{B1FEFB61-E663-4A5C-9467-95DADF4086A5}" srcOrd="2" destOrd="0" parTransId="{8E22BEBC-5261-4B2E-ADCA-75ABF0FABE72}" sibTransId="{248F3AB6-5E0D-480A-87DC-F5592FAA05A1}"/>
    <dgm:cxn modelId="{AFE99F37-8746-431A-8720-85C71F988287}" type="presOf" srcId="{60768E2C-7102-4441-8958-6CB8ED06328A}" destId="{5B3C20B6-A6BF-45C7-9F92-1E8C1D44F797}" srcOrd="0" destOrd="0" presId="urn:microsoft.com/office/officeart/2005/8/layout/list1"/>
    <dgm:cxn modelId="{44B49568-FB72-4CD4-ABB0-D1E3965650D2}" type="presOf" srcId="{8C61CD97-9741-4BCE-9C81-E1D4712F68B1}" destId="{A58AC711-3A77-45AB-A8AB-500300ECEACE}" srcOrd="0" destOrd="0" presId="urn:microsoft.com/office/officeart/2005/8/layout/list1"/>
    <dgm:cxn modelId="{28BFC37A-7C7C-4837-8295-5ECDDAE279D9}" type="presOf" srcId="{B1FEFB61-E663-4A5C-9467-95DADF4086A5}" destId="{8595395E-F0E4-4FFD-822D-75EEA3454D93}" srcOrd="0" destOrd="0" presId="urn:microsoft.com/office/officeart/2005/8/layout/list1"/>
    <dgm:cxn modelId="{351A8392-3047-489C-A31D-E2BA01A21852}" type="presOf" srcId="{656F9605-066D-4DA1-9BC7-637B16DA2050}" destId="{365F6847-D043-4A6D-A1CE-31D3FF08C94C}" srcOrd="0" destOrd="0" presId="urn:microsoft.com/office/officeart/2005/8/layout/list1"/>
    <dgm:cxn modelId="{87A84293-B8FB-4BAB-A496-32C455837401}" srcId="{60768E2C-7102-4441-8958-6CB8ED06328A}" destId="{FD1A8A70-4289-442E-95BA-DB2117FAA624}" srcOrd="3" destOrd="0" parTransId="{6DDD031E-DB50-4050-8BC5-EFE4E61B14DB}" sibTransId="{F653505D-C3E9-40D8-8CD5-CB936E977A8B}"/>
    <dgm:cxn modelId="{175A2F9F-F0F6-461D-B3AC-D18DF423D498}" type="presOf" srcId="{FD1A8A70-4289-442E-95BA-DB2117FAA624}" destId="{FD171EC3-AB43-4B27-9B75-D38877FE17B6}" srcOrd="0" destOrd="0" presId="urn:microsoft.com/office/officeart/2005/8/layout/list1"/>
    <dgm:cxn modelId="{9E0364B7-E41B-4B6A-B648-639CE4D06A87}" type="presOf" srcId="{FD1A8A70-4289-442E-95BA-DB2117FAA624}" destId="{6BF42BC0-83C5-47C1-BCCE-9B05D6C8BF2E}" srcOrd="1" destOrd="0" presId="urn:microsoft.com/office/officeart/2005/8/layout/list1"/>
    <dgm:cxn modelId="{D6634BC9-2D63-4835-AB5F-268FEB7BC2F1}" type="presOf" srcId="{656F9605-066D-4DA1-9BC7-637B16DA2050}" destId="{5F191946-CA2B-46EB-B744-30C750CB686D}" srcOrd="1" destOrd="0" presId="urn:microsoft.com/office/officeart/2005/8/layout/list1"/>
    <dgm:cxn modelId="{C0AB24E4-32CC-4CCE-BBA2-CC5D52B09525}" srcId="{60768E2C-7102-4441-8958-6CB8ED06328A}" destId="{656F9605-066D-4DA1-9BC7-637B16DA2050}" srcOrd="0" destOrd="0" parTransId="{5EE337EF-F2A4-4AF4-944F-67F4D5CE53D2}" sibTransId="{746BA676-3E99-4C7B-99C0-7673453BCCFA}"/>
    <dgm:cxn modelId="{D4205174-A06D-4A48-8365-543285D7D5DA}" type="presParOf" srcId="{5B3C20B6-A6BF-45C7-9F92-1E8C1D44F797}" destId="{207552E6-A82B-48B6-9935-37438C98716F}" srcOrd="0" destOrd="0" presId="urn:microsoft.com/office/officeart/2005/8/layout/list1"/>
    <dgm:cxn modelId="{FEB6ED52-D7FF-4F5F-8FD3-CA4FB263AAAE}" type="presParOf" srcId="{207552E6-A82B-48B6-9935-37438C98716F}" destId="{365F6847-D043-4A6D-A1CE-31D3FF08C94C}" srcOrd="0" destOrd="0" presId="urn:microsoft.com/office/officeart/2005/8/layout/list1"/>
    <dgm:cxn modelId="{D5EDA88F-0410-46F2-829A-9624B717237D}" type="presParOf" srcId="{207552E6-A82B-48B6-9935-37438C98716F}" destId="{5F191946-CA2B-46EB-B744-30C750CB686D}" srcOrd="1" destOrd="0" presId="urn:microsoft.com/office/officeart/2005/8/layout/list1"/>
    <dgm:cxn modelId="{6C17DD2D-2FA2-40CB-8E7B-E257C38A1046}" type="presParOf" srcId="{5B3C20B6-A6BF-45C7-9F92-1E8C1D44F797}" destId="{EB4CA3D9-33BF-4A38-85A7-407F660E3353}" srcOrd="1" destOrd="0" presId="urn:microsoft.com/office/officeart/2005/8/layout/list1"/>
    <dgm:cxn modelId="{9C25634B-B742-49B2-A87B-2B835F38E662}" type="presParOf" srcId="{5B3C20B6-A6BF-45C7-9F92-1E8C1D44F797}" destId="{4DF71F02-DC88-4CD8-AE0B-7D5E149B5030}" srcOrd="2" destOrd="0" presId="urn:microsoft.com/office/officeart/2005/8/layout/list1"/>
    <dgm:cxn modelId="{FFD6FBC4-7917-49F9-ABEB-715EACE6D477}" type="presParOf" srcId="{5B3C20B6-A6BF-45C7-9F92-1E8C1D44F797}" destId="{F3FF936E-28F6-4954-BA35-5F0558F82A8F}" srcOrd="3" destOrd="0" presId="urn:microsoft.com/office/officeart/2005/8/layout/list1"/>
    <dgm:cxn modelId="{31EF1CC8-E891-4951-9868-FD6DB258A3B3}" type="presParOf" srcId="{5B3C20B6-A6BF-45C7-9F92-1E8C1D44F797}" destId="{86292E28-7276-41BC-8F23-46CB73C0593B}" srcOrd="4" destOrd="0" presId="urn:microsoft.com/office/officeart/2005/8/layout/list1"/>
    <dgm:cxn modelId="{16CADAC9-8D3D-40D4-9C31-D0B0B1FA4F1B}" type="presParOf" srcId="{86292E28-7276-41BC-8F23-46CB73C0593B}" destId="{A58AC711-3A77-45AB-A8AB-500300ECEACE}" srcOrd="0" destOrd="0" presId="urn:microsoft.com/office/officeart/2005/8/layout/list1"/>
    <dgm:cxn modelId="{BA077777-7BB7-4FC4-8503-C84FA1B354BC}" type="presParOf" srcId="{86292E28-7276-41BC-8F23-46CB73C0593B}" destId="{B72C7FAC-F95E-4698-A78F-2A1C47E0357B}" srcOrd="1" destOrd="0" presId="urn:microsoft.com/office/officeart/2005/8/layout/list1"/>
    <dgm:cxn modelId="{848DA48D-A04B-45A8-8AB9-3F33EC276F1C}" type="presParOf" srcId="{5B3C20B6-A6BF-45C7-9F92-1E8C1D44F797}" destId="{C3D6C382-3FCE-4D3C-8DA8-8D21C265E438}" srcOrd="5" destOrd="0" presId="urn:microsoft.com/office/officeart/2005/8/layout/list1"/>
    <dgm:cxn modelId="{0BBF194F-F2D0-4B0E-BB1F-4D1E094BA307}" type="presParOf" srcId="{5B3C20B6-A6BF-45C7-9F92-1E8C1D44F797}" destId="{F69E57F9-030F-4834-AD2B-879EFB174CE3}" srcOrd="6" destOrd="0" presId="urn:microsoft.com/office/officeart/2005/8/layout/list1"/>
    <dgm:cxn modelId="{20DFA928-4224-4ED9-AC9F-5ADB7A2FF422}" type="presParOf" srcId="{5B3C20B6-A6BF-45C7-9F92-1E8C1D44F797}" destId="{904CFABE-47C5-46BB-8127-29CE3C1FD99F}" srcOrd="7" destOrd="0" presId="urn:microsoft.com/office/officeart/2005/8/layout/list1"/>
    <dgm:cxn modelId="{3E97A7F6-5D3F-4DDC-9194-3C548A4949FA}" type="presParOf" srcId="{5B3C20B6-A6BF-45C7-9F92-1E8C1D44F797}" destId="{7138B592-4E31-4E2D-989C-C36FA167AC78}" srcOrd="8" destOrd="0" presId="urn:microsoft.com/office/officeart/2005/8/layout/list1"/>
    <dgm:cxn modelId="{27FDFFEB-4BA9-466F-B07B-89A2E8FD7E87}" type="presParOf" srcId="{7138B592-4E31-4E2D-989C-C36FA167AC78}" destId="{8595395E-F0E4-4FFD-822D-75EEA3454D93}" srcOrd="0" destOrd="0" presId="urn:microsoft.com/office/officeart/2005/8/layout/list1"/>
    <dgm:cxn modelId="{8B248D39-0E9E-4C79-AA7F-2A51E9803C06}" type="presParOf" srcId="{7138B592-4E31-4E2D-989C-C36FA167AC78}" destId="{FB62B6F1-444B-4973-B303-0CDD9FC649BA}" srcOrd="1" destOrd="0" presId="urn:microsoft.com/office/officeart/2005/8/layout/list1"/>
    <dgm:cxn modelId="{26FFACBB-B831-4502-9B46-1E03C1616E78}" type="presParOf" srcId="{5B3C20B6-A6BF-45C7-9F92-1E8C1D44F797}" destId="{A2CCE44B-4358-45B4-AB30-C9FF6123E6BB}" srcOrd="9" destOrd="0" presId="urn:microsoft.com/office/officeart/2005/8/layout/list1"/>
    <dgm:cxn modelId="{6B7AE5EB-9336-41C9-BCE8-B648266F2AD7}" type="presParOf" srcId="{5B3C20B6-A6BF-45C7-9F92-1E8C1D44F797}" destId="{C4F2E1CF-1852-44D8-8AD5-CD879AC27CEC}" srcOrd="10" destOrd="0" presId="urn:microsoft.com/office/officeart/2005/8/layout/list1"/>
    <dgm:cxn modelId="{A84B8BA5-C9AA-4FD6-99A8-D1E59E708930}" type="presParOf" srcId="{5B3C20B6-A6BF-45C7-9F92-1E8C1D44F797}" destId="{04709601-67E3-4972-9D94-8FD068A942C2}" srcOrd="11" destOrd="0" presId="urn:microsoft.com/office/officeart/2005/8/layout/list1"/>
    <dgm:cxn modelId="{5C008C61-EF1E-4D51-BEA5-3A25E65C9DAF}" type="presParOf" srcId="{5B3C20B6-A6BF-45C7-9F92-1E8C1D44F797}" destId="{B4C8F9E0-F782-4292-85C4-764C08787510}" srcOrd="12" destOrd="0" presId="urn:microsoft.com/office/officeart/2005/8/layout/list1"/>
    <dgm:cxn modelId="{FC6F394F-77FB-4E5F-A721-0FDDF7EC6EF7}" type="presParOf" srcId="{B4C8F9E0-F782-4292-85C4-764C08787510}" destId="{FD171EC3-AB43-4B27-9B75-D38877FE17B6}" srcOrd="0" destOrd="0" presId="urn:microsoft.com/office/officeart/2005/8/layout/list1"/>
    <dgm:cxn modelId="{B227F396-557F-4B16-882C-C0622444B054}" type="presParOf" srcId="{B4C8F9E0-F782-4292-85C4-764C08787510}" destId="{6BF42BC0-83C5-47C1-BCCE-9B05D6C8BF2E}" srcOrd="1" destOrd="0" presId="urn:microsoft.com/office/officeart/2005/8/layout/list1"/>
    <dgm:cxn modelId="{09AF70CD-07B3-47EE-91F5-D253A318DF5E}" type="presParOf" srcId="{5B3C20B6-A6BF-45C7-9F92-1E8C1D44F797}" destId="{E47775EC-0442-436B-B9BE-3069D2E3EA49}" srcOrd="13" destOrd="0" presId="urn:microsoft.com/office/officeart/2005/8/layout/list1"/>
    <dgm:cxn modelId="{4D91BCAF-2E36-41B3-A3EB-BD97D3055422}" type="presParOf" srcId="{5B3C20B6-A6BF-45C7-9F92-1E8C1D44F797}" destId="{5454D950-D243-4B5E-B837-85D1F9A322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13DDE-3214-4FEC-ABE3-FD3F29A4D32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A99222-2A39-4798-9AEE-BDFDCB9478D3}">
      <dgm:prSet/>
      <dgm:spPr/>
      <dgm:t>
        <a:bodyPr/>
        <a:lstStyle/>
        <a:p>
          <a:r>
            <a:rPr lang="en-US"/>
            <a:t>Login	/Sign Up</a:t>
          </a:r>
        </a:p>
      </dgm:t>
    </dgm:pt>
    <dgm:pt modelId="{2C5127AD-B1E0-474C-9101-C7C8F851B5C1}" type="parTrans" cxnId="{064C51D2-C5E4-4736-BD2E-3C6178C56AC0}">
      <dgm:prSet/>
      <dgm:spPr/>
      <dgm:t>
        <a:bodyPr/>
        <a:lstStyle/>
        <a:p>
          <a:endParaRPr lang="en-US"/>
        </a:p>
      </dgm:t>
    </dgm:pt>
    <dgm:pt modelId="{9912BFB0-3C58-4176-B977-C93D4A585702}" type="sibTrans" cxnId="{064C51D2-C5E4-4736-BD2E-3C6178C56AC0}">
      <dgm:prSet/>
      <dgm:spPr/>
      <dgm:t>
        <a:bodyPr/>
        <a:lstStyle/>
        <a:p>
          <a:endParaRPr lang="en-US"/>
        </a:p>
      </dgm:t>
    </dgm:pt>
    <dgm:pt modelId="{A2E9EF5D-9F04-4A21-B7F6-8617BB24AE5A}">
      <dgm:prSet/>
      <dgm:spPr/>
      <dgm:t>
        <a:bodyPr/>
        <a:lstStyle/>
        <a:p>
          <a:r>
            <a:rPr lang="en-US"/>
            <a:t>Add a List</a:t>
          </a:r>
        </a:p>
      </dgm:t>
    </dgm:pt>
    <dgm:pt modelId="{3CD6F2B4-ED3C-4D67-AD34-B083259312FF}" type="parTrans" cxnId="{0DBAECB8-5AE7-444F-86A2-B4BAFA57E765}">
      <dgm:prSet/>
      <dgm:spPr/>
      <dgm:t>
        <a:bodyPr/>
        <a:lstStyle/>
        <a:p>
          <a:endParaRPr lang="en-US"/>
        </a:p>
      </dgm:t>
    </dgm:pt>
    <dgm:pt modelId="{1309E45D-54A6-491B-9083-4A39BED8DBE6}" type="sibTrans" cxnId="{0DBAECB8-5AE7-444F-86A2-B4BAFA57E765}">
      <dgm:prSet/>
      <dgm:spPr/>
      <dgm:t>
        <a:bodyPr/>
        <a:lstStyle/>
        <a:p>
          <a:endParaRPr lang="en-US"/>
        </a:p>
      </dgm:t>
    </dgm:pt>
    <dgm:pt modelId="{9BDC1C51-B543-4B11-8607-96CA56D98492}">
      <dgm:prSet/>
      <dgm:spPr/>
      <dgm:t>
        <a:bodyPr/>
        <a:lstStyle/>
        <a:p>
          <a:r>
            <a:rPr lang="en-US"/>
            <a:t>Remove list</a:t>
          </a:r>
        </a:p>
      </dgm:t>
    </dgm:pt>
    <dgm:pt modelId="{4CF34D92-99E8-4B82-9F4D-BA3BD6BD11BF}" type="parTrans" cxnId="{1550FE82-8A1E-4143-AF49-F9BAE7C3A8BD}">
      <dgm:prSet/>
      <dgm:spPr/>
      <dgm:t>
        <a:bodyPr/>
        <a:lstStyle/>
        <a:p>
          <a:endParaRPr lang="en-US"/>
        </a:p>
      </dgm:t>
    </dgm:pt>
    <dgm:pt modelId="{013A97FE-DBC1-44FD-AACF-B4744E2B729D}" type="sibTrans" cxnId="{1550FE82-8A1E-4143-AF49-F9BAE7C3A8BD}">
      <dgm:prSet/>
      <dgm:spPr/>
      <dgm:t>
        <a:bodyPr/>
        <a:lstStyle/>
        <a:p>
          <a:endParaRPr lang="en-US"/>
        </a:p>
      </dgm:t>
    </dgm:pt>
    <dgm:pt modelId="{8D813068-C725-4EEC-AE6F-DCF45E069B49}">
      <dgm:prSet/>
      <dgm:spPr/>
      <dgm:t>
        <a:bodyPr/>
        <a:lstStyle/>
        <a:p>
          <a:r>
            <a:rPr lang="en-US"/>
            <a:t>Add tasks to List</a:t>
          </a:r>
        </a:p>
      </dgm:t>
    </dgm:pt>
    <dgm:pt modelId="{D1C783D6-005B-460B-8D4F-432311F97CC6}" type="parTrans" cxnId="{584B63A4-049D-44BE-82EC-0EBA5FA439C7}">
      <dgm:prSet/>
      <dgm:spPr/>
      <dgm:t>
        <a:bodyPr/>
        <a:lstStyle/>
        <a:p>
          <a:endParaRPr lang="en-US"/>
        </a:p>
      </dgm:t>
    </dgm:pt>
    <dgm:pt modelId="{BA15F8BE-9A7B-4B75-A8C1-51A9EDA8E6E1}" type="sibTrans" cxnId="{584B63A4-049D-44BE-82EC-0EBA5FA439C7}">
      <dgm:prSet/>
      <dgm:spPr/>
      <dgm:t>
        <a:bodyPr/>
        <a:lstStyle/>
        <a:p>
          <a:endParaRPr lang="en-US"/>
        </a:p>
      </dgm:t>
    </dgm:pt>
    <dgm:pt modelId="{1620EB83-24B4-4375-960A-2E14A627E572}">
      <dgm:prSet/>
      <dgm:spPr/>
      <dgm:t>
        <a:bodyPr/>
        <a:lstStyle/>
        <a:p>
          <a:r>
            <a:rPr lang="en-US"/>
            <a:t>Remove Tasks from list</a:t>
          </a:r>
        </a:p>
      </dgm:t>
    </dgm:pt>
    <dgm:pt modelId="{3B2317AC-B83D-4EEE-8E5A-4028252EFBBB}" type="parTrans" cxnId="{569789D5-46AE-4F39-9E2A-3AC5E33AF448}">
      <dgm:prSet/>
      <dgm:spPr/>
      <dgm:t>
        <a:bodyPr/>
        <a:lstStyle/>
        <a:p>
          <a:endParaRPr lang="en-US"/>
        </a:p>
      </dgm:t>
    </dgm:pt>
    <dgm:pt modelId="{719C27B6-8FD4-4F90-980D-12B74F1610A4}" type="sibTrans" cxnId="{569789D5-46AE-4F39-9E2A-3AC5E33AF448}">
      <dgm:prSet/>
      <dgm:spPr/>
      <dgm:t>
        <a:bodyPr/>
        <a:lstStyle/>
        <a:p>
          <a:endParaRPr lang="en-US"/>
        </a:p>
      </dgm:t>
    </dgm:pt>
    <dgm:pt modelId="{D045C2F6-A720-431F-B2B4-598FE72D6AA9}">
      <dgm:prSet/>
      <dgm:spPr/>
      <dgm:t>
        <a:bodyPr/>
        <a:lstStyle/>
        <a:p>
          <a:r>
            <a:rPr lang="en-US"/>
            <a:t>Add Notes</a:t>
          </a:r>
        </a:p>
      </dgm:t>
    </dgm:pt>
    <dgm:pt modelId="{2CB50658-D12D-4C03-9B77-97F4EE8AE913}" type="parTrans" cxnId="{8F6922CC-D09D-4270-A1BF-ABF0273350D8}">
      <dgm:prSet/>
      <dgm:spPr/>
      <dgm:t>
        <a:bodyPr/>
        <a:lstStyle/>
        <a:p>
          <a:endParaRPr lang="en-US"/>
        </a:p>
      </dgm:t>
    </dgm:pt>
    <dgm:pt modelId="{ED53B639-636C-4C4A-8223-B2BF3ABE273F}" type="sibTrans" cxnId="{8F6922CC-D09D-4270-A1BF-ABF0273350D8}">
      <dgm:prSet/>
      <dgm:spPr/>
      <dgm:t>
        <a:bodyPr/>
        <a:lstStyle/>
        <a:p>
          <a:endParaRPr lang="en-US"/>
        </a:p>
      </dgm:t>
    </dgm:pt>
    <dgm:pt modelId="{35B9701B-54F8-4499-9BDB-2BEFF20DF0BE}">
      <dgm:prSet/>
      <dgm:spPr/>
      <dgm:t>
        <a:bodyPr/>
        <a:lstStyle/>
        <a:p>
          <a:r>
            <a:rPr lang="en-US"/>
            <a:t>Remove Notes</a:t>
          </a:r>
        </a:p>
      </dgm:t>
    </dgm:pt>
    <dgm:pt modelId="{965240D6-2143-43A1-A831-161C91FDDDF0}" type="parTrans" cxnId="{7A6EF0F9-7577-4269-9AD9-E172B2A5D16A}">
      <dgm:prSet/>
      <dgm:spPr/>
      <dgm:t>
        <a:bodyPr/>
        <a:lstStyle/>
        <a:p>
          <a:endParaRPr lang="en-US"/>
        </a:p>
      </dgm:t>
    </dgm:pt>
    <dgm:pt modelId="{171C10BA-C6C3-4A5F-B068-C8FE2C76D06D}" type="sibTrans" cxnId="{7A6EF0F9-7577-4269-9AD9-E172B2A5D16A}">
      <dgm:prSet/>
      <dgm:spPr/>
      <dgm:t>
        <a:bodyPr/>
        <a:lstStyle/>
        <a:p>
          <a:endParaRPr lang="en-US"/>
        </a:p>
      </dgm:t>
    </dgm:pt>
    <dgm:pt modelId="{F7225FEB-5F41-4657-A179-163EB1CF3AF5}">
      <dgm:prSet/>
      <dgm:spPr/>
      <dgm:t>
        <a:bodyPr/>
        <a:lstStyle/>
        <a:p>
          <a:r>
            <a:rPr lang="en-US"/>
            <a:t>Add Bookmarks</a:t>
          </a:r>
        </a:p>
      </dgm:t>
    </dgm:pt>
    <dgm:pt modelId="{E35C7A87-3B07-45AA-A02F-893AC935E8D1}" type="parTrans" cxnId="{220D263E-BEA6-4C34-9655-7DB6AE259E99}">
      <dgm:prSet/>
      <dgm:spPr/>
      <dgm:t>
        <a:bodyPr/>
        <a:lstStyle/>
        <a:p>
          <a:endParaRPr lang="en-US"/>
        </a:p>
      </dgm:t>
    </dgm:pt>
    <dgm:pt modelId="{F1F8A805-D459-49A0-8E6C-907C8B369086}" type="sibTrans" cxnId="{220D263E-BEA6-4C34-9655-7DB6AE259E99}">
      <dgm:prSet/>
      <dgm:spPr/>
      <dgm:t>
        <a:bodyPr/>
        <a:lstStyle/>
        <a:p>
          <a:endParaRPr lang="en-US"/>
        </a:p>
      </dgm:t>
    </dgm:pt>
    <dgm:pt modelId="{5E0BE755-7188-434A-A60F-380B1A9D830A}">
      <dgm:prSet/>
      <dgm:spPr/>
      <dgm:t>
        <a:bodyPr/>
        <a:lstStyle/>
        <a:p>
          <a:r>
            <a:rPr lang="en-US"/>
            <a:t>Remove bookmarks</a:t>
          </a:r>
        </a:p>
      </dgm:t>
    </dgm:pt>
    <dgm:pt modelId="{380165F4-154E-40D7-9B97-5FA258D8FEBD}" type="parTrans" cxnId="{20C042D9-0A20-4531-B4E8-64E36FAF4EEA}">
      <dgm:prSet/>
      <dgm:spPr/>
      <dgm:t>
        <a:bodyPr/>
        <a:lstStyle/>
        <a:p>
          <a:endParaRPr lang="en-US"/>
        </a:p>
      </dgm:t>
    </dgm:pt>
    <dgm:pt modelId="{FB8006C9-1540-4B1A-ADF1-7E115624AAC1}" type="sibTrans" cxnId="{20C042D9-0A20-4531-B4E8-64E36FAF4EEA}">
      <dgm:prSet/>
      <dgm:spPr/>
      <dgm:t>
        <a:bodyPr/>
        <a:lstStyle/>
        <a:p>
          <a:endParaRPr lang="en-US"/>
        </a:p>
      </dgm:t>
    </dgm:pt>
    <dgm:pt modelId="{2044D0AB-F486-49E2-9F8B-29E62F3D0562}">
      <dgm:prSet/>
      <dgm:spPr/>
      <dgm:t>
        <a:bodyPr/>
        <a:lstStyle/>
        <a:p>
          <a:r>
            <a:rPr lang="en-US"/>
            <a:t>Add quick Todos</a:t>
          </a:r>
        </a:p>
      </dgm:t>
    </dgm:pt>
    <dgm:pt modelId="{789FDA03-F434-4E69-B5C1-4FDCEA9C77F9}" type="parTrans" cxnId="{9A49F7C2-7D74-4641-9071-8F13BF6E06A9}">
      <dgm:prSet/>
      <dgm:spPr/>
      <dgm:t>
        <a:bodyPr/>
        <a:lstStyle/>
        <a:p>
          <a:endParaRPr lang="en-US"/>
        </a:p>
      </dgm:t>
    </dgm:pt>
    <dgm:pt modelId="{854DF508-799F-45D5-A2EA-469D0DF8B7DE}" type="sibTrans" cxnId="{9A49F7C2-7D74-4641-9071-8F13BF6E06A9}">
      <dgm:prSet/>
      <dgm:spPr/>
      <dgm:t>
        <a:bodyPr/>
        <a:lstStyle/>
        <a:p>
          <a:endParaRPr lang="en-US"/>
        </a:p>
      </dgm:t>
    </dgm:pt>
    <dgm:pt modelId="{CBB83933-E3F2-46F6-A4E2-6943985BDBCE}">
      <dgm:prSet/>
      <dgm:spPr/>
      <dgm:t>
        <a:bodyPr/>
        <a:lstStyle/>
        <a:p>
          <a:r>
            <a:rPr lang="en-US"/>
            <a:t>Delete/Mark as completed</a:t>
          </a:r>
        </a:p>
      </dgm:t>
    </dgm:pt>
    <dgm:pt modelId="{A5096965-B333-4054-B656-18E6683DB881}" type="parTrans" cxnId="{BC993EA4-E12C-4374-81ED-999FA8D67052}">
      <dgm:prSet/>
      <dgm:spPr/>
      <dgm:t>
        <a:bodyPr/>
        <a:lstStyle/>
        <a:p>
          <a:endParaRPr lang="en-US"/>
        </a:p>
      </dgm:t>
    </dgm:pt>
    <dgm:pt modelId="{F44BA96F-CABB-4982-ACB2-2E48793FB167}" type="sibTrans" cxnId="{BC993EA4-E12C-4374-81ED-999FA8D67052}">
      <dgm:prSet/>
      <dgm:spPr/>
      <dgm:t>
        <a:bodyPr/>
        <a:lstStyle/>
        <a:p>
          <a:endParaRPr lang="en-US"/>
        </a:p>
      </dgm:t>
    </dgm:pt>
    <dgm:pt modelId="{5777C70E-BB61-494D-A023-63124F402B89}">
      <dgm:prSet/>
      <dgm:spPr/>
      <dgm:t>
        <a:bodyPr/>
        <a:lstStyle/>
        <a:p>
          <a:r>
            <a:rPr lang="en-US"/>
            <a:t>Clock</a:t>
          </a:r>
        </a:p>
      </dgm:t>
    </dgm:pt>
    <dgm:pt modelId="{301290C9-1C77-40FA-9A89-2C0CA1F88EB1}" type="parTrans" cxnId="{9B616497-6DA4-4D05-AE82-C8F46F15D56B}">
      <dgm:prSet/>
      <dgm:spPr/>
      <dgm:t>
        <a:bodyPr/>
        <a:lstStyle/>
        <a:p>
          <a:endParaRPr lang="en-US"/>
        </a:p>
      </dgm:t>
    </dgm:pt>
    <dgm:pt modelId="{C1B8C869-5309-403D-B1CA-602D1E80FE28}" type="sibTrans" cxnId="{9B616497-6DA4-4D05-AE82-C8F46F15D56B}">
      <dgm:prSet/>
      <dgm:spPr/>
      <dgm:t>
        <a:bodyPr/>
        <a:lstStyle/>
        <a:p>
          <a:endParaRPr lang="en-US"/>
        </a:p>
      </dgm:t>
    </dgm:pt>
    <dgm:pt modelId="{341E4077-BEBF-4439-98B5-3D8EC9E65A85}">
      <dgm:prSet/>
      <dgm:spPr/>
      <dgm:t>
        <a:bodyPr/>
        <a:lstStyle/>
        <a:p>
          <a:r>
            <a:rPr lang="en-US"/>
            <a:t>Quote of the day – Motivate User</a:t>
          </a:r>
        </a:p>
      </dgm:t>
    </dgm:pt>
    <dgm:pt modelId="{461AD85B-0DD7-483F-B723-3CB427EB0CFB}" type="parTrans" cxnId="{5A8A6F27-A5DA-4395-A5DE-11A200F33DDD}">
      <dgm:prSet/>
      <dgm:spPr/>
      <dgm:t>
        <a:bodyPr/>
        <a:lstStyle/>
        <a:p>
          <a:endParaRPr lang="en-US"/>
        </a:p>
      </dgm:t>
    </dgm:pt>
    <dgm:pt modelId="{ED72E155-5663-43A3-845F-E201BBB17006}" type="sibTrans" cxnId="{5A8A6F27-A5DA-4395-A5DE-11A200F33DDD}">
      <dgm:prSet/>
      <dgm:spPr/>
      <dgm:t>
        <a:bodyPr/>
        <a:lstStyle/>
        <a:p>
          <a:endParaRPr lang="en-US"/>
        </a:p>
      </dgm:t>
    </dgm:pt>
    <dgm:pt modelId="{2ABA1395-93E7-4856-BBE6-9E746301DC53}">
      <dgm:prSet/>
      <dgm:spPr/>
      <dgm:t>
        <a:bodyPr/>
        <a:lstStyle/>
        <a:p>
          <a:r>
            <a:rPr lang="en-US"/>
            <a:t>Store Data to Database</a:t>
          </a:r>
        </a:p>
      </dgm:t>
    </dgm:pt>
    <dgm:pt modelId="{80E41998-8A2B-46A7-9816-8E608A588C8F}" type="parTrans" cxnId="{CB30A5FE-246C-49C5-85C0-177C89F355D1}">
      <dgm:prSet/>
      <dgm:spPr/>
      <dgm:t>
        <a:bodyPr/>
        <a:lstStyle/>
        <a:p>
          <a:endParaRPr lang="en-US"/>
        </a:p>
      </dgm:t>
    </dgm:pt>
    <dgm:pt modelId="{731CAD37-9C83-44C1-AC10-3D00C1EA1187}" type="sibTrans" cxnId="{CB30A5FE-246C-49C5-85C0-177C89F355D1}">
      <dgm:prSet/>
      <dgm:spPr/>
      <dgm:t>
        <a:bodyPr/>
        <a:lstStyle/>
        <a:p>
          <a:endParaRPr lang="en-US"/>
        </a:p>
      </dgm:t>
    </dgm:pt>
    <dgm:pt modelId="{EC17C5D7-F5A0-4B7E-B522-2B8F57BEBCC5}" type="pres">
      <dgm:prSet presAssocID="{17613DDE-3214-4FEC-ABE3-FD3F29A4D32B}" presName="vert0" presStyleCnt="0">
        <dgm:presLayoutVars>
          <dgm:dir/>
          <dgm:animOne val="branch"/>
          <dgm:animLvl val="lvl"/>
        </dgm:presLayoutVars>
      </dgm:prSet>
      <dgm:spPr/>
    </dgm:pt>
    <dgm:pt modelId="{8D050D44-B23A-41F0-B17A-69A21EFDB1B1}" type="pres">
      <dgm:prSet presAssocID="{F3A99222-2A39-4798-9AEE-BDFDCB9478D3}" presName="thickLine" presStyleLbl="alignNode1" presStyleIdx="0" presStyleCnt="14"/>
      <dgm:spPr/>
    </dgm:pt>
    <dgm:pt modelId="{B3937A46-E85C-44BC-9B1E-E71F4C8BEDF6}" type="pres">
      <dgm:prSet presAssocID="{F3A99222-2A39-4798-9AEE-BDFDCB9478D3}" presName="horz1" presStyleCnt="0"/>
      <dgm:spPr/>
    </dgm:pt>
    <dgm:pt modelId="{A811F5B4-F980-4562-9C33-1B6FB8276CF5}" type="pres">
      <dgm:prSet presAssocID="{F3A99222-2A39-4798-9AEE-BDFDCB9478D3}" presName="tx1" presStyleLbl="revTx" presStyleIdx="0" presStyleCnt="14"/>
      <dgm:spPr/>
    </dgm:pt>
    <dgm:pt modelId="{A82F1355-82EC-4BA6-82ED-544448BB1067}" type="pres">
      <dgm:prSet presAssocID="{F3A99222-2A39-4798-9AEE-BDFDCB9478D3}" presName="vert1" presStyleCnt="0"/>
      <dgm:spPr/>
    </dgm:pt>
    <dgm:pt modelId="{CE1F6BCB-0740-4EB2-8E99-C3DB2B0262FE}" type="pres">
      <dgm:prSet presAssocID="{A2E9EF5D-9F04-4A21-B7F6-8617BB24AE5A}" presName="thickLine" presStyleLbl="alignNode1" presStyleIdx="1" presStyleCnt="14"/>
      <dgm:spPr/>
    </dgm:pt>
    <dgm:pt modelId="{F7AA070A-6367-4A8E-9738-D2D677A334A0}" type="pres">
      <dgm:prSet presAssocID="{A2E9EF5D-9F04-4A21-B7F6-8617BB24AE5A}" presName="horz1" presStyleCnt="0"/>
      <dgm:spPr/>
    </dgm:pt>
    <dgm:pt modelId="{28A13869-4440-4BF8-B00E-238BC7C991B3}" type="pres">
      <dgm:prSet presAssocID="{A2E9EF5D-9F04-4A21-B7F6-8617BB24AE5A}" presName="tx1" presStyleLbl="revTx" presStyleIdx="1" presStyleCnt="14"/>
      <dgm:spPr/>
    </dgm:pt>
    <dgm:pt modelId="{0C7C0080-E264-4901-ABF8-430DF3DC9BA7}" type="pres">
      <dgm:prSet presAssocID="{A2E9EF5D-9F04-4A21-B7F6-8617BB24AE5A}" presName="vert1" presStyleCnt="0"/>
      <dgm:spPr/>
    </dgm:pt>
    <dgm:pt modelId="{EEE12E54-9E91-48E6-ABEC-A70BAAD6B59B}" type="pres">
      <dgm:prSet presAssocID="{9BDC1C51-B543-4B11-8607-96CA56D98492}" presName="thickLine" presStyleLbl="alignNode1" presStyleIdx="2" presStyleCnt="14"/>
      <dgm:spPr/>
    </dgm:pt>
    <dgm:pt modelId="{A1B8D184-079C-46F5-AAE4-CB028FA83008}" type="pres">
      <dgm:prSet presAssocID="{9BDC1C51-B543-4B11-8607-96CA56D98492}" presName="horz1" presStyleCnt="0"/>
      <dgm:spPr/>
    </dgm:pt>
    <dgm:pt modelId="{0BE1888B-D7DB-4529-9C8E-C0100D072194}" type="pres">
      <dgm:prSet presAssocID="{9BDC1C51-B543-4B11-8607-96CA56D98492}" presName="tx1" presStyleLbl="revTx" presStyleIdx="2" presStyleCnt="14"/>
      <dgm:spPr/>
    </dgm:pt>
    <dgm:pt modelId="{4255539D-9F49-4352-BDD0-FA611F664A3B}" type="pres">
      <dgm:prSet presAssocID="{9BDC1C51-B543-4B11-8607-96CA56D98492}" presName="vert1" presStyleCnt="0"/>
      <dgm:spPr/>
    </dgm:pt>
    <dgm:pt modelId="{9BF6782B-6BF5-449E-9961-8A2426B0DBDF}" type="pres">
      <dgm:prSet presAssocID="{8D813068-C725-4EEC-AE6F-DCF45E069B49}" presName="thickLine" presStyleLbl="alignNode1" presStyleIdx="3" presStyleCnt="14"/>
      <dgm:spPr/>
    </dgm:pt>
    <dgm:pt modelId="{C5DA5E17-4C1B-4209-A937-6F640BF9C997}" type="pres">
      <dgm:prSet presAssocID="{8D813068-C725-4EEC-AE6F-DCF45E069B49}" presName="horz1" presStyleCnt="0"/>
      <dgm:spPr/>
    </dgm:pt>
    <dgm:pt modelId="{53CAA985-E136-4078-B098-B08D733BBA13}" type="pres">
      <dgm:prSet presAssocID="{8D813068-C725-4EEC-AE6F-DCF45E069B49}" presName="tx1" presStyleLbl="revTx" presStyleIdx="3" presStyleCnt="14"/>
      <dgm:spPr/>
    </dgm:pt>
    <dgm:pt modelId="{8C892504-E3E1-4E76-8DD1-5691D6B38F8C}" type="pres">
      <dgm:prSet presAssocID="{8D813068-C725-4EEC-AE6F-DCF45E069B49}" presName="vert1" presStyleCnt="0"/>
      <dgm:spPr/>
    </dgm:pt>
    <dgm:pt modelId="{D7598E7F-FA44-4D5F-9BF0-8B55255554F7}" type="pres">
      <dgm:prSet presAssocID="{1620EB83-24B4-4375-960A-2E14A627E572}" presName="thickLine" presStyleLbl="alignNode1" presStyleIdx="4" presStyleCnt="14"/>
      <dgm:spPr/>
    </dgm:pt>
    <dgm:pt modelId="{8C1AF929-4A2D-4131-AAEA-8F030BCCA52F}" type="pres">
      <dgm:prSet presAssocID="{1620EB83-24B4-4375-960A-2E14A627E572}" presName="horz1" presStyleCnt="0"/>
      <dgm:spPr/>
    </dgm:pt>
    <dgm:pt modelId="{A702E2BF-87F3-4983-BFAC-231A8E03DBC0}" type="pres">
      <dgm:prSet presAssocID="{1620EB83-24B4-4375-960A-2E14A627E572}" presName="tx1" presStyleLbl="revTx" presStyleIdx="4" presStyleCnt="14"/>
      <dgm:spPr/>
    </dgm:pt>
    <dgm:pt modelId="{E698B836-7109-4424-A5ED-6C42C26FFF46}" type="pres">
      <dgm:prSet presAssocID="{1620EB83-24B4-4375-960A-2E14A627E572}" presName="vert1" presStyleCnt="0"/>
      <dgm:spPr/>
    </dgm:pt>
    <dgm:pt modelId="{B21DC367-9536-4B53-BE14-03F0DC12B897}" type="pres">
      <dgm:prSet presAssocID="{D045C2F6-A720-431F-B2B4-598FE72D6AA9}" presName="thickLine" presStyleLbl="alignNode1" presStyleIdx="5" presStyleCnt="14"/>
      <dgm:spPr/>
    </dgm:pt>
    <dgm:pt modelId="{234C333D-B022-4D6E-830F-19A5225510CF}" type="pres">
      <dgm:prSet presAssocID="{D045C2F6-A720-431F-B2B4-598FE72D6AA9}" presName="horz1" presStyleCnt="0"/>
      <dgm:spPr/>
    </dgm:pt>
    <dgm:pt modelId="{3CFA9785-FB60-4294-B4B5-2B390F2CA01B}" type="pres">
      <dgm:prSet presAssocID="{D045C2F6-A720-431F-B2B4-598FE72D6AA9}" presName="tx1" presStyleLbl="revTx" presStyleIdx="5" presStyleCnt="14"/>
      <dgm:spPr/>
    </dgm:pt>
    <dgm:pt modelId="{9E4B0B5C-8B5B-464D-BA51-9AC24ADC23DE}" type="pres">
      <dgm:prSet presAssocID="{D045C2F6-A720-431F-B2B4-598FE72D6AA9}" presName="vert1" presStyleCnt="0"/>
      <dgm:spPr/>
    </dgm:pt>
    <dgm:pt modelId="{16AE1B83-E4C2-4CF2-84BE-39D1687DB675}" type="pres">
      <dgm:prSet presAssocID="{35B9701B-54F8-4499-9BDB-2BEFF20DF0BE}" presName="thickLine" presStyleLbl="alignNode1" presStyleIdx="6" presStyleCnt="14"/>
      <dgm:spPr/>
    </dgm:pt>
    <dgm:pt modelId="{2C686568-F0CC-4D1D-80C7-372131962DAF}" type="pres">
      <dgm:prSet presAssocID="{35B9701B-54F8-4499-9BDB-2BEFF20DF0BE}" presName="horz1" presStyleCnt="0"/>
      <dgm:spPr/>
    </dgm:pt>
    <dgm:pt modelId="{0DF66D83-00DE-44B2-938A-7CA84CCE34DB}" type="pres">
      <dgm:prSet presAssocID="{35B9701B-54F8-4499-9BDB-2BEFF20DF0BE}" presName="tx1" presStyleLbl="revTx" presStyleIdx="6" presStyleCnt="14"/>
      <dgm:spPr/>
    </dgm:pt>
    <dgm:pt modelId="{2C763F91-F319-4B91-AADF-1426EC687695}" type="pres">
      <dgm:prSet presAssocID="{35B9701B-54F8-4499-9BDB-2BEFF20DF0BE}" presName="vert1" presStyleCnt="0"/>
      <dgm:spPr/>
    </dgm:pt>
    <dgm:pt modelId="{595BA4F5-0EE9-41A5-9E91-ACB6EF6B66BE}" type="pres">
      <dgm:prSet presAssocID="{F7225FEB-5F41-4657-A179-163EB1CF3AF5}" presName="thickLine" presStyleLbl="alignNode1" presStyleIdx="7" presStyleCnt="14"/>
      <dgm:spPr/>
    </dgm:pt>
    <dgm:pt modelId="{DEF02141-5E16-4AF1-9D07-8810E7937035}" type="pres">
      <dgm:prSet presAssocID="{F7225FEB-5F41-4657-A179-163EB1CF3AF5}" presName="horz1" presStyleCnt="0"/>
      <dgm:spPr/>
    </dgm:pt>
    <dgm:pt modelId="{8D8F6FC6-3325-48DB-88BE-F67346ECF4AD}" type="pres">
      <dgm:prSet presAssocID="{F7225FEB-5F41-4657-A179-163EB1CF3AF5}" presName="tx1" presStyleLbl="revTx" presStyleIdx="7" presStyleCnt="14"/>
      <dgm:spPr/>
    </dgm:pt>
    <dgm:pt modelId="{862EAD26-A2B6-4646-8F54-6C94465F4699}" type="pres">
      <dgm:prSet presAssocID="{F7225FEB-5F41-4657-A179-163EB1CF3AF5}" presName="vert1" presStyleCnt="0"/>
      <dgm:spPr/>
    </dgm:pt>
    <dgm:pt modelId="{1684AFD3-C0D5-475C-A3A0-E1E68ED892F5}" type="pres">
      <dgm:prSet presAssocID="{5E0BE755-7188-434A-A60F-380B1A9D830A}" presName="thickLine" presStyleLbl="alignNode1" presStyleIdx="8" presStyleCnt="14"/>
      <dgm:spPr/>
    </dgm:pt>
    <dgm:pt modelId="{9296E9F6-A1F2-49B8-BF62-83D7CE9D1EC8}" type="pres">
      <dgm:prSet presAssocID="{5E0BE755-7188-434A-A60F-380B1A9D830A}" presName="horz1" presStyleCnt="0"/>
      <dgm:spPr/>
    </dgm:pt>
    <dgm:pt modelId="{48A8FF07-E60C-4116-BB6C-08F6244B5940}" type="pres">
      <dgm:prSet presAssocID="{5E0BE755-7188-434A-A60F-380B1A9D830A}" presName="tx1" presStyleLbl="revTx" presStyleIdx="8" presStyleCnt="14"/>
      <dgm:spPr/>
    </dgm:pt>
    <dgm:pt modelId="{35DCBAB7-932F-44DD-8805-0148E5EF64D6}" type="pres">
      <dgm:prSet presAssocID="{5E0BE755-7188-434A-A60F-380B1A9D830A}" presName="vert1" presStyleCnt="0"/>
      <dgm:spPr/>
    </dgm:pt>
    <dgm:pt modelId="{092AD86B-7266-493A-9773-65EE6264E30A}" type="pres">
      <dgm:prSet presAssocID="{2044D0AB-F486-49E2-9F8B-29E62F3D0562}" presName="thickLine" presStyleLbl="alignNode1" presStyleIdx="9" presStyleCnt="14"/>
      <dgm:spPr/>
    </dgm:pt>
    <dgm:pt modelId="{6B1FA631-E199-4EBF-80AC-83C992AE999A}" type="pres">
      <dgm:prSet presAssocID="{2044D0AB-F486-49E2-9F8B-29E62F3D0562}" presName="horz1" presStyleCnt="0"/>
      <dgm:spPr/>
    </dgm:pt>
    <dgm:pt modelId="{A9ABC4A0-9733-4C4A-8CFE-DF562F354B17}" type="pres">
      <dgm:prSet presAssocID="{2044D0AB-F486-49E2-9F8B-29E62F3D0562}" presName="tx1" presStyleLbl="revTx" presStyleIdx="9" presStyleCnt="14"/>
      <dgm:spPr/>
    </dgm:pt>
    <dgm:pt modelId="{530CD1B1-70C6-415F-BDBB-C67E3789CC2F}" type="pres">
      <dgm:prSet presAssocID="{2044D0AB-F486-49E2-9F8B-29E62F3D0562}" presName="vert1" presStyleCnt="0"/>
      <dgm:spPr/>
    </dgm:pt>
    <dgm:pt modelId="{CCC36334-C793-4E5D-BCA8-3FE5AC23FD4E}" type="pres">
      <dgm:prSet presAssocID="{CBB83933-E3F2-46F6-A4E2-6943985BDBCE}" presName="thickLine" presStyleLbl="alignNode1" presStyleIdx="10" presStyleCnt="14"/>
      <dgm:spPr/>
    </dgm:pt>
    <dgm:pt modelId="{42233B9F-7FC0-4221-8E22-191E18DA38D3}" type="pres">
      <dgm:prSet presAssocID="{CBB83933-E3F2-46F6-A4E2-6943985BDBCE}" presName="horz1" presStyleCnt="0"/>
      <dgm:spPr/>
    </dgm:pt>
    <dgm:pt modelId="{E8D8182F-FFEE-4EFE-B798-489550D7F405}" type="pres">
      <dgm:prSet presAssocID="{CBB83933-E3F2-46F6-A4E2-6943985BDBCE}" presName="tx1" presStyleLbl="revTx" presStyleIdx="10" presStyleCnt="14"/>
      <dgm:spPr/>
    </dgm:pt>
    <dgm:pt modelId="{587B11D3-DBD1-4D44-9328-E82E7F78B3EC}" type="pres">
      <dgm:prSet presAssocID="{CBB83933-E3F2-46F6-A4E2-6943985BDBCE}" presName="vert1" presStyleCnt="0"/>
      <dgm:spPr/>
    </dgm:pt>
    <dgm:pt modelId="{2B963E7E-AA4F-437F-A6AB-5E68C2F19879}" type="pres">
      <dgm:prSet presAssocID="{5777C70E-BB61-494D-A023-63124F402B89}" presName="thickLine" presStyleLbl="alignNode1" presStyleIdx="11" presStyleCnt="14"/>
      <dgm:spPr/>
    </dgm:pt>
    <dgm:pt modelId="{44C52351-EDDB-4B60-918A-4C369150D8AA}" type="pres">
      <dgm:prSet presAssocID="{5777C70E-BB61-494D-A023-63124F402B89}" presName="horz1" presStyleCnt="0"/>
      <dgm:spPr/>
    </dgm:pt>
    <dgm:pt modelId="{1D64328F-8BE8-495A-AF3D-AD0A7F915D63}" type="pres">
      <dgm:prSet presAssocID="{5777C70E-BB61-494D-A023-63124F402B89}" presName="tx1" presStyleLbl="revTx" presStyleIdx="11" presStyleCnt="14"/>
      <dgm:spPr/>
    </dgm:pt>
    <dgm:pt modelId="{9AB89D61-E3DB-4A4F-A794-04FD45D380AE}" type="pres">
      <dgm:prSet presAssocID="{5777C70E-BB61-494D-A023-63124F402B89}" presName="vert1" presStyleCnt="0"/>
      <dgm:spPr/>
    </dgm:pt>
    <dgm:pt modelId="{78DC4B7F-CC33-4BDA-8855-DBB69480FEF7}" type="pres">
      <dgm:prSet presAssocID="{341E4077-BEBF-4439-98B5-3D8EC9E65A85}" presName="thickLine" presStyleLbl="alignNode1" presStyleIdx="12" presStyleCnt="14"/>
      <dgm:spPr/>
    </dgm:pt>
    <dgm:pt modelId="{2B685B40-6A84-46CD-B800-941992C3A160}" type="pres">
      <dgm:prSet presAssocID="{341E4077-BEBF-4439-98B5-3D8EC9E65A85}" presName="horz1" presStyleCnt="0"/>
      <dgm:spPr/>
    </dgm:pt>
    <dgm:pt modelId="{D8D567A7-23BE-48B4-8E5B-7A6C4A2F32C9}" type="pres">
      <dgm:prSet presAssocID="{341E4077-BEBF-4439-98B5-3D8EC9E65A85}" presName="tx1" presStyleLbl="revTx" presStyleIdx="12" presStyleCnt="14"/>
      <dgm:spPr/>
    </dgm:pt>
    <dgm:pt modelId="{15812406-69A7-4A88-AEC4-26F521343F3C}" type="pres">
      <dgm:prSet presAssocID="{341E4077-BEBF-4439-98B5-3D8EC9E65A85}" presName="vert1" presStyleCnt="0"/>
      <dgm:spPr/>
    </dgm:pt>
    <dgm:pt modelId="{E3FC73F3-66DB-4104-A882-46428CB34871}" type="pres">
      <dgm:prSet presAssocID="{2ABA1395-93E7-4856-BBE6-9E746301DC53}" presName="thickLine" presStyleLbl="alignNode1" presStyleIdx="13" presStyleCnt="14"/>
      <dgm:spPr/>
    </dgm:pt>
    <dgm:pt modelId="{3DE3A5FD-20D0-44D6-9A6B-EE1DD11907B2}" type="pres">
      <dgm:prSet presAssocID="{2ABA1395-93E7-4856-BBE6-9E746301DC53}" presName="horz1" presStyleCnt="0"/>
      <dgm:spPr/>
    </dgm:pt>
    <dgm:pt modelId="{F746EEA1-1C31-4F8C-99BC-14D77C52E56A}" type="pres">
      <dgm:prSet presAssocID="{2ABA1395-93E7-4856-BBE6-9E746301DC53}" presName="tx1" presStyleLbl="revTx" presStyleIdx="13" presStyleCnt="14"/>
      <dgm:spPr/>
    </dgm:pt>
    <dgm:pt modelId="{22E4B83C-31EC-46CD-8EA3-1B63ED5D2D37}" type="pres">
      <dgm:prSet presAssocID="{2ABA1395-93E7-4856-BBE6-9E746301DC53}" presName="vert1" presStyleCnt="0"/>
      <dgm:spPr/>
    </dgm:pt>
  </dgm:ptLst>
  <dgm:cxnLst>
    <dgm:cxn modelId="{BAAF3A0F-4C72-4E42-8088-299638FD55D5}" type="presOf" srcId="{F7225FEB-5F41-4657-A179-163EB1CF3AF5}" destId="{8D8F6FC6-3325-48DB-88BE-F67346ECF4AD}" srcOrd="0" destOrd="0" presId="urn:microsoft.com/office/officeart/2008/layout/LinedList"/>
    <dgm:cxn modelId="{4750AA0F-1DCB-434C-B968-C9C0606859FF}" type="presOf" srcId="{9BDC1C51-B543-4B11-8607-96CA56D98492}" destId="{0BE1888B-D7DB-4529-9C8E-C0100D072194}" srcOrd="0" destOrd="0" presId="urn:microsoft.com/office/officeart/2008/layout/LinedList"/>
    <dgm:cxn modelId="{519E2619-F554-4A8F-B247-9DFAFCBB0055}" type="presOf" srcId="{341E4077-BEBF-4439-98B5-3D8EC9E65A85}" destId="{D8D567A7-23BE-48B4-8E5B-7A6C4A2F32C9}" srcOrd="0" destOrd="0" presId="urn:microsoft.com/office/officeart/2008/layout/LinedList"/>
    <dgm:cxn modelId="{5A8A6F27-A5DA-4395-A5DE-11A200F33DDD}" srcId="{17613DDE-3214-4FEC-ABE3-FD3F29A4D32B}" destId="{341E4077-BEBF-4439-98B5-3D8EC9E65A85}" srcOrd="12" destOrd="0" parTransId="{461AD85B-0DD7-483F-B723-3CB427EB0CFB}" sibTransId="{ED72E155-5663-43A3-845F-E201BBB17006}"/>
    <dgm:cxn modelId="{220D263E-BEA6-4C34-9655-7DB6AE259E99}" srcId="{17613DDE-3214-4FEC-ABE3-FD3F29A4D32B}" destId="{F7225FEB-5F41-4657-A179-163EB1CF3AF5}" srcOrd="7" destOrd="0" parTransId="{E35C7A87-3B07-45AA-A02F-893AC935E8D1}" sibTransId="{F1F8A805-D459-49A0-8E6C-907C8B369086}"/>
    <dgm:cxn modelId="{74DC7348-CF05-4205-951A-759E5BCB839B}" type="presOf" srcId="{5E0BE755-7188-434A-A60F-380B1A9D830A}" destId="{48A8FF07-E60C-4116-BB6C-08F6244B5940}" srcOrd="0" destOrd="0" presId="urn:microsoft.com/office/officeart/2008/layout/LinedList"/>
    <dgm:cxn modelId="{24D0B755-C75D-48DB-B0ED-B1EFC5660F2F}" type="presOf" srcId="{17613DDE-3214-4FEC-ABE3-FD3F29A4D32B}" destId="{EC17C5D7-F5A0-4B7E-B522-2B8F57BEBCC5}" srcOrd="0" destOrd="0" presId="urn:microsoft.com/office/officeart/2008/layout/LinedList"/>
    <dgm:cxn modelId="{E7EBC278-7934-460A-B7B1-8FECC943F7DA}" type="presOf" srcId="{35B9701B-54F8-4499-9BDB-2BEFF20DF0BE}" destId="{0DF66D83-00DE-44B2-938A-7CA84CCE34DB}" srcOrd="0" destOrd="0" presId="urn:microsoft.com/office/officeart/2008/layout/LinedList"/>
    <dgm:cxn modelId="{12EC0582-2CF0-40ED-9E55-49997E25E102}" type="presOf" srcId="{CBB83933-E3F2-46F6-A4E2-6943985BDBCE}" destId="{E8D8182F-FFEE-4EFE-B798-489550D7F405}" srcOrd="0" destOrd="0" presId="urn:microsoft.com/office/officeart/2008/layout/LinedList"/>
    <dgm:cxn modelId="{1550FE82-8A1E-4143-AF49-F9BAE7C3A8BD}" srcId="{17613DDE-3214-4FEC-ABE3-FD3F29A4D32B}" destId="{9BDC1C51-B543-4B11-8607-96CA56D98492}" srcOrd="2" destOrd="0" parTransId="{4CF34D92-99E8-4B82-9F4D-BA3BD6BD11BF}" sibTransId="{013A97FE-DBC1-44FD-AACF-B4744E2B729D}"/>
    <dgm:cxn modelId="{9B616497-6DA4-4D05-AE82-C8F46F15D56B}" srcId="{17613DDE-3214-4FEC-ABE3-FD3F29A4D32B}" destId="{5777C70E-BB61-494D-A023-63124F402B89}" srcOrd="11" destOrd="0" parTransId="{301290C9-1C77-40FA-9A89-2C0CA1F88EB1}" sibTransId="{C1B8C869-5309-403D-B1CA-602D1E80FE28}"/>
    <dgm:cxn modelId="{BC993EA4-E12C-4374-81ED-999FA8D67052}" srcId="{17613DDE-3214-4FEC-ABE3-FD3F29A4D32B}" destId="{CBB83933-E3F2-46F6-A4E2-6943985BDBCE}" srcOrd="10" destOrd="0" parTransId="{A5096965-B333-4054-B656-18E6683DB881}" sibTransId="{F44BA96F-CABB-4982-ACB2-2E48793FB167}"/>
    <dgm:cxn modelId="{584B63A4-049D-44BE-82EC-0EBA5FA439C7}" srcId="{17613DDE-3214-4FEC-ABE3-FD3F29A4D32B}" destId="{8D813068-C725-4EEC-AE6F-DCF45E069B49}" srcOrd="3" destOrd="0" parTransId="{D1C783D6-005B-460B-8D4F-432311F97CC6}" sibTransId="{BA15F8BE-9A7B-4B75-A8C1-51A9EDA8E6E1}"/>
    <dgm:cxn modelId="{E486F1B6-D8CF-486A-A519-8D29D88AF4A9}" type="presOf" srcId="{1620EB83-24B4-4375-960A-2E14A627E572}" destId="{A702E2BF-87F3-4983-BFAC-231A8E03DBC0}" srcOrd="0" destOrd="0" presId="urn:microsoft.com/office/officeart/2008/layout/LinedList"/>
    <dgm:cxn modelId="{A3CA13B7-9814-4EB8-930E-974D79FF90B1}" type="presOf" srcId="{D045C2F6-A720-431F-B2B4-598FE72D6AA9}" destId="{3CFA9785-FB60-4294-B4B5-2B390F2CA01B}" srcOrd="0" destOrd="0" presId="urn:microsoft.com/office/officeart/2008/layout/LinedList"/>
    <dgm:cxn modelId="{0DBAECB8-5AE7-444F-86A2-B4BAFA57E765}" srcId="{17613DDE-3214-4FEC-ABE3-FD3F29A4D32B}" destId="{A2E9EF5D-9F04-4A21-B7F6-8617BB24AE5A}" srcOrd="1" destOrd="0" parTransId="{3CD6F2B4-ED3C-4D67-AD34-B083259312FF}" sibTransId="{1309E45D-54A6-491B-9083-4A39BED8DBE6}"/>
    <dgm:cxn modelId="{F20AA2BC-4C79-4F38-AD52-E1D0E644A004}" type="presOf" srcId="{5777C70E-BB61-494D-A023-63124F402B89}" destId="{1D64328F-8BE8-495A-AF3D-AD0A7F915D63}" srcOrd="0" destOrd="0" presId="urn:microsoft.com/office/officeart/2008/layout/LinedList"/>
    <dgm:cxn modelId="{9A49F7C2-7D74-4641-9071-8F13BF6E06A9}" srcId="{17613DDE-3214-4FEC-ABE3-FD3F29A4D32B}" destId="{2044D0AB-F486-49E2-9F8B-29E62F3D0562}" srcOrd="9" destOrd="0" parTransId="{789FDA03-F434-4E69-B5C1-4FDCEA9C77F9}" sibTransId="{854DF508-799F-45D5-A2EA-469D0DF8B7DE}"/>
    <dgm:cxn modelId="{8F6922CC-D09D-4270-A1BF-ABF0273350D8}" srcId="{17613DDE-3214-4FEC-ABE3-FD3F29A4D32B}" destId="{D045C2F6-A720-431F-B2B4-598FE72D6AA9}" srcOrd="5" destOrd="0" parTransId="{2CB50658-D12D-4C03-9B77-97F4EE8AE913}" sibTransId="{ED53B639-636C-4C4A-8223-B2BF3ABE273F}"/>
    <dgm:cxn modelId="{DC5DF9CC-F19B-4721-AF23-EBC8AB71A724}" type="presOf" srcId="{8D813068-C725-4EEC-AE6F-DCF45E069B49}" destId="{53CAA985-E136-4078-B098-B08D733BBA13}" srcOrd="0" destOrd="0" presId="urn:microsoft.com/office/officeart/2008/layout/LinedList"/>
    <dgm:cxn modelId="{D57B6CD2-A43A-4E50-B2CA-4BA0712D4E78}" type="presOf" srcId="{A2E9EF5D-9F04-4A21-B7F6-8617BB24AE5A}" destId="{28A13869-4440-4BF8-B00E-238BC7C991B3}" srcOrd="0" destOrd="0" presId="urn:microsoft.com/office/officeart/2008/layout/LinedList"/>
    <dgm:cxn modelId="{064C51D2-C5E4-4736-BD2E-3C6178C56AC0}" srcId="{17613DDE-3214-4FEC-ABE3-FD3F29A4D32B}" destId="{F3A99222-2A39-4798-9AEE-BDFDCB9478D3}" srcOrd="0" destOrd="0" parTransId="{2C5127AD-B1E0-474C-9101-C7C8F851B5C1}" sibTransId="{9912BFB0-3C58-4176-B977-C93D4A585702}"/>
    <dgm:cxn modelId="{022779D3-3A03-4DF5-828E-2EC57CDADF73}" type="presOf" srcId="{F3A99222-2A39-4798-9AEE-BDFDCB9478D3}" destId="{A811F5B4-F980-4562-9C33-1B6FB8276CF5}" srcOrd="0" destOrd="0" presId="urn:microsoft.com/office/officeart/2008/layout/LinedList"/>
    <dgm:cxn modelId="{569789D5-46AE-4F39-9E2A-3AC5E33AF448}" srcId="{17613DDE-3214-4FEC-ABE3-FD3F29A4D32B}" destId="{1620EB83-24B4-4375-960A-2E14A627E572}" srcOrd="4" destOrd="0" parTransId="{3B2317AC-B83D-4EEE-8E5A-4028252EFBBB}" sibTransId="{719C27B6-8FD4-4F90-980D-12B74F1610A4}"/>
    <dgm:cxn modelId="{20C042D9-0A20-4531-B4E8-64E36FAF4EEA}" srcId="{17613DDE-3214-4FEC-ABE3-FD3F29A4D32B}" destId="{5E0BE755-7188-434A-A60F-380B1A9D830A}" srcOrd="8" destOrd="0" parTransId="{380165F4-154E-40D7-9B97-5FA258D8FEBD}" sibTransId="{FB8006C9-1540-4B1A-ADF1-7E115624AAC1}"/>
    <dgm:cxn modelId="{B3657BDA-89E5-4E53-9EF5-27507E24344C}" type="presOf" srcId="{2ABA1395-93E7-4856-BBE6-9E746301DC53}" destId="{F746EEA1-1C31-4F8C-99BC-14D77C52E56A}" srcOrd="0" destOrd="0" presId="urn:microsoft.com/office/officeart/2008/layout/LinedList"/>
    <dgm:cxn modelId="{3ED58EED-C20C-4D5F-AD3D-D417589D88B5}" type="presOf" srcId="{2044D0AB-F486-49E2-9F8B-29E62F3D0562}" destId="{A9ABC4A0-9733-4C4A-8CFE-DF562F354B17}" srcOrd="0" destOrd="0" presId="urn:microsoft.com/office/officeart/2008/layout/LinedList"/>
    <dgm:cxn modelId="{7A6EF0F9-7577-4269-9AD9-E172B2A5D16A}" srcId="{17613DDE-3214-4FEC-ABE3-FD3F29A4D32B}" destId="{35B9701B-54F8-4499-9BDB-2BEFF20DF0BE}" srcOrd="6" destOrd="0" parTransId="{965240D6-2143-43A1-A831-161C91FDDDF0}" sibTransId="{171C10BA-C6C3-4A5F-B068-C8FE2C76D06D}"/>
    <dgm:cxn modelId="{CB30A5FE-246C-49C5-85C0-177C89F355D1}" srcId="{17613DDE-3214-4FEC-ABE3-FD3F29A4D32B}" destId="{2ABA1395-93E7-4856-BBE6-9E746301DC53}" srcOrd="13" destOrd="0" parTransId="{80E41998-8A2B-46A7-9816-8E608A588C8F}" sibTransId="{731CAD37-9C83-44C1-AC10-3D00C1EA1187}"/>
    <dgm:cxn modelId="{C04F2B39-E531-4CC4-ACBD-5E88B1B223F2}" type="presParOf" srcId="{EC17C5D7-F5A0-4B7E-B522-2B8F57BEBCC5}" destId="{8D050D44-B23A-41F0-B17A-69A21EFDB1B1}" srcOrd="0" destOrd="0" presId="urn:microsoft.com/office/officeart/2008/layout/LinedList"/>
    <dgm:cxn modelId="{08634D62-B2BB-44C6-896F-DC0C44A4F042}" type="presParOf" srcId="{EC17C5D7-F5A0-4B7E-B522-2B8F57BEBCC5}" destId="{B3937A46-E85C-44BC-9B1E-E71F4C8BEDF6}" srcOrd="1" destOrd="0" presId="urn:microsoft.com/office/officeart/2008/layout/LinedList"/>
    <dgm:cxn modelId="{55541D7D-DCC2-47B6-9471-783137E714CC}" type="presParOf" srcId="{B3937A46-E85C-44BC-9B1E-E71F4C8BEDF6}" destId="{A811F5B4-F980-4562-9C33-1B6FB8276CF5}" srcOrd="0" destOrd="0" presId="urn:microsoft.com/office/officeart/2008/layout/LinedList"/>
    <dgm:cxn modelId="{83E8BCA7-E4A2-4B5D-9A0C-499D20F02F35}" type="presParOf" srcId="{B3937A46-E85C-44BC-9B1E-E71F4C8BEDF6}" destId="{A82F1355-82EC-4BA6-82ED-544448BB1067}" srcOrd="1" destOrd="0" presId="urn:microsoft.com/office/officeart/2008/layout/LinedList"/>
    <dgm:cxn modelId="{7074C023-5781-409A-B7BA-81F31E3E704F}" type="presParOf" srcId="{EC17C5D7-F5A0-4B7E-B522-2B8F57BEBCC5}" destId="{CE1F6BCB-0740-4EB2-8E99-C3DB2B0262FE}" srcOrd="2" destOrd="0" presId="urn:microsoft.com/office/officeart/2008/layout/LinedList"/>
    <dgm:cxn modelId="{0F074631-F1CF-4EC6-93DA-963F420C5AFD}" type="presParOf" srcId="{EC17C5D7-F5A0-4B7E-B522-2B8F57BEBCC5}" destId="{F7AA070A-6367-4A8E-9738-D2D677A334A0}" srcOrd="3" destOrd="0" presId="urn:microsoft.com/office/officeart/2008/layout/LinedList"/>
    <dgm:cxn modelId="{AB64234E-404A-4E71-8CB0-CFC67067F301}" type="presParOf" srcId="{F7AA070A-6367-4A8E-9738-D2D677A334A0}" destId="{28A13869-4440-4BF8-B00E-238BC7C991B3}" srcOrd="0" destOrd="0" presId="urn:microsoft.com/office/officeart/2008/layout/LinedList"/>
    <dgm:cxn modelId="{7157F469-6050-42AF-8C0F-764033544B27}" type="presParOf" srcId="{F7AA070A-6367-4A8E-9738-D2D677A334A0}" destId="{0C7C0080-E264-4901-ABF8-430DF3DC9BA7}" srcOrd="1" destOrd="0" presId="urn:microsoft.com/office/officeart/2008/layout/LinedList"/>
    <dgm:cxn modelId="{5F665204-65C4-46C9-B19A-DA44C0C0F4CF}" type="presParOf" srcId="{EC17C5D7-F5A0-4B7E-B522-2B8F57BEBCC5}" destId="{EEE12E54-9E91-48E6-ABEC-A70BAAD6B59B}" srcOrd="4" destOrd="0" presId="urn:microsoft.com/office/officeart/2008/layout/LinedList"/>
    <dgm:cxn modelId="{FAA7B8B5-E743-4FB3-BCB0-19D4A7A04937}" type="presParOf" srcId="{EC17C5D7-F5A0-4B7E-B522-2B8F57BEBCC5}" destId="{A1B8D184-079C-46F5-AAE4-CB028FA83008}" srcOrd="5" destOrd="0" presId="urn:microsoft.com/office/officeart/2008/layout/LinedList"/>
    <dgm:cxn modelId="{75943A56-BA2A-4789-AC7D-8C6E97FDA64B}" type="presParOf" srcId="{A1B8D184-079C-46F5-AAE4-CB028FA83008}" destId="{0BE1888B-D7DB-4529-9C8E-C0100D072194}" srcOrd="0" destOrd="0" presId="urn:microsoft.com/office/officeart/2008/layout/LinedList"/>
    <dgm:cxn modelId="{B1C5726C-CECF-451E-9C6B-CB8136D3B1C4}" type="presParOf" srcId="{A1B8D184-079C-46F5-AAE4-CB028FA83008}" destId="{4255539D-9F49-4352-BDD0-FA611F664A3B}" srcOrd="1" destOrd="0" presId="urn:microsoft.com/office/officeart/2008/layout/LinedList"/>
    <dgm:cxn modelId="{60C57D5F-8DA6-4277-A761-6382366B0CAD}" type="presParOf" srcId="{EC17C5D7-F5A0-4B7E-B522-2B8F57BEBCC5}" destId="{9BF6782B-6BF5-449E-9961-8A2426B0DBDF}" srcOrd="6" destOrd="0" presId="urn:microsoft.com/office/officeart/2008/layout/LinedList"/>
    <dgm:cxn modelId="{2DE76BE5-A4D8-450F-9D19-24F150F0A457}" type="presParOf" srcId="{EC17C5D7-F5A0-4B7E-B522-2B8F57BEBCC5}" destId="{C5DA5E17-4C1B-4209-A937-6F640BF9C997}" srcOrd="7" destOrd="0" presId="urn:microsoft.com/office/officeart/2008/layout/LinedList"/>
    <dgm:cxn modelId="{D6A5E846-FB6E-4FB1-AE8E-ED28AF60B123}" type="presParOf" srcId="{C5DA5E17-4C1B-4209-A937-6F640BF9C997}" destId="{53CAA985-E136-4078-B098-B08D733BBA13}" srcOrd="0" destOrd="0" presId="urn:microsoft.com/office/officeart/2008/layout/LinedList"/>
    <dgm:cxn modelId="{1B5EDE5A-4674-4BC8-B162-6270C92842CD}" type="presParOf" srcId="{C5DA5E17-4C1B-4209-A937-6F640BF9C997}" destId="{8C892504-E3E1-4E76-8DD1-5691D6B38F8C}" srcOrd="1" destOrd="0" presId="urn:microsoft.com/office/officeart/2008/layout/LinedList"/>
    <dgm:cxn modelId="{CB5BF1F0-EBC8-4FF3-902D-0950F94E22B5}" type="presParOf" srcId="{EC17C5D7-F5A0-4B7E-B522-2B8F57BEBCC5}" destId="{D7598E7F-FA44-4D5F-9BF0-8B55255554F7}" srcOrd="8" destOrd="0" presId="urn:microsoft.com/office/officeart/2008/layout/LinedList"/>
    <dgm:cxn modelId="{8A7EFDCB-FBA7-41B2-972A-E7FD4AD7B2AD}" type="presParOf" srcId="{EC17C5D7-F5A0-4B7E-B522-2B8F57BEBCC5}" destId="{8C1AF929-4A2D-4131-AAEA-8F030BCCA52F}" srcOrd="9" destOrd="0" presId="urn:microsoft.com/office/officeart/2008/layout/LinedList"/>
    <dgm:cxn modelId="{0B0AF784-9299-4797-965F-58625F67FA5B}" type="presParOf" srcId="{8C1AF929-4A2D-4131-AAEA-8F030BCCA52F}" destId="{A702E2BF-87F3-4983-BFAC-231A8E03DBC0}" srcOrd="0" destOrd="0" presId="urn:microsoft.com/office/officeart/2008/layout/LinedList"/>
    <dgm:cxn modelId="{C9D22308-3974-4398-B45A-420CC42EAEEC}" type="presParOf" srcId="{8C1AF929-4A2D-4131-AAEA-8F030BCCA52F}" destId="{E698B836-7109-4424-A5ED-6C42C26FFF46}" srcOrd="1" destOrd="0" presId="urn:microsoft.com/office/officeart/2008/layout/LinedList"/>
    <dgm:cxn modelId="{8D73AFBF-0B8D-42F0-881C-7D2B1BA339FB}" type="presParOf" srcId="{EC17C5D7-F5A0-4B7E-B522-2B8F57BEBCC5}" destId="{B21DC367-9536-4B53-BE14-03F0DC12B897}" srcOrd="10" destOrd="0" presId="urn:microsoft.com/office/officeart/2008/layout/LinedList"/>
    <dgm:cxn modelId="{48E3D3A2-73A3-447B-B750-8B08C076A76F}" type="presParOf" srcId="{EC17C5D7-F5A0-4B7E-B522-2B8F57BEBCC5}" destId="{234C333D-B022-4D6E-830F-19A5225510CF}" srcOrd="11" destOrd="0" presId="urn:microsoft.com/office/officeart/2008/layout/LinedList"/>
    <dgm:cxn modelId="{CEB5EA24-7B6B-4D63-B223-FAA53CB05C82}" type="presParOf" srcId="{234C333D-B022-4D6E-830F-19A5225510CF}" destId="{3CFA9785-FB60-4294-B4B5-2B390F2CA01B}" srcOrd="0" destOrd="0" presId="urn:microsoft.com/office/officeart/2008/layout/LinedList"/>
    <dgm:cxn modelId="{CD9460FE-4CEE-465B-9C98-5523989E4AF3}" type="presParOf" srcId="{234C333D-B022-4D6E-830F-19A5225510CF}" destId="{9E4B0B5C-8B5B-464D-BA51-9AC24ADC23DE}" srcOrd="1" destOrd="0" presId="urn:microsoft.com/office/officeart/2008/layout/LinedList"/>
    <dgm:cxn modelId="{F188A624-792D-4241-91C5-DF3E68CA2EC8}" type="presParOf" srcId="{EC17C5D7-F5A0-4B7E-B522-2B8F57BEBCC5}" destId="{16AE1B83-E4C2-4CF2-84BE-39D1687DB675}" srcOrd="12" destOrd="0" presId="urn:microsoft.com/office/officeart/2008/layout/LinedList"/>
    <dgm:cxn modelId="{609FA427-0CCE-4170-B8B1-F30128233420}" type="presParOf" srcId="{EC17C5D7-F5A0-4B7E-B522-2B8F57BEBCC5}" destId="{2C686568-F0CC-4D1D-80C7-372131962DAF}" srcOrd="13" destOrd="0" presId="urn:microsoft.com/office/officeart/2008/layout/LinedList"/>
    <dgm:cxn modelId="{487A5541-FE51-48D3-9DDE-25E791825A21}" type="presParOf" srcId="{2C686568-F0CC-4D1D-80C7-372131962DAF}" destId="{0DF66D83-00DE-44B2-938A-7CA84CCE34DB}" srcOrd="0" destOrd="0" presId="urn:microsoft.com/office/officeart/2008/layout/LinedList"/>
    <dgm:cxn modelId="{D938EC62-1163-4B11-8832-0B8126BDD35B}" type="presParOf" srcId="{2C686568-F0CC-4D1D-80C7-372131962DAF}" destId="{2C763F91-F319-4B91-AADF-1426EC687695}" srcOrd="1" destOrd="0" presId="urn:microsoft.com/office/officeart/2008/layout/LinedList"/>
    <dgm:cxn modelId="{F41921F0-623F-486C-93AC-708223B449A9}" type="presParOf" srcId="{EC17C5D7-F5A0-4B7E-B522-2B8F57BEBCC5}" destId="{595BA4F5-0EE9-41A5-9E91-ACB6EF6B66BE}" srcOrd="14" destOrd="0" presId="urn:microsoft.com/office/officeart/2008/layout/LinedList"/>
    <dgm:cxn modelId="{3A30B656-C360-4768-8A0F-9FDB19DA7559}" type="presParOf" srcId="{EC17C5D7-F5A0-4B7E-B522-2B8F57BEBCC5}" destId="{DEF02141-5E16-4AF1-9D07-8810E7937035}" srcOrd="15" destOrd="0" presId="urn:microsoft.com/office/officeart/2008/layout/LinedList"/>
    <dgm:cxn modelId="{8FB348C5-B5A6-4315-A27C-CDB6F5923A50}" type="presParOf" srcId="{DEF02141-5E16-4AF1-9D07-8810E7937035}" destId="{8D8F6FC6-3325-48DB-88BE-F67346ECF4AD}" srcOrd="0" destOrd="0" presId="urn:microsoft.com/office/officeart/2008/layout/LinedList"/>
    <dgm:cxn modelId="{A7E37ACB-9D40-4828-9D5E-FF6101819AF1}" type="presParOf" srcId="{DEF02141-5E16-4AF1-9D07-8810E7937035}" destId="{862EAD26-A2B6-4646-8F54-6C94465F4699}" srcOrd="1" destOrd="0" presId="urn:microsoft.com/office/officeart/2008/layout/LinedList"/>
    <dgm:cxn modelId="{BEE02CCC-24F9-4865-9DF1-87F57F82F44D}" type="presParOf" srcId="{EC17C5D7-F5A0-4B7E-B522-2B8F57BEBCC5}" destId="{1684AFD3-C0D5-475C-A3A0-E1E68ED892F5}" srcOrd="16" destOrd="0" presId="urn:microsoft.com/office/officeart/2008/layout/LinedList"/>
    <dgm:cxn modelId="{CFECD4AD-E9B6-4DA8-A413-DE768B23011F}" type="presParOf" srcId="{EC17C5D7-F5A0-4B7E-B522-2B8F57BEBCC5}" destId="{9296E9F6-A1F2-49B8-BF62-83D7CE9D1EC8}" srcOrd="17" destOrd="0" presId="urn:microsoft.com/office/officeart/2008/layout/LinedList"/>
    <dgm:cxn modelId="{D7168DCB-5D47-4FB6-B910-9AEF261406AC}" type="presParOf" srcId="{9296E9F6-A1F2-49B8-BF62-83D7CE9D1EC8}" destId="{48A8FF07-E60C-4116-BB6C-08F6244B5940}" srcOrd="0" destOrd="0" presId="urn:microsoft.com/office/officeart/2008/layout/LinedList"/>
    <dgm:cxn modelId="{D660980B-4C1F-488A-AC63-F558A4A53E31}" type="presParOf" srcId="{9296E9F6-A1F2-49B8-BF62-83D7CE9D1EC8}" destId="{35DCBAB7-932F-44DD-8805-0148E5EF64D6}" srcOrd="1" destOrd="0" presId="urn:microsoft.com/office/officeart/2008/layout/LinedList"/>
    <dgm:cxn modelId="{D77D80F5-EBA1-4C31-B65D-A0A1C95E6D9C}" type="presParOf" srcId="{EC17C5D7-F5A0-4B7E-B522-2B8F57BEBCC5}" destId="{092AD86B-7266-493A-9773-65EE6264E30A}" srcOrd="18" destOrd="0" presId="urn:microsoft.com/office/officeart/2008/layout/LinedList"/>
    <dgm:cxn modelId="{C7F58272-12ED-4DB9-8A11-BEDF6C45C43D}" type="presParOf" srcId="{EC17C5D7-F5A0-4B7E-B522-2B8F57BEBCC5}" destId="{6B1FA631-E199-4EBF-80AC-83C992AE999A}" srcOrd="19" destOrd="0" presId="urn:microsoft.com/office/officeart/2008/layout/LinedList"/>
    <dgm:cxn modelId="{F71A2B75-2992-45FA-ABE7-D9728AA31D2E}" type="presParOf" srcId="{6B1FA631-E199-4EBF-80AC-83C992AE999A}" destId="{A9ABC4A0-9733-4C4A-8CFE-DF562F354B17}" srcOrd="0" destOrd="0" presId="urn:microsoft.com/office/officeart/2008/layout/LinedList"/>
    <dgm:cxn modelId="{37E9EAD1-E77E-496B-943F-70A7C42EF821}" type="presParOf" srcId="{6B1FA631-E199-4EBF-80AC-83C992AE999A}" destId="{530CD1B1-70C6-415F-BDBB-C67E3789CC2F}" srcOrd="1" destOrd="0" presId="urn:microsoft.com/office/officeart/2008/layout/LinedList"/>
    <dgm:cxn modelId="{0B943CF3-BBE7-4B87-8873-AEF6DEC52B0E}" type="presParOf" srcId="{EC17C5D7-F5A0-4B7E-B522-2B8F57BEBCC5}" destId="{CCC36334-C793-4E5D-BCA8-3FE5AC23FD4E}" srcOrd="20" destOrd="0" presId="urn:microsoft.com/office/officeart/2008/layout/LinedList"/>
    <dgm:cxn modelId="{BAE13C89-99D4-48DF-B728-3F0D1B7C597F}" type="presParOf" srcId="{EC17C5D7-F5A0-4B7E-B522-2B8F57BEBCC5}" destId="{42233B9F-7FC0-4221-8E22-191E18DA38D3}" srcOrd="21" destOrd="0" presId="urn:microsoft.com/office/officeart/2008/layout/LinedList"/>
    <dgm:cxn modelId="{4F82437F-1CB2-4871-9E4E-F6E5DA52FFDE}" type="presParOf" srcId="{42233B9F-7FC0-4221-8E22-191E18DA38D3}" destId="{E8D8182F-FFEE-4EFE-B798-489550D7F405}" srcOrd="0" destOrd="0" presId="urn:microsoft.com/office/officeart/2008/layout/LinedList"/>
    <dgm:cxn modelId="{BF7167FC-06EC-425C-8F40-378F6CDAD8B4}" type="presParOf" srcId="{42233B9F-7FC0-4221-8E22-191E18DA38D3}" destId="{587B11D3-DBD1-4D44-9328-E82E7F78B3EC}" srcOrd="1" destOrd="0" presId="urn:microsoft.com/office/officeart/2008/layout/LinedList"/>
    <dgm:cxn modelId="{D780D10C-137F-44B4-A3A2-E489DDEF2416}" type="presParOf" srcId="{EC17C5D7-F5A0-4B7E-B522-2B8F57BEBCC5}" destId="{2B963E7E-AA4F-437F-A6AB-5E68C2F19879}" srcOrd="22" destOrd="0" presId="urn:microsoft.com/office/officeart/2008/layout/LinedList"/>
    <dgm:cxn modelId="{16D0813B-81AB-421A-872B-C9B54432907D}" type="presParOf" srcId="{EC17C5D7-F5A0-4B7E-B522-2B8F57BEBCC5}" destId="{44C52351-EDDB-4B60-918A-4C369150D8AA}" srcOrd="23" destOrd="0" presId="urn:microsoft.com/office/officeart/2008/layout/LinedList"/>
    <dgm:cxn modelId="{811EBFEB-1426-445B-A298-4D7326CD6808}" type="presParOf" srcId="{44C52351-EDDB-4B60-918A-4C369150D8AA}" destId="{1D64328F-8BE8-495A-AF3D-AD0A7F915D63}" srcOrd="0" destOrd="0" presId="urn:microsoft.com/office/officeart/2008/layout/LinedList"/>
    <dgm:cxn modelId="{DCC3CE02-E0D0-4CE8-80C0-5914BBCCC9FB}" type="presParOf" srcId="{44C52351-EDDB-4B60-918A-4C369150D8AA}" destId="{9AB89D61-E3DB-4A4F-A794-04FD45D380AE}" srcOrd="1" destOrd="0" presId="urn:microsoft.com/office/officeart/2008/layout/LinedList"/>
    <dgm:cxn modelId="{66B5B8A8-76B2-4398-81AA-C66297EB048D}" type="presParOf" srcId="{EC17C5D7-F5A0-4B7E-B522-2B8F57BEBCC5}" destId="{78DC4B7F-CC33-4BDA-8855-DBB69480FEF7}" srcOrd="24" destOrd="0" presId="urn:microsoft.com/office/officeart/2008/layout/LinedList"/>
    <dgm:cxn modelId="{555CF548-34AA-4596-8C29-879F854E7E27}" type="presParOf" srcId="{EC17C5D7-F5A0-4B7E-B522-2B8F57BEBCC5}" destId="{2B685B40-6A84-46CD-B800-941992C3A160}" srcOrd="25" destOrd="0" presId="urn:microsoft.com/office/officeart/2008/layout/LinedList"/>
    <dgm:cxn modelId="{9C8616D8-F86D-4693-9D06-CEBD7C11A362}" type="presParOf" srcId="{2B685B40-6A84-46CD-B800-941992C3A160}" destId="{D8D567A7-23BE-48B4-8E5B-7A6C4A2F32C9}" srcOrd="0" destOrd="0" presId="urn:microsoft.com/office/officeart/2008/layout/LinedList"/>
    <dgm:cxn modelId="{79C5773B-6083-45EA-9879-0204A1E1A02D}" type="presParOf" srcId="{2B685B40-6A84-46CD-B800-941992C3A160}" destId="{15812406-69A7-4A88-AEC4-26F521343F3C}" srcOrd="1" destOrd="0" presId="urn:microsoft.com/office/officeart/2008/layout/LinedList"/>
    <dgm:cxn modelId="{6598909E-65D8-40AB-8D51-C0BF526F334D}" type="presParOf" srcId="{EC17C5D7-F5A0-4B7E-B522-2B8F57BEBCC5}" destId="{E3FC73F3-66DB-4104-A882-46428CB34871}" srcOrd="26" destOrd="0" presId="urn:microsoft.com/office/officeart/2008/layout/LinedList"/>
    <dgm:cxn modelId="{682DF2C3-F3E2-4B61-9857-03C949EFC709}" type="presParOf" srcId="{EC17C5D7-F5A0-4B7E-B522-2B8F57BEBCC5}" destId="{3DE3A5FD-20D0-44D6-9A6B-EE1DD11907B2}" srcOrd="27" destOrd="0" presId="urn:microsoft.com/office/officeart/2008/layout/LinedList"/>
    <dgm:cxn modelId="{CC25A668-84A6-4826-A3AD-9AD1AE241110}" type="presParOf" srcId="{3DE3A5FD-20D0-44D6-9A6B-EE1DD11907B2}" destId="{F746EEA1-1C31-4F8C-99BC-14D77C52E56A}" srcOrd="0" destOrd="0" presId="urn:microsoft.com/office/officeart/2008/layout/LinedList"/>
    <dgm:cxn modelId="{49706122-3A8F-42BE-A1C1-847CB9EBB7F6}" type="presParOf" srcId="{3DE3A5FD-20D0-44D6-9A6B-EE1DD11907B2}" destId="{22E4B83C-31EC-46CD-8EA3-1B63ED5D2D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5A058-49C2-43BB-BED1-ECA338327C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DED955-5CC3-442C-977D-9A7DF76F66F5}">
      <dgm:prSet/>
      <dgm:spPr/>
      <dgm:t>
        <a:bodyPr/>
        <a:lstStyle/>
        <a:p>
          <a:r>
            <a:rPr lang="en-US"/>
            <a:t>Storing user session</a:t>
          </a:r>
        </a:p>
      </dgm:t>
    </dgm:pt>
    <dgm:pt modelId="{755FD012-4DC5-41DD-B7A2-220D7F337E7C}" type="parTrans" cxnId="{E6FE0B5B-C6D9-4FF8-B2B2-41310BD9CA74}">
      <dgm:prSet/>
      <dgm:spPr/>
      <dgm:t>
        <a:bodyPr/>
        <a:lstStyle/>
        <a:p>
          <a:endParaRPr lang="en-US"/>
        </a:p>
      </dgm:t>
    </dgm:pt>
    <dgm:pt modelId="{DB7ADF9E-96FC-4E82-9D5E-E4328BAC14AF}" type="sibTrans" cxnId="{E6FE0B5B-C6D9-4FF8-B2B2-41310BD9CA74}">
      <dgm:prSet/>
      <dgm:spPr/>
      <dgm:t>
        <a:bodyPr/>
        <a:lstStyle/>
        <a:p>
          <a:endParaRPr lang="en-US"/>
        </a:p>
      </dgm:t>
    </dgm:pt>
    <dgm:pt modelId="{57A86522-1B54-40A4-89EA-D59ECAF35AF0}">
      <dgm:prSet/>
      <dgm:spPr/>
      <dgm:t>
        <a:bodyPr/>
        <a:lstStyle/>
        <a:p>
          <a:r>
            <a:rPr lang="en-US"/>
            <a:t>Prepopulating Data</a:t>
          </a:r>
        </a:p>
      </dgm:t>
    </dgm:pt>
    <dgm:pt modelId="{17AE2722-C7DC-4511-87E0-EDA48DE84077}" type="parTrans" cxnId="{29A62FB7-6E1B-415D-B243-B720BFFD9CF7}">
      <dgm:prSet/>
      <dgm:spPr/>
      <dgm:t>
        <a:bodyPr/>
        <a:lstStyle/>
        <a:p>
          <a:endParaRPr lang="en-US"/>
        </a:p>
      </dgm:t>
    </dgm:pt>
    <dgm:pt modelId="{D078C8D2-60E8-48F0-A7E2-DD49DE4698FA}" type="sibTrans" cxnId="{29A62FB7-6E1B-415D-B243-B720BFFD9CF7}">
      <dgm:prSet/>
      <dgm:spPr/>
      <dgm:t>
        <a:bodyPr/>
        <a:lstStyle/>
        <a:p>
          <a:endParaRPr lang="en-US"/>
        </a:p>
      </dgm:t>
    </dgm:pt>
    <dgm:pt modelId="{FAA58F86-7651-499D-8215-FD7EDCB43110}">
      <dgm:prSet/>
      <dgm:spPr/>
      <dgm:t>
        <a:bodyPr/>
        <a:lstStyle/>
        <a:p>
          <a:r>
            <a:rPr lang="en-US"/>
            <a:t>Router issues</a:t>
          </a:r>
        </a:p>
      </dgm:t>
    </dgm:pt>
    <dgm:pt modelId="{00E03966-CA0C-4869-AB0F-00F307035FEC}" type="parTrans" cxnId="{7C2F567C-BCA3-4352-99B0-DA53C5F7239C}">
      <dgm:prSet/>
      <dgm:spPr/>
      <dgm:t>
        <a:bodyPr/>
        <a:lstStyle/>
        <a:p>
          <a:endParaRPr lang="en-US"/>
        </a:p>
      </dgm:t>
    </dgm:pt>
    <dgm:pt modelId="{CCAACAA4-71A4-4287-A477-118BC32582A5}" type="sibTrans" cxnId="{7C2F567C-BCA3-4352-99B0-DA53C5F7239C}">
      <dgm:prSet/>
      <dgm:spPr/>
      <dgm:t>
        <a:bodyPr/>
        <a:lstStyle/>
        <a:p>
          <a:endParaRPr lang="en-US"/>
        </a:p>
      </dgm:t>
    </dgm:pt>
    <dgm:pt modelId="{779DAE5E-F787-4920-9579-C688117E24D8}">
      <dgm:prSet/>
      <dgm:spPr/>
      <dgm:t>
        <a:bodyPr/>
        <a:lstStyle/>
        <a:p>
          <a:r>
            <a:rPr lang="en-US"/>
            <a:t>Animations debugging</a:t>
          </a:r>
        </a:p>
      </dgm:t>
    </dgm:pt>
    <dgm:pt modelId="{2FCFCF0B-A4D6-41B9-82FA-4FA72439897C}" type="parTrans" cxnId="{046DDE97-00DF-4C13-91F8-D9FA4BE569D7}">
      <dgm:prSet/>
      <dgm:spPr/>
      <dgm:t>
        <a:bodyPr/>
        <a:lstStyle/>
        <a:p>
          <a:endParaRPr lang="en-US"/>
        </a:p>
      </dgm:t>
    </dgm:pt>
    <dgm:pt modelId="{32DE6F5D-1ACA-4D46-A9DA-C10AD7AE2C3B}" type="sibTrans" cxnId="{046DDE97-00DF-4C13-91F8-D9FA4BE569D7}">
      <dgm:prSet/>
      <dgm:spPr/>
      <dgm:t>
        <a:bodyPr/>
        <a:lstStyle/>
        <a:p>
          <a:endParaRPr lang="en-US"/>
        </a:p>
      </dgm:t>
    </dgm:pt>
    <dgm:pt modelId="{F9E89AE7-8A17-4621-B042-F757A0316A07}" type="pres">
      <dgm:prSet presAssocID="{A165A058-49C2-43BB-BED1-ECA338327C4F}" presName="root" presStyleCnt="0">
        <dgm:presLayoutVars>
          <dgm:dir/>
          <dgm:resizeHandles val="exact"/>
        </dgm:presLayoutVars>
      </dgm:prSet>
      <dgm:spPr/>
    </dgm:pt>
    <dgm:pt modelId="{0C69EDD7-FA3F-48B3-A69C-BDF6B0EC2DF3}" type="pres">
      <dgm:prSet presAssocID="{42DED955-5CC3-442C-977D-9A7DF76F66F5}" presName="compNode" presStyleCnt="0"/>
      <dgm:spPr/>
    </dgm:pt>
    <dgm:pt modelId="{55DA86C9-8F7E-412C-87B8-DCA94325FAA8}" type="pres">
      <dgm:prSet presAssocID="{42DED955-5CC3-442C-977D-9A7DF76F66F5}" presName="bgRect" presStyleLbl="bgShp" presStyleIdx="0" presStyleCnt="4"/>
      <dgm:spPr/>
    </dgm:pt>
    <dgm:pt modelId="{6704B693-8094-4276-8A70-7A0C2383AF21}" type="pres">
      <dgm:prSet presAssocID="{42DED955-5CC3-442C-977D-9A7DF76F66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C9D81BF-A7CA-471A-9CF3-715D41B933EA}" type="pres">
      <dgm:prSet presAssocID="{42DED955-5CC3-442C-977D-9A7DF76F66F5}" presName="spaceRect" presStyleCnt="0"/>
      <dgm:spPr/>
    </dgm:pt>
    <dgm:pt modelId="{FB67F0A1-144E-46A8-9464-F0D1498FAA1E}" type="pres">
      <dgm:prSet presAssocID="{42DED955-5CC3-442C-977D-9A7DF76F66F5}" presName="parTx" presStyleLbl="revTx" presStyleIdx="0" presStyleCnt="4">
        <dgm:presLayoutVars>
          <dgm:chMax val="0"/>
          <dgm:chPref val="0"/>
        </dgm:presLayoutVars>
      </dgm:prSet>
      <dgm:spPr/>
    </dgm:pt>
    <dgm:pt modelId="{0B5124B7-0A00-4B4A-9AD6-E284E0079DD1}" type="pres">
      <dgm:prSet presAssocID="{DB7ADF9E-96FC-4E82-9D5E-E4328BAC14AF}" presName="sibTrans" presStyleCnt="0"/>
      <dgm:spPr/>
    </dgm:pt>
    <dgm:pt modelId="{4D2DDA54-4079-4EB6-A2FE-57CAC93F08FD}" type="pres">
      <dgm:prSet presAssocID="{57A86522-1B54-40A4-89EA-D59ECAF35AF0}" presName="compNode" presStyleCnt="0"/>
      <dgm:spPr/>
    </dgm:pt>
    <dgm:pt modelId="{E75E883B-0509-4E63-86A9-F54EC2EEF954}" type="pres">
      <dgm:prSet presAssocID="{57A86522-1B54-40A4-89EA-D59ECAF35AF0}" presName="bgRect" presStyleLbl="bgShp" presStyleIdx="1" presStyleCnt="4"/>
      <dgm:spPr/>
    </dgm:pt>
    <dgm:pt modelId="{B26B1FFA-7BC9-4469-9112-0BAC19A8EF0D}" type="pres">
      <dgm:prSet presAssocID="{57A86522-1B54-40A4-89EA-D59ECAF35A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62C85C-D7DB-4979-AC4C-E34F2868E5B7}" type="pres">
      <dgm:prSet presAssocID="{57A86522-1B54-40A4-89EA-D59ECAF35AF0}" presName="spaceRect" presStyleCnt="0"/>
      <dgm:spPr/>
    </dgm:pt>
    <dgm:pt modelId="{2101F216-F359-4AA6-9ACF-F6BBF37D1BC0}" type="pres">
      <dgm:prSet presAssocID="{57A86522-1B54-40A4-89EA-D59ECAF35AF0}" presName="parTx" presStyleLbl="revTx" presStyleIdx="1" presStyleCnt="4">
        <dgm:presLayoutVars>
          <dgm:chMax val="0"/>
          <dgm:chPref val="0"/>
        </dgm:presLayoutVars>
      </dgm:prSet>
      <dgm:spPr/>
    </dgm:pt>
    <dgm:pt modelId="{42AA9176-36E3-4F90-997E-38DC8B19CAC9}" type="pres">
      <dgm:prSet presAssocID="{D078C8D2-60E8-48F0-A7E2-DD49DE4698FA}" presName="sibTrans" presStyleCnt="0"/>
      <dgm:spPr/>
    </dgm:pt>
    <dgm:pt modelId="{5971911E-86C9-4E4A-8A5C-E1B81FA54598}" type="pres">
      <dgm:prSet presAssocID="{FAA58F86-7651-499D-8215-FD7EDCB43110}" presName="compNode" presStyleCnt="0"/>
      <dgm:spPr/>
    </dgm:pt>
    <dgm:pt modelId="{708F4C58-0107-4C47-BEFF-3368ED4239FE}" type="pres">
      <dgm:prSet presAssocID="{FAA58F86-7651-499D-8215-FD7EDCB43110}" presName="bgRect" presStyleLbl="bgShp" presStyleIdx="2" presStyleCnt="4"/>
      <dgm:spPr/>
    </dgm:pt>
    <dgm:pt modelId="{A67659DD-736B-4497-ACDF-0E4C76B2865D}" type="pres">
      <dgm:prSet presAssocID="{FAA58F86-7651-499D-8215-FD7EDCB431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92781B2-2BDE-4120-A39B-F8EE59402AE4}" type="pres">
      <dgm:prSet presAssocID="{FAA58F86-7651-499D-8215-FD7EDCB43110}" presName="spaceRect" presStyleCnt="0"/>
      <dgm:spPr/>
    </dgm:pt>
    <dgm:pt modelId="{A9AF3BA4-562C-4036-90AC-2D04211AC577}" type="pres">
      <dgm:prSet presAssocID="{FAA58F86-7651-499D-8215-FD7EDCB43110}" presName="parTx" presStyleLbl="revTx" presStyleIdx="2" presStyleCnt="4">
        <dgm:presLayoutVars>
          <dgm:chMax val="0"/>
          <dgm:chPref val="0"/>
        </dgm:presLayoutVars>
      </dgm:prSet>
      <dgm:spPr/>
    </dgm:pt>
    <dgm:pt modelId="{FDDDF0BF-D109-45D7-B9EA-C72E5B65530A}" type="pres">
      <dgm:prSet presAssocID="{CCAACAA4-71A4-4287-A477-118BC32582A5}" presName="sibTrans" presStyleCnt="0"/>
      <dgm:spPr/>
    </dgm:pt>
    <dgm:pt modelId="{751DDBFA-CB21-403B-9D8F-3065E0EE50DC}" type="pres">
      <dgm:prSet presAssocID="{779DAE5E-F787-4920-9579-C688117E24D8}" presName="compNode" presStyleCnt="0"/>
      <dgm:spPr/>
    </dgm:pt>
    <dgm:pt modelId="{2901FF87-2A5D-46C7-8CDF-824D105C59CA}" type="pres">
      <dgm:prSet presAssocID="{779DAE5E-F787-4920-9579-C688117E24D8}" presName="bgRect" presStyleLbl="bgShp" presStyleIdx="3" presStyleCnt="4"/>
      <dgm:spPr/>
    </dgm:pt>
    <dgm:pt modelId="{2ADB9129-C15B-45C1-B202-577B37BDFEE5}" type="pres">
      <dgm:prSet presAssocID="{779DAE5E-F787-4920-9579-C688117E24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600F00B-3AE8-4FBB-B75B-E8D4840769D4}" type="pres">
      <dgm:prSet presAssocID="{779DAE5E-F787-4920-9579-C688117E24D8}" presName="spaceRect" presStyleCnt="0"/>
      <dgm:spPr/>
    </dgm:pt>
    <dgm:pt modelId="{46AD87B3-1B69-4166-87C8-CB82AFC218CB}" type="pres">
      <dgm:prSet presAssocID="{779DAE5E-F787-4920-9579-C688117E24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6FE0B5B-C6D9-4FF8-B2B2-41310BD9CA74}" srcId="{A165A058-49C2-43BB-BED1-ECA338327C4F}" destId="{42DED955-5CC3-442C-977D-9A7DF76F66F5}" srcOrd="0" destOrd="0" parTransId="{755FD012-4DC5-41DD-B7A2-220D7F337E7C}" sibTransId="{DB7ADF9E-96FC-4E82-9D5E-E4328BAC14AF}"/>
    <dgm:cxn modelId="{97BB2462-4920-486E-80D1-92EAE1B9A1DE}" type="presOf" srcId="{42DED955-5CC3-442C-977D-9A7DF76F66F5}" destId="{FB67F0A1-144E-46A8-9464-F0D1498FAA1E}" srcOrd="0" destOrd="0" presId="urn:microsoft.com/office/officeart/2018/2/layout/IconVerticalSolidList"/>
    <dgm:cxn modelId="{A2A1844B-28B8-4168-8FB3-83BB0C540DDD}" type="presOf" srcId="{779DAE5E-F787-4920-9579-C688117E24D8}" destId="{46AD87B3-1B69-4166-87C8-CB82AFC218CB}" srcOrd="0" destOrd="0" presId="urn:microsoft.com/office/officeart/2018/2/layout/IconVerticalSolidList"/>
    <dgm:cxn modelId="{12C80852-E04C-4BAF-9FE9-57E1465EA11E}" type="presOf" srcId="{A165A058-49C2-43BB-BED1-ECA338327C4F}" destId="{F9E89AE7-8A17-4621-B042-F757A0316A07}" srcOrd="0" destOrd="0" presId="urn:microsoft.com/office/officeart/2018/2/layout/IconVerticalSolidList"/>
    <dgm:cxn modelId="{DAF2135A-78E4-4685-877D-64AD4B2A5629}" type="presOf" srcId="{FAA58F86-7651-499D-8215-FD7EDCB43110}" destId="{A9AF3BA4-562C-4036-90AC-2D04211AC577}" srcOrd="0" destOrd="0" presId="urn:microsoft.com/office/officeart/2018/2/layout/IconVerticalSolidList"/>
    <dgm:cxn modelId="{7C2F567C-BCA3-4352-99B0-DA53C5F7239C}" srcId="{A165A058-49C2-43BB-BED1-ECA338327C4F}" destId="{FAA58F86-7651-499D-8215-FD7EDCB43110}" srcOrd="2" destOrd="0" parTransId="{00E03966-CA0C-4869-AB0F-00F307035FEC}" sibTransId="{CCAACAA4-71A4-4287-A477-118BC32582A5}"/>
    <dgm:cxn modelId="{046DDE97-00DF-4C13-91F8-D9FA4BE569D7}" srcId="{A165A058-49C2-43BB-BED1-ECA338327C4F}" destId="{779DAE5E-F787-4920-9579-C688117E24D8}" srcOrd="3" destOrd="0" parTransId="{2FCFCF0B-A4D6-41B9-82FA-4FA72439897C}" sibTransId="{32DE6F5D-1ACA-4D46-A9DA-C10AD7AE2C3B}"/>
    <dgm:cxn modelId="{29A62FB7-6E1B-415D-B243-B720BFFD9CF7}" srcId="{A165A058-49C2-43BB-BED1-ECA338327C4F}" destId="{57A86522-1B54-40A4-89EA-D59ECAF35AF0}" srcOrd="1" destOrd="0" parTransId="{17AE2722-C7DC-4511-87E0-EDA48DE84077}" sibTransId="{D078C8D2-60E8-48F0-A7E2-DD49DE4698FA}"/>
    <dgm:cxn modelId="{8451A9FD-BA4B-4CEB-B9D8-8D0F4DFC36BC}" type="presOf" srcId="{57A86522-1B54-40A4-89EA-D59ECAF35AF0}" destId="{2101F216-F359-4AA6-9ACF-F6BBF37D1BC0}" srcOrd="0" destOrd="0" presId="urn:microsoft.com/office/officeart/2018/2/layout/IconVerticalSolidList"/>
    <dgm:cxn modelId="{2B589A11-2D6E-4835-9DA0-DF716CC2050D}" type="presParOf" srcId="{F9E89AE7-8A17-4621-B042-F757A0316A07}" destId="{0C69EDD7-FA3F-48B3-A69C-BDF6B0EC2DF3}" srcOrd="0" destOrd="0" presId="urn:microsoft.com/office/officeart/2018/2/layout/IconVerticalSolidList"/>
    <dgm:cxn modelId="{404E9045-B570-47BF-9951-ACAAFD4C8B44}" type="presParOf" srcId="{0C69EDD7-FA3F-48B3-A69C-BDF6B0EC2DF3}" destId="{55DA86C9-8F7E-412C-87B8-DCA94325FAA8}" srcOrd="0" destOrd="0" presId="urn:microsoft.com/office/officeart/2018/2/layout/IconVerticalSolidList"/>
    <dgm:cxn modelId="{EC2959F0-85CD-4066-A57E-AC0CF0340DEF}" type="presParOf" srcId="{0C69EDD7-FA3F-48B3-A69C-BDF6B0EC2DF3}" destId="{6704B693-8094-4276-8A70-7A0C2383AF21}" srcOrd="1" destOrd="0" presId="urn:microsoft.com/office/officeart/2018/2/layout/IconVerticalSolidList"/>
    <dgm:cxn modelId="{8B2C85AA-C6BF-4474-A604-EF409A5DD540}" type="presParOf" srcId="{0C69EDD7-FA3F-48B3-A69C-BDF6B0EC2DF3}" destId="{1C9D81BF-A7CA-471A-9CF3-715D41B933EA}" srcOrd="2" destOrd="0" presId="urn:microsoft.com/office/officeart/2018/2/layout/IconVerticalSolidList"/>
    <dgm:cxn modelId="{82E98AFC-B0FF-4CC9-BB8F-402A896AEC5D}" type="presParOf" srcId="{0C69EDD7-FA3F-48B3-A69C-BDF6B0EC2DF3}" destId="{FB67F0A1-144E-46A8-9464-F0D1498FAA1E}" srcOrd="3" destOrd="0" presId="urn:microsoft.com/office/officeart/2018/2/layout/IconVerticalSolidList"/>
    <dgm:cxn modelId="{C5883B9C-31A9-4357-9B23-F7D5DD04AE60}" type="presParOf" srcId="{F9E89AE7-8A17-4621-B042-F757A0316A07}" destId="{0B5124B7-0A00-4B4A-9AD6-E284E0079DD1}" srcOrd="1" destOrd="0" presId="urn:microsoft.com/office/officeart/2018/2/layout/IconVerticalSolidList"/>
    <dgm:cxn modelId="{16903163-F29C-47DF-BB1A-2D19744D1263}" type="presParOf" srcId="{F9E89AE7-8A17-4621-B042-F757A0316A07}" destId="{4D2DDA54-4079-4EB6-A2FE-57CAC93F08FD}" srcOrd="2" destOrd="0" presId="urn:microsoft.com/office/officeart/2018/2/layout/IconVerticalSolidList"/>
    <dgm:cxn modelId="{2378A84B-0430-451F-8916-8E15152ED5D0}" type="presParOf" srcId="{4D2DDA54-4079-4EB6-A2FE-57CAC93F08FD}" destId="{E75E883B-0509-4E63-86A9-F54EC2EEF954}" srcOrd="0" destOrd="0" presId="urn:microsoft.com/office/officeart/2018/2/layout/IconVerticalSolidList"/>
    <dgm:cxn modelId="{9387A5AC-32EB-4F74-A4F4-2E36834AE8B9}" type="presParOf" srcId="{4D2DDA54-4079-4EB6-A2FE-57CAC93F08FD}" destId="{B26B1FFA-7BC9-4469-9112-0BAC19A8EF0D}" srcOrd="1" destOrd="0" presId="urn:microsoft.com/office/officeart/2018/2/layout/IconVerticalSolidList"/>
    <dgm:cxn modelId="{B1F1F1BF-4731-440B-A937-ED61B41EDFED}" type="presParOf" srcId="{4D2DDA54-4079-4EB6-A2FE-57CAC93F08FD}" destId="{B362C85C-D7DB-4979-AC4C-E34F2868E5B7}" srcOrd="2" destOrd="0" presId="urn:microsoft.com/office/officeart/2018/2/layout/IconVerticalSolidList"/>
    <dgm:cxn modelId="{DBE55682-8213-4689-8F26-FC7766C8B651}" type="presParOf" srcId="{4D2DDA54-4079-4EB6-A2FE-57CAC93F08FD}" destId="{2101F216-F359-4AA6-9ACF-F6BBF37D1BC0}" srcOrd="3" destOrd="0" presId="urn:microsoft.com/office/officeart/2018/2/layout/IconVerticalSolidList"/>
    <dgm:cxn modelId="{907F4EC3-994D-4368-BC3E-265A558D9348}" type="presParOf" srcId="{F9E89AE7-8A17-4621-B042-F757A0316A07}" destId="{42AA9176-36E3-4F90-997E-38DC8B19CAC9}" srcOrd="3" destOrd="0" presId="urn:microsoft.com/office/officeart/2018/2/layout/IconVerticalSolidList"/>
    <dgm:cxn modelId="{F6EFEEAB-3E7B-4AEA-8A50-F032399EFFF6}" type="presParOf" srcId="{F9E89AE7-8A17-4621-B042-F757A0316A07}" destId="{5971911E-86C9-4E4A-8A5C-E1B81FA54598}" srcOrd="4" destOrd="0" presId="urn:microsoft.com/office/officeart/2018/2/layout/IconVerticalSolidList"/>
    <dgm:cxn modelId="{101642F5-A374-42B9-A91F-78141C2D8493}" type="presParOf" srcId="{5971911E-86C9-4E4A-8A5C-E1B81FA54598}" destId="{708F4C58-0107-4C47-BEFF-3368ED4239FE}" srcOrd="0" destOrd="0" presId="urn:microsoft.com/office/officeart/2018/2/layout/IconVerticalSolidList"/>
    <dgm:cxn modelId="{D43C729E-F590-45C6-B253-9CC3186FAC18}" type="presParOf" srcId="{5971911E-86C9-4E4A-8A5C-E1B81FA54598}" destId="{A67659DD-736B-4497-ACDF-0E4C76B2865D}" srcOrd="1" destOrd="0" presId="urn:microsoft.com/office/officeart/2018/2/layout/IconVerticalSolidList"/>
    <dgm:cxn modelId="{B8A44304-5688-44E6-AEBC-E47A75EF915B}" type="presParOf" srcId="{5971911E-86C9-4E4A-8A5C-E1B81FA54598}" destId="{C92781B2-2BDE-4120-A39B-F8EE59402AE4}" srcOrd="2" destOrd="0" presId="urn:microsoft.com/office/officeart/2018/2/layout/IconVerticalSolidList"/>
    <dgm:cxn modelId="{7B9908BB-A33F-45E0-81BF-80641C806CB2}" type="presParOf" srcId="{5971911E-86C9-4E4A-8A5C-E1B81FA54598}" destId="{A9AF3BA4-562C-4036-90AC-2D04211AC577}" srcOrd="3" destOrd="0" presId="urn:microsoft.com/office/officeart/2018/2/layout/IconVerticalSolidList"/>
    <dgm:cxn modelId="{45592FED-4686-4DF6-9A88-7FF1108C2894}" type="presParOf" srcId="{F9E89AE7-8A17-4621-B042-F757A0316A07}" destId="{FDDDF0BF-D109-45D7-B9EA-C72E5B65530A}" srcOrd="5" destOrd="0" presId="urn:microsoft.com/office/officeart/2018/2/layout/IconVerticalSolidList"/>
    <dgm:cxn modelId="{F55D7ECA-200C-43D1-801F-EF81D40D1322}" type="presParOf" srcId="{F9E89AE7-8A17-4621-B042-F757A0316A07}" destId="{751DDBFA-CB21-403B-9D8F-3065E0EE50DC}" srcOrd="6" destOrd="0" presId="urn:microsoft.com/office/officeart/2018/2/layout/IconVerticalSolidList"/>
    <dgm:cxn modelId="{AFE6554F-845C-45F9-81E9-EEF793F380EE}" type="presParOf" srcId="{751DDBFA-CB21-403B-9D8F-3065E0EE50DC}" destId="{2901FF87-2A5D-46C7-8CDF-824D105C59CA}" srcOrd="0" destOrd="0" presId="urn:microsoft.com/office/officeart/2018/2/layout/IconVerticalSolidList"/>
    <dgm:cxn modelId="{CD88ADEA-CAE1-440D-ABAC-E7FA862C5016}" type="presParOf" srcId="{751DDBFA-CB21-403B-9D8F-3065E0EE50DC}" destId="{2ADB9129-C15B-45C1-B202-577B37BDFEE5}" srcOrd="1" destOrd="0" presId="urn:microsoft.com/office/officeart/2018/2/layout/IconVerticalSolidList"/>
    <dgm:cxn modelId="{C2A172EC-FAE5-4382-9EE6-0E3CDE83BAEC}" type="presParOf" srcId="{751DDBFA-CB21-403B-9D8F-3065E0EE50DC}" destId="{0600F00B-3AE8-4FBB-B75B-E8D4840769D4}" srcOrd="2" destOrd="0" presId="urn:microsoft.com/office/officeart/2018/2/layout/IconVerticalSolidList"/>
    <dgm:cxn modelId="{2E6257F9-E627-483C-8007-B423444951E8}" type="presParOf" srcId="{751DDBFA-CB21-403B-9D8F-3065E0EE50DC}" destId="{46AD87B3-1B69-4166-87C8-CB82AFC218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E7BCD-9772-4811-BB72-3B128C23BCE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61530F-FA0E-4486-9B70-FCBF7156D5B7}">
      <dgm:prSet/>
      <dgm:spPr/>
      <dgm:t>
        <a:bodyPr/>
        <a:lstStyle/>
        <a:p>
          <a:r>
            <a:rPr lang="en-US"/>
            <a:t>Add Music player</a:t>
          </a:r>
        </a:p>
      </dgm:t>
    </dgm:pt>
    <dgm:pt modelId="{B1D883D8-25EC-4435-94E1-B477CA27E9D6}" type="parTrans" cxnId="{728F01E7-530A-477E-AEA9-CC255993653E}">
      <dgm:prSet/>
      <dgm:spPr/>
      <dgm:t>
        <a:bodyPr/>
        <a:lstStyle/>
        <a:p>
          <a:endParaRPr lang="en-US"/>
        </a:p>
      </dgm:t>
    </dgm:pt>
    <dgm:pt modelId="{C8AF0947-76BC-4997-9941-D4E1DF1140E2}" type="sibTrans" cxnId="{728F01E7-530A-477E-AEA9-CC255993653E}">
      <dgm:prSet/>
      <dgm:spPr/>
      <dgm:t>
        <a:bodyPr/>
        <a:lstStyle/>
        <a:p>
          <a:endParaRPr lang="en-US"/>
        </a:p>
      </dgm:t>
    </dgm:pt>
    <dgm:pt modelId="{F44E25E7-E56E-4034-AF9C-28F3DCAEC23D}">
      <dgm:prSet/>
      <dgm:spPr/>
      <dgm:t>
        <a:bodyPr/>
        <a:lstStyle/>
        <a:p>
          <a:r>
            <a:rPr lang="en-US" dirty="0"/>
            <a:t>Alarms for </a:t>
          </a:r>
          <a:r>
            <a:rPr lang="en-US" dirty="0" err="1"/>
            <a:t>Todo</a:t>
          </a:r>
          <a:endParaRPr lang="en-US" dirty="0"/>
        </a:p>
      </dgm:t>
    </dgm:pt>
    <dgm:pt modelId="{2D327804-6BD3-45FF-9557-CB1D88A7EEC0}" type="parTrans" cxnId="{FCFB04B5-6F47-4556-B3DA-2D30CCF9A73D}">
      <dgm:prSet/>
      <dgm:spPr/>
      <dgm:t>
        <a:bodyPr/>
        <a:lstStyle/>
        <a:p>
          <a:endParaRPr lang="en-US"/>
        </a:p>
      </dgm:t>
    </dgm:pt>
    <dgm:pt modelId="{50F35506-A5EC-4B0E-B395-DBE5AC955624}" type="sibTrans" cxnId="{FCFB04B5-6F47-4556-B3DA-2D30CCF9A73D}">
      <dgm:prSet/>
      <dgm:spPr/>
      <dgm:t>
        <a:bodyPr/>
        <a:lstStyle/>
        <a:p>
          <a:endParaRPr lang="en-US"/>
        </a:p>
      </dgm:t>
    </dgm:pt>
    <dgm:pt modelId="{7492CC67-0DFA-4FA4-AE3A-504753562E9A}">
      <dgm:prSet/>
      <dgm:spPr/>
      <dgm:t>
        <a:bodyPr/>
        <a:lstStyle/>
        <a:p>
          <a:r>
            <a:rPr lang="en-US"/>
            <a:t>Timer</a:t>
          </a:r>
        </a:p>
      </dgm:t>
    </dgm:pt>
    <dgm:pt modelId="{B4D2CF8B-2414-4C70-B143-73E7F5D98E3B}" type="parTrans" cxnId="{1CC26A62-55A4-40E7-A514-35B258CF10FF}">
      <dgm:prSet/>
      <dgm:spPr/>
      <dgm:t>
        <a:bodyPr/>
        <a:lstStyle/>
        <a:p>
          <a:endParaRPr lang="en-US"/>
        </a:p>
      </dgm:t>
    </dgm:pt>
    <dgm:pt modelId="{214770A1-69D9-4439-BA76-1500C58277BF}" type="sibTrans" cxnId="{1CC26A62-55A4-40E7-A514-35B258CF10FF}">
      <dgm:prSet/>
      <dgm:spPr/>
      <dgm:t>
        <a:bodyPr/>
        <a:lstStyle/>
        <a:p>
          <a:endParaRPr lang="en-US"/>
        </a:p>
      </dgm:t>
    </dgm:pt>
    <dgm:pt modelId="{A9993A91-98F6-455E-9480-4EBC2C077949}">
      <dgm:prSet/>
      <dgm:spPr/>
      <dgm:t>
        <a:bodyPr/>
        <a:lstStyle/>
        <a:p>
          <a:r>
            <a:rPr lang="en-US" dirty="0"/>
            <a:t>Weather</a:t>
          </a:r>
        </a:p>
      </dgm:t>
    </dgm:pt>
    <dgm:pt modelId="{E9FC71BE-4B8C-42F7-9FC0-551BB4C0AFC7}" type="parTrans" cxnId="{1CB209A1-DD91-4B99-9F31-37F56A4E71C4}">
      <dgm:prSet/>
      <dgm:spPr/>
      <dgm:t>
        <a:bodyPr/>
        <a:lstStyle/>
        <a:p>
          <a:endParaRPr lang="en-US"/>
        </a:p>
      </dgm:t>
    </dgm:pt>
    <dgm:pt modelId="{7BA26066-BD69-4365-AA96-B220514458DA}" type="sibTrans" cxnId="{1CB209A1-DD91-4B99-9F31-37F56A4E71C4}">
      <dgm:prSet/>
      <dgm:spPr/>
      <dgm:t>
        <a:bodyPr/>
        <a:lstStyle/>
        <a:p>
          <a:endParaRPr lang="en-US"/>
        </a:p>
      </dgm:t>
    </dgm:pt>
    <dgm:pt modelId="{1025C854-1132-4E0E-8B5A-9ED57088E83B}" type="pres">
      <dgm:prSet presAssocID="{DDFE7BCD-9772-4811-BB72-3B128C23BCEE}" presName="vert0" presStyleCnt="0">
        <dgm:presLayoutVars>
          <dgm:dir/>
          <dgm:animOne val="branch"/>
          <dgm:animLvl val="lvl"/>
        </dgm:presLayoutVars>
      </dgm:prSet>
      <dgm:spPr/>
    </dgm:pt>
    <dgm:pt modelId="{A06A0986-C6CD-4094-AD04-737E2E5D2239}" type="pres">
      <dgm:prSet presAssocID="{2161530F-FA0E-4486-9B70-FCBF7156D5B7}" presName="thickLine" presStyleLbl="alignNode1" presStyleIdx="0" presStyleCnt="4"/>
      <dgm:spPr/>
    </dgm:pt>
    <dgm:pt modelId="{EEA1CB1F-3DA7-47AB-9E36-968CE841EA75}" type="pres">
      <dgm:prSet presAssocID="{2161530F-FA0E-4486-9B70-FCBF7156D5B7}" presName="horz1" presStyleCnt="0"/>
      <dgm:spPr/>
    </dgm:pt>
    <dgm:pt modelId="{92E17225-71B0-4318-8E94-D5C3363519D6}" type="pres">
      <dgm:prSet presAssocID="{2161530F-FA0E-4486-9B70-FCBF7156D5B7}" presName="tx1" presStyleLbl="revTx" presStyleIdx="0" presStyleCnt="4"/>
      <dgm:spPr/>
    </dgm:pt>
    <dgm:pt modelId="{D01369FC-A5F1-49FD-9D09-50E337DF0D05}" type="pres">
      <dgm:prSet presAssocID="{2161530F-FA0E-4486-9B70-FCBF7156D5B7}" presName="vert1" presStyleCnt="0"/>
      <dgm:spPr/>
    </dgm:pt>
    <dgm:pt modelId="{ECCBC047-27FF-4C94-8A28-925F573FE3C7}" type="pres">
      <dgm:prSet presAssocID="{F44E25E7-E56E-4034-AF9C-28F3DCAEC23D}" presName="thickLine" presStyleLbl="alignNode1" presStyleIdx="1" presStyleCnt="4"/>
      <dgm:spPr/>
    </dgm:pt>
    <dgm:pt modelId="{C63C333C-20EC-4D8E-9B37-FA0B4248C93E}" type="pres">
      <dgm:prSet presAssocID="{F44E25E7-E56E-4034-AF9C-28F3DCAEC23D}" presName="horz1" presStyleCnt="0"/>
      <dgm:spPr/>
    </dgm:pt>
    <dgm:pt modelId="{F7033D97-2AF7-4241-9822-E4F2EEC715BE}" type="pres">
      <dgm:prSet presAssocID="{F44E25E7-E56E-4034-AF9C-28F3DCAEC23D}" presName="tx1" presStyleLbl="revTx" presStyleIdx="1" presStyleCnt="4"/>
      <dgm:spPr/>
    </dgm:pt>
    <dgm:pt modelId="{27517153-088F-4390-831B-699E19E86054}" type="pres">
      <dgm:prSet presAssocID="{F44E25E7-E56E-4034-AF9C-28F3DCAEC23D}" presName="vert1" presStyleCnt="0"/>
      <dgm:spPr/>
    </dgm:pt>
    <dgm:pt modelId="{A7A1D3A4-1F2C-478F-B608-03C1F059ABFB}" type="pres">
      <dgm:prSet presAssocID="{7492CC67-0DFA-4FA4-AE3A-504753562E9A}" presName="thickLine" presStyleLbl="alignNode1" presStyleIdx="2" presStyleCnt="4"/>
      <dgm:spPr/>
    </dgm:pt>
    <dgm:pt modelId="{BECCC04F-10F5-40F6-AF0E-A87502CAE064}" type="pres">
      <dgm:prSet presAssocID="{7492CC67-0DFA-4FA4-AE3A-504753562E9A}" presName="horz1" presStyleCnt="0"/>
      <dgm:spPr/>
    </dgm:pt>
    <dgm:pt modelId="{537941DF-F84D-42D6-A1CC-F4A3698BEC86}" type="pres">
      <dgm:prSet presAssocID="{7492CC67-0DFA-4FA4-AE3A-504753562E9A}" presName="tx1" presStyleLbl="revTx" presStyleIdx="2" presStyleCnt="4"/>
      <dgm:spPr/>
    </dgm:pt>
    <dgm:pt modelId="{831B5C43-97CC-4558-AEA8-7495C5918B89}" type="pres">
      <dgm:prSet presAssocID="{7492CC67-0DFA-4FA4-AE3A-504753562E9A}" presName="vert1" presStyleCnt="0"/>
      <dgm:spPr/>
    </dgm:pt>
    <dgm:pt modelId="{8DABF742-2C4B-404C-992A-9B5FB0FC48E2}" type="pres">
      <dgm:prSet presAssocID="{A9993A91-98F6-455E-9480-4EBC2C077949}" presName="thickLine" presStyleLbl="alignNode1" presStyleIdx="3" presStyleCnt="4"/>
      <dgm:spPr/>
    </dgm:pt>
    <dgm:pt modelId="{0F3851E0-8F92-4E03-A280-C73092BE57F6}" type="pres">
      <dgm:prSet presAssocID="{A9993A91-98F6-455E-9480-4EBC2C077949}" presName="horz1" presStyleCnt="0"/>
      <dgm:spPr/>
    </dgm:pt>
    <dgm:pt modelId="{35981759-56D1-4526-B163-0EFFBE9367DE}" type="pres">
      <dgm:prSet presAssocID="{A9993A91-98F6-455E-9480-4EBC2C077949}" presName="tx1" presStyleLbl="revTx" presStyleIdx="3" presStyleCnt="4"/>
      <dgm:spPr/>
    </dgm:pt>
    <dgm:pt modelId="{8E19A3BE-DD73-4A68-8A56-CD969B2F6A48}" type="pres">
      <dgm:prSet presAssocID="{A9993A91-98F6-455E-9480-4EBC2C077949}" presName="vert1" presStyleCnt="0"/>
      <dgm:spPr/>
    </dgm:pt>
  </dgm:ptLst>
  <dgm:cxnLst>
    <dgm:cxn modelId="{1CC26A62-55A4-40E7-A514-35B258CF10FF}" srcId="{DDFE7BCD-9772-4811-BB72-3B128C23BCEE}" destId="{7492CC67-0DFA-4FA4-AE3A-504753562E9A}" srcOrd="2" destOrd="0" parTransId="{B4D2CF8B-2414-4C70-B143-73E7F5D98E3B}" sibTransId="{214770A1-69D9-4439-BA76-1500C58277BF}"/>
    <dgm:cxn modelId="{65FE3C88-9CEF-4362-A1BF-19E1AEE39E67}" type="presOf" srcId="{DDFE7BCD-9772-4811-BB72-3B128C23BCEE}" destId="{1025C854-1132-4E0E-8B5A-9ED57088E83B}" srcOrd="0" destOrd="0" presId="urn:microsoft.com/office/officeart/2008/layout/LinedList"/>
    <dgm:cxn modelId="{8182A192-DC76-490C-B82E-6119393191A1}" type="presOf" srcId="{2161530F-FA0E-4486-9B70-FCBF7156D5B7}" destId="{92E17225-71B0-4318-8E94-D5C3363519D6}" srcOrd="0" destOrd="0" presId="urn:microsoft.com/office/officeart/2008/layout/LinedList"/>
    <dgm:cxn modelId="{1CB209A1-DD91-4B99-9F31-37F56A4E71C4}" srcId="{DDFE7BCD-9772-4811-BB72-3B128C23BCEE}" destId="{A9993A91-98F6-455E-9480-4EBC2C077949}" srcOrd="3" destOrd="0" parTransId="{E9FC71BE-4B8C-42F7-9FC0-551BB4C0AFC7}" sibTransId="{7BA26066-BD69-4365-AA96-B220514458DA}"/>
    <dgm:cxn modelId="{FCFB04B5-6F47-4556-B3DA-2D30CCF9A73D}" srcId="{DDFE7BCD-9772-4811-BB72-3B128C23BCEE}" destId="{F44E25E7-E56E-4034-AF9C-28F3DCAEC23D}" srcOrd="1" destOrd="0" parTransId="{2D327804-6BD3-45FF-9557-CB1D88A7EEC0}" sibTransId="{50F35506-A5EC-4B0E-B395-DBE5AC955624}"/>
    <dgm:cxn modelId="{472BB9BE-187B-4EDC-AFCF-76CE733DC2A0}" type="presOf" srcId="{F44E25E7-E56E-4034-AF9C-28F3DCAEC23D}" destId="{F7033D97-2AF7-4241-9822-E4F2EEC715BE}" srcOrd="0" destOrd="0" presId="urn:microsoft.com/office/officeart/2008/layout/LinedList"/>
    <dgm:cxn modelId="{4611E6BE-80BB-47A9-9EAF-082789E5D923}" type="presOf" srcId="{A9993A91-98F6-455E-9480-4EBC2C077949}" destId="{35981759-56D1-4526-B163-0EFFBE9367DE}" srcOrd="0" destOrd="0" presId="urn:microsoft.com/office/officeart/2008/layout/LinedList"/>
    <dgm:cxn modelId="{944337C9-B7CB-43E0-96DC-A9922EE04CFC}" type="presOf" srcId="{7492CC67-0DFA-4FA4-AE3A-504753562E9A}" destId="{537941DF-F84D-42D6-A1CC-F4A3698BEC86}" srcOrd="0" destOrd="0" presId="urn:microsoft.com/office/officeart/2008/layout/LinedList"/>
    <dgm:cxn modelId="{728F01E7-530A-477E-AEA9-CC255993653E}" srcId="{DDFE7BCD-9772-4811-BB72-3B128C23BCEE}" destId="{2161530F-FA0E-4486-9B70-FCBF7156D5B7}" srcOrd="0" destOrd="0" parTransId="{B1D883D8-25EC-4435-94E1-B477CA27E9D6}" sibTransId="{C8AF0947-76BC-4997-9941-D4E1DF1140E2}"/>
    <dgm:cxn modelId="{408858A0-8896-4004-8B3B-3AF75CEEFCF2}" type="presParOf" srcId="{1025C854-1132-4E0E-8B5A-9ED57088E83B}" destId="{A06A0986-C6CD-4094-AD04-737E2E5D2239}" srcOrd="0" destOrd="0" presId="urn:microsoft.com/office/officeart/2008/layout/LinedList"/>
    <dgm:cxn modelId="{50F8F924-645F-4DFC-A469-5E10AC9E2D1B}" type="presParOf" srcId="{1025C854-1132-4E0E-8B5A-9ED57088E83B}" destId="{EEA1CB1F-3DA7-47AB-9E36-968CE841EA75}" srcOrd="1" destOrd="0" presId="urn:microsoft.com/office/officeart/2008/layout/LinedList"/>
    <dgm:cxn modelId="{C1F040D9-307F-4496-8EA8-84251D0D1AD6}" type="presParOf" srcId="{EEA1CB1F-3DA7-47AB-9E36-968CE841EA75}" destId="{92E17225-71B0-4318-8E94-D5C3363519D6}" srcOrd="0" destOrd="0" presId="urn:microsoft.com/office/officeart/2008/layout/LinedList"/>
    <dgm:cxn modelId="{5C0E160D-94C3-415A-9E87-76A8F76C5214}" type="presParOf" srcId="{EEA1CB1F-3DA7-47AB-9E36-968CE841EA75}" destId="{D01369FC-A5F1-49FD-9D09-50E337DF0D05}" srcOrd="1" destOrd="0" presId="urn:microsoft.com/office/officeart/2008/layout/LinedList"/>
    <dgm:cxn modelId="{6DB6F414-79A4-4882-9E5F-C864F27444E8}" type="presParOf" srcId="{1025C854-1132-4E0E-8B5A-9ED57088E83B}" destId="{ECCBC047-27FF-4C94-8A28-925F573FE3C7}" srcOrd="2" destOrd="0" presId="urn:microsoft.com/office/officeart/2008/layout/LinedList"/>
    <dgm:cxn modelId="{834CD8D5-126F-4BEF-9229-873584DCFADA}" type="presParOf" srcId="{1025C854-1132-4E0E-8B5A-9ED57088E83B}" destId="{C63C333C-20EC-4D8E-9B37-FA0B4248C93E}" srcOrd="3" destOrd="0" presId="urn:microsoft.com/office/officeart/2008/layout/LinedList"/>
    <dgm:cxn modelId="{625F09DF-FF96-4019-BBCC-E3FD436A73F4}" type="presParOf" srcId="{C63C333C-20EC-4D8E-9B37-FA0B4248C93E}" destId="{F7033D97-2AF7-4241-9822-E4F2EEC715BE}" srcOrd="0" destOrd="0" presId="urn:microsoft.com/office/officeart/2008/layout/LinedList"/>
    <dgm:cxn modelId="{16B7CB88-3607-4685-AABD-3AAF2C9457A5}" type="presParOf" srcId="{C63C333C-20EC-4D8E-9B37-FA0B4248C93E}" destId="{27517153-088F-4390-831B-699E19E86054}" srcOrd="1" destOrd="0" presId="urn:microsoft.com/office/officeart/2008/layout/LinedList"/>
    <dgm:cxn modelId="{4B543D31-48FE-4AE9-9E46-49E863F7A78F}" type="presParOf" srcId="{1025C854-1132-4E0E-8B5A-9ED57088E83B}" destId="{A7A1D3A4-1F2C-478F-B608-03C1F059ABFB}" srcOrd="4" destOrd="0" presId="urn:microsoft.com/office/officeart/2008/layout/LinedList"/>
    <dgm:cxn modelId="{70FB72B6-4BBF-4DCE-8776-335DF0D4E77D}" type="presParOf" srcId="{1025C854-1132-4E0E-8B5A-9ED57088E83B}" destId="{BECCC04F-10F5-40F6-AF0E-A87502CAE064}" srcOrd="5" destOrd="0" presId="urn:microsoft.com/office/officeart/2008/layout/LinedList"/>
    <dgm:cxn modelId="{3FB0A363-509F-47CD-B25A-9C02806F75AE}" type="presParOf" srcId="{BECCC04F-10F5-40F6-AF0E-A87502CAE064}" destId="{537941DF-F84D-42D6-A1CC-F4A3698BEC86}" srcOrd="0" destOrd="0" presId="urn:microsoft.com/office/officeart/2008/layout/LinedList"/>
    <dgm:cxn modelId="{7375F86A-E2A7-4DF2-A92A-98453F181DCB}" type="presParOf" srcId="{BECCC04F-10F5-40F6-AF0E-A87502CAE064}" destId="{831B5C43-97CC-4558-AEA8-7495C5918B89}" srcOrd="1" destOrd="0" presId="urn:microsoft.com/office/officeart/2008/layout/LinedList"/>
    <dgm:cxn modelId="{CAADE103-60AB-45FB-AAAF-D40B6902D77A}" type="presParOf" srcId="{1025C854-1132-4E0E-8B5A-9ED57088E83B}" destId="{8DABF742-2C4B-404C-992A-9B5FB0FC48E2}" srcOrd="6" destOrd="0" presId="urn:microsoft.com/office/officeart/2008/layout/LinedList"/>
    <dgm:cxn modelId="{39BE6DE2-108C-4A87-B112-8539E09F8776}" type="presParOf" srcId="{1025C854-1132-4E0E-8B5A-9ED57088E83B}" destId="{0F3851E0-8F92-4E03-A280-C73092BE57F6}" srcOrd="7" destOrd="0" presId="urn:microsoft.com/office/officeart/2008/layout/LinedList"/>
    <dgm:cxn modelId="{A77BBEBB-671D-453C-967E-C0C01F8F50EE}" type="presParOf" srcId="{0F3851E0-8F92-4E03-A280-C73092BE57F6}" destId="{35981759-56D1-4526-B163-0EFFBE9367DE}" srcOrd="0" destOrd="0" presId="urn:microsoft.com/office/officeart/2008/layout/LinedList"/>
    <dgm:cxn modelId="{999C2572-DE5D-4641-B842-8216478F7CBD}" type="presParOf" srcId="{0F3851E0-8F92-4E03-A280-C73092BE57F6}" destId="{8E19A3BE-DD73-4A68-8A56-CD969B2F6A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71F02-DC88-4CD8-AE0B-7D5E149B5030}">
      <dsp:nvSpPr>
        <dsp:cNvPr id="0" name=""/>
        <dsp:cNvSpPr/>
      </dsp:nvSpPr>
      <dsp:spPr>
        <a:xfrm>
          <a:off x="0" y="377093"/>
          <a:ext cx="45497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91946-CA2B-46EB-B744-30C750CB686D}">
      <dsp:nvSpPr>
        <dsp:cNvPr id="0" name=""/>
        <dsp:cNvSpPr/>
      </dsp:nvSpPr>
      <dsp:spPr>
        <a:xfrm>
          <a:off x="227488" y="81893"/>
          <a:ext cx="318484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79" tIns="0" rIns="1203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Mongodb</a:t>
          </a:r>
        </a:p>
      </dsp:txBody>
      <dsp:txXfrm>
        <a:off x="256309" y="110714"/>
        <a:ext cx="3127200" cy="532758"/>
      </dsp:txXfrm>
    </dsp:sp>
    <dsp:sp modelId="{F69E57F9-030F-4834-AD2B-879EFB174CE3}">
      <dsp:nvSpPr>
        <dsp:cNvPr id="0" name=""/>
        <dsp:cNvSpPr/>
      </dsp:nvSpPr>
      <dsp:spPr>
        <a:xfrm>
          <a:off x="0" y="1284294"/>
          <a:ext cx="45497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C7FAC-F95E-4698-A78F-2A1C47E0357B}">
      <dsp:nvSpPr>
        <dsp:cNvPr id="0" name=""/>
        <dsp:cNvSpPr/>
      </dsp:nvSpPr>
      <dsp:spPr>
        <a:xfrm>
          <a:off x="227488" y="989093"/>
          <a:ext cx="318484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79" tIns="0" rIns="1203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Express </a:t>
          </a:r>
        </a:p>
      </dsp:txBody>
      <dsp:txXfrm>
        <a:off x="256309" y="1017914"/>
        <a:ext cx="3127200" cy="532758"/>
      </dsp:txXfrm>
    </dsp:sp>
    <dsp:sp modelId="{C4F2E1CF-1852-44D8-8AD5-CD879AC27CEC}">
      <dsp:nvSpPr>
        <dsp:cNvPr id="0" name=""/>
        <dsp:cNvSpPr/>
      </dsp:nvSpPr>
      <dsp:spPr>
        <a:xfrm>
          <a:off x="0" y="2191494"/>
          <a:ext cx="45497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B6F1-444B-4973-B303-0CDD9FC649BA}">
      <dsp:nvSpPr>
        <dsp:cNvPr id="0" name=""/>
        <dsp:cNvSpPr/>
      </dsp:nvSpPr>
      <dsp:spPr>
        <a:xfrm>
          <a:off x="227488" y="1896294"/>
          <a:ext cx="318484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79" tIns="0" rIns="1203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Angular</a:t>
          </a:r>
        </a:p>
      </dsp:txBody>
      <dsp:txXfrm>
        <a:off x="256309" y="1925115"/>
        <a:ext cx="3127200" cy="532758"/>
      </dsp:txXfrm>
    </dsp:sp>
    <dsp:sp modelId="{5454D950-D243-4B5E-B837-85D1F9A32219}">
      <dsp:nvSpPr>
        <dsp:cNvPr id="0" name=""/>
        <dsp:cNvSpPr/>
      </dsp:nvSpPr>
      <dsp:spPr>
        <a:xfrm>
          <a:off x="0" y="3098694"/>
          <a:ext cx="45497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2BC0-83C5-47C1-BCCE-9B05D6C8BF2E}">
      <dsp:nvSpPr>
        <dsp:cNvPr id="0" name=""/>
        <dsp:cNvSpPr/>
      </dsp:nvSpPr>
      <dsp:spPr>
        <a:xfrm>
          <a:off x="227488" y="2803493"/>
          <a:ext cx="318484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79" tIns="0" rIns="1203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Nodejs</a:t>
          </a:r>
        </a:p>
      </dsp:txBody>
      <dsp:txXfrm>
        <a:off x="256309" y="2832314"/>
        <a:ext cx="312720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50D44-B23A-41F0-B17A-69A21EFDB1B1}">
      <dsp:nvSpPr>
        <dsp:cNvPr id="0" name=""/>
        <dsp:cNvSpPr/>
      </dsp:nvSpPr>
      <dsp:spPr>
        <a:xfrm>
          <a:off x="0" y="682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1F5B4-F980-4562-9C33-1B6FB8276CF5}">
      <dsp:nvSpPr>
        <dsp:cNvPr id="0" name=""/>
        <dsp:cNvSpPr/>
      </dsp:nvSpPr>
      <dsp:spPr>
        <a:xfrm>
          <a:off x="0" y="682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Login	/Sign Up</a:t>
          </a:r>
        </a:p>
      </dsp:txBody>
      <dsp:txXfrm>
        <a:off x="0" y="682"/>
        <a:ext cx="6245265" cy="399141"/>
      </dsp:txXfrm>
    </dsp:sp>
    <dsp:sp modelId="{CE1F6BCB-0740-4EB2-8E99-C3DB2B0262FE}">
      <dsp:nvSpPr>
        <dsp:cNvPr id="0" name=""/>
        <dsp:cNvSpPr/>
      </dsp:nvSpPr>
      <dsp:spPr>
        <a:xfrm>
          <a:off x="0" y="399823"/>
          <a:ext cx="6245265" cy="0"/>
        </a:xfrm>
        <a:prstGeom prst="line">
          <a:avLst/>
        </a:prstGeom>
        <a:solidFill>
          <a:schemeClr val="accent2">
            <a:hueOff val="474100"/>
            <a:satOff val="0"/>
            <a:lumOff val="1433"/>
            <a:alphaOff val="0"/>
          </a:schemeClr>
        </a:solidFill>
        <a:ln w="12700" cap="flat" cmpd="sng" algn="ctr">
          <a:solidFill>
            <a:schemeClr val="accent2">
              <a:hueOff val="474100"/>
              <a:satOff val="0"/>
              <a:lumOff val="14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13869-4440-4BF8-B00E-238BC7C991B3}">
      <dsp:nvSpPr>
        <dsp:cNvPr id="0" name=""/>
        <dsp:cNvSpPr/>
      </dsp:nvSpPr>
      <dsp:spPr>
        <a:xfrm>
          <a:off x="0" y="399823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a List</a:t>
          </a:r>
        </a:p>
      </dsp:txBody>
      <dsp:txXfrm>
        <a:off x="0" y="399823"/>
        <a:ext cx="6245265" cy="399141"/>
      </dsp:txXfrm>
    </dsp:sp>
    <dsp:sp modelId="{EEE12E54-9E91-48E6-ABEC-A70BAAD6B59B}">
      <dsp:nvSpPr>
        <dsp:cNvPr id="0" name=""/>
        <dsp:cNvSpPr/>
      </dsp:nvSpPr>
      <dsp:spPr>
        <a:xfrm>
          <a:off x="0" y="798965"/>
          <a:ext cx="6245265" cy="0"/>
        </a:xfrm>
        <a:prstGeom prst="line">
          <a:avLst/>
        </a:prstGeom>
        <a:solidFill>
          <a:schemeClr val="accent2">
            <a:hueOff val="948200"/>
            <a:satOff val="0"/>
            <a:lumOff val="2866"/>
            <a:alphaOff val="0"/>
          </a:schemeClr>
        </a:solidFill>
        <a:ln w="12700" cap="flat" cmpd="sng" algn="ctr">
          <a:solidFill>
            <a:schemeClr val="accent2">
              <a:hueOff val="948200"/>
              <a:satOff val="0"/>
              <a:lumOff val="28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1888B-D7DB-4529-9C8E-C0100D072194}">
      <dsp:nvSpPr>
        <dsp:cNvPr id="0" name=""/>
        <dsp:cNvSpPr/>
      </dsp:nvSpPr>
      <dsp:spPr>
        <a:xfrm>
          <a:off x="0" y="798965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list</a:t>
          </a:r>
        </a:p>
      </dsp:txBody>
      <dsp:txXfrm>
        <a:off x="0" y="798965"/>
        <a:ext cx="6245265" cy="399141"/>
      </dsp:txXfrm>
    </dsp:sp>
    <dsp:sp modelId="{9BF6782B-6BF5-449E-9961-8A2426B0DBDF}">
      <dsp:nvSpPr>
        <dsp:cNvPr id="0" name=""/>
        <dsp:cNvSpPr/>
      </dsp:nvSpPr>
      <dsp:spPr>
        <a:xfrm>
          <a:off x="0" y="1198107"/>
          <a:ext cx="6245265" cy="0"/>
        </a:xfrm>
        <a:prstGeom prst="line">
          <a:avLst/>
        </a:prstGeom>
        <a:solidFill>
          <a:schemeClr val="accent2">
            <a:hueOff val="1422300"/>
            <a:satOff val="0"/>
            <a:lumOff val="4299"/>
            <a:alphaOff val="0"/>
          </a:schemeClr>
        </a:solidFill>
        <a:ln w="12700" cap="flat" cmpd="sng" algn="ctr">
          <a:solidFill>
            <a:schemeClr val="accent2">
              <a:hueOff val="1422300"/>
              <a:satOff val="0"/>
              <a:lumOff val="4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A985-E136-4078-B098-B08D733BBA13}">
      <dsp:nvSpPr>
        <dsp:cNvPr id="0" name=""/>
        <dsp:cNvSpPr/>
      </dsp:nvSpPr>
      <dsp:spPr>
        <a:xfrm>
          <a:off x="0" y="1198107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tasks to List</a:t>
          </a:r>
        </a:p>
      </dsp:txBody>
      <dsp:txXfrm>
        <a:off x="0" y="1198107"/>
        <a:ext cx="6245265" cy="399141"/>
      </dsp:txXfrm>
    </dsp:sp>
    <dsp:sp modelId="{D7598E7F-FA44-4D5F-9BF0-8B55255554F7}">
      <dsp:nvSpPr>
        <dsp:cNvPr id="0" name=""/>
        <dsp:cNvSpPr/>
      </dsp:nvSpPr>
      <dsp:spPr>
        <a:xfrm>
          <a:off x="0" y="1597248"/>
          <a:ext cx="6245265" cy="0"/>
        </a:xfrm>
        <a:prstGeom prst="line">
          <a:avLst/>
        </a:prstGeom>
        <a:solidFill>
          <a:schemeClr val="accent2">
            <a:hueOff val="1896399"/>
            <a:satOff val="0"/>
            <a:lumOff val="5732"/>
            <a:alphaOff val="0"/>
          </a:schemeClr>
        </a:solidFill>
        <a:ln w="12700" cap="flat" cmpd="sng" algn="ctr">
          <a:solidFill>
            <a:schemeClr val="accent2">
              <a:hueOff val="1896399"/>
              <a:satOff val="0"/>
              <a:lumOff val="5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2E2BF-87F3-4983-BFAC-231A8E03DBC0}">
      <dsp:nvSpPr>
        <dsp:cNvPr id="0" name=""/>
        <dsp:cNvSpPr/>
      </dsp:nvSpPr>
      <dsp:spPr>
        <a:xfrm>
          <a:off x="0" y="1597248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Tasks from list</a:t>
          </a:r>
        </a:p>
      </dsp:txBody>
      <dsp:txXfrm>
        <a:off x="0" y="1597248"/>
        <a:ext cx="6245265" cy="399141"/>
      </dsp:txXfrm>
    </dsp:sp>
    <dsp:sp modelId="{B21DC367-9536-4B53-BE14-03F0DC12B897}">
      <dsp:nvSpPr>
        <dsp:cNvPr id="0" name=""/>
        <dsp:cNvSpPr/>
      </dsp:nvSpPr>
      <dsp:spPr>
        <a:xfrm>
          <a:off x="0" y="1996390"/>
          <a:ext cx="6245265" cy="0"/>
        </a:xfrm>
        <a:prstGeom prst="line">
          <a:avLst/>
        </a:prstGeom>
        <a:solidFill>
          <a:schemeClr val="accent2">
            <a:hueOff val="2370499"/>
            <a:satOff val="0"/>
            <a:lumOff val="7165"/>
            <a:alphaOff val="0"/>
          </a:schemeClr>
        </a:solidFill>
        <a:ln w="12700" cap="flat" cmpd="sng" algn="ctr">
          <a:solidFill>
            <a:schemeClr val="accent2">
              <a:hueOff val="2370499"/>
              <a:satOff val="0"/>
              <a:lumOff val="7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A9785-FB60-4294-B4B5-2B390F2CA01B}">
      <dsp:nvSpPr>
        <dsp:cNvPr id="0" name=""/>
        <dsp:cNvSpPr/>
      </dsp:nvSpPr>
      <dsp:spPr>
        <a:xfrm>
          <a:off x="0" y="1996390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Notes</a:t>
          </a:r>
        </a:p>
      </dsp:txBody>
      <dsp:txXfrm>
        <a:off x="0" y="1996390"/>
        <a:ext cx="6245265" cy="399141"/>
      </dsp:txXfrm>
    </dsp:sp>
    <dsp:sp modelId="{16AE1B83-E4C2-4CF2-84BE-39D1687DB675}">
      <dsp:nvSpPr>
        <dsp:cNvPr id="0" name=""/>
        <dsp:cNvSpPr/>
      </dsp:nvSpPr>
      <dsp:spPr>
        <a:xfrm>
          <a:off x="0" y="2395531"/>
          <a:ext cx="6245265" cy="0"/>
        </a:xfrm>
        <a:prstGeom prst="line">
          <a:avLst/>
        </a:prstGeom>
        <a:solidFill>
          <a:schemeClr val="accent2">
            <a:hueOff val="2844599"/>
            <a:satOff val="0"/>
            <a:lumOff val="8598"/>
            <a:alphaOff val="0"/>
          </a:schemeClr>
        </a:solidFill>
        <a:ln w="12700" cap="flat" cmpd="sng" algn="ctr">
          <a:solidFill>
            <a:schemeClr val="accent2">
              <a:hueOff val="2844599"/>
              <a:satOff val="0"/>
              <a:lumOff val="85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66D83-00DE-44B2-938A-7CA84CCE34DB}">
      <dsp:nvSpPr>
        <dsp:cNvPr id="0" name=""/>
        <dsp:cNvSpPr/>
      </dsp:nvSpPr>
      <dsp:spPr>
        <a:xfrm>
          <a:off x="0" y="2395531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Notes</a:t>
          </a:r>
        </a:p>
      </dsp:txBody>
      <dsp:txXfrm>
        <a:off x="0" y="2395531"/>
        <a:ext cx="6245265" cy="399141"/>
      </dsp:txXfrm>
    </dsp:sp>
    <dsp:sp modelId="{595BA4F5-0EE9-41A5-9E91-ACB6EF6B66BE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3318699"/>
            <a:satOff val="0"/>
            <a:lumOff val="10030"/>
            <a:alphaOff val="0"/>
          </a:schemeClr>
        </a:solidFill>
        <a:ln w="12700" cap="flat" cmpd="sng" algn="ctr">
          <a:solidFill>
            <a:schemeClr val="accent2">
              <a:hueOff val="3318699"/>
              <a:satOff val="0"/>
              <a:lumOff val="10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F6FC6-3325-48DB-88BE-F67346ECF4AD}">
      <dsp:nvSpPr>
        <dsp:cNvPr id="0" name=""/>
        <dsp:cNvSpPr/>
      </dsp:nvSpPr>
      <dsp:spPr>
        <a:xfrm>
          <a:off x="0" y="2794673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Bookmarks</a:t>
          </a:r>
        </a:p>
      </dsp:txBody>
      <dsp:txXfrm>
        <a:off x="0" y="2794673"/>
        <a:ext cx="6245265" cy="399141"/>
      </dsp:txXfrm>
    </dsp:sp>
    <dsp:sp modelId="{1684AFD3-C0D5-475C-A3A0-E1E68ED892F5}">
      <dsp:nvSpPr>
        <dsp:cNvPr id="0" name=""/>
        <dsp:cNvSpPr/>
      </dsp:nvSpPr>
      <dsp:spPr>
        <a:xfrm>
          <a:off x="0" y="3193815"/>
          <a:ext cx="6245265" cy="0"/>
        </a:xfrm>
        <a:prstGeom prst="line">
          <a:avLst/>
        </a:prstGeom>
        <a:solidFill>
          <a:schemeClr val="accent2">
            <a:hueOff val="3792799"/>
            <a:satOff val="0"/>
            <a:lumOff val="11463"/>
            <a:alphaOff val="0"/>
          </a:schemeClr>
        </a:solidFill>
        <a:ln w="12700" cap="flat" cmpd="sng" algn="ctr">
          <a:solidFill>
            <a:schemeClr val="accent2">
              <a:hueOff val="3792799"/>
              <a:satOff val="0"/>
              <a:lumOff val="11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8FF07-E60C-4116-BB6C-08F6244B5940}">
      <dsp:nvSpPr>
        <dsp:cNvPr id="0" name=""/>
        <dsp:cNvSpPr/>
      </dsp:nvSpPr>
      <dsp:spPr>
        <a:xfrm>
          <a:off x="0" y="3193815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bookmarks</a:t>
          </a:r>
        </a:p>
      </dsp:txBody>
      <dsp:txXfrm>
        <a:off x="0" y="3193815"/>
        <a:ext cx="6245265" cy="399141"/>
      </dsp:txXfrm>
    </dsp:sp>
    <dsp:sp modelId="{092AD86B-7266-493A-9773-65EE6264E30A}">
      <dsp:nvSpPr>
        <dsp:cNvPr id="0" name=""/>
        <dsp:cNvSpPr/>
      </dsp:nvSpPr>
      <dsp:spPr>
        <a:xfrm>
          <a:off x="0" y="3592956"/>
          <a:ext cx="6245265" cy="0"/>
        </a:xfrm>
        <a:prstGeom prst="line">
          <a:avLst/>
        </a:prstGeom>
        <a:solidFill>
          <a:schemeClr val="accent2">
            <a:hueOff val="4266899"/>
            <a:satOff val="0"/>
            <a:lumOff val="12896"/>
            <a:alphaOff val="0"/>
          </a:schemeClr>
        </a:solidFill>
        <a:ln w="12700" cap="flat" cmpd="sng" algn="ctr">
          <a:solidFill>
            <a:schemeClr val="accent2">
              <a:hueOff val="4266899"/>
              <a:satOff val="0"/>
              <a:lumOff val="1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C4A0-9733-4C4A-8CFE-DF562F354B17}">
      <dsp:nvSpPr>
        <dsp:cNvPr id="0" name=""/>
        <dsp:cNvSpPr/>
      </dsp:nvSpPr>
      <dsp:spPr>
        <a:xfrm>
          <a:off x="0" y="3592956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quick Todos</a:t>
          </a:r>
        </a:p>
      </dsp:txBody>
      <dsp:txXfrm>
        <a:off x="0" y="3592956"/>
        <a:ext cx="6245265" cy="399141"/>
      </dsp:txXfrm>
    </dsp:sp>
    <dsp:sp modelId="{CCC36334-C793-4E5D-BCA8-3FE5AC23FD4E}">
      <dsp:nvSpPr>
        <dsp:cNvPr id="0" name=""/>
        <dsp:cNvSpPr/>
      </dsp:nvSpPr>
      <dsp:spPr>
        <a:xfrm>
          <a:off x="0" y="3992098"/>
          <a:ext cx="6245265" cy="0"/>
        </a:xfrm>
        <a:prstGeom prst="line">
          <a:avLst/>
        </a:prstGeom>
        <a:solidFill>
          <a:schemeClr val="accent2">
            <a:hueOff val="4740998"/>
            <a:satOff val="0"/>
            <a:lumOff val="14329"/>
            <a:alphaOff val="0"/>
          </a:schemeClr>
        </a:solidFill>
        <a:ln w="12700" cap="flat" cmpd="sng" algn="ctr">
          <a:solidFill>
            <a:schemeClr val="accent2">
              <a:hueOff val="4740998"/>
              <a:satOff val="0"/>
              <a:lumOff val="143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8182F-FFEE-4EFE-B798-489550D7F405}">
      <dsp:nvSpPr>
        <dsp:cNvPr id="0" name=""/>
        <dsp:cNvSpPr/>
      </dsp:nvSpPr>
      <dsp:spPr>
        <a:xfrm>
          <a:off x="0" y="3992098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Delete/Mark as completed</a:t>
          </a:r>
        </a:p>
      </dsp:txBody>
      <dsp:txXfrm>
        <a:off x="0" y="3992098"/>
        <a:ext cx="6245265" cy="399141"/>
      </dsp:txXfrm>
    </dsp:sp>
    <dsp:sp modelId="{2B963E7E-AA4F-437F-A6AB-5E68C2F19879}">
      <dsp:nvSpPr>
        <dsp:cNvPr id="0" name=""/>
        <dsp:cNvSpPr/>
      </dsp:nvSpPr>
      <dsp:spPr>
        <a:xfrm>
          <a:off x="0" y="4391239"/>
          <a:ext cx="6245265" cy="0"/>
        </a:xfrm>
        <a:prstGeom prst="line">
          <a:avLst/>
        </a:prstGeom>
        <a:solidFill>
          <a:schemeClr val="accent2">
            <a:hueOff val="5215098"/>
            <a:satOff val="0"/>
            <a:lumOff val="15762"/>
            <a:alphaOff val="0"/>
          </a:schemeClr>
        </a:solidFill>
        <a:ln w="12700" cap="flat" cmpd="sng" algn="ctr">
          <a:solidFill>
            <a:schemeClr val="accent2">
              <a:hueOff val="5215098"/>
              <a:satOff val="0"/>
              <a:lumOff val="15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328F-8BE8-495A-AF3D-AD0A7F915D63}">
      <dsp:nvSpPr>
        <dsp:cNvPr id="0" name=""/>
        <dsp:cNvSpPr/>
      </dsp:nvSpPr>
      <dsp:spPr>
        <a:xfrm>
          <a:off x="0" y="4391239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Clock</a:t>
          </a:r>
        </a:p>
      </dsp:txBody>
      <dsp:txXfrm>
        <a:off x="0" y="4391239"/>
        <a:ext cx="6245265" cy="399141"/>
      </dsp:txXfrm>
    </dsp:sp>
    <dsp:sp modelId="{78DC4B7F-CC33-4BDA-8855-DBB69480FEF7}">
      <dsp:nvSpPr>
        <dsp:cNvPr id="0" name=""/>
        <dsp:cNvSpPr/>
      </dsp:nvSpPr>
      <dsp:spPr>
        <a:xfrm>
          <a:off x="0" y="4790381"/>
          <a:ext cx="6245265" cy="0"/>
        </a:xfrm>
        <a:prstGeom prst="line">
          <a:avLst/>
        </a:prstGeom>
        <a:solidFill>
          <a:schemeClr val="accent2">
            <a:hueOff val="5689198"/>
            <a:satOff val="0"/>
            <a:lumOff val="17195"/>
            <a:alphaOff val="0"/>
          </a:schemeClr>
        </a:solidFill>
        <a:ln w="12700" cap="flat" cmpd="sng" algn="ctr">
          <a:solidFill>
            <a:schemeClr val="accent2">
              <a:hueOff val="5689198"/>
              <a:satOff val="0"/>
              <a:lumOff val="171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567A7-23BE-48B4-8E5B-7A6C4A2F32C9}">
      <dsp:nvSpPr>
        <dsp:cNvPr id="0" name=""/>
        <dsp:cNvSpPr/>
      </dsp:nvSpPr>
      <dsp:spPr>
        <a:xfrm>
          <a:off x="0" y="4790381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Quote of the day – Motivate User</a:t>
          </a:r>
        </a:p>
      </dsp:txBody>
      <dsp:txXfrm>
        <a:off x="0" y="4790381"/>
        <a:ext cx="6245265" cy="399141"/>
      </dsp:txXfrm>
    </dsp:sp>
    <dsp:sp modelId="{E3FC73F3-66DB-4104-A882-46428CB34871}">
      <dsp:nvSpPr>
        <dsp:cNvPr id="0" name=""/>
        <dsp:cNvSpPr/>
      </dsp:nvSpPr>
      <dsp:spPr>
        <a:xfrm>
          <a:off x="0" y="5189523"/>
          <a:ext cx="6245265" cy="0"/>
        </a:xfrm>
        <a:prstGeom prst="line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6EEA1-1C31-4F8C-99BC-14D77C52E56A}">
      <dsp:nvSpPr>
        <dsp:cNvPr id="0" name=""/>
        <dsp:cNvSpPr/>
      </dsp:nvSpPr>
      <dsp:spPr>
        <a:xfrm>
          <a:off x="0" y="5189523"/>
          <a:ext cx="6245265" cy="39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Store Data to Database</a:t>
          </a:r>
        </a:p>
      </dsp:txBody>
      <dsp:txXfrm>
        <a:off x="0" y="5189523"/>
        <a:ext cx="6245265" cy="399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A86C9-8F7E-412C-87B8-DCA94325FAA8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4B693-8094-4276-8A70-7A0C2383AF21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7F0A1-144E-46A8-9464-F0D1498FAA1E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Storing user session</a:t>
          </a:r>
        </a:p>
      </dsp:txBody>
      <dsp:txXfrm>
        <a:off x="1357965" y="2319"/>
        <a:ext cx="4887299" cy="1175727"/>
      </dsp:txXfrm>
    </dsp:sp>
    <dsp:sp modelId="{E75E883B-0509-4E63-86A9-F54EC2EEF954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B1FFA-7BC9-4469-9112-0BAC19A8EF0D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1F216-F359-4AA6-9ACF-F6BBF37D1BC0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Prepopulating Data</a:t>
          </a:r>
        </a:p>
      </dsp:txBody>
      <dsp:txXfrm>
        <a:off x="1357965" y="1471979"/>
        <a:ext cx="4887299" cy="1175727"/>
      </dsp:txXfrm>
    </dsp:sp>
    <dsp:sp modelId="{708F4C58-0107-4C47-BEFF-3368ED4239FE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659DD-736B-4497-ACDF-0E4C76B2865D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F3BA4-562C-4036-90AC-2D04211AC577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Router issues</a:t>
          </a:r>
        </a:p>
      </dsp:txBody>
      <dsp:txXfrm>
        <a:off x="1357965" y="2941639"/>
        <a:ext cx="4887299" cy="1175727"/>
      </dsp:txXfrm>
    </dsp:sp>
    <dsp:sp modelId="{2901FF87-2A5D-46C7-8CDF-824D105C59C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B9129-C15B-45C1-B202-577B37BDFEE5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D87B3-1B69-4166-87C8-CB82AFC218CB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Animations debugging</a:t>
          </a:r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A0986-C6CD-4094-AD04-737E2E5D2239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7225-71B0-4318-8E94-D5C3363519D6}">
      <dsp:nvSpPr>
        <dsp:cNvPr id="0" name=""/>
        <dsp:cNvSpPr/>
      </dsp:nvSpPr>
      <dsp:spPr>
        <a:xfrm>
          <a:off x="0" y="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Add Music player</a:t>
          </a:r>
        </a:p>
      </dsp:txBody>
      <dsp:txXfrm>
        <a:off x="0" y="0"/>
        <a:ext cx="6245265" cy="1397336"/>
      </dsp:txXfrm>
    </dsp:sp>
    <dsp:sp modelId="{ECCBC047-27FF-4C94-8A28-925F573FE3C7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33D97-2AF7-4241-9822-E4F2EEC715BE}">
      <dsp:nvSpPr>
        <dsp:cNvPr id="0" name=""/>
        <dsp:cNvSpPr/>
      </dsp:nvSpPr>
      <dsp:spPr>
        <a:xfrm>
          <a:off x="0" y="1397336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Alarms for </a:t>
          </a:r>
          <a:r>
            <a:rPr lang="en-US" sz="5500" kern="1200" dirty="0" err="1"/>
            <a:t>Todo</a:t>
          </a:r>
          <a:endParaRPr lang="en-US" sz="5500" kern="1200" dirty="0"/>
        </a:p>
      </dsp:txBody>
      <dsp:txXfrm>
        <a:off x="0" y="1397336"/>
        <a:ext cx="6245265" cy="1397336"/>
      </dsp:txXfrm>
    </dsp:sp>
    <dsp:sp modelId="{A7A1D3A4-1F2C-478F-B608-03C1F059ABFB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941DF-F84D-42D6-A1CC-F4A3698BEC86}">
      <dsp:nvSpPr>
        <dsp:cNvPr id="0" name=""/>
        <dsp:cNvSpPr/>
      </dsp:nvSpPr>
      <dsp:spPr>
        <a:xfrm>
          <a:off x="0" y="2794673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Timer</a:t>
          </a:r>
        </a:p>
      </dsp:txBody>
      <dsp:txXfrm>
        <a:off x="0" y="2794673"/>
        <a:ext cx="6245265" cy="1397336"/>
      </dsp:txXfrm>
    </dsp:sp>
    <dsp:sp modelId="{8DABF742-2C4B-404C-992A-9B5FB0FC48E2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81759-56D1-4526-B163-0EFFBE9367DE}">
      <dsp:nvSpPr>
        <dsp:cNvPr id="0" name=""/>
        <dsp:cNvSpPr/>
      </dsp:nvSpPr>
      <dsp:spPr>
        <a:xfrm>
          <a:off x="0" y="419201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Weather</a:t>
          </a:r>
        </a:p>
      </dsp:txBody>
      <dsp:txXfrm>
        <a:off x="0" y="4192010"/>
        <a:ext cx="6245265" cy="13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spc="400" dirty="0">
                <a:solidFill>
                  <a:schemeClr val="bg1"/>
                </a:solidFill>
              </a:rPr>
              <a:t>Final 701Project</a:t>
            </a:r>
            <a:r>
              <a:rPr lang="en-US" sz="5400" spc="400" dirty="0">
                <a:solidFill>
                  <a:schemeClr val="bg1"/>
                </a:solidFill>
              </a:rPr>
              <a:t> </a:t>
            </a:r>
            <a:r>
              <a:rPr lang="en-US" sz="3200" spc="400" dirty="0">
                <a:solidFill>
                  <a:schemeClr val="bg1"/>
                </a:solidFill>
              </a:rPr>
              <a:t>Personal Dashboard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Bharat Gogineni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Technologies</a:t>
            </a:r>
            <a:endParaRPr lang="en-US" sz="5400" dirty="0"/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BCA9469F-9402-EEC4-FB90-D560734CC4C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47800" y="2505075"/>
          <a:ext cx="4549775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F5A39C-A2AE-AEDF-306A-1721E6F8D058}"/>
              </a:ext>
            </a:extLst>
          </p:cNvPr>
          <p:cNvSpPr txBox="1"/>
          <p:nvPr/>
        </p:nvSpPr>
        <p:spPr>
          <a:xfrm>
            <a:off x="7028329" y="2348753"/>
            <a:ext cx="3576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/>
              <a:t>Additional tools</a:t>
            </a: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JWT –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RXJS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Angular 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Functionalities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0E13A0F-0CC2-9D9A-3725-C3290792DC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93596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0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30C6-5ED7-A7AA-15C9-E6AF4006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411F62-F3E9-5C4F-78C3-20FD68ACD1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2681" y="1856956"/>
            <a:ext cx="4554538" cy="7652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E2BD5-58AC-701A-14A8-BD40C180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83" y="1477498"/>
            <a:ext cx="5790990" cy="2869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57064C-2544-92E0-DA74-55C91B13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81" y="2912222"/>
            <a:ext cx="3176987" cy="38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27975-98AA-72EA-63F6-3CA70B6E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Issues faced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A96FF114-DEEF-BDD8-C9C9-1B56B464F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11819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0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Todo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0074C3E-4105-0268-32CD-733FBDB4B0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243242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{359A0FCD-524E-4713-82B2-DB9E4C1F7A85}tf89338750_win32</Template>
  <TotalTime>75</TotalTime>
  <Words>92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Final 701Project Personal Dashboard</vt:lpstr>
      <vt:lpstr>Technologies</vt:lpstr>
      <vt:lpstr>Functionalities</vt:lpstr>
      <vt:lpstr>Folder Structure</vt:lpstr>
      <vt:lpstr>Issues faced</vt:lpstr>
      <vt:lpstr>Todo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Dashboard</dc:title>
  <dc:creator>Bharat Gogineni</dc:creator>
  <cp:lastModifiedBy>Bharat Gogineni</cp:lastModifiedBy>
  <cp:revision>1</cp:revision>
  <dcterms:created xsi:type="dcterms:W3CDTF">2022-05-04T21:57:52Z</dcterms:created>
  <dcterms:modified xsi:type="dcterms:W3CDTF">2022-05-04T23:13:46Z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