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15"/>
  </p:notesMasterIdLst>
  <p:handoutMasterIdLst>
    <p:handoutMasterId r:id="rId16"/>
  </p:handoutMasterIdLst>
  <p:sldIdLst>
    <p:sldId id="2334" r:id="rId3"/>
    <p:sldId id="2465" r:id="rId4"/>
    <p:sldId id="2466" r:id="rId5"/>
    <p:sldId id="2478" r:id="rId6"/>
    <p:sldId id="2467" r:id="rId7"/>
    <p:sldId id="2469" r:id="rId8"/>
    <p:sldId id="2471" r:id="rId9"/>
    <p:sldId id="2475" r:id="rId10"/>
    <p:sldId id="2476" r:id="rId11"/>
    <p:sldId id="2477" r:id="rId12"/>
    <p:sldId id="2461" r:id="rId13"/>
    <p:sldId id="245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067C0D-79C4-294A-9EB6-84A17884B57D}">
          <p14:sldIdLst>
            <p14:sldId id="2334"/>
            <p14:sldId id="2465"/>
            <p14:sldId id="2466"/>
            <p14:sldId id="2478"/>
            <p14:sldId id="2467"/>
            <p14:sldId id="2469"/>
            <p14:sldId id="2471"/>
            <p14:sldId id="2475"/>
            <p14:sldId id="2476"/>
            <p14:sldId id="2477"/>
            <p14:sldId id="2461"/>
            <p14:sldId id="2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C"/>
    <a:srgbClr val="FFDBEF"/>
    <a:srgbClr val="E8CBCB"/>
    <a:srgbClr val="FFE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56BC7-1566-4EA4-A040-4407FB38AFB6}" v="3" dt="2021-12-16T08:02:52.546"/>
    <p1510:client id="{369496C2-CD0B-488F-831A-13A04DDEFC99}" v="228" dt="2021-12-17T03:52:37.454"/>
    <p1510:client id="{52860C29-77A3-4EEB-9788-EB500A0730A7}" v="3" dt="2021-12-16T08:12:26.535"/>
    <p1510:client id="{5DE8638F-A162-4E51-BAE0-E668295CB625}" v="66" dt="2021-12-17T02:29:37.251"/>
    <p1510:client id="{6ECB1E72-E62C-418C-9B6F-93A5A0C81AD2}" v="331" dt="2021-12-17T02:00:53.759"/>
    <p1510:client id="{D139EC8F-C5BD-406C-A2B5-ADB20EAD7A20}" v="4" dt="2021-12-16T07:59:33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1" autoAdjust="0"/>
    <p:restoredTop sz="95238" autoAdjust="0"/>
  </p:normalViewPr>
  <p:slideViewPr>
    <p:cSldViewPr snapToGrid="0" showGuides="1">
      <p:cViewPr varScale="1">
        <p:scale>
          <a:sx n="68" d="100"/>
          <a:sy n="68" d="100"/>
        </p:scale>
        <p:origin x="1194" y="60"/>
      </p:cViewPr>
      <p:guideLst>
        <p:guide orient="horz" pos="2160"/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3447CB2-BC05-48C4-AD62-98F8726965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588A64-B5DA-4AD2-94BF-91FEC6148B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0ADC0-95EF-4CAB-A969-49D3CA7AB6D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357420-BEE8-400E-B604-1344C00E7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34C282-36F2-4331-9ADA-E8C0ACFB2E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DD9A8-78F1-47DE-A052-601F4C3A2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121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A4DF1-7F7D-4E08-BA73-3C287E31C0A4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0DE4E-EB2F-43E0-952E-BF8232FC1A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14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446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09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476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106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87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382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243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96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0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5838625"/>
            <a:ext cx="2356362" cy="8640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4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260999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F0DC8A-3866-AE49-8010-D1AA796ED0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3" y="6374060"/>
            <a:ext cx="355600" cy="355600"/>
          </a:xfrm>
          <a:prstGeom prst="rect">
            <a:avLst/>
          </a:prstGeom>
        </p:spPr>
      </p:pic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0000" cy="539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421350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Rakuten Sans" panose="020B0503020203020204" pitchFamily="34" charset="0"/>
                <a:cs typeface="Rakuten Sans" panose="020B0503020203020204" pitchFamily="34" charset="0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kuten Sans" panose="020B0503020203020204" pitchFamily="34" charset="0"/>
              <a:ea typeface="メイリオ" panose="020B0604030504040204" pitchFamily="50" charset="-128"/>
              <a:cs typeface="Rakuten Sans" panose="020B0503020203020204" pitchFamily="34" charset="0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0000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00" b="0" i="0" baseline="0">
                <a:latin typeface="Rakuten Sans" panose="020B0503020203020204" pitchFamily="34" charset="0"/>
                <a:ea typeface="+mn-ea"/>
                <a:cs typeface="Rakuten Sans" panose="020B0503020203020204" pitchFamily="34" charset="0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B22ADDD-1622-174C-8100-923F963418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07" y="6501398"/>
            <a:ext cx="10414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1778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0000" cy="539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b="1" i="0">
                <a:latin typeface="Rakuten Sans" panose="020B0503020203020204" pitchFamily="34" charset="0"/>
                <a:cs typeface="Rakuten Sans" panose="020B0503020203020204" pitchFamily="34" charset="0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0000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00" b="0" i="0" baseline="0">
                <a:latin typeface="Rakuten Sans" panose="020B0503020203020204" pitchFamily="34" charset="0"/>
                <a:ea typeface="+mn-ea"/>
                <a:cs typeface="Rakuten Sans" panose="020B0503020203020204" pitchFamily="34" charset="0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2CFB42-3A01-8744-951A-E3924209C2AD}"/>
              </a:ext>
            </a:extLst>
          </p:cNvPr>
          <p:cNvSpPr txBox="1"/>
          <p:nvPr userDrawn="1"/>
        </p:nvSpPr>
        <p:spPr>
          <a:xfrm>
            <a:off x="11104119" y="6421350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Rakuten Sans" panose="020B0503020203020204" pitchFamily="34" charset="0"/>
                <a:cs typeface="Rakuten Sans" panose="020B0503020203020204" pitchFamily="34" charset="0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kuten Sans" panose="020B0503020203020204" pitchFamily="34" charset="0"/>
              <a:ea typeface="メイリオ" panose="020B0604030504040204" pitchFamily="50" charset="-128"/>
              <a:cs typeface="Rakuten Sans" panose="020B0503020203020204" pitchFamily="34" charset="0"/>
              <a:sym typeface="ヒラギノ角ゴ ProN W3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D3BECA7-87CD-CB4F-8FAE-A64ACDE103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07" y="6501398"/>
            <a:ext cx="1041400" cy="101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618D8F2-7405-394E-887D-FC0BD4FB4B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3" y="6374060"/>
            <a:ext cx="355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2256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Pr>
        <a:solidFill>
          <a:srgbClr val="FF0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4000"/>
            <a:ext cx="11520000" cy="539667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FFFFFF"/>
                </a:solidFill>
                <a:latin typeface="Rakuten Sans" panose="020B0503020203020204" pitchFamily="34" charset="0"/>
                <a:ea typeface="+mj-ea"/>
                <a:cs typeface="Rakuten Sans" panose="020B0503020203020204" pitchFamily="34" charset="0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20000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00" b="0" i="0" baseline="0">
                <a:solidFill>
                  <a:schemeClr val="tx1"/>
                </a:solidFill>
                <a:latin typeface="Rakuten Sans" panose="020B0503020203020204" pitchFamily="34" charset="0"/>
                <a:ea typeface="+mn-ea"/>
                <a:cs typeface="Rakuten Sans" panose="020B0503020203020204" pitchFamily="34" charset="0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1C2E68-B72B-584A-A3EE-BBDEE5A28D35}"/>
              </a:ext>
            </a:extLst>
          </p:cNvPr>
          <p:cNvSpPr txBox="1"/>
          <p:nvPr userDrawn="1"/>
        </p:nvSpPr>
        <p:spPr>
          <a:xfrm>
            <a:off x="11104119" y="6421350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Rakuten Sans" panose="020B0503020203020204" pitchFamily="34" charset="0"/>
                <a:cs typeface="Rakuten Sans" panose="020B0503020203020204" pitchFamily="34" charset="0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kuten Sans" panose="020B0503020203020204" pitchFamily="34" charset="0"/>
              <a:ea typeface="メイリオ" panose="020B0604030504040204" pitchFamily="50" charset="-128"/>
              <a:cs typeface="Rakuten Sans" panose="020B0503020203020204" pitchFamily="34" charset="0"/>
              <a:sym typeface="ヒラギノ角ゴ ProN W3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04F4F42-D1E8-DD42-9A28-A2E47041DC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06007" y="6501398"/>
            <a:ext cx="10414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76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sz="2600"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0128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5D070D2-11CF-F64A-89E8-B0D10F36B1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2870200"/>
            <a:ext cx="5054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4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rgbClr val="FF0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EA3A966-F59D-8E48-A389-056A19D6C0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2870200"/>
            <a:ext cx="5054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35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207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04480E4-B7CB-DF41-9A5B-A9E024ED7F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500" y="6457555"/>
            <a:ext cx="1436150" cy="1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8135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2074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04480E4-B7CB-DF41-9A5B-A9E024ED7F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500" y="6457555"/>
            <a:ext cx="1436150" cy="1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05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1684"/>
            <a:ext cx="11522075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3355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891F1DC-C018-E048-A1D8-643D8D7528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08" y="6458400"/>
            <a:ext cx="1436150" cy="1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8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91265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630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8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メッセージボックス（赤枠なし）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Click to add title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4964" y="1958975"/>
            <a:ext cx="11521280" cy="423111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35757" y="1023938"/>
            <a:ext cx="11521281" cy="777874"/>
          </a:xfrm>
          <a:ln w="38100"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ts val="2267"/>
              </a:lnSpc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  <a:lvl2pPr marL="266678" indent="0">
              <a:buFontTx/>
              <a:buNone/>
              <a:defRPr/>
            </a:lvl2pPr>
            <a:lvl3pPr marL="990464" indent="0">
              <a:buFontTx/>
              <a:buNone/>
              <a:defRPr/>
            </a:lvl3pPr>
            <a:lvl4pPr marL="1485693" indent="0">
              <a:buFontTx/>
              <a:buNone/>
              <a:defRPr/>
            </a:lvl4pPr>
            <a:lvl5pPr marL="1980924" indent="0">
              <a:buFontTx/>
              <a:buNone/>
              <a:defRPr/>
            </a:lvl5pPr>
          </a:lstStyle>
          <a:p>
            <a:pPr lvl="0"/>
            <a:r>
              <a:rPr kumimoji="1" lang="ja-JP" altLang="en-US" dirty="0"/>
              <a:t>メッセージボックス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661448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412FD219-7578-554E-9B71-081DA6015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5826325"/>
            <a:ext cx="3911600" cy="8636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solidFill>
            <a:srgbClr val="FF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0"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400" b="1" i="0" baseline="0">
                <a:solidFill>
                  <a:srgbClr val="FFFFFF"/>
                </a:solidFill>
                <a:latin typeface="Rakuten Sans" panose="020B0503020203020204" pitchFamily="34" charset="0"/>
                <a:ea typeface="+mj-ea"/>
                <a:cs typeface="Rakuten Sans" panose="020B0503020203020204" pitchFamily="34" charset="0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v3.1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400" b="1" i="0" baseline="0">
                <a:solidFill>
                  <a:schemeClr val="bg1"/>
                </a:solidFill>
                <a:latin typeface="Rakuten Sans" panose="020B0503020203020204" pitchFamily="34" charset="0"/>
                <a:ea typeface="+mj-ea"/>
                <a:cs typeface="Rakuten Sans" panose="020B0503020203020204" pitchFamily="34" charset="0"/>
              </a:defRPr>
            </a:lvl1pPr>
          </a:lstStyle>
          <a:p>
            <a:pPr lvl="0"/>
            <a:r>
              <a:rPr lang="en-US" altLang="ja-JP" dirty="0"/>
              <a:t>Jan 1st, 2020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.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88832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02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med"/>
  <p:hf sldNum="0"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389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5857C1D-F39E-EE42-B7F0-9F8DB81E178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3" y="6374060"/>
            <a:ext cx="355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3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ransition spd="med"/>
  <p:hf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Rakuten Sans" panose="020B0503020203020204" pitchFamily="34" charset="0"/>
          <a:ea typeface="+mj-ea"/>
          <a:cs typeface="Rakuten Sans" panose="020B0503020203020204" pitchFamily="34" charset="0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3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nd.infoseek.ne.jp/calenda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F77B4-573B-6849-A23F-EF79FFA3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4400" dirty="0">
                <a:latin typeface="Rakuten Global B"/>
              </a:rPr>
              <a:t>IoT Projects Weekly Update –</a:t>
            </a:r>
            <a:r>
              <a:rPr lang="ja-JP" altLang="en-US" sz="4400">
                <a:latin typeface="Rakuten Global B"/>
              </a:rPr>
              <a:t>　</a:t>
            </a:r>
            <a:r>
              <a:rPr lang="en-US" altLang="ja-JP" sz="4400" dirty="0">
                <a:latin typeface="Rakuten Global B"/>
              </a:rPr>
              <a:t>Software Team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FF731-0335-3547-98C3-927BD7C24C4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>
              <a:spcAft>
                <a:spcPts val="600"/>
              </a:spcAft>
            </a:pPr>
            <a:r>
              <a:rPr lang="en-US" altLang="ja-JP" dirty="0"/>
              <a:t>IoT Business Department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Rakuten Mobile, Inc.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latin typeface="Rakuten Sans"/>
              </a:rPr>
              <a:t>[2021/12/17]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70296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Zameer(BA</a:t>
            </a:r>
            <a:r>
              <a:rPr lang="en-US" sz="2000" b="1" kern="0" dirty="0">
                <a:ea typeface="+mj-lt"/>
                <a:cs typeface="+mj-lt"/>
              </a:rPr>
              <a:t>)</a:t>
            </a:r>
            <a:endParaRPr lang="en-US" altLang="ja-JP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43A0E518-BC5D-4BC6-9986-A065E7B73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87963"/>
              </p:ext>
            </p:extLst>
          </p:nvPr>
        </p:nvGraphicFramePr>
        <p:xfrm>
          <a:off x="934278" y="868680"/>
          <a:ext cx="10559730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b="1" dirty="0"/>
                        <a:t>DAP</a:t>
                      </a:r>
                      <a:endParaRPr kumimoji="1" lang="ja-JP" altLang="en-US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67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Rakuten Global B"/>
                        </a:rPr>
                        <a:t> Went through the Dashboard Requirements</a:t>
                      </a:r>
                      <a:endParaRPr kumimoji="1"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Rakuten Global B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67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Rakuten Global B"/>
                        </a:rPr>
                        <a:t>Installed Virtual Box and installed Ubuntu Virtual Machine to Install Superset for Visualization.</a:t>
                      </a: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0" lvl="0" indent="0" algn="l"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n-US" altLang="ja-JP" baseline="0" dirty="0"/>
                    </a:p>
                    <a:p>
                      <a:pPr marL="0" lvl="0" indent="0" algn="l">
                        <a:buNone/>
                      </a:pPr>
                      <a:r>
                        <a:rPr lang="en-US" altLang="ja-JP" baseline="0" dirty="0"/>
                        <a:t>Next Week Plan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ja-JP" baseline="0" dirty="0"/>
                        <a:t>1. To add more KPIs for Pet Tracking and IHIP.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ja-JP" baseline="0" dirty="0"/>
                        <a:t>2. To work on Visual tool/Dashboard  that allows Users to view the KPI's for Pet Tracker, Kids Tracker , IHIS&amp;IMPACT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ja-JP" baseline="0" dirty="0"/>
                        <a:t>2. To document prospect for Device Management Platform - Ex. Registering the devices.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ja-JP" baseline="0" dirty="0"/>
                        <a:t>4. Install Superset once Rakuten ID is created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ja-JP" baseline="0" dirty="0"/>
                        <a:t>5. Define Users and Roles in Superset for each dashboard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868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Reference material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07303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9E68-F5E9-4F9D-83DF-37172F32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kuten Sans"/>
              </a:rPr>
              <a:t>When taking a day off....</a:t>
            </a: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152B963-6867-40C7-A40B-18327AAF2D8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364137" y="227645"/>
            <a:ext cx="567873" cy="56787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91ACB1-E361-46AF-B48B-CFC5F6A79ED3}"/>
              </a:ext>
            </a:extLst>
          </p:cNvPr>
          <p:cNvSpPr txBox="1"/>
          <p:nvPr/>
        </p:nvSpPr>
        <p:spPr>
          <a:xfrm>
            <a:off x="333829" y="1195613"/>
            <a:ext cx="646248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Please make sure to do two things: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>
                <a:solidFill>
                  <a:srgbClr val="FF008C"/>
                </a:solidFill>
              </a:rPr>
              <a:t>Input absent day in the Heimdall calendar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https://attnd.infoseek.ne.jp/calendar</a:t>
            </a:r>
            <a:endParaRPr lang="en-US"/>
          </a:p>
          <a:p>
            <a:endParaRPr lang="en-US" dirty="0"/>
          </a:p>
          <a:p>
            <a:endParaRPr lang="en-US" dirty="0">
              <a:solidFill>
                <a:srgbClr val="FF008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879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Shaikh, Nikhat(App engineer)</a:t>
            </a:r>
            <a:endParaRPr lang="ja-JP" altLang="en-US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22F20AD-7665-4BBF-B18E-D3EC329B0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29999"/>
              </p:ext>
            </p:extLst>
          </p:nvPr>
        </p:nvGraphicFramePr>
        <p:xfrm>
          <a:off x="934278" y="868680"/>
          <a:ext cx="10559730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Rakuten Sans"/>
                          <a:ea typeface="+mn-ea"/>
                          <a:cs typeface="+mn-cs"/>
                          <a:sym typeface="Rakuten Global B"/>
                        </a:rPr>
                        <a:t>Pet-tracker</a:t>
                      </a:r>
                      <a:endParaRPr kumimoji="1" lang="ja-JP" altLang="en-US" sz="105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Rakuten Sans"/>
                        <a:ea typeface="+mn-ea"/>
                        <a:cs typeface="+mn-cs"/>
                        <a:sym typeface="Rakuten Global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Worked on UI issue of activated geofence area on Map.</a:t>
                      </a:r>
                      <a:br>
                        <a:rPr lang="en-US" dirty="0"/>
                      </a:b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Fixed issue related to map source and destination icon on walk history list.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App launch screen UI Updated.</a:t>
                      </a:r>
                      <a:br>
                        <a:rPr lang="en-US" dirty="0"/>
                      </a:b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Verified assigned issues.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Verified app with tracker’s no-secure firmware and worked on battery level issue for iOS.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50" b="0" i="0" u="none" strike="noStrike" cap="none" spc="0" baseline="0" noProof="0" dirty="0">
                        <a:ln>
                          <a:noFill/>
                        </a:ln>
                        <a:uFillTx/>
                        <a:latin typeface="Rakuten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50" b="0" i="0" u="none" strike="noStrike" cap="none" spc="0" baseline="0" noProof="0" dirty="0">
                        <a:ln>
                          <a:noFill/>
                        </a:ln>
                        <a:uFillTx/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50" b="0" i="0" u="none" strike="noStrike" baseline="0" noProof="0" dirty="0">
                          <a:latin typeface="Rakuten Sans"/>
                        </a:rPr>
                        <a:t>Work on</a:t>
                      </a:r>
                      <a:r>
                        <a:rPr lang="en-US" sz="1050" b="0" i="0" u="none" strike="noStrike" baseline="0" noProof="0" dirty="0"/>
                        <a:t> </a:t>
                      </a:r>
                      <a:r>
                        <a:rPr lang="en-US" sz="1050" b="0" i="0" u="none" strike="noStrike" baseline="0" noProof="0" dirty="0">
                          <a:latin typeface="Rakuten Sans"/>
                        </a:rPr>
                        <a:t>device management, and other assigned tasks.</a:t>
                      </a:r>
                      <a:endParaRPr lang="en-US" altLang="ja-JP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050" b="0" i="0" u="none" strike="noStrike" noProof="0" dirty="0"/>
                        <a:t>Tracker device needed.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795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57967" y="166600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 err="1">
                <a:latin typeface="Rakuten Global B"/>
                <a:ea typeface="+mn-ea"/>
              </a:rPr>
              <a:t>Kharche</a:t>
            </a:r>
            <a:r>
              <a:rPr lang="en-US" altLang="ja-JP" sz="2000" b="1" kern="0" dirty="0">
                <a:latin typeface="Rakuten Global B"/>
                <a:ea typeface="+mn-ea"/>
              </a:rPr>
              <a:t>, Pankaj(</a:t>
            </a:r>
            <a:r>
              <a:rPr lang="en-US" sz="2000" b="1" kern="0" dirty="0">
                <a:ea typeface="+mj-lt"/>
                <a:cs typeface="+mj-lt"/>
              </a:rPr>
              <a:t>App engineer)</a:t>
            </a:r>
            <a:endParaRPr lang="ja-JP" altLang="en-US" sz="2000" b="1" kern="0" dirty="0">
              <a:ea typeface="+mj-lt"/>
              <a:cs typeface="+mj-lt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E7806A0C-AB94-466D-9F5A-9C91255D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14205"/>
              </p:ext>
            </p:extLst>
          </p:nvPr>
        </p:nvGraphicFramePr>
        <p:xfrm>
          <a:off x="934278" y="868680"/>
          <a:ext cx="10559725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3222503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177024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/>
                        <a:t>Pet-tracker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050" b="0" i="0" u="none" strike="noStrike" noProof="0" dirty="0"/>
                        <a:t>Timer is not correct during walk after tap user location button when map is dragged, resized, pause or zoomed</a:t>
                      </a:r>
                      <a:endParaRPr lang="en-US" sz="105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050" b="0" i="0" u="none" strike="noStrike" noProof="0" dirty="0"/>
                        <a:t>Added feedback message when User’s and Pet’s image uploading failed and shown image from local storage.</a:t>
                      </a:r>
                      <a:endParaRPr lang="en-US" sz="105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050" b="0" i="0" u="none" strike="noStrike" noProof="0" dirty="0"/>
                        <a:t>Fixed Nickname not update in some special case.</a:t>
                      </a:r>
                      <a:endParaRPr lang="en-US" sz="105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050" b="0" i="0" u="none" strike="noStrike" noProof="0" dirty="0"/>
                        <a:t>Verified some issues and marked resolve them.</a:t>
                      </a: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050" b="0" i="0" u="none" strike="noStrike" baseline="0" noProof="0" dirty="0">
                          <a:latin typeface="Rakuten Sans"/>
                        </a:rPr>
                        <a:t> </a:t>
                      </a:r>
                      <a:r>
                        <a:rPr lang="en-US" sz="1050" b="0" i="0" u="none" strike="noStrike" baseline="0" noProof="0" dirty="0"/>
                        <a:t>Walk scenarios refinements and other a</a:t>
                      </a:r>
                      <a:r>
                        <a:rPr lang="en-US" sz="1050" b="0" i="0" u="none" strike="noStrike" baseline="0" noProof="0" dirty="0">
                          <a:latin typeface="Rakuten Sans"/>
                        </a:rPr>
                        <a:t>ssigned issues.</a:t>
                      </a:r>
                      <a:endParaRPr lang="en-US" sz="1050" b="0" i="0" u="none" strike="noStrike" baseline="0" noProof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noProof="0" dirty="0">
                          <a:latin typeface="Rakuten Sans"/>
                        </a:rPr>
                        <a:t>Need tracker device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1397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57967" y="166600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Niharika Pandey(</a:t>
            </a:r>
            <a:r>
              <a:rPr lang="en-US" sz="2000" b="1" kern="0" dirty="0">
                <a:ea typeface="+mj-lt"/>
                <a:cs typeface="+mj-lt"/>
              </a:rPr>
              <a:t>App engineer)</a:t>
            </a:r>
            <a:endParaRPr lang="ja-JP" altLang="en-US" sz="2000" b="1" kern="0" dirty="0">
              <a:ea typeface="+mj-lt"/>
              <a:cs typeface="+mj-lt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E7806A0C-AB94-466D-9F5A-9C91255D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55883"/>
              </p:ext>
            </p:extLst>
          </p:nvPr>
        </p:nvGraphicFramePr>
        <p:xfrm>
          <a:off x="934278" y="868680"/>
          <a:ext cx="10559722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10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5034256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1998232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177024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/>
                        <a:t>Kids-tracker App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noProof="0" dirty="0">
                          <a:latin typeface="Rakuten Sans"/>
                        </a:rPr>
                        <a:t>Geofence API and Local DB setup.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noProof="0" dirty="0">
                          <a:latin typeface="Rakuten Sans"/>
                        </a:rPr>
                        <a:t>Multiple  geofence link with particular kid.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noProof="0" dirty="0">
                          <a:latin typeface="Rakuten Sans"/>
                        </a:rPr>
                        <a:t>App setting screen  creation.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noProof="0" dirty="0">
                          <a:latin typeface="Rakuten Sans"/>
                        </a:rPr>
                        <a:t>Small UI changes for design.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b="0" i="0" dirty="0"/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b="0" i="0" dirty="0"/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b="0" i="0" dirty="0"/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50" b="0" i="0" u="none" strike="noStrike" cap="none" spc="0" baseline="0" noProof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Rakuten Sans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dirty="0"/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UI changes as per new design. </a:t>
                      </a:r>
                      <a:b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</a:br>
                      <a:endParaRPr lang="en-US" sz="1050" b="0" i="0" u="none" strike="noStrike" cap="none" spc="0" baseline="0" noProof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Static screen development.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noProof="0" dirty="0"/>
                        <a:t>No Tracker device available.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1544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Darshan Kumar Rawat(</a:t>
            </a:r>
            <a:r>
              <a:rPr lang="en-US" altLang="ja-JP" sz="2000" b="1" kern="0" dirty="0" err="1">
                <a:latin typeface="Rakuten Global B"/>
                <a:ea typeface="+mn-ea"/>
              </a:rPr>
              <a:t>Devops</a:t>
            </a:r>
            <a:r>
              <a:rPr lang="en-US" altLang="ja-JP" sz="2000" b="1" kern="0" dirty="0">
                <a:latin typeface="Rakuten Global B"/>
                <a:ea typeface="+mn-ea"/>
              </a:rPr>
              <a:t>)</a:t>
            </a:r>
            <a:endParaRPr lang="ja-JP" altLang="en-US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B4A4D161-BE82-43BA-BBD1-6486CE326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75486"/>
              </p:ext>
            </p:extLst>
          </p:nvPr>
        </p:nvGraphicFramePr>
        <p:xfrm>
          <a:off x="669636" y="865909"/>
          <a:ext cx="10825276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476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652818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89790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22507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/>
                        <a:t>Pet-tracker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buClr>
                          <a:srgbClr val="000000"/>
                        </a:buClr>
                        <a:buNone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Wingdings" panose="020B0604020202020204" pitchFamily="34" charset="0"/>
                        <a:buChar char="ü"/>
                      </a:pPr>
                      <a:r>
                        <a:rPr lang="en-US" sz="1050" dirty="0"/>
                        <a:t>Found a bug related to Encrypted storage class in RCP.</a:t>
                      </a: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Wingdings" panose="020B0604020202020204" pitchFamily="34" charset="0"/>
                        <a:buChar char="ü"/>
                      </a:pPr>
                      <a:r>
                        <a:rPr lang="en-US" sz="1050" dirty="0"/>
                        <a:t>Implemented secret management for several clients in </a:t>
                      </a:r>
                      <a:r>
                        <a:rPr lang="en-US" sz="1050" dirty="0" err="1"/>
                        <a:t>Pnp</a:t>
                      </a:r>
                      <a:r>
                        <a:rPr lang="en-US" sz="1050" dirty="0"/>
                        <a:t>-manager-</a:t>
                      </a:r>
                      <a:r>
                        <a:rPr lang="en-US" sz="1050" dirty="0" err="1"/>
                        <a:t>api</a:t>
                      </a: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Wingdings" panose="020B0604020202020204" pitchFamily="34" charset="0"/>
                        <a:buChar char="ü"/>
                      </a:pPr>
                      <a:r>
                        <a:rPr lang="en-US" sz="1050" dirty="0"/>
                        <a:t>Created charts, pipelines, </a:t>
                      </a:r>
                      <a:r>
                        <a:rPr lang="en-US" sz="1050" dirty="0" err="1"/>
                        <a:t>dockerfile</a:t>
                      </a:r>
                      <a:r>
                        <a:rPr lang="en-US" sz="1050" dirty="0"/>
                        <a:t> for DAP-PET project</a:t>
                      </a: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Wingdings" panose="020B0604020202020204" pitchFamily="34" charset="0"/>
                        <a:buChar char="ü"/>
                      </a:pPr>
                      <a:r>
                        <a:rPr lang="en-US" sz="1050" dirty="0"/>
                        <a:t>Deployed and exposed apps in IHIP projects.</a:t>
                      </a: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,Sans-Serif" panose="020B0604020202020204" pitchFamily="34" charset="0"/>
                        <a:buChar char="ü"/>
                      </a:pPr>
                      <a:r>
                        <a:rPr lang="en-US" sz="1050" b="0" i="0" u="none" strike="noStrike" noProof="0" dirty="0">
                          <a:latin typeface="Rakuten Sans"/>
                        </a:rPr>
                        <a:t>Fixing issues reported by Cho and other members.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baseline="0" dirty="0"/>
                        <a:t>Investigate about new Alert rules that should be Implemented in GCP for making stable env.</a:t>
                      </a:r>
                    </a:p>
                    <a:p>
                      <a:pPr marL="0" lvl="0" indent="0" algn="l">
                        <a:lnSpc>
                          <a:spcPct val="150000"/>
                        </a:lnSpc>
                        <a:buNone/>
                      </a:pPr>
                      <a:endParaRPr lang="en-US" altLang="ja-JP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5836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Deep Bajaj(Backend engineer)</a:t>
            </a:r>
            <a:endParaRPr lang="ja-JP" altLang="en-US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085DF722-C011-42D2-A7F6-307BD3FF1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16408"/>
              </p:ext>
            </p:extLst>
          </p:nvPr>
        </p:nvGraphicFramePr>
        <p:xfrm>
          <a:off x="934278" y="868680"/>
          <a:ext cx="10559730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/>
                        <a:t>Pet-tracker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dirty="0"/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Working on kid tracker API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Worked on API normalization &amp; deployment configurations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lvl="0" indent="0" algn="l">
                        <a:buNone/>
                      </a:pPr>
                      <a:endParaRPr lang="en-US" dirty="0"/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050" b="0" i="0" u="none" strike="noStrike" baseline="0" noProof="0" dirty="0">
                          <a:latin typeface="Rakuten Sans"/>
                        </a:rPr>
                        <a:t> kid tracker API</a:t>
                      </a:r>
                    </a:p>
                    <a:p>
                      <a:pPr marL="0" lvl="0" indent="0" algn="l">
                        <a:buNone/>
                      </a:pPr>
                      <a:endParaRPr lang="en-US" altLang="ja-JP" baseline="0" dirty="0"/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altLang="ja-JP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5123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Heramba Boddu(</a:t>
            </a:r>
            <a:r>
              <a:rPr lang="en-US" sz="2000" b="1" kern="0" dirty="0">
                <a:ea typeface="+mj-lt"/>
                <a:cs typeface="+mj-lt"/>
              </a:rPr>
              <a:t>Backend engineer)</a:t>
            </a:r>
            <a:endParaRPr lang="en-US" altLang="ja-JP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43A0E518-BC5D-4BC6-9986-A065E7B73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17078"/>
              </p:ext>
            </p:extLst>
          </p:nvPr>
        </p:nvGraphicFramePr>
        <p:xfrm>
          <a:off x="934278" y="868680"/>
          <a:ext cx="10559730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Pet-tracker</a:t>
                      </a:r>
                      <a:endParaRPr kumimoji="1" lang="ja-JP" altLang="en-US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 dirty="0">
                          <a:latin typeface="Rakuten Sans"/>
                        </a:rPr>
                        <a:t>Dap-pet producer application development completed and deployed in Dev Env.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 dirty="0">
                          <a:latin typeface="Rakuten Sans"/>
                        </a:rPr>
                        <a:t>Dap-pet-consumer application development completed and deployed in Dev Env</a:t>
                      </a:r>
                    </a:p>
                    <a:p>
                      <a:pPr marL="0" lvl="0" indent="0" algn="l"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0" lvl="0" indent="0" algn="l"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US" altLang="ja-JP" baseline="0" dirty="0"/>
                        <a:t>Integration testing with actual data and any further changes needs to take care.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n-US" altLang="ja-JP" baseline="0" dirty="0"/>
                    </a:p>
                    <a:p>
                      <a:pPr marL="0" lvl="0" indent="0" algn="l">
                        <a:buNone/>
                      </a:pPr>
                      <a:endParaRPr lang="en-US" altLang="ja-JP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2862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Bharat Ji Anupam(</a:t>
            </a:r>
            <a:r>
              <a:rPr lang="en-US" sz="2000" b="1" kern="0" dirty="0">
                <a:ea typeface="+mj-lt"/>
                <a:cs typeface="+mj-lt"/>
              </a:rPr>
              <a:t>Backend engineer)</a:t>
            </a:r>
            <a:endParaRPr lang="en-US" altLang="ja-JP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43A0E518-BC5D-4BC6-9986-A065E7B73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69460"/>
              </p:ext>
            </p:extLst>
          </p:nvPr>
        </p:nvGraphicFramePr>
        <p:xfrm>
          <a:off x="934278" y="868680"/>
          <a:ext cx="10559730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Pet-tracker</a:t>
                      </a:r>
                      <a:endParaRPr kumimoji="1" lang="ja-JP" altLang="en-US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1400" b="0" i="0" u="none" strike="noStrike" noProof="0" dirty="0">
                          <a:latin typeface="Rakuten Sans"/>
                        </a:rPr>
                        <a:t>Worked on Pet-tracker stream applications optimization.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n-US" altLang="ja-JP" baseline="0" dirty="0"/>
                    </a:p>
                    <a:p>
                      <a:pPr marL="0" lvl="0" indent="0" algn="l">
                        <a:buNone/>
                      </a:pPr>
                      <a:r>
                        <a:rPr lang="en-US" altLang="ja-JP" sz="1400" baseline="0" dirty="0"/>
                        <a:t> Pet-tracker stream applications.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7935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Sandeep(</a:t>
            </a:r>
            <a:r>
              <a:rPr lang="en-US" sz="2000" b="1" kern="0" dirty="0">
                <a:ea typeface="+mj-lt"/>
                <a:cs typeface="+mj-lt"/>
              </a:rPr>
              <a:t>Devops)</a:t>
            </a:r>
            <a:endParaRPr lang="en-US" altLang="ja-JP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43A0E518-BC5D-4BC6-9986-A065E7B73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41109"/>
              </p:ext>
            </p:extLst>
          </p:nvPr>
        </p:nvGraphicFramePr>
        <p:xfrm>
          <a:off x="934278" y="868680"/>
          <a:ext cx="10559730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b="1" dirty="0"/>
                        <a:t>DAP</a:t>
                      </a:r>
                      <a:endParaRPr kumimoji="1" lang="ja-JP" altLang="en-US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 dirty="0"/>
                        <a:t>Deployed  kafka helm charts with custom configurations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 dirty="0"/>
                        <a:t>Integrated Prometheus with kafka cluster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 dirty="0"/>
                        <a:t>Written Alert rules for the Kafka and Yuga byte instances when they got down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 dirty="0"/>
                        <a:t>Troubleshooting the robin K8s cluster access and login issues.</a:t>
                      </a:r>
                      <a:endParaRPr lang="en-US" dirty="0"/>
                    </a:p>
                    <a:p>
                      <a:pPr marL="0" lvl="0" indent="0" algn="l"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0" lvl="0" indent="0" algn="l"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baseline="0" noProof="0" dirty="0"/>
                        <a:t>Review  and work on Yuga byte charts and Jenkins File in GCP environment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baseline="0" noProof="0" dirty="0"/>
                        <a:t>Integrating Prometheus with Kafka cluster in GCP environment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US" sz="1400" b="0" i="0" u="none" strike="noStrike" noProof="0" dirty="0">
                          <a:latin typeface="Rakuten Sans"/>
                        </a:rPr>
                        <a:t>Pending Cloud VDI Access</a:t>
                      </a: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9168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02_Corporate_very-confidential_16x9_v3.0.potx" id="{FDCC9BF8-6DD6-4326-90BB-7160719B22D6}" vid="{A89EF335-6828-49A1-AFE5-B496C5C494C3}"/>
    </a:ext>
  </a:extLst>
</a:theme>
</file>

<file path=ppt/theme/theme2.xml><?xml version="1.0" encoding="utf-8"?>
<a:theme xmlns:a="http://schemas.openxmlformats.org/drawingml/2006/main" name="1_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akuten Sans">
      <a:majorFont>
        <a:latin typeface="Rakuten Sans"/>
        <a:ea typeface="メイリオ"/>
        <a:cs typeface=""/>
      </a:majorFont>
      <a:minorFont>
        <a:latin typeface="Rakuten Sans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3" id="{A87E3F30-8873-0E40-82C6-709846C4E143}" vid="{DD17CADF-092C-5C4E-9E19-2A8228E73BB6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43913</TotalTime>
  <Words>727</Words>
  <Application>Microsoft Office PowerPoint</Application>
  <PresentationFormat>Widescreen</PresentationFormat>
  <Paragraphs>129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游ゴシック</vt:lpstr>
      <vt:lpstr>Arial</vt:lpstr>
      <vt:lpstr>Arial,Sans-Serif</vt:lpstr>
      <vt:lpstr>Rakuten Global B</vt:lpstr>
      <vt:lpstr>Rakuten Sans</vt:lpstr>
      <vt:lpstr>Wingdings</vt:lpstr>
      <vt:lpstr>Wingdings,Sans-Serif</vt:lpstr>
      <vt:lpstr>R-Style v3.0</vt:lpstr>
      <vt:lpstr>1_R-Style v3.0</vt:lpstr>
      <vt:lpstr>IoT Projects Weekly Update –　Software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material</vt:lpstr>
      <vt:lpstr>When taking a day off....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矢巾町PJ向けのVertical’s Solutions</dc:title>
  <dc:creator>Ogawa, Takashi | Sean | RMI</dc:creator>
  <cp:lastModifiedBy>Bharat ji anupam</cp:lastModifiedBy>
  <cp:revision>8098</cp:revision>
  <dcterms:created xsi:type="dcterms:W3CDTF">2020-05-12T12:30:52Z</dcterms:created>
  <dcterms:modified xsi:type="dcterms:W3CDTF">2021-12-17T05:22:11Z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8d546d0f-17c5-42a1-bd4f-736ef2a5337d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</Properties>
</file>