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3480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73B1D-0DEA-4BDF-89CC-A72188430B4C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9276-0962-405B-BC25-0E4F7D4F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B9276-0962-405B-BC25-0E4F7D4FD0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B9276-0962-405B-BC25-0E4F7D4FD0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6/1/2021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55733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6600" dirty="0" smtClean="0"/>
              <a:t>Algorithm design and analysis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143380"/>
            <a:ext cx="6400800" cy="17526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1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SUBMITTED BY:</a:t>
            </a:r>
          </a:p>
          <a:p>
            <a:pPr algn="r"/>
            <a:r>
              <a:rPr lang="en-US" sz="12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BHARAT  VILAS</a:t>
            </a:r>
          </a:p>
          <a:p>
            <a:pPr algn="r"/>
            <a:r>
              <a:rPr lang="en-US" sz="12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2K19/IT/037</a:t>
            </a:r>
          </a:p>
          <a:p>
            <a:pPr algn="r"/>
            <a:endParaRPr lang="en-US" sz="12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 smtClean="0"/>
              <a:t>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of FUNCTIONS used 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9735"/>
          <a:stretch>
            <a:fillRect/>
          </a:stretch>
        </p:blipFill>
        <p:spPr bwMode="auto">
          <a:xfrm>
            <a:off x="500035" y="1500175"/>
            <a:ext cx="7286675" cy="48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12244"/>
          <a:stretch>
            <a:fillRect/>
          </a:stretch>
        </p:blipFill>
        <p:spPr bwMode="auto">
          <a:xfrm>
            <a:off x="500034" y="571480"/>
            <a:ext cx="7429552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642918"/>
            <a:ext cx="7429552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3588153"/>
            <a:ext cx="7429552" cy="269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000108"/>
            <a:ext cx="850112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 of PROGRAM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076" y="1812971"/>
            <a:ext cx="6408196" cy="41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2357422"/>
          </a:xfrm>
        </p:spPr>
        <p:txBody>
          <a:bodyPr>
            <a:noAutofit/>
          </a:bodyPr>
          <a:lstStyle/>
          <a:p>
            <a:r>
              <a:rPr lang="en-US" sz="4000" dirty="0" smtClean="0"/>
              <a:t>TOPIC :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PHONEBOOK</a:t>
            </a:r>
            <a:endParaRPr lang="en-US" sz="8000" dirty="0"/>
          </a:p>
        </p:txBody>
      </p:sp>
      <p:pic>
        <p:nvPicPr>
          <p:cNvPr id="1026" name="Picture 2" descr="C:\Users\admin\AppData\Roaming\Microsoft\Windows\Network Shortcuts\image PHONE BOO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571736" y="2571744"/>
            <a:ext cx="3714776" cy="3684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INTRODUCTUON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4038600" cy="52864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Phonebook is a program that help us for storing information or details, about our contact list like  name, phone no. ,group of </a:t>
            </a:r>
            <a:r>
              <a:rPr lang="en-US" sz="2400" b="1" dirty="0" err="1" smtClean="0"/>
              <a:t>contactand</a:t>
            </a:r>
            <a:r>
              <a:rPr lang="en-US" sz="2400" b="1" dirty="0" smtClean="0"/>
              <a:t> also save it to a text file.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It is used for creating new contacts, deletion of saved contact, displaying saved contacts or saved contacts as our motive.</a:t>
            </a:r>
          </a:p>
          <a:p>
            <a:pPr>
              <a:buNone/>
            </a:pPr>
            <a:r>
              <a:rPr lang="en-US" sz="2400" b="1" dirty="0" smtClean="0"/>
              <a:t>          </a:t>
            </a:r>
          </a:p>
          <a:p>
            <a:pPr>
              <a:buNone/>
            </a:pPr>
            <a:r>
              <a:rPr lang="en-US" sz="1600" b="1" dirty="0" smtClean="0"/>
              <a:t>  </a:t>
            </a:r>
            <a:endParaRPr lang="en-US" sz="1600" b="1" dirty="0"/>
          </a:p>
        </p:txBody>
      </p:sp>
      <p:pic>
        <p:nvPicPr>
          <p:cNvPr id="9" name="Content Placeholder 8" descr="phone-book-512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270375" y="2057400"/>
            <a:ext cx="3657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Program 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This program will have several options when we execute this and entered in  menu.</a:t>
            </a:r>
          </a:p>
          <a:p>
            <a:pPr>
              <a:buNone/>
            </a:pPr>
            <a:r>
              <a:rPr lang="en-US" sz="3000" b="1" dirty="0" smtClean="0"/>
              <a:t>       It will have 6 options using switch case</a:t>
            </a:r>
          </a:p>
          <a:p>
            <a:pPr marL="594360" indent="-457200">
              <a:buAutoNum type="arabicPeriod"/>
            </a:pPr>
            <a:r>
              <a:rPr lang="en-US" sz="3000" b="1" dirty="0" smtClean="0"/>
              <a:t>Add contact </a:t>
            </a:r>
          </a:p>
          <a:p>
            <a:pPr marL="594360" indent="-457200">
              <a:buAutoNum type="arabicPeriod"/>
            </a:pPr>
            <a:r>
              <a:rPr lang="en-US" sz="3000" b="1" dirty="0" smtClean="0"/>
              <a:t>Delete contact</a:t>
            </a:r>
          </a:p>
          <a:p>
            <a:pPr marL="594360" indent="-457200">
              <a:buAutoNum type="arabicPeriod"/>
            </a:pPr>
            <a:r>
              <a:rPr lang="en-US" sz="3000" b="1" dirty="0" smtClean="0"/>
              <a:t>Search contact</a:t>
            </a:r>
          </a:p>
          <a:p>
            <a:pPr marL="594360" indent="-457200">
              <a:buAutoNum type="arabicPeriod"/>
            </a:pPr>
            <a:r>
              <a:rPr lang="en-US" sz="3000" b="1" dirty="0" smtClean="0"/>
              <a:t>Save to text  file</a:t>
            </a:r>
          </a:p>
          <a:p>
            <a:pPr marL="594360" indent="-457200">
              <a:buAutoNum type="arabicPeriod"/>
            </a:pPr>
            <a:r>
              <a:rPr lang="en-US" sz="3000" b="1" dirty="0" smtClean="0"/>
              <a:t>Exit (for closing program )</a:t>
            </a:r>
          </a:p>
          <a:p>
            <a:pPr marL="594360" indent="-457200">
              <a:buNone/>
            </a:pPr>
            <a:endParaRPr lang="en-US" sz="3000" b="1" dirty="0" smtClean="0"/>
          </a:p>
          <a:p>
            <a:pPr marL="594360" indent="-457200">
              <a:buFont typeface="Wingdings" pitchFamily="2" charset="2"/>
              <a:buChar char="Ø"/>
            </a:pPr>
            <a:r>
              <a:rPr lang="en-US" sz="3000" b="1" dirty="0" smtClean="0"/>
              <a:t>whenever we choose any above option from menu then it will execute that entered function like if  I choose following option:</a:t>
            </a:r>
          </a:p>
          <a:p>
            <a:pPr marL="594360" indent="-457200">
              <a:buNone/>
            </a:pPr>
            <a:r>
              <a:rPr lang="en-US" sz="2600" b="1" dirty="0" smtClean="0"/>
              <a:t>   </a:t>
            </a:r>
          </a:p>
          <a:p>
            <a:pPr>
              <a:buNone/>
            </a:pPr>
            <a:r>
              <a:rPr lang="en-US" sz="2200" b="1" dirty="0" smtClean="0"/>
              <a:t>        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400" b="1" dirty="0" smtClean="0"/>
              <a:t>option 1:    then it will take information about new</a:t>
            </a:r>
          </a:p>
          <a:p>
            <a:pPr>
              <a:buNone/>
            </a:pPr>
            <a:r>
              <a:rPr lang="en-US" sz="2400" b="1" dirty="0" smtClean="0"/>
              <a:t>.                     contact( name  ,phone number and group)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Option 2 :  then we can delete any contact that are</a:t>
            </a:r>
          </a:p>
          <a:p>
            <a:pPr>
              <a:buNone/>
            </a:pPr>
            <a:r>
              <a:rPr lang="en-US" sz="2400" b="1" dirty="0" smtClean="0"/>
              <a:t>.                      Saved and show their details also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</a:p>
          <a:p>
            <a:pPr>
              <a:buNone/>
            </a:pPr>
            <a:r>
              <a:rPr lang="en-US" sz="2400" b="1" dirty="0" smtClean="0"/>
              <a:t> option 3 :  we can search added contact by matching</a:t>
            </a:r>
          </a:p>
          <a:p>
            <a:pPr>
              <a:buNone/>
            </a:pPr>
            <a:r>
              <a:rPr lang="en-US" sz="2400" b="1" dirty="0" smtClean="0"/>
              <a:t>.                    respective details using conditional</a:t>
            </a:r>
          </a:p>
          <a:p>
            <a:pPr>
              <a:buNone/>
            </a:pPr>
            <a:r>
              <a:rPr lang="en-US" sz="2400" b="1" dirty="0" smtClean="0"/>
              <a:t>.                    statement and if details are  not matches then</a:t>
            </a:r>
          </a:p>
          <a:p>
            <a:pPr>
              <a:buNone/>
            </a:pPr>
            <a:r>
              <a:rPr lang="en-US" sz="2400" b="1" dirty="0" smtClean="0"/>
              <a:t>.                    it will display error.   </a:t>
            </a:r>
          </a:p>
          <a:p>
            <a:pPr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8229600" cy="57378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Option 4 : now we can save contacts that were</a:t>
            </a:r>
          </a:p>
          <a:p>
            <a:pPr>
              <a:buNone/>
            </a:pPr>
            <a:r>
              <a:rPr lang="en-US" b="1" dirty="0" smtClean="0"/>
              <a:t>.                  Created into a text file my pc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After execution of any function that we </a:t>
            </a:r>
          </a:p>
          <a:p>
            <a:pPr>
              <a:buNone/>
            </a:pPr>
            <a:r>
              <a:rPr lang="en-US" b="1" dirty="0" smtClean="0"/>
              <a:t>       choose  will get an     conditional statement             that will ask if we want to return main menu    or  call itself again.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Option 6 :  program will close after choosing</a:t>
            </a:r>
          </a:p>
          <a:p>
            <a:pPr>
              <a:buNone/>
            </a:pPr>
            <a:r>
              <a:rPr lang="en-US" b="1" dirty="0" smtClean="0"/>
              <a:t>.                   this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LANGUAGE and CONCEPTS IMPLEMENTED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Whole program will implemented into C++</a:t>
            </a:r>
          </a:p>
          <a:p>
            <a:pPr>
              <a:buNone/>
            </a:pPr>
            <a:r>
              <a:rPr lang="en-US" dirty="0" smtClean="0"/>
              <a:t>     language.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OOP</a:t>
            </a:r>
          </a:p>
          <a:p>
            <a:endParaRPr lang="en-US" dirty="0" smtClean="0"/>
          </a:p>
          <a:p>
            <a:r>
              <a:rPr lang="en-US" dirty="0" smtClean="0"/>
              <a:t>Linked list data structure.</a:t>
            </a:r>
          </a:p>
          <a:p>
            <a:endParaRPr lang="en-US" dirty="0" smtClean="0"/>
          </a:p>
          <a:p>
            <a:r>
              <a:rPr lang="en-US" dirty="0" smtClean="0"/>
              <a:t>Searching and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8201" r="5533"/>
          <a:stretch>
            <a:fillRect/>
          </a:stretch>
        </p:blipFill>
        <p:spPr bwMode="auto">
          <a:xfrm>
            <a:off x="1357291" y="1115552"/>
            <a:ext cx="6098180" cy="537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6393669" y="5965049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module are defined in program implementation.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6584950" cy="32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3903</TotalTime>
  <Words>321</Words>
  <Application>Microsoft Office PowerPoint</Application>
  <PresentationFormat>On-screen Show (4:3)</PresentationFormat>
  <Paragraphs>79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Algorithm design and analysis</vt:lpstr>
      <vt:lpstr>TOPIC : PHONEBOOK</vt:lpstr>
      <vt:lpstr>INTRODUCTUON</vt:lpstr>
      <vt:lpstr>Program implementation</vt:lpstr>
      <vt:lpstr>Slide 5</vt:lpstr>
      <vt:lpstr>Slide 6</vt:lpstr>
      <vt:lpstr>LANGUAGE and CONCEPTS IMPLEMENTED</vt:lpstr>
      <vt:lpstr>FLOW CHART</vt:lpstr>
      <vt:lpstr>Slide 9</vt:lpstr>
      <vt:lpstr>CODE of FUNCTIONS used in PROGRAM</vt:lpstr>
      <vt:lpstr>Slide 11</vt:lpstr>
      <vt:lpstr>Slide 12</vt:lpstr>
      <vt:lpstr>Slide 13</vt:lpstr>
      <vt:lpstr>OUT PUT of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</dc:title>
  <dc:creator>admin</dc:creator>
  <cp:lastModifiedBy>admin</cp:lastModifiedBy>
  <cp:revision>149</cp:revision>
  <dcterms:created xsi:type="dcterms:W3CDTF">2020-10-05T22:40:35Z</dcterms:created>
  <dcterms:modified xsi:type="dcterms:W3CDTF">2021-06-01T12:48:06Z</dcterms:modified>
</cp:coreProperties>
</file>