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 Bhushan Singh" userId="74c8c06dbc0fce9b" providerId="LiveId" clId="{C30411FC-8F26-4E26-B228-E48F282574D7}"/>
    <pc:docChg chg="custSel addSld modSld">
      <pc:chgData name="Bharat Bhushan Singh" userId="74c8c06dbc0fce9b" providerId="LiveId" clId="{C30411FC-8F26-4E26-B228-E48F282574D7}" dt="2024-10-06T09:58:59.401" v="44" actId="1076"/>
      <pc:docMkLst>
        <pc:docMk/>
      </pc:docMkLst>
      <pc:sldChg chg="addSp delSp modSp mod delAnim modAnim">
        <pc:chgData name="Bharat Bhushan Singh" userId="74c8c06dbc0fce9b" providerId="LiveId" clId="{C30411FC-8F26-4E26-B228-E48F282574D7}" dt="2024-10-06T09:58:59.401" v="44" actId="1076"/>
        <pc:sldMkLst>
          <pc:docMk/>
          <pc:sldMk cId="2215523315" sldId="258"/>
        </pc:sldMkLst>
        <pc:spChg chg="add del mod">
          <ac:chgData name="Bharat Bhushan Singh" userId="74c8c06dbc0fce9b" providerId="LiveId" clId="{C30411FC-8F26-4E26-B228-E48F282574D7}" dt="2024-10-06T09:49:27.716" v="24" actId="478"/>
          <ac:spMkLst>
            <pc:docMk/>
            <pc:sldMk cId="2215523315" sldId="258"/>
            <ac:spMk id="2" creationId="{4F6E3CAB-6B9C-CCE7-B945-7437AAB3613E}"/>
          </ac:spMkLst>
        </pc:spChg>
        <pc:spChg chg="add del mod">
          <ac:chgData name="Bharat Bhushan Singh" userId="74c8c06dbc0fce9b" providerId="LiveId" clId="{C30411FC-8F26-4E26-B228-E48F282574D7}" dt="2024-10-06T09:49:13.833" v="22" actId="478"/>
          <ac:spMkLst>
            <pc:docMk/>
            <pc:sldMk cId="2215523315" sldId="258"/>
            <ac:spMk id="6" creationId="{DE72FAAB-2162-ACE9-1A32-E318F77A3FA6}"/>
          </ac:spMkLst>
        </pc:spChg>
        <pc:graphicFrameChg chg="add del mod modGraphic">
          <ac:chgData name="Bharat Bhushan Singh" userId="74c8c06dbc0fce9b" providerId="LiveId" clId="{C30411FC-8F26-4E26-B228-E48F282574D7}" dt="2024-10-06T09:49:27.716" v="24" actId="478"/>
          <ac:graphicFrameMkLst>
            <pc:docMk/>
            <pc:sldMk cId="2215523315" sldId="258"/>
            <ac:graphicFrameMk id="4" creationId="{C6822FBB-514E-D144-FFC6-19684E133D08}"/>
          </ac:graphicFrameMkLst>
        </pc:graphicFrameChg>
        <pc:graphicFrameChg chg="add del mod">
          <ac:chgData name="Bharat Bhushan Singh" userId="74c8c06dbc0fce9b" providerId="LiveId" clId="{C30411FC-8F26-4E26-B228-E48F282574D7}" dt="2024-10-06T09:49:13.833" v="22" actId="478"/>
          <ac:graphicFrameMkLst>
            <pc:docMk/>
            <pc:sldMk cId="2215523315" sldId="258"/>
            <ac:graphicFrameMk id="8" creationId="{8BCB5626-D56F-1C3C-A22B-C68F65FD45A0}"/>
          </ac:graphicFrameMkLst>
        </pc:graphicFrameChg>
        <pc:picChg chg="del">
          <ac:chgData name="Bharat Bhushan Singh" userId="74c8c06dbc0fce9b" providerId="LiveId" clId="{C30411FC-8F26-4E26-B228-E48F282574D7}" dt="2024-10-06T09:46:57.083" v="16" actId="478"/>
          <ac:picMkLst>
            <pc:docMk/>
            <pc:sldMk cId="2215523315" sldId="258"/>
            <ac:picMk id="11" creationId="{2E618E64-1A66-9688-1440-F838A07D9308}"/>
          </ac:picMkLst>
        </pc:picChg>
        <pc:picChg chg="add mod">
          <ac:chgData name="Bharat Bhushan Singh" userId="74c8c06dbc0fce9b" providerId="LiveId" clId="{C30411FC-8F26-4E26-B228-E48F282574D7}" dt="2024-10-06T09:57:09.243" v="26" actId="1076"/>
          <ac:picMkLst>
            <pc:docMk/>
            <pc:sldMk cId="2215523315" sldId="258"/>
            <ac:picMk id="11" creationId="{F1439861-7FF2-A15F-414E-BCDA0BE07B80}"/>
          </ac:picMkLst>
        </pc:picChg>
        <pc:picChg chg="del">
          <ac:chgData name="Bharat Bhushan Singh" userId="74c8c06dbc0fce9b" providerId="LiveId" clId="{C30411FC-8F26-4E26-B228-E48F282574D7}" dt="2024-10-06T09:47:00.832" v="17" actId="478"/>
          <ac:picMkLst>
            <pc:docMk/>
            <pc:sldMk cId="2215523315" sldId="258"/>
            <ac:picMk id="13" creationId="{C9D5E4F1-D6C5-73CC-D6FD-150FD5556344}"/>
          </ac:picMkLst>
        </pc:picChg>
        <pc:picChg chg="add mod ord">
          <ac:chgData name="Bharat Bhushan Singh" userId="74c8c06dbc0fce9b" providerId="LiveId" clId="{C30411FC-8F26-4E26-B228-E48F282574D7}" dt="2024-10-06T09:57:57.171" v="34" actId="1076"/>
          <ac:picMkLst>
            <pc:docMk/>
            <pc:sldMk cId="2215523315" sldId="258"/>
            <ac:picMk id="13" creationId="{CDF4DFD3-DEBD-F192-9111-0F53175B24F4}"/>
          </ac:picMkLst>
        </pc:picChg>
        <pc:picChg chg="add mod">
          <ac:chgData name="Bharat Bhushan Singh" userId="74c8c06dbc0fce9b" providerId="LiveId" clId="{C30411FC-8F26-4E26-B228-E48F282574D7}" dt="2024-10-06T09:58:18.933" v="36" actId="1076"/>
          <ac:picMkLst>
            <pc:docMk/>
            <pc:sldMk cId="2215523315" sldId="258"/>
            <ac:picMk id="15" creationId="{0AF712E5-52A8-5607-C2F6-12CF7B56F0FE}"/>
          </ac:picMkLst>
        </pc:picChg>
        <pc:picChg chg="add mod ord">
          <ac:chgData name="Bharat Bhushan Singh" userId="74c8c06dbc0fce9b" providerId="LiveId" clId="{C30411FC-8F26-4E26-B228-E48F282574D7}" dt="2024-10-06T09:58:59.401" v="44" actId="1076"/>
          <ac:picMkLst>
            <pc:docMk/>
            <pc:sldMk cId="2215523315" sldId="258"/>
            <ac:picMk id="17" creationId="{882FDDDC-5CCC-F8B6-72C6-E1E51E5E56AF}"/>
          </ac:picMkLst>
        </pc:picChg>
      </pc:sldChg>
      <pc:sldChg chg="addSp modSp new mod modAnim">
        <pc:chgData name="Bharat Bhushan Singh" userId="74c8c06dbc0fce9b" providerId="LiveId" clId="{C30411FC-8F26-4E26-B228-E48F282574D7}" dt="2024-10-06T09:37:13.025" v="15" actId="1076"/>
        <pc:sldMkLst>
          <pc:docMk/>
          <pc:sldMk cId="3932726337" sldId="259"/>
        </pc:sldMkLst>
        <pc:picChg chg="add mod">
          <ac:chgData name="Bharat Bhushan Singh" userId="74c8c06dbc0fce9b" providerId="LiveId" clId="{C30411FC-8F26-4E26-B228-E48F282574D7}" dt="2024-10-06T09:37:09.314" v="14" actId="1076"/>
          <ac:picMkLst>
            <pc:docMk/>
            <pc:sldMk cId="3932726337" sldId="259"/>
            <ac:picMk id="3" creationId="{F105E5C3-89B7-0DAF-4FB3-26853FA46C3B}"/>
          </ac:picMkLst>
        </pc:picChg>
        <pc:picChg chg="add mod ord">
          <ac:chgData name="Bharat Bhushan Singh" userId="74c8c06dbc0fce9b" providerId="LiveId" clId="{C30411FC-8F26-4E26-B228-E48F282574D7}" dt="2024-10-06T09:37:13.025" v="15" actId="1076"/>
          <ac:picMkLst>
            <pc:docMk/>
            <pc:sldMk cId="3932726337" sldId="259"/>
            <ac:picMk id="5" creationId="{5F4E9BC1-A3DD-971E-2E43-D710FD02C4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EFF6-096B-2B8B-B0C2-9EDBF9697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66479-AB93-B984-18ED-D7506043F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7802-F41D-C781-B2ED-86EB7938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FC10-16F9-4460-8EC7-5E878F15813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0181-62E4-1397-A11A-097C8C16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F951-1126-B1AD-BBC5-C4F636B4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785-1394-42CE-9CB6-56E4071FD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38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2155-929C-B139-92CE-F83D4BE8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1A386-9BD7-5F90-DCA5-E07E175EB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CFCD-2E32-170E-BF56-5AA1120E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FC10-16F9-4460-8EC7-5E878F15813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01D0C-8D21-4E3B-E32F-00EA64A6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6A049-1B0F-3877-1C6D-248878C4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785-1394-42CE-9CB6-56E4071FD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11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F4AA2-823B-FD21-0C40-61C75DA9E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EF12B-1D77-D0E2-B0FF-A76A72E2A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89507-DFB0-3AA6-2798-10336D5C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FC10-16F9-4460-8EC7-5E878F15813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93939-C062-AE8C-A4D8-0C6DCF39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23A8E-9B87-B40D-EBAF-A21D4AB4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785-1394-42CE-9CB6-56E4071FD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14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E5C2-520C-1EB6-4696-FA502C4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6D17F-0E49-B748-4D30-D30E32AE1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22387-E1ED-A67F-4EE3-E8D3F0C9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FC10-16F9-4460-8EC7-5E878F15813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2078-2C66-E2D7-5788-AB346B71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58E76-DAA8-54CB-9A23-D094E9A6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785-1394-42CE-9CB6-56E4071FD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18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8973-2956-0312-A7D6-A727F33A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D671C-D2FE-93EE-DB93-C4AC1EC9C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F4F90-7573-DA8C-EBA8-062604FE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FC10-16F9-4460-8EC7-5E878F15813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2D8D-3D31-C1B6-1C07-390698DC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68937-305B-9FB1-D029-83EA20EE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785-1394-42CE-9CB6-56E4071FD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30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CF63-DFEA-5E4C-A035-2ADDFBF6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9089-B066-7117-2830-68FB1216F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28CDE-350A-65A4-A4A6-4F3E9E155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63CC9-3011-8938-D39A-A67705F6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FC10-16F9-4460-8EC7-5E878F15813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CCA1B-AD42-BF64-8C2E-7DB8D9CD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39B3-A1DB-E9B3-ABA2-2178DC48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785-1394-42CE-9CB6-56E4071FD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64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35D-EFB2-14D2-AD3B-E67C05E8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2F1CB-4189-CA2C-786A-55CEED873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40DBD-F12A-78A6-2DE3-621C34900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C318E-F857-9A1B-70DE-4CC354629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680E6-DD7A-E88A-9638-B29575499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C95AD-D590-2711-84A5-D4BBB8CC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FC10-16F9-4460-8EC7-5E878F15813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10281-9523-3925-F489-83FE64B8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E7D28-EAF8-9F77-1B5D-AB2B4E74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785-1394-42CE-9CB6-56E4071FD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86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A8A2-0FF4-300C-2B85-4729195B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7662F-A6F9-E297-7900-F5F1B458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FC10-16F9-4460-8EC7-5E878F15813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411BC-EF86-0A4D-24B9-BBB48D7B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AEC05-515E-C477-D640-B9918088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785-1394-42CE-9CB6-56E4071FD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4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4CBC3-D2D6-19C9-59B4-7B2291EE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FC10-16F9-4460-8EC7-5E878F15813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0B6F9-4014-4DA3-D14A-BDD4E6AB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6F87F-91C2-0587-E184-3BEDA11E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785-1394-42CE-9CB6-56E4071FD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248-084C-0661-453E-953EC8A3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3C43-2CE4-22D4-2220-5D6CA671B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0A0CF-C5CB-58EB-828E-758AE2017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95535-4987-0D9F-A5AC-7AA7329B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FC10-16F9-4460-8EC7-5E878F15813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ED3D6-1AF6-3F1F-EE38-5A281875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0D8D5-B0F9-E563-47C2-7DC3BE51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785-1394-42CE-9CB6-56E4071FD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81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19B8-9E86-63EE-A761-CEA9AC8C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FDA3A-BD31-64EB-FE88-44F0254DA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B351D-E747-1119-8CB2-932B0682A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5ECA1-469F-075A-F635-27D3430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FC10-16F9-4460-8EC7-5E878F15813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79BC2-3153-ABE7-D639-77021C61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0212A-D00D-0365-0C4F-49BC2D70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785-1394-42CE-9CB6-56E4071FD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9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5BB68-65A9-747A-1A21-35F1DF97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C5069-D513-5353-C058-D50974118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0368D-5B10-CBAD-84B5-1B9D5E343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AFC10-16F9-4460-8EC7-5E878F15813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82C5-097E-7F4C-A6BB-844237376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3CDB-8C9F-2692-65F0-355B14B92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66785-1394-42CE-9CB6-56E4071FD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98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4552F-9B13-7630-03DE-A586DD7B6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12" y="300877"/>
            <a:ext cx="3316511" cy="25300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4A3E96-48F0-B26F-0009-F806EB8BA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24" y="300878"/>
            <a:ext cx="3670110" cy="25300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4A07D2-6473-795B-E56B-81192E0D5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577" y="300876"/>
            <a:ext cx="3316511" cy="253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4B253-317F-920F-5138-67E79479C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166" y="300876"/>
            <a:ext cx="3670110" cy="25300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E922D5-B87F-3E76-1565-30A3E34380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3" y="3832749"/>
            <a:ext cx="3316511" cy="25300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B59050-34B2-86E3-239E-3819B8DACD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24" y="3832750"/>
            <a:ext cx="3670110" cy="25300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CAF53A-1641-C7CD-D920-8652B0176A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965" y="3924189"/>
            <a:ext cx="3316511" cy="25300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F3D36F-9BD3-53C1-ADE4-DA8C73D564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166" y="3924190"/>
            <a:ext cx="3670110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1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D687B5-84CB-928D-591E-B4176B0A6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34" y="518049"/>
            <a:ext cx="3316511" cy="25300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71E8EF-74BF-989B-ACD5-C20BFF7B6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35" y="518050"/>
            <a:ext cx="3670110" cy="2530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892A0-3FC7-31AF-BF60-EE3F9EB96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844" y="518049"/>
            <a:ext cx="3316511" cy="2530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613BF-8119-505E-D434-D3FF576D65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045" y="518049"/>
            <a:ext cx="3670110" cy="25300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F4DFD3-DEBD-F192-9111-0F53175B24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34" y="3809891"/>
            <a:ext cx="3316511" cy="253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439861-7FF2-A15F-414E-BCDA0BE07B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35" y="3809891"/>
            <a:ext cx="3670110" cy="25300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2FDDDC-5CCC-F8B6-72C6-E1E51E5E56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44" y="3809890"/>
            <a:ext cx="3316511" cy="25300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F712E5-52A8-5607-C2F6-12CF7B56F0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844" y="3809890"/>
            <a:ext cx="3670110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2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4E9BC1-A3DD-971E-2E43-D710FD02C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04" y="784959"/>
            <a:ext cx="4572192" cy="47165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05E5C3-89B7-0DAF-4FB3-26853FA46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04" y="784960"/>
            <a:ext cx="4572192" cy="47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2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Bharat Bhushan Singh</dc:creator>
  <cp:lastModifiedBy>Bharat Bhushan Singh</cp:lastModifiedBy>
  <cp:revision>1</cp:revision>
  <dcterms:created xsi:type="dcterms:W3CDTF">2024-10-06T08:51:14Z</dcterms:created>
  <dcterms:modified xsi:type="dcterms:W3CDTF">2024-10-06T09:59:02Z</dcterms:modified>
</cp:coreProperties>
</file>