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186A-589E-C461-D891-1B0BE2B9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EEFC-0CD6-F73B-45AE-8F6BD5E83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BF31-817C-8F9C-7AE0-975F8FF8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7483-D4DA-9FB8-F166-8D90B65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AC76-BFB8-585E-CDBB-6959797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4E9-7D70-DF4F-D1DA-DE1DD28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DE27-A554-75D8-DD86-B67B6AB0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6E2B-DC78-6C0E-D056-C300799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D6FA-2F8E-E7AA-8938-312243AE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492D-98AE-F4C7-3642-F84BFCE2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F3C1-1D96-2E65-B718-CE1EDB4A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30384-5A61-B00B-8F8B-A08E6686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D360-A87B-F5B9-5606-A43527DA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CA2D-EDD5-90D2-4B26-66B3739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3AF0-A615-F754-C9AF-1F226ED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C0E-E40D-A436-EE71-0154587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80F5-9C83-2888-06BD-93CAE8C3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2DF2-71DA-18A0-E671-BE45CC8A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C82-9370-BEEC-5739-3CAB7BFB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573C-2938-26DE-C903-EF5AC2D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DCF1-E248-1A04-86D4-1D21ADF3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99D7-3696-D050-B03D-66BB3FE8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FCD2-465D-FB6C-A3FA-509E83E9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B674-2430-7046-5A10-059D57EE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77C9-89F6-DBED-A6AA-712FBF57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B576-425C-7BE3-9543-07CDB60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E60-42CF-478B-9005-638187C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C3EC-63F1-4FA3-4A58-D35D1938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80C16-6F16-16BE-E381-741FB80A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7DF4-F4A1-DE7E-8469-41E4C2C0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C923-A426-5455-A67A-ED3BB74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543E-50F1-B048-0A7E-5CF0BCCF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85E9-DA1C-27CF-708F-C6E29133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68A37-43FF-6F81-A52A-E9C1FD61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A2588-843F-1549-3141-120AAECA3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6225-9A36-F37F-915D-4B147C2A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F8DF-D35B-7CA2-31E2-17367E4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DD40-360A-1547-C7C1-7934AAC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3C072-36B0-8BA0-1FA2-FBBA7556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FD15-7026-2C4C-899D-2289F57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CDE09-65A7-557D-0063-059418AC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DF6FD-1BCD-F66D-FE42-683A8FA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8FF64-51A9-2CCA-3063-D616BF6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A2062-BDE6-D249-25AA-76A5BE0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84F54-87AB-FD16-00D5-37364D3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4A3B-CF27-7225-F63C-1AD9D8B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6498-4E01-1697-A105-18EE5F6B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0DC1-A7D2-34F3-A34C-295156F1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5AB2C-B085-E65D-A540-CE862EB3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4D75-F148-B8D2-C9F1-52D8B87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D24E-95CC-BB07-BD68-F874BB6B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9EBA-0A7A-CF9B-9536-76F1E727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1B3-B4AF-37CC-2BC6-EEC865F8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2647C-8965-3E58-49FC-AA985F9B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CF4D-9099-BE43-1385-2BE96363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EC06-7EB0-05E2-3B1C-F199B1DA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AE001-8A1A-B639-A688-9AAADA3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A2CE-2C06-808B-7F2F-DCF927E2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5310-DE04-3757-88AC-A3B5CB33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433A-ADDA-2F44-ABFF-2DF706CB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7FAB-71C6-BF82-713D-570AA436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FC7F-DC6A-D2A6-E0D2-283EBFC2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2386-5954-B812-40E9-E08BA81D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49437"/>
          </a:xfrm>
        </p:spPr>
        <p:txBody>
          <a:bodyPr/>
          <a:lstStyle/>
          <a:p>
            <a:r>
              <a:rPr b="1" dirty="0"/>
              <a:t>Predicting Theatre Seat Occupancy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92340" cy="2663190"/>
          </a:xfrm>
        </p:spPr>
        <p:txBody>
          <a:bodyPr/>
          <a:lstStyle/>
          <a:p>
            <a:r>
              <a:rPr sz="2400" b="1" dirty="0"/>
              <a:t>Machine Learning Model for Forecasting</a:t>
            </a:r>
            <a:r>
              <a:rPr lang="en-IN" sz="2400" b="1" dirty="0"/>
              <a:t>/Predicting</a:t>
            </a:r>
            <a:r>
              <a:rPr sz="2400" b="1" dirty="0"/>
              <a:t> Theatre Seat Bookings</a:t>
            </a:r>
            <a:endParaRPr lang="en-IN" sz="2400" b="1" dirty="0"/>
          </a:p>
          <a:p>
            <a:pPr algn="r"/>
            <a:endParaRPr lang="en-IN" sz="2400" b="1" dirty="0"/>
          </a:p>
          <a:p>
            <a:pPr algn="r"/>
            <a:endParaRPr lang="en-IN" sz="1600" dirty="0"/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Prepared By – Bharat B Singh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Date – 06/03/2025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Predict the number of occupied seats for a movie showtime based on historical data and external factors.</a:t>
            </a:r>
          </a:p>
          <a:p>
            <a:endParaRPr dirty="0"/>
          </a:p>
          <a:p>
            <a:r>
              <a:rPr dirty="0"/>
              <a:t>Use Cases:</a:t>
            </a:r>
          </a:p>
          <a:p>
            <a:r>
              <a:rPr dirty="0"/>
              <a:t>✅ Optimize ticket pricing</a:t>
            </a:r>
          </a:p>
          <a:p>
            <a:r>
              <a:rPr dirty="0"/>
              <a:t>✅ Improve theatre capacity planning</a:t>
            </a:r>
          </a:p>
          <a:p>
            <a:r>
              <a:rPr dirty="0"/>
              <a:t>✅ Recommend optimal showtimes</a:t>
            </a:r>
            <a:endParaRPr lang="en-IN" dirty="0"/>
          </a:p>
          <a:p>
            <a:endParaRPr lang="en-IN" dirty="0"/>
          </a:p>
          <a:p>
            <a:r>
              <a:rPr lang="en-IN" dirty="0"/>
              <a:t>Worked on this - Improved theatre capacity planning - by predicting </a:t>
            </a:r>
            <a:r>
              <a:rPr lang="en-IN" dirty="0" err="1"/>
              <a:t>ticket_sold</a:t>
            </a:r>
            <a:r>
              <a:rPr lang="en-IN" dirty="0"/>
              <a:t> based on relevant features.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Sources:</a:t>
            </a:r>
          </a:p>
          <a:p>
            <a:r>
              <a:rPr dirty="0"/>
              <a:t>- Theatre booking data (ticket sales, occupancy rates)</a:t>
            </a:r>
          </a:p>
          <a:p>
            <a:r>
              <a:rPr dirty="0"/>
              <a:t>- Movie metadata (IMDb API, genre, ratings)</a:t>
            </a:r>
          </a:p>
          <a:p>
            <a:r>
              <a:rPr dirty="0"/>
              <a:t>- Showtime details (weekday/weekend, time)</a:t>
            </a:r>
          </a:p>
          <a:p>
            <a:r>
              <a:rPr dirty="0"/>
              <a:t>- External factors (holidays, weather, competition)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Features:</a:t>
            </a:r>
          </a:p>
          <a:p>
            <a:r>
              <a:rPr dirty="0"/>
              <a:t>- Movie-specific: Genre, rating, IMDb score</a:t>
            </a:r>
          </a:p>
          <a:p>
            <a:r>
              <a:rPr dirty="0"/>
              <a:t>- Theatre-specific: Location, screen type</a:t>
            </a:r>
          </a:p>
          <a:p>
            <a:r>
              <a:rPr dirty="0"/>
              <a:t>- Time-based: Show time, holidays</a:t>
            </a:r>
          </a:p>
          <a:p>
            <a:r>
              <a:rPr dirty="0"/>
              <a:t>- External: Weather, competing movie releases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Data Cleaning:</a:t>
            </a:r>
          </a:p>
          <a:p>
            <a:r>
              <a:rPr dirty="0"/>
              <a:t>- Handle missing values</a:t>
            </a:r>
          </a:p>
          <a:p>
            <a:r>
              <a:rPr dirty="0"/>
              <a:t>- Encode categorical data</a:t>
            </a:r>
          </a:p>
          <a:p>
            <a:r>
              <a:rPr dirty="0"/>
              <a:t>- Normalize numerical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Used:</a:t>
            </a:r>
          </a:p>
          <a:p>
            <a:r>
              <a:rPr dirty="0"/>
              <a:t>✅ Linear Regression (Baseline)</a:t>
            </a:r>
          </a:p>
          <a:p>
            <a:r>
              <a:rPr dirty="0"/>
              <a:t>✅ Random Forest Regressor (Feature Importance)</a:t>
            </a:r>
            <a:endParaRPr lang="en-IN" dirty="0"/>
          </a:p>
          <a:p>
            <a:r>
              <a:rPr lang="en-US" dirty="0"/>
              <a:t>✅ Gradient Boost </a:t>
            </a:r>
            <a:endParaRPr dirty="0"/>
          </a:p>
          <a:p>
            <a:r>
              <a:rPr dirty="0"/>
              <a:t>✅ </a:t>
            </a:r>
            <a:r>
              <a:rPr dirty="0" err="1"/>
              <a:t>XGBoost</a:t>
            </a:r>
            <a:r>
              <a:rPr dirty="0"/>
              <a:t>/</a:t>
            </a:r>
            <a:r>
              <a:rPr dirty="0" err="1"/>
              <a:t>LightGBM</a:t>
            </a:r>
            <a:r>
              <a:rPr dirty="0"/>
              <a:t> (Performance Boost)</a:t>
            </a:r>
          </a:p>
          <a:p>
            <a:r>
              <a:rPr dirty="0"/>
              <a:t>✅ SARIMA (If time-series trends exist)</a:t>
            </a:r>
          </a:p>
          <a:p>
            <a:r>
              <a:rPr dirty="0"/>
              <a:t>✅ LSTM (For deep learning-based sequential modeling)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Metrics:</a:t>
            </a:r>
          </a:p>
          <a:p>
            <a:r>
              <a:rPr dirty="0"/>
              <a:t>- R² Score: Measures variance explanation</a:t>
            </a:r>
          </a:p>
          <a:p>
            <a:r>
              <a:rPr dirty="0"/>
              <a:t>- MAE: Average prediction error</a:t>
            </a:r>
          </a:p>
          <a:p>
            <a:r>
              <a:rPr dirty="0"/>
              <a:t>- RMSE: Penalizes large errors more</a:t>
            </a:r>
          </a:p>
          <a:p>
            <a:endParaRPr dirty="0"/>
          </a:p>
          <a:p>
            <a:r>
              <a:rPr dirty="0"/>
              <a:t>Hyperparameter Tuning:</a:t>
            </a:r>
          </a:p>
          <a:p>
            <a:r>
              <a:rPr dirty="0"/>
              <a:t>- Use </a:t>
            </a:r>
            <a:r>
              <a:rPr dirty="0" err="1"/>
              <a:t>GridSearchCV</a:t>
            </a:r>
            <a:r>
              <a:rPr dirty="0"/>
              <a:t> or </a:t>
            </a:r>
            <a:r>
              <a:rPr dirty="0" err="1"/>
              <a:t>Optuna</a:t>
            </a:r>
            <a:endParaRPr dirty="0"/>
          </a:p>
          <a:p>
            <a:r>
              <a:rPr dirty="0"/>
              <a:t>- Tune learning rate, max depth, estimators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Business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Deployment Options:</a:t>
            </a:r>
          </a:p>
          <a:p>
            <a:r>
              <a:rPr dirty="0"/>
              <a:t>🚀 Flask/</a:t>
            </a:r>
            <a:r>
              <a:rPr dirty="0" err="1"/>
              <a:t>FastAPI</a:t>
            </a:r>
            <a:r>
              <a:rPr dirty="0"/>
              <a:t>-based API</a:t>
            </a:r>
          </a:p>
          <a:p>
            <a:r>
              <a:rPr dirty="0"/>
              <a:t>📊 Dashboard with </a:t>
            </a:r>
            <a:r>
              <a:rPr dirty="0" err="1"/>
              <a:t>Streamlit</a:t>
            </a:r>
            <a:r>
              <a:rPr dirty="0"/>
              <a:t> or Power BI</a:t>
            </a:r>
          </a:p>
          <a:p>
            <a:r>
              <a:rPr dirty="0"/>
              <a:t>🔄 Regular model updates with real-time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Data – </a:t>
            </a:r>
          </a:p>
          <a:p>
            <a:r>
              <a:rPr lang="en-IN" dirty="0"/>
              <a:t>Movie and theatre data with strong correlation not publicly available </a:t>
            </a:r>
          </a:p>
          <a:p>
            <a:r>
              <a:rPr lang="en-IN" dirty="0"/>
              <a:t>Time/Event-specific recording not available </a:t>
            </a:r>
          </a:p>
          <a:p>
            <a:r>
              <a:rPr lang="en-IN" dirty="0"/>
              <a:t>Data quality and data sufficiency to support ML Model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ML-Models - </a:t>
            </a:r>
          </a:p>
          <a:p>
            <a:r>
              <a:rPr dirty="0"/>
              <a:t>✅ Start with </a:t>
            </a:r>
            <a:r>
              <a:rPr lang="en-IN" dirty="0"/>
              <a:t>Simple Linear Regression to baseline model to predict </a:t>
            </a:r>
            <a:r>
              <a:rPr lang="en-IN" dirty="0" err="1"/>
              <a:t>ticket_sold</a:t>
            </a:r>
            <a:r>
              <a:rPr lang="en-IN" dirty="0"/>
              <a:t>.</a:t>
            </a:r>
          </a:p>
          <a:p>
            <a:r>
              <a:rPr lang="en-US" dirty="0"/>
              <a:t>✅</a:t>
            </a:r>
            <a:r>
              <a:rPr dirty="0"/>
              <a:t>Random Forest</a:t>
            </a:r>
            <a:r>
              <a:rPr lang="en-IN" dirty="0"/>
              <a:t>/ Gradient Boost to compare similar models and metrics</a:t>
            </a:r>
            <a:endParaRPr dirty="0"/>
          </a:p>
          <a:p>
            <a:r>
              <a:rPr dirty="0"/>
              <a:t>✅ Explore LSTM for sequential trends</a:t>
            </a:r>
          </a:p>
          <a:p>
            <a:r>
              <a:rPr dirty="0"/>
              <a:t>✅ Deploy as an API for real-world integration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AED1-D3FA-04F5-6EAA-D587F05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D2B-5726-28EF-2478-514205C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30D1-FB66-C4F4-4629-5893D93B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- Enhance feature set with real-time ticket sales</a:t>
            </a:r>
          </a:p>
          <a:p>
            <a:r>
              <a:rPr dirty="0"/>
              <a:t>- Test model on new datasets</a:t>
            </a:r>
          </a:p>
          <a:p>
            <a:r>
              <a:rPr dirty="0"/>
              <a:t>- Optimize deployment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14930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398</Words>
  <Application>Microsoft Office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Theatre Seat Occupancy using ML</vt:lpstr>
      <vt:lpstr>Problem Statement</vt:lpstr>
      <vt:lpstr>Data Collection</vt:lpstr>
      <vt:lpstr>Data Preprocessing &amp; Feature Engineering</vt:lpstr>
      <vt:lpstr>Model Selection</vt:lpstr>
      <vt:lpstr>Model Evaluation &amp; Tuning</vt:lpstr>
      <vt:lpstr>Deployment &amp; Business Integration</vt:lpstr>
      <vt:lpstr>Conclusion &amp; Next Steps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Bharat Bhushan Singh</cp:lastModifiedBy>
  <cp:revision>5</cp:revision>
  <dcterms:created xsi:type="dcterms:W3CDTF">2013-01-27T09:14:16Z</dcterms:created>
  <dcterms:modified xsi:type="dcterms:W3CDTF">2025-03-11T05:38:05Z</dcterms:modified>
  <cp:category/>
</cp:coreProperties>
</file>