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4f6fe47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4f6fe47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4f6fe47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4f6fe47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4f6fe47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4f6fe47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50">
                <a:solidFill>
                  <a:srgbClr val="4B4B4B"/>
                </a:solidFill>
                <a:highlight>
                  <a:srgbClr val="FFFFFF"/>
                </a:highlight>
              </a:rPr>
              <a:t>Project: World Economic Indicator</a:t>
            </a:r>
            <a:endParaRPr sz="41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9452" y="3206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Bharat Sood</a:t>
            </a:r>
            <a:endParaRPr b="1" sz="3368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31100"/>
            <a:ext cx="85206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Factors a country should focus on to sustain GDP/ Capita.</a:t>
            </a:r>
            <a:endParaRPr sz="16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26262"/>
              </a:buClr>
              <a:buSzPts val="1100"/>
              <a:buChar char="●"/>
            </a:pP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GDP/Capita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 relation to 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Lending Interest rate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 behaves differently for countries with high 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GDP/Capita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 and low 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GDP/Capita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. Countries with high 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GDP/Capita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 are mentioned in the analysis sheet </a:t>
            </a: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separately as they have way above GDP/Capita compared to average of all countries. Overall correlation is seen slightly negative which means as higher lending interest has negative impact on GDP/Capita. For high GDP/Capita countries, lending interest has positive impact and for rest countries the impact is slightly negative.</a:t>
            </a:r>
            <a:endParaRPr sz="16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100"/>
              <a:buChar char="●"/>
            </a:pP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Countries with higher GDP/Capita are able to spend more on Health</a:t>
            </a:r>
            <a:endParaRPr sz="16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100"/>
              <a:buChar char="●"/>
            </a:pPr>
            <a:r>
              <a:rPr lang="en-GB" sz="1600">
                <a:solidFill>
                  <a:srgbClr val="626262"/>
                </a:solidFill>
                <a:highlight>
                  <a:srgbClr val="FFFFFF"/>
                </a:highlight>
              </a:rPr>
              <a:t>Tourism inbound and outbound, both have positive impact on GDP/Capita, but tourism outbound showed better positive impact on GDP/Capita</a:t>
            </a:r>
            <a:endParaRPr sz="1600">
              <a:solidFill>
                <a:srgbClr val="62626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00325"/>
            <a:ext cx="8520600" cy="4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 </a:t>
            </a:r>
            <a:r>
              <a:rPr lang="en-GB"/>
              <a:t>major</a:t>
            </a:r>
            <a:r>
              <a:rPr lang="en-GB"/>
              <a:t> findings are found between </a:t>
            </a:r>
            <a:r>
              <a:rPr lang="en-GB"/>
              <a:t>GDP/Capita</a:t>
            </a:r>
            <a:r>
              <a:rPr lang="en-GB"/>
              <a:t> and energy consumption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Countries with higher </a:t>
            </a:r>
            <a:r>
              <a:rPr lang="en-GB"/>
              <a:t>GDP/Capita</a:t>
            </a:r>
            <a:r>
              <a:rPr lang="en-GB"/>
              <a:t> should </a:t>
            </a:r>
            <a:r>
              <a:rPr lang="en-GB"/>
              <a:t>focus</a:t>
            </a:r>
            <a:r>
              <a:rPr lang="en-GB"/>
              <a:t> on controlling their CO2 emissions.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GDP/Capita</a:t>
            </a:r>
            <a:r>
              <a:rPr lang="en-GB"/>
              <a:t> relation with birth rate is inversely </a:t>
            </a:r>
            <a:r>
              <a:rPr lang="en-GB"/>
              <a:t>proportional, lower GDP/Capita countries should put a watch on birth rate, whereas countries with GDP/Capita are having less birth rate, so they should focus on same.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GDP/Capita relation with infant mortality is inversely proportional, means lower  GDP/Capita countries should focus on birth rate, whereas countries with GDP/Capita are doing good.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Countries with more life expectancy are the ones with better GDP/Capita, as those countries are able spend more on health and provide better life quality.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Developed countries or higher GDP/Capita countries are having old population, whereas, poor and developing nations are having more young population. Countries should have young population which means more workforce.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00325"/>
            <a:ext cx="8520600" cy="4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GDP/Capita and Business related things such as Business Tax Rate, Days to Start Business, Ease of Business and Hours to do Tax; all have negligible effects with respect to gdp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Internet and Mobile phone usage also have the same negligible effect on </a:t>
            </a:r>
            <a:r>
              <a:rPr lang="en-GB" sz="1600">
                <a:solidFill>
                  <a:schemeClr val="dk1"/>
                </a:solidFill>
              </a:rPr>
              <a:t>GDP/Capita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