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Nuni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b90c1761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b90c1761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757ea802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757ea802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edbb4a7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edbb4a7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b90c1761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b90c176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b90c176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b90c176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757ea80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757ea80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757ea802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757ea802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757ea802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757ea802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0d6c930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0d6c930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3b6e2c3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3b6e2c3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b9ae1f5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b9ae1f5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0d6c9302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0d6c9302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0d6c930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0d6c930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Management and Pointers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and delete…</a:t>
            </a:r>
            <a:endParaRPr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new int; → allocates memory for a single integer on the heap.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delete p; → frees that memory.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new int[n]; → allocates memory for an array of size 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delete[] arr; → frees memory of the whole array.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Dynamic memory is important when the size is not known at compile time.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Enumeration </a:t>
            </a:r>
            <a:r>
              <a:rPr lang="en">
                <a:solidFill>
                  <a:srgbClr val="273239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(Enumerated type) is a user-defined data type that can be assigned some limited values. These values are defined by the programmer at the time of declaring the enumerated type.</a:t>
            </a:r>
            <a:endParaRPr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enum enumerated-type-name</a:t>
            </a:r>
            <a:endParaRPr sz="19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{    value1, value2, value3…..valueN</a:t>
            </a:r>
            <a:endParaRPr sz="19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9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73239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207625" y="16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Enumeration(enum)</a:t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445500" y="735275"/>
            <a:ext cx="8520600" cy="43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65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Enum, which is also known as enumeration, is a user-defined data type that enables you to create a new data type that has a fixed range </a:t>
            </a:r>
            <a:r>
              <a:rPr lang="en" sz="6473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 possible values, and the variable can select one value from the set of values. </a:t>
            </a:r>
            <a:endParaRPr sz="6473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73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Ex.</a:t>
            </a:r>
            <a:endParaRPr sz="6473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73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enum season { spring, summer, autumn, winter }</a:t>
            </a:r>
            <a:endParaRPr sz="6473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473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 default, spring is 0, summer is 1 and so on. You can change the default value of an enum element during declaration (if necessary).</a:t>
            </a:r>
            <a:endParaRPr sz="6473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73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enum season </a:t>
            </a:r>
            <a:endParaRPr sz="6473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73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   spring = 0, </a:t>
            </a:r>
            <a:endParaRPr sz="6473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73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summer = 4, </a:t>
            </a:r>
            <a:endParaRPr sz="6473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73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autumn = 8,</a:t>
            </a:r>
            <a:endParaRPr sz="6473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73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winter = 12</a:t>
            </a:r>
            <a:endParaRPr sz="6473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473">
                <a:solidFill>
                  <a:srgbClr val="51565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};</a:t>
            </a:r>
            <a:endParaRPr sz="6473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52400" marR="1524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D5D5D5"/>
              </a:solidFill>
              <a:highlight>
                <a:srgbClr val="383B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51565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729"/>
              <a:t>// define enum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729"/>
              <a:t>enum Day { MONDAY = 1, TUESDAY, WEDNESDAY, THURSDAY, FRIDAY, SATURDAY, SUNDAY };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/>
              <a:t>//use it in prg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729"/>
              <a:t>  int choice;      Day today;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729"/>
              <a:t>    cout &lt;&lt; "Enter a number (1-7) for the day of the week: ";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729"/>
              <a:t>    cin &gt;&gt; choice;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729"/>
              <a:t>    if (choice &lt; 1 || choice &gt; 7) {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729"/>
              <a:t>        cout &lt;&lt; "Invalid choice!" &lt;&lt; endl;        return 0;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/>
              <a:t>    }  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/>
              <a:t>  today = static_cast&lt;Day&gt;(choice);  // convert int to enum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29"/>
              <a:t>switch (today) {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29"/>
              <a:t>        case MONDAY: cout &lt;&lt; "You chose Monday" &lt;&lt; endl; break;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n" sz="2400">
                <a:solidFill>
                  <a:srgbClr val="273239"/>
                </a:solidFill>
                <a:highlight>
                  <a:srgbClr val="FFFFFF"/>
                </a:highlight>
              </a:rPr>
              <a:t>C++ Pointers</a:t>
            </a:r>
            <a:endParaRPr b="1" sz="24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Pointer  is a variable that stores the memory address as its value.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pointer variable points to a data type (like </a:t>
            </a:r>
            <a:r>
              <a:rPr lang="en" sz="16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or </a:t>
            </a:r>
            <a:r>
              <a:rPr lang="en" sz="16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of the same type, and is created with the </a:t>
            </a:r>
            <a:r>
              <a:rPr lang="en" sz="16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operator. The address of the variable you're working with is assigned to the pointer: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Address-of operator (&amp;)</a:t>
            </a:r>
            <a:endParaRPr b="1" sz="18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address of a variable can be obtained by preceding the name of a variable with an ampersand sign (</a:t>
            </a:r>
            <a:r>
              <a:rPr lang="en" sz="21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), known as </a:t>
            </a:r>
            <a:r>
              <a:rPr i="1" lang="e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address-of operator</a:t>
            </a:r>
            <a:r>
              <a:rPr lang="en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For example: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datatype *var_name; </a:t>
            </a:r>
            <a:endParaRPr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int *ptr;   // ptr can point to an address which holds int data</a:t>
            </a:r>
            <a:endParaRPr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using pointers  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743275"/>
            <a:ext cx="9529200" cy="3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int arr[]={21,43,54,23,76,87,23};</a:t>
            </a:r>
            <a:endParaRPr sz="31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//pointer to array</a:t>
            </a:r>
            <a:endParaRPr sz="31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int *p=arr;</a:t>
            </a:r>
            <a:endParaRPr sz="31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//print array with p pointer</a:t>
            </a:r>
            <a:endParaRPr sz="31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for(int i=0;i&lt;7;i++)</a:t>
            </a:r>
            <a:endParaRPr sz="31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cout&lt;&lt;endl&lt;&lt;*(p+i); //p is pointer </a:t>
            </a:r>
            <a:endParaRPr sz="31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// consider adderss of array is 100 so p holds address 100 </a:t>
            </a:r>
            <a:endParaRPr sz="31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// p+0 is 100 +0 * is its values so *(p+0) is 21</a:t>
            </a:r>
            <a:endParaRPr sz="313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059"/>
              <a:buFont typeface="Arial"/>
              <a:buNone/>
            </a:pPr>
            <a:r>
              <a:rPr lang="en" sz="3137"/>
              <a:t>  //p+1 is one element after 100 that is 104 os *(p+1) is 43</a:t>
            </a:r>
            <a:endParaRPr sz="313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224900"/>
            <a:ext cx="8520600" cy="43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constant pointer in C++ is a pointer that points to a memory location whose value cannot be modified through that pointer. In other words, you can't change the value that the pointer is pointing to using a constant pointer. However, the pointer itself can be reassigned to point to different memory locations.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There are two main ways to declare a constant pointer: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*</a:t>
            </a:r>
            <a:r>
              <a:rPr b="1" lang="en"/>
              <a:t>Pointer to Constant (const int ptr):</a:t>
            </a:r>
            <a:r>
              <a:rPr lang="en"/>
              <a:t> This means that the value being pointed to is constant and cannot be modified through the pointer. The pointer itself can be changed to point to other memory locations.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//pointer to const 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int no2=30;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int *ptr1=&amp;no2;//pointer to const 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//*ptr1=900;//not vaid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361800"/>
            <a:ext cx="8520600" cy="4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r>
              <a:rPr b="1" lang="en"/>
              <a:t>Constant Pointer</a:t>
            </a:r>
            <a:r>
              <a:rPr lang="en"/>
              <a:t> (int const ptr): This means that the pointer itself is constant and cannot be changed to point to a different memory location. However, the value it points to can be modified.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 newValue=8080;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//constant pointer to 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int no3=202;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int *const ptr2=&amp;no3;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*ptr2=9009;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//ptr2=&amp;newValue;//invaid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461625"/>
            <a:ext cx="8520600" cy="41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with pointers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Pointer to const </a:t>
            </a:r>
            <a:r>
              <a:rPr lang="en"/>
              <a:t>data: const int* p → you cannot modify the data through p, but p can point elsewhere.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Const pointer</a:t>
            </a:r>
            <a:r>
              <a:rPr lang="en"/>
              <a:t>: int* const p → the address is fixed, but you can modify the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Const pointer to const data</a:t>
            </a:r>
            <a:r>
              <a:rPr lang="en"/>
              <a:t>: const int* const p → neither address nor data can change through 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9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b="1" lang="en" sz="2244">
                <a:solidFill>
                  <a:schemeClr val="dk2"/>
                </a:solidFill>
              </a:rPr>
              <a:t>new Operator:</a:t>
            </a:r>
            <a:endParaRPr b="1" sz="3244"/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665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95"/>
              <a:t>The new operator is used to allocate memory for a single object or an array of objects on the heap. It also initializes the allocated memory by calling the constructors of the objects if necessary.</a:t>
            </a:r>
            <a:endParaRPr sz="17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95"/>
              <a:t>int *intPtr = new int;           // Allocate memory for a single integer</a:t>
            </a:r>
            <a:endParaRPr sz="17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95"/>
              <a:t>double *doublePtr = new double;  // Allocate memory for a single double</a:t>
            </a:r>
            <a:endParaRPr sz="17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95"/>
              <a:t>int *intArray = new int[5];      // Allocate memory for an array of 5 integers</a:t>
            </a:r>
            <a:endParaRPr sz="17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95"/>
              <a:t>// Don't forget to delete the allocated memory when done using it</a:t>
            </a:r>
            <a:endParaRPr sz="17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95"/>
              <a:t>delete intPtr;</a:t>
            </a:r>
            <a:endParaRPr sz="17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795"/>
              <a:t>delete doublePtr;</a:t>
            </a:r>
            <a:endParaRPr sz="1795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795"/>
              <a:t>delete[] intArray;</a:t>
            </a:r>
            <a:endParaRPr sz="179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272575" y="73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Operator</a:t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1700" y="646150"/>
            <a:ext cx="8520600" cy="3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delete operator is used to deallocate memory that was allocated using the new operator. It also calls the destructors of objects if necessary.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*intPtr = new int;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... use intPtr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delete intPtr;  // Deallocate the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*intArray = new int[5];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... use intArray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delete[] intArray;  // Deallocate the memory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