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91ca835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91ca835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52a3ed3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52a3ed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ffcbf3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ffcbf3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91ca835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91ca835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91ca835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91ca835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2a3ed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2a3ed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28c6f8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28c6f8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752950"/>
            <a:ext cx="8520600" cy="28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In C++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306600"/>
            <a:ext cx="8520600" cy="42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C++ 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Exception handling in C++ is a mechanism for handling runtime errors, allowing a program to react to exceptional conditions (like division by zero or file not found) in a controlled manner.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When executing C++ code, different errors can occur: coding errors made by the programmer, errors due to wrong input, or other unforeseeable things.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When an error occurs, C++ will normally stop and generate an error message. The technical term for this is: C++ will throw an exception (throw an error).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06100" y="34795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of Errors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20300" y="1140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Errors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Counter not incremented in the while loop.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Wrong expression written, resulting in incorrect output.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980"/>
              <a:buFont typeface="Noto Sans Symbols"/>
              <a:buChar char="▪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Run-time Errors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Division by zero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out of bounds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memory allocation failed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not found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Noto Sans Symbols"/>
              <a:buChar char="▪"/>
            </a:pPr>
            <a:r>
              <a:rPr lang="en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is corrupt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Exceptions:</a:t>
            </a:r>
            <a:r>
              <a:rPr lang="en"/>
              <a:t> An exception is an error or unexpected event that occurs during the execution of a program. In C++, exceptions are represented by objects.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Throwing Exceptions</a:t>
            </a:r>
            <a:r>
              <a:rPr lang="en"/>
              <a:t>: When an error occurs, an exception can be "thrown" using the throw keyword.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Catching Exceptions</a:t>
            </a:r>
            <a:r>
              <a:rPr lang="en"/>
              <a:t>: Thrown exceptions are "caught" by a corresponding catch block. The catch block handles the exception.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Try Block:</a:t>
            </a:r>
            <a:r>
              <a:rPr lang="en"/>
              <a:t> The code that might throw an exception is placed inside a try block. If an exception occurs, the flow of control passes to the catch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273800"/>
            <a:ext cx="8520600" cy="42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try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protected code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 catch( ExceptionName e1 )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catch block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 catch( ExceptionName e2 )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catch block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 catch( ExceptionName eN ) {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   // catch block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}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95575"/>
            <a:ext cx="8520600" cy="43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try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int age = 15;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if (age &gt;= 18)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  cout &lt;&lt; "Access granted - you are old enough.";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} else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  throw 505;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}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}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catch (...) {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  cout &lt;&lt; "Access denied - You must be at least 18 years old.\n";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665"/>
              <a:t>}</a:t>
            </a:r>
            <a:endParaRPr sz="6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Defined Exceptions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23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exception can be of built-in type or class-type.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23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 world applications, most exceptions are of class-types rather than built-in types.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23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standard exception classes user defined  exception class can be created to resemble an error. This is termed as user defined exception.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23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defined exception can be created either as a standalone class or by extending from the standard </a:t>
            </a: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99350"/>
            <a:ext cx="8520600" cy="4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class MyCustomException : public std::exception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private:    char * message;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public:    MyCustomException(char * msg) : message(msg) {}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char * what 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return message;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main()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try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throw MyCustomException("Custom C++ Exception");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} catch (MyCustomException mce)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cout &lt;&lt; "Caught MyCustomException" &lt;&lt; endl;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cout &lt;&lt; mce.what();    }}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