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7" r:id="rId10"/>
    <p:sldId id="270" r:id="rId11"/>
    <p:sldId id="271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A4CBE-B46C-44F0-914D-615114B3D41D}" v="210" dt="2024-03-11T03:08:03.958"/>
    <p1510:client id="{ADD7160A-B678-4A88-877F-16FCE2BE7F19}" v="131" dt="2024-03-11T02:59:00.765"/>
    <p1510:client id="{FECB51EB-94E3-4852-B7AD-ACE55EA22746}" v="166" dt="2024-03-11T03:14:34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97" d="100"/>
          <a:sy n="97" d="100"/>
        </p:scale>
        <p:origin x="144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DD7160A-B678-4A88-877F-16FCE2BE7F19}"/>
    <pc:docChg chg="modSld modMainMaster">
      <pc:chgData name="Guest User" userId="" providerId="Windows Live" clId="Web-{ADD7160A-B678-4A88-877F-16FCE2BE7F19}" dt="2024-03-11T02:59:00.765" v="153" actId="14100"/>
      <pc:docMkLst>
        <pc:docMk/>
      </pc:docMkLst>
      <pc:sldChg chg="addSp delSp modSp">
        <pc:chgData name="Guest User" userId="" providerId="Windows Live" clId="Web-{ADD7160A-B678-4A88-877F-16FCE2BE7F19}" dt="2024-03-11T02:52:43.100" v="90"/>
        <pc:sldMkLst>
          <pc:docMk/>
          <pc:sldMk cId="1487700712" sldId="256"/>
        </pc:sldMkLst>
        <pc:spChg chg="mod">
          <ac:chgData name="Guest User" userId="" providerId="Windows Live" clId="Web-{ADD7160A-B678-4A88-877F-16FCE2BE7F19}" dt="2024-03-11T02:44:32.213" v="38" actId="20577"/>
          <ac:spMkLst>
            <pc:docMk/>
            <pc:sldMk cId="1487700712" sldId="256"/>
            <ac:spMk id="3" creationId="{48B6CF59-4E5B-494D-A2F7-97ADD01E6497}"/>
          </ac:spMkLst>
        </pc:spChg>
        <pc:spChg chg="add del mod">
          <ac:chgData name="Guest User" userId="" providerId="Windows Live" clId="Web-{ADD7160A-B678-4A88-877F-16FCE2BE7F19}" dt="2024-03-11T02:52:43.100" v="90"/>
          <ac:spMkLst>
            <pc:docMk/>
            <pc:sldMk cId="1487700712" sldId="256"/>
            <ac:spMk id="4" creationId="{D5452EF2-DA25-C5CA-7834-F414CFBDDF55}"/>
          </ac:spMkLst>
        </pc:spChg>
        <pc:spChg chg="add del mod">
          <ac:chgData name="Guest User" userId="" providerId="Windows Live" clId="Web-{ADD7160A-B678-4A88-877F-16FCE2BE7F19}" dt="2024-03-11T02:52:21.412" v="87"/>
          <ac:spMkLst>
            <pc:docMk/>
            <pc:sldMk cId="1487700712" sldId="256"/>
            <ac:spMk id="5" creationId="{D5C32D8D-4A99-313B-F006-FA1D14877762}"/>
          </ac:spMkLst>
        </pc:spChg>
      </pc:sldChg>
      <pc:sldChg chg="addSp delSp modSp">
        <pc:chgData name="Guest User" userId="" providerId="Windows Live" clId="Web-{ADD7160A-B678-4A88-877F-16FCE2BE7F19}" dt="2024-03-11T02:58:36.686" v="152" actId="1076"/>
        <pc:sldMkLst>
          <pc:docMk/>
          <pc:sldMk cId="3501347425" sldId="260"/>
        </pc:sldMkLst>
        <pc:spChg chg="add del mod">
          <ac:chgData name="Guest User" userId="" providerId="Windows Live" clId="Web-{ADD7160A-B678-4A88-877F-16FCE2BE7F19}" dt="2024-03-11T02:58:19.373" v="146"/>
          <ac:spMkLst>
            <pc:docMk/>
            <pc:sldMk cId="3501347425" sldId="260"/>
            <ac:spMk id="4" creationId="{B4D0032C-5F8B-F5BD-5730-A7F55C505279}"/>
          </ac:spMkLst>
        </pc:spChg>
        <pc:spChg chg="add mod">
          <ac:chgData name="Guest User" userId="" providerId="Windows Live" clId="Web-{ADD7160A-B678-4A88-877F-16FCE2BE7F19}" dt="2024-03-11T02:58:36.686" v="152" actId="1076"/>
          <ac:spMkLst>
            <pc:docMk/>
            <pc:sldMk cId="3501347425" sldId="260"/>
            <ac:spMk id="7" creationId="{4669B49F-6F2A-148A-5E00-82A4ABA5F341}"/>
          </ac:spMkLst>
        </pc:spChg>
        <pc:spChg chg="add mod">
          <ac:chgData name="Guest User" userId="" providerId="Windows Live" clId="Web-{ADD7160A-B678-4A88-877F-16FCE2BE7F19}" dt="2024-03-11T02:58:20.358" v="148"/>
          <ac:spMkLst>
            <pc:docMk/>
            <pc:sldMk cId="3501347425" sldId="260"/>
            <ac:spMk id="9" creationId="{5E3352DB-13A7-E6FF-17C8-B0538B66BC70}"/>
          </ac:spMkLst>
        </pc:spChg>
      </pc:sldChg>
      <pc:sldChg chg="addSp modSp">
        <pc:chgData name="Guest User" userId="" providerId="Windows Live" clId="Web-{ADD7160A-B678-4A88-877F-16FCE2BE7F19}" dt="2024-03-11T02:55:11.869" v="103"/>
        <pc:sldMkLst>
          <pc:docMk/>
          <pc:sldMk cId="901520874" sldId="262"/>
        </pc:sldMkLst>
        <pc:spChg chg="add mod">
          <ac:chgData name="Guest User" userId="" providerId="Windows Live" clId="Web-{ADD7160A-B678-4A88-877F-16FCE2BE7F19}" dt="2024-03-11T02:53:42.039" v="97" actId="20577"/>
          <ac:spMkLst>
            <pc:docMk/>
            <pc:sldMk cId="901520874" sldId="262"/>
            <ac:spMk id="4" creationId="{B298FE2F-7448-244F-33A5-C32B1188CB49}"/>
          </ac:spMkLst>
        </pc:spChg>
        <pc:spChg chg="add mod ord">
          <ac:chgData name="Guest User" userId="" providerId="Windows Live" clId="Web-{ADD7160A-B678-4A88-877F-16FCE2BE7F19}" dt="2024-03-11T02:55:11.869" v="103"/>
          <ac:spMkLst>
            <pc:docMk/>
            <pc:sldMk cId="901520874" sldId="262"/>
            <ac:spMk id="5" creationId="{78946FC7-68B8-D597-6983-B5DC0F6F0286}"/>
          </ac:spMkLst>
        </pc:spChg>
      </pc:sldChg>
      <pc:sldChg chg="addSp delSp modSp">
        <pc:chgData name="Guest User" userId="" providerId="Windows Live" clId="Web-{ADD7160A-B678-4A88-877F-16FCE2BE7F19}" dt="2024-03-11T02:56:20.996" v="125"/>
        <pc:sldMkLst>
          <pc:docMk/>
          <pc:sldMk cId="1171430768" sldId="263"/>
        </pc:sldMkLst>
        <pc:spChg chg="add del mod">
          <ac:chgData name="Guest User" userId="" providerId="Windows Live" clId="Web-{ADD7160A-B678-4A88-877F-16FCE2BE7F19}" dt="2024-03-11T02:56:20.621" v="123"/>
          <ac:spMkLst>
            <pc:docMk/>
            <pc:sldMk cId="1171430768" sldId="263"/>
            <ac:spMk id="9" creationId="{39C1EB4A-0039-0CC3-32BA-8B73149018E7}"/>
          </ac:spMkLst>
        </pc:spChg>
        <pc:spChg chg="add">
          <ac:chgData name="Guest User" userId="" providerId="Windows Live" clId="Web-{ADD7160A-B678-4A88-877F-16FCE2BE7F19}" dt="2024-03-11T02:56:20.980" v="124"/>
          <ac:spMkLst>
            <pc:docMk/>
            <pc:sldMk cId="1171430768" sldId="263"/>
            <ac:spMk id="46" creationId="{C1640F94-56BF-8917-CABA-C9201469E7FB}"/>
          </ac:spMkLst>
        </pc:spChg>
        <pc:spChg chg="add mod">
          <ac:chgData name="Guest User" userId="" providerId="Windows Live" clId="Web-{ADD7160A-B678-4A88-877F-16FCE2BE7F19}" dt="2024-03-11T02:56:20.996" v="125"/>
          <ac:spMkLst>
            <pc:docMk/>
            <pc:sldMk cId="1171430768" sldId="263"/>
            <ac:spMk id="48" creationId="{9EDC7DDC-7F32-919B-749D-9C1FB03762D9}"/>
          </ac:spMkLst>
        </pc:spChg>
      </pc:sldChg>
      <pc:sldChg chg="addSp delSp modSp">
        <pc:chgData name="Guest User" userId="" providerId="Windows Live" clId="Web-{ADD7160A-B678-4A88-877F-16FCE2BE7F19}" dt="2024-03-11T02:56:28.949" v="128"/>
        <pc:sldMkLst>
          <pc:docMk/>
          <pc:sldMk cId="476557830" sldId="264"/>
        </pc:sldMkLst>
        <pc:spChg chg="add del mod">
          <ac:chgData name="Guest User" userId="" providerId="Windows Live" clId="Web-{ADD7160A-B678-4A88-877F-16FCE2BE7F19}" dt="2024-03-11T02:56:28.793" v="126"/>
          <ac:spMkLst>
            <pc:docMk/>
            <pc:sldMk cId="476557830" sldId="264"/>
            <ac:spMk id="172" creationId="{008FDC3B-0C1E-6FCF-6F5C-A9F393FC53DF}"/>
          </ac:spMkLst>
        </pc:spChg>
        <pc:spChg chg="add">
          <ac:chgData name="Guest User" userId="" providerId="Windows Live" clId="Web-{ADD7160A-B678-4A88-877F-16FCE2BE7F19}" dt="2024-03-11T02:56:28.918" v="127"/>
          <ac:spMkLst>
            <pc:docMk/>
            <pc:sldMk cId="476557830" sldId="264"/>
            <ac:spMk id="188" creationId="{8F811085-9751-ECCF-8877-0E1AC17B9E62}"/>
          </ac:spMkLst>
        </pc:spChg>
        <pc:spChg chg="add mod">
          <ac:chgData name="Guest User" userId="" providerId="Windows Live" clId="Web-{ADD7160A-B678-4A88-877F-16FCE2BE7F19}" dt="2024-03-11T02:56:28.949" v="128"/>
          <ac:spMkLst>
            <pc:docMk/>
            <pc:sldMk cId="476557830" sldId="264"/>
            <ac:spMk id="190" creationId="{92240A7B-757C-465F-AF39-B127E7A1B878}"/>
          </ac:spMkLst>
        </pc:spChg>
        <pc:graphicFrameChg chg="modGraphic">
          <ac:chgData name="Guest User" userId="" providerId="Windows Live" clId="Web-{ADD7160A-B678-4A88-877F-16FCE2BE7F19}" dt="2024-03-11T02:51:47.192" v="81" actId="20577"/>
          <ac:graphicFrameMkLst>
            <pc:docMk/>
            <pc:sldMk cId="476557830" sldId="264"/>
            <ac:graphicFrameMk id="5" creationId="{103D88EF-CDC0-631A-1B4B-B7EE15643DFB}"/>
          </ac:graphicFrameMkLst>
        </pc:graphicFrameChg>
      </pc:sldChg>
      <pc:sldChg chg="addSp delSp modSp">
        <pc:chgData name="Guest User" userId="" providerId="Windows Live" clId="Web-{ADD7160A-B678-4A88-877F-16FCE2BE7F19}" dt="2024-03-11T02:56:34.371" v="131"/>
        <pc:sldMkLst>
          <pc:docMk/>
          <pc:sldMk cId="2141460838" sldId="265"/>
        </pc:sldMkLst>
        <pc:spChg chg="mod">
          <ac:chgData name="Guest User" userId="" providerId="Windows Live" clId="Web-{ADD7160A-B678-4A88-877F-16FCE2BE7F19}" dt="2024-03-11T02:50:27.722" v="59" actId="20577"/>
          <ac:spMkLst>
            <pc:docMk/>
            <pc:sldMk cId="2141460838" sldId="265"/>
            <ac:spMk id="2" creationId="{84FD146D-E340-98AB-E961-EA0B62174621}"/>
          </ac:spMkLst>
        </pc:spChg>
        <pc:spChg chg="add del mod">
          <ac:chgData name="Guest User" userId="" providerId="Windows Live" clId="Web-{ADD7160A-B678-4A88-877F-16FCE2BE7F19}" dt="2024-03-11T02:56:33.574" v="129"/>
          <ac:spMkLst>
            <pc:docMk/>
            <pc:sldMk cId="2141460838" sldId="265"/>
            <ac:spMk id="36" creationId="{56BBE744-D4DC-17F6-B263-1399637370E5}"/>
          </ac:spMkLst>
        </pc:spChg>
        <pc:spChg chg="add">
          <ac:chgData name="Guest User" userId="" providerId="Windows Live" clId="Web-{ADD7160A-B678-4A88-877F-16FCE2BE7F19}" dt="2024-03-11T02:56:34.355" v="130"/>
          <ac:spMkLst>
            <pc:docMk/>
            <pc:sldMk cId="2141460838" sldId="265"/>
            <ac:spMk id="70" creationId="{D51DE178-637C-FFE8-D096-B91840FE5C60}"/>
          </ac:spMkLst>
        </pc:spChg>
        <pc:spChg chg="add mod">
          <ac:chgData name="Guest User" userId="" providerId="Windows Live" clId="Web-{ADD7160A-B678-4A88-877F-16FCE2BE7F19}" dt="2024-03-11T02:56:34.371" v="131"/>
          <ac:spMkLst>
            <pc:docMk/>
            <pc:sldMk cId="2141460838" sldId="265"/>
            <ac:spMk id="72" creationId="{435CE6A1-664F-0AA1-A1D5-7C30DA4F3FF8}"/>
          </ac:spMkLst>
        </pc:spChg>
      </pc:sldChg>
      <pc:sldChg chg="addSp delSp modSp">
        <pc:chgData name="Guest User" userId="" providerId="Windows Live" clId="Web-{ADD7160A-B678-4A88-877F-16FCE2BE7F19}" dt="2024-03-11T02:57:46.169" v="145"/>
        <pc:sldMkLst>
          <pc:docMk/>
          <pc:sldMk cId="1090696489" sldId="266"/>
        </pc:sldMkLst>
        <pc:spChg chg="add del mod">
          <ac:chgData name="Guest User" userId="" providerId="Windows Live" clId="Web-{ADD7160A-B678-4A88-877F-16FCE2BE7F19}" dt="2024-03-11T02:57:44.841" v="143"/>
          <ac:spMkLst>
            <pc:docMk/>
            <pc:sldMk cId="1090696489" sldId="266"/>
            <ac:spMk id="48" creationId="{3EF3B60C-62A8-EEFD-466E-3D81D3A2B112}"/>
          </ac:spMkLst>
        </pc:spChg>
        <pc:spChg chg="add">
          <ac:chgData name="Guest User" userId="" providerId="Windows Live" clId="Web-{ADD7160A-B678-4A88-877F-16FCE2BE7F19}" dt="2024-03-11T02:57:46.154" v="144"/>
          <ac:spMkLst>
            <pc:docMk/>
            <pc:sldMk cId="1090696489" sldId="266"/>
            <ac:spMk id="94" creationId="{07834CF2-A15B-11C9-902E-BBD9F0CFC196}"/>
          </ac:spMkLst>
        </pc:spChg>
        <pc:spChg chg="add mod">
          <ac:chgData name="Guest User" userId="" providerId="Windows Live" clId="Web-{ADD7160A-B678-4A88-877F-16FCE2BE7F19}" dt="2024-03-11T02:57:46.169" v="145"/>
          <ac:spMkLst>
            <pc:docMk/>
            <pc:sldMk cId="1090696489" sldId="266"/>
            <ac:spMk id="96" creationId="{31E78739-0354-FDDC-EAE5-11BBFC884695}"/>
          </ac:spMkLst>
        </pc:spChg>
      </pc:sldChg>
      <pc:sldChg chg="addSp delSp modSp">
        <pc:chgData name="Guest User" userId="" providerId="Windows Live" clId="Web-{ADD7160A-B678-4A88-877F-16FCE2BE7F19}" dt="2024-03-11T02:56:53.590" v="135"/>
        <pc:sldMkLst>
          <pc:docMk/>
          <pc:sldMk cId="4077756404" sldId="267"/>
        </pc:sldMkLst>
        <pc:spChg chg="add del mod">
          <ac:chgData name="Guest User" userId="" providerId="Windows Live" clId="Web-{ADD7160A-B678-4A88-877F-16FCE2BE7F19}" dt="2024-03-11T02:56:52.340" v="133"/>
          <ac:spMkLst>
            <pc:docMk/>
            <pc:sldMk cId="4077756404" sldId="267"/>
            <ac:spMk id="32" creationId="{50EAC795-EA32-E71F-E066-B06BB8E9EA7F}"/>
          </ac:spMkLst>
        </pc:spChg>
        <pc:spChg chg="add">
          <ac:chgData name="Guest User" userId="" providerId="Windows Live" clId="Web-{ADD7160A-B678-4A88-877F-16FCE2BE7F19}" dt="2024-03-11T02:56:53.574" v="134"/>
          <ac:spMkLst>
            <pc:docMk/>
            <pc:sldMk cId="4077756404" sldId="267"/>
            <ac:spMk id="48" creationId="{806121BD-CB51-75FE-1365-C3502E4BB34E}"/>
          </ac:spMkLst>
        </pc:spChg>
        <pc:spChg chg="add mod">
          <ac:chgData name="Guest User" userId="" providerId="Windows Live" clId="Web-{ADD7160A-B678-4A88-877F-16FCE2BE7F19}" dt="2024-03-11T02:56:53.590" v="135"/>
          <ac:spMkLst>
            <pc:docMk/>
            <pc:sldMk cId="4077756404" sldId="267"/>
            <ac:spMk id="50" creationId="{5703B66A-AAD5-C47F-0976-692DAC7001C3}"/>
          </ac:spMkLst>
        </pc:spChg>
        <pc:graphicFrameChg chg="modGraphic">
          <ac:chgData name="Guest User" userId="" providerId="Windows Live" clId="Web-{ADD7160A-B678-4A88-877F-16FCE2BE7F19}" dt="2024-03-11T02:47:33.077" v="41" actId="20577"/>
          <ac:graphicFrameMkLst>
            <pc:docMk/>
            <pc:sldMk cId="4077756404" sldId="267"/>
            <ac:graphicFrameMk id="7" creationId="{7F6C0E83-B53E-00D1-B9CB-89D2168F6C0F}"/>
          </ac:graphicFrameMkLst>
        </pc:graphicFrameChg>
      </pc:sldChg>
      <pc:sldChg chg="addSp delSp modSp">
        <pc:chgData name="Guest User" userId="" providerId="Windows Live" clId="Web-{ADD7160A-B678-4A88-877F-16FCE2BE7F19}" dt="2024-03-11T02:57:22.481" v="139"/>
        <pc:sldMkLst>
          <pc:docMk/>
          <pc:sldMk cId="886349082" sldId="270"/>
        </pc:sldMkLst>
        <pc:spChg chg="add del mod">
          <ac:chgData name="Guest User" userId="" providerId="Windows Live" clId="Web-{ADD7160A-B678-4A88-877F-16FCE2BE7F19}" dt="2024-03-11T02:57:04.262" v="136"/>
          <ac:spMkLst>
            <pc:docMk/>
            <pc:sldMk cId="886349082" sldId="270"/>
            <ac:spMk id="2" creationId="{500114FA-D4D1-0E11-FCAD-A05205CD3C4E}"/>
          </ac:spMkLst>
        </pc:spChg>
        <pc:spChg chg="ord">
          <ac:chgData name="Guest User" userId="" providerId="Windows Live" clId="Web-{ADD7160A-B678-4A88-877F-16FCE2BE7F19}" dt="2024-03-11T02:57:22.481" v="139"/>
          <ac:spMkLst>
            <pc:docMk/>
            <pc:sldMk cId="886349082" sldId="270"/>
            <ac:spMk id="7" creationId="{B5793CB9-EA86-FEBB-DADB-8B6EF46BC84E}"/>
          </ac:spMkLst>
        </pc:spChg>
        <pc:spChg chg="add">
          <ac:chgData name="Guest User" userId="" providerId="Windows Live" clId="Web-{ADD7160A-B678-4A88-877F-16FCE2BE7F19}" dt="2024-03-11T02:57:07.481" v="137"/>
          <ac:spMkLst>
            <pc:docMk/>
            <pc:sldMk cId="886349082" sldId="270"/>
            <ac:spMk id="10" creationId="{F61A3631-3BD8-50F8-8C55-247C38324FFF}"/>
          </ac:spMkLst>
        </pc:spChg>
        <pc:spChg chg="add mod">
          <ac:chgData name="Guest User" userId="" providerId="Windows Live" clId="Web-{ADD7160A-B678-4A88-877F-16FCE2BE7F19}" dt="2024-03-11T02:57:07.497" v="138"/>
          <ac:spMkLst>
            <pc:docMk/>
            <pc:sldMk cId="886349082" sldId="270"/>
            <ac:spMk id="15" creationId="{F3E668DC-AFAB-44B6-487D-DFA816664C27}"/>
          </ac:spMkLst>
        </pc:spChg>
      </pc:sldChg>
      <pc:sldChg chg="addSp delSp modSp">
        <pc:chgData name="Guest User" userId="" providerId="Windows Live" clId="Web-{ADD7160A-B678-4A88-877F-16FCE2BE7F19}" dt="2024-03-11T02:59:00.765" v="153" actId="14100"/>
        <pc:sldMkLst>
          <pc:docMk/>
          <pc:sldMk cId="1744760346" sldId="271"/>
        </pc:sldMkLst>
        <pc:spChg chg="add del mod">
          <ac:chgData name="Guest User" userId="" providerId="Windows Live" clId="Web-{ADD7160A-B678-4A88-877F-16FCE2BE7F19}" dt="2024-03-11T02:57:33.091" v="140"/>
          <ac:spMkLst>
            <pc:docMk/>
            <pc:sldMk cId="1744760346" sldId="271"/>
            <ac:spMk id="4" creationId="{B5E92D9F-F301-9CFB-BC12-3B2172403FC9}"/>
          </ac:spMkLst>
        </pc:spChg>
        <pc:spChg chg="add">
          <ac:chgData name="Guest User" userId="" providerId="Windows Live" clId="Web-{ADD7160A-B678-4A88-877F-16FCE2BE7F19}" dt="2024-03-11T02:57:33.997" v="141"/>
          <ac:spMkLst>
            <pc:docMk/>
            <pc:sldMk cId="1744760346" sldId="271"/>
            <ac:spMk id="7" creationId="{61CFF051-2E26-0308-6FC8-A82FC85106B6}"/>
          </ac:spMkLst>
        </pc:spChg>
        <pc:spChg chg="add mod">
          <ac:chgData name="Guest User" userId="" providerId="Windows Live" clId="Web-{ADD7160A-B678-4A88-877F-16FCE2BE7F19}" dt="2024-03-11T02:57:34.029" v="142"/>
          <ac:spMkLst>
            <pc:docMk/>
            <pc:sldMk cId="1744760346" sldId="271"/>
            <ac:spMk id="9" creationId="{9456BB4A-5CAA-18D5-BA37-DA51591D79E8}"/>
          </ac:spMkLst>
        </pc:spChg>
        <pc:picChg chg="mod">
          <ac:chgData name="Guest User" userId="" providerId="Windows Live" clId="Web-{ADD7160A-B678-4A88-877F-16FCE2BE7F19}" dt="2024-03-11T02:59:00.765" v="153" actId="14100"/>
          <ac:picMkLst>
            <pc:docMk/>
            <pc:sldMk cId="1744760346" sldId="271"/>
            <ac:picMk id="5" creationId="{95C97D5D-0DA5-877A-4C25-8961F1F9540C}"/>
          </ac:picMkLst>
        </pc:picChg>
      </pc:sldChg>
      <pc:sldMasterChg chg="mod modSldLayout">
        <pc:chgData name="Guest User" userId="" providerId="Windows Live" clId="Web-{ADD7160A-B678-4A88-877F-16FCE2BE7F19}" dt="2024-03-11T02:52:23.943" v="88"/>
        <pc:sldMasterMkLst>
          <pc:docMk/>
          <pc:sldMasterMk cId="82855549" sldId="2147483672"/>
        </pc:sldMasterMkLst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2103018600" sldId="2147483673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2739981630" sldId="2147483674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3909290883" sldId="2147483675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3687167401" sldId="2147483676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1428574024" sldId="2147483677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1164318277" sldId="2147483678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3412690406" sldId="2147483679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2923296207" sldId="2147483680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1280803729" sldId="2147483681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3454701141" sldId="2147483682"/>
          </pc:sldLayoutMkLst>
        </pc:sldLayoutChg>
        <pc:sldLayoutChg chg="mod">
          <pc:chgData name="Guest User" userId="" providerId="Windows Live" clId="Web-{ADD7160A-B678-4A88-877F-16FCE2BE7F19}" dt="2024-03-11T02:52:23.943" v="88"/>
          <pc:sldLayoutMkLst>
            <pc:docMk/>
            <pc:sldMasterMk cId="82855549" sldId="2147483672"/>
            <pc:sldLayoutMk cId="4291526879" sldId="2147483683"/>
          </pc:sldLayoutMkLst>
        </pc:sldLayoutChg>
      </pc:sldMasterChg>
    </pc:docChg>
  </pc:docChgLst>
  <pc:docChgLst>
    <pc:chgData name="Oluwatimileyin Oyedele" userId="7d076c346d58d725" providerId="LiveId" clId="{FECB51EB-94E3-4852-B7AD-ACE55EA22746}"/>
    <pc:docChg chg="undo custSel addSld delSld modSld sldOrd">
      <pc:chgData name="Oluwatimileyin Oyedele" userId="7d076c346d58d725" providerId="LiveId" clId="{FECB51EB-94E3-4852-B7AD-ACE55EA22746}" dt="2024-03-11T03:14:34.235" v="166" actId="20577"/>
      <pc:docMkLst>
        <pc:docMk/>
      </pc:docMkLst>
      <pc:sldChg chg="addSp modSp mod">
        <pc:chgData name="Oluwatimileyin Oyedele" userId="7d076c346d58d725" providerId="LiveId" clId="{FECB51EB-94E3-4852-B7AD-ACE55EA22746}" dt="2024-03-11T03:14:34.235" v="166" actId="20577"/>
        <pc:sldMkLst>
          <pc:docMk/>
          <pc:sldMk cId="1487700712" sldId="256"/>
        </pc:sldMkLst>
        <pc:spChg chg="mod">
          <ac:chgData name="Oluwatimileyin Oyedele" userId="7d076c346d58d725" providerId="LiveId" clId="{FECB51EB-94E3-4852-B7AD-ACE55EA22746}" dt="2024-03-11T03:14:34.235" v="166" actId="20577"/>
          <ac:spMkLst>
            <pc:docMk/>
            <pc:sldMk cId="1487700712" sldId="256"/>
            <ac:spMk id="3" creationId="{48B6CF59-4E5B-494D-A2F7-97ADD01E6497}"/>
          </ac:spMkLst>
        </pc:spChg>
        <pc:picChg chg="add mod">
          <ac:chgData name="Oluwatimileyin Oyedele" userId="7d076c346d58d725" providerId="LiveId" clId="{FECB51EB-94E3-4852-B7AD-ACE55EA22746}" dt="2024-03-11T02:50:04.591" v="22" actId="1076"/>
          <ac:picMkLst>
            <pc:docMk/>
            <pc:sldMk cId="1487700712" sldId="256"/>
            <ac:picMk id="8" creationId="{97CBD0DB-2753-2AD0-EE05-9084686472AD}"/>
          </ac:picMkLst>
        </pc:picChg>
      </pc:sldChg>
      <pc:sldChg chg="modSp mod ord">
        <pc:chgData name="Oluwatimileyin Oyedele" userId="7d076c346d58d725" providerId="LiveId" clId="{FECB51EB-94E3-4852-B7AD-ACE55EA22746}" dt="2024-03-11T02:52:33.553" v="53" actId="20577"/>
        <pc:sldMkLst>
          <pc:docMk/>
          <pc:sldMk cId="901520874" sldId="262"/>
        </pc:sldMkLst>
        <pc:spChg chg="mod">
          <ac:chgData name="Oluwatimileyin Oyedele" userId="7d076c346d58d725" providerId="LiveId" clId="{FECB51EB-94E3-4852-B7AD-ACE55EA22746}" dt="2024-03-11T02:52:33.553" v="53" actId="20577"/>
          <ac:spMkLst>
            <pc:docMk/>
            <pc:sldMk cId="901520874" sldId="262"/>
            <ac:spMk id="3" creationId="{D906E046-EF18-1A5D-CEC6-0C84E4133A07}"/>
          </ac:spMkLst>
        </pc:spChg>
      </pc:sldChg>
      <pc:sldChg chg="ord">
        <pc:chgData name="Oluwatimileyin Oyedele" userId="7d076c346d58d725" providerId="LiveId" clId="{FECB51EB-94E3-4852-B7AD-ACE55EA22746}" dt="2024-03-11T02:48:40.559" v="17"/>
        <pc:sldMkLst>
          <pc:docMk/>
          <pc:sldMk cId="886349082" sldId="270"/>
        </pc:sldMkLst>
      </pc:sldChg>
      <pc:sldChg chg="addSp delSp modSp new mod modClrScheme chgLayout">
        <pc:chgData name="Oluwatimileyin Oyedele" userId="7d076c346d58d725" providerId="LiveId" clId="{FECB51EB-94E3-4852-B7AD-ACE55EA22746}" dt="2024-03-11T02:48:18.851" v="15" actId="26606"/>
        <pc:sldMkLst>
          <pc:docMk/>
          <pc:sldMk cId="1744760346" sldId="271"/>
        </pc:sldMkLst>
        <pc:spChg chg="del">
          <ac:chgData name="Oluwatimileyin Oyedele" userId="7d076c346d58d725" providerId="LiveId" clId="{FECB51EB-94E3-4852-B7AD-ACE55EA22746}" dt="2024-03-11T02:47:45.446" v="10" actId="478"/>
          <ac:spMkLst>
            <pc:docMk/>
            <pc:sldMk cId="1744760346" sldId="271"/>
            <ac:spMk id="2" creationId="{8ADC384A-0E13-1BCC-1490-5676AF667E52}"/>
          </ac:spMkLst>
        </pc:spChg>
        <pc:spChg chg="del">
          <ac:chgData name="Oluwatimileyin Oyedele" userId="7d076c346d58d725" providerId="LiveId" clId="{FECB51EB-94E3-4852-B7AD-ACE55EA22746}" dt="2024-03-11T02:47:40.318" v="7"/>
          <ac:spMkLst>
            <pc:docMk/>
            <pc:sldMk cId="1744760346" sldId="271"/>
            <ac:spMk id="3" creationId="{FE3ABD6A-CCFD-1595-6019-3AE202A75A90}"/>
          </ac:spMkLst>
        </pc:spChg>
        <pc:picChg chg="add mod">
          <ac:chgData name="Oluwatimileyin Oyedele" userId="7d076c346d58d725" providerId="LiveId" clId="{FECB51EB-94E3-4852-B7AD-ACE55EA22746}" dt="2024-03-11T02:48:18.851" v="15" actId="26606"/>
          <ac:picMkLst>
            <pc:docMk/>
            <pc:sldMk cId="1744760346" sldId="271"/>
            <ac:picMk id="5" creationId="{95C97D5D-0DA5-877A-4C25-8961F1F9540C}"/>
          </ac:picMkLst>
        </pc:picChg>
      </pc:sldChg>
      <pc:sldChg chg="new del">
        <pc:chgData name="Oluwatimileyin Oyedele" userId="7d076c346d58d725" providerId="LiveId" clId="{FECB51EB-94E3-4852-B7AD-ACE55EA22746}" dt="2024-03-11T02:49:06.203" v="21" actId="680"/>
        <pc:sldMkLst>
          <pc:docMk/>
          <pc:sldMk cId="1089889180" sldId="272"/>
        </pc:sldMkLst>
      </pc:sldChg>
      <pc:sldChg chg="add del">
        <pc:chgData name="Oluwatimileyin Oyedele" userId="7d076c346d58d725" providerId="LiveId" clId="{FECB51EB-94E3-4852-B7AD-ACE55EA22746}" dt="2024-03-11T02:49:05.882" v="20" actId="2890"/>
        <pc:sldMkLst>
          <pc:docMk/>
          <pc:sldMk cId="2978106543" sldId="273"/>
        </pc:sldMkLst>
      </pc:sldChg>
    </pc:docChg>
  </pc:docChgLst>
  <pc:docChgLst>
    <pc:chgData name="Guest User" providerId="Windows Live" clId="Web-{2BDA4CBE-B46C-44F0-914D-615114B3D41D}"/>
    <pc:docChg chg="modSld">
      <pc:chgData name="Guest User" userId="" providerId="Windows Live" clId="Web-{2BDA4CBE-B46C-44F0-914D-615114B3D41D}" dt="2024-03-11T03:08:03.958" v="192" actId="1076"/>
      <pc:docMkLst>
        <pc:docMk/>
      </pc:docMkLst>
      <pc:sldChg chg="modSp">
        <pc:chgData name="Guest User" userId="" providerId="Windows Live" clId="Web-{2BDA4CBE-B46C-44F0-914D-615114B3D41D}" dt="2024-03-11T03:05:09.765" v="164" actId="20577"/>
        <pc:sldMkLst>
          <pc:docMk/>
          <pc:sldMk cId="1487700712" sldId="256"/>
        </pc:sldMkLst>
        <pc:spChg chg="mod">
          <ac:chgData name="Guest User" userId="" providerId="Windows Live" clId="Web-{2BDA4CBE-B46C-44F0-914D-615114B3D41D}" dt="2024-03-11T03:05:09.765" v="16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">
        <pc:chgData name="Guest User" userId="" providerId="Windows Live" clId="Web-{2BDA4CBE-B46C-44F0-914D-615114B3D41D}" dt="2024-03-11T03:08:03.958" v="192" actId="1076"/>
        <pc:sldMkLst>
          <pc:docMk/>
          <pc:sldMk cId="1744760346" sldId="271"/>
        </pc:sldMkLst>
        <pc:spChg chg="add mod">
          <ac:chgData name="Guest User" userId="" providerId="Windows Live" clId="Web-{2BDA4CBE-B46C-44F0-914D-615114B3D41D}" dt="2024-03-11T03:08:03.958" v="192" actId="1076"/>
          <ac:spMkLst>
            <pc:docMk/>
            <pc:sldMk cId="1744760346" sldId="271"/>
            <ac:spMk id="2" creationId="{59A926DB-9971-EDF0-624F-E55E0A759988}"/>
          </ac:spMkLst>
        </pc:spChg>
        <pc:picChg chg="mod modCrop">
          <ac:chgData name="Guest User" userId="" providerId="Windows Live" clId="Web-{2BDA4CBE-B46C-44F0-914D-615114B3D41D}" dt="2024-03-11T03:06:18.814" v="169" actId="1076"/>
          <ac:picMkLst>
            <pc:docMk/>
            <pc:sldMk cId="1744760346" sldId="271"/>
            <ac:picMk id="5" creationId="{95C97D5D-0DA5-877A-4C25-8961F1F9540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12" Type="http://schemas.openxmlformats.org/officeDocument/2006/relationships/image" Target="../media/image35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0.svg"/><Relationship Id="rId11" Type="http://schemas.openxmlformats.org/officeDocument/2006/relationships/image" Target="../media/image11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12" Type="http://schemas.openxmlformats.org/officeDocument/2006/relationships/image" Target="../media/image35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0.svg"/><Relationship Id="rId11" Type="http://schemas.openxmlformats.org/officeDocument/2006/relationships/image" Target="../media/image11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97E45-2150-4570-8CF6-5E531952C55B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611BE04-FC12-4DBD-9CC0-2922E0FD200D}">
      <dgm:prSet/>
      <dgm:spPr/>
      <dgm:t>
        <a:bodyPr/>
        <a:lstStyle/>
        <a:p>
          <a:r>
            <a:rPr lang="en-US"/>
            <a:t>How the Automotive Industry Domain Works</a:t>
          </a:r>
        </a:p>
      </dgm:t>
    </dgm:pt>
    <dgm:pt modelId="{1BC74C66-AA11-46C5-A997-4350ED88C1DE}" type="parTrans" cxnId="{05B351D2-5FA1-4EA9-8B2A-10F4A90F830E}">
      <dgm:prSet/>
      <dgm:spPr/>
      <dgm:t>
        <a:bodyPr/>
        <a:lstStyle/>
        <a:p>
          <a:endParaRPr lang="en-US"/>
        </a:p>
      </dgm:t>
    </dgm:pt>
    <dgm:pt modelId="{633BD592-D96B-4878-9E0E-48A8D28216B3}" type="sibTrans" cxnId="{05B351D2-5FA1-4EA9-8B2A-10F4A90F830E}">
      <dgm:prSet/>
      <dgm:spPr/>
      <dgm:t>
        <a:bodyPr/>
        <a:lstStyle/>
        <a:p>
          <a:endParaRPr lang="en-US"/>
        </a:p>
      </dgm:t>
    </dgm:pt>
    <dgm:pt modelId="{EB7378C7-6EF2-40AA-A991-1FEDA7636F3C}">
      <dgm:prSet/>
      <dgm:spPr/>
      <dgm:t>
        <a:bodyPr/>
        <a:lstStyle/>
        <a:p>
          <a:r>
            <a:rPr lang="en-CA"/>
            <a:t>What motivated the creation of our model?</a:t>
          </a:r>
          <a:endParaRPr lang="en-US"/>
        </a:p>
      </dgm:t>
    </dgm:pt>
    <dgm:pt modelId="{8B8F5EFB-F2BA-4CB1-94C1-7DA532525088}" type="parTrans" cxnId="{52075DA3-9CF8-48BF-BA9A-B0F319A060EB}">
      <dgm:prSet/>
      <dgm:spPr/>
      <dgm:t>
        <a:bodyPr/>
        <a:lstStyle/>
        <a:p>
          <a:endParaRPr lang="en-US"/>
        </a:p>
      </dgm:t>
    </dgm:pt>
    <dgm:pt modelId="{B3CA3D7B-F8BC-4B5D-8957-C774293217BD}" type="sibTrans" cxnId="{52075DA3-9CF8-48BF-BA9A-B0F319A060EB}">
      <dgm:prSet/>
      <dgm:spPr/>
      <dgm:t>
        <a:bodyPr/>
        <a:lstStyle/>
        <a:p>
          <a:endParaRPr lang="en-US"/>
        </a:p>
      </dgm:t>
    </dgm:pt>
    <dgm:pt modelId="{B16BD33A-653B-4DF3-9CF4-9AFABDA121A7}" type="pres">
      <dgm:prSet presAssocID="{2D597E45-2150-4570-8CF6-5E531952C55B}" presName="root" presStyleCnt="0">
        <dgm:presLayoutVars>
          <dgm:dir/>
          <dgm:resizeHandles val="exact"/>
        </dgm:presLayoutVars>
      </dgm:prSet>
      <dgm:spPr/>
    </dgm:pt>
    <dgm:pt modelId="{98F4C261-AE1C-4175-9D57-720EC401B953}" type="pres">
      <dgm:prSet presAssocID="{0611BE04-FC12-4DBD-9CC0-2922E0FD200D}" presName="compNode" presStyleCnt="0"/>
      <dgm:spPr/>
    </dgm:pt>
    <dgm:pt modelId="{72EF51F6-1564-4C11-B68D-724CE149B29B}" type="pres">
      <dgm:prSet presAssocID="{0611BE04-FC12-4DBD-9CC0-2922E0FD20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79F0332-A599-4870-986B-0FC3A2BCA5B3}" type="pres">
      <dgm:prSet presAssocID="{0611BE04-FC12-4DBD-9CC0-2922E0FD200D}" presName="spaceRect" presStyleCnt="0"/>
      <dgm:spPr/>
    </dgm:pt>
    <dgm:pt modelId="{E3DB85F7-DD8C-4CD8-AA35-8A761172B539}" type="pres">
      <dgm:prSet presAssocID="{0611BE04-FC12-4DBD-9CC0-2922E0FD200D}" presName="textRect" presStyleLbl="revTx" presStyleIdx="0" presStyleCnt="2">
        <dgm:presLayoutVars>
          <dgm:chMax val="1"/>
          <dgm:chPref val="1"/>
        </dgm:presLayoutVars>
      </dgm:prSet>
      <dgm:spPr/>
    </dgm:pt>
    <dgm:pt modelId="{9944F262-6D49-4188-9E6A-DB5A3657D4BD}" type="pres">
      <dgm:prSet presAssocID="{633BD592-D96B-4878-9E0E-48A8D28216B3}" presName="sibTrans" presStyleCnt="0"/>
      <dgm:spPr/>
    </dgm:pt>
    <dgm:pt modelId="{C77B0AE5-E941-4AE9-A683-5582AD0C5B2C}" type="pres">
      <dgm:prSet presAssocID="{EB7378C7-6EF2-40AA-A991-1FEDA7636F3C}" presName="compNode" presStyleCnt="0"/>
      <dgm:spPr/>
    </dgm:pt>
    <dgm:pt modelId="{E0C9C30C-394F-4C2E-ABD5-6867F215D665}" type="pres">
      <dgm:prSet presAssocID="{EB7378C7-6EF2-40AA-A991-1FEDA7636F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621B462-68BF-4A72-A936-35B2BFFFC64A}" type="pres">
      <dgm:prSet presAssocID="{EB7378C7-6EF2-40AA-A991-1FEDA7636F3C}" presName="spaceRect" presStyleCnt="0"/>
      <dgm:spPr/>
    </dgm:pt>
    <dgm:pt modelId="{B0FB8028-20B6-4273-8CBC-0ED4F08397DE}" type="pres">
      <dgm:prSet presAssocID="{EB7378C7-6EF2-40AA-A991-1FEDA7636F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A0D179-FE29-4EDE-8551-708EADC6B8C9}" type="presOf" srcId="{0611BE04-FC12-4DBD-9CC0-2922E0FD200D}" destId="{E3DB85F7-DD8C-4CD8-AA35-8A761172B539}" srcOrd="0" destOrd="0" presId="urn:microsoft.com/office/officeart/2018/2/layout/IconLabelList"/>
    <dgm:cxn modelId="{156E1A90-BDBF-4996-B74D-FBE4673C6FAA}" type="presOf" srcId="{2D597E45-2150-4570-8CF6-5E531952C55B}" destId="{B16BD33A-653B-4DF3-9CF4-9AFABDA121A7}" srcOrd="0" destOrd="0" presId="urn:microsoft.com/office/officeart/2018/2/layout/IconLabelList"/>
    <dgm:cxn modelId="{52075DA3-9CF8-48BF-BA9A-B0F319A060EB}" srcId="{2D597E45-2150-4570-8CF6-5E531952C55B}" destId="{EB7378C7-6EF2-40AA-A991-1FEDA7636F3C}" srcOrd="1" destOrd="0" parTransId="{8B8F5EFB-F2BA-4CB1-94C1-7DA532525088}" sibTransId="{B3CA3D7B-F8BC-4B5D-8957-C774293217BD}"/>
    <dgm:cxn modelId="{BF2FA0B4-85E9-49E0-A725-CCFBAF63CD03}" type="presOf" srcId="{EB7378C7-6EF2-40AA-A991-1FEDA7636F3C}" destId="{B0FB8028-20B6-4273-8CBC-0ED4F08397DE}" srcOrd="0" destOrd="0" presId="urn:microsoft.com/office/officeart/2018/2/layout/IconLabelList"/>
    <dgm:cxn modelId="{05B351D2-5FA1-4EA9-8B2A-10F4A90F830E}" srcId="{2D597E45-2150-4570-8CF6-5E531952C55B}" destId="{0611BE04-FC12-4DBD-9CC0-2922E0FD200D}" srcOrd="0" destOrd="0" parTransId="{1BC74C66-AA11-46C5-A997-4350ED88C1DE}" sibTransId="{633BD592-D96B-4878-9E0E-48A8D28216B3}"/>
    <dgm:cxn modelId="{634FD460-8E33-4EBC-8DA4-115436CEFF6A}" type="presParOf" srcId="{B16BD33A-653B-4DF3-9CF4-9AFABDA121A7}" destId="{98F4C261-AE1C-4175-9D57-720EC401B953}" srcOrd="0" destOrd="0" presId="urn:microsoft.com/office/officeart/2018/2/layout/IconLabelList"/>
    <dgm:cxn modelId="{0BFA353C-BACD-463A-ADCB-3D92523D421F}" type="presParOf" srcId="{98F4C261-AE1C-4175-9D57-720EC401B953}" destId="{72EF51F6-1564-4C11-B68D-724CE149B29B}" srcOrd="0" destOrd="0" presId="urn:microsoft.com/office/officeart/2018/2/layout/IconLabelList"/>
    <dgm:cxn modelId="{57FBC549-97F2-4942-B10D-519FC68A74C6}" type="presParOf" srcId="{98F4C261-AE1C-4175-9D57-720EC401B953}" destId="{D79F0332-A599-4870-986B-0FC3A2BCA5B3}" srcOrd="1" destOrd="0" presId="urn:microsoft.com/office/officeart/2018/2/layout/IconLabelList"/>
    <dgm:cxn modelId="{CD8A8708-A723-4B74-8C30-5718C22161CC}" type="presParOf" srcId="{98F4C261-AE1C-4175-9D57-720EC401B953}" destId="{E3DB85F7-DD8C-4CD8-AA35-8A761172B539}" srcOrd="2" destOrd="0" presId="urn:microsoft.com/office/officeart/2018/2/layout/IconLabelList"/>
    <dgm:cxn modelId="{11C3BA67-445C-4737-B5D2-57B392701A18}" type="presParOf" srcId="{B16BD33A-653B-4DF3-9CF4-9AFABDA121A7}" destId="{9944F262-6D49-4188-9E6A-DB5A3657D4BD}" srcOrd="1" destOrd="0" presId="urn:microsoft.com/office/officeart/2018/2/layout/IconLabelList"/>
    <dgm:cxn modelId="{3B21798B-B506-43DA-A3DC-09A8269CCFB5}" type="presParOf" srcId="{B16BD33A-653B-4DF3-9CF4-9AFABDA121A7}" destId="{C77B0AE5-E941-4AE9-A683-5582AD0C5B2C}" srcOrd="2" destOrd="0" presId="urn:microsoft.com/office/officeart/2018/2/layout/IconLabelList"/>
    <dgm:cxn modelId="{2C67A76C-4674-413A-B173-ECEC8F5FF555}" type="presParOf" srcId="{C77B0AE5-E941-4AE9-A683-5582AD0C5B2C}" destId="{E0C9C30C-394F-4C2E-ABD5-6867F215D665}" srcOrd="0" destOrd="0" presId="urn:microsoft.com/office/officeart/2018/2/layout/IconLabelList"/>
    <dgm:cxn modelId="{F73227C0-C030-4AF5-9A45-7C87899816D4}" type="presParOf" srcId="{C77B0AE5-E941-4AE9-A683-5582AD0C5B2C}" destId="{C621B462-68BF-4A72-A936-35B2BFFFC64A}" srcOrd="1" destOrd="0" presId="urn:microsoft.com/office/officeart/2018/2/layout/IconLabelList"/>
    <dgm:cxn modelId="{9A2D9E73-1D43-409D-A57D-F11A85373765}" type="presParOf" srcId="{C77B0AE5-E941-4AE9-A683-5582AD0C5B2C}" destId="{B0FB8028-20B6-4273-8CBC-0ED4F08397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9971A-7A1C-42A8-8610-04A687A0899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D7CAA3D-BAA5-42D1-975A-7754A8D24A6B}">
      <dgm:prSet/>
      <dgm:spPr/>
      <dgm:t>
        <a:bodyPr/>
        <a:lstStyle/>
        <a:p>
          <a:pPr>
            <a:defRPr cap="all"/>
          </a:pPr>
          <a:r>
            <a:rPr lang="en-US" cap="none">
              <a:latin typeface="Gill Sans MT" panose="020B0502020104020203"/>
            </a:rPr>
            <a:t>Challenges</a:t>
          </a:r>
          <a:r>
            <a:rPr lang="en-US" cap="none"/>
            <a:t> Our Model Aims To Address</a:t>
          </a:r>
        </a:p>
      </dgm:t>
    </dgm:pt>
    <dgm:pt modelId="{CA819BEC-6AA7-4066-A2B2-6D30D84943B7}" type="parTrans" cxnId="{0EDD8475-1DFF-4B58-BBF8-A5FF05864122}">
      <dgm:prSet/>
      <dgm:spPr/>
      <dgm:t>
        <a:bodyPr/>
        <a:lstStyle/>
        <a:p>
          <a:endParaRPr lang="en-US"/>
        </a:p>
      </dgm:t>
    </dgm:pt>
    <dgm:pt modelId="{BDF121C9-7C83-4CD2-A07E-AFDD42D59687}" type="sibTrans" cxnId="{0EDD8475-1DFF-4B58-BBF8-A5FF05864122}">
      <dgm:prSet/>
      <dgm:spPr/>
      <dgm:t>
        <a:bodyPr/>
        <a:lstStyle/>
        <a:p>
          <a:endParaRPr lang="en-US"/>
        </a:p>
      </dgm:t>
    </dgm:pt>
    <dgm:pt modelId="{285999EC-5EF0-45EE-9BB4-64D2D0845DF0}">
      <dgm:prSet/>
      <dgm:spPr/>
      <dgm:t>
        <a:bodyPr/>
        <a:lstStyle/>
        <a:p>
          <a:pPr rtl="0">
            <a:defRPr cap="all"/>
          </a:pPr>
          <a:r>
            <a:rPr lang="en-US" cap="none"/>
            <a:t>How </a:t>
          </a:r>
          <a:r>
            <a:rPr lang="en-US" cap="none">
              <a:latin typeface="Gill Sans MT" panose="020B0502020104020203"/>
            </a:rPr>
            <a:t>and to whom our</a:t>
          </a:r>
          <a:r>
            <a:rPr lang="en-US" cap="none"/>
            <a:t> Model Will Address</a:t>
          </a:r>
          <a:r>
            <a:rPr lang="en-US" cap="none">
              <a:latin typeface="Gill Sans MT" panose="020B0502020104020203"/>
            </a:rPr>
            <a:t>? </a:t>
          </a:r>
          <a:endParaRPr lang="en-US" cap="none"/>
        </a:p>
      </dgm:t>
    </dgm:pt>
    <dgm:pt modelId="{48624270-1D4B-43FB-9EC4-452B26607F9E}" type="parTrans" cxnId="{8F9B8DC3-55A5-42DB-9B48-A3F4ABA43967}">
      <dgm:prSet/>
      <dgm:spPr/>
      <dgm:t>
        <a:bodyPr/>
        <a:lstStyle/>
        <a:p>
          <a:endParaRPr lang="en-US"/>
        </a:p>
      </dgm:t>
    </dgm:pt>
    <dgm:pt modelId="{5E5E7667-ED08-4B89-87B4-3C82BECE51DB}" type="sibTrans" cxnId="{8F9B8DC3-55A5-42DB-9B48-A3F4ABA43967}">
      <dgm:prSet/>
      <dgm:spPr/>
      <dgm:t>
        <a:bodyPr/>
        <a:lstStyle/>
        <a:p>
          <a:endParaRPr lang="en-US"/>
        </a:p>
      </dgm:t>
    </dgm:pt>
    <dgm:pt modelId="{560B23BC-8413-423F-84DB-F1EDF34C1624}" type="pres">
      <dgm:prSet presAssocID="{9F19971A-7A1C-42A8-8610-04A687A08996}" presName="root" presStyleCnt="0">
        <dgm:presLayoutVars>
          <dgm:dir/>
          <dgm:resizeHandles val="exact"/>
        </dgm:presLayoutVars>
      </dgm:prSet>
      <dgm:spPr/>
    </dgm:pt>
    <dgm:pt modelId="{C085580D-EBEA-4BFB-ACCB-517A71017DFE}" type="pres">
      <dgm:prSet presAssocID="{7D7CAA3D-BAA5-42D1-975A-7754A8D24A6B}" presName="compNode" presStyleCnt="0"/>
      <dgm:spPr/>
    </dgm:pt>
    <dgm:pt modelId="{8E80AC0C-EC89-46BA-87FA-81A6D8FA0F7D}" type="pres">
      <dgm:prSet presAssocID="{7D7CAA3D-BAA5-42D1-975A-7754A8D24A6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0DBC02C-E3DC-4167-8C8F-5AF28D4A0711}" type="pres">
      <dgm:prSet presAssocID="{7D7CAA3D-BAA5-42D1-975A-7754A8D24A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22442FB-7948-45EB-918B-928BD804B850}" type="pres">
      <dgm:prSet presAssocID="{7D7CAA3D-BAA5-42D1-975A-7754A8D24A6B}" presName="spaceRect" presStyleCnt="0"/>
      <dgm:spPr/>
    </dgm:pt>
    <dgm:pt modelId="{FF930B75-0604-4094-98A8-F392A626450C}" type="pres">
      <dgm:prSet presAssocID="{7D7CAA3D-BAA5-42D1-975A-7754A8D24A6B}" presName="textRect" presStyleLbl="revTx" presStyleIdx="0" presStyleCnt="2">
        <dgm:presLayoutVars>
          <dgm:chMax val="1"/>
          <dgm:chPref val="1"/>
        </dgm:presLayoutVars>
      </dgm:prSet>
      <dgm:spPr/>
    </dgm:pt>
    <dgm:pt modelId="{D355E219-DAE5-4902-A522-962DAC1FC967}" type="pres">
      <dgm:prSet presAssocID="{BDF121C9-7C83-4CD2-A07E-AFDD42D59687}" presName="sibTrans" presStyleCnt="0"/>
      <dgm:spPr/>
    </dgm:pt>
    <dgm:pt modelId="{F5DA6597-63C1-46CD-9DE3-045C49B7F525}" type="pres">
      <dgm:prSet presAssocID="{285999EC-5EF0-45EE-9BB4-64D2D0845DF0}" presName="compNode" presStyleCnt="0"/>
      <dgm:spPr/>
    </dgm:pt>
    <dgm:pt modelId="{412BD4E3-5CE6-490C-B7B2-149E8A5EF83E}" type="pres">
      <dgm:prSet presAssocID="{285999EC-5EF0-45EE-9BB4-64D2D0845DF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7859A3B-6922-4DAD-908E-EA91C1051A3A}" type="pres">
      <dgm:prSet presAssocID="{285999EC-5EF0-45EE-9BB4-64D2D0845D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00423F2-986E-451A-B702-17C04BA8C425}" type="pres">
      <dgm:prSet presAssocID="{285999EC-5EF0-45EE-9BB4-64D2D0845DF0}" presName="spaceRect" presStyleCnt="0"/>
      <dgm:spPr/>
    </dgm:pt>
    <dgm:pt modelId="{F276A23C-2E18-48C4-8DF5-0E1ED8FC36F1}" type="pres">
      <dgm:prSet presAssocID="{285999EC-5EF0-45EE-9BB4-64D2D0845D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CEBC07-9043-4B44-AEB0-3C38C87B8A6A}" type="presOf" srcId="{285999EC-5EF0-45EE-9BB4-64D2D0845DF0}" destId="{F276A23C-2E18-48C4-8DF5-0E1ED8FC36F1}" srcOrd="0" destOrd="0" presId="urn:microsoft.com/office/officeart/2018/5/layout/IconLeafLabelList"/>
    <dgm:cxn modelId="{079CC119-ED63-464D-935E-CCB77B98054D}" type="presOf" srcId="{9F19971A-7A1C-42A8-8610-04A687A08996}" destId="{560B23BC-8413-423F-84DB-F1EDF34C1624}" srcOrd="0" destOrd="0" presId="urn:microsoft.com/office/officeart/2018/5/layout/IconLeafLabelList"/>
    <dgm:cxn modelId="{0EDD8475-1DFF-4B58-BBF8-A5FF05864122}" srcId="{9F19971A-7A1C-42A8-8610-04A687A08996}" destId="{7D7CAA3D-BAA5-42D1-975A-7754A8D24A6B}" srcOrd="0" destOrd="0" parTransId="{CA819BEC-6AA7-4066-A2B2-6D30D84943B7}" sibTransId="{BDF121C9-7C83-4CD2-A07E-AFDD42D59687}"/>
    <dgm:cxn modelId="{39469F85-B44B-42A1-AD49-AF22B482C434}" type="presOf" srcId="{7D7CAA3D-BAA5-42D1-975A-7754A8D24A6B}" destId="{FF930B75-0604-4094-98A8-F392A626450C}" srcOrd="0" destOrd="0" presId="urn:microsoft.com/office/officeart/2018/5/layout/IconLeafLabelList"/>
    <dgm:cxn modelId="{8F9B8DC3-55A5-42DB-9B48-A3F4ABA43967}" srcId="{9F19971A-7A1C-42A8-8610-04A687A08996}" destId="{285999EC-5EF0-45EE-9BB4-64D2D0845DF0}" srcOrd="1" destOrd="0" parTransId="{48624270-1D4B-43FB-9EC4-452B26607F9E}" sibTransId="{5E5E7667-ED08-4B89-87B4-3C82BECE51DB}"/>
    <dgm:cxn modelId="{1A5CF82C-DBCD-42EB-8480-1AAC125DA2AA}" type="presParOf" srcId="{560B23BC-8413-423F-84DB-F1EDF34C1624}" destId="{C085580D-EBEA-4BFB-ACCB-517A71017DFE}" srcOrd="0" destOrd="0" presId="urn:microsoft.com/office/officeart/2018/5/layout/IconLeafLabelList"/>
    <dgm:cxn modelId="{DF4CC293-7C35-491F-A254-637E062EBB49}" type="presParOf" srcId="{C085580D-EBEA-4BFB-ACCB-517A71017DFE}" destId="{8E80AC0C-EC89-46BA-87FA-81A6D8FA0F7D}" srcOrd="0" destOrd="0" presId="urn:microsoft.com/office/officeart/2018/5/layout/IconLeafLabelList"/>
    <dgm:cxn modelId="{91247E95-99AF-4CF6-8788-25EE0BBBDC3B}" type="presParOf" srcId="{C085580D-EBEA-4BFB-ACCB-517A71017DFE}" destId="{00DBC02C-E3DC-4167-8C8F-5AF28D4A0711}" srcOrd="1" destOrd="0" presId="urn:microsoft.com/office/officeart/2018/5/layout/IconLeafLabelList"/>
    <dgm:cxn modelId="{6C6C6025-7BF8-4284-B238-605A3085D1C1}" type="presParOf" srcId="{C085580D-EBEA-4BFB-ACCB-517A71017DFE}" destId="{122442FB-7948-45EB-918B-928BD804B850}" srcOrd="2" destOrd="0" presId="urn:microsoft.com/office/officeart/2018/5/layout/IconLeafLabelList"/>
    <dgm:cxn modelId="{CA86E89A-BBB5-467A-998E-77C58F93BBF1}" type="presParOf" srcId="{C085580D-EBEA-4BFB-ACCB-517A71017DFE}" destId="{FF930B75-0604-4094-98A8-F392A626450C}" srcOrd="3" destOrd="0" presId="urn:microsoft.com/office/officeart/2018/5/layout/IconLeafLabelList"/>
    <dgm:cxn modelId="{F00A04F7-971D-4F9E-9D34-EB84BDFF2882}" type="presParOf" srcId="{560B23BC-8413-423F-84DB-F1EDF34C1624}" destId="{D355E219-DAE5-4902-A522-962DAC1FC967}" srcOrd="1" destOrd="0" presId="urn:microsoft.com/office/officeart/2018/5/layout/IconLeafLabelList"/>
    <dgm:cxn modelId="{E6F69C17-90A9-4DA2-ACA3-38C5F9BD78D3}" type="presParOf" srcId="{560B23BC-8413-423F-84DB-F1EDF34C1624}" destId="{F5DA6597-63C1-46CD-9DE3-045C49B7F525}" srcOrd="2" destOrd="0" presId="urn:microsoft.com/office/officeart/2018/5/layout/IconLeafLabelList"/>
    <dgm:cxn modelId="{932435BD-1D57-4C73-A2D3-8B8B344B930A}" type="presParOf" srcId="{F5DA6597-63C1-46CD-9DE3-045C49B7F525}" destId="{412BD4E3-5CE6-490C-B7B2-149E8A5EF83E}" srcOrd="0" destOrd="0" presId="urn:microsoft.com/office/officeart/2018/5/layout/IconLeafLabelList"/>
    <dgm:cxn modelId="{5BA3C744-CB97-4A49-AEA9-2E38C2E5BCBF}" type="presParOf" srcId="{F5DA6597-63C1-46CD-9DE3-045C49B7F525}" destId="{87859A3B-6922-4DAD-908E-EA91C1051A3A}" srcOrd="1" destOrd="0" presId="urn:microsoft.com/office/officeart/2018/5/layout/IconLeafLabelList"/>
    <dgm:cxn modelId="{2F1B2D80-3B81-4520-A7F6-F3E6721B9E07}" type="presParOf" srcId="{F5DA6597-63C1-46CD-9DE3-045C49B7F525}" destId="{100423F2-986E-451A-B702-17C04BA8C425}" srcOrd="2" destOrd="0" presId="urn:microsoft.com/office/officeart/2018/5/layout/IconLeafLabelList"/>
    <dgm:cxn modelId="{972EF77D-E786-40E9-9F85-44FFC18D0628}" type="presParOf" srcId="{F5DA6597-63C1-46CD-9DE3-045C49B7F525}" destId="{F276A23C-2E18-48C4-8DF5-0E1ED8FC36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6982AB-A9AD-4F97-B7EC-76953CCD90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BFD6FE-9F56-40E2-B71F-89719A772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Customised Model</a:t>
          </a:r>
        </a:p>
      </dgm:t>
    </dgm:pt>
    <dgm:pt modelId="{0AE83FD5-EE24-4A0F-AFB2-F62F44C7B31C}" type="parTrans" cxnId="{D4DBAB0A-E09F-4073-AD3A-4FE4A73CB91E}">
      <dgm:prSet/>
      <dgm:spPr/>
      <dgm:t>
        <a:bodyPr/>
        <a:lstStyle/>
        <a:p>
          <a:endParaRPr lang="en-US"/>
        </a:p>
      </dgm:t>
    </dgm:pt>
    <dgm:pt modelId="{3ED382B7-14AB-4FA9-891C-2B9AFAF2D63F}" type="sibTrans" cxnId="{D4DBAB0A-E09F-4073-AD3A-4FE4A73CB91E}">
      <dgm:prSet/>
      <dgm:spPr/>
      <dgm:t>
        <a:bodyPr/>
        <a:lstStyle/>
        <a:p>
          <a:endParaRPr lang="en-US"/>
        </a:p>
      </dgm:t>
    </dgm:pt>
    <dgm:pt modelId="{AF2E8F1C-ACBD-4C81-AE7E-F9DD82C74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Learning</a:t>
          </a:r>
        </a:p>
      </dgm:t>
    </dgm:pt>
    <dgm:pt modelId="{41D1EA43-BE77-4758-8179-E7C08B7FFC12}" type="parTrans" cxnId="{856A6C8B-88C6-4009-A5A5-AE0CC7954F20}">
      <dgm:prSet/>
      <dgm:spPr/>
      <dgm:t>
        <a:bodyPr/>
        <a:lstStyle/>
        <a:p>
          <a:endParaRPr lang="en-US"/>
        </a:p>
      </dgm:t>
    </dgm:pt>
    <dgm:pt modelId="{8BE83609-83E1-43CC-8627-32AE68CB2BBA}" type="sibTrans" cxnId="{856A6C8B-88C6-4009-A5A5-AE0CC7954F20}">
      <dgm:prSet/>
      <dgm:spPr/>
      <dgm:t>
        <a:bodyPr/>
        <a:lstStyle/>
        <a:p>
          <a:endParaRPr lang="en-US"/>
        </a:p>
      </dgm:t>
    </dgm:pt>
    <dgm:pt modelId="{2E90ECD0-98A2-4567-B4C7-B3C5745D99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Transparency</a:t>
          </a:r>
        </a:p>
      </dgm:t>
    </dgm:pt>
    <dgm:pt modelId="{79E0198F-BAD5-479F-B49B-49B888FF96F7}" type="parTrans" cxnId="{72DE542A-F975-4E62-966D-585BCD06CBCC}">
      <dgm:prSet/>
      <dgm:spPr/>
      <dgm:t>
        <a:bodyPr/>
        <a:lstStyle/>
        <a:p>
          <a:endParaRPr lang="en-US"/>
        </a:p>
      </dgm:t>
    </dgm:pt>
    <dgm:pt modelId="{001C2D74-4ED6-4113-94E5-536FD49D7644}" type="sibTrans" cxnId="{72DE542A-F975-4E62-966D-585BCD06CBCC}">
      <dgm:prSet/>
      <dgm:spPr/>
      <dgm:t>
        <a:bodyPr/>
        <a:lstStyle/>
        <a:p>
          <a:endParaRPr lang="en-US"/>
        </a:p>
      </dgm:t>
    </dgm:pt>
    <dgm:pt modelId="{5B8200DD-B3B5-4269-B830-D5622156E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</a:t>
          </a:r>
        </a:p>
      </dgm:t>
    </dgm:pt>
    <dgm:pt modelId="{B81D99AF-9B06-471B-924C-B5603F4A0FB3}" type="parTrans" cxnId="{E8AC3A95-42F5-4C92-98D2-A22B7EDA586E}">
      <dgm:prSet/>
      <dgm:spPr/>
      <dgm:t>
        <a:bodyPr/>
        <a:lstStyle/>
        <a:p>
          <a:endParaRPr lang="en-US"/>
        </a:p>
      </dgm:t>
    </dgm:pt>
    <dgm:pt modelId="{F6EFDA12-ADBF-45CE-B514-6352EBB36B3E}" type="sibTrans" cxnId="{E8AC3A95-42F5-4C92-98D2-A22B7EDA586E}">
      <dgm:prSet/>
      <dgm:spPr/>
      <dgm:t>
        <a:bodyPr/>
        <a:lstStyle/>
        <a:p>
          <a:endParaRPr lang="en-US"/>
        </a:p>
      </dgm:t>
    </dgm:pt>
    <dgm:pt modelId="{2D815584-F427-45FB-A2B7-E6EEBB988C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Cost-Effective Model</a:t>
          </a:r>
        </a:p>
      </dgm:t>
    </dgm:pt>
    <dgm:pt modelId="{99B0769B-B857-4874-B491-44766DFCF918}" type="parTrans" cxnId="{66199BC7-0334-4E87-9CE3-33D20AE80ECC}">
      <dgm:prSet/>
      <dgm:spPr/>
      <dgm:t>
        <a:bodyPr/>
        <a:lstStyle/>
        <a:p>
          <a:endParaRPr lang="en-US"/>
        </a:p>
      </dgm:t>
    </dgm:pt>
    <dgm:pt modelId="{EBD9849A-2569-4C49-956E-72A2C9B00FDB}" type="sibTrans" cxnId="{66199BC7-0334-4E87-9CE3-33D20AE80ECC}">
      <dgm:prSet/>
      <dgm:spPr/>
      <dgm:t>
        <a:bodyPr/>
        <a:lstStyle/>
        <a:p>
          <a:endParaRPr lang="en-US"/>
        </a:p>
      </dgm:t>
    </dgm:pt>
    <dgm:pt modelId="{89310A6F-1BF0-48E0-9F30-FFD0AB01A3D4}" type="pres">
      <dgm:prSet presAssocID="{F26982AB-A9AD-4F97-B7EC-76953CCD90FB}" presName="root" presStyleCnt="0">
        <dgm:presLayoutVars>
          <dgm:dir/>
          <dgm:resizeHandles val="exact"/>
        </dgm:presLayoutVars>
      </dgm:prSet>
      <dgm:spPr/>
    </dgm:pt>
    <dgm:pt modelId="{91717EB4-0CCA-4574-A2F7-AB27D3988B7C}" type="pres">
      <dgm:prSet presAssocID="{60BFD6FE-9F56-40E2-B71F-89719A7726F7}" presName="compNode" presStyleCnt="0"/>
      <dgm:spPr/>
    </dgm:pt>
    <dgm:pt modelId="{EE61F442-E211-4349-9C66-B0C099A7EEF7}" type="pres">
      <dgm:prSet presAssocID="{60BFD6FE-9F56-40E2-B71F-89719A7726F7}" presName="bgRect" presStyleLbl="bgShp" presStyleIdx="0" presStyleCnt="5"/>
      <dgm:spPr/>
    </dgm:pt>
    <dgm:pt modelId="{28E390D8-6572-4BD3-A011-F780AC8CB509}" type="pres">
      <dgm:prSet presAssocID="{60BFD6FE-9F56-40E2-B71F-89719A7726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42BD84E-3B45-4E7D-A6A6-AD44C26D11E7}" type="pres">
      <dgm:prSet presAssocID="{60BFD6FE-9F56-40E2-B71F-89719A7726F7}" presName="spaceRect" presStyleCnt="0"/>
      <dgm:spPr/>
    </dgm:pt>
    <dgm:pt modelId="{62111DF1-8847-4FDE-A8C8-71B122EBBF31}" type="pres">
      <dgm:prSet presAssocID="{60BFD6FE-9F56-40E2-B71F-89719A7726F7}" presName="parTx" presStyleLbl="revTx" presStyleIdx="0" presStyleCnt="5">
        <dgm:presLayoutVars>
          <dgm:chMax val="0"/>
          <dgm:chPref val="0"/>
        </dgm:presLayoutVars>
      </dgm:prSet>
      <dgm:spPr/>
    </dgm:pt>
    <dgm:pt modelId="{E1B3981E-B27B-4C7B-8D9C-464B7ABFC554}" type="pres">
      <dgm:prSet presAssocID="{3ED382B7-14AB-4FA9-891C-2B9AFAF2D63F}" presName="sibTrans" presStyleCnt="0"/>
      <dgm:spPr/>
    </dgm:pt>
    <dgm:pt modelId="{F39185B5-3F80-4EC6-8C5B-69B909CE8420}" type="pres">
      <dgm:prSet presAssocID="{AF2E8F1C-ACBD-4C81-AE7E-F9DD82C7423F}" presName="compNode" presStyleCnt="0"/>
      <dgm:spPr/>
    </dgm:pt>
    <dgm:pt modelId="{2E4BCFE6-AF88-4FA9-B740-DF70F6391A87}" type="pres">
      <dgm:prSet presAssocID="{AF2E8F1C-ACBD-4C81-AE7E-F9DD82C7423F}" presName="bgRect" presStyleLbl="bgShp" presStyleIdx="1" presStyleCnt="5"/>
      <dgm:spPr/>
    </dgm:pt>
    <dgm:pt modelId="{117B7202-FFA1-408B-8E45-7955B27D7810}" type="pres">
      <dgm:prSet presAssocID="{AF2E8F1C-ACBD-4C81-AE7E-F9DD82C742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DD7FAA4-8BED-4312-A2EB-24DE8E732DB4}" type="pres">
      <dgm:prSet presAssocID="{AF2E8F1C-ACBD-4C81-AE7E-F9DD82C7423F}" presName="spaceRect" presStyleCnt="0"/>
      <dgm:spPr/>
    </dgm:pt>
    <dgm:pt modelId="{90D4AE99-3C84-48B9-90B6-6FD0C8504AE9}" type="pres">
      <dgm:prSet presAssocID="{AF2E8F1C-ACBD-4C81-AE7E-F9DD82C7423F}" presName="parTx" presStyleLbl="revTx" presStyleIdx="1" presStyleCnt="5">
        <dgm:presLayoutVars>
          <dgm:chMax val="0"/>
          <dgm:chPref val="0"/>
        </dgm:presLayoutVars>
      </dgm:prSet>
      <dgm:spPr/>
    </dgm:pt>
    <dgm:pt modelId="{277C060B-065B-4C4A-A1F9-EECC5F0B1C94}" type="pres">
      <dgm:prSet presAssocID="{8BE83609-83E1-43CC-8627-32AE68CB2BBA}" presName="sibTrans" presStyleCnt="0"/>
      <dgm:spPr/>
    </dgm:pt>
    <dgm:pt modelId="{FE720D0F-368E-4A2C-888D-03B97CAEA964}" type="pres">
      <dgm:prSet presAssocID="{2E90ECD0-98A2-4567-B4C7-B3C5745D9963}" presName="compNode" presStyleCnt="0"/>
      <dgm:spPr/>
    </dgm:pt>
    <dgm:pt modelId="{353709ED-0327-4A1C-A526-3D4506C21B77}" type="pres">
      <dgm:prSet presAssocID="{2E90ECD0-98A2-4567-B4C7-B3C5745D9963}" presName="bgRect" presStyleLbl="bgShp" presStyleIdx="2" presStyleCnt="5"/>
      <dgm:spPr/>
    </dgm:pt>
    <dgm:pt modelId="{8E6858BC-B5FA-4463-83C0-2C20A9669738}" type="pres">
      <dgm:prSet presAssocID="{2E90ECD0-98A2-4567-B4C7-B3C5745D99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61F5839-D2F6-4145-8731-ACEB66085F88}" type="pres">
      <dgm:prSet presAssocID="{2E90ECD0-98A2-4567-B4C7-B3C5745D9963}" presName="spaceRect" presStyleCnt="0"/>
      <dgm:spPr/>
    </dgm:pt>
    <dgm:pt modelId="{9B6D42E2-2AD4-4F58-B4A1-71D8E928C711}" type="pres">
      <dgm:prSet presAssocID="{2E90ECD0-98A2-4567-B4C7-B3C5745D9963}" presName="parTx" presStyleLbl="revTx" presStyleIdx="2" presStyleCnt="5">
        <dgm:presLayoutVars>
          <dgm:chMax val="0"/>
          <dgm:chPref val="0"/>
        </dgm:presLayoutVars>
      </dgm:prSet>
      <dgm:spPr/>
    </dgm:pt>
    <dgm:pt modelId="{C8B6465D-2D1F-47AA-A77E-7AF2561FF83E}" type="pres">
      <dgm:prSet presAssocID="{001C2D74-4ED6-4113-94E5-536FD49D7644}" presName="sibTrans" presStyleCnt="0"/>
      <dgm:spPr/>
    </dgm:pt>
    <dgm:pt modelId="{275B6B02-CD01-4C9C-9416-A839A36CF003}" type="pres">
      <dgm:prSet presAssocID="{5B8200DD-B3B5-4269-B830-D5622156E64D}" presName="compNode" presStyleCnt="0"/>
      <dgm:spPr/>
    </dgm:pt>
    <dgm:pt modelId="{E9B4A4A5-E7A0-4409-9F40-5D44430F0DF2}" type="pres">
      <dgm:prSet presAssocID="{5B8200DD-B3B5-4269-B830-D5622156E64D}" presName="bgRect" presStyleLbl="bgShp" presStyleIdx="3" presStyleCnt="5"/>
      <dgm:spPr/>
    </dgm:pt>
    <dgm:pt modelId="{A7C3AF56-2F92-45C0-B558-1C45E9459432}" type="pres">
      <dgm:prSet presAssocID="{5B8200DD-B3B5-4269-B830-D5622156E6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9C28A76-E68E-4D2C-BBEE-476D063CF346}" type="pres">
      <dgm:prSet presAssocID="{5B8200DD-B3B5-4269-B830-D5622156E64D}" presName="spaceRect" presStyleCnt="0"/>
      <dgm:spPr/>
    </dgm:pt>
    <dgm:pt modelId="{C7AF9A5C-E2D5-41AB-B6E3-2C136FEAF7A3}" type="pres">
      <dgm:prSet presAssocID="{5B8200DD-B3B5-4269-B830-D5622156E64D}" presName="parTx" presStyleLbl="revTx" presStyleIdx="3" presStyleCnt="5">
        <dgm:presLayoutVars>
          <dgm:chMax val="0"/>
          <dgm:chPref val="0"/>
        </dgm:presLayoutVars>
      </dgm:prSet>
      <dgm:spPr/>
    </dgm:pt>
    <dgm:pt modelId="{30CFDCE5-317A-4A02-9A7F-28B62C1C9393}" type="pres">
      <dgm:prSet presAssocID="{F6EFDA12-ADBF-45CE-B514-6352EBB36B3E}" presName="sibTrans" presStyleCnt="0"/>
      <dgm:spPr/>
    </dgm:pt>
    <dgm:pt modelId="{B5824C4D-3AD7-4554-A313-91867A342ACC}" type="pres">
      <dgm:prSet presAssocID="{2D815584-F427-45FB-A2B7-E6EEBB988C83}" presName="compNode" presStyleCnt="0"/>
      <dgm:spPr/>
    </dgm:pt>
    <dgm:pt modelId="{E1ABF8F9-D518-44F2-BE9F-4FEBE71A50B3}" type="pres">
      <dgm:prSet presAssocID="{2D815584-F427-45FB-A2B7-E6EEBB988C83}" presName="bgRect" presStyleLbl="bgShp" presStyleIdx="4" presStyleCnt="5"/>
      <dgm:spPr/>
    </dgm:pt>
    <dgm:pt modelId="{4D8B67A0-FAC6-44F8-BE34-BB1B36440477}" type="pres">
      <dgm:prSet presAssocID="{2D815584-F427-45FB-A2B7-E6EEBB988C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C414834-0688-43B1-A43E-C1B228BAB71C}" type="pres">
      <dgm:prSet presAssocID="{2D815584-F427-45FB-A2B7-E6EEBB988C83}" presName="spaceRect" presStyleCnt="0"/>
      <dgm:spPr/>
    </dgm:pt>
    <dgm:pt modelId="{C8B19C63-B4B9-4F29-92DC-B3BCF6832EAE}" type="pres">
      <dgm:prSet presAssocID="{2D815584-F427-45FB-A2B7-E6EEBB988C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51D9906-CA81-4223-B341-92F2352E2A58}" type="presOf" srcId="{AF2E8F1C-ACBD-4C81-AE7E-F9DD82C7423F}" destId="{90D4AE99-3C84-48B9-90B6-6FD0C8504AE9}" srcOrd="0" destOrd="0" presId="urn:microsoft.com/office/officeart/2018/2/layout/IconVerticalSolidList"/>
    <dgm:cxn modelId="{D4DBAB0A-E09F-4073-AD3A-4FE4A73CB91E}" srcId="{F26982AB-A9AD-4F97-B7EC-76953CCD90FB}" destId="{60BFD6FE-9F56-40E2-B71F-89719A7726F7}" srcOrd="0" destOrd="0" parTransId="{0AE83FD5-EE24-4A0F-AFB2-F62F44C7B31C}" sibTransId="{3ED382B7-14AB-4FA9-891C-2B9AFAF2D63F}"/>
    <dgm:cxn modelId="{72DE542A-F975-4E62-966D-585BCD06CBCC}" srcId="{F26982AB-A9AD-4F97-B7EC-76953CCD90FB}" destId="{2E90ECD0-98A2-4567-B4C7-B3C5745D9963}" srcOrd="2" destOrd="0" parTransId="{79E0198F-BAD5-479F-B49B-49B888FF96F7}" sibTransId="{001C2D74-4ED6-4113-94E5-536FD49D7644}"/>
    <dgm:cxn modelId="{856A6C8B-88C6-4009-A5A5-AE0CC7954F20}" srcId="{F26982AB-A9AD-4F97-B7EC-76953CCD90FB}" destId="{AF2E8F1C-ACBD-4C81-AE7E-F9DD82C7423F}" srcOrd="1" destOrd="0" parTransId="{41D1EA43-BE77-4758-8179-E7C08B7FFC12}" sibTransId="{8BE83609-83E1-43CC-8627-32AE68CB2BBA}"/>
    <dgm:cxn modelId="{E8AC3A95-42F5-4C92-98D2-A22B7EDA586E}" srcId="{F26982AB-A9AD-4F97-B7EC-76953CCD90FB}" destId="{5B8200DD-B3B5-4269-B830-D5622156E64D}" srcOrd="3" destOrd="0" parTransId="{B81D99AF-9B06-471B-924C-B5603F4A0FB3}" sibTransId="{F6EFDA12-ADBF-45CE-B514-6352EBB36B3E}"/>
    <dgm:cxn modelId="{8CA64C9A-3B8D-4C02-A5CB-86ED1960082A}" type="presOf" srcId="{5B8200DD-B3B5-4269-B830-D5622156E64D}" destId="{C7AF9A5C-E2D5-41AB-B6E3-2C136FEAF7A3}" srcOrd="0" destOrd="0" presId="urn:microsoft.com/office/officeart/2018/2/layout/IconVerticalSolidList"/>
    <dgm:cxn modelId="{4EFFACB5-2576-4670-9AB3-D571E451CB82}" type="presOf" srcId="{2E90ECD0-98A2-4567-B4C7-B3C5745D9963}" destId="{9B6D42E2-2AD4-4F58-B4A1-71D8E928C711}" srcOrd="0" destOrd="0" presId="urn:microsoft.com/office/officeart/2018/2/layout/IconVerticalSolidList"/>
    <dgm:cxn modelId="{66199BC7-0334-4E87-9CE3-33D20AE80ECC}" srcId="{F26982AB-A9AD-4F97-B7EC-76953CCD90FB}" destId="{2D815584-F427-45FB-A2B7-E6EEBB988C83}" srcOrd="4" destOrd="0" parTransId="{99B0769B-B857-4874-B491-44766DFCF918}" sibTransId="{EBD9849A-2569-4C49-956E-72A2C9B00FDB}"/>
    <dgm:cxn modelId="{327A81D5-7590-4F70-97EE-D15AF25443AB}" type="presOf" srcId="{2D815584-F427-45FB-A2B7-E6EEBB988C83}" destId="{C8B19C63-B4B9-4F29-92DC-B3BCF6832EAE}" srcOrd="0" destOrd="0" presId="urn:microsoft.com/office/officeart/2018/2/layout/IconVerticalSolidList"/>
    <dgm:cxn modelId="{E84955D6-AE0D-4B13-970A-1AA007FA2C50}" type="presOf" srcId="{F26982AB-A9AD-4F97-B7EC-76953CCD90FB}" destId="{89310A6F-1BF0-48E0-9F30-FFD0AB01A3D4}" srcOrd="0" destOrd="0" presId="urn:microsoft.com/office/officeart/2018/2/layout/IconVerticalSolidList"/>
    <dgm:cxn modelId="{57BE20E3-8DF5-40FB-9F06-67AFCB4A46D1}" type="presOf" srcId="{60BFD6FE-9F56-40E2-B71F-89719A7726F7}" destId="{62111DF1-8847-4FDE-A8C8-71B122EBBF31}" srcOrd="0" destOrd="0" presId="urn:microsoft.com/office/officeart/2018/2/layout/IconVerticalSolidList"/>
    <dgm:cxn modelId="{49833B3E-FEF5-487E-8182-316709D676CE}" type="presParOf" srcId="{89310A6F-1BF0-48E0-9F30-FFD0AB01A3D4}" destId="{91717EB4-0CCA-4574-A2F7-AB27D3988B7C}" srcOrd="0" destOrd="0" presId="urn:microsoft.com/office/officeart/2018/2/layout/IconVerticalSolidList"/>
    <dgm:cxn modelId="{5A39E4EC-4E51-4DAD-AABC-E48A914E024D}" type="presParOf" srcId="{91717EB4-0CCA-4574-A2F7-AB27D3988B7C}" destId="{EE61F442-E211-4349-9C66-B0C099A7EEF7}" srcOrd="0" destOrd="0" presId="urn:microsoft.com/office/officeart/2018/2/layout/IconVerticalSolidList"/>
    <dgm:cxn modelId="{34338320-882B-48FD-B767-BC0606F996B6}" type="presParOf" srcId="{91717EB4-0CCA-4574-A2F7-AB27D3988B7C}" destId="{28E390D8-6572-4BD3-A011-F780AC8CB509}" srcOrd="1" destOrd="0" presId="urn:microsoft.com/office/officeart/2018/2/layout/IconVerticalSolidList"/>
    <dgm:cxn modelId="{1923F99C-26EB-417F-8AA1-AA7BC6A1D3BB}" type="presParOf" srcId="{91717EB4-0CCA-4574-A2F7-AB27D3988B7C}" destId="{342BD84E-3B45-4E7D-A6A6-AD44C26D11E7}" srcOrd="2" destOrd="0" presId="urn:microsoft.com/office/officeart/2018/2/layout/IconVerticalSolidList"/>
    <dgm:cxn modelId="{F858A615-FAB7-4A1A-8055-7689590A9495}" type="presParOf" srcId="{91717EB4-0CCA-4574-A2F7-AB27D3988B7C}" destId="{62111DF1-8847-4FDE-A8C8-71B122EBBF31}" srcOrd="3" destOrd="0" presId="urn:microsoft.com/office/officeart/2018/2/layout/IconVerticalSolidList"/>
    <dgm:cxn modelId="{F5E150AC-3C21-4682-B958-DA7405A83758}" type="presParOf" srcId="{89310A6F-1BF0-48E0-9F30-FFD0AB01A3D4}" destId="{E1B3981E-B27B-4C7B-8D9C-464B7ABFC554}" srcOrd="1" destOrd="0" presId="urn:microsoft.com/office/officeart/2018/2/layout/IconVerticalSolidList"/>
    <dgm:cxn modelId="{F37CA843-FFA9-4F0E-876A-4575C8AE4476}" type="presParOf" srcId="{89310A6F-1BF0-48E0-9F30-FFD0AB01A3D4}" destId="{F39185B5-3F80-4EC6-8C5B-69B909CE8420}" srcOrd="2" destOrd="0" presId="urn:microsoft.com/office/officeart/2018/2/layout/IconVerticalSolidList"/>
    <dgm:cxn modelId="{8CCB6962-7DB2-4544-A240-966CB65EFB5E}" type="presParOf" srcId="{F39185B5-3F80-4EC6-8C5B-69B909CE8420}" destId="{2E4BCFE6-AF88-4FA9-B740-DF70F6391A87}" srcOrd="0" destOrd="0" presId="urn:microsoft.com/office/officeart/2018/2/layout/IconVerticalSolidList"/>
    <dgm:cxn modelId="{936AECA5-11A2-4B34-86FC-73F10C02E5E6}" type="presParOf" srcId="{F39185B5-3F80-4EC6-8C5B-69B909CE8420}" destId="{117B7202-FFA1-408B-8E45-7955B27D7810}" srcOrd="1" destOrd="0" presId="urn:microsoft.com/office/officeart/2018/2/layout/IconVerticalSolidList"/>
    <dgm:cxn modelId="{E067930B-3F6F-4442-A7BC-DB1A7F71F801}" type="presParOf" srcId="{F39185B5-3F80-4EC6-8C5B-69B909CE8420}" destId="{BDD7FAA4-8BED-4312-A2EB-24DE8E732DB4}" srcOrd="2" destOrd="0" presId="urn:microsoft.com/office/officeart/2018/2/layout/IconVerticalSolidList"/>
    <dgm:cxn modelId="{53193474-76B0-4C98-9592-21F692715EA1}" type="presParOf" srcId="{F39185B5-3F80-4EC6-8C5B-69B909CE8420}" destId="{90D4AE99-3C84-48B9-90B6-6FD0C8504AE9}" srcOrd="3" destOrd="0" presId="urn:microsoft.com/office/officeart/2018/2/layout/IconVerticalSolidList"/>
    <dgm:cxn modelId="{2158FE4F-0F79-4342-B6E0-8ECCCDC40FCC}" type="presParOf" srcId="{89310A6F-1BF0-48E0-9F30-FFD0AB01A3D4}" destId="{277C060B-065B-4C4A-A1F9-EECC5F0B1C94}" srcOrd="3" destOrd="0" presId="urn:microsoft.com/office/officeart/2018/2/layout/IconVerticalSolidList"/>
    <dgm:cxn modelId="{7BD17E50-BEB6-4341-9FDE-494DAAC7D939}" type="presParOf" srcId="{89310A6F-1BF0-48E0-9F30-FFD0AB01A3D4}" destId="{FE720D0F-368E-4A2C-888D-03B97CAEA964}" srcOrd="4" destOrd="0" presId="urn:microsoft.com/office/officeart/2018/2/layout/IconVerticalSolidList"/>
    <dgm:cxn modelId="{5487C8D0-4B0B-422E-A1F8-045558AFF955}" type="presParOf" srcId="{FE720D0F-368E-4A2C-888D-03B97CAEA964}" destId="{353709ED-0327-4A1C-A526-3D4506C21B77}" srcOrd="0" destOrd="0" presId="urn:microsoft.com/office/officeart/2018/2/layout/IconVerticalSolidList"/>
    <dgm:cxn modelId="{E3279C72-42B3-4688-BA61-BD3818074AFD}" type="presParOf" srcId="{FE720D0F-368E-4A2C-888D-03B97CAEA964}" destId="{8E6858BC-B5FA-4463-83C0-2C20A9669738}" srcOrd="1" destOrd="0" presId="urn:microsoft.com/office/officeart/2018/2/layout/IconVerticalSolidList"/>
    <dgm:cxn modelId="{B93A4449-0AAF-4752-A8A6-264F6139DC42}" type="presParOf" srcId="{FE720D0F-368E-4A2C-888D-03B97CAEA964}" destId="{B61F5839-D2F6-4145-8731-ACEB66085F88}" srcOrd="2" destOrd="0" presId="urn:microsoft.com/office/officeart/2018/2/layout/IconVerticalSolidList"/>
    <dgm:cxn modelId="{08EAB71C-FC31-4DDD-A47D-D0C5116C84E6}" type="presParOf" srcId="{FE720D0F-368E-4A2C-888D-03B97CAEA964}" destId="{9B6D42E2-2AD4-4F58-B4A1-71D8E928C711}" srcOrd="3" destOrd="0" presId="urn:microsoft.com/office/officeart/2018/2/layout/IconVerticalSolidList"/>
    <dgm:cxn modelId="{03E6B20A-9677-423C-8E5C-646098DE0DC3}" type="presParOf" srcId="{89310A6F-1BF0-48E0-9F30-FFD0AB01A3D4}" destId="{C8B6465D-2D1F-47AA-A77E-7AF2561FF83E}" srcOrd="5" destOrd="0" presId="urn:microsoft.com/office/officeart/2018/2/layout/IconVerticalSolidList"/>
    <dgm:cxn modelId="{6EFCFEF8-2F98-4017-8797-358624F4218F}" type="presParOf" srcId="{89310A6F-1BF0-48E0-9F30-FFD0AB01A3D4}" destId="{275B6B02-CD01-4C9C-9416-A839A36CF003}" srcOrd="6" destOrd="0" presId="urn:microsoft.com/office/officeart/2018/2/layout/IconVerticalSolidList"/>
    <dgm:cxn modelId="{67E6AE17-8346-471E-BB4A-DB47914C92F0}" type="presParOf" srcId="{275B6B02-CD01-4C9C-9416-A839A36CF003}" destId="{E9B4A4A5-E7A0-4409-9F40-5D44430F0DF2}" srcOrd="0" destOrd="0" presId="urn:microsoft.com/office/officeart/2018/2/layout/IconVerticalSolidList"/>
    <dgm:cxn modelId="{628E34EB-7CAE-4FD9-A655-F52E6086D423}" type="presParOf" srcId="{275B6B02-CD01-4C9C-9416-A839A36CF003}" destId="{A7C3AF56-2F92-45C0-B558-1C45E9459432}" srcOrd="1" destOrd="0" presId="urn:microsoft.com/office/officeart/2018/2/layout/IconVerticalSolidList"/>
    <dgm:cxn modelId="{1C8E379A-3ED6-4CD2-920C-1017C28A5667}" type="presParOf" srcId="{275B6B02-CD01-4C9C-9416-A839A36CF003}" destId="{49C28A76-E68E-4D2C-BBEE-476D063CF346}" srcOrd="2" destOrd="0" presId="urn:microsoft.com/office/officeart/2018/2/layout/IconVerticalSolidList"/>
    <dgm:cxn modelId="{2D970AA2-FB44-4B18-9B80-E7DB4B018126}" type="presParOf" srcId="{275B6B02-CD01-4C9C-9416-A839A36CF003}" destId="{C7AF9A5C-E2D5-41AB-B6E3-2C136FEAF7A3}" srcOrd="3" destOrd="0" presId="urn:microsoft.com/office/officeart/2018/2/layout/IconVerticalSolidList"/>
    <dgm:cxn modelId="{1D8D2F3C-FAD4-4753-B113-817AE5D52508}" type="presParOf" srcId="{89310A6F-1BF0-48E0-9F30-FFD0AB01A3D4}" destId="{30CFDCE5-317A-4A02-9A7F-28B62C1C9393}" srcOrd="7" destOrd="0" presId="urn:microsoft.com/office/officeart/2018/2/layout/IconVerticalSolidList"/>
    <dgm:cxn modelId="{F9B0C37D-2AEF-4D72-876B-F0FDF7A12051}" type="presParOf" srcId="{89310A6F-1BF0-48E0-9F30-FFD0AB01A3D4}" destId="{B5824C4D-3AD7-4554-A313-91867A342ACC}" srcOrd="8" destOrd="0" presId="urn:microsoft.com/office/officeart/2018/2/layout/IconVerticalSolidList"/>
    <dgm:cxn modelId="{4C60A773-62B5-4B13-82DE-DCAC054B7C34}" type="presParOf" srcId="{B5824C4D-3AD7-4554-A313-91867A342ACC}" destId="{E1ABF8F9-D518-44F2-BE9F-4FEBE71A50B3}" srcOrd="0" destOrd="0" presId="urn:microsoft.com/office/officeart/2018/2/layout/IconVerticalSolidList"/>
    <dgm:cxn modelId="{AF4364EB-8503-4F09-84AF-7561CFB3DB92}" type="presParOf" srcId="{B5824C4D-3AD7-4554-A313-91867A342ACC}" destId="{4D8B67A0-FAC6-44F8-BE34-BB1B36440477}" srcOrd="1" destOrd="0" presId="urn:microsoft.com/office/officeart/2018/2/layout/IconVerticalSolidList"/>
    <dgm:cxn modelId="{DCF061BE-F3D6-4894-BE80-8BA20BA37297}" type="presParOf" srcId="{B5824C4D-3AD7-4554-A313-91867A342ACC}" destId="{CC414834-0688-43B1-A43E-C1B228BAB71C}" srcOrd="2" destOrd="0" presId="urn:microsoft.com/office/officeart/2018/2/layout/IconVerticalSolidList"/>
    <dgm:cxn modelId="{749CC157-CFC1-408D-A7EE-9F7B190D70DF}" type="presParOf" srcId="{B5824C4D-3AD7-4554-A313-91867A342ACC}" destId="{C8B19C63-B4B9-4F29-92DC-B3BCF6832E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42830-29AD-43AB-A0A1-3980D2E1D23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23DE4F1-B491-46B9-985C-2114690E3191}">
      <dgm:prSet custT="1"/>
      <dgm:spPr/>
      <dgm:t>
        <a:bodyPr/>
        <a:lstStyle/>
        <a:p>
          <a:pPr>
            <a:defRPr b="1"/>
          </a:pPr>
          <a:r>
            <a:rPr lang="en-CA" sz="2000" dirty="0"/>
            <a:t>Data Collection/Gathering Phase</a:t>
          </a:r>
          <a:endParaRPr lang="en-US" sz="2000" dirty="0"/>
        </a:p>
      </dgm:t>
    </dgm:pt>
    <dgm:pt modelId="{36AFFF1F-D58E-4F84-96EF-1B6316CEB68F}" type="parTrans" cxnId="{F4C8A8E2-D966-4072-B5BC-85F1D8FBB6B1}">
      <dgm:prSet/>
      <dgm:spPr/>
      <dgm:t>
        <a:bodyPr/>
        <a:lstStyle/>
        <a:p>
          <a:endParaRPr lang="en-US"/>
        </a:p>
      </dgm:t>
    </dgm:pt>
    <dgm:pt modelId="{AA5628A7-1FE9-4150-BE25-630BF19E3E9C}" type="sibTrans" cxnId="{F4C8A8E2-D966-4072-B5BC-85F1D8FBB6B1}">
      <dgm:prSet/>
      <dgm:spPr/>
      <dgm:t>
        <a:bodyPr/>
        <a:lstStyle/>
        <a:p>
          <a:endParaRPr lang="en-US"/>
        </a:p>
      </dgm:t>
    </dgm:pt>
    <dgm:pt modelId="{5127B478-7719-4BB7-B6FF-87A77CB4866F}">
      <dgm:prSet/>
      <dgm:spPr/>
      <dgm:t>
        <a:bodyPr/>
        <a:lstStyle/>
        <a:p>
          <a:r>
            <a:rPr lang="en-CA" dirty="0"/>
            <a:t>The dataset is sourced from Kaggle</a:t>
          </a:r>
          <a:endParaRPr lang="en-US" dirty="0"/>
        </a:p>
      </dgm:t>
    </dgm:pt>
    <dgm:pt modelId="{08168456-F110-41D3-8420-1988B32E84F6}" type="parTrans" cxnId="{5F6824AC-3F47-4082-878D-AF803017E079}">
      <dgm:prSet/>
      <dgm:spPr/>
      <dgm:t>
        <a:bodyPr/>
        <a:lstStyle/>
        <a:p>
          <a:endParaRPr lang="en-US"/>
        </a:p>
      </dgm:t>
    </dgm:pt>
    <dgm:pt modelId="{F276D853-341D-4057-B9EC-AB6A97E9B45E}" type="sibTrans" cxnId="{5F6824AC-3F47-4082-878D-AF803017E079}">
      <dgm:prSet/>
      <dgm:spPr/>
      <dgm:t>
        <a:bodyPr/>
        <a:lstStyle/>
        <a:p>
          <a:endParaRPr lang="en-US"/>
        </a:p>
      </dgm:t>
    </dgm:pt>
    <dgm:pt modelId="{92465DEE-5F0F-42F5-8137-A04290F3605D}">
      <dgm:prSet/>
      <dgm:spPr/>
      <dgm:t>
        <a:bodyPr/>
        <a:lstStyle/>
        <a:p>
          <a:r>
            <a:rPr lang="en-US" b="0" i="0" baseline="0" dirty="0"/>
            <a:t>It consists of 423,857 rows and 25 features </a:t>
          </a:r>
          <a:endParaRPr lang="en-US" dirty="0"/>
        </a:p>
      </dgm:t>
    </dgm:pt>
    <dgm:pt modelId="{08337D46-C972-439E-B502-7647762524AB}" type="parTrans" cxnId="{C8D7E000-56A0-4E57-8EF6-9A533C2BA604}">
      <dgm:prSet/>
      <dgm:spPr/>
      <dgm:t>
        <a:bodyPr/>
        <a:lstStyle/>
        <a:p>
          <a:endParaRPr lang="en-US"/>
        </a:p>
      </dgm:t>
    </dgm:pt>
    <dgm:pt modelId="{87E06D1F-F39B-4122-A73A-6A4BA3CAE381}" type="sibTrans" cxnId="{C8D7E000-56A0-4E57-8EF6-9A533C2BA604}">
      <dgm:prSet/>
      <dgm:spPr/>
      <dgm:t>
        <a:bodyPr/>
        <a:lstStyle/>
        <a:p>
          <a:endParaRPr lang="en-US"/>
        </a:p>
      </dgm:t>
    </dgm:pt>
    <dgm:pt modelId="{AD029DB4-AE33-4D83-8512-7330CCE4108E}">
      <dgm:prSet/>
      <dgm:spPr/>
      <dgm:t>
        <a:bodyPr/>
        <a:lstStyle/>
        <a:p>
          <a:pPr>
            <a:defRPr b="1"/>
          </a:pPr>
          <a:r>
            <a:rPr lang="en-CA"/>
            <a:t>Model Building Phase</a:t>
          </a:r>
          <a:endParaRPr lang="en-US"/>
        </a:p>
      </dgm:t>
    </dgm:pt>
    <dgm:pt modelId="{7099D961-50D6-4D68-8E3F-1EFD4A14D791}" type="parTrans" cxnId="{4E5A1704-E1D0-4075-8DF4-82A54B2402BC}">
      <dgm:prSet/>
      <dgm:spPr/>
      <dgm:t>
        <a:bodyPr/>
        <a:lstStyle/>
        <a:p>
          <a:endParaRPr lang="en-US"/>
        </a:p>
      </dgm:t>
    </dgm:pt>
    <dgm:pt modelId="{FFA140E7-D93E-4A3C-94D7-B8AF0861EB97}" type="sibTrans" cxnId="{4E5A1704-E1D0-4075-8DF4-82A54B2402BC}">
      <dgm:prSet/>
      <dgm:spPr/>
      <dgm:t>
        <a:bodyPr/>
        <a:lstStyle/>
        <a:p>
          <a:endParaRPr lang="en-US"/>
        </a:p>
      </dgm:t>
    </dgm:pt>
    <dgm:pt modelId="{0FE9400B-9FBD-42C4-81B5-8AB753973A62}">
      <dgm:prSet/>
      <dgm:spPr/>
      <dgm:t>
        <a:bodyPr/>
        <a:lstStyle/>
        <a:p>
          <a:pPr rtl="0"/>
          <a:r>
            <a:rPr lang="en-CA"/>
            <a:t>Data Preprocessing</a:t>
          </a:r>
          <a:endParaRPr lang="en-US"/>
        </a:p>
      </dgm:t>
    </dgm:pt>
    <dgm:pt modelId="{066D587A-C28D-4C84-A260-4764F8B4EAF8}" type="parTrans" cxnId="{C474AEF0-4745-4F0C-B6FB-05CF0D87791A}">
      <dgm:prSet/>
      <dgm:spPr/>
      <dgm:t>
        <a:bodyPr/>
        <a:lstStyle/>
        <a:p>
          <a:endParaRPr lang="en-US"/>
        </a:p>
      </dgm:t>
    </dgm:pt>
    <dgm:pt modelId="{A8DC99E5-D8AE-4B4C-86DF-071D0256431C}" type="sibTrans" cxnId="{C474AEF0-4745-4F0C-B6FB-05CF0D87791A}">
      <dgm:prSet/>
      <dgm:spPr/>
      <dgm:t>
        <a:bodyPr/>
        <a:lstStyle/>
        <a:p>
          <a:endParaRPr lang="en-US"/>
        </a:p>
      </dgm:t>
    </dgm:pt>
    <dgm:pt modelId="{89FBE29D-5745-44D7-9419-87CD9EDC9BB6}">
      <dgm:prSet/>
      <dgm:spPr/>
      <dgm:t>
        <a:bodyPr/>
        <a:lstStyle/>
        <a:p>
          <a:r>
            <a:rPr lang="en-CA"/>
            <a:t>Feature Engineering</a:t>
          </a:r>
          <a:endParaRPr lang="en-US"/>
        </a:p>
      </dgm:t>
    </dgm:pt>
    <dgm:pt modelId="{0F72BEED-0495-4B66-963A-A5F983083541}" type="parTrans" cxnId="{16AB8E96-EA88-4FAA-8A6C-28510A1A28C7}">
      <dgm:prSet/>
      <dgm:spPr/>
      <dgm:t>
        <a:bodyPr/>
        <a:lstStyle/>
        <a:p>
          <a:endParaRPr lang="en-US"/>
        </a:p>
      </dgm:t>
    </dgm:pt>
    <dgm:pt modelId="{32424D86-2F61-4914-9ECA-B38F2BCE11E9}" type="sibTrans" cxnId="{16AB8E96-EA88-4FAA-8A6C-28510A1A28C7}">
      <dgm:prSet/>
      <dgm:spPr/>
      <dgm:t>
        <a:bodyPr/>
        <a:lstStyle/>
        <a:p>
          <a:endParaRPr lang="en-US"/>
        </a:p>
      </dgm:t>
    </dgm:pt>
    <dgm:pt modelId="{E6510387-40E1-4359-89DC-987478FF4FA1}">
      <dgm:prSet/>
      <dgm:spPr/>
      <dgm:t>
        <a:bodyPr/>
        <a:lstStyle/>
        <a:p>
          <a:r>
            <a:rPr lang="en-CA"/>
            <a:t>Model Training</a:t>
          </a:r>
          <a:endParaRPr lang="en-US"/>
        </a:p>
      </dgm:t>
    </dgm:pt>
    <dgm:pt modelId="{5884AC9C-F0E2-495B-8CF8-6D6646B454DC}" type="parTrans" cxnId="{FB66801A-E000-4B84-92A3-F514E10827A3}">
      <dgm:prSet/>
      <dgm:spPr/>
      <dgm:t>
        <a:bodyPr/>
        <a:lstStyle/>
        <a:p>
          <a:endParaRPr lang="en-US"/>
        </a:p>
      </dgm:t>
    </dgm:pt>
    <dgm:pt modelId="{242E2095-B528-4D62-A35C-5EE7A16811BE}" type="sibTrans" cxnId="{FB66801A-E000-4B84-92A3-F514E10827A3}">
      <dgm:prSet/>
      <dgm:spPr/>
      <dgm:t>
        <a:bodyPr/>
        <a:lstStyle/>
        <a:p>
          <a:endParaRPr lang="en-US"/>
        </a:p>
      </dgm:t>
    </dgm:pt>
    <dgm:pt modelId="{7AFAEF7F-E6BD-43AA-B60B-5835B1F59F9C}">
      <dgm:prSet/>
      <dgm:spPr/>
      <dgm:t>
        <a:bodyPr/>
        <a:lstStyle/>
        <a:p>
          <a:r>
            <a:rPr lang="en-CA" dirty="0"/>
            <a:t>Model Evaluation and Validation</a:t>
          </a:r>
          <a:endParaRPr lang="en-US" dirty="0"/>
        </a:p>
      </dgm:t>
    </dgm:pt>
    <dgm:pt modelId="{EA068FC8-B242-4240-A5DB-D6BC1FB5BD92}" type="parTrans" cxnId="{1F2852FF-839F-4AC6-A515-EB49F3E3BDFF}">
      <dgm:prSet/>
      <dgm:spPr/>
      <dgm:t>
        <a:bodyPr/>
        <a:lstStyle/>
        <a:p>
          <a:endParaRPr lang="en-US"/>
        </a:p>
      </dgm:t>
    </dgm:pt>
    <dgm:pt modelId="{70406A88-6F3F-4A56-B564-4A9A5BD01BBB}" type="sibTrans" cxnId="{1F2852FF-839F-4AC6-A515-EB49F3E3BDFF}">
      <dgm:prSet/>
      <dgm:spPr/>
      <dgm:t>
        <a:bodyPr/>
        <a:lstStyle/>
        <a:p>
          <a:endParaRPr lang="en-US"/>
        </a:p>
      </dgm:t>
    </dgm:pt>
    <dgm:pt modelId="{3FED2E17-06EB-418F-8299-1A6E06A2679B}">
      <dgm:prSet/>
      <dgm:spPr/>
      <dgm:t>
        <a:bodyPr/>
        <a:lstStyle/>
        <a:p>
          <a:r>
            <a:rPr lang="en-CA" dirty="0"/>
            <a:t>User Interface (UI) Module</a:t>
          </a:r>
          <a:endParaRPr lang="en-US" dirty="0"/>
        </a:p>
      </dgm:t>
    </dgm:pt>
    <dgm:pt modelId="{9AAF0EA9-AB08-4504-A239-284E0D65BC3B}" type="parTrans" cxnId="{A81DE0B0-42E0-4C6B-AAC7-95ABDAC16D51}">
      <dgm:prSet/>
      <dgm:spPr/>
      <dgm:t>
        <a:bodyPr/>
        <a:lstStyle/>
        <a:p>
          <a:endParaRPr lang="en-US"/>
        </a:p>
      </dgm:t>
    </dgm:pt>
    <dgm:pt modelId="{396BC5F9-F56F-4130-B034-6626AC079604}" type="sibTrans" cxnId="{A81DE0B0-42E0-4C6B-AAC7-95ABDAC16D51}">
      <dgm:prSet/>
      <dgm:spPr/>
      <dgm:t>
        <a:bodyPr/>
        <a:lstStyle/>
        <a:p>
          <a:endParaRPr lang="en-US"/>
        </a:p>
      </dgm:t>
    </dgm:pt>
    <dgm:pt modelId="{EFA35A52-10AC-411A-8D7B-32DA8455AA9B}" type="pres">
      <dgm:prSet presAssocID="{62D42830-29AD-43AB-A0A1-3980D2E1D235}" presName="root" presStyleCnt="0">
        <dgm:presLayoutVars>
          <dgm:dir/>
          <dgm:resizeHandles val="exact"/>
        </dgm:presLayoutVars>
      </dgm:prSet>
      <dgm:spPr/>
    </dgm:pt>
    <dgm:pt modelId="{CA96BEF9-A423-469A-B299-3AB37CDC6DD3}" type="pres">
      <dgm:prSet presAssocID="{323DE4F1-B491-46B9-985C-2114690E3191}" presName="compNode" presStyleCnt="0"/>
      <dgm:spPr/>
    </dgm:pt>
    <dgm:pt modelId="{4BECCBDD-FBAE-4B83-B1A8-2D3BF7D20253}" type="pres">
      <dgm:prSet presAssocID="{323DE4F1-B491-46B9-985C-2114690E31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01DC2D5-31F6-434A-A81D-1C0B4AD9268C}" type="pres">
      <dgm:prSet presAssocID="{323DE4F1-B491-46B9-985C-2114690E3191}" presName="iconSpace" presStyleCnt="0"/>
      <dgm:spPr/>
    </dgm:pt>
    <dgm:pt modelId="{60BD8BF6-2594-40D0-9E2D-FA53939F1A63}" type="pres">
      <dgm:prSet presAssocID="{323DE4F1-B491-46B9-985C-2114690E3191}" presName="parTx" presStyleLbl="revTx" presStyleIdx="0" presStyleCnt="4">
        <dgm:presLayoutVars>
          <dgm:chMax val="0"/>
          <dgm:chPref val="0"/>
        </dgm:presLayoutVars>
      </dgm:prSet>
      <dgm:spPr/>
    </dgm:pt>
    <dgm:pt modelId="{0DAFB23D-F8FD-4149-88A8-173BD92D82D9}" type="pres">
      <dgm:prSet presAssocID="{323DE4F1-B491-46B9-985C-2114690E3191}" presName="txSpace" presStyleCnt="0"/>
      <dgm:spPr/>
    </dgm:pt>
    <dgm:pt modelId="{12FB2F32-7203-4C94-8C57-9C1E67A68399}" type="pres">
      <dgm:prSet presAssocID="{323DE4F1-B491-46B9-985C-2114690E3191}" presName="desTx" presStyleLbl="revTx" presStyleIdx="1" presStyleCnt="4" custLinFactNeighborX="-365" custLinFactNeighborY="-28388">
        <dgm:presLayoutVars/>
      </dgm:prSet>
      <dgm:spPr/>
    </dgm:pt>
    <dgm:pt modelId="{2B1EF687-1A55-4F5A-88BB-8FAA05B5A3A0}" type="pres">
      <dgm:prSet presAssocID="{AA5628A7-1FE9-4150-BE25-630BF19E3E9C}" presName="sibTrans" presStyleCnt="0"/>
      <dgm:spPr/>
    </dgm:pt>
    <dgm:pt modelId="{E1E4603F-3CBB-47B8-A69E-38F9F1B18E83}" type="pres">
      <dgm:prSet presAssocID="{AD029DB4-AE33-4D83-8512-7330CCE4108E}" presName="compNode" presStyleCnt="0"/>
      <dgm:spPr/>
    </dgm:pt>
    <dgm:pt modelId="{2021ADAD-7F71-4280-BEEF-7AF1B7708523}" type="pres">
      <dgm:prSet presAssocID="{AD029DB4-AE33-4D83-8512-7330CCE410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4536964-12DF-423C-8248-5EB83A77E6D0}" type="pres">
      <dgm:prSet presAssocID="{AD029DB4-AE33-4D83-8512-7330CCE4108E}" presName="iconSpace" presStyleCnt="0"/>
      <dgm:spPr/>
    </dgm:pt>
    <dgm:pt modelId="{EE518846-B8A9-4547-9D58-2FB2D922A3F1}" type="pres">
      <dgm:prSet presAssocID="{AD029DB4-AE33-4D83-8512-7330CCE4108E}" presName="parTx" presStyleLbl="revTx" presStyleIdx="2" presStyleCnt="4">
        <dgm:presLayoutVars>
          <dgm:chMax val="0"/>
          <dgm:chPref val="0"/>
        </dgm:presLayoutVars>
      </dgm:prSet>
      <dgm:spPr/>
    </dgm:pt>
    <dgm:pt modelId="{54BA696D-6B44-42B4-BF80-FFF32F8F4F73}" type="pres">
      <dgm:prSet presAssocID="{AD029DB4-AE33-4D83-8512-7330CCE4108E}" presName="txSpace" presStyleCnt="0"/>
      <dgm:spPr/>
    </dgm:pt>
    <dgm:pt modelId="{534C52F9-CF57-47BA-8A55-6455C0DB82D5}" type="pres">
      <dgm:prSet presAssocID="{AD029DB4-AE33-4D83-8512-7330CCE4108E}" presName="desTx" presStyleLbl="revTx" presStyleIdx="3" presStyleCnt="4" custLinFactNeighborX="-183" custLinFactNeighborY="-24517">
        <dgm:presLayoutVars/>
      </dgm:prSet>
      <dgm:spPr/>
    </dgm:pt>
  </dgm:ptLst>
  <dgm:cxnLst>
    <dgm:cxn modelId="{C8D7E000-56A0-4E57-8EF6-9A533C2BA604}" srcId="{323DE4F1-B491-46B9-985C-2114690E3191}" destId="{92465DEE-5F0F-42F5-8137-A04290F3605D}" srcOrd="1" destOrd="0" parTransId="{08337D46-C972-439E-B502-7647762524AB}" sibTransId="{87E06D1F-F39B-4122-A73A-6A4BA3CAE381}"/>
    <dgm:cxn modelId="{4E5A1704-E1D0-4075-8DF4-82A54B2402BC}" srcId="{62D42830-29AD-43AB-A0A1-3980D2E1D235}" destId="{AD029DB4-AE33-4D83-8512-7330CCE4108E}" srcOrd="1" destOrd="0" parTransId="{7099D961-50D6-4D68-8E3F-1EFD4A14D791}" sibTransId="{FFA140E7-D93E-4A3C-94D7-B8AF0861EB97}"/>
    <dgm:cxn modelId="{FB66801A-E000-4B84-92A3-F514E10827A3}" srcId="{AD029DB4-AE33-4D83-8512-7330CCE4108E}" destId="{E6510387-40E1-4359-89DC-987478FF4FA1}" srcOrd="2" destOrd="0" parTransId="{5884AC9C-F0E2-495B-8CF8-6D6646B454DC}" sibTransId="{242E2095-B528-4D62-A35C-5EE7A16811BE}"/>
    <dgm:cxn modelId="{9C581C26-0386-4454-B78A-6DC80046CCD8}" type="presOf" srcId="{E6510387-40E1-4359-89DC-987478FF4FA1}" destId="{534C52F9-CF57-47BA-8A55-6455C0DB82D5}" srcOrd="0" destOrd="2" presId="urn:microsoft.com/office/officeart/2018/2/layout/IconLabelDescriptionList"/>
    <dgm:cxn modelId="{42E5854C-19E3-4690-9270-FB78918DE5B6}" type="presOf" srcId="{323DE4F1-B491-46B9-985C-2114690E3191}" destId="{60BD8BF6-2594-40D0-9E2D-FA53939F1A63}" srcOrd="0" destOrd="0" presId="urn:microsoft.com/office/officeart/2018/2/layout/IconLabelDescriptionList"/>
    <dgm:cxn modelId="{D938B174-4378-4F9E-A496-DEAB1E9479AD}" type="presOf" srcId="{89FBE29D-5745-44D7-9419-87CD9EDC9BB6}" destId="{534C52F9-CF57-47BA-8A55-6455C0DB82D5}" srcOrd="0" destOrd="1" presId="urn:microsoft.com/office/officeart/2018/2/layout/IconLabelDescriptionList"/>
    <dgm:cxn modelId="{E73DBA56-4BF9-4CFC-99A5-D168352CFCB9}" type="presOf" srcId="{3FED2E17-06EB-418F-8299-1A6E06A2679B}" destId="{534C52F9-CF57-47BA-8A55-6455C0DB82D5}" srcOrd="0" destOrd="4" presId="urn:microsoft.com/office/officeart/2018/2/layout/IconLabelDescriptionList"/>
    <dgm:cxn modelId="{CFF0A77A-CAA3-4268-A2DA-5B364BEAF544}" type="presOf" srcId="{0FE9400B-9FBD-42C4-81B5-8AB753973A62}" destId="{534C52F9-CF57-47BA-8A55-6455C0DB82D5}" srcOrd="0" destOrd="0" presId="urn:microsoft.com/office/officeart/2018/2/layout/IconLabelDescriptionList"/>
    <dgm:cxn modelId="{16AB8E96-EA88-4FAA-8A6C-28510A1A28C7}" srcId="{AD029DB4-AE33-4D83-8512-7330CCE4108E}" destId="{89FBE29D-5745-44D7-9419-87CD9EDC9BB6}" srcOrd="1" destOrd="0" parTransId="{0F72BEED-0495-4B66-963A-A5F983083541}" sibTransId="{32424D86-2F61-4914-9ECA-B38F2BCE11E9}"/>
    <dgm:cxn modelId="{846F789C-ECB5-40C4-9788-5EE1C447698B}" type="presOf" srcId="{7AFAEF7F-E6BD-43AA-B60B-5835B1F59F9C}" destId="{534C52F9-CF57-47BA-8A55-6455C0DB82D5}" srcOrd="0" destOrd="3" presId="urn:microsoft.com/office/officeart/2018/2/layout/IconLabelDescriptionList"/>
    <dgm:cxn modelId="{1AD55FA7-94AB-492D-A83F-23588D12E390}" type="presOf" srcId="{AD029DB4-AE33-4D83-8512-7330CCE4108E}" destId="{EE518846-B8A9-4547-9D58-2FB2D922A3F1}" srcOrd="0" destOrd="0" presId="urn:microsoft.com/office/officeart/2018/2/layout/IconLabelDescriptionList"/>
    <dgm:cxn modelId="{5F6824AC-3F47-4082-878D-AF803017E079}" srcId="{323DE4F1-B491-46B9-985C-2114690E3191}" destId="{5127B478-7719-4BB7-B6FF-87A77CB4866F}" srcOrd="0" destOrd="0" parTransId="{08168456-F110-41D3-8420-1988B32E84F6}" sibTransId="{F276D853-341D-4057-B9EC-AB6A97E9B45E}"/>
    <dgm:cxn modelId="{A81DE0B0-42E0-4C6B-AAC7-95ABDAC16D51}" srcId="{AD029DB4-AE33-4D83-8512-7330CCE4108E}" destId="{3FED2E17-06EB-418F-8299-1A6E06A2679B}" srcOrd="4" destOrd="0" parTransId="{9AAF0EA9-AB08-4504-A239-284E0D65BC3B}" sibTransId="{396BC5F9-F56F-4130-B034-6626AC079604}"/>
    <dgm:cxn modelId="{8D8F42BD-7E9F-46F5-A73E-80667BDC3F92}" type="presOf" srcId="{62D42830-29AD-43AB-A0A1-3980D2E1D235}" destId="{EFA35A52-10AC-411A-8D7B-32DA8455AA9B}" srcOrd="0" destOrd="0" presId="urn:microsoft.com/office/officeart/2018/2/layout/IconLabelDescriptionList"/>
    <dgm:cxn modelId="{CD2E48C3-F177-47FE-9B3C-1407433F9C08}" type="presOf" srcId="{5127B478-7719-4BB7-B6FF-87A77CB4866F}" destId="{12FB2F32-7203-4C94-8C57-9C1E67A68399}" srcOrd="0" destOrd="0" presId="urn:microsoft.com/office/officeart/2018/2/layout/IconLabelDescriptionList"/>
    <dgm:cxn modelId="{F4C8A8E2-D966-4072-B5BC-85F1D8FBB6B1}" srcId="{62D42830-29AD-43AB-A0A1-3980D2E1D235}" destId="{323DE4F1-B491-46B9-985C-2114690E3191}" srcOrd="0" destOrd="0" parTransId="{36AFFF1F-D58E-4F84-96EF-1B6316CEB68F}" sibTransId="{AA5628A7-1FE9-4150-BE25-630BF19E3E9C}"/>
    <dgm:cxn modelId="{C474AEF0-4745-4F0C-B6FB-05CF0D87791A}" srcId="{AD029DB4-AE33-4D83-8512-7330CCE4108E}" destId="{0FE9400B-9FBD-42C4-81B5-8AB753973A62}" srcOrd="0" destOrd="0" parTransId="{066D587A-C28D-4C84-A260-4764F8B4EAF8}" sibTransId="{A8DC99E5-D8AE-4B4C-86DF-071D0256431C}"/>
    <dgm:cxn modelId="{E2F1BDF0-F4A6-4836-92FC-D4A1DE2564F1}" type="presOf" srcId="{92465DEE-5F0F-42F5-8137-A04290F3605D}" destId="{12FB2F32-7203-4C94-8C57-9C1E67A68399}" srcOrd="0" destOrd="1" presId="urn:microsoft.com/office/officeart/2018/2/layout/IconLabelDescriptionList"/>
    <dgm:cxn modelId="{1F2852FF-839F-4AC6-A515-EB49F3E3BDFF}" srcId="{AD029DB4-AE33-4D83-8512-7330CCE4108E}" destId="{7AFAEF7F-E6BD-43AA-B60B-5835B1F59F9C}" srcOrd="3" destOrd="0" parTransId="{EA068FC8-B242-4240-A5DB-D6BC1FB5BD92}" sibTransId="{70406A88-6F3F-4A56-B564-4A9A5BD01BBB}"/>
    <dgm:cxn modelId="{4EC1E390-C17D-4DD8-A41C-7D4B1659BBDC}" type="presParOf" srcId="{EFA35A52-10AC-411A-8D7B-32DA8455AA9B}" destId="{CA96BEF9-A423-469A-B299-3AB37CDC6DD3}" srcOrd="0" destOrd="0" presId="urn:microsoft.com/office/officeart/2018/2/layout/IconLabelDescriptionList"/>
    <dgm:cxn modelId="{9FC62F67-0AE2-4414-8838-5BC2E9BB9D1F}" type="presParOf" srcId="{CA96BEF9-A423-469A-B299-3AB37CDC6DD3}" destId="{4BECCBDD-FBAE-4B83-B1A8-2D3BF7D20253}" srcOrd="0" destOrd="0" presId="urn:microsoft.com/office/officeart/2018/2/layout/IconLabelDescriptionList"/>
    <dgm:cxn modelId="{9C57C27A-AE68-428A-86DC-C65C962F047A}" type="presParOf" srcId="{CA96BEF9-A423-469A-B299-3AB37CDC6DD3}" destId="{201DC2D5-31F6-434A-A81D-1C0B4AD9268C}" srcOrd="1" destOrd="0" presId="urn:microsoft.com/office/officeart/2018/2/layout/IconLabelDescriptionList"/>
    <dgm:cxn modelId="{BC196595-8C9E-4CCB-80A5-9532DA8B7434}" type="presParOf" srcId="{CA96BEF9-A423-469A-B299-3AB37CDC6DD3}" destId="{60BD8BF6-2594-40D0-9E2D-FA53939F1A63}" srcOrd="2" destOrd="0" presId="urn:microsoft.com/office/officeart/2018/2/layout/IconLabelDescriptionList"/>
    <dgm:cxn modelId="{9D3ADF8A-EE56-4971-89AE-DE79ABF2B76A}" type="presParOf" srcId="{CA96BEF9-A423-469A-B299-3AB37CDC6DD3}" destId="{0DAFB23D-F8FD-4149-88A8-173BD92D82D9}" srcOrd="3" destOrd="0" presId="urn:microsoft.com/office/officeart/2018/2/layout/IconLabelDescriptionList"/>
    <dgm:cxn modelId="{8FDB03E4-F4D5-4DF3-BE95-1468DB2372DC}" type="presParOf" srcId="{CA96BEF9-A423-469A-B299-3AB37CDC6DD3}" destId="{12FB2F32-7203-4C94-8C57-9C1E67A68399}" srcOrd="4" destOrd="0" presId="urn:microsoft.com/office/officeart/2018/2/layout/IconLabelDescriptionList"/>
    <dgm:cxn modelId="{82E02CA8-2AA4-4D9D-96E1-23A584A3D5C0}" type="presParOf" srcId="{EFA35A52-10AC-411A-8D7B-32DA8455AA9B}" destId="{2B1EF687-1A55-4F5A-88BB-8FAA05B5A3A0}" srcOrd="1" destOrd="0" presId="urn:microsoft.com/office/officeart/2018/2/layout/IconLabelDescriptionList"/>
    <dgm:cxn modelId="{3799D948-9F5C-4ECE-B6EF-073605FE5440}" type="presParOf" srcId="{EFA35A52-10AC-411A-8D7B-32DA8455AA9B}" destId="{E1E4603F-3CBB-47B8-A69E-38F9F1B18E83}" srcOrd="2" destOrd="0" presId="urn:microsoft.com/office/officeart/2018/2/layout/IconLabelDescriptionList"/>
    <dgm:cxn modelId="{CE6F8425-7FC6-4E7A-905F-73D99A7C63C7}" type="presParOf" srcId="{E1E4603F-3CBB-47B8-A69E-38F9F1B18E83}" destId="{2021ADAD-7F71-4280-BEEF-7AF1B7708523}" srcOrd="0" destOrd="0" presId="urn:microsoft.com/office/officeart/2018/2/layout/IconLabelDescriptionList"/>
    <dgm:cxn modelId="{DABDAE47-500B-49B1-B11A-03CF2A3F8D32}" type="presParOf" srcId="{E1E4603F-3CBB-47B8-A69E-38F9F1B18E83}" destId="{74536964-12DF-423C-8248-5EB83A77E6D0}" srcOrd="1" destOrd="0" presId="urn:microsoft.com/office/officeart/2018/2/layout/IconLabelDescriptionList"/>
    <dgm:cxn modelId="{B51334CF-C596-40C6-A450-2D2E75575CBF}" type="presParOf" srcId="{E1E4603F-3CBB-47B8-A69E-38F9F1B18E83}" destId="{EE518846-B8A9-4547-9D58-2FB2D922A3F1}" srcOrd="2" destOrd="0" presId="urn:microsoft.com/office/officeart/2018/2/layout/IconLabelDescriptionList"/>
    <dgm:cxn modelId="{5A6FA255-E4AD-4391-B598-C6140263F2CE}" type="presParOf" srcId="{E1E4603F-3CBB-47B8-A69E-38F9F1B18E83}" destId="{54BA696D-6B44-42B4-BF80-FFF32F8F4F73}" srcOrd="3" destOrd="0" presId="urn:microsoft.com/office/officeart/2018/2/layout/IconLabelDescriptionList"/>
    <dgm:cxn modelId="{837FBF83-E9AB-421C-A2F7-4EAC9DE57B64}" type="presParOf" srcId="{E1E4603F-3CBB-47B8-A69E-38F9F1B18E83}" destId="{534C52F9-CF57-47BA-8A55-6455C0DB82D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612F3E-E1C8-424A-899C-AED53E1935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765F3C-7A93-41FC-948B-520307638BBD}">
      <dgm:prSet/>
      <dgm:spPr/>
      <dgm:t>
        <a:bodyPr/>
        <a:lstStyle/>
        <a:p>
          <a:r>
            <a:rPr lang="en-US"/>
            <a:t>Informed Buying and Selling</a:t>
          </a:r>
        </a:p>
      </dgm:t>
    </dgm:pt>
    <dgm:pt modelId="{336A2CCF-813F-4DFB-AEC9-0197133A415A}" type="parTrans" cxnId="{1EC9684A-710C-4A9B-AFD7-BE5F9BD9B74B}">
      <dgm:prSet/>
      <dgm:spPr/>
      <dgm:t>
        <a:bodyPr/>
        <a:lstStyle/>
        <a:p>
          <a:endParaRPr lang="en-US"/>
        </a:p>
      </dgm:t>
    </dgm:pt>
    <dgm:pt modelId="{27E2C302-BB88-4FE4-B002-3AE499F35498}" type="sibTrans" cxnId="{1EC9684A-710C-4A9B-AFD7-BE5F9BD9B74B}">
      <dgm:prSet/>
      <dgm:spPr/>
      <dgm:t>
        <a:bodyPr/>
        <a:lstStyle/>
        <a:p>
          <a:endParaRPr lang="en-US"/>
        </a:p>
      </dgm:t>
    </dgm:pt>
    <dgm:pt modelId="{FFD7E83E-1660-4A31-A5BB-0F77274AA3A1}">
      <dgm:prSet/>
      <dgm:spPr/>
      <dgm:t>
        <a:bodyPr/>
        <a:lstStyle/>
        <a:p>
          <a:r>
            <a:rPr lang="en-US"/>
            <a:t>Price Transparency</a:t>
          </a:r>
        </a:p>
      </dgm:t>
    </dgm:pt>
    <dgm:pt modelId="{E22AC686-2687-4537-9CD8-88EE0DBA9CDD}" type="parTrans" cxnId="{3A9E77FE-612A-4ED5-9A60-0D12550EDF9C}">
      <dgm:prSet/>
      <dgm:spPr/>
      <dgm:t>
        <a:bodyPr/>
        <a:lstStyle/>
        <a:p>
          <a:endParaRPr lang="en-US"/>
        </a:p>
      </dgm:t>
    </dgm:pt>
    <dgm:pt modelId="{6C1B093B-B392-4F5A-8215-28B6439C023B}" type="sibTrans" cxnId="{3A9E77FE-612A-4ED5-9A60-0D12550EDF9C}">
      <dgm:prSet/>
      <dgm:spPr/>
      <dgm:t>
        <a:bodyPr/>
        <a:lstStyle/>
        <a:p>
          <a:endParaRPr lang="en-US"/>
        </a:p>
      </dgm:t>
    </dgm:pt>
    <dgm:pt modelId="{128F7C23-C3FE-4DA3-A690-3A5E673CB239}">
      <dgm:prSet/>
      <dgm:spPr/>
      <dgm:t>
        <a:bodyPr/>
        <a:lstStyle/>
        <a:p>
          <a:r>
            <a:rPr lang="en-US"/>
            <a:t>Fair Pricing</a:t>
          </a:r>
        </a:p>
      </dgm:t>
    </dgm:pt>
    <dgm:pt modelId="{34AB8343-E526-4E0E-A380-95435B6266FE}" type="parTrans" cxnId="{690FE5E7-78DB-4F59-9D7B-AC19D3DA2023}">
      <dgm:prSet/>
      <dgm:spPr/>
      <dgm:t>
        <a:bodyPr/>
        <a:lstStyle/>
        <a:p>
          <a:endParaRPr lang="en-US"/>
        </a:p>
      </dgm:t>
    </dgm:pt>
    <dgm:pt modelId="{8F0FD2E8-1940-495A-A324-F968C7DEDBA6}" type="sibTrans" cxnId="{690FE5E7-78DB-4F59-9D7B-AC19D3DA2023}">
      <dgm:prSet/>
      <dgm:spPr/>
      <dgm:t>
        <a:bodyPr/>
        <a:lstStyle/>
        <a:p>
          <a:endParaRPr lang="en-US"/>
        </a:p>
      </dgm:t>
    </dgm:pt>
    <dgm:pt modelId="{52F4AC55-AC6A-4641-980F-8973A7C03643}">
      <dgm:prSet/>
      <dgm:spPr/>
      <dgm:t>
        <a:bodyPr/>
        <a:lstStyle/>
        <a:p>
          <a:r>
            <a:rPr lang="en-US"/>
            <a:t>Reduced Information Asymmetry</a:t>
          </a:r>
        </a:p>
      </dgm:t>
    </dgm:pt>
    <dgm:pt modelId="{83F455A1-1F54-4636-BD06-7A310ACAE00A}" type="parTrans" cxnId="{B66EB74B-3377-4B34-8FDD-2B73F0CB929C}">
      <dgm:prSet/>
      <dgm:spPr/>
      <dgm:t>
        <a:bodyPr/>
        <a:lstStyle/>
        <a:p>
          <a:endParaRPr lang="en-US"/>
        </a:p>
      </dgm:t>
    </dgm:pt>
    <dgm:pt modelId="{1CA3F48E-F68A-4906-A14F-95CBA2993750}" type="sibTrans" cxnId="{B66EB74B-3377-4B34-8FDD-2B73F0CB929C}">
      <dgm:prSet/>
      <dgm:spPr/>
      <dgm:t>
        <a:bodyPr/>
        <a:lstStyle/>
        <a:p>
          <a:endParaRPr lang="en-US"/>
        </a:p>
      </dgm:t>
    </dgm:pt>
    <dgm:pt modelId="{D66BF8EC-4329-4C22-852C-831664051AB1}">
      <dgm:prSet/>
      <dgm:spPr/>
      <dgm:t>
        <a:bodyPr/>
        <a:lstStyle/>
        <a:p>
          <a:r>
            <a:rPr lang="en-US"/>
            <a:t>Market Insights</a:t>
          </a:r>
        </a:p>
      </dgm:t>
    </dgm:pt>
    <dgm:pt modelId="{CD893F29-3CC7-45F7-B0D0-70066BB96BB8}" type="parTrans" cxnId="{4ED1C100-1B81-4612-BF21-C3EE777DA85E}">
      <dgm:prSet/>
      <dgm:spPr/>
      <dgm:t>
        <a:bodyPr/>
        <a:lstStyle/>
        <a:p>
          <a:endParaRPr lang="en-US"/>
        </a:p>
      </dgm:t>
    </dgm:pt>
    <dgm:pt modelId="{11D76EEC-1FF1-45A5-BA4F-B11D7A8F76C5}" type="sibTrans" cxnId="{4ED1C100-1B81-4612-BF21-C3EE777DA85E}">
      <dgm:prSet/>
      <dgm:spPr/>
      <dgm:t>
        <a:bodyPr/>
        <a:lstStyle/>
        <a:p>
          <a:endParaRPr lang="en-US"/>
        </a:p>
      </dgm:t>
    </dgm:pt>
    <dgm:pt modelId="{26918EEA-4FC8-4099-AE72-82F5890DED63}">
      <dgm:prSet/>
      <dgm:spPr/>
      <dgm:t>
        <a:bodyPr/>
        <a:lstStyle/>
        <a:p>
          <a:r>
            <a:rPr lang="en-US"/>
            <a:t>Enhanced User Experience</a:t>
          </a:r>
        </a:p>
      </dgm:t>
    </dgm:pt>
    <dgm:pt modelId="{A9E6EE5E-9E24-49F8-BFE1-0384090D1F1B}" type="parTrans" cxnId="{E84CD2FA-2B5B-4A67-83F8-D0A1FE8FD5A9}">
      <dgm:prSet/>
      <dgm:spPr/>
      <dgm:t>
        <a:bodyPr/>
        <a:lstStyle/>
        <a:p>
          <a:endParaRPr lang="en-US"/>
        </a:p>
      </dgm:t>
    </dgm:pt>
    <dgm:pt modelId="{228329FE-11C3-4E65-81C2-614C42C3DBDF}" type="sibTrans" cxnId="{E84CD2FA-2B5B-4A67-83F8-D0A1FE8FD5A9}">
      <dgm:prSet/>
      <dgm:spPr/>
      <dgm:t>
        <a:bodyPr/>
        <a:lstStyle/>
        <a:p>
          <a:endParaRPr lang="en-US"/>
        </a:p>
      </dgm:t>
    </dgm:pt>
    <dgm:pt modelId="{38F6842F-B3A1-427D-85FA-1DDAD6B3ECD3}">
      <dgm:prSet/>
      <dgm:spPr/>
      <dgm:t>
        <a:bodyPr/>
        <a:lstStyle/>
        <a:p>
          <a:r>
            <a:rPr lang="en-US"/>
            <a:t>User Feedback and Improvement</a:t>
          </a:r>
        </a:p>
      </dgm:t>
    </dgm:pt>
    <dgm:pt modelId="{DA36AD18-C876-48D5-92B6-FDB14C484C09}" type="parTrans" cxnId="{CF424ACD-AA08-47D5-867E-8FD56522AC26}">
      <dgm:prSet/>
      <dgm:spPr/>
      <dgm:t>
        <a:bodyPr/>
        <a:lstStyle/>
        <a:p>
          <a:endParaRPr lang="en-US"/>
        </a:p>
      </dgm:t>
    </dgm:pt>
    <dgm:pt modelId="{B69A0863-3B2F-4B77-BFD7-C68E6CCAEBDE}" type="sibTrans" cxnId="{CF424ACD-AA08-47D5-867E-8FD56522AC26}">
      <dgm:prSet/>
      <dgm:spPr/>
      <dgm:t>
        <a:bodyPr/>
        <a:lstStyle/>
        <a:p>
          <a:endParaRPr lang="en-US"/>
        </a:p>
      </dgm:t>
    </dgm:pt>
    <dgm:pt modelId="{848DBCF2-7A85-45D9-8E03-CF80F730441E}" type="pres">
      <dgm:prSet presAssocID="{7C612F3E-E1C8-424A-899C-AED53E1935F0}" presName="root" presStyleCnt="0">
        <dgm:presLayoutVars>
          <dgm:dir/>
          <dgm:resizeHandles val="exact"/>
        </dgm:presLayoutVars>
      </dgm:prSet>
      <dgm:spPr/>
    </dgm:pt>
    <dgm:pt modelId="{6861ED53-135B-4DC0-AFFB-BD5C304556FE}" type="pres">
      <dgm:prSet presAssocID="{1E765F3C-7A93-41FC-948B-520307638BBD}" presName="compNode" presStyleCnt="0"/>
      <dgm:spPr/>
    </dgm:pt>
    <dgm:pt modelId="{39E99840-22E3-4A39-89F8-4F35FBA00D8F}" type="pres">
      <dgm:prSet presAssocID="{1E765F3C-7A93-41FC-948B-520307638BBD}" presName="bgRect" presStyleLbl="bgShp" presStyleIdx="0" presStyleCnt="7"/>
      <dgm:spPr/>
    </dgm:pt>
    <dgm:pt modelId="{752152DF-BB9A-446F-AD3F-0344A2262A7C}" type="pres">
      <dgm:prSet presAssocID="{1E765F3C-7A93-41FC-948B-520307638BB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DFC29AB-AB45-4485-8D16-AEC0BE9BC9CB}" type="pres">
      <dgm:prSet presAssocID="{1E765F3C-7A93-41FC-948B-520307638BBD}" presName="spaceRect" presStyleCnt="0"/>
      <dgm:spPr/>
    </dgm:pt>
    <dgm:pt modelId="{3D18C42B-FB48-45A7-971F-8383BA344AB5}" type="pres">
      <dgm:prSet presAssocID="{1E765F3C-7A93-41FC-948B-520307638BBD}" presName="parTx" presStyleLbl="revTx" presStyleIdx="0" presStyleCnt="7">
        <dgm:presLayoutVars>
          <dgm:chMax val="0"/>
          <dgm:chPref val="0"/>
        </dgm:presLayoutVars>
      </dgm:prSet>
      <dgm:spPr/>
    </dgm:pt>
    <dgm:pt modelId="{B0CC5BA1-BDE0-4E7D-B683-B838A95B11A9}" type="pres">
      <dgm:prSet presAssocID="{27E2C302-BB88-4FE4-B002-3AE499F35498}" presName="sibTrans" presStyleCnt="0"/>
      <dgm:spPr/>
    </dgm:pt>
    <dgm:pt modelId="{7D834ACB-B004-4E58-996B-14DF9781A8AE}" type="pres">
      <dgm:prSet presAssocID="{FFD7E83E-1660-4A31-A5BB-0F77274AA3A1}" presName="compNode" presStyleCnt="0"/>
      <dgm:spPr/>
    </dgm:pt>
    <dgm:pt modelId="{CA8AADE7-AC67-4AA5-B76D-F2BA96CDF55E}" type="pres">
      <dgm:prSet presAssocID="{FFD7E83E-1660-4A31-A5BB-0F77274AA3A1}" presName="bgRect" presStyleLbl="bgShp" presStyleIdx="1" presStyleCnt="7"/>
      <dgm:spPr/>
    </dgm:pt>
    <dgm:pt modelId="{6404CFF7-B506-4368-AAB3-2B940674B286}" type="pres">
      <dgm:prSet presAssocID="{FFD7E83E-1660-4A31-A5BB-0F77274AA3A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A2C0B0A-4CA5-43D4-897B-6A8DF9952CED}" type="pres">
      <dgm:prSet presAssocID="{FFD7E83E-1660-4A31-A5BB-0F77274AA3A1}" presName="spaceRect" presStyleCnt="0"/>
      <dgm:spPr/>
    </dgm:pt>
    <dgm:pt modelId="{ECF47AA1-D9A3-4AFB-ACDC-3FCD1A71F7C7}" type="pres">
      <dgm:prSet presAssocID="{FFD7E83E-1660-4A31-A5BB-0F77274AA3A1}" presName="parTx" presStyleLbl="revTx" presStyleIdx="1" presStyleCnt="7">
        <dgm:presLayoutVars>
          <dgm:chMax val="0"/>
          <dgm:chPref val="0"/>
        </dgm:presLayoutVars>
      </dgm:prSet>
      <dgm:spPr/>
    </dgm:pt>
    <dgm:pt modelId="{191643A1-1D87-4AB3-B452-A6C0BBB9B36E}" type="pres">
      <dgm:prSet presAssocID="{6C1B093B-B392-4F5A-8215-28B6439C023B}" presName="sibTrans" presStyleCnt="0"/>
      <dgm:spPr/>
    </dgm:pt>
    <dgm:pt modelId="{4101E4E0-6ABF-4E0C-8513-6D09DAA5149A}" type="pres">
      <dgm:prSet presAssocID="{128F7C23-C3FE-4DA3-A690-3A5E673CB239}" presName="compNode" presStyleCnt="0"/>
      <dgm:spPr/>
    </dgm:pt>
    <dgm:pt modelId="{84FC66C9-A9EA-4BD9-A44E-A7AE8223D4C3}" type="pres">
      <dgm:prSet presAssocID="{128F7C23-C3FE-4DA3-A690-3A5E673CB239}" presName="bgRect" presStyleLbl="bgShp" presStyleIdx="2" presStyleCnt="7"/>
      <dgm:spPr/>
    </dgm:pt>
    <dgm:pt modelId="{E59276E2-4F59-46EF-A42C-E743B4EDB9D7}" type="pres">
      <dgm:prSet presAssocID="{128F7C23-C3FE-4DA3-A690-3A5E673CB23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5471FDD-310C-488A-9100-23C3DA2FCA12}" type="pres">
      <dgm:prSet presAssocID="{128F7C23-C3FE-4DA3-A690-3A5E673CB239}" presName="spaceRect" presStyleCnt="0"/>
      <dgm:spPr/>
    </dgm:pt>
    <dgm:pt modelId="{D2746F5B-96A7-4CF2-9579-0AF1893E397C}" type="pres">
      <dgm:prSet presAssocID="{128F7C23-C3FE-4DA3-A690-3A5E673CB239}" presName="parTx" presStyleLbl="revTx" presStyleIdx="2" presStyleCnt="7">
        <dgm:presLayoutVars>
          <dgm:chMax val="0"/>
          <dgm:chPref val="0"/>
        </dgm:presLayoutVars>
      </dgm:prSet>
      <dgm:spPr/>
    </dgm:pt>
    <dgm:pt modelId="{18D3C8CF-F726-4879-87F8-718A065D0635}" type="pres">
      <dgm:prSet presAssocID="{8F0FD2E8-1940-495A-A324-F968C7DEDBA6}" presName="sibTrans" presStyleCnt="0"/>
      <dgm:spPr/>
    </dgm:pt>
    <dgm:pt modelId="{E3E8CD58-733C-47F3-A2F4-3FB828D78F67}" type="pres">
      <dgm:prSet presAssocID="{52F4AC55-AC6A-4641-980F-8973A7C03643}" presName="compNode" presStyleCnt="0"/>
      <dgm:spPr/>
    </dgm:pt>
    <dgm:pt modelId="{C1601888-73CD-4281-8FDE-4A8D9E5F25F6}" type="pres">
      <dgm:prSet presAssocID="{52F4AC55-AC6A-4641-980F-8973A7C03643}" presName="bgRect" presStyleLbl="bgShp" presStyleIdx="3" presStyleCnt="7"/>
      <dgm:spPr/>
    </dgm:pt>
    <dgm:pt modelId="{70808116-D155-4149-8111-CD502BC32C65}" type="pres">
      <dgm:prSet presAssocID="{52F4AC55-AC6A-4641-980F-8973A7C0364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8019B4-C83E-4F82-8FA0-633776247933}" type="pres">
      <dgm:prSet presAssocID="{52F4AC55-AC6A-4641-980F-8973A7C03643}" presName="spaceRect" presStyleCnt="0"/>
      <dgm:spPr/>
    </dgm:pt>
    <dgm:pt modelId="{E1A54C70-AAC4-424B-9942-7ED04B997924}" type="pres">
      <dgm:prSet presAssocID="{52F4AC55-AC6A-4641-980F-8973A7C03643}" presName="parTx" presStyleLbl="revTx" presStyleIdx="3" presStyleCnt="7">
        <dgm:presLayoutVars>
          <dgm:chMax val="0"/>
          <dgm:chPref val="0"/>
        </dgm:presLayoutVars>
      </dgm:prSet>
      <dgm:spPr/>
    </dgm:pt>
    <dgm:pt modelId="{3D9864EC-03A1-41DF-AE7A-05CA9A142411}" type="pres">
      <dgm:prSet presAssocID="{1CA3F48E-F68A-4906-A14F-95CBA2993750}" presName="sibTrans" presStyleCnt="0"/>
      <dgm:spPr/>
    </dgm:pt>
    <dgm:pt modelId="{64E16F87-AA3D-4092-9A40-958A69C7F782}" type="pres">
      <dgm:prSet presAssocID="{D66BF8EC-4329-4C22-852C-831664051AB1}" presName="compNode" presStyleCnt="0"/>
      <dgm:spPr/>
    </dgm:pt>
    <dgm:pt modelId="{EA99479F-4451-4D78-91CC-11E175D0B958}" type="pres">
      <dgm:prSet presAssocID="{D66BF8EC-4329-4C22-852C-831664051AB1}" presName="bgRect" presStyleLbl="bgShp" presStyleIdx="4" presStyleCnt="7"/>
      <dgm:spPr/>
    </dgm:pt>
    <dgm:pt modelId="{E61579C2-568D-4640-A84A-74572531AF56}" type="pres">
      <dgm:prSet presAssocID="{D66BF8EC-4329-4C22-852C-831664051AB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9EA7D74-B3AE-458E-84B7-EF2ED32B5A6C}" type="pres">
      <dgm:prSet presAssocID="{D66BF8EC-4329-4C22-852C-831664051AB1}" presName="spaceRect" presStyleCnt="0"/>
      <dgm:spPr/>
    </dgm:pt>
    <dgm:pt modelId="{5C90B3AF-019B-415A-9A5E-AD19C015BC8D}" type="pres">
      <dgm:prSet presAssocID="{D66BF8EC-4329-4C22-852C-831664051AB1}" presName="parTx" presStyleLbl="revTx" presStyleIdx="4" presStyleCnt="7">
        <dgm:presLayoutVars>
          <dgm:chMax val="0"/>
          <dgm:chPref val="0"/>
        </dgm:presLayoutVars>
      </dgm:prSet>
      <dgm:spPr/>
    </dgm:pt>
    <dgm:pt modelId="{5BFCF3E6-8C35-4603-AF25-7E95D461E565}" type="pres">
      <dgm:prSet presAssocID="{11D76EEC-1FF1-45A5-BA4F-B11D7A8F76C5}" presName="sibTrans" presStyleCnt="0"/>
      <dgm:spPr/>
    </dgm:pt>
    <dgm:pt modelId="{6E063914-B6BA-4098-AC8E-3649DA498C8A}" type="pres">
      <dgm:prSet presAssocID="{26918EEA-4FC8-4099-AE72-82F5890DED63}" presName="compNode" presStyleCnt="0"/>
      <dgm:spPr/>
    </dgm:pt>
    <dgm:pt modelId="{C665BEAE-3C35-4F10-A147-12AE8A9AA670}" type="pres">
      <dgm:prSet presAssocID="{26918EEA-4FC8-4099-AE72-82F5890DED63}" presName="bgRect" presStyleLbl="bgShp" presStyleIdx="5" presStyleCnt="7"/>
      <dgm:spPr/>
    </dgm:pt>
    <dgm:pt modelId="{15C81AAA-BA01-4938-97B7-4D86641CE668}" type="pres">
      <dgm:prSet presAssocID="{26918EEA-4FC8-4099-AE72-82F5890DED6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C902D7-606A-431E-AF04-A3768BE68293}" type="pres">
      <dgm:prSet presAssocID="{26918EEA-4FC8-4099-AE72-82F5890DED63}" presName="spaceRect" presStyleCnt="0"/>
      <dgm:spPr/>
    </dgm:pt>
    <dgm:pt modelId="{40111F4E-FA4B-42A2-B83C-7BC4A2381ACD}" type="pres">
      <dgm:prSet presAssocID="{26918EEA-4FC8-4099-AE72-82F5890DED63}" presName="parTx" presStyleLbl="revTx" presStyleIdx="5" presStyleCnt="7">
        <dgm:presLayoutVars>
          <dgm:chMax val="0"/>
          <dgm:chPref val="0"/>
        </dgm:presLayoutVars>
      </dgm:prSet>
      <dgm:spPr/>
    </dgm:pt>
    <dgm:pt modelId="{31BB7EF6-13A5-4378-A1D1-F35D764C922E}" type="pres">
      <dgm:prSet presAssocID="{228329FE-11C3-4E65-81C2-614C42C3DBDF}" presName="sibTrans" presStyleCnt="0"/>
      <dgm:spPr/>
    </dgm:pt>
    <dgm:pt modelId="{18CD7C9E-86C1-4A4D-9310-3FBF97787A02}" type="pres">
      <dgm:prSet presAssocID="{38F6842F-B3A1-427D-85FA-1DDAD6B3ECD3}" presName="compNode" presStyleCnt="0"/>
      <dgm:spPr/>
    </dgm:pt>
    <dgm:pt modelId="{199033BC-27C2-4067-8E00-E614AB4B4AE0}" type="pres">
      <dgm:prSet presAssocID="{38F6842F-B3A1-427D-85FA-1DDAD6B3ECD3}" presName="bgRect" presStyleLbl="bgShp" presStyleIdx="6" presStyleCnt="7"/>
      <dgm:spPr/>
    </dgm:pt>
    <dgm:pt modelId="{AC6122B4-0EB8-4B8F-8594-DAEEED5E63A7}" type="pres">
      <dgm:prSet presAssocID="{38F6842F-B3A1-427D-85FA-1DDAD6B3ECD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6297783-72CC-4CE3-8246-C06C82C0E80A}" type="pres">
      <dgm:prSet presAssocID="{38F6842F-B3A1-427D-85FA-1DDAD6B3ECD3}" presName="spaceRect" presStyleCnt="0"/>
      <dgm:spPr/>
    </dgm:pt>
    <dgm:pt modelId="{B26CA086-E807-4AC9-87A1-954747B4B73C}" type="pres">
      <dgm:prSet presAssocID="{38F6842F-B3A1-427D-85FA-1DDAD6B3ECD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ED1C100-1B81-4612-BF21-C3EE777DA85E}" srcId="{7C612F3E-E1C8-424A-899C-AED53E1935F0}" destId="{D66BF8EC-4329-4C22-852C-831664051AB1}" srcOrd="4" destOrd="0" parTransId="{CD893F29-3CC7-45F7-B0D0-70066BB96BB8}" sibTransId="{11D76EEC-1FF1-45A5-BA4F-B11D7A8F76C5}"/>
    <dgm:cxn modelId="{C94E600C-0955-4418-A5D5-7755C629FAA1}" type="presOf" srcId="{52F4AC55-AC6A-4641-980F-8973A7C03643}" destId="{E1A54C70-AAC4-424B-9942-7ED04B997924}" srcOrd="0" destOrd="0" presId="urn:microsoft.com/office/officeart/2018/2/layout/IconVerticalSolidList"/>
    <dgm:cxn modelId="{49AA0416-4ECE-42A2-AC4E-23FD7F048D03}" type="presOf" srcId="{1E765F3C-7A93-41FC-948B-520307638BBD}" destId="{3D18C42B-FB48-45A7-971F-8383BA344AB5}" srcOrd="0" destOrd="0" presId="urn:microsoft.com/office/officeart/2018/2/layout/IconVerticalSolidList"/>
    <dgm:cxn modelId="{EE94105D-E5FD-467A-A3C4-B60D6841F3CD}" type="presOf" srcId="{26918EEA-4FC8-4099-AE72-82F5890DED63}" destId="{40111F4E-FA4B-42A2-B83C-7BC4A2381ACD}" srcOrd="0" destOrd="0" presId="urn:microsoft.com/office/officeart/2018/2/layout/IconVerticalSolidList"/>
    <dgm:cxn modelId="{1EC9684A-710C-4A9B-AFD7-BE5F9BD9B74B}" srcId="{7C612F3E-E1C8-424A-899C-AED53E1935F0}" destId="{1E765F3C-7A93-41FC-948B-520307638BBD}" srcOrd="0" destOrd="0" parTransId="{336A2CCF-813F-4DFB-AEC9-0197133A415A}" sibTransId="{27E2C302-BB88-4FE4-B002-3AE499F35498}"/>
    <dgm:cxn modelId="{B66EB74B-3377-4B34-8FDD-2B73F0CB929C}" srcId="{7C612F3E-E1C8-424A-899C-AED53E1935F0}" destId="{52F4AC55-AC6A-4641-980F-8973A7C03643}" srcOrd="3" destOrd="0" parTransId="{83F455A1-1F54-4636-BD06-7A310ACAE00A}" sibTransId="{1CA3F48E-F68A-4906-A14F-95CBA2993750}"/>
    <dgm:cxn modelId="{6E8CB14E-C581-4B42-A36F-D3FE95AEBE04}" type="presOf" srcId="{38F6842F-B3A1-427D-85FA-1DDAD6B3ECD3}" destId="{B26CA086-E807-4AC9-87A1-954747B4B73C}" srcOrd="0" destOrd="0" presId="urn:microsoft.com/office/officeart/2018/2/layout/IconVerticalSolidList"/>
    <dgm:cxn modelId="{28E9FD4F-CAC2-44F0-811B-EECC5C790862}" type="presOf" srcId="{7C612F3E-E1C8-424A-899C-AED53E1935F0}" destId="{848DBCF2-7A85-45D9-8E03-CF80F730441E}" srcOrd="0" destOrd="0" presId="urn:microsoft.com/office/officeart/2018/2/layout/IconVerticalSolidList"/>
    <dgm:cxn modelId="{21315680-0256-4248-A58F-48672D14E64B}" type="presOf" srcId="{D66BF8EC-4329-4C22-852C-831664051AB1}" destId="{5C90B3AF-019B-415A-9A5E-AD19C015BC8D}" srcOrd="0" destOrd="0" presId="urn:microsoft.com/office/officeart/2018/2/layout/IconVerticalSolidList"/>
    <dgm:cxn modelId="{147ADC8C-44BA-4AEE-8241-9352031C2451}" type="presOf" srcId="{FFD7E83E-1660-4A31-A5BB-0F77274AA3A1}" destId="{ECF47AA1-D9A3-4AFB-ACDC-3FCD1A71F7C7}" srcOrd="0" destOrd="0" presId="urn:microsoft.com/office/officeart/2018/2/layout/IconVerticalSolidList"/>
    <dgm:cxn modelId="{4FCC97BE-BBC1-4D1B-92B0-4791E940433C}" type="presOf" srcId="{128F7C23-C3FE-4DA3-A690-3A5E673CB239}" destId="{D2746F5B-96A7-4CF2-9579-0AF1893E397C}" srcOrd="0" destOrd="0" presId="urn:microsoft.com/office/officeart/2018/2/layout/IconVerticalSolidList"/>
    <dgm:cxn modelId="{CF424ACD-AA08-47D5-867E-8FD56522AC26}" srcId="{7C612F3E-E1C8-424A-899C-AED53E1935F0}" destId="{38F6842F-B3A1-427D-85FA-1DDAD6B3ECD3}" srcOrd="6" destOrd="0" parTransId="{DA36AD18-C876-48D5-92B6-FDB14C484C09}" sibTransId="{B69A0863-3B2F-4B77-BFD7-C68E6CCAEBDE}"/>
    <dgm:cxn modelId="{690FE5E7-78DB-4F59-9D7B-AC19D3DA2023}" srcId="{7C612F3E-E1C8-424A-899C-AED53E1935F0}" destId="{128F7C23-C3FE-4DA3-A690-3A5E673CB239}" srcOrd="2" destOrd="0" parTransId="{34AB8343-E526-4E0E-A380-95435B6266FE}" sibTransId="{8F0FD2E8-1940-495A-A324-F968C7DEDBA6}"/>
    <dgm:cxn modelId="{E84CD2FA-2B5B-4A67-83F8-D0A1FE8FD5A9}" srcId="{7C612F3E-E1C8-424A-899C-AED53E1935F0}" destId="{26918EEA-4FC8-4099-AE72-82F5890DED63}" srcOrd="5" destOrd="0" parTransId="{A9E6EE5E-9E24-49F8-BFE1-0384090D1F1B}" sibTransId="{228329FE-11C3-4E65-81C2-614C42C3DBDF}"/>
    <dgm:cxn modelId="{3A9E77FE-612A-4ED5-9A60-0D12550EDF9C}" srcId="{7C612F3E-E1C8-424A-899C-AED53E1935F0}" destId="{FFD7E83E-1660-4A31-A5BB-0F77274AA3A1}" srcOrd="1" destOrd="0" parTransId="{E22AC686-2687-4537-9CD8-88EE0DBA9CDD}" sibTransId="{6C1B093B-B392-4F5A-8215-28B6439C023B}"/>
    <dgm:cxn modelId="{1C1C51BD-3B26-49A8-83B4-0F4C99804AD3}" type="presParOf" srcId="{848DBCF2-7A85-45D9-8E03-CF80F730441E}" destId="{6861ED53-135B-4DC0-AFFB-BD5C304556FE}" srcOrd="0" destOrd="0" presId="urn:microsoft.com/office/officeart/2018/2/layout/IconVerticalSolidList"/>
    <dgm:cxn modelId="{D3016666-7452-4498-824C-320500732A9A}" type="presParOf" srcId="{6861ED53-135B-4DC0-AFFB-BD5C304556FE}" destId="{39E99840-22E3-4A39-89F8-4F35FBA00D8F}" srcOrd="0" destOrd="0" presId="urn:microsoft.com/office/officeart/2018/2/layout/IconVerticalSolidList"/>
    <dgm:cxn modelId="{D9FF9344-0F31-48AF-A65C-9C2386133B12}" type="presParOf" srcId="{6861ED53-135B-4DC0-AFFB-BD5C304556FE}" destId="{752152DF-BB9A-446F-AD3F-0344A2262A7C}" srcOrd="1" destOrd="0" presId="urn:microsoft.com/office/officeart/2018/2/layout/IconVerticalSolidList"/>
    <dgm:cxn modelId="{1CCB0C38-16CE-47C7-8FD2-EEA27774EFB5}" type="presParOf" srcId="{6861ED53-135B-4DC0-AFFB-BD5C304556FE}" destId="{5DFC29AB-AB45-4485-8D16-AEC0BE9BC9CB}" srcOrd="2" destOrd="0" presId="urn:microsoft.com/office/officeart/2018/2/layout/IconVerticalSolidList"/>
    <dgm:cxn modelId="{CE28C125-52BE-4754-9586-0427A93EEA1B}" type="presParOf" srcId="{6861ED53-135B-4DC0-AFFB-BD5C304556FE}" destId="{3D18C42B-FB48-45A7-971F-8383BA344AB5}" srcOrd="3" destOrd="0" presId="urn:microsoft.com/office/officeart/2018/2/layout/IconVerticalSolidList"/>
    <dgm:cxn modelId="{10107541-579A-437C-9002-11D31BBF92BF}" type="presParOf" srcId="{848DBCF2-7A85-45D9-8E03-CF80F730441E}" destId="{B0CC5BA1-BDE0-4E7D-B683-B838A95B11A9}" srcOrd="1" destOrd="0" presId="urn:microsoft.com/office/officeart/2018/2/layout/IconVerticalSolidList"/>
    <dgm:cxn modelId="{91509AEF-E569-435F-8AE5-065167B12ECF}" type="presParOf" srcId="{848DBCF2-7A85-45D9-8E03-CF80F730441E}" destId="{7D834ACB-B004-4E58-996B-14DF9781A8AE}" srcOrd="2" destOrd="0" presId="urn:microsoft.com/office/officeart/2018/2/layout/IconVerticalSolidList"/>
    <dgm:cxn modelId="{B9764D3F-7C58-4820-B696-98AE08FA4989}" type="presParOf" srcId="{7D834ACB-B004-4E58-996B-14DF9781A8AE}" destId="{CA8AADE7-AC67-4AA5-B76D-F2BA96CDF55E}" srcOrd="0" destOrd="0" presId="urn:microsoft.com/office/officeart/2018/2/layout/IconVerticalSolidList"/>
    <dgm:cxn modelId="{E1A400D0-1DD5-42C5-A935-5ED3615A4140}" type="presParOf" srcId="{7D834ACB-B004-4E58-996B-14DF9781A8AE}" destId="{6404CFF7-B506-4368-AAB3-2B940674B286}" srcOrd="1" destOrd="0" presId="urn:microsoft.com/office/officeart/2018/2/layout/IconVerticalSolidList"/>
    <dgm:cxn modelId="{8F05F59D-5B83-480E-BEEB-B7BF60D42AE4}" type="presParOf" srcId="{7D834ACB-B004-4E58-996B-14DF9781A8AE}" destId="{FA2C0B0A-4CA5-43D4-897B-6A8DF9952CED}" srcOrd="2" destOrd="0" presId="urn:microsoft.com/office/officeart/2018/2/layout/IconVerticalSolidList"/>
    <dgm:cxn modelId="{C31FFD88-DA21-414E-A1B0-37501273B906}" type="presParOf" srcId="{7D834ACB-B004-4E58-996B-14DF9781A8AE}" destId="{ECF47AA1-D9A3-4AFB-ACDC-3FCD1A71F7C7}" srcOrd="3" destOrd="0" presId="urn:microsoft.com/office/officeart/2018/2/layout/IconVerticalSolidList"/>
    <dgm:cxn modelId="{29C3B843-8FA9-46D2-8A3F-416F2A3DB4CD}" type="presParOf" srcId="{848DBCF2-7A85-45D9-8E03-CF80F730441E}" destId="{191643A1-1D87-4AB3-B452-A6C0BBB9B36E}" srcOrd="3" destOrd="0" presId="urn:microsoft.com/office/officeart/2018/2/layout/IconVerticalSolidList"/>
    <dgm:cxn modelId="{2B55C230-0E37-4B89-8152-088D8E9F7FFA}" type="presParOf" srcId="{848DBCF2-7A85-45D9-8E03-CF80F730441E}" destId="{4101E4E0-6ABF-4E0C-8513-6D09DAA5149A}" srcOrd="4" destOrd="0" presId="urn:microsoft.com/office/officeart/2018/2/layout/IconVerticalSolidList"/>
    <dgm:cxn modelId="{271D2D42-698A-4458-BC0A-15008A279627}" type="presParOf" srcId="{4101E4E0-6ABF-4E0C-8513-6D09DAA5149A}" destId="{84FC66C9-A9EA-4BD9-A44E-A7AE8223D4C3}" srcOrd="0" destOrd="0" presId="urn:microsoft.com/office/officeart/2018/2/layout/IconVerticalSolidList"/>
    <dgm:cxn modelId="{0ED18DC7-4231-4E22-8A2A-71C7023F8909}" type="presParOf" srcId="{4101E4E0-6ABF-4E0C-8513-6D09DAA5149A}" destId="{E59276E2-4F59-46EF-A42C-E743B4EDB9D7}" srcOrd="1" destOrd="0" presId="urn:microsoft.com/office/officeart/2018/2/layout/IconVerticalSolidList"/>
    <dgm:cxn modelId="{C4EE22B8-4E7F-4023-8DF7-BF528A893A33}" type="presParOf" srcId="{4101E4E0-6ABF-4E0C-8513-6D09DAA5149A}" destId="{65471FDD-310C-488A-9100-23C3DA2FCA12}" srcOrd="2" destOrd="0" presId="urn:microsoft.com/office/officeart/2018/2/layout/IconVerticalSolidList"/>
    <dgm:cxn modelId="{8189C3C9-D55E-4B3B-95F7-DCDCDD83F758}" type="presParOf" srcId="{4101E4E0-6ABF-4E0C-8513-6D09DAA5149A}" destId="{D2746F5B-96A7-4CF2-9579-0AF1893E397C}" srcOrd="3" destOrd="0" presId="urn:microsoft.com/office/officeart/2018/2/layout/IconVerticalSolidList"/>
    <dgm:cxn modelId="{9DF2544B-FB2B-49D1-A8DD-F7DFE1920B54}" type="presParOf" srcId="{848DBCF2-7A85-45D9-8E03-CF80F730441E}" destId="{18D3C8CF-F726-4879-87F8-718A065D0635}" srcOrd="5" destOrd="0" presId="urn:microsoft.com/office/officeart/2018/2/layout/IconVerticalSolidList"/>
    <dgm:cxn modelId="{53EAE57B-61AF-4318-B666-8D4C13CF31BA}" type="presParOf" srcId="{848DBCF2-7A85-45D9-8E03-CF80F730441E}" destId="{E3E8CD58-733C-47F3-A2F4-3FB828D78F67}" srcOrd="6" destOrd="0" presId="urn:microsoft.com/office/officeart/2018/2/layout/IconVerticalSolidList"/>
    <dgm:cxn modelId="{509CED9E-853F-419F-BAAC-3E61D3E09AD7}" type="presParOf" srcId="{E3E8CD58-733C-47F3-A2F4-3FB828D78F67}" destId="{C1601888-73CD-4281-8FDE-4A8D9E5F25F6}" srcOrd="0" destOrd="0" presId="urn:microsoft.com/office/officeart/2018/2/layout/IconVerticalSolidList"/>
    <dgm:cxn modelId="{EEE33837-A530-4CAB-9C79-9F3163BE41BF}" type="presParOf" srcId="{E3E8CD58-733C-47F3-A2F4-3FB828D78F67}" destId="{70808116-D155-4149-8111-CD502BC32C65}" srcOrd="1" destOrd="0" presId="urn:microsoft.com/office/officeart/2018/2/layout/IconVerticalSolidList"/>
    <dgm:cxn modelId="{19579A64-AF09-443A-BAEB-D24C6438AF5E}" type="presParOf" srcId="{E3E8CD58-733C-47F3-A2F4-3FB828D78F67}" destId="{DE8019B4-C83E-4F82-8FA0-633776247933}" srcOrd="2" destOrd="0" presId="urn:microsoft.com/office/officeart/2018/2/layout/IconVerticalSolidList"/>
    <dgm:cxn modelId="{33A0C9E9-45C7-48EA-854F-9C23033D50D8}" type="presParOf" srcId="{E3E8CD58-733C-47F3-A2F4-3FB828D78F67}" destId="{E1A54C70-AAC4-424B-9942-7ED04B997924}" srcOrd="3" destOrd="0" presId="urn:microsoft.com/office/officeart/2018/2/layout/IconVerticalSolidList"/>
    <dgm:cxn modelId="{81A89BC4-9497-4C9E-A045-3C4C4CA1668F}" type="presParOf" srcId="{848DBCF2-7A85-45D9-8E03-CF80F730441E}" destId="{3D9864EC-03A1-41DF-AE7A-05CA9A142411}" srcOrd="7" destOrd="0" presId="urn:microsoft.com/office/officeart/2018/2/layout/IconVerticalSolidList"/>
    <dgm:cxn modelId="{774EABE9-A5E1-46AA-A3FF-8EE72E240215}" type="presParOf" srcId="{848DBCF2-7A85-45D9-8E03-CF80F730441E}" destId="{64E16F87-AA3D-4092-9A40-958A69C7F782}" srcOrd="8" destOrd="0" presId="urn:microsoft.com/office/officeart/2018/2/layout/IconVerticalSolidList"/>
    <dgm:cxn modelId="{A4EF7EFF-3FF8-4F1B-A3D8-E534E84412EF}" type="presParOf" srcId="{64E16F87-AA3D-4092-9A40-958A69C7F782}" destId="{EA99479F-4451-4D78-91CC-11E175D0B958}" srcOrd="0" destOrd="0" presId="urn:microsoft.com/office/officeart/2018/2/layout/IconVerticalSolidList"/>
    <dgm:cxn modelId="{6ED284B8-0C3D-44F0-9086-251CACC3787C}" type="presParOf" srcId="{64E16F87-AA3D-4092-9A40-958A69C7F782}" destId="{E61579C2-568D-4640-A84A-74572531AF56}" srcOrd="1" destOrd="0" presId="urn:microsoft.com/office/officeart/2018/2/layout/IconVerticalSolidList"/>
    <dgm:cxn modelId="{5CBED454-F2DA-4527-891E-B22CE152ECE4}" type="presParOf" srcId="{64E16F87-AA3D-4092-9A40-958A69C7F782}" destId="{49EA7D74-B3AE-458E-84B7-EF2ED32B5A6C}" srcOrd="2" destOrd="0" presId="urn:microsoft.com/office/officeart/2018/2/layout/IconVerticalSolidList"/>
    <dgm:cxn modelId="{FC4FF3E3-8989-41E0-BF81-9FB7997A7BB1}" type="presParOf" srcId="{64E16F87-AA3D-4092-9A40-958A69C7F782}" destId="{5C90B3AF-019B-415A-9A5E-AD19C015BC8D}" srcOrd="3" destOrd="0" presId="urn:microsoft.com/office/officeart/2018/2/layout/IconVerticalSolidList"/>
    <dgm:cxn modelId="{31767946-3CC1-4408-B75C-1843792C0944}" type="presParOf" srcId="{848DBCF2-7A85-45D9-8E03-CF80F730441E}" destId="{5BFCF3E6-8C35-4603-AF25-7E95D461E565}" srcOrd="9" destOrd="0" presId="urn:microsoft.com/office/officeart/2018/2/layout/IconVerticalSolidList"/>
    <dgm:cxn modelId="{4A8A4618-294E-4D13-B30F-7F032930EE77}" type="presParOf" srcId="{848DBCF2-7A85-45D9-8E03-CF80F730441E}" destId="{6E063914-B6BA-4098-AC8E-3649DA498C8A}" srcOrd="10" destOrd="0" presId="urn:microsoft.com/office/officeart/2018/2/layout/IconVerticalSolidList"/>
    <dgm:cxn modelId="{FE5F1A18-81EB-4ED3-A3AC-AFB0CF886062}" type="presParOf" srcId="{6E063914-B6BA-4098-AC8E-3649DA498C8A}" destId="{C665BEAE-3C35-4F10-A147-12AE8A9AA670}" srcOrd="0" destOrd="0" presId="urn:microsoft.com/office/officeart/2018/2/layout/IconVerticalSolidList"/>
    <dgm:cxn modelId="{81A733B1-C3B6-4452-8B28-BF95CB65BBF9}" type="presParOf" srcId="{6E063914-B6BA-4098-AC8E-3649DA498C8A}" destId="{15C81AAA-BA01-4938-97B7-4D86641CE668}" srcOrd="1" destOrd="0" presId="urn:microsoft.com/office/officeart/2018/2/layout/IconVerticalSolidList"/>
    <dgm:cxn modelId="{AB1A5960-9C96-4C45-8AA9-C66BEEE82CFE}" type="presParOf" srcId="{6E063914-B6BA-4098-AC8E-3649DA498C8A}" destId="{22C902D7-606A-431E-AF04-A3768BE68293}" srcOrd="2" destOrd="0" presId="urn:microsoft.com/office/officeart/2018/2/layout/IconVerticalSolidList"/>
    <dgm:cxn modelId="{17CF7A35-0976-44C1-AE77-2FB2EF344A7C}" type="presParOf" srcId="{6E063914-B6BA-4098-AC8E-3649DA498C8A}" destId="{40111F4E-FA4B-42A2-B83C-7BC4A2381ACD}" srcOrd="3" destOrd="0" presId="urn:microsoft.com/office/officeart/2018/2/layout/IconVerticalSolidList"/>
    <dgm:cxn modelId="{7F8C5392-29EB-4C62-9D83-F9915431EFEA}" type="presParOf" srcId="{848DBCF2-7A85-45D9-8E03-CF80F730441E}" destId="{31BB7EF6-13A5-4378-A1D1-F35D764C922E}" srcOrd="11" destOrd="0" presId="urn:microsoft.com/office/officeart/2018/2/layout/IconVerticalSolidList"/>
    <dgm:cxn modelId="{1C53CDC7-3822-4D02-87C6-669C5C59B45A}" type="presParOf" srcId="{848DBCF2-7A85-45D9-8E03-CF80F730441E}" destId="{18CD7C9E-86C1-4A4D-9310-3FBF97787A02}" srcOrd="12" destOrd="0" presId="urn:microsoft.com/office/officeart/2018/2/layout/IconVerticalSolidList"/>
    <dgm:cxn modelId="{C241D810-DAA1-47A9-90EA-56B986CF019C}" type="presParOf" srcId="{18CD7C9E-86C1-4A4D-9310-3FBF97787A02}" destId="{199033BC-27C2-4067-8E00-E614AB4B4AE0}" srcOrd="0" destOrd="0" presId="urn:microsoft.com/office/officeart/2018/2/layout/IconVerticalSolidList"/>
    <dgm:cxn modelId="{4E700689-2F22-4A50-8DA0-59081DE64466}" type="presParOf" srcId="{18CD7C9E-86C1-4A4D-9310-3FBF97787A02}" destId="{AC6122B4-0EB8-4B8F-8594-DAEEED5E63A7}" srcOrd="1" destOrd="0" presId="urn:microsoft.com/office/officeart/2018/2/layout/IconVerticalSolidList"/>
    <dgm:cxn modelId="{3A6E9976-97CA-4FCB-9E94-869E76108834}" type="presParOf" srcId="{18CD7C9E-86C1-4A4D-9310-3FBF97787A02}" destId="{36297783-72CC-4CE3-8246-C06C82C0E80A}" srcOrd="2" destOrd="0" presId="urn:microsoft.com/office/officeart/2018/2/layout/IconVerticalSolidList"/>
    <dgm:cxn modelId="{966D44E3-5DF7-45C7-BB57-6D0C4AC77ACC}" type="presParOf" srcId="{18CD7C9E-86C1-4A4D-9310-3FBF97787A02}" destId="{B26CA086-E807-4AC9-87A1-954747B4B7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F51F6-1564-4C11-B68D-724CE149B29B}">
      <dsp:nvSpPr>
        <dsp:cNvPr id="0" name=""/>
        <dsp:cNvSpPr/>
      </dsp:nvSpPr>
      <dsp:spPr>
        <a:xfrm>
          <a:off x="2004807" y="27201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B85F7-DD8C-4CD8-AA35-8A761172B539}">
      <dsp:nvSpPr>
        <dsp:cNvPr id="0" name=""/>
        <dsp:cNvSpPr/>
      </dsp:nvSpPr>
      <dsp:spPr>
        <a:xfrm>
          <a:off x="816807" y="26862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the Automotive Industry Domain Works</a:t>
          </a:r>
        </a:p>
      </dsp:txBody>
      <dsp:txXfrm>
        <a:off x="816807" y="2686289"/>
        <a:ext cx="4320000" cy="720000"/>
      </dsp:txXfrm>
    </dsp:sp>
    <dsp:sp modelId="{E0C9C30C-394F-4C2E-ABD5-6867F215D665}">
      <dsp:nvSpPr>
        <dsp:cNvPr id="0" name=""/>
        <dsp:cNvSpPr/>
      </dsp:nvSpPr>
      <dsp:spPr>
        <a:xfrm>
          <a:off x="7080807" y="27201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B8028-20B6-4273-8CBC-0ED4F08397DE}">
      <dsp:nvSpPr>
        <dsp:cNvPr id="0" name=""/>
        <dsp:cNvSpPr/>
      </dsp:nvSpPr>
      <dsp:spPr>
        <a:xfrm>
          <a:off x="5892807" y="26862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What motivated the creation of our model?</a:t>
          </a:r>
          <a:endParaRPr lang="en-US" sz="2700" kern="1200"/>
        </a:p>
      </dsp:txBody>
      <dsp:txXfrm>
        <a:off x="5892807" y="268628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0AC0C-EC89-46BA-87FA-81A6D8FA0F7D}">
      <dsp:nvSpPr>
        <dsp:cNvPr id="0" name=""/>
        <dsp:cNvSpPr/>
      </dsp:nvSpPr>
      <dsp:spPr>
        <a:xfrm>
          <a:off x="2301807" y="3915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BC02C-E3DC-4167-8C8F-5AF28D4A0711}">
      <dsp:nvSpPr>
        <dsp:cNvPr id="0" name=""/>
        <dsp:cNvSpPr/>
      </dsp:nvSpPr>
      <dsp:spPr>
        <a:xfrm>
          <a:off x="2769807" y="50715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30B75-0604-4094-98A8-F392A626450C}">
      <dsp:nvSpPr>
        <dsp:cNvPr id="0" name=""/>
        <dsp:cNvSpPr/>
      </dsp:nvSpPr>
      <dsp:spPr>
        <a:xfrm>
          <a:off x="1599807" y="291915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cap="none">
              <a:latin typeface="Gill Sans MT" panose="020B0502020104020203"/>
            </a:rPr>
            <a:t>Challenges</a:t>
          </a:r>
          <a:r>
            <a:rPr lang="en-US" sz="2700" kern="1200" cap="none"/>
            <a:t> Our Model Aims To Address</a:t>
          </a:r>
        </a:p>
      </dsp:txBody>
      <dsp:txXfrm>
        <a:off x="1599807" y="2919151"/>
        <a:ext cx="3600000" cy="720000"/>
      </dsp:txXfrm>
    </dsp:sp>
    <dsp:sp modelId="{412BD4E3-5CE6-490C-B7B2-149E8A5EF83E}">
      <dsp:nvSpPr>
        <dsp:cNvPr id="0" name=""/>
        <dsp:cNvSpPr/>
      </dsp:nvSpPr>
      <dsp:spPr>
        <a:xfrm>
          <a:off x="6531807" y="3915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9A3B-6922-4DAD-908E-EA91C1051A3A}">
      <dsp:nvSpPr>
        <dsp:cNvPr id="0" name=""/>
        <dsp:cNvSpPr/>
      </dsp:nvSpPr>
      <dsp:spPr>
        <a:xfrm>
          <a:off x="6999807" y="50715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6A23C-2E18-48C4-8DF5-0E1ED8FC36F1}">
      <dsp:nvSpPr>
        <dsp:cNvPr id="0" name=""/>
        <dsp:cNvSpPr/>
      </dsp:nvSpPr>
      <dsp:spPr>
        <a:xfrm>
          <a:off x="5829807" y="291915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cap="none"/>
            <a:t>How </a:t>
          </a:r>
          <a:r>
            <a:rPr lang="en-US" sz="2700" kern="1200" cap="none">
              <a:latin typeface="Gill Sans MT" panose="020B0502020104020203"/>
            </a:rPr>
            <a:t>and to whom our</a:t>
          </a:r>
          <a:r>
            <a:rPr lang="en-US" sz="2700" kern="1200" cap="none"/>
            <a:t> Model Will Address</a:t>
          </a:r>
          <a:r>
            <a:rPr lang="en-US" sz="2700" kern="1200" cap="none">
              <a:latin typeface="Gill Sans MT" panose="020B0502020104020203"/>
            </a:rPr>
            <a:t>? </a:t>
          </a:r>
          <a:endParaRPr lang="en-US" sz="2700" kern="1200" cap="none"/>
        </a:p>
      </dsp:txBody>
      <dsp:txXfrm>
        <a:off x="5829807" y="291915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1F442-E211-4349-9C66-B0C099A7EEF7}">
      <dsp:nvSpPr>
        <dsp:cNvPr id="0" name=""/>
        <dsp:cNvSpPr/>
      </dsp:nvSpPr>
      <dsp:spPr>
        <a:xfrm>
          <a:off x="0" y="2873"/>
          <a:ext cx="11029615" cy="6120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390D8-6572-4BD3-A011-F780AC8CB509}">
      <dsp:nvSpPr>
        <dsp:cNvPr id="0" name=""/>
        <dsp:cNvSpPr/>
      </dsp:nvSpPr>
      <dsp:spPr>
        <a:xfrm>
          <a:off x="185158" y="140594"/>
          <a:ext cx="336650" cy="33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11DF1-8847-4FDE-A8C8-71B122EBBF31}">
      <dsp:nvSpPr>
        <dsp:cNvPr id="0" name=""/>
        <dsp:cNvSpPr/>
      </dsp:nvSpPr>
      <dsp:spPr>
        <a:xfrm>
          <a:off x="706966" y="2873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Customised Model</a:t>
          </a:r>
        </a:p>
      </dsp:txBody>
      <dsp:txXfrm>
        <a:off x="706966" y="2873"/>
        <a:ext cx="10322648" cy="612092"/>
      </dsp:txXfrm>
    </dsp:sp>
    <dsp:sp modelId="{2E4BCFE6-AF88-4FA9-B740-DF70F6391A87}">
      <dsp:nvSpPr>
        <dsp:cNvPr id="0" name=""/>
        <dsp:cNvSpPr/>
      </dsp:nvSpPr>
      <dsp:spPr>
        <a:xfrm>
          <a:off x="0" y="767989"/>
          <a:ext cx="11029615" cy="6120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B7202-FFA1-408B-8E45-7955B27D7810}">
      <dsp:nvSpPr>
        <dsp:cNvPr id="0" name=""/>
        <dsp:cNvSpPr/>
      </dsp:nvSpPr>
      <dsp:spPr>
        <a:xfrm>
          <a:off x="185158" y="905710"/>
          <a:ext cx="336650" cy="33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4AE99-3C84-48B9-90B6-6FD0C8504AE9}">
      <dsp:nvSpPr>
        <dsp:cNvPr id="0" name=""/>
        <dsp:cNvSpPr/>
      </dsp:nvSpPr>
      <dsp:spPr>
        <a:xfrm>
          <a:off x="706966" y="767989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Continuous Learning</a:t>
          </a:r>
        </a:p>
      </dsp:txBody>
      <dsp:txXfrm>
        <a:off x="706966" y="767989"/>
        <a:ext cx="10322648" cy="612092"/>
      </dsp:txXfrm>
    </dsp:sp>
    <dsp:sp modelId="{353709ED-0327-4A1C-A526-3D4506C21B77}">
      <dsp:nvSpPr>
        <dsp:cNvPr id="0" name=""/>
        <dsp:cNvSpPr/>
      </dsp:nvSpPr>
      <dsp:spPr>
        <a:xfrm>
          <a:off x="0" y="1533105"/>
          <a:ext cx="11029615" cy="6120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858BC-B5FA-4463-83C0-2C20A9669738}">
      <dsp:nvSpPr>
        <dsp:cNvPr id="0" name=""/>
        <dsp:cNvSpPr/>
      </dsp:nvSpPr>
      <dsp:spPr>
        <a:xfrm>
          <a:off x="185158" y="1670826"/>
          <a:ext cx="336650" cy="33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42E2-2AD4-4F58-B4A1-71D8E928C711}">
      <dsp:nvSpPr>
        <dsp:cNvPr id="0" name=""/>
        <dsp:cNvSpPr/>
      </dsp:nvSpPr>
      <dsp:spPr>
        <a:xfrm>
          <a:off x="706966" y="1533105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Transparency</a:t>
          </a:r>
        </a:p>
      </dsp:txBody>
      <dsp:txXfrm>
        <a:off x="706966" y="1533105"/>
        <a:ext cx="10322648" cy="612092"/>
      </dsp:txXfrm>
    </dsp:sp>
    <dsp:sp modelId="{E9B4A4A5-E7A0-4409-9F40-5D44430F0DF2}">
      <dsp:nvSpPr>
        <dsp:cNvPr id="0" name=""/>
        <dsp:cNvSpPr/>
      </dsp:nvSpPr>
      <dsp:spPr>
        <a:xfrm>
          <a:off x="0" y="2298220"/>
          <a:ext cx="11029615" cy="6120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3AF56-2F92-45C0-B558-1C45E9459432}">
      <dsp:nvSpPr>
        <dsp:cNvPr id="0" name=""/>
        <dsp:cNvSpPr/>
      </dsp:nvSpPr>
      <dsp:spPr>
        <a:xfrm>
          <a:off x="185158" y="2435941"/>
          <a:ext cx="336650" cy="33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F9A5C-E2D5-41AB-B6E3-2C136FEAF7A3}">
      <dsp:nvSpPr>
        <dsp:cNvPr id="0" name=""/>
        <dsp:cNvSpPr/>
      </dsp:nvSpPr>
      <dsp:spPr>
        <a:xfrm>
          <a:off x="706966" y="2298220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Integration</a:t>
          </a:r>
        </a:p>
      </dsp:txBody>
      <dsp:txXfrm>
        <a:off x="706966" y="2298220"/>
        <a:ext cx="10322648" cy="612092"/>
      </dsp:txXfrm>
    </dsp:sp>
    <dsp:sp modelId="{E1ABF8F9-D518-44F2-BE9F-4FEBE71A50B3}">
      <dsp:nvSpPr>
        <dsp:cNvPr id="0" name=""/>
        <dsp:cNvSpPr/>
      </dsp:nvSpPr>
      <dsp:spPr>
        <a:xfrm>
          <a:off x="0" y="3063336"/>
          <a:ext cx="11029615" cy="6120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B67A0-FAC6-44F8-BE34-BB1B36440477}">
      <dsp:nvSpPr>
        <dsp:cNvPr id="0" name=""/>
        <dsp:cNvSpPr/>
      </dsp:nvSpPr>
      <dsp:spPr>
        <a:xfrm>
          <a:off x="185158" y="3201057"/>
          <a:ext cx="336650" cy="3366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19C63-B4B9-4F29-92DC-B3BCF6832EAE}">
      <dsp:nvSpPr>
        <dsp:cNvPr id="0" name=""/>
        <dsp:cNvSpPr/>
      </dsp:nvSpPr>
      <dsp:spPr>
        <a:xfrm>
          <a:off x="706966" y="3063336"/>
          <a:ext cx="1032264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Cost-Effective Model</a:t>
          </a:r>
        </a:p>
      </dsp:txBody>
      <dsp:txXfrm>
        <a:off x="706966" y="3063336"/>
        <a:ext cx="10322648" cy="61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CCBDD-FBAE-4B83-B1A8-2D3BF7D20253}">
      <dsp:nvSpPr>
        <dsp:cNvPr id="0" name=""/>
        <dsp:cNvSpPr/>
      </dsp:nvSpPr>
      <dsp:spPr>
        <a:xfrm>
          <a:off x="821395" y="95452"/>
          <a:ext cx="1510523" cy="1432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D8BF6-2594-40D0-9E2D-FA53939F1A63}">
      <dsp:nvSpPr>
        <dsp:cNvPr id="0" name=""/>
        <dsp:cNvSpPr/>
      </dsp:nvSpPr>
      <dsp:spPr>
        <a:xfrm>
          <a:off x="821395" y="1677537"/>
          <a:ext cx="4315781" cy="613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kern="1200" dirty="0"/>
            <a:t>Data Collection/Gathering Phase</a:t>
          </a:r>
          <a:endParaRPr lang="en-US" sz="2000" kern="1200" dirty="0"/>
        </a:p>
      </dsp:txBody>
      <dsp:txXfrm>
        <a:off x="821395" y="1677537"/>
        <a:ext cx="4315781" cy="613768"/>
      </dsp:txXfrm>
    </dsp:sp>
    <dsp:sp modelId="{12FB2F32-7203-4C94-8C57-9C1E67A68399}">
      <dsp:nvSpPr>
        <dsp:cNvPr id="0" name=""/>
        <dsp:cNvSpPr/>
      </dsp:nvSpPr>
      <dsp:spPr>
        <a:xfrm>
          <a:off x="805642" y="2014210"/>
          <a:ext cx="4315781" cy="122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The dataset is sourced from Kaggle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It consists of 423,857 rows and 25 features </a:t>
          </a:r>
          <a:endParaRPr lang="en-US" sz="1700" kern="1200" dirty="0"/>
        </a:p>
      </dsp:txBody>
      <dsp:txXfrm>
        <a:off x="805642" y="2014210"/>
        <a:ext cx="4315781" cy="1221796"/>
      </dsp:txXfrm>
    </dsp:sp>
    <dsp:sp modelId="{2021ADAD-7F71-4280-BEEF-7AF1B7708523}">
      <dsp:nvSpPr>
        <dsp:cNvPr id="0" name=""/>
        <dsp:cNvSpPr/>
      </dsp:nvSpPr>
      <dsp:spPr>
        <a:xfrm>
          <a:off x="5892438" y="95452"/>
          <a:ext cx="1510523" cy="1432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8846-B8A9-4547-9D58-2FB2D922A3F1}">
      <dsp:nvSpPr>
        <dsp:cNvPr id="0" name=""/>
        <dsp:cNvSpPr/>
      </dsp:nvSpPr>
      <dsp:spPr>
        <a:xfrm>
          <a:off x="5892438" y="1677537"/>
          <a:ext cx="4315781" cy="613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300" kern="1200"/>
            <a:t>Model Building Phase</a:t>
          </a:r>
          <a:endParaRPr lang="en-US" sz="2300" kern="1200"/>
        </a:p>
      </dsp:txBody>
      <dsp:txXfrm>
        <a:off x="5892438" y="1677537"/>
        <a:ext cx="4315781" cy="613768"/>
      </dsp:txXfrm>
    </dsp:sp>
    <dsp:sp modelId="{534C52F9-CF57-47BA-8A55-6455C0DB82D5}">
      <dsp:nvSpPr>
        <dsp:cNvPr id="0" name=""/>
        <dsp:cNvSpPr/>
      </dsp:nvSpPr>
      <dsp:spPr>
        <a:xfrm>
          <a:off x="5884540" y="2061506"/>
          <a:ext cx="4315781" cy="122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Data Preprocessing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Feature Engineering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Model Training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Model Evaluation and Validation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User Interface (UI) Module</a:t>
          </a:r>
          <a:endParaRPr lang="en-US" sz="1700" kern="1200" dirty="0"/>
        </a:p>
      </dsp:txBody>
      <dsp:txXfrm>
        <a:off x="5884540" y="2061506"/>
        <a:ext cx="4315781" cy="1221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99840-22E3-4A39-89F8-4F35FBA00D8F}">
      <dsp:nvSpPr>
        <dsp:cNvPr id="0" name=""/>
        <dsp:cNvSpPr/>
      </dsp:nvSpPr>
      <dsp:spPr>
        <a:xfrm>
          <a:off x="0" y="314"/>
          <a:ext cx="11029615" cy="432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152DF-BB9A-446F-AD3F-0344A2262A7C}">
      <dsp:nvSpPr>
        <dsp:cNvPr id="0" name=""/>
        <dsp:cNvSpPr/>
      </dsp:nvSpPr>
      <dsp:spPr>
        <a:xfrm>
          <a:off x="130881" y="97664"/>
          <a:ext cx="237967" cy="237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8C42B-FB48-45A7-971F-8383BA344AB5}">
      <dsp:nvSpPr>
        <dsp:cNvPr id="0" name=""/>
        <dsp:cNvSpPr/>
      </dsp:nvSpPr>
      <dsp:spPr>
        <a:xfrm>
          <a:off x="499731" y="314"/>
          <a:ext cx="10529883" cy="43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91" tIns="45791" rIns="45791" bIns="457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Informed Buying and Selling</a:t>
          </a:r>
        </a:p>
      </dsp:txBody>
      <dsp:txXfrm>
        <a:off x="499731" y="314"/>
        <a:ext cx="10529883" cy="432667"/>
      </dsp:txXfrm>
    </dsp:sp>
    <dsp:sp modelId="{CA8AADE7-AC67-4AA5-B76D-F2BA96CDF55E}">
      <dsp:nvSpPr>
        <dsp:cNvPr id="0" name=""/>
        <dsp:cNvSpPr/>
      </dsp:nvSpPr>
      <dsp:spPr>
        <a:xfrm>
          <a:off x="0" y="541148"/>
          <a:ext cx="11029615" cy="432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CFF7-B506-4368-AAB3-2B940674B286}">
      <dsp:nvSpPr>
        <dsp:cNvPr id="0" name=""/>
        <dsp:cNvSpPr/>
      </dsp:nvSpPr>
      <dsp:spPr>
        <a:xfrm>
          <a:off x="130881" y="638498"/>
          <a:ext cx="237967" cy="237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47AA1-D9A3-4AFB-ACDC-3FCD1A71F7C7}">
      <dsp:nvSpPr>
        <dsp:cNvPr id="0" name=""/>
        <dsp:cNvSpPr/>
      </dsp:nvSpPr>
      <dsp:spPr>
        <a:xfrm>
          <a:off x="499731" y="541148"/>
          <a:ext cx="10529883" cy="43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91" tIns="45791" rIns="45791" bIns="457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Price Transparency</a:t>
          </a:r>
        </a:p>
      </dsp:txBody>
      <dsp:txXfrm>
        <a:off x="499731" y="541148"/>
        <a:ext cx="10529883" cy="432667"/>
      </dsp:txXfrm>
    </dsp:sp>
    <dsp:sp modelId="{84FC66C9-A9EA-4BD9-A44E-A7AE8223D4C3}">
      <dsp:nvSpPr>
        <dsp:cNvPr id="0" name=""/>
        <dsp:cNvSpPr/>
      </dsp:nvSpPr>
      <dsp:spPr>
        <a:xfrm>
          <a:off x="0" y="1081983"/>
          <a:ext cx="11029615" cy="432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276E2-4F59-46EF-A42C-E743B4EDB9D7}">
      <dsp:nvSpPr>
        <dsp:cNvPr id="0" name=""/>
        <dsp:cNvSpPr/>
      </dsp:nvSpPr>
      <dsp:spPr>
        <a:xfrm>
          <a:off x="130881" y="1179333"/>
          <a:ext cx="237967" cy="237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46F5B-96A7-4CF2-9579-0AF1893E397C}">
      <dsp:nvSpPr>
        <dsp:cNvPr id="0" name=""/>
        <dsp:cNvSpPr/>
      </dsp:nvSpPr>
      <dsp:spPr>
        <a:xfrm>
          <a:off x="499731" y="1081983"/>
          <a:ext cx="10529883" cy="43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91" tIns="45791" rIns="45791" bIns="457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Fair Pricing</a:t>
          </a:r>
        </a:p>
      </dsp:txBody>
      <dsp:txXfrm>
        <a:off x="499731" y="1081983"/>
        <a:ext cx="10529883" cy="432667"/>
      </dsp:txXfrm>
    </dsp:sp>
    <dsp:sp modelId="{C1601888-73CD-4281-8FDE-4A8D9E5F25F6}">
      <dsp:nvSpPr>
        <dsp:cNvPr id="0" name=""/>
        <dsp:cNvSpPr/>
      </dsp:nvSpPr>
      <dsp:spPr>
        <a:xfrm>
          <a:off x="0" y="1622817"/>
          <a:ext cx="11029615" cy="432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8116-D155-4149-8111-CD502BC32C65}">
      <dsp:nvSpPr>
        <dsp:cNvPr id="0" name=""/>
        <dsp:cNvSpPr/>
      </dsp:nvSpPr>
      <dsp:spPr>
        <a:xfrm>
          <a:off x="130881" y="1720167"/>
          <a:ext cx="237967" cy="237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54C70-AAC4-424B-9942-7ED04B997924}">
      <dsp:nvSpPr>
        <dsp:cNvPr id="0" name=""/>
        <dsp:cNvSpPr/>
      </dsp:nvSpPr>
      <dsp:spPr>
        <a:xfrm>
          <a:off x="499731" y="1622817"/>
          <a:ext cx="10529883" cy="43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91" tIns="45791" rIns="45791" bIns="457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Reduced Information Asymmetry</a:t>
          </a:r>
        </a:p>
      </dsp:txBody>
      <dsp:txXfrm>
        <a:off x="499731" y="1622817"/>
        <a:ext cx="10529883" cy="432667"/>
      </dsp:txXfrm>
    </dsp:sp>
    <dsp:sp modelId="{EA99479F-4451-4D78-91CC-11E175D0B958}">
      <dsp:nvSpPr>
        <dsp:cNvPr id="0" name=""/>
        <dsp:cNvSpPr/>
      </dsp:nvSpPr>
      <dsp:spPr>
        <a:xfrm>
          <a:off x="0" y="2163652"/>
          <a:ext cx="11029615" cy="432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579C2-568D-4640-A84A-74572531AF56}">
      <dsp:nvSpPr>
        <dsp:cNvPr id="0" name=""/>
        <dsp:cNvSpPr/>
      </dsp:nvSpPr>
      <dsp:spPr>
        <a:xfrm>
          <a:off x="130881" y="2261002"/>
          <a:ext cx="237967" cy="2379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B3AF-019B-415A-9A5E-AD19C015BC8D}">
      <dsp:nvSpPr>
        <dsp:cNvPr id="0" name=""/>
        <dsp:cNvSpPr/>
      </dsp:nvSpPr>
      <dsp:spPr>
        <a:xfrm>
          <a:off x="499731" y="2163652"/>
          <a:ext cx="10529883" cy="43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91" tIns="45791" rIns="45791" bIns="457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Market Insights</a:t>
          </a:r>
        </a:p>
      </dsp:txBody>
      <dsp:txXfrm>
        <a:off x="499731" y="2163652"/>
        <a:ext cx="10529883" cy="432667"/>
      </dsp:txXfrm>
    </dsp:sp>
    <dsp:sp modelId="{C665BEAE-3C35-4F10-A147-12AE8A9AA670}">
      <dsp:nvSpPr>
        <dsp:cNvPr id="0" name=""/>
        <dsp:cNvSpPr/>
      </dsp:nvSpPr>
      <dsp:spPr>
        <a:xfrm>
          <a:off x="0" y="2704486"/>
          <a:ext cx="11029615" cy="432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81AAA-BA01-4938-97B7-4D86641CE668}">
      <dsp:nvSpPr>
        <dsp:cNvPr id="0" name=""/>
        <dsp:cNvSpPr/>
      </dsp:nvSpPr>
      <dsp:spPr>
        <a:xfrm>
          <a:off x="130881" y="2801836"/>
          <a:ext cx="237967" cy="2379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11F4E-FA4B-42A2-B83C-7BC4A2381ACD}">
      <dsp:nvSpPr>
        <dsp:cNvPr id="0" name=""/>
        <dsp:cNvSpPr/>
      </dsp:nvSpPr>
      <dsp:spPr>
        <a:xfrm>
          <a:off x="499731" y="2704486"/>
          <a:ext cx="10529883" cy="43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91" tIns="45791" rIns="45791" bIns="457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Enhanced User Experience</a:t>
          </a:r>
        </a:p>
      </dsp:txBody>
      <dsp:txXfrm>
        <a:off x="499731" y="2704486"/>
        <a:ext cx="10529883" cy="432667"/>
      </dsp:txXfrm>
    </dsp:sp>
    <dsp:sp modelId="{199033BC-27C2-4067-8E00-E614AB4B4AE0}">
      <dsp:nvSpPr>
        <dsp:cNvPr id="0" name=""/>
        <dsp:cNvSpPr/>
      </dsp:nvSpPr>
      <dsp:spPr>
        <a:xfrm>
          <a:off x="0" y="3245321"/>
          <a:ext cx="11029615" cy="432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122B4-0EB8-4B8F-8594-DAEEED5E63A7}">
      <dsp:nvSpPr>
        <dsp:cNvPr id="0" name=""/>
        <dsp:cNvSpPr/>
      </dsp:nvSpPr>
      <dsp:spPr>
        <a:xfrm>
          <a:off x="130881" y="3342671"/>
          <a:ext cx="237967" cy="2379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CA086-E807-4AC9-87A1-954747B4B73C}">
      <dsp:nvSpPr>
        <dsp:cNvPr id="0" name=""/>
        <dsp:cNvSpPr/>
      </dsp:nvSpPr>
      <dsp:spPr>
        <a:xfrm>
          <a:off x="499731" y="3245321"/>
          <a:ext cx="10529883" cy="432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91" tIns="45791" rIns="45791" bIns="457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Feedback and Improvement</a:t>
          </a:r>
        </a:p>
      </dsp:txBody>
      <dsp:txXfrm>
        <a:off x="499731" y="3245321"/>
        <a:ext cx="10529883" cy="432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Used Car Price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372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300" dirty="0">
                <a:solidFill>
                  <a:srgbClr val="7CEBFF"/>
                </a:solidFill>
              </a:rPr>
              <a:t>BDM 3014 Project Proposal Presentation </a:t>
            </a:r>
            <a:endParaRPr lang="en-US" sz="1300" dirty="0"/>
          </a:p>
          <a:p>
            <a:r>
              <a:rPr lang="en-US" sz="1300" dirty="0">
                <a:solidFill>
                  <a:srgbClr val="7CEBFF"/>
                </a:solidFill>
              </a:rPr>
              <a:t>By </a:t>
            </a:r>
            <a:r>
              <a:rPr lang="en-US" sz="1300" b="1" dirty="0">
                <a:solidFill>
                  <a:srgbClr val="7CEBFF"/>
                </a:solidFill>
              </a:rPr>
              <a:t>BIG </a:t>
            </a:r>
            <a:r>
              <a:rPr lang="en-US" sz="1300" b="1" dirty="0" err="1">
                <a:solidFill>
                  <a:srgbClr val="7CEBFF"/>
                </a:solidFill>
              </a:rPr>
              <a:t>dATA</a:t>
            </a:r>
            <a:r>
              <a:rPr lang="en-US" sz="1300" b="1" dirty="0">
                <a:solidFill>
                  <a:srgbClr val="7CEBFF"/>
                </a:solidFill>
              </a:rPr>
              <a:t> ANALYTICS – Second Semester </a:t>
            </a:r>
            <a:r>
              <a:rPr lang="en-US" sz="1300" b="1" i="1">
                <a:solidFill>
                  <a:srgbClr val="7CEBFF"/>
                </a:solidFill>
              </a:rPr>
              <a:t>(Group 2)</a:t>
            </a:r>
            <a:endParaRPr lang="en-US" sz="1300" b="1" i="1" dirty="0">
              <a:solidFill>
                <a:srgbClr val="7CEBFF"/>
              </a:solidFill>
            </a:endParaRPr>
          </a:p>
          <a:p>
            <a:r>
              <a:rPr lang="en-US" sz="1200" b="1" dirty="0">
                <a:solidFill>
                  <a:srgbClr val="7CEBFF"/>
                </a:solidFill>
              </a:rPr>
              <a:t>11 March 2024</a:t>
            </a:r>
          </a:p>
          <a:p>
            <a:endParaRPr lang="en-US" sz="1300" b="1" i="1" dirty="0">
              <a:solidFill>
                <a:srgbClr val="7CEB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CBD0DB-2753-2AD0-EE05-90846864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922" y="734482"/>
            <a:ext cx="1676545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cap="none" dirty="0">
                <a:solidFill>
                  <a:schemeClr val="bg2"/>
                </a:solidFill>
              </a:rPr>
              <a:t>1	</a:t>
            </a:r>
            <a:r>
              <a:rPr lang="en-US" sz="1400" cap="none" dirty="0" err="1">
                <a:solidFill>
                  <a:schemeClr val="bg2"/>
                </a:solidFill>
              </a:rPr>
              <a:t>Aljesh</a:t>
            </a:r>
            <a:r>
              <a:rPr lang="en-US" sz="1400" cap="none" dirty="0">
                <a:solidFill>
                  <a:schemeClr val="bg2"/>
                </a:solidFill>
              </a:rPr>
              <a:t> Basnet</a:t>
            </a:r>
          </a:p>
          <a:p>
            <a:r>
              <a:rPr lang="en-US" sz="1400" cap="none" dirty="0">
                <a:solidFill>
                  <a:schemeClr val="bg2"/>
                </a:solidFill>
              </a:rPr>
              <a:t>2	Bharat </a:t>
            </a:r>
            <a:r>
              <a:rPr lang="en-US" sz="1400" cap="none" dirty="0" err="1">
                <a:solidFill>
                  <a:schemeClr val="bg2"/>
                </a:solidFill>
              </a:rPr>
              <a:t>Dhungana</a:t>
            </a:r>
            <a:endParaRPr lang="en-US" sz="1400" cap="none" dirty="0">
              <a:solidFill>
                <a:schemeClr val="bg2"/>
              </a:solidFill>
            </a:endParaRPr>
          </a:p>
          <a:p>
            <a:r>
              <a:rPr lang="en-US" sz="1400" cap="none" dirty="0">
                <a:solidFill>
                  <a:schemeClr val="bg2"/>
                </a:solidFill>
              </a:rPr>
              <a:t>3	Bijay Adhikari	</a:t>
            </a:r>
          </a:p>
          <a:p>
            <a:r>
              <a:rPr lang="en-US" sz="1400" cap="none" dirty="0">
                <a:solidFill>
                  <a:schemeClr val="bg2"/>
                </a:solidFill>
              </a:rPr>
              <a:t>4	Lateef </a:t>
            </a:r>
            <a:r>
              <a:rPr lang="en-US" sz="1400" cap="none" dirty="0" err="1">
                <a:solidFill>
                  <a:schemeClr val="bg2"/>
                </a:solidFill>
              </a:rPr>
              <a:t>Taofeek</a:t>
            </a:r>
            <a:r>
              <a:rPr lang="en-US" sz="1400" cap="none" dirty="0">
                <a:solidFill>
                  <a:schemeClr val="bg2"/>
                </a:solidFill>
              </a:rPr>
              <a:t>	</a:t>
            </a:r>
          </a:p>
          <a:p>
            <a:r>
              <a:rPr lang="en-US" sz="1400" cap="none" dirty="0">
                <a:solidFill>
                  <a:schemeClr val="bg2"/>
                </a:solidFill>
              </a:rPr>
              <a:t>5	Oluwatimileyin Oyedele</a:t>
            </a:r>
          </a:p>
          <a:p>
            <a:r>
              <a:rPr lang="en-US" sz="1400" cap="none" dirty="0">
                <a:solidFill>
                  <a:schemeClr val="bg2"/>
                </a:solidFill>
              </a:rPr>
              <a:t>6	Satish Kandel</a:t>
            </a:r>
          </a:p>
          <a:p>
            <a:r>
              <a:rPr lang="en-US" sz="1400" cap="none" dirty="0">
                <a:solidFill>
                  <a:schemeClr val="bg2"/>
                </a:solidFill>
              </a:rPr>
              <a:t>7	Shishir </a:t>
            </a:r>
            <a:r>
              <a:rPr lang="en-US" sz="1400" cap="none" dirty="0" err="1">
                <a:solidFill>
                  <a:schemeClr val="bg2"/>
                </a:solidFill>
              </a:rPr>
              <a:t>Dhakal</a:t>
            </a:r>
            <a:endParaRPr lang="en-US" sz="1400" cap="none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669B49F-6F2A-148A-5E00-82A4ABA5F341}"/>
              </a:ext>
            </a:extLst>
          </p:cNvPr>
          <p:cNvSpPr/>
          <p:nvPr/>
        </p:nvSpPr>
        <p:spPr>
          <a:xfrm>
            <a:off x="11206219" y="5964201"/>
            <a:ext cx="440789" cy="3537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3352DB-13A7-E6FF-17C8-B0538B66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10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8946FC7-68B8-D597-6983-B5DC0F6F0286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36A8-B7D7-B9A8-8F02-89D9A137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E046-EF18-1A5D-CEC6-0C84E413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Why Should the Consumer Apply Our Model?</a:t>
            </a:r>
          </a:p>
          <a:p>
            <a:r>
              <a:rPr lang="en-US" dirty="0"/>
              <a:t>Key Components of the Project</a:t>
            </a:r>
          </a:p>
          <a:p>
            <a:r>
              <a:rPr lang="en-US" dirty="0"/>
              <a:t>Project Outcome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8FE2F-7448-244F-33A5-C32B1188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2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015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DD47-8801-5747-4476-F0FF82AA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63E8CA-8615-0C6F-0A4D-B1F5B4182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717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C1640F94-56BF-8917-CABA-C9201469E7FB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9EDC7DDC-7F32-919B-749D-9C1FB037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3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17143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5127-B514-0F64-4702-85251B54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3D88EF-CDC0-631A-1B4B-B7EE15643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5461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8" name="Oval 187">
            <a:extLst>
              <a:ext uri="{FF2B5EF4-FFF2-40B4-BE49-F238E27FC236}">
                <a16:creationId xmlns:a16="http://schemas.microsoft.com/office/drawing/2014/main" id="{8F811085-9751-ECCF-8877-0E1AC17B9E62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Slide Number Placeholder 3">
            <a:extLst>
              <a:ext uri="{FF2B5EF4-FFF2-40B4-BE49-F238E27FC236}">
                <a16:creationId xmlns:a16="http://schemas.microsoft.com/office/drawing/2014/main" id="{92240A7B-757C-465F-AF39-B127E7A1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4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7655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146D-E340-98AB-E961-EA0B6217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67" y="773593"/>
            <a:ext cx="11029616" cy="704238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WHY SHOULD The consumer APPLY OUR MODEL??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BC1EDE-DF57-9E13-822C-B9A5C0AA9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7617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Oval 69">
            <a:extLst>
              <a:ext uri="{FF2B5EF4-FFF2-40B4-BE49-F238E27FC236}">
                <a16:creationId xmlns:a16="http://schemas.microsoft.com/office/drawing/2014/main" id="{D51DE178-637C-FFE8-D096-B91840FE5C60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435CE6A1-664F-0AA1-A1D5-7C30DA4F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5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14146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4383-FBB4-50CD-D0A1-7508C64F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KEY Components OF THE PROJECT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F6C0E83-B53E-00D1-B9CB-89D2168F6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07739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806121BD-CB51-75FE-1365-C3502E4BB34E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5703B66A-AAD5-C47F-0976-692DAC70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6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0777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793CB9-EA86-FEBB-DADB-8B6EF46BC84E}"/>
              </a:ext>
            </a:extLst>
          </p:cNvPr>
          <p:cNvSpPr txBox="1">
            <a:spLocks/>
          </p:cNvSpPr>
          <p:nvPr/>
        </p:nvSpPr>
        <p:spPr>
          <a:xfrm>
            <a:off x="6249012" y="4949557"/>
            <a:ext cx="5393100" cy="1243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metrics</a:t>
            </a:r>
          </a:p>
          <a:p>
            <a:r>
              <a:rPr lang="en-US" dirty="0"/>
              <a:t>Achieving a high accuracy rate</a:t>
            </a:r>
          </a:p>
          <a:p>
            <a:r>
              <a:rPr lang="en-US" dirty="0"/>
              <a:t>Prediction</a:t>
            </a:r>
            <a:endParaRPr lang="en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A4EE8C-B32D-0F17-685C-2E09B14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KEY Components OF THE PROJECT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7FFEAE-27F4-936D-E4A5-46F9A460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68260"/>
            <a:ext cx="5087075" cy="53600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D7DC-DEE9-E6E9-3764-BC791C2F0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1243927"/>
          </a:xfrm>
        </p:spPr>
        <p:txBody>
          <a:bodyPr anchor="t">
            <a:normAutofit/>
          </a:bodyPr>
          <a:lstStyle/>
          <a:p>
            <a:r>
              <a:rPr lang="en-US" dirty="0"/>
              <a:t>Removing outliers</a:t>
            </a:r>
          </a:p>
          <a:p>
            <a:r>
              <a:rPr lang="en-US" dirty="0"/>
              <a:t>Handling missing values</a:t>
            </a:r>
          </a:p>
          <a:p>
            <a:r>
              <a:rPr lang="en-US" dirty="0"/>
              <a:t>Handling duplicates</a:t>
            </a:r>
            <a:endParaRPr lang="en-CA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E875AE7-50C7-5E33-3DC8-92B5BD357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C553-C5C1-137D-9D2D-BE737F107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1243927"/>
          </a:xfrm>
        </p:spPr>
        <p:txBody>
          <a:bodyPr anchor="t">
            <a:normAutofit/>
          </a:bodyPr>
          <a:lstStyle/>
          <a:p>
            <a:r>
              <a:rPr lang="en-US" dirty="0"/>
              <a:t>Encoding categorical variables</a:t>
            </a:r>
          </a:p>
          <a:p>
            <a:r>
              <a:rPr lang="en-US" dirty="0"/>
              <a:t>Scaling numerical features</a:t>
            </a:r>
          </a:p>
          <a:p>
            <a:r>
              <a:rPr lang="en-US" dirty="0"/>
              <a:t>Handling highly correlated features</a:t>
            </a:r>
            <a:endParaRPr lang="en-CA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B44515-8B1F-1662-ABCA-3FBC68EBC8A8}"/>
              </a:ext>
            </a:extLst>
          </p:cNvPr>
          <p:cNvSpPr txBox="1">
            <a:spLocks/>
          </p:cNvSpPr>
          <p:nvPr/>
        </p:nvSpPr>
        <p:spPr>
          <a:xfrm>
            <a:off x="581192" y="4291766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Training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CAEB3-C8B4-E01C-6315-55AB0B7E3059}"/>
              </a:ext>
            </a:extLst>
          </p:cNvPr>
          <p:cNvSpPr txBox="1">
            <a:spLocks/>
          </p:cNvSpPr>
          <p:nvPr/>
        </p:nvSpPr>
        <p:spPr>
          <a:xfrm>
            <a:off x="549888" y="4949558"/>
            <a:ext cx="5393100" cy="1243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Splitting the dataset</a:t>
            </a:r>
          </a:p>
          <a:p>
            <a:r>
              <a:rPr lang="en-US" dirty="0"/>
              <a:t>Feature scaling</a:t>
            </a:r>
          </a:p>
          <a:p>
            <a:r>
              <a:rPr lang="en-US" dirty="0"/>
              <a:t>Hyperparameter tuning</a:t>
            </a:r>
            <a:endParaRPr lang="en-CA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9EFCA47-CA96-EF16-96CB-B03DF8C1F678}"/>
              </a:ext>
            </a:extLst>
          </p:cNvPr>
          <p:cNvSpPr txBox="1">
            <a:spLocks/>
          </p:cNvSpPr>
          <p:nvPr/>
        </p:nvSpPr>
        <p:spPr>
          <a:xfrm>
            <a:off x="6370722" y="4291766"/>
            <a:ext cx="508707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Evaluation and Validation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1A3631-3BD8-50F8-8C55-247C38324FFF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3E668DC-AFAB-44B6-487D-DFA81666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7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863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with text and numbers&#10;&#10;Description automatically generated">
            <a:extLst>
              <a:ext uri="{FF2B5EF4-FFF2-40B4-BE49-F238E27FC236}">
                <a16:creationId xmlns:a16="http://schemas.microsoft.com/office/drawing/2014/main" id="{95C97D5D-0DA5-877A-4C25-8961F1F95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59" b="11020"/>
          <a:stretch/>
        </p:blipFill>
        <p:spPr>
          <a:xfrm>
            <a:off x="2097617" y="811213"/>
            <a:ext cx="8125358" cy="5192538"/>
          </a:xfrm>
          <a:noFill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1CFF051-2E26-0308-6FC8-A82FC85106B6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456BB4A-5CAA-18D5-BA37-DA51591D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8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926DB-9971-EDF0-624F-E55E0A759988}"/>
              </a:ext>
            </a:extLst>
          </p:cNvPr>
          <p:cNvSpPr txBox="1"/>
          <p:nvPr/>
        </p:nvSpPr>
        <p:spPr>
          <a:xfrm>
            <a:off x="3390900" y="6081713"/>
            <a:ext cx="6686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Gill Sans MT"/>
                <a:cs typeface="Times New Roman"/>
              </a:rPr>
              <a:t>Fig: Flowchart of Analytical/Mathematical modules 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47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166D-6AE4-4EE3-BDE9-93799CB5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Project Outcome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3A9C0-11FE-799F-07B5-22E9FA010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88408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" name="Oval 93">
            <a:extLst>
              <a:ext uri="{FF2B5EF4-FFF2-40B4-BE49-F238E27FC236}">
                <a16:creationId xmlns:a16="http://schemas.microsoft.com/office/drawing/2014/main" id="{07834CF2-A15B-11C9-902E-BBD9F0CFC196}"/>
              </a:ext>
            </a:extLst>
          </p:cNvPr>
          <p:cNvSpPr/>
          <p:nvPr/>
        </p:nvSpPr>
        <p:spPr>
          <a:xfrm>
            <a:off x="11334749" y="6005513"/>
            <a:ext cx="257175" cy="261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lide Number Placeholder 3">
            <a:extLst>
              <a:ext uri="{FF2B5EF4-FFF2-40B4-BE49-F238E27FC236}">
                <a16:creationId xmlns:a16="http://schemas.microsoft.com/office/drawing/2014/main" id="{31E78739-0354-FDDC-EAE5-11BBFC88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Bookman Old Style"/>
              </a:rPr>
              <a:pPr/>
              <a:t>9</a:t>
            </a:fld>
            <a:endParaRPr lang="en-US" sz="1200" b="1">
              <a:solidFill>
                <a:schemeClr val="accent3">
                  <a:lumMod val="5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090696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71</TotalTime>
  <Words>254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Gill Sans MT</vt:lpstr>
      <vt:lpstr>Wingdings 2</vt:lpstr>
      <vt:lpstr>Custom</vt:lpstr>
      <vt:lpstr>Used Car Price Prediction Model</vt:lpstr>
      <vt:lpstr>Overview</vt:lpstr>
      <vt:lpstr>Introduction</vt:lpstr>
      <vt:lpstr>Problem Statement</vt:lpstr>
      <vt:lpstr>WHY SHOULD The consumer APPLY OUR MODEL??</vt:lpstr>
      <vt:lpstr>KEY Components OF THE PROJECT</vt:lpstr>
      <vt:lpstr>KEY Components OF THE PROJECT</vt:lpstr>
      <vt:lpstr>PowerPoint Presentation</vt:lpstr>
      <vt:lpstr>Project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 Model</dc:title>
  <dc:creator>Oluwatimileyin Oyedele</dc:creator>
  <cp:lastModifiedBy>Oluwatimileyin Oyedele</cp:lastModifiedBy>
  <cp:revision>1</cp:revision>
  <dcterms:created xsi:type="dcterms:W3CDTF">2024-03-11T01:27:37Z</dcterms:created>
  <dcterms:modified xsi:type="dcterms:W3CDTF">2024-03-11T03:14:35Z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0x01010079F111ED35F8CC479449609E8A0923A6</vt:lpwstr>
  </property>
  <property fmtid="{D5CDD505-2E9C-101B-9397-08002B2CF9AE}" pid="3" name="MSIP_Label_8b2f352f-1426-4c06-b37f-b45354dc6e14_Enabled">
    <vt:lpwstr>True</vt:lpwstr>
  </property>
  <property fmtid="{D5CDD505-2E9C-101B-9397-08002B2CF9AE}" pid="4" name="MSIP_Label_8b2f352f-1426-4c06-b37f-b45354dc6e14_SiteId">
    <vt:lpwstr>b6417cd0-1f73-4471-9a39-20953822a34a</vt:lpwstr>
  </property>
  <property fmtid="{D5CDD505-2E9C-101B-9397-08002B2CF9AE}" pid="5" name="MSIP_Label_8b2f352f-1426-4c06-b37f-b45354dc6e14_SetDate">
    <vt:lpwstr>2024-03-11T17:38:46Z</vt:lpwstr>
  </property>
  <property fmtid="{D5CDD505-2E9C-101B-9397-08002B2CF9AE}" pid="6" name="MSIP_Label_8b2f352f-1426-4c06-b37f-b45354dc6e14_Name">
    <vt:lpwstr>Sensitive</vt:lpwstr>
  </property>
  <property fmtid="{D5CDD505-2E9C-101B-9397-08002B2CF9AE}" pid="7" name="MSIP_Label_8b2f352f-1426-4c06-b37f-b45354dc6e14_ActionId">
    <vt:lpwstr>1eb29bd3-0b32-46e7-819d-12054f8ca0e9</vt:lpwstr>
  </property>
  <property fmtid="{D5CDD505-2E9C-101B-9397-08002B2CF9AE}" pid="8" name="MSIP_Label_8b2f352f-1426-4c06-b37f-b45354dc6e14_Removed">
    <vt:lpwstr>False</vt:lpwstr>
  </property>
  <property fmtid="{D5CDD505-2E9C-101B-9397-08002B2CF9AE}" pid="9" name="MSIP_Label_8b2f352f-1426-4c06-b37f-b45354dc6e14_Extended_MSFT_Method">
    <vt:lpwstr>Standard</vt:lpwstr>
  </property>
  <property fmtid="{D5CDD505-2E9C-101B-9397-08002B2CF9AE}" pid="10" name="Sensitivity">
    <vt:lpwstr>Sensitive</vt:lpwstr>
  </property>
</Properties>
</file>