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1" r:id="rId25"/>
    <p:sldId id="279" r:id="rId26"/>
    <p:sldId id="292" r:id="rId27"/>
    <p:sldId id="280" r:id="rId28"/>
    <p:sldId id="281" r:id="rId29"/>
    <p:sldId id="282" r:id="rId30"/>
    <p:sldId id="283" r:id="rId31"/>
    <p:sldId id="284" r:id="rId32"/>
    <p:sldId id="293" r:id="rId33"/>
    <p:sldId id="294" r:id="rId34"/>
    <p:sldId id="297" r:id="rId35"/>
    <p:sldId id="295" r:id="rId36"/>
    <p:sldId id="300" r:id="rId37"/>
    <p:sldId id="296" r:id="rId38"/>
    <p:sldId id="298" r:id="rId39"/>
    <p:sldId id="285" r:id="rId40"/>
    <p:sldId id="299" r:id="rId41"/>
    <p:sldId id="286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6C64-2136-40C8-8A8D-9ACBE38B77FA}" type="datetimeFigureOut">
              <a:rPr lang="en-US" smtClean="0"/>
              <a:t>20/12/2021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4463-800B-486E-A65B-AEEF141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6C64-2136-40C8-8A8D-9ACBE38B77FA}" type="datetimeFigureOut">
              <a:rPr lang="en-US" smtClean="0"/>
              <a:t>20/12/2021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4463-800B-486E-A65B-AEEF141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4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6C64-2136-40C8-8A8D-9ACBE38B77FA}" type="datetimeFigureOut">
              <a:rPr lang="en-US" smtClean="0"/>
              <a:t>20/12/2021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4463-800B-486E-A65B-AEEF141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6C64-2136-40C8-8A8D-9ACBE38B77FA}" type="datetimeFigureOut">
              <a:rPr lang="en-US" smtClean="0"/>
              <a:t>20/12/2021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4463-800B-486E-A65B-AEEF141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6C64-2136-40C8-8A8D-9ACBE38B77FA}" type="datetimeFigureOut">
              <a:rPr lang="en-US" smtClean="0"/>
              <a:t>20/12/2021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4463-800B-486E-A65B-AEEF141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3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6C64-2136-40C8-8A8D-9ACBE38B77FA}" type="datetimeFigureOut">
              <a:rPr lang="en-US" smtClean="0"/>
              <a:t>20/12/2021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4463-800B-486E-A65B-AEEF141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6C64-2136-40C8-8A8D-9ACBE38B77FA}" type="datetimeFigureOut">
              <a:rPr lang="en-US" smtClean="0"/>
              <a:t>20/12/2021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4463-800B-486E-A65B-AEEF141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6C64-2136-40C8-8A8D-9ACBE38B77FA}" type="datetimeFigureOut">
              <a:rPr lang="en-US" smtClean="0"/>
              <a:t>20/12/2021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4463-800B-486E-A65B-AEEF141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6C64-2136-40C8-8A8D-9ACBE38B77FA}" type="datetimeFigureOut">
              <a:rPr lang="en-US" smtClean="0"/>
              <a:t>20/12/2021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4463-800B-486E-A65B-AEEF141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6C64-2136-40C8-8A8D-9ACBE38B77FA}" type="datetimeFigureOut">
              <a:rPr lang="en-US" smtClean="0"/>
              <a:t>20/12/2021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4463-800B-486E-A65B-AEEF141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6C64-2136-40C8-8A8D-9ACBE38B77FA}" type="datetimeFigureOut">
              <a:rPr lang="en-US" smtClean="0"/>
              <a:t>20/12/2021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4463-800B-486E-A65B-AEEF141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A6C64-2136-40C8-8A8D-9ACBE38B77FA}" type="datetimeFigureOut">
              <a:rPr lang="en-US" smtClean="0"/>
              <a:t>20/12/2021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84463-800B-486E-A65B-AEEF141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3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Git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Distributed Version Control Syste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95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ready to Use Git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1" y="2057400"/>
            <a:ext cx="752122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Create Local Repository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-1)</a:t>
            </a:r>
          </a:p>
          <a:p>
            <a:pPr marL="0" indent="0">
              <a:buNone/>
            </a:pPr>
            <a:r>
              <a:rPr lang="en-US" dirty="0" err="1" smtClean="0"/>
              <a:t>kavya@kavya-PC</a:t>
            </a:r>
            <a:r>
              <a:rPr lang="en-US" dirty="0" smtClean="0"/>
              <a:t> </a:t>
            </a:r>
            <a:r>
              <a:rPr lang="en-US" dirty="0"/>
              <a:t>MINGW64 /e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myprog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kavya@kavya-PC</a:t>
            </a:r>
            <a:r>
              <a:rPr lang="en-US" dirty="0"/>
              <a:t> MINGW64 /e</a:t>
            </a:r>
          </a:p>
          <a:p>
            <a:pPr marL="0" indent="0">
              <a:buNone/>
            </a:pPr>
            <a:r>
              <a:rPr lang="en-US" dirty="0"/>
              <a:t>$ cd </a:t>
            </a:r>
            <a:r>
              <a:rPr lang="en-US" dirty="0" err="1"/>
              <a:t>myprog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Stp</a:t>
            </a:r>
            <a:r>
              <a:rPr lang="en-US" dirty="0" smtClean="0"/>
              <a:t> 3)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kavya@kavya-PC</a:t>
            </a:r>
            <a:r>
              <a:rPr lang="en-US" dirty="0"/>
              <a:t> MINGW64 /e/</a:t>
            </a:r>
            <a:r>
              <a:rPr lang="en-US" dirty="0" err="1"/>
              <a:t>myprog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Initialized empty Git repository in E:/myprog/.git/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kavya@kavya-PC</a:t>
            </a:r>
            <a:r>
              <a:rPr lang="en-US" dirty="0" smtClean="0">
                <a:solidFill>
                  <a:schemeClr val="accent1"/>
                </a:solidFill>
              </a:rPr>
              <a:t> MINGW64 /e/</a:t>
            </a:r>
            <a:r>
              <a:rPr lang="en-US" dirty="0" err="1" smtClean="0">
                <a:solidFill>
                  <a:schemeClr val="accent1"/>
                </a:solidFill>
              </a:rPr>
              <a:t>myprog</a:t>
            </a:r>
            <a:r>
              <a:rPr lang="en-US" dirty="0" smtClean="0">
                <a:solidFill>
                  <a:schemeClr val="accent1"/>
                </a:solidFill>
              </a:rPr>
              <a:t> (master)</a:t>
            </a:r>
          </a:p>
          <a:p>
            <a:pPr marL="0" indent="0">
              <a:buNone/>
            </a:pPr>
            <a:r>
              <a:rPr lang="en-US" dirty="0" smtClean="0"/>
              <a:t>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Git Commands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1) $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 </a:t>
            </a:r>
            <a:r>
              <a:rPr lang="en-US" dirty="0" err="1" smtClean="0"/>
              <a:t>init</a:t>
            </a:r>
            <a:r>
              <a:rPr lang="en-US" dirty="0" smtClean="0"/>
              <a:t>  - Create an empty Git repository or reinitialize an existing one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6962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3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2)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clone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</a:t>
            </a:r>
            <a:r>
              <a:rPr lang="en-US" dirty="0" smtClean="0"/>
              <a:t>-     </a:t>
            </a:r>
            <a:r>
              <a:rPr lang="en-US" dirty="0"/>
              <a:t>Clone a repository into a new </a:t>
            </a:r>
            <a:r>
              <a:rPr lang="en-US" dirty="0" smtClean="0"/>
              <a:t>directory or clone from </a:t>
            </a:r>
            <a:r>
              <a:rPr lang="en-US" dirty="0" err="1" smtClean="0"/>
              <a:t>bitbucket</a:t>
            </a:r>
            <a:r>
              <a:rPr lang="en-US" dirty="0" smtClean="0"/>
              <a:t> to local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1"/>
            <a:ext cx="7239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95257"/>
            <a:ext cx="78486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3)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add and 4)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status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add   </a:t>
            </a:r>
            <a:r>
              <a:rPr lang="en-US" dirty="0" smtClean="0"/>
              <a:t>- </a:t>
            </a:r>
            <a:r>
              <a:rPr lang="en-US" dirty="0"/>
              <a:t>Add file contents to the index</a:t>
            </a:r>
          </a:p>
          <a:p>
            <a:r>
              <a:rPr lang="en-US" dirty="0"/>
              <a:t>  </a:t>
            </a:r>
            <a:r>
              <a:rPr lang="en-US" dirty="0" smtClean="0"/>
              <a:t>status - </a:t>
            </a:r>
            <a:r>
              <a:rPr lang="en-US" dirty="0"/>
              <a:t>Show the working tree status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7818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4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5)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mv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mv   </a:t>
            </a:r>
            <a:r>
              <a:rPr lang="en-US" dirty="0" smtClean="0"/>
              <a:t>-  </a:t>
            </a:r>
            <a:r>
              <a:rPr lang="en-US" dirty="0"/>
              <a:t>Move or rename a file, a directory, or a </a:t>
            </a:r>
            <a:r>
              <a:rPr lang="en-US" dirty="0" err="1" smtClean="0"/>
              <a:t>symlink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743200"/>
            <a:ext cx="688399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0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- Show </a:t>
            </a:r>
            <a:r>
              <a:rPr lang="en-US" dirty="0"/>
              <a:t>commit </a:t>
            </a:r>
            <a:r>
              <a:rPr lang="en-US" dirty="0" smtClean="0"/>
              <a:t>logs</a:t>
            </a:r>
          </a:p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54292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0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7)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show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show   </a:t>
            </a:r>
            <a:r>
              <a:rPr lang="en-US" dirty="0" smtClean="0"/>
              <a:t>-    </a:t>
            </a:r>
            <a:r>
              <a:rPr lang="en-US" dirty="0"/>
              <a:t>Show various types of </a:t>
            </a:r>
            <a:r>
              <a:rPr lang="en-US" dirty="0" smtClean="0"/>
              <a:t>objects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438400"/>
            <a:ext cx="66198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7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8)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branch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branch  -   List, create, or delete branches</a:t>
            </a:r>
          </a:p>
          <a:p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38520"/>
            <a:ext cx="6205538" cy="451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1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Centralized V/s Distributed Model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ex: CVS, Subversion, Perforce                                  ex: Git</a:t>
            </a:r>
            <a:r>
              <a:rPr lang="en-US" dirty="0" smtClean="0"/>
              <a:t>, Mercurial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34671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92594"/>
            <a:ext cx="2976426" cy="336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9)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checkout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checkout  - Switch branches or restore working tree files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60388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1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10)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commit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commit    - Record changes to the repository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705600" cy="336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5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11)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diff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diff - Show changes between commits, commit and working tree,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48981"/>
            <a:ext cx="7562850" cy="406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4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12)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merge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merge   - Join two or more development histories together</a:t>
            </a:r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56769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607502"/>
            <a:ext cx="71437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2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/>
              <a:t>Its non-destructive operation</a:t>
            </a:r>
          </a:p>
          <a:p>
            <a:r>
              <a:rPr lang="en-US" dirty="0"/>
              <a:t>Existing branches are not changed in any way</a:t>
            </a:r>
          </a:p>
          <a:p>
            <a:r>
              <a:rPr lang="en-US" dirty="0"/>
              <a:t>Creates a new merge commit in the feature branch.</a:t>
            </a:r>
          </a:p>
          <a:p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63291"/>
            <a:ext cx="46482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38481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8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13)</a:t>
            </a:r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rebase   -  Reapply commits on top of another base tip</a:t>
            </a:r>
          </a:p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200400"/>
            <a:ext cx="77152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9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/>
              <a:t>Its moves the entire feature branch to begin on the tip of the master branch</a:t>
            </a:r>
          </a:p>
          <a:p>
            <a:r>
              <a:rPr lang="en-US" dirty="0"/>
              <a:t>Re-Write the Project History</a:t>
            </a:r>
          </a:p>
          <a:p>
            <a:r>
              <a:rPr lang="en-US" dirty="0"/>
              <a:t>We get much cleaner and linear project history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0550"/>
            <a:ext cx="41529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47" y="4384908"/>
            <a:ext cx="4073153" cy="248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3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14)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tag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tag    -    </a:t>
            </a:r>
            <a:r>
              <a:rPr lang="en-US" dirty="0"/>
              <a:t>This command is used to give tags to the specified commit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62238"/>
            <a:ext cx="72009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68" y="4427393"/>
            <a:ext cx="74295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7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15)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fetch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fetch    -  Download objects and refs from another repository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9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16)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pull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pull    -   Fetch from and integrate with another repository or a local branch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743200"/>
            <a:ext cx="6410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0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Git Basic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Git everything is workspace.</a:t>
            </a:r>
          </a:p>
          <a:p>
            <a:r>
              <a:rPr lang="en-US" dirty="0" smtClean="0"/>
              <a:t>Every workspace in Git will have copy  of repository.</a:t>
            </a:r>
          </a:p>
          <a:p>
            <a:r>
              <a:rPr lang="en-US" dirty="0" smtClean="0"/>
              <a:t>We can work offline/online</a:t>
            </a:r>
          </a:p>
          <a:p>
            <a:r>
              <a:rPr lang="en-US" dirty="0" smtClean="0"/>
              <a:t>Check-in and Checkout is very fast as repo is local</a:t>
            </a:r>
          </a:p>
          <a:p>
            <a:r>
              <a:rPr lang="en-US" dirty="0" smtClean="0"/>
              <a:t>We have two workspace central and local workspace.</a:t>
            </a:r>
          </a:p>
          <a:p>
            <a:r>
              <a:rPr lang="en-US" dirty="0" smtClean="0"/>
              <a:t>Central workspace (store and Share)</a:t>
            </a:r>
          </a:p>
          <a:p>
            <a:r>
              <a:rPr lang="en-US" dirty="0" smtClean="0"/>
              <a:t>Local Workspace(add, edit and Store and share)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17)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push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push    - Update remote refs along with associated objects</a:t>
            </a:r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66389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1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18)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reset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reset   - Reset current HEAD to the specified state</a:t>
            </a:r>
          </a:p>
          <a:p>
            <a:r>
              <a:rPr lang="en-US" dirty="0"/>
              <a:t>The term reset stands for undoing changes. The </a:t>
            </a:r>
            <a:r>
              <a:rPr lang="en-US" dirty="0" err="1"/>
              <a:t>git</a:t>
            </a:r>
            <a:r>
              <a:rPr lang="en-US" dirty="0"/>
              <a:t> reset command is used to reset the changes. The </a:t>
            </a:r>
            <a:r>
              <a:rPr lang="en-US" dirty="0" err="1"/>
              <a:t>git</a:t>
            </a:r>
            <a:r>
              <a:rPr lang="en-US" dirty="0"/>
              <a:t> reset command has three core forms of invocation. These forms are as follows.</a:t>
            </a:r>
          </a:p>
          <a:p>
            <a:r>
              <a:rPr lang="en-US" b="1" dirty="0"/>
              <a:t>Soft</a:t>
            </a:r>
            <a:endParaRPr lang="en-US" dirty="0"/>
          </a:p>
          <a:p>
            <a:r>
              <a:rPr lang="en-US" b="1" dirty="0"/>
              <a:t>Mixed</a:t>
            </a:r>
            <a:endParaRPr lang="en-US" dirty="0"/>
          </a:p>
          <a:p>
            <a:r>
              <a:rPr lang="en-US" b="1" dirty="0"/>
              <a:t>Hard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 modes Diagram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1881981"/>
            <a:ext cx="54768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2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 --hard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move the HEAD pointer.</a:t>
            </a:r>
          </a:p>
          <a:p>
            <a:r>
              <a:rPr lang="en-US" dirty="0"/>
              <a:t>It will update the staging Area with the content that the HEAD is pointing.</a:t>
            </a:r>
          </a:p>
          <a:p>
            <a:r>
              <a:rPr lang="en-US" dirty="0"/>
              <a:t>It will update the working directory to match the Staging Area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629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kavya@kavya-PC</a:t>
            </a:r>
            <a:r>
              <a:rPr lang="en-US" dirty="0"/>
              <a:t> MINGW64 /e/</a:t>
            </a:r>
            <a:r>
              <a:rPr lang="en-US" dirty="0" err="1"/>
              <a:t>remote_repo</a:t>
            </a:r>
            <a:r>
              <a:rPr lang="en-US" dirty="0"/>
              <a:t> (master)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err="1"/>
              <a:t>oneline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d95e529 (HEAD -&gt; master, origin/master, origin/HEAD) </a:t>
            </a:r>
            <a:r>
              <a:rPr lang="en-US" dirty="0" err="1"/>
              <a:t>testfile</a:t>
            </a:r>
            <a:r>
              <a:rPr lang="en-US" dirty="0"/>
              <a:t> edited online with </a:t>
            </a:r>
            <a:r>
              <a:rPr lang="en-US" dirty="0" err="1"/>
              <a:t>Bitbucket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285e9a4 (tag: v1.0) Merge branch 'feature/2022-jan'</a:t>
            </a:r>
          </a:p>
          <a:p>
            <a:pPr marL="0" indent="0">
              <a:buNone/>
            </a:pPr>
            <a:r>
              <a:rPr lang="en-US" dirty="0"/>
              <a:t>6cbef43 (feature/2022-jan) added f.java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39321e0 added m.java</a:t>
            </a:r>
          </a:p>
          <a:p>
            <a:pPr marL="0" indent="0">
              <a:buNone/>
            </a:pPr>
            <a:r>
              <a:rPr lang="en-US" dirty="0"/>
              <a:t>ba073a4 added </a:t>
            </a:r>
            <a:r>
              <a:rPr lang="en-US" dirty="0" err="1"/>
              <a:t>z.ajav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1bc9754 </a:t>
            </a:r>
            <a:r>
              <a:rPr lang="en-US" dirty="0"/>
              <a:t>new repository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kavya@kavya-PC</a:t>
            </a:r>
            <a:r>
              <a:rPr lang="en-US" dirty="0"/>
              <a:t> MINGW64 /e/</a:t>
            </a:r>
            <a:r>
              <a:rPr lang="en-US" dirty="0" err="1"/>
              <a:t>remote_repo</a:t>
            </a:r>
            <a:r>
              <a:rPr lang="en-US" dirty="0"/>
              <a:t> (master)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reset --hard 39321e0</a:t>
            </a:r>
          </a:p>
          <a:p>
            <a:pPr marL="0" indent="0">
              <a:buNone/>
            </a:pPr>
            <a:r>
              <a:rPr lang="en-US" dirty="0"/>
              <a:t>HEAD is now at 39321e0 added m.java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kavya@kavya-PC</a:t>
            </a:r>
            <a:r>
              <a:rPr lang="en-US" dirty="0"/>
              <a:t> MINGW64 /e/</a:t>
            </a:r>
            <a:r>
              <a:rPr lang="en-US" dirty="0" err="1"/>
              <a:t>remote_repo</a:t>
            </a:r>
            <a:r>
              <a:rPr lang="en-US" dirty="0"/>
              <a:t> (master)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err="1"/>
              <a:t>oneline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39321e0 (HEAD -&gt; master) added m.java</a:t>
            </a:r>
          </a:p>
          <a:p>
            <a:pPr marL="0" indent="0">
              <a:buNone/>
            </a:pPr>
            <a:r>
              <a:rPr lang="en-US" dirty="0"/>
              <a:t>17a2e70 added j.java</a:t>
            </a:r>
          </a:p>
          <a:p>
            <a:pPr marL="0" indent="0">
              <a:buNone/>
            </a:pPr>
            <a:r>
              <a:rPr lang="en-US" dirty="0"/>
              <a:t>29ce9b1 added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 --soft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soft option does not touch the index file or working tree at all,  but it resets the Head as all options </a:t>
            </a:r>
            <a:r>
              <a:rPr lang="en-US" dirty="0" smtClean="0"/>
              <a:t>do.</a:t>
            </a:r>
          </a:p>
          <a:p>
            <a:r>
              <a:rPr lang="en-US" dirty="0"/>
              <a:t>When the soft mode runs, the refs pointers updated, and the resets stop there. It will act as </a:t>
            </a:r>
            <a:r>
              <a:rPr lang="en-US" dirty="0" err="1"/>
              <a:t>git</a:t>
            </a:r>
            <a:r>
              <a:rPr lang="en-US" dirty="0"/>
              <a:t> amend command. It is not an authoritative command. Sometimes developers considered it as a waste of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just changes head reference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383" y="1600200"/>
            <a:ext cx="50592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3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 --mixed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we would not pass any argument, then the </a:t>
            </a:r>
            <a:r>
              <a:rPr lang="en-US" dirty="0" err="1"/>
              <a:t>git</a:t>
            </a:r>
            <a:r>
              <a:rPr lang="en-US" dirty="0"/>
              <a:t> reset command considered as </a:t>
            </a:r>
            <a:r>
              <a:rPr lang="en-US" b="1" dirty="0"/>
              <a:t>--mixed</a:t>
            </a:r>
            <a:r>
              <a:rPr lang="en-US" dirty="0"/>
              <a:t> as default </a:t>
            </a:r>
            <a:r>
              <a:rPr lang="en-US" dirty="0" smtClean="0"/>
              <a:t>option</a:t>
            </a:r>
          </a:p>
          <a:p>
            <a:r>
              <a:rPr lang="en-US" dirty="0"/>
              <a:t> A mixed option updates the ref pointers. The staging area also reset to the state of a specified commit. The undone changes transferred to the working directory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compare index and stage  area if any file found in staging area mixed reset will push that changes back to working tree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kavya@kavya-PC</a:t>
            </a:r>
            <a:r>
              <a:rPr lang="en-US" dirty="0"/>
              <a:t> MINGW64 /e/</a:t>
            </a:r>
            <a:r>
              <a:rPr lang="en-US" dirty="0" err="1"/>
              <a:t>remote_repo</a:t>
            </a:r>
            <a:r>
              <a:rPr lang="en-US" dirty="0"/>
              <a:t> (master)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err="1"/>
              <a:t>oneline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3c0b030 (HEAD -&gt; master) added mixedreset.java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kavya@kavya-PC</a:t>
            </a:r>
            <a:r>
              <a:rPr lang="en-US" dirty="0"/>
              <a:t> MINGW64 /e/</a:t>
            </a:r>
            <a:r>
              <a:rPr lang="en-US" dirty="0" err="1"/>
              <a:t>remote_repo</a:t>
            </a:r>
            <a:r>
              <a:rPr lang="en-US" dirty="0"/>
              <a:t> (master)</a:t>
            </a:r>
          </a:p>
          <a:p>
            <a:pPr marL="0" indent="0">
              <a:buNone/>
            </a:pPr>
            <a:r>
              <a:rPr lang="en-US" dirty="0"/>
              <a:t>$ touch stagefile.txt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kavya@kavya-PC</a:t>
            </a:r>
            <a:r>
              <a:rPr lang="en-US" dirty="0"/>
              <a:t> MINGW64 /e/</a:t>
            </a:r>
            <a:r>
              <a:rPr lang="en-US" dirty="0" err="1"/>
              <a:t>remote_repo</a:t>
            </a:r>
            <a:r>
              <a:rPr lang="en-US" dirty="0"/>
              <a:t> (master)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kavya@kavya-PC</a:t>
            </a:r>
            <a:r>
              <a:rPr lang="en-US" dirty="0"/>
              <a:t> MINGW64 /e/</a:t>
            </a:r>
            <a:r>
              <a:rPr lang="en-US" dirty="0" err="1"/>
              <a:t>remote_repo</a:t>
            </a:r>
            <a:r>
              <a:rPr lang="en-US" dirty="0"/>
              <a:t> (master)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reset --mixed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kavya@kavya-PC</a:t>
            </a:r>
            <a:r>
              <a:rPr lang="en-US" dirty="0"/>
              <a:t> MINGW64 /e/</a:t>
            </a:r>
            <a:r>
              <a:rPr lang="en-US" dirty="0" err="1"/>
              <a:t>remote_repo</a:t>
            </a:r>
            <a:r>
              <a:rPr lang="en-US" dirty="0"/>
              <a:t> (master)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>
              <a:buNone/>
            </a:pPr>
            <a:r>
              <a:rPr lang="en-US" dirty="0"/>
              <a:t>On branch master</a:t>
            </a:r>
          </a:p>
          <a:p>
            <a:pPr marL="0" indent="0">
              <a:buNone/>
            </a:pPr>
            <a:r>
              <a:rPr lang="en-US" dirty="0"/>
              <a:t>Your branch and 'origin/master' have diverged,</a:t>
            </a:r>
          </a:p>
          <a:p>
            <a:pPr marL="0" indent="0">
              <a:buNone/>
            </a:pPr>
            <a:r>
              <a:rPr lang="en-US" dirty="0"/>
              <a:t>and have 1 and 16 different commits each, respectively.</a:t>
            </a:r>
          </a:p>
          <a:p>
            <a:pPr marL="0" indent="0">
              <a:buNone/>
            </a:pPr>
            <a:r>
              <a:rPr lang="en-US" dirty="0"/>
              <a:t>  (use "</a:t>
            </a:r>
            <a:r>
              <a:rPr lang="en-US" dirty="0" err="1"/>
              <a:t>git</a:t>
            </a:r>
            <a:r>
              <a:rPr lang="en-US" dirty="0"/>
              <a:t> pull" to merge the remote branch into yours)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Untracked files:</a:t>
            </a:r>
          </a:p>
          <a:p>
            <a:pPr marL="0" indent="0">
              <a:buNone/>
            </a:pPr>
            <a:r>
              <a:rPr lang="en-US" dirty="0"/>
              <a:t>  (use "</a:t>
            </a:r>
            <a:r>
              <a:rPr lang="en-US" dirty="0" err="1"/>
              <a:t>git</a:t>
            </a:r>
            <a:r>
              <a:rPr lang="en-US" dirty="0"/>
              <a:t> add &lt;file&gt;..." to include in what will be committed)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stagefile.txt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 file un staged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added to commit but untracked files present (use "</a:t>
            </a:r>
            <a:r>
              <a:rPr lang="en-US" dirty="0" err="1"/>
              <a:t>git</a:t>
            </a:r>
            <a:r>
              <a:rPr lang="en-US" dirty="0"/>
              <a:t> add" to track)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19)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revert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Revert-  </a:t>
            </a:r>
            <a:r>
              <a:rPr lang="en-US" dirty="0"/>
              <a:t>In Git, the term revert is used to revert some changes.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git</a:t>
            </a:r>
            <a:r>
              <a:rPr lang="en-US" dirty="0"/>
              <a:t> revert command is used to apply revert operation.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undo type command. However, it is not a traditional undo alternative.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delete any data in this process; instead, it will create a new change with the opposite effect and thereby undo the specified commit. </a:t>
            </a:r>
            <a:endParaRPr lang="en-US" dirty="0" smtClean="0"/>
          </a:p>
          <a:p>
            <a:r>
              <a:rPr lang="en-US" dirty="0" smtClean="0"/>
              <a:t>Generally</a:t>
            </a:r>
            <a:r>
              <a:rPr lang="en-US" dirty="0"/>
              <a:t>, </a:t>
            </a:r>
            <a:r>
              <a:rPr lang="en-US" dirty="0" err="1"/>
              <a:t>git</a:t>
            </a:r>
            <a:r>
              <a:rPr lang="en-US" dirty="0"/>
              <a:t> revert is a commit.</a:t>
            </a:r>
          </a:p>
        </p:txBody>
      </p:sp>
    </p:spTree>
    <p:extLst>
      <p:ext uri="{BB962C8B-B14F-4D97-AF65-F5344CB8AC3E}">
        <p14:creationId xmlns:p14="http://schemas.microsoft.com/office/powerpoint/2010/main" val="41171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Git takes Snapshot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305844"/>
            <a:ext cx="49530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4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92202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71450"/>
            <a:ext cx="90297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" y="4038600"/>
            <a:ext cx="66865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4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20)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stash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Stash - </a:t>
            </a:r>
            <a:r>
              <a:rPr lang="en-US" dirty="0"/>
              <a:t>This command temporarily stores all the modified </a:t>
            </a:r>
            <a:r>
              <a:rPr lang="en-US" dirty="0" smtClean="0"/>
              <a:t>tracked files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stash save  </a:t>
            </a:r>
          </a:p>
          <a:p>
            <a:r>
              <a:rPr lang="en-US" dirty="0"/>
              <a:t>This command temporarily stores all the modified tracked </a:t>
            </a:r>
            <a:r>
              <a:rPr lang="en-US" dirty="0" smtClean="0"/>
              <a:t>files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stash pop  </a:t>
            </a:r>
          </a:p>
          <a:p>
            <a:r>
              <a:rPr lang="en-US" dirty="0"/>
              <a:t>This command restores the most recently stashed files.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stash list  </a:t>
            </a:r>
          </a:p>
          <a:p>
            <a:r>
              <a:rPr lang="en-US" dirty="0"/>
              <a:t>This command lists all stashed </a:t>
            </a:r>
            <a:r>
              <a:rPr lang="en-US" dirty="0" err="1"/>
              <a:t>changesets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stash drop  </a:t>
            </a:r>
          </a:p>
          <a:p>
            <a:r>
              <a:rPr lang="en-US" dirty="0"/>
              <a:t>This command discards the most recently stashed </a:t>
            </a:r>
            <a:r>
              <a:rPr lang="en-US" dirty="0" err="1"/>
              <a:t>changeset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21)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cherry-pick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cherry-pick is a helpful command. It's a robust command and allows you to pick any commit from any branch and apply it to any other branch.</a:t>
            </a:r>
          </a:p>
          <a:p>
            <a:r>
              <a:rPr lang="en-US" b="1" dirty="0"/>
              <a:t>Usage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/>
              <a:t>git</a:t>
            </a:r>
            <a:r>
              <a:rPr lang="en-US" dirty="0"/>
              <a:t> cherry-pick &lt;commit-hash&gt;</a:t>
            </a:r>
          </a:p>
          <a:p>
            <a:r>
              <a:rPr lang="en-US" dirty="0"/>
              <a:t>Git cherry-pick doesn’t modify the history of a repository; instead, it adds to the history.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Git Uses Check Sum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40 character Commit </a:t>
            </a:r>
            <a:r>
              <a:rPr lang="en-US" dirty="0" err="1" smtClean="0">
                <a:solidFill>
                  <a:srgbClr val="00B0F0"/>
                </a:solidFill>
              </a:rPr>
              <a:t>iD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024856"/>
            <a:ext cx="7181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2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Workspace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10581"/>
            <a:ext cx="533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Local Git Project Has Three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Working Directory Sometime Called the working tree, staging are sometime called the index</a:t>
            </a:r>
          </a:p>
          <a:p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207119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7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File Life Cycle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2" y="2539206"/>
            <a:ext cx="39909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9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per the system requirement download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https://git-scm.com/download/win</a:t>
            </a:r>
            <a:endParaRPr lang="en-US" dirty="0" smtClean="0"/>
          </a:p>
          <a:p>
            <a:r>
              <a:rPr lang="en-US" dirty="0" smtClean="0"/>
              <a:t>Once download install exe and open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38600"/>
            <a:ext cx="35052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0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993</Words>
  <Application>Microsoft Office PowerPoint</Application>
  <PresentationFormat>On-screen Show (4:3)</PresentationFormat>
  <Paragraphs>180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Git</vt:lpstr>
      <vt:lpstr>Centralized V/s Distributed Model</vt:lpstr>
      <vt:lpstr>Git Basic</vt:lpstr>
      <vt:lpstr>Git takes Snapshot</vt:lpstr>
      <vt:lpstr>Git Uses Check Sum 40 character Commit iD</vt:lpstr>
      <vt:lpstr>Git Workspace</vt:lpstr>
      <vt:lpstr>A Local Git Project Has Three Areas</vt:lpstr>
      <vt:lpstr>Git File Life Cycle</vt:lpstr>
      <vt:lpstr>Git Installation</vt:lpstr>
      <vt:lpstr>Get ready to Use Git</vt:lpstr>
      <vt:lpstr>Create Local Repository</vt:lpstr>
      <vt:lpstr>Git Commands</vt:lpstr>
      <vt:lpstr>1) $git Init</vt:lpstr>
      <vt:lpstr>2)git clone</vt:lpstr>
      <vt:lpstr>3)git add and 4)git status</vt:lpstr>
      <vt:lpstr>5)git mv</vt:lpstr>
      <vt:lpstr>6)git log</vt:lpstr>
      <vt:lpstr>7)git show</vt:lpstr>
      <vt:lpstr>8)git branch</vt:lpstr>
      <vt:lpstr>9)git checkout</vt:lpstr>
      <vt:lpstr>10)git commit</vt:lpstr>
      <vt:lpstr>11)git diff</vt:lpstr>
      <vt:lpstr>12)git merge</vt:lpstr>
      <vt:lpstr>PowerPoint Presentation</vt:lpstr>
      <vt:lpstr>13)git rebase</vt:lpstr>
      <vt:lpstr>PowerPoint Presentation</vt:lpstr>
      <vt:lpstr>14)git tag</vt:lpstr>
      <vt:lpstr>15)git fetch</vt:lpstr>
      <vt:lpstr>16)git pull</vt:lpstr>
      <vt:lpstr>17)git push</vt:lpstr>
      <vt:lpstr>18)git reset</vt:lpstr>
      <vt:lpstr>Git reset modes Diagram</vt:lpstr>
      <vt:lpstr>Git reset --hard</vt:lpstr>
      <vt:lpstr>PowerPoint Presentation</vt:lpstr>
      <vt:lpstr>Git reset --soft</vt:lpstr>
      <vt:lpstr>PowerPoint Presentation</vt:lpstr>
      <vt:lpstr>Git reset --mixed</vt:lpstr>
      <vt:lpstr>PowerPoint Presentation</vt:lpstr>
      <vt:lpstr>19)git revert</vt:lpstr>
      <vt:lpstr>PowerPoint Presentation</vt:lpstr>
      <vt:lpstr>20)git stash</vt:lpstr>
      <vt:lpstr>21)git cherry-pick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</dc:creator>
  <cp:lastModifiedBy>kavya</cp:lastModifiedBy>
  <cp:revision>128</cp:revision>
  <dcterms:created xsi:type="dcterms:W3CDTF">2021-12-20T06:10:42Z</dcterms:created>
  <dcterms:modified xsi:type="dcterms:W3CDTF">2021-12-20T10:56:28Z</dcterms:modified>
</cp:coreProperties>
</file>