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60" r:id="rId3"/>
    <p:sldId id="262" r:id="rId4"/>
    <p:sldId id="263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2EED-0A9C-471C-92B2-6726A3FB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50130" y="918954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270492" y="2513115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245292" y="4549944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270492" y="1393372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15681" y="1840371"/>
            <a:ext cx="701752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1383834" y="1844156"/>
            <a:ext cx="701752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Env and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OCT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0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OCT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D22CAC-3CD0-4284-8A2A-F99ACFC83C7A}"/>
              </a:ext>
            </a:extLst>
          </p:cNvPr>
          <p:cNvSpPr/>
          <p:nvPr/>
        </p:nvSpPr>
        <p:spPr>
          <a:xfrm>
            <a:off x="4778634" y="786101"/>
            <a:ext cx="1428983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E8597-FECD-4510-910B-97CBE2BD71F8}"/>
              </a:ext>
            </a:extLst>
          </p:cNvPr>
          <p:cNvSpPr/>
          <p:nvPr/>
        </p:nvSpPr>
        <p:spPr>
          <a:xfrm>
            <a:off x="6336406" y="2295128"/>
            <a:ext cx="2781836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EBDBE-CDC2-4E02-B531-14C3EA8988E8}"/>
              </a:ext>
            </a:extLst>
          </p:cNvPr>
          <p:cNvSpPr/>
          <p:nvPr/>
        </p:nvSpPr>
        <p:spPr>
          <a:xfrm>
            <a:off x="2409995" y="779925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25A2-7E4A-44E2-B174-C5554F69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68"/>
            <a:ext cx="10515600" cy="684357"/>
          </a:xfrm>
        </p:spPr>
        <p:txBody>
          <a:bodyPr>
            <a:normAutofit/>
          </a:bodyPr>
          <a:lstStyle/>
          <a:p>
            <a:r>
              <a:rPr lang="en-US" dirty="0"/>
              <a:t>Initialize OMS Group Env and Repo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A8C37-F761-458F-AAC2-C552EE554621}"/>
              </a:ext>
            </a:extLst>
          </p:cNvPr>
          <p:cNvSpPr/>
          <p:nvPr/>
        </p:nvSpPr>
        <p:spPr>
          <a:xfrm>
            <a:off x="2689540" y="2371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5BD43A-59E5-4DA1-AA44-CB2AC257D66C}"/>
              </a:ext>
            </a:extLst>
          </p:cNvPr>
          <p:cNvSpPr/>
          <p:nvPr/>
        </p:nvSpPr>
        <p:spPr>
          <a:xfrm>
            <a:off x="2689540" y="1915625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9BC5C-F561-4D05-9481-FE77C2109B0D}"/>
              </a:ext>
            </a:extLst>
          </p:cNvPr>
          <p:cNvSpPr/>
          <p:nvPr/>
        </p:nvSpPr>
        <p:spPr>
          <a:xfrm>
            <a:off x="2689540" y="1459478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B93D5-18DA-4A27-9982-742D5687EBB2}"/>
              </a:ext>
            </a:extLst>
          </p:cNvPr>
          <p:cNvSpPr/>
          <p:nvPr/>
        </p:nvSpPr>
        <p:spPr>
          <a:xfrm>
            <a:off x="6336406" y="779925"/>
            <a:ext cx="5298342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606E3F-7A48-4991-8056-1BBA10C07472}"/>
              </a:ext>
            </a:extLst>
          </p:cNvPr>
          <p:cNvSpPr/>
          <p:nvPr/>
        </p:nvSpPr>
        <p:spPr>
          <a:xfrm>
            <a:off x="2689540" y="328406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7ED6C-994B-45DD-A2FC-66C3A406A16B}"/>
              </a:ext>
            </a:extLst>
          </p:cNvPr>
          <p:cNvSpPr/>
          <p:nvPr/>
        </p:nvSpPr>
        <p:spPr>
          <a:xfrm>
            <a:off x="2689540" y="2827919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864EC-79CE-48DC-A692-B6A9E6910E3D}"/>
              </a:ext>
            </a:extLst>
          </p:cNvPr>
          <p:cNvSpPr/>
          <p:nvPr/>
        </p:nvSpPr>
        <p:spPr>
          <a:xfrm>
            <a:off x="73539" y="2771731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16E61-E976-4DEA-8E32-C91B93D18F89}"/>
              </a:ext>
            </a:extLst>
          </p:cNvPr>
          <p:cNvSpPr/>
          <p:nvPr/>
        </p:nvSpPr>
        <p:spPr>
          <a:xfrm>
            <a:off x="73539" y="1108838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82E478-A8DD-435F-8EC5-B24869EE03F3}"/>
              </a:ext>
            </a:extLst>
          </p:cNvPr>
          <p:cNvSpPr/>
          <p:nvPr/>
        </p:nvSpPr>
        <p:spPr>
          <a:xfrm>
            <a:off x="6430117" y="3099844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05643-DEA5-4708-A928-A1F23D9DD897}"/>
              </a:ext>
            </a:extLst>
          </p:cNvPr>
          <p:cNvSpPr/>
          <p:nvPr/>
        </p:nvSpPr>
        <p:spPr>
          <a:xfrm>
            <a:off x="6336406" y="1899202"/>
            <a:ext cx="5298342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1DE809-64A4-4908-B69B-FE58853F0F0C}"/>
              </a:ext>
            </a:extLst>
          </p:cNvPr>
          <p:cNvSpPr/>
          <p:nvPr/>
        </p:nvSpPr>
        <p:spPr>
          <a:xfrm>
            <a:off x="7942961" y="3020548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F71D0E-DB42-4DCC-A694-134C13E51690}"/>
              </a:ext>
            </a:extLst>
          </p:cNvPr>
          <p:cNvSpPr/>
          <p:nvPr/>
        </p:nvSpPr>
        <p:spPr>
          <a:xfrm>
            <a:off x="7942961" y="355025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FDDF2-0D19-401A-974A-7D822E6B95E5}"/>
              </a:ext>
            </a:extLst>
          </p:cNvPr>
          <p:cNvSpPr/>
          <p:nvPr/>
        </p:nvSpPr>
        <p:spPr>
          <a:xfrm>
            <a:off x="9212116" y="2299647"/>
            <a:ext cx="2422632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Team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26ED2-530C-443A-8E20-AAADA05E7744}"/>
              </a:ext>
            </a:extLst>
          </p:cNvPr>
          <p:cNvSpPr/>
          <p:nvPr/>
        </p:nvSpPr>
        <p:spPr>
          <a:xfrm>
            <a:off x="6383261" y="2659157"/>
            <a:ext cx="2688125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OMS Project Setup</a:t>
            </a:r>
          </a:p>
        </p:txBody>
      </p:sp>
    </p:spTree>
    <p:extLst>
      <p:ext uri="{BB962C8B-B14F-4D97-AF65-F5344CB8AC3E}">
        <p14:creationId xmlns:p14="http://schemas.microsoft.com/office/powerpoint/2010/main" val="3674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513 -0.0845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18008 0.00555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8008 -0.04907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35599 0.01389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35443 -0.07361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26706 -0.20347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319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Team Structure &amp; Run Time Structure</vt:lpstr>
      <vt:lpstr>Initialize OMS Group Env and Repo</vt:lpstr>
      <vt:lpstr>Initialize Service A Env</vt:lpstr>
      <vt:lpstr>End</vt:lpstr>
      <vt:lpstr>Initialize OMS Group Env and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Zhang</dc:creator>
  <cp:lastModifiedBy>Ned Zhang</cp:lastModifiedBy>
  <cp:revision>37</cp:revision>
  <dcterms:created xsi:type="dcterms:W3CDTF">2019-08-24T00:53:55Z</dcterms:created>
  <dcterms:modified xsi:type="dcterms:W3CDTF">2019-08-24T20:16:17Z</dcterms:modified>
</cp:coreProperties>
</file>