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  <p:sldId id="342" r:id="rId9"/>
    <p:sldId id="343" r:id="rId10"/>
    <p:sldId id="34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OMS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2EED-0A9C-471C-92B2-6726A3FB7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994029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IBM Sterling OMS v10 CICD process on Redhat OpenShift</a:t>
            </a: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F2F-1972-4DB9-9087-37E68E0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Using OpenShift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FC6-0D4B-4362-AF5A-10AC0E13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03" y="1253331"/>
            <a:ext cx="11287958" cy="5289512"/>
          </a:xfrm>
        </p:spPr>
        <p:txBody>
          <a:bodyPr>
            <a:normAutofit/>
          </a:bodyPr>
          <a:lstStyle/>
          <a:p>
            <a:r>
              <a:rPr lang="en-US" sz="2400" dirty="0"/>
              <a:t>Deployment Methodology</a:t>
            </a:r>
          </a:p>
          <a:p>
            <a:pPr lvl="1"/>
            <a:r>
              <a:rPr lang="en-IN" dirty="0"/>
              <a:t>Blue/Green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Both new and old version of code is deployed 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Traffic is re-directed to the new code once testing is completed</a:t>
            </a:r>
          </a:p>
          <a:p>
            <a:pPr lvl="1"/>
            <a:r>
              <a:rPr lang="en-IN" dirty="0"/>
              <a:t>A/B deployments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Two or more versions of application code is deployed</a:t>
            </a:r>
          </a:p>
          <a:p>
            <a:pPr lvl="2" fontAlgn="t">
              <a:buFont typeface="Wingdings" panose="05000000000000000000" pitchFamily="2" charset="2"/>
              <a:buChar char="§"/>
            </a:pPr>
            <a:r>
              <a:rPr lang="en-IN" sz="2400" dirty="0"/>
              <a:t>Load balancer is used to direct the traffic to different versions of the code based on the user information</a:t>
            </a:r>
          </a:p>
          <a:p>
            <a:pPr fontAlgn="t"/>
            <a:r>
              <a:rPr lang="en-IN" sz="2400" dirty="0"/>
              <a:t>Deployment Configuration Management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Helm Charts with ConfigMaps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Environment Variables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/>
              <a:t>Kubernetes Secrets</a:t>
            </a:r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778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9C-DAD1-4E1D-AA12-82CAAF521E61}"/>
              </a:ext>
            </a:extLst>
          </p:cNvPr>
          <p:cNvSpPr/>
          <p:nvPr/>
        </p:nvSpPr>
        <p:spPr>
          <a:xfrm>
            <a:off x="6968692" y="3991631"/>
            <a:ext cx="3303456" cy="1547605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/>
              <a:t>Task A001 Run Time</a:t>
            </a:r>
          </a:p>
          <a:p>
            <a:endParaRPr lang="en-US" sz="11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92229" y="326706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11342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295047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0938 0.063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31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02187 0.08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7" grpId="0" animBg="1"/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 OS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6718821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Using OpenShift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6F2F-1972-4DB9-9087-37E68E0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Using</a:t>
            </a:r>
            <a:r>
              <a:rPr lang="en-IN" sz="3600" b="1" dirty="0"/>
              <a:t> </a:t>
            </a:r>
            <a:r>
              <a:rPr lang="en-IN" dirty="0"/>
              <a:t>OpenShift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FC6-0D4B-4362-AF5A-10AC0E13B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03" y="1253331"/>
            <a:ext cx="11287958" cy="5289512"/>
          </a:xfrm>
        </p:spPr>
        <p:txBody>
          <a:bodyPr>
            <a:normAutofit/>
          </a:bodyPr>
          <a:lstStyle/>
          <a:p>
            <a:r>
              <a:rPr lang="en-US" sz="2400" dirty="0"/>
              <a:t>Build and Deployment Pipelines</a:t>
            </a:r>
          </a:p>
          <a:p>
            <a:pPr marL="571500" lvl="1" indent="-171450" fontAlgn="t"/>
            <a:r>
              <a:rPr lang="en-IN" dirty="0"/>
              <a:t>Existing CI/CD infrastructure outside OpenShift, performs operations against OpenShift </a:t>
            </a:r>
          </a:p>
          <a:p>
            <a:pPr marL="571500" lvl="1" indent="-171450" fontAlgn="t"/>
            <a:r>
              <a:rPr lang="en-IN" dirty="0"/>
              <a:t>Jenkins Plugin in OpenShift to create build and deployment pipelines</a:t>
            </a:r>
          </a:p>
          <a:p>
            <a:pPr marL="571500" lvl="1" indent="-171450" fontAlgn="t"/>
            <a:r>
              <a:rPr lang="en-IN" dirty="0"/>
              <a:t>OpenShift CLI for integrating other CI Engines with OpenShift </a:t>
            </a:r>
          </a:p>
          <a:p>
            <a:pPr marL="571500" lvl="1" indent="-171450" fontAlgn="t"/>
            <a:r>
              <a:rPr lang="en-IN" dirty="0"/>
              <a:t>Without disrupting existing processes, can be combined with previous alternative</a:t>
            </a:r>
          </a:p>
          <a:p>
            <a:endParaRPr lang="en-US" sz="2400" dirty="0"/>
          </a:p>
          <a:p>
            <a:r>
              <a:rPr lang="en-US" sz="2400" dirty="0"/>
              <a:t>Build Methodology</a:t>
            </a:r>
          </a:p>
          <a:p>
            <a:pPr lvl="1"/>
            <a:r>
              <a:rPr lang="en-IN" dirty="0"/>
              <a:t>Source to Image in OpenShift</a:t>
            </a:r>
          </a:p>
          <a:p>
            <a:pPr lvl="1"/>
            <a:r>
              <a:rPr lang="en-IN" dirty="0"/>
              <a:t>Jenkins Pipeline</a:t>
            </a:r>
          </a:p>
          <a:p>
            <a:pPr lvl="1"/>
            <a:r>
              <a:rPr lang="en-IN" dirty="0"/>
              <a:t>Combination of Source to Image and Jenkins Pipeline</a:t>
            </a:r>
            <a:endParaRPr lang="en-US" dirty="0"/>
          </a:p>
          <a:p>
            <a:endParaRPr lang="en-IN" sz="2400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  <a:p>
            <a:pPr lvl="1" fontAlgn="t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52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753</Words>
  <Application>Microsoft Office PowerPoint</Application>
  <PresentationFormat>Widescreen</PresentationFormat>
  <Paragraphs>330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OMS CICD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Assumptions and Pre-Requisites</vt:lpstr>
      <vt:lpstr>Using OpenShift Features</vt:lpstr>
      <vt:lpstr>Using OpenShift Features</vt:lpstr>
      <vt:lpstr>Using OpenShift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CICD</dc:title>
  <dc:creator>Reyas Mohamed Reyas</dc:creator>
  <cp:lastModifiedBy>Reyas Mohamed Reyas</cp:lastModifiedBy>
  <cp:revision>15</cp:revision>
  <dcterms:created xsi:type="dcterms:W3CDTF">2019-08-27T21:09:52Z</dcterms:created>
  <dcterms:modified xsi:type="dcterms:W3CDTF">2019-08-27T22:32:44Z</dcterms:modified>
</cp:coreProperties>
</file>