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8"/>
  </p:notesMasterIdLst>
  <p:sldIdLst>
    <p:sldId id="256" r:id="rId2"/>
    <p:sldId id="345" r:id="rId3"/>
    <p:sldId id="349" r:id="rId4"/>
    <p:sldId id="260" r:id="rId5"/>
    <p:sldId id="262" r:id="rId6"/>
    <p:sldId id="263" r:id="rId7"/>
    <p:sldId id="264" r:id="rId8"/>
    <p:sldId id="265" r:id="rId9"/>
    <p:sldId id="261" r:id="rId10"/>
    <p:sldId id="350" r:id="rId11"/>
    <p:sldId id="342" r:id="rId12"/>
    <p:sldId id="346" r:id="rId13"/>
    <p:sldId id="348" r:id="rId14"/>
    <p:sldId id="347" r:id="rId15"/>
    <p:sldId id="343" r:id="rId16"/>
    <p:sldId id="34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OMS CICD - Proposed</a:t>
            </a:r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IBM Sterling OMS v10 CICD  - Strategies to implement in Redhat OpenShift</a:t>
            </a:r>
          </a:p>
        </p:txBody>
      </p:sp>
    </p:spTree>
    <p:extLst>
      <p:ext uri="{BB962C8B-B14F-4D97-AF65-F5344CB8AC3E}">
        <p14:creationId xmlns:p14="http://schemas.microsoft.com/office/powerpoint/2010/main" val="77703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SVC01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754101" y="4885363"/>
            <a:ext cx="1225303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</a:t>
            </a:r>
          </a:p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solidFill>
            <a:schemeClr val="tx1">
              <a:lumMod val="50000"/>
            </a:schemeClr>
          </a:solidFill>
          <a:extLst/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7445670" cy="713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Technology Landscape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Build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Deploy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Test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Environment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9975870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latin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</a:rPr>
              <a:t>Option 3: Existing CICD Deploy to OpenShift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Without disrupting existing processes, can be combined with previous alternative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887093" cy="5214288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Source 2 Image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Ready to run images</a:t>
            </a: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</a:t>
            </a:r>
            <a:r>
              <a:rPr lang="en-IN" i="1" dirty="0">
                <a:latin typeface="Arial" panose="020B0604020202020204" pitchFamily="34" charset="0"/>
              </a:rPr>
              <a:t>docker build </a:t>
            </a:r>
            <a:r>
              <a:rPr lang="en-IN" dirty="0"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latin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Jenkinsfile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4: Custom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5: Hybrid Strategy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latin typeface="Arial" panose="020B0604020202020204" pitchFamily="34" charset="0"/>
              </a:rPr>
              <a:t>default</a:t>
            </a:r>
            <a:r>
              <a:rPr lang="en-IN" sz="3300" b="1" dirty="0"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3: Custom Strategy 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sz="3300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6F2F-1972-4DB9-9087-37E68E01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8255"/>
            <a:ext cx="10986856" cy="1325563"/>
          </a:xfrm>
        </p:spPr>
        <p:txBody>
          <a:bodyPr>
            <a:normAutofit/>
          </a:bodyPr>
          <a:lstStyle/>
          <a:p>
            <a:r>
              <a:rPr lang="en-IN" dirty="0"/>
              <a:t>OpenShift - Build and Deployment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5FC6-0D4B-4362-AF5A-10AC0E13B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603" y="1253331"/>
            <a:ext cx="11287958" cy="5289512"/>
          </a:xfrm>
        </p:spPr>
        <p:txBody>
          <a:bodyPr>
            <a:normAutofit/>
          </a:bodyPr>
          <a:lstStyle/>
          <a:p>
            <a:r>
              <a:rPr lang="en-US" sz="2400" dirty="0"/>
              <a:t>Build Strategy</a:t>
            </a:r>
          </a:p>
          <a:p>
            <a:pPr lvl="1"/>
            <a:r>
              <a:rPr lang="en-IN" dirty="0"/>
              <a:t>Source to Image in OpenShift</a:t>
            </a:r>
          </a:p>
          <a:p>
            <a:pPr lvl="1"/>
            <a:r>
              <a:rPr lang="en-IN" dirty="0"/>
              <a:t>Jenkins Pipeline and workflow</a:t>
            </a:r>
          </a:p>
          <a:p>
            <a:pPr lvl="1"/>
            <a:r>
              <a:rPr lang="en-IN" dirty="0"/>
              <a:t>Combination of Source to Image and Jenkins Pipeline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Deployment Pipelines</a:t>
            </a:r>
          </a:p>
          <a:p>
            <a:pPr marL="571500" lvl="1" indent="-171450" fontAlgn="t"/>
            <a:r>
              <a:rPr lang="en-IN" dirty="0"/>
              <a:t>Existing CI/CD infrastructure outside OpenShift, performs operations against OpenShift </a:t>
            </a:r>
          </a:p>
          <a:p>
            <a:pPr marL="571500" lvl="1" indent="-171450" fontAlgn="t"/>
            <a:r>
              <a:rPr lang="en-IN" dirty="0"/>
              <a:t>Jenkins Plugin in OpenShift to create build and deployment pipelines</a:t>
            </a:r>
          </a:p>
          <a:p>
            <a:pPr marL="571500" lvl="1" indent="-171450" fontAlgn="t"/>
            <a:r>
              <a:rPr lang="en-IN" dirty="0"/>
              <a:t>OpenShift CLI for integrating other CI Engines with OpenShift </a:t>
            </a:r>
          </a:p>
          <a:p>
            <a:pPr marL="571500" lvl="1" indent="-171450" fontAlgn="t"/>
            <a:r>
              <a:rPr lang="en-IN" dirty="0"/>
              <a:t>Without disrupting existing processes, can be combined with previous alternative</a:t>
            </a:r>
          </a:p>
          <a:p>
            <a:endParaRPr lang="en-US" sz="2400" dirty="0"/>
          </a:p>
          <a:p>
            <a:endParaRPr lang="en-IN" sz="2400" dirty="0"/>
          </a:p>
          <a:p>
            <a:pPr lvl="1" fontAlgn="t">
              <a:buFont typeface="Wingdings" panose="05000000000000000000" pitchFamily="2" charset="2"/>
              <a:buChar char="§"/>
            </a:pPr>
            <a:endParaRPr lang="en-IN" dirty="0"/>
          </a:p>
          <a:p>
            <a:pPr lvl="1" fontAlgn="t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52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6F2F-1972-4DB9-9087-37E68E01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Build and Deployment in OpenShift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5FC6-0D4B-4362-AF5A-10AC0E13B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603" y="1253331"/>
            <a:ext cx="11287958" cy="5289512"/>
          </a:xfrm>
        </p:spPr>
        <p:txBody>
          <a:bodyPr>
            <a:normAutofit/>
          </a:bodyPr>
          <a:lstStyle/>
          <a:p>
            <a:r>
              <a:rPr lang="en-US" sz="2400" dirty="0"/>
              <a:t>Deployment Methodology</a:t>
            </a:r>
          </a:p>
          <a:p>
            <a:pPr lvl="1"/>
            <a:r>
              <a:rPr lang="en-IN" dirty="0"/>
              <a:t>Blue/Green</a:t>
            </a:r>
          </a:p>
          <a:p>
            <a:pPr lvl="2" fontAlgn="t">
              <a:buFont typeface="Wingdings" panose="05000000000000000000" pitchFamily="2" charset="2"/>
              <a:buChar char="§"/>
            </a:pPr>
            <a:r>
              <a:rPr lang="en-IN" sz="2400" dirty="0"/>
              <a:t>Both new and old version of code is deployed </a:t>
            </a:r>
          </a:p>
          <a:p>
            <a:pPr lvl="2" fontAlgn="t">
              <a:buFont typeface="Wingdings" panose="05000000000000000000" pitchFamily="2" charset="2"/>
              <a:buChar char="§"/>
            </a:pPr>
            <a:r>
              <a:rPr lang="en-IN" sz="2400" dirty="0"/>
              <a:t>Traffic is re-directed to the new code once testing is completed</a:t>
            </a:r>
          </a:p>
          <a:p>
            <a:pPr lvl="1"/>
            <a:r>
              <a:rPr lang="en-IN" dirty="0"/>
              <a:t>A/B deployments</a:t>
            </a:r>
          </a:p>
          <a:p>
            <a:pPr lvl="2" fontAlgn="t">
              <a:buFont typeface="Wingdings" panose="05000000000000000000" pitchFamily="2" charset="2"/>
              <a:buChar char="§"/>
            </a:pPr>
            <a:r>
              <a:rPr lang="en-IN" sz="2400" dirty="0"/>
              <a:t>Two or more versions of application code is deployed</a:t>
            </a:r>
          </a:p>
          <a:p>
            <a:pPr lvl="2" fontAlgn="t">
              <a:buFont typeface="Wingdings" panose="05000000000000000000" pitchFamily="2" charset="2"/>
              <a:buChar char="§"/>
            </a:pPr>
            <a:r>
              <a:rPr lang="en-IN" sz="2400" dirty="0"/>
              <a:t>Load balancer is used to direct the traffic to different versions of the code based on the user information</a:t>
            </a:r>
          </a:p>
          <a:p>
            <a:pPr fontAlgn="t"/>
            <a:r>
              <a:rPr lang="en-IN" sz="2400" dirty="0"/>
              <a:t>Deployment Configuration Management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/>
              <a:t>Helm Charts with ConfigMaps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/>
              <a:t>Environment Variables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/>
              <a:t>Kubernetes Secrets</a:t>
            </a:r>
          </a:p>
          <a:p>
            <a:pPr lvl="1" fontAlgn="t">
              <a:buFont typeface="Wingdings" panose="05000000000000000000" pitchFamily="2" charset="2"/>
              <a:buChar char="§"/>
            </a:pPr>
            <a:endParaRPr lang="en-IN" dirty="0"/>
          </a:p>
          <a:p>
            <a:pPr lvl="1" fontAlgn="t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0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4F51111-1354-4450-BC98-F2D6EF4A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946" y="459343"/>
            <a:ext cx="9144000" cy="1094249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  <a:ea typeface="+mj-ea"/>
                <a:cs typeface="+mj-cs"/>
              </a:rPr>
              <a:t>Agenda Topics</a:t>
            </a:r>
          </a:p>
          <a:p>
            <a:pPr algn="l"/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IBM Sterling OMS v10 CICD – Runtime deployment landscape on Redhat OpenShift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IBM Sterling OMS v10 CICD  - Strategies to implement in Redhat OpenShift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IBM Sterling OMS v10 CICD – Runtime deployment landscape on Redhat OpenShift</a:t>
            </a:r>
          </a:p>
        </p:txBody>
      </p:sp>
    </p:spTree>
    <p:extLst>
      <p:ext uri="{BB962C8B-B14F-4D97-AF65-F5344CB8AC3E}">
        <p14:creationId xmlns:p14="http://schemas.microsoft.com/office/powerpoint/2010/main" val="273832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9C-DAD1-4E1D-AA12-82CAAF521E61}"/>
              </a:ext>
            </a:extLst>
          </p:cNvPr>
          <p:cNvSpPr/>
          <p:nvPr/>
        </p:nvSpPr>
        <p:spPr>
          <a:xfrm>
            <a:off x="6968692" y="3991631"/>
            <a:ext cx="3303456" cy="1547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Task A001 Run Time</a:t>
            </a:r>
          </a:p>
          <a:p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92229" y="326706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11342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295047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0938 0.063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1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2187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704641" y="1117264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sz="2400" dirty="0"/>
          </a:p>
          <a:p>
            <a:r>
              <a:rPr lang="en-US" sz="2400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Multi-schema support</a:t>
            </a:r>
          </a:p>
          <a:p>
            <a:endParaRPr lang="en-US" sz="2400" dirty="0"/>
          </a:p>
          <a:p>
            <a:r>
              <a:rPr lang="en-US" sz="2400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396</TotalTime>
  <Words>1133</Words>
  <Application>Microsoft Office PowerPoint</Application>
  <PresentationFormat>Widescreen</PresentationFormat>
  <Paragraphs>386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OMS CICD - Proposed</vt:lpstr>
      <vt:lpstr>PowerPoint Presentation</vt:lpstr>
      <vt:lpstr>PowerPoint Presentation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Assumptions and Pre-Requisites</vt:lpstr>
      <vt:lpstr>PowerPoint Presentation</vt:lpstr>
      <vt:lpstr>OpenShift – Technology Landscape</vt:lpstr>
      <vt:lpstr>OpenShift - CI/CD Strategy</vt:lpstr>
      <vt:lpstr>OpenShift – Build Strategy</vt:lpstr>
      <vt:lpstr>OpenShift – Deployment Strategy</vt:lpstr>
      <vt:lpstr>OpenShift - Build and Deployment Options</vt:lpstr>
      <vt:lpstr>Build and Deployment in OpenShift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CICD</dc:title>
  <dc:creator>Reyas Mohamed Reyas</dc:creator>
  <cp:lastModifiedBy>Reyas Mohamed Reyas</cp:lastModifiedBy>
  <cp:revision>24</cp:revision>
  <dcterms:created xsi:type="dcterms:W3CDTF">2019-08-27T21:09:52Z</dcterms:created>
  <dcterms:modified xsi:type="dcterms:W3CDTF">2019-08-28T21:49:50Z</dcterms:modified>
</cp:coreProperties>
</file>