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9"/>
  </p:notesMasterIdLst>
  <p:sldIdLst>
    <p:sldId id="256" r:id="rId2"/>
    <p:sldId id="260" r:id="rId3"/>
    <p:sldId id="262" r:id="rId4"/>
    <p:sldId id="263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B24127"/>
    <a:srgbClr val="318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8" y="-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F6B50-8E66-47CB-A2B6-8042DD6B6A7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27924-F3DD-4F2A-9474-4560C6A9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9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56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79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0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9" y="189941"/>
            <a:ext cx="10515600" cy="482412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5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6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1233-555D-48FA-9E44-77CCB64FCC0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14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72C-0035-43AB-9D08-651A8A424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OMS CICD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12EED-0A9C-471C-92B2-6726A3FB7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IBM Sterling OMS v10 CICD process on </a:t>
            </a:r>
            <a:r>
              <a:rPr lang="en-US" dirty="0" err="1"/>
              <a:t>Redhat</a:t>
            </a:r>
            <a:r>
              <a:rPr lang="en-US" dirty="0"/>
              <a:t> OpenShift</a:t>
            </a:r>
          </a:p>
        </p:txBody>
      </p:sp>
    </p:spTree>
    <p:extLst>
      <p:ext uri="{BB962C8B-B14F-4D97-AF65-F5344CB8AC3E}">
        <p14:creationId xmlns:p14="http://schemas.microsoft.com/office/powerpoint/2010/main" val="137865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53" y="139111"/>
            <a:ext cx="10515600" cy="482412"/>
          </a:xfrm>
        </p:spPr>
        <p:txBody>
          <a:bodyPr/>
          <a:lstStyle/>
          <a:p>
            <a:r>
              <a:rPr lang="en-US" sz="3200" dirty="0"/>
              <a:t>Team Structure &amp; Run Time Structure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D6C4F37-C063-4B27-AE0F-113450EB4D5F}"/>
              </a:ext>
            </a:extLst>
          </p:cNvPr>
          <p:cNvSpPr/>
          <p:nvPr/>
        </p:nvSpPr>
        <p:spPr>
          <a:xfrm>
            <a:off x="168891" y="854853"/>
            <a:ext cx="2397114" cy="57678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OMS Group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8898B60-44A7-470C-A876-276DAEA19F19}"/>
              </a:ext>
            </a:extLst>
          </p:cNvPr>
          <p:cNvGrpSpPr/>
          <p:nvPr/>
        </p:nvGrpSpPr>
        <p:grpSpPr>
          <a:xfrm>
            <a:off x="389253" y="2449014"/>
            <a:ext cx="2005638" cy="1942056"/>
            <a:chOff x="203981" y="1554180"/>
            <a:chExt cx="2005638" cy="194205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E2BD542-477E-4FE2-A619-3489C4EAE0F4}"/>
                </a:ext>
              </a:extLst>
            </p:cNvPr>
            <p:cNvSpPr/>
            <p:nvPr/>
          </p:nvSpPr>
          <p:spPr>
            <a:xfrm>
              <a:off x="203981" y="1554180"/>
              <a:ext cx="2005638" cy="1942056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 Team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90B3EBF-AF12-451E-A591-E2F9A0241C2C}"/>
                </a:ext>
              </a:extLst>
            </p:cNvPr>
            <p:cNvSpPr/>
            <p:nvPr/>
          </p:nvSpPr>
          <p:spPr>
            <a:xfrm>
              <a:off x="385939" y="2125238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TaskA001 Team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945DDE7-071A-48B0-BA8D-D221C839E5CB}"/>
                </a:ext>
              </a:extLst>
            </p:cNvPr>
            <p:cNvSpPr/>
            <p:nvPr/>
          </p:nvSpPr>
          <p:spPr>
            <a:xfrm>
              <a:off x="909455" y="2445730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TaskA002 Team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939B02C-443D-4FF4-B5FA-135DABAE9BAC}"/>
                </a:ext>
              </a:extLst>
            </p:cNvPr>
            <p:cNvSpPr/>
            <p:nvPr/>
          </p:nvSpPr>
          <p:spPr>
            <a:xfrm>
              <a:off x="1333746" y="2785795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TaskA003 Team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F663EFE-4BDD-48E1-90F8-F836C441A44A}"/>
              </a:ext>
            </a:extLst>
          </p:cNvPr>
          <p:cNvGrpSpPr/>
          <p:nvPr/>
        </p:nvGrpSpPr>
        <p:grpSpPr>
          <a:xfrm>
            <a:off x="364053" y="4485843"/>
            <a:ext cx="2005638" cy="1942057"/>
            <a:chOff x="2306628" y="1554179"/>
            <a:chExt cx="2005638" cy="194205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2A9BF5A-7A75-4A70-90CB-A8C4E09A77B3}"/>
                </a:ext>
              </a:extLst>
            </p:cNvPr>
            <p:cNvSpPr/>
            <p:nvPr/>
          </p:nvSpPr>
          <p:spPr>
            <a:xfrm>
              <a:off x="2306628" y="1554179"/>
              <a:ext cx="2005638" cy="1942057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 Team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AD86B18-A338-4EFF-A6E2-E23693ADE871}"/>
                </a:ext>
              </a:extLst>
            </p:cNvPr>
            <p:cNvSpPr/>
            <p:nvPr/>
          </p:nvSpPr>
          <p:spPr>
            <a:xfrm>
              <a:off x="2532930" y="2178644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TaskB881 Team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3BEA983-25F2-43F8-9DFB-676EEC747375}"/>
                </a:ext>
              </a:extLst>
            </p:cNvPr>
            <p:cNvSpPr/>
            <p:nvPr/>
          </p:nvSpPr>
          <p:spPr>
            <a:xfrm>
              <a:off x="3046426" y="2508401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TaskB882Team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0432061-02DF-4EF7-AB8A-3A95752E70FB}"/>
                </a:ext>
              </a:extLst>
            </p:cNvPr>
            <p:cNvSpPr/>
            <p:nvPr/>
          </p:nvSpPr>
          <p:spPr>
            <a:xfrm>
              <a:off x="3554163" y="2822167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TaskB883Team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60D4B01-4260-4575-A683-C98199179E12}"/>
              </a:ext>
            </a:extLst>
          </p:cNvPr>
          <p:cNvSpPr/>
          <p:nvPr/>
        </p:nvSpPr>
        <p:spPr>
          <a:xfrm>
            <a:off x="2805143" y="730627"/>
            <a:ext cx="9110870" cy="59882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/>
              <a:t>DevOp</a:t>
            </a:r>
            <a:r>
              <a:rPr lang="en-US" sz="2000" dirty="0"/>
              <a:t> Run Times (Environments)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189132E-5045-4546-ADA4-AA8A3E9249D4}"/>
              </a:ext>
            </a:extLst>
          </p:cNvPr>
          <p:cNvSpPr/>
          <p:nvPr/>
        </p:nvSpPr>
        <p:spPr>
          <a:xfrm>
            <a:off x="2871535" y="3119997"/>
            <a:ext cx="4354364" cy="3566813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Service A Development Run Time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A318CB9-36DD-4FA8-9C34-0E1D45B527CB}"/>
              </a:ext>
            </a:extLst>
          </p:cNvPr>
          <p:cNvSpPr/>
          <p:nvPr/>
        </p:nvSpPr>
        <p:spPr>
          <a:xfrm>
            <a:off x="4229140" y="1154433"/>
            <a:ext cx="6774994" cy="18363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Group </a:t>
            </a:r>
            <a:r>
              <a:rPr lang="en-US" sz="1400" dirty="0" err="1"/>
              <a:t>DevOp</a:t>
            </a:r>
            <a:r>
              <a:rPr lang="en-US" sz="1400" dirty="0"/>
              <a:t> (Dev &amp; Test &amp; Op) Run Time Structure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B92D36-E101-4AD6-AFEE-35A33CB2DA89}"/>
              </a:ext>
            </a:extLst>
          </p:cNvPr>
          <p:cNvGrpSpPr/>
          <p:nvPr/>
        </p:nvGrpSpPr>
        <p:grpSpPr>
          <a:xfrm>
            <a:off x="6031622" y="1626303"/>
            <a:ext cx="3170030" cy="906212"/>
            <a:chOff x="6807689" y="806178"/>
            <a:chExt cx="3170030" cy="90621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2076AD8-1C28-494A-94A3-49B6BA8A4BCE}"/>
                </a:ext>
              </a:extLst>
            </p:cNvPr>
            <p:cNvSpPr/>
            <p:nvPr/>
          </p:nvSpPr>
          <p:spPr>
            <a:xfrm>
              <a:off x="6807689" y="806178"/>
              <a:ext cx="3170030" cy="90621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Group </a:t>
              </a:r>
              <a:r>
                <a:rPr lang="en-US" sz="1400" dirty="0" err="1"/>
                <a:t>DevOp</a:t>
              </a:r>
              <a:r>
                <a:rPr lang="en-US" sz="1400" dirty="0"/>
                <a:t> Common Containers</a:t>
              </a:r>
            </a:p>
          </p:txBody>
        </p:sp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04AD8566-ACDF-4F45-A314-EE2E37326732}"/>
                </a:ext>
              </a:extLst>
            </p:cNvPr>
            <p:cNvSpPr/>
            <p:nvPr/>
          </p:nvSpPr>
          <p:spPr>
            <a:xfrm>
              <a:off x="9026181" y="1165993"/>
              <a:ext cx="735106" cy="41395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47" name="Flowchart: Direct Access Storage 46">
              <a:extLst>
                <a:ext uri="{FF2B5EF4-FFF2-40B4-BE49-F238E27FC236}">
                  <a16:creationId xmlns:a16="http://schemas.microsoft.com/office/drawing/2014/main" id="{8D5B9F9B-5618-4F26-9C7D-CA93B854AE61}"/>
                </a:ext>
              </a:extLst>
            </p:cNvPr>
            <p:cNvSpPr/>
            <p:nvPr/>
          </p:nvSpPr>
          <p:spPr>
            <a:xfrm>
              <a:off x="8023497" y="1181733"/>
              <a:ext cx="825234" cy="375247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F4A2DAA-E6C7-4963-A1F5-C2282BBD25AB}"/>
                </a:ext>
              </a:extLst>
            </p:cNvPr>
            <p:cNvSpPr/>
            <p:nvPr/>
          </p:nvSpPr>
          <p:spPr>
            <a:xfrm>
              <a:off x="6966392" y="1185045"/>
              <a:ext cx="825234" cy="3946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FDF8DE-0CA1-4C0F-B9FF-2B0A7B941536}"/>
              </a:ext>
            </a:extLst>
          </p:cNvPr>
          <p:cNvGrpSpPr/>
          <p:nvPr/>
        </p:nvGrpSpPr>
        <p:grpSpPr>
          <a:xfrm>
            <a:off x="4383258" y="1457747"/>
            <a:ext cx="1460693" cy="1278081"/>
            <a:chOff x="5354864" y="1052743"/>
            <a:chExt cx="1460693" cy="1278081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EE4A38-1E29-4DA7-8BB4-E1C49360430C}"/>
                </a:ext>
              </a:extLst>
            </p:cNvPr>
            <p:cNvSpPr/>
            <p:nvPr/>
          </p:nvSpPr>
          <p:spPr>
            <a:xfrm>
              <a:off x="5354864" y="1052743"/>
              <a:ext cx="1460693" cy="1278081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8D1A9DF-F963-4237-A2B6-3C10B7AF4A49}"/>
                </a:ext>
              </a:extLst>
            </p:cNvPr>
            <p:cNvSpPr/>
            <p:nvPr/>
          </p:nvSpPr>
          <p:spPr>
            <a:xfrm>
              <a:off x="5575809" y="1479176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 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4BD59B8-30D3-41F4-A11F-5449F4733F43}"/>
                </a:ext>
              </a:extLst>
            </p:cNvPr>
            <p:cNvSpPr/>
            <p:nvPr/>
          </p:nvSpPr>
          <p:spPr>
            <a:xfrm>
              <a:off x="5575809" y="1840420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 A</a:t>
              </a:r>
            </a:p>
          </p:txBody>
        </p:sp>
        <p:sp>
          <p:nvSpPr>
            <p:cNvPr id="55" name="Flowchart: Magnetic Disk 54">
              <a:extLst>
                <a:ext uri="{FF2B5EF4-FFF2-40B4-BE49-F238E27FC236}">
                  <a16:creationId xmlns:a16="http://schemas.microsoft.com/office/drawing/2014/main" id="{B92592F2-016A-4CDD-A691-8029FB4894A0}"/>
                </a:ext>
              </a:extLst>
            </p:cNvPr>
            <p:cNvSpPr/>
            <p:nvPr/>
          </p:nvSpPr>
          <p:spPr>
            <a:xfrm>
              <a:off x="6202845" y="1608159"/>
              <a:ext cx="535165" cy="413953"/>
            </a:xfrm>
            <a:prstGeom prst="flowChartMagneticDisk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A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36CDF67-8ADA-462F-B765-E71A05177386}"/>
              </a:ext>
            </a:extLst>
          </p:cNvPr>
          <p:cNvGrpSpPr/>
          <p:nvPr/>
        </p:nvGrpSpPr>
        <p:grpSpPr>
          <a:xfrm>
            <a:off x="9379102" y="1445025"/>
            <a:ext cx="1460693" cy="1278081"/>
            <a:chOff x="5354864" y="1052743"/>
            <a:chExt cx="1460693" cy="127808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A07F2AC-C59E-44F8-95AC-52E771F7DC89}"/>
                </a:ext>
              </a:extLst>
            </p:cNvPr>
            <p:cNvSpPr/>
            <p:nvPr/>
          </p:nvSpPr>
          <p:spPr>
            <a:xfrm>
              <a:off x="5354864" y="1052743"/>
              <a:ext cx="1460693" cy="1278081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197A18-6512-4D07-9B40-C086A440B5FB}"/>
                </a:ext>
              </a:extLst>
            </p:cNvPr>
            <p:cNvSpPr/>
            <p:nvPr/>
          </p:nvSpPr>
          <p:spPr>
            <a:xfrm>
              <a:off x="5575809" y="1479176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 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F611F1-8D71-4A9A-AB98-928142BD364F}"/>
                </a:ext>
              </a:extLst>
            </p:cNvPr>
            <p:cNvSpPr/>
            <p:nvPr/>
          </p:nvSpPr>
          <p:spPr>
            <a:xfrm>
              <a:off x="5575809" y="1840420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 B</a:t>
              </a:r>
            </a:p>
          </p:txBody>
        </p:sp>
        <p:sp>
          <p:nvSpPr>
            <p:cNvPr id="61" name="Flowchart: Magnetic Disk 60">
              <a:extLst>
                <a:ext uri="{FF2B5EF4-FFF2-40B4-BE49-F238E27FC236}">
                  <a16:creationId xmlns:a16="http://schemas.microsoft.com/office/drawing/2014/main" id="{202BF737-04D9-4679-9BD6-1F557B91CFBE}"/>
                </a:ext>
              </a:extLst>
            </p:cNvPr>
            <p:cNvSpPr/>
            <p:nvPr/>
          </p:nvSpPr>
          <p:spPr>
            <a:xfrm>
              <a:off x="6202845" y="1608159"/>
              <a:ext cx="535165" cy="413953"/>
            </a:xfrm>
            <a:prstGeom prst="flowChartMagneticDisk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E4DE2D4-9104-4D19-8ED4-266A13FB8274}"/>
              </a:ext>
            </a:extLst>
          </p:cNvPr>
          <p:cNvGrpSpPr/>
          <p:nvPr/>
        </p:nvGrpSpPr>
        <p:grpSpPr>
          <a:xfrm>
            <a:off x="2897453" y="3738781"/>
            <a:ext cx="4297791" cy="1210070"/>
            <a:chOff x="2897453" y="3738781"/>
            <a:chExt cx="4297791" cy="121007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8EC47A33-0525-4062-807A-7AAAAF3B33A8}"/>
                </a:ext>
              </a:extLst>
            </p:cNvPr>
            <p:cNvSpPr/>
            <p:nvPr/>
          </p:nvSpPr>
          <p:spPr>
            <a:xfrm>
              <a:off x="2897453" y="3738781"/>
              <a:ext cx="4297791" cy="12100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 Development Common Containers</a:t>
              </a:r>
            </a:p>
          </p:txBody>
        </p:sp>
        <p:sp>
          <p:nvSpPr>
            <p:cNvPr id="62" name="Flowchart: Magnetic Disk 61">
              <a:extLst>
                <a:ext uri="{FF2B5EF4-FFF2-40B4-BE49-F238E27FC236}">
                  <a16:creationId xmlns:a16="http://schemas.microsoft.com/office/drawing/2014/main" id="{2DDFD674-9268-4740-B0D3-70EF3A271C96}"/>
                </a:ext>
              </a:extLst>
            </p:cNvPr>
            <p:cNvSpPr/>
            <p:nvPr/>
          </p:nvSpPr>
          <p:spPr>
            <a:xfrm>
              <a:off x="5076958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63" name="Flowchart: Direct Access Storage 62">
              <a:extLst>
                <a:ext uri="{FF2B5EF4-FFF2-40B4-BE49-F238E27FC236}">
                  <a16:creationId xmlns:a16="http://schemas.microsoft.com/office/drawing/2014/main" id="{45C1E4D8-47F5-474C-B509-C0A90FB8E97B}"/>
                </a:ext>
              </a:extLst>
            </p:cNvPr>
            <p:cNvSpPr/>
            <p:nvPr/>
          </p:nvSpPr>
          <p:spPr>
            <a:xfrm>
              <a:off x="4306327" y="4272291"/>
              <a:ext cx="713232" cy="365760"/>
            </a:xfrm>
            <a:prstGeom prst="flowChartMagneticDru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C7F2F95D-E0E8-4FC5-ACB3-2D1CA530BD2C}"/>
                </a:ext>
              </a:extLst>
            </p:cNvPr>
            <p:cNvSpPr/>
            <p:nvPr/>
          </p:nvSpPr>
          <p:spPr>
            <a:xfrm>
              <a:off x="3535696" y="4272291"/>
              <a:ext cx="713232" cy="36576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9526C4B-C8A2-4F45-A374-9D3D4D14897C}"/>
                </a:ext>
              </a:extLst>
            </p:cNvPr>
            <p:cNvSpPr/>
            <p:nvPr/>
          </p:nvSpPr>
          <p:spPr>
            <a:xfrm>
              <a:off x="6618220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99C957-04D0-48DC-963B-F3F3E9E3AE85}"/>
                </a:ext>
              </a:extLst>
            </p:cNvPr>
            <p:cNvSpPr/>
            <p:nvPr/>
          </p:nvSpPr>
          <p:spPr>
            <a:xfrm>
              <a:off x="2929657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67" name="Flowchart: Magnetic Disk 66">
              <a:extLst>
                <a:ext uri="{FF2B5EF4-FFF2-40B4-BE49-F238E27FC236}">
                  <a16:creationId xmlns:a16="http://schemas.microsoft.com/office/drawing/2014/main" id="{0383CA3C-3E68-4CCC-82C3-FA275E6AF5D3}"/>
                </a:ext>
              </a:extLst>
            </p:cNvPr>
            <p:cNvSpPr/>
            <p:nvPr/>
          </p:nvSpPr>
          <p:spPr>
            <a:xfrm>
              <a:off x="5847589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7CFEFF8-390E-41C0-8A8E-D8B8B51BA5AD}"/>
              </a:ext>
            </a:extLst>
          </p:cNvPr>
          <p:cNvGrpSpPr/>
          <p:nvPr/>
        </p:nvGrpSpPr>
        <p:grpSpPr>
          <a:xfrm>
            <a:off x="2929657" y="5067737"/>
            <a:ext cx="2262948" cy="885522"/>
            <a:chOff x="5617029" y="4731454"/>
            <a:chExt cx="2262948" cy="885522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30E7FE9-795D-4FDB-B8AD-DC5CB3DE3C6B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TaskA001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9A0377C-4C93-4748-98BC-2E9B9D98D3DC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EE0037F-BF1A-449D-BB84-B9364EE06A9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71" name="Flowchart: Magnetic Disk 70">
              <a:extLst>
                <a:ext uri="{FF2B5EF4-FFF2-40B4-BE49-F238E27FC236}">
                  <a16:creationId xmlns:a16="http://schemas.microsoft.com/office/drawing/2014/main" id="{D4AF679D-D410-4BDC-BC69-FA1758C050F1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F63E986-8B7F-44ED-8FFB-6B378176B63C}"/>
              </a:ext>
            </a:extLst>
          </p:cNvPr>
          <p:cNvGrpSpPr/>
          <p:nvPr/>
        </p:nvGrpSpPr>
        <p:grpSpPr>
          <a:xfrm>
            <a:off x="3388120" y="5221372"/>
            <a:ext cx="2262948" cy="885522"/>
            <a:chOff x="5617029" y="4731454"/>
            <a:chExt cx="2262948" cy="885522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46EEEFF-7419-43BF-8B5D-26D3000B5C9A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TaskA002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380EF22-9AD8-4018-A5A9-014D20729148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677A2F5-F9A6-4221-862E-0474F1A96C0D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77" name="Flowchart: Magnetic Disk 76">
              <a:extLst>
                <a:ext uri="{FF2B5EF4-FFF2-40B4-BE49-F238E27FC236}">
                  <a16:creationId xmlns:a16="http://schemas.microsoft.com/office/drawing/2014/main" id="{87BCF0F5-4BBE-4F36-B46D-2BA7D165D1F7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D612784-1450-41F6-8FE4-27F4F7A56A29}"/>
              </a:ext>
            </a:extLst>
          </p:cNvPr>
          <p:cNvGrpSpPr/>
          <p:nvPr/>
        </p:nvGrpSpPr>
        <p:grpSpPr>
          <a:xfrm>
            <a:off x="3814457" y="5370847"/>
            <a:ext cx="2262948" cy="885522"/>
            <a:chOff x="5617029" y="4731454"/>
            <a:chExt cx="2262948" cy="885522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D18F16DB-0847-4DDF-8FF6-844D4C69A11D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TaskA003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184D71B-FC8E-4ABE-B981-0F2A03C696E2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2F21B3-D095-48A2-987E-55A290088ECA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82" name="Flowchart: Magnetic Disk 81">
              <a:extLst>
                <a:ext uri="{FF2B5EF4-FFF2-40B4-BE49-F238E27FC236}">
                  <a16:creationId xmlns:a16="http://schemas.microsoft.com/office/drawing/2014/main" id="{B8B8C561-8B25-4F37-A968-09E21BEB7E92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E9A636A7-7AB2-483D-9970-8FAB453924E2}"/>
              </a:ext>
            </a:extLst>
          </p:cNvPr>
          <p:cNvSpPr/>
          <p:nvPr/>
        </p:nvSpPr>
        <p:spPr>
          <a:xfrm>
            <a:off x="7451697" y="3119997"/>
            <a:ext cx="4354364" cy="356681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Service B Development Run Time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1F2A846-4420-4FC3-AB88-3D4B9D2A344A}"/>
              </a:ext>
            </a:extLst>
          </p:cNvPr>
          <p:cNvGrpSpPr/>
          <p:nvPr/>
        </p:nvGrpSpPr>
        <p:grpSpPr>
          <a:xfrm>
            <a:off x="7477615" y="3738781"/>
            <a:ext cx="4297791" cy="1210070"/>
            <a:chOff x="7477615" y="3738781"/>
            <a:chExt cx="4297791" cy="1210070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D44F52E4-ED6E-438C-A6B7-81FEE2C15FCA}"/>
                </a:ext>
              </a:extLst>
            </p:cNvPr>
            <p:cNvSpPr/>
            <p:nvPr/>
          </p:nvSpPr>
          <p:spPr>
            <a:xfrm>
              <a:off x="7477615" y="3738781"/>
              <a:ext cx="4297791" cy="121007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 Development Common Containers</a:t>
              </a:r>
            </a:p>
          </p:txBody>
        </p:sp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035E0247-BC38-41B8-9362-224E6B522304}"/>
                </a:ext>
              </a:extLst>
            </p:cNvPr>
            <p:cNvSpPr/>
            <p:nvPr/>
          </p:nvSpPr>
          <p:spPr>
            <a:xfrm>
              <a:off x="9657120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110" name="Flowchart: Direct Access Storage 109">
              <a:extLst>
                <a:ext uri="{FF2B5EF4-FFF2-40B4-BE49-F238E27FC236}">
                  <a16:creationId xmlns:a16="http://schemas.microsoft.com/office/drawing/2014/main" id="{6FC11250-629E-48D0-8797-EB0B84969B6A}"/>
                </a:ext>
              </a:extLst>
            </p:cNvPr>
            <p:cNvSpPr/>
            <p:nvPr/>
          </p:nvSpPr>
          <p:spPr>
            <a:xfrm>
              <a:off x="8886489" y="4272291"/>
              <a:ext cx="713232" cy="365760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9E043A23-1EB7-4771-B2E4-45A2E62E7C1F}"/>
                </a:ext>
              </a:extLst>
            </p:cNvPr>
            <p:cNvSpPr/>
            <p:nvPr/>
          </p:nvSpPr>
          <p:spPr>
            <a:xfrm>
              <a:off x="8115858" y="4272291"/>
              <a:ext cx="713232" cy="36576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24856B-FB5A-416B-ABA2-5CE44D56B5D8}"/>
                </a:ext>
              </a:extLst>
            </p:cNvPr>
            <p:cNvSpPr/>
            <p:nvPr/>
          </p:nvSpPr>
          <p:spPr>
            <a:xfrm>
              <a:off x="11198382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B9A63D8-1068-43F2-B2BF-40A79595DC62}"/>
                </a:ext>
              </a:extLst>
            </p:cNvPr>
            <p:cNvSpPr/>
            <p:nvPr/>
          </p:nvSpPr>
          <p:spPr>
            <a:xfrm>
              <a:off x="7509819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14" name="Flowchart: Magnetic Disk 113">
              <a:extLst>
                <a:ext uri="{FF2B5EF4-FFF2-40B4-BE49-F238E27FC236}">
                  <a16:creationId xmlns:a16="http://schemas.microsoft.com/office/drawing/2014/main" id="{3A6D1A08-83E5-4192-B0AC-47507CDEFEAC}"/>
                </a:ext>
              </a:extLst>
            </p:cNvPr>
            <p:cNvSpPr/>
            <p:nvPr/>
          </p:nvSpPr>
          <p:spPr>
            <a:xfrm>
              <a:off x="10427751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8093A8D-B916-4FF7-B865-6D1C04E19124}"/>
              </a:ext>
            </a:extLst>
          </p:cNvPr>
          <p:cNvGrpSpPr/>
          <p:nvPr/>
        </p:nvGrpSpPr>
        <p:grpSpPr>
          <a:xfrm>
            <a:off x="7531929" y="5039600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F7EB2F23-1D9E-4EA4-BA3F-B1B1EB2C1F0E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TaskB881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4BCE18A-2A2F-4C5D-B1D5-7D87310C55EC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5C9899-5A06-4A3A-BCC3-72E525A4A04A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29" name="Flowchart: Magnetic Disk 128">
              <a:extLst>
                <a:ext uri="{FF2B5EF4-FFF2-40B4-BE49-F238E27FC236}">
                  <a16:creationId xmlns:a16="http://schemas.microsoft.com/office/drawing/2014/main" id="{F0FD2D64-B719-42C2-BEA5-3F23416C4052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0CC8A80-8BF1-4079-AE18-283B0B083C63}"/>
              </a:ext>
            </a:extLst>
          </p:cNvPr>
          <p:cNvGrpSpPr/>
          <p:nvPr/>
        </p:nvGrpSpPr>
        <p:grpSpPr>
          <a:xfrm>
            <a:off x="8035003" y="5229201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8703D7F0-9893-497A-AEE6-490FEE96D698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TaskB882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69EC1BD-2C99-4065-B92B-C40473DA39F0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B66AACA-C1A3-4D65-92D2-4B64B04392A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39" name="Flowchart: Magnetic Disk 138">
              <a:extLst>
                <a:ext uri="{FF2B5EF4-FFF2-40B4-BE49-F238E27FC236}">
                  <a16:creationId xmlns:a16="http://schemas.microsoft.com/office/drawing/2014/main" id="{4F1A306E-CCE4-4223-A757-3CED184449AB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EB6F953-4983-4B30-B3B3-DA38E94C0290}"/>
              </a:ext>
            </a:extLst>
          </p:cNvPr>
          <p:cNvGrpSpPr/>
          <p:nvPr/>
        </p:nvGrpSpPr>
        <p:grpSpPr>
          <a:xfrm>
            <a:off x="8517560" y="5412253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740D4BA0-EDB6-48E9-95D3-B416D6FCE67C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TaskB883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1574046-7320-49E3-B60C-40EB371141EA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07963D6-CC4C-409E-A742-EC3A37E8D2E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34" name="Flowchart: Magnetic Disk 133">
              <a:extLst>
                <a:ext uri="{FF2B5EF4-FFF2-40B4-BE49-F238E27FC236}">
                  <a16:creationId xmlns:a16="http://schemas.microsoft.com/office/drawing/2014/main" id="{E1F328D3-675D-4D36-9B6B-263164FD4885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FFEEF249-85F2-4970-8A48-800C5752E78A}"/>
              </a:ext>
            </a:extLst>
          </p:cNvPr>
          <p:cNvSpPr/>
          <p:nvPr/>
        </p:nvSpPr>
        <p:spPr>
          <a:xfrm>
            <a:off x="389253" y="1329271"/>
            <a:ext cx="2005638" cy="92493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Group Teams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AC6736BF-DCED-4BD7-96F2-1C19EC7E389D}"/>
              </a:ext>
            </a:extLst>
          </p:cNvPr>
          <p:cNvSpPr/>
          <p:nvPr/>
        </p:nvSpPr>
        <p:spPr>
          <a:xfrm>
            <a:off x="440992" y="1680551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Testing Team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016D57B9-9FD6-46A6-8444-48875177FF6A}"/>
              </a:ext>
            </a:extLst>
          </p:cNvPr>
          <p:cNvSpPr/>
          <p:nvPr/>
        </p:nvSpPr>
        <p:spPr>
          <a:xfrm>
            <a:off x="938447" y="1822984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Deploy Team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56D14EB-4C10-4DC5-812A-6F4482804135}"/>
              </a:ext>
            </a:extLst>
          </p:cNvPr>
          <p:cNvSpPr/>
          <p:nvPr/>
        </p:nvSpPr>
        <p:spPr>
          <a:xfrm>
            <a:off x="1476495" y="1881256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Op Team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0491987-5B2D-47C2-9AEE-884118E2F401}"/>
              </a:ext>
            </a:extLst>
          </p:cNvPr>
          <p:cNvSpPr/>
          <p:nvPr/>
        </p:nvSpPr>
        <p:spPr>
          <a:xfrm>
            <a:off x="1717086" y="1607672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/>
              <a:t>SupportTeam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2778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51" grpId="0" animBg="1"/>
      <p:bldP spid="1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C1D6286-4660-47B2-A646-6A4E12A3A866}"/>
              </a:ext>
            </a:extLst>
          </p:cNvPr>
          <p:cNvSpPr/>
          <p:nvPr/>
        </p:nvSpPr>
        <p:spPr>
          <a:xfrm>
            <a:off x="73539" y="3246856"/>
            <a:ext cx="2195982" cy="10866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Docker/OpenShift Images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91B27B-9B0D-4CBE-AE3A-D3657B8C465C}"/>
              </a:ext>
            </a:extLst>
          </p:cNvPr>
          <p:cNvSpPr/>
          <p:nvPr/>
        </p:nvSpPr>
        <p:spPr>
          <a:xfrm>
            <a:off x="73539" y="1583963"/>
            <a:ext cx="2195982" cy="1086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OMS v10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OMS Group Cluster and Create Base CDT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4778634" y="1261226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CB3A4-E842-4397-8DFB-5B8103B07306}"/>
              </a:ext>
            </a:extLst>
          </p:cNvPr>
          <p:cNvSpPr/>
          <p:nvPr/>
        </p:nvSpPr>
        <p:spPr>
          <a:xfrm>
            <a:off x="6694995" y="2770253"/>
            <a:ext cx="503084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OMS Group Environment (OpenShift Project)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2409995" y="1255050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2689540" y="2846897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2689540" y="2390750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2689540" y="1934603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6336406" y="1255050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RH OS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2689540" y="3759191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2689540" y="3303044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C04B54-22C2-4953-9D33-7ABFBBCA78F3}"/>
              </a:ext>
            </a:extLst>
          </p:cNvPr>
          <p:cNvSpPr/>
          <p:nvPr/>
        </p:nvSpPr>
        <p:spPr>
          <a:xfrm>
            <a:off x="6887318" y="3685332"/>
            <a:ext cx="1042616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Foundation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6336405" y="2374327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0438E6-5FFC-4F78-B955-76DC53FB6DA7}"/>
              </a:ext>
            </a:extLst>
          </p:cNvPr>
          <p:cNvSpPr/>
          <p:nvPr/>
        </p:nvSpPr>
        <p:spPr>
          <a:xfrm>
            <a:off x="8442090" y="3685332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Config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4D1F11-9945-4D0C-9992-E91B5A0DA550}"/>
              </a:ext>
            </a:extLst>
          </p:cNvPr>
          <p:cNvSpPr/>
          <p:nvPr/>
        </p:nvSpPr>
        <p:spPr>
          <a:xfrm>
            <a:off x="8442090" y="4249571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</a:t>
            </a:r>
            <a:r>
              <a:rPr lang="en-US" sz="900" dirty="0" err="1"/>
              <a:t>NonConfig</a:t>
            </a:r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4E5B93-5C79-45BE-9B71-DE3F929D1708}"/>
              </a:ext>
            </a:extLst>
          </p:cNvPr>
          <p:cNvSpPr/>
          <p:nvPr/>
        </p:nvSpPr>
        <p:spPr>
          <a:xfrm>
            <a:off x="6788706" y="3134282"/>
            <a:ext cx="4838518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5044889" y="1860541"/>
            <a:ext cx="896471" cy="33662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Base CDT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A353C9-2CD1-4E8E-964F-0362FB06F623}"/>
              </a:ext>
            </a:extLst>
          </p:cNvPr>
          <p:cNvGrpSpPr/>
          <p:nvPr/>
        </p:nvGrpSpPr>
        <p:grpSpPr>
          <a:xfrm>
            <a:off x="7820252" y="3904125"/>
            <a:ext cx="731520" cy="779656"/>
            <a:chOff x="7025633" y="3774446"/>
            <a:chExt cx="731520" cy="77965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9AC1D67-5E2E-473D-94FA-7AF4D7A99F17}"/>
                </a:ext>
              </a:extLst>
            </p:cNvPr>
            <p:cNvGrpSpPr/>
            <p:nvPr/>
          </p:nvGrpSpPr>
          <p:grpSpPr>
            <a:xfrm>
              <a:off x="7025633" y="3774446"/>
              <a:ext cx="731520" cy="779656"/>
              <a:chOff x="6866965" y="4380428"/>
              <a:chExt cx="731520" cy="77965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847B92A-04C3-45B8-B9F9-B842D888D0B4}"/>
                  </a:ext>
                </a:extLst>
              </p:cNvPr>
              <p:cNvSpPr/>
              <p:nvPr/>
            </p:nvSpPr>
            <p:spPr>
              <a:xfrm>
                <a:off x="6866965" y="4428564"/>
                <a:ext cx="731520" cy="731520"/>
              </a:xfrm>
              <a:custGeom>
                <a:avLst/>
                <a:gdLst>
                  <a:gd name="connsiteX0" fmla="*/ 365760 w 731520"/>
                  <a:gd name="connsiteY0" fmla="*/ 91440 h 731520"/>
                  <a:gd name="connsiteX1" fmla="*/ 91440 w 731520"/>
                  <a:gd name="connsiteY1" fmla="*/ 365760 h 731520"/>
                  <a:gd name="connsiteX2" fmla="*/ 365760 w 731520"/>
                  <a:gd name="connsiteY2" fmla="*/ 640080 h 731520"/>
                  <a:gd name="connsiteX3" fmla="*/ 640080 w 731520"/>
                  <a:gd name="connsiteY3" fmla="*/ 365760 h 731520"/>
                  <a:gd name="connsiteX4" fmla="*/ 365760 w 731520"/>
                  <a:gd name="connsiteY4" fmla="*/ 91440 h 731520"/>
                  <a:gd name="connsiteX5" fmla="*/ 365760 w 731520"/>
                  <a:gd name="connsiteY5" fmla="*/ 0 h 731520"/>
                  <a:gd name="connsiteX6" fmla="*/ 731520 w 731520"/>
                  <a:gd name="connsiteY6" fmla="*/ 365760 h 731520"/>
                  <a:gd name="connsiteX7" fmla="*/ 365760 w 731520"/>
                  <a:gd name="connsiteY7" fmla="*/ 731520 h 731520"/>
                  <a:gd name="connsiteX8" fmla="*/ 0 w 731520"/>
                  <a:gd name="connsiteY8" fmla="*/ 365760 h 731520"/>
                  <a:gd name="connsiteX9" fmla="*/ 365760 w 731520"/>
                  <a:gd name="connsiteY9" fmla="*/ 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1520" h="731520">
                    <a:moveTo>
                      <a:pt x="365760" y="91440"/>
                    </a:moveTo>
                    <a:cubicBezTo>
                      <a:pt x="214257" y="91440"/>
                      <a:pt x="91440" y="214257"/>
                      <a:pt x="91440" y="365760"/>
                    </a:cubicBezTo>
                    <a:cubicBezTo>
                      <a:pt x="91440" y="517263"/>
                      <a:pt x="214257" y="640080"/>
                      <a:pt x="365760" y="640080"/>
                    </a:cubicBezTo>
                    <a:cubicBezTo>
                      <a:pt x="517263" y="640080"/>
                      <a:pt x="640080" y="517263"/>
                      <a:pt x="640080" y="365760"/>
                    </a:cubicBezTo>
                    <a:cubicBezTo>
                      <a:pt x="640080" y="214257"/>
                      <a:pt x="517263" y="91440"/>
                      <a:pt x="365760" y="91440"/>
                    </a:cubicBezTo>
                    <a:close/>
                    <a:moveTo>
                      <a:pt x="365760" y="0"/>
                    </a:moveTo>
                    <a:cubicBezTo>
                      <a:pt x="567764" y="0"/>
                      <a:pt x="731520" y="163756"/>
                      <a:pt x="731520" y="365760"/>
                    </a:cubicBezTo>
                    <a:cubicBezTo>
                      <a:pt x="731520" y="567764"/>
                      <a:pt x="567764" y="731520"/>
                      <a:pt x="365760" y="731520"/>
                    </a:cubicBezTo>
                    <a:cubicBezTo>
                      <a:pt x="163756" y="731520"/>
                      <a:pt x="0" y="567764"/>
                      <a:pt x="0" y="365760"/>
                    </a:cubicBezTo>
                    <a:cubicBezTo>
                      <a:pt x="0" y="163756"/>
                      <a:pt x="163756" y="0"/>
                      <a:pt x="36576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DCBE9703-B5C8-4E62-876A-B77328E3DD0E}"/>
                  </a:ext>
                </a:extLst>
              </p:cNvPr>
              <p:cNvSpPr/>
              <p:nvPr/>
            </p:nvSpPr>
            <p:spPr>
              <a:xfrm rot="5227562">
                <a:off x="7173669" y="4396657"/>
                <a:ext cx="184193" cy="151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CD45010-6D45-4FA5-8641-33AD0680371B}"/>
                </a:ext>
              </a:extLst>
            </p:cNvPr>
            <p:cNvSpPr txBox="1"/>
            <p:nvPr/>
          </p:nvSpPr>
          <p:spPr>
            <a:xfrm>
              <a:off x="7196646" y="4072926"/>
              <a:ext cx="4555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Setup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1B1BDD40-D616-4650-9C50-18A3D88E37FC}"/>
              </a:ext>
            </a:extLst>
          </p:cNvPr>
          <p:cNvSpPr/>
          <p:nvPr/>
        </p:nvSpPr>
        <p:spPr>
          <a:xfrm>
            <a:off x="7047235" y="4238142"/>
            <a:ext cx="1042616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53425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-0.15365 0.0081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2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-0.1513 -0.08449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65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-0.15911 -0.14352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6" y="-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0.18008 0.00556 " pathEditMode="relative" rAng="0" ptsTypes="AA">
                                      <p:cBhvr>
                                        <p:cTn id="26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-0.18008 -0.04908 " pathEditMode="relative" rAng="0" ptsTypes="AA">
                                      <p:cBhvr>
                                        <p:cTn id="32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-0.39688 -0.00555 " pathEditMode="relative" rAng="0" ptsTypes="AA">
                                      <p:cBhvr>
                                        <p:cTn id="53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0.27382 -0.27176 " pathEditMode="relative" rAng="0" ptsTypes="AA">
                                      <p:cBhvr>
                                        <p:cTn id="59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98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-0.39688 -0.08009 " pathEditMode="relative" rAng="0" ptsTypes="AA">
                                      <p:cBhvr>
                                        <p:cTn id="65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-0.25651 -0.27222 " pathEditMode="relative" rAng="0" ptsTypes="AA">
                                      <p:cBhvr>
                                        <p:cTn id="71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26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17891 0.25232 " pathEditMode="relative" rAng="0" ptsTypes="AA">
                                      <p:cBhvr>
                                        <p:cTn id="86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5" y="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0" grpId="1" animBg="1"/>
      <p:bldP spid="25" grpId="0" animBg="1"/>
      <p:bldP spid="2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9" y="189941"/>
            <a:ext cx="10515600" cy="482412"/>
          </a:xfrm>
        </p:spPr>
        <p:txBody>
          <a:bodyPr/>
          <a:lstStyle/>
          <a:p>
            <a:r>
              <a:rPr lang="en-US" dirty="0"/>
              <a:t>Initialize Service A Env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Service A Dev Project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736041" y="1564710"/>
            <a:ext cx="896471" cy="33662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Base CDT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5AFB2E-58AD-4F8D-A5BC-C852021EAF2E}"/>
              </a:ext>
            </a:extLst>
          </p:cNvPr>
          <p:cNvSpPr/>
          <p:nvPr/>
        </p:nvSpPr>
        <p:spPr>
          <a:xfrm>
            <a:off x="7978096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8872442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7083750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295058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189404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Agent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9766787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64FFF9-1D32-4BB2-89FE-479B1BF02EA0}"/>
              </a:ext>
            </a:extLst>
          </p:cNvPr>
          <p:cNvGrpSpPr/>
          <p:nvPr/>
        </p:nvGrpSpPr>
        <p:grpSpPr>
          <a:xfrm>
            <a:off x="7652350" y="3535485"/>
            <a:ext cx="731520" cy="779656"/>
            <a:chOff x="7025633" y="3774446"/>
            <a:chExt cx="731520" cy="77965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770F6CB-1D2D-491D-920B-27E1B80CA71D}"/>
                </a:ext>
              </a:extLst>
            </p:cNvPr>
            <p:cNvGrpSpPr/>
            <p:nvPr/>
          </p:nvGrpSpPr>
          <p:grpSpPr>
            <a:xfrm>
              <a:off x="7025633" y="3774446"/>
              <a:ext cx="731520" cy="779656"/>
              <a:chOff x="6866965" y="4380428"/>
              <a:chExt cx="731520" cy="779656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EC4907F-D2DD-4AFA-A859-AF67A7573094}"/>
                  </a:ext>
                </a:extLst>
              </p:cNvPr>
              <p:cNvSpPr/>
              <p:nvPr/>
            </p:nvSpPr>
            <p:spPr>
              <a:xfrm>
                <a:off x="6866965" y="4428564"/>
                <a:ext cx="731520" cy="731520"/>
              </a:xfrm>
              <a:custGeom>
                <a:avLst/>
                <a:gdLst>
                  <a:gd name="connsiteX0" fmla="*/ 365760 w 731520"/>
                  <a:gd name="connsiteY0" fmla="*/ 91440 h 731520"/>
                  <a:gd name="connsiteX1" fmla="*/ 91440 w 731520"/>
                  <a:gd name="connsiteY1" fmla="*/ 365760 h 731520"/>
                  <a:gd name="connsiteX2" fmla="*/ 365760 w 731520"/>
                  <a:gd name="connsiteY2" fmla="*/ 640080 h 731520"/>
                  <a:gd name="connsiteX3" fmla="*/ 640080 w 731520"/>
                  <a:gd name="connsiteY3" fmla="*/ 365760 h 731520"/>
                  <a:gd name="connsiteX4" fmla="*/ 365760 w 731520"/>
                  <a:gd name="connsiteY4" fmla="*/ 91440 h 731520"/>
                  <a:gd name="connsiteX5" fmla="*/ 365760 w 731520"/>
                  <a:gd name="connsiteY5" fmla="*/ 0 h 731520"/>
                  <a:gd name="connsiteX6" fmla="*/ 731520 w 731520"/>
                  <a:gd name="connsiteY6" fmla="*/ 365760 h 731520"/>
                  <a:gd name="connsiteX7" fmla="*/ 365760 w 731520"/>
                  <a:gd name="connsiteY7" fmla="*/ 731520 h 731520"/>
                  <a:gd name="connsiteX8" fmla="*/ 0 w 731520"/>
                  <a:gd name="connsiteY8" fmla="*/ 365760 h 731520"/>
                  <a:gd name="connsiteX9" fmla="*/ 365760 w 731520"/>
                  <a:gd name="connsiteY9" fmla="*/ 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1520" h="731520">
                    <a:moveTo>
                      <a:pt x="365760" y="91440"/>
                    </a:moveTo>
                    <a:cubicBezTo>
                      <a:pt x="214257" y="91440"/>
                      <a:pt x="91440" y="214257"/>
                      <a:pt x="91440" y="365760"/>
                    </a:cubicBezTo>
                    <a:cubicBezTo>
                      <a:pt x="91440" y="517263"/>
                      <a:pt x="214257" y="640080"/>
                      <a:pt x="365760" y="640080"/>
                    </a:cubicBezTo>
                    <a:cubicBezTo>
                      <a:pt x="517263" y="640080"/>
                      <a:pt x="640080" y="517263"/>
                      <a:pt x="640080" y="365760"/>
                    </a:cubicBezTo>
                    <a:cubicBezTo>
                      <a:pt x="640080" y="214257"/>
                      <a:pt x="517263" y="91440"/>
                      <a:pt x="365760" y="91440"/>
                    </a:cubicBezTo>
                    <a:close/>
                    <a:moveTo>
                      <a:pt x="365760" y="0"/>
                    </a:moveTo>
                    <a:cubicBezTo>
                      <a:pt x="567764" y="0"/>
                      <a:pt x="731520" y="163756"/>
                      <a:pt x="731520" y="365760"/>
                    </a:cubicBezTo>
                    <a:cubicBezTo>
                      <a:pt x="731520" y="567764"/>
                      <a:pt x="567764" y="731520"/>
                      <a:pt x="365760" y="731520"/>
                    </a:cubicBezTo>
                    <a:cubicBezTo>
                      <a:pt x="163756" y="731520"/>
                      <a:pt x="0" y="567764"/>
                      <a:pt x="0" y="365760"/>
                    </a:cubicBezTo>
                    <a:cubicBezTo>
                      <a:pt x="0" y="163756"/>
                      <a:pt x="163756" y="0"/>
                      <a:pt x="36576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0591F589-336A-40ED-92EB-8D6271D0DB31}"/>
                  </a:ext>
                </a:extLst>
              </p:cNvPr>
              <p:cNvSpPr/>
              <p:nvPr/>
            </p:nvSpPr>
            <p:spPr>
              <a:xfrm rot="5227562">
                <a:off x="7173669" y="4396657"/>
                <a:ext cx="184193" cy="151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406997-C1FC-4B4C-ADB1-457B20A06732}"/>
                </a:ext>
              </a:extLst>
            </p:cNvPr>
            <p:cNvSpPr txBox="1"/>
            <p:nvPr/>
          </p:nvSpPr>
          <p:spPr>
            <a:xfrm>
              <a:off x="7196646" y="4072926"/>
              <a:ext cx="3722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CDT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86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-0.45378 -0.05278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95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52955 -0.05278 " pathEditMode="relative" rAng="0" ptsTypes="AA">
                                      <p:cBhvr>
                                        <p:cTn id="29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-0.38229 -0.25694 " pathEditMode="relative" rAng="0" ptsTypes="AA">
                                      <p:cBhvr>
                                        <p:cTn id="35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15" y="-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L 0.26693 0.3576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46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93 0.35764 L -2.91667E-6 -4.81481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-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69 L -0.60729 0.01991 " pathEditMode="relative" rAng="0" ptsTypes="AA">
                                      <p:cBhvr>
                                        <p:cTn id="56" dur="2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52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-0.23554 -0.18796 " pathEditMode="relative" rAng="0" ptsTypes="AA">
                                      <p:cBhvr>
                                        <p:cTn id="62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3095 -0.12106 " pathEditMode="relative" rAng="0" ptsTypes="AA">
                                      <p:cBhvr>
                                        <p:cTn id="68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82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9" y="189941"/>
            <a:ext cx="10515600" cy="482412"/>
          </a:xfrm>
        </p:spPr>
        <p:txBody>
          <a:bodyPr/>
          <a:lstStyle/>
          <a:p>
            <a:r>
              <a:rPr lang="en-US" dirty="0"/>
              <a:t>Task A001 Development (and testing)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Service A Dev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9C-DAD1-4E1D-AA12-82CAAF521E61}"/>
              </a:ext>
            </a:extLst>
          </p:cNvPr>
          <p:cNvSpPr/>
          <p:nvPr/>
        </p:nvSpPr>
        <p:spPr>
          <a:xfrm>
            <a:off x="6968692" y="3991631"/>
            <a:ext cx="3303456" cy="1547605"/>
          </a:xfrm>
          <a:prstGeom prst="rect">
            <a:avLst/>
          </a:prstGeom>
          <a:noFill/>
          <a:ln w="38100">
            <a:solidFill>
              <a:schemeClr val="bg1">
                <a:lumMod val="95000"/>
                <a:lumOff val="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Task A001 Run Time</a:t>
            </a:r>
          </a:p>
          <a:p>
            <a:endParaRPr lang="en-US" sz="11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5AFB2E-58AD-4F8D-A5BC-C852021EAF2E}"/>
              </a:ext>
            </a:extLst>
          </p:cNvPr>
          <p:cNvSpPr/>
          <p:nvPr/>
        </p:nvSpPr>
        <p:spPr>
          <a:xfrm>
            <a:off x="7992229" y="3267065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  <a:p>
            <a:pPr algn="ctr"/>
            <a:r>
              <a:rPr lang="en-US" sz="800" dirty="0"/>
              <a:t>Svc 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8735146" y="3311342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7083750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295058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189404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Agent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9624819" y="3295047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D6071F-26D8-42A5-B6B4-95B9A603425C}"/>
              </a:ext>
            </a:extLst>
          </p:cNvPr>
          <p:cNvSpPr/>
          <p:nvPr/>
        </p:nvSpPr>
        <p:spPr>
          <a:xfrm>
            <a:off x="4200664" y="2158041"/>
            <a:ext cx="683196" cy="337759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TaskA001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A9696-2499-43F5-BBC6-533E1CF139E4}"/>
              </a:ext>
            </a:extLst>
          </p:cNvPr>
          <p:cNvSpPr/>
          <p:nvPr/>
        </p:nvSpPr>
        <p:spPr>
          <a:xfrm>
            <a:off x="3493627" y="2158040"/>
            <a:ext cx="683196" cy="337759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EA4076-5BC6-455E-B940-C70DACE8AFFD}"/>
              </a:ext>
            </a:extLst>
          </p:cNvPr>
          <p:cNvSpPr/>
          <p:nvPr/>
        </p:nvSpPr>
        <p:spPr>
          <a:xfrm>
            <a:off x="8400249" y="4993742"/>
            <a:ext cx="914400" cy="50493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5389949-4305-4842-9898-819C61992F25}"/>
              </a:ext>
            </a:extLst>
          </p:cNvPr>
          <p:cNvSpPr/>
          <p:nvPr/>
        </p:nvSpPr>
        <p:spPr>
          <a:xfrm>
            <a:off x="8857449" y="4496767"/>
            <a:ext cx="914400" cy="50493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Task A001 Agent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3263CB-D214-4F91-A946-33F236C24A73}"/>
              </a:ext>
            </a:extLst>
          </p:cNvPr>
          <p:cNvSpPr/>
          <p:nvPr/>
        </p:nvSpPr>
        <p:spPr>
          <a:xfrm>
            <a:off x="7808080" y="4496766"/>
            <a:ext cx="914400" cy="50493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Task A001 App</a:t>
            </a:r>
          </a:p>
        </p:txBody>
      </p:sp>
      <p:sp>
        <p:nvSpPr>
          <p:cNvPr id="39" name="Rectangle: Top Corners One Rounded and One Snipped 38">
            <a:extLst>
              <a:ext uri="{FF2B5EF4-FFF2-40B4-BE49-F238E27FC236}">
                <a16:creationId xmlns:a16="http://schemas.microsoft.com/office/drawing/2014/main" id="{251C5694-9738-4BFA-B426-33F21CF52203}"/>
              </a:ext>
            </a:extLst>
          </p:cNvPr>
          <p:cNvSpPr/>
          <p:nvPr/>
        </p:nvSpPr>
        <p:spPr>
          <a:xfrm>
            <a:off x="4312297" y="3295047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A001 CDT</a:t>
            </a:r>
          </a:p>
        </p:txBody>
      </p:sp>
      <p:sp>
        <p:nvSpPr>
          <p:cNvPr id="41" name="Rectangle: Top Corners One Rounded and One Snipped 40">
            <a:extLst>
              <a:ext uri="{FF2B5EF4-FFF2-40B4-BE49-F238E27FC236}">
                <a16:creationId xmlns:a16="http://schemas.microsoft.com/office/drawing/2014/main" id="{17C1C430-0603-480E-8FAA-E3C345CFB447}"/>
              </a:ext>
            </a:extLst>
          </p:cNvPr>
          <p:cNvSpPr/>
          <p:nvPr/>
        </p:nvSpPr>
        <p:spPr>
          <a:xfrm>
            <a:off x="3589460" y="4213964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CDT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C36B77-720A-4533-8586-534B42688379}"/>
              </a:ext>
            </a:extLst>
          </p:cNvPr>
          <p:cNvSpPr/>
          <p:nvPr/>
        </p:nvSpPr>
        <p:spPr>
          <a:xfrm>
            <a:off x="1372475" y="4426456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08A264-91E7-4657-9E53-ABAD9AF343A2}"/>
              </a:ext>
            </a:extLst>
          </p:cNvPr>
          <p:cNvSpPr/>
          <p:nvPr/>
        </p:nvSpPr>
        <p:spPr>
          <a:xfrm>
            <a:off x="1372475" y="397030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40" name="Rectangle: Top Corners One Rounded and One Snipped 39">
            <a:extLst>
              <a:ext uri="{FF2B5EF4-FFF2-40B4-BE49-F238E27FC236}">
                <a16:creationId xmlns:a16="http://schemas.microsoft.com/office/drawing/2014/main" id="{342CB059-56E3-416F-A0CE-5EAA544FBDF9}"/>
              </a:ext>
            </a:extLst>
          </p:cNvPr>
          <p:cNvSpPr/>
          <p:nvPr/>
        </p:nvSpPr>
        <p:spPr>
          <a:xfrm>
            <a:off x="3591886" y="3069236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Code</a:t>
            </a:r>
          </a:p>
        </p:txBody>
      </p:sp>
      <p:sp>
        <p:nvSpPr>
          <p:cNvPr id="37" name="Rectangle: Top Corners One Rounded and One Snipped 36">
            <a:extLst>
              <a:ext uri="{FF2B5EF4-FFF2-40B4-BE49-F238E27FC236}">
                <a16:creationId xmlns:a16="http://schemas.microsoft.com/office/drawing/2014/main" id="{A918067D-4076-446A-ADFF-7E2B1C1A0F1D}"/>
              </a:ext>
            </a:extLst>
          </p:cNvPr>
          <p:cNvSpPr/>
          <p:nvPr/>
        </p:nvSpPr>
        <p:spPr>
          <a:xfrm>
            <a:off x="4304461" y="2838900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A001 Code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537052" y="4213963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CDT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6D5A89-0F25-462A-AB97-208D1C0B25E8}"/>
              </a:ext>
            </a:extLst>
          </p:cNvPr>
          <p:cNvSpPr/>
          <p:nvPr/>
        </p:nvSpPr>
        <p:spPr>
          <a:xfrm>
            <a:off x="8400249" y="5001705"/>
            <a:ext cx="914400" cy="50493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Service A + </a:t>
            </a:r>
          </a:p>
          <a:p>
            <a:pPr algn="ctr"/>
            <a:r>
              <a:rPr lang="en-US" sz="800" dirty="0"/>
              <a:t>A001 Config</a:t>
            </a:r>
          </a:p>
        </p:txBody>
      </p:sp>
      <p:sp>
        <p:nvSpPr>
          <p:cNvPr id="45" name="Rectangle: Top Corners One Rounded and One Snipped 44">
            <a:extLst>
              <a:ext uri="{FF2B5EF4-FFF2-40B4-BE49-F238E27FC236}">
                <a16:creationId xmlns:a16="http://schemas.microsoft.com/office/drawing/2014/main" id="{179FE0EB-C6C9-43FA-98B1-5D8BBFC4B299}"/>
              </a:ext>
            </a:extLst>
          </p:cNvPr>
          <p:cNvSpPr/>
          <p:nvPr/>
        </p:nvSpPr>
        <p:spPr>
          <a:xfrm>
            <a:off x="3534938" y="4213963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+ A001 CDT</a:t>
            </a:r>
          </a:p>
        </p:txBody>
      </p:sp>
    </p:spTree>
    <p:extLst>
      <p:ext uri="{BB962C8B-B14F-4D97-AF65-F5344CB8AC3E}">
        <p14:creationId xmlns:p14="http://schemas.microsoft.com/office/powerpoint/2010/main" val="20730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48034 -0.29399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23" y="-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-0.43424 -0.35254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19" y="-1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52031 -0.29629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16" y="-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-0.00938 0.0636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317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0.02187 0.0858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35756 0.1236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78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0.34323 0.2173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61" y="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3181 0.26667 " pathEditMode="relative" rAng="0" ptsTypes="AA">
                                      <p:cBhvr>
                                        <p:cTn id="55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8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-0.05769 0.0379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189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-0.05925 0.133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659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-0.11523 0.1574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787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7" grpId="0" animBg="1"/>
      <p:bldP spid="33" grpId="0" animBg="1"/>
      <p:bldP spid="34" grpId="0" animBg="1"/>
      <p:bldP spid="34" grpId="1" animBg="1"/>
      <p:bldP spid="36" grpId="0" animBg="1"/>
      <p:bldP spid="36" grpId="1" animBg="1"/>
      <p:bldP spid="35" grpId="0" animBg="1"/>
      <p:bldP spid="35" grpId="1" animBg="1"/>
      <p:bldP spid="39" grpId="1" animBg="1"/>
      <p:bldP spid="39" grpId="2" animBg="1"/>
      <p:bldP spid="39" grpId="3" animBg="1"/>
      <p:bldP spid="39" grpId="4" animBg="1"/>
      <p:bldP spid="41" grpId="0" animBg="1"/>
      <p:bldP spid="42" grpId="0" animBg="1"/>
      <p:bldP spid="43" grpId="0" animBg="1"/>
      <p:bldP spid="40" grpId="0" animBg="1"/>
      <p:bldP spid="40" grpId="1" animBg="1"/>
      <p:bldP spid="37" grpId="0" animBg="1"/>
      <p:bldP spid="37" grpId="2" animBg="1"/>
      <p:bldP spid="37" grpId="3" animBg="1"/>
      <p:bldP spid="37" grpId="4" animBg="1"/>
      <p:bldP spid="20" grpId="0" animBg="1"/>
      <p:bldP spid="44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9" y="189941"/>
            <a:ext cx="10515600" cy="482412"/>
          </a:xfrm>
        </p:spPr>
        <p:txBody>
          <a:bodyPr/>
          <a:lstStyle/>
          <a:p>
            <a:r>
              <a:rPr lang="en-US" dirty="0"/>
              <a:t>Validate Service A in Group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RH OS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 Environment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7455393" y="3253244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6451616" y="3264891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8459170" y="3239345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A9696-2499-43F5-BBC6-533E1CF139E4}"/>
              </a:ext>
            </a:extLst>
          </p:cNvPr>
          <p:cNvSpPr/>
          <p:nvPr/>
        </p:nvSpPr>
        <p:spPr>
          <a:xfrm>
            <a:off x="3493626" y="3007213"/>
            <a:ext cx="1364619" cy="2528418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EA4076-5BC6-455E-B940-C70DACE8AFFD}"/>
              </a:ext>
            </a:extLst>
          </p:cNvPr>
          <p:cNvSpPr/>
          <p:nvPr/>
        </p:nvSpPr>
        <p:spPr>
          <a:xfrm>
            <a:off x="6806163" y="4384258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Config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C36B77-720A-4533-8586-534B42688379}"/>
              </a:ext>
            </a:extLst>
          </p:cNvPr>
          <p:cNvSpPr/>
          <p:nvPr/>
        </p:nvSpPr>
        <p:spPr>
          <a:xfrm>
            <a:off x="1372475" y="4426456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08A264-91E7-4657-9E53-ABAD9AF343A2}"/>
              </a:ext>
            </a:extLst>
          </p:cNvPr>
          <p:cNvSpPr/>
          <p:nvPr/>
        </p:nvSpPr>
        <p:spPr>
          <a:xfrm>
            <a:off x="1372475" y="397030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54220E-7334-4E87-ADF8-20447D8793FD}"/>
              </a:ext>
            </a:extLst>
          </p:cNvPr>
          <p:cNvSpPr/>
          <p:nvPr/>
        </p:nvSpPr>
        <p:spPr>
          <a:xfrm>
            <a:off x="3498924" y="1440336"/>
            <a:ext cx="1364619" cy="13985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</a:t>
            </a:r>
          </a:p>
        </p:txBody>
      </p:sp>
      <p:sp>
        <p:nvSpPr>
          <p:cNvPr id="45" name="Rectangle: Top Corners One Rounded and One Snipped 44">
            <a:extLst>
              <a:ext uri="{FF2B5EF4-FFF2-40B4-BE49-F238E27FC236}">
                <a16:creationId xmlns:a16="http://schemas.microsoft.com/office/drawing/2014/main" id="{1FA02430-74C9-42CD-979B-269B46A12438}"/>
              </a:ext>
            </a:extLst>
          </p:cNvPr>
          <p:cNvSpPr/>
          <p:nvPr/>
        </p:nvSpPr>
        <p:spPr>
          <a:xfrm>
            <a:off x="3867985" y="2045825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Group Entities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994416" y="4067970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5994416" y="4713703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6" name="Rectangle: Top Corners One Rounded and One Snipped 45">
            <a:extLst>
              <a:ext uri="{FF2B5EF4-FFF2-40B4-BE49-F238E27FC236}">
                <a16:creationId xmlns:a16="http://schemas.microsoft.com/office/drawing/2014/main" id="{A0BD90FA-D79C-44A3-82AB-3478C86B6C0E}"/>
              </a:ext>
            </a:extLst>
          </p:cNvPr>
          <p:cNvSpPr/>
          <p:nvPr/>
        </p:nvSpPr>
        <p:spPr>
          <a:xfrm>
            <a:off x="3862836" y="3707412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DB </a:t>
            </a:r>
            <a:r>
              <a:rPr lang="en-US" sz="800" dirty="0" err="1"/>
              <a:t>Extens</a:t>
            </a:r>
            <a:endParaRPr lang="en-US" sz="800" dirty="0"/>
          </a:p>
        </p:txBody>
      </p:sp>
      <p:sp>
        <p:nvSpPr>
          <p:cNvPr id="40" name="Rectangle: Top Corners One Rounded and One Snipped 39">
            <a:extLst>
              <a:ext uri="{FF2B5EF4-FFF2-40B4-BE49-F238E27FC236}">
                <a16:creationId xmlns:a16="http://schemas.microsoft.com/office/drawing/2014/main" id="{342CB059-56E3-416F-A0CE-5EAA544FBDF9}"/>
              </a:ext>
            </a:extLst>
          </p:cNvPr>
          <p:cNvSpPr/>
          <p:nvPr/>
        </p:nvSpPr>
        <p:spPr>
          <a:xfrm>
            <a:off x="3856613" y="3707412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Code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4184E8-51F3-4144-9176-31425F7C4579}"/>
              </a:ext>
            </a:extLst>
          </p:cNvPr>
          <p:cNvGrpSpPr/>
          <p:nvPr/>
        </p:nvGrpSpPr>
        <p:grpSpPr>
          <a:xfrm>
            <a:off x="5511780" y="3239345"/>
            <a:ext cx="4034972" cy="2262647"/>
            <a:chOff x="5511780" y="3239345"/>
            <a:chExt cx="4034972" cy="2262647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D8D987-FAE8-4401-8620-B5CE7CF1AD7E}"/>
                </a:ext>
              </a:extLst>
            </p:cNvPr>
            <p:cNvSpPr/>
            <p:nvPr/>
          </p:nvSpPr>
          <p:spPr>
            <a:xfrm>
              <a:off x="5511780" y="3239345"/>
              <a:ext cx="4034972" cy="2262647"/>
            </a:xfrm>
            <a:custGeom>
              <a:avLst/>
              <a:gdLst>
                <a:gd name="connsiteX0" fmla="*/ 1943612 w 4034972"/>
                <a:gd name="connsiteY0" fmla="*/ 0 h 2262647"/>
                <a:gd name="connsiteX1" fmla="*/ 3950383 w 4034972"/>
                <a:gd name="connsiteY1" fmla="*/ 0 h 2262647"/>
                <a:gd name="connsiteX2" fmla="*/ 3950383 w 4034972"/>
                <a:gd name="connsiteY2" fmla="*/ 604187 h 2262647"/>
                <a:gd name="connsiteX3" fmla="*/ 4034972 w 4034972"/>
                <a:gd name="connsiteY3" fmla="*/ 604187 h 2262647"/>
                <a:gd name="connsiteX4" fmla="*/ 4034972 w 4034972"/>
                <a:gd name="connsiteY4" fmla="*/ 696586 h 2262647"/>
                <a:gd name="connsiteX5" fmla="*/ 2858013 w 4034972"/>
                <a:gd name="connsiteY5" fmla="*/ 696586 h 2262647"/>
                <a:gd name="connsiteX6" fmla="*/ 2858013 w 4034972"/>
                <a:gd name="connsiteY6" fmla="*/ 2262647 h 2262647"/>
                <a:gd name="connsiteX7" fmla="*/ 0 w 4034972"/>
                <a:gd name="connsiteY7" fmla="*/ 2262647 h 2262647"/>
                <a:gd name="connsiteX8" fmla="*/ 0 w 4034972"/>
                <a:gd name="connsiteY8" fmla="*/ 604187 h 2262647"/>
                <a:gd name="connsiteX9" fmla="*/ 1943612 w 4034972"/>
                <a:gd name="connsiteY9" fmla="*/ 604187 h 2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34972" h="2262647">
                  <a:moveTo>
                    <a:pt x="1943612" y="0"/>
                  </a:moveTo>
                  <a:lnTo>
                    <a:pt x="3950383" y="0"/>
                  </a:lnTo>
                  <a:lnTo>
                    <a:pt x="3950383" y="604187"/>
                  </a:lnTo>
                  <a:lnTo>
                    <a:pt x="4034972" y="604187"/>
                  </a:lnTo>
                  <a:lnTo>
                    <a:pt x="4034972" y="696586"/>
                  </a:lnTo>
                  <a:lnTo>
                    <a:pt x="2858013" y="696586"/>
                  </a:lnTo>
                  <a:lnTo>
                    <a:pt x="2858013" y="2262647"/>
                  </a:lnTo>
                  <a:lnTo>
                    <a:pt x="0" y="2262647"/>
                  </a:lnTo>
                  <a:lnTo>
                    <a:pt x="0" y="604187"/>
                  </a:lnTo>
                  <a:lnTo>
                    <a:pt x="1943612" y="604187"/>
                  </a:lnTo>
                  <a:close/>
                </a:path>
              </a:pathLst>
            </a:custGeom>
            <a:noFill/>
            <a:ln w="38100">
              <a:solidFill>
                <a:schemeClr val="bg1">
                  <a:lumMod val="95000"/>
                  <a:lumOff val="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endParaRPr 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BD242-18AD-416D-AF32-866E4748C022}"/>
                </a:ext>
              </a:extLst>
            </p:cNvPr>
            <p:cNvSpPr txBox="1"/>
            <p:nvPr/>
          </p:nvSpPr>
          <p:spPr>
            <a:xfrm>
              <a:off x="6847613" y="4087707"/>
              <a:ext cx="13170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D0D0D"/>
                  </a:solidFill>
                </a:rPr>
                <a:t>Svc A Run Time</a:t>
              </a:r>
            </a:p>
          </p:txBody>
        </p:sp>
      </p:grp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901853" y="4496765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CDT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AF8ADE-22CB-4F81-9188-C5F5E346A2F1}"/>
              </a:ext>
            </a:extLst>
          </p:cNvPr>
          <p:cNvGrpSpPr/>
          <p:nvPr/>
        </p:nvGrpSpPr>
        <p:grpSpPr>
          <a:xfrm>
            <a:off x="7391452" y="3216427"/>
            <a:ext cx="3108909" cy="2426991"/>
            <a:chOff x="7391452" y="3216427"/>
            <a:chExt cx="3108909" cy="242699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1BF8DC1-24C0-4FF1-B4B8-C129E587EAA7}"/>
                </a:ext>
              </a:extLst>
            </p:cNvPr>
            <p:cNvSpPr/>
            <p:nvPr/>
          </p:nvSpPr>
          <p:spPr>
            <a:xfrm>
              <a:off x="8632352" y="4700417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Config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37AB39E-33E2-4BD3-9EAF-18BD0A617AC4}"/>
                </a:ext>
              </a:extLst>
            </p:cNvPr>
            <p:cNvSpPr/>
            <p:nvPr/>
          </p:nvSpPr>
          <p:spPr>
            <a:xfrm>
              <a:off x="9506975" y="4416038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App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94A9E0F-B4B8-48B2-8497-89EB568A0264}"/>
                </a:ext>
              </a:extLst>
            </p:cNvPr>
            <p:cNvSpPr/>
            <p:nvPr/>
          </p:nvSpPr>
          <p:spPr>
            <a:xfrm>
              <a:off x="9482575" y="5060872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Agent</a:t>
              </a: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4F2151C-63BC-44C8-A0CB-C836ECEB66E4}"/>
                </a:ext>
              </a:extLst>
            </p:cNvPr>
            <p:cNvSpPr/>
            <p:nvPr/>
          </p:nvSpPr>
          <p:spPr>
            <a:xfrm>
              <a:off x="7391452" y="3216427"/>
              <a:ext cx="3108909" cy="2426991"/>
            </a:xfrm>
            <a:custGeom>
              <a:avLst/>
              <a:gdLst>
                <a:gd name="connsiteX0" fmla="*/ 0 w 3108909"/>
                <a:gd name="connsiteY0" fmla="*/ 0 h 2426991"/>
                <a:gd name="connsiteX1" fmla="*/ 2155300 w 3108909"/>
                <a:gd name="connsiteY1" fmla="*/ 0 h 2426991"/>
                <a:gd name="connsiteX2" fmla="*/ 2155300 w 3108909"/>
                <a:gd name="connsiteY2" fmla="*/ 808098 h 2426991"/>
                <a:gd name="connsiteX3" fmla="*/ 3108909 w 3108909"/>
                <a:gd name="connsiteY3" fmla="*/ 808098 h 2426991"/>
                <a:gd name="connsiteX4" fmla="*/ 3108909 w 3108909"/>
                <a:gd name="connsiteY4" fmla="*/ 2426991 h 2426991"/>
                <a:gd name="connsiteX5" fmla="*/ 1152185 w 3108909"/>
                <a:gd name="connsiteY5" fmla="*/ 2426991 h 2426991"/>
                <a:gd name="connsiteX6" fmla="*/ 1152185 w 3108909"/>
                <a:gd name="connsiteY6" fmla="*/ 838386 h 2426991"/>
                <a:gd name="connsiteX7" fmla="*/ 0 w 3108909"/>
                <a:gd name="connsiteY7" fmla="*/ 838386 h 242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909" h="2426991">
                  <a:moveTo>
                    <a:pt x="0" y="0"/>
                  </a:moveTo>
                  <a:lnTo>
                    <a:pt x="2155300" y="0"/>
                  </a:lnTo>
                  <a:lnTo>
                    <a:pt x="2155300" y="808098"/>
                  </a:lnTo>
                  <a:lnTo>
                    <a:pt x="3108909" y="808098"/>
                  </a:lnTo>
                  <a:lnTo>
                    <a:pt x="3108909" y="2426991"/>
                  </a:lnTo>
                  <a:lnTo>
                    <a:pt x="1152185" y="2426991"/>
                  </a:lnTo>
                  <a:lnTo>
                    <a:pt x="1152185" y="838386"/>
                  </a:lnTo>
                  <a:lnTo>
                    <a:pt x="0" y="838386"/>
                  </a:lnTo>
                  <a:close/>
                </a:path>
              </a:pathLst>
            </a:cu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72D7292-D2F9-4D63-84BA-3520DA887065}"/>
                </a:ext>
              </a:extLst>
            </p:cNvPr>
            <p:cNvSpPr txBox="1"/>
            <p:nvPr/>
          </p:nvSpPr>
          <p:spPr>
            <a:xfrm>
              <a:off x="8709663" y="4076481"/>
              <a:ext cx="1309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Svc B Run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18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37669 -0.20972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41" y="-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29922 -0.02106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1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-0.07578 0.04467 C -0.0914 0.05532 -0.11471 0.06041 -0.13919 0.05879 C -0.16719 0.05717 -0.18945 0.0493 -0.20469 0.0368 L -0.27786 -0.01713 " pathEditMode="relative" rAng="120000" ptsTypes="AAAAA">
                                      <p:cBhvr>
                                        <p:cTn id="22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8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0.25573 0.040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86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0.00977 -0.21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6979 0.16875 " pathEditMode="relative" rAng="0" ptsTypes="AA">
                                      <p:cBhvr>
                                        <p:cTn id="33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5" grpId="0" animBg="1"/>
      <p:bldP spid="25" grpId="0" animBg="1"/>
      <p:bldP spid="25" grpId="1" animBg="1"/>
      <p:bldP spid="26" grpId="0" animBg="1"/>
      <p:bldP spid="26" grpId="1" animBg="1"/>
      <p:bldP spid="46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2394-9405-43A4-BB6A-AF72622B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352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1290</TotalTime>
  <Words>490</Words>
  <Application>Microsoft Office PowerPoint</Application>
  <PresentationFormat>Widescreen</PresentationFormat>
  <Paragraphs>243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OMS CICD</vt:lpstr>
      <vt:lpstr>Team Structure &amp; Run Time Structure</vt:lpstr>
      <vt:lpstr>Initialize OMS Group Cluster and Create Base CDT</vt:lpstr>
      <vt:lpstr>Initialize Service A Env</vt:lpstr>
      <vt:lpstr>Task A001 Development (and testing)</vt:lpstr>
      <vt:lpstr>Validate Service A in Group Environment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Ned Zhang</dc:creator>
  <cp:lastModifiedBy>Ned Zhang</cp:lastModifiedBy>
  <cp:revision>63</cp:revision>
  <dcterms:created xsi:type="dcterms:W3CDTF">2019-08-24T00:53:55Z</dcterms:created>
  <dcterms:modified xsi:type="dcterms:W3CDTF">2019-08-27T02:07:41Z</dcterms:modified>
</cp:coreProperties>
</file>