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9"/>
  </p:notesMasterIdLst>
  <p:sldIdLst>
    <p:sldId id="256" r:id="rId2"/>
    <p:sldId id="354" r:id="rId3"/>
    <p:sldId id="353" r:id="rId4"/>
    <p:sldId id="260" r:id="rId5"/>
    <p:sldId id="262" r:id="rId6"/>
    <p:sldId id="263" r:id="rId7"/>
    <p:sldId id="264" r:id="rId8"/>
    <p:sldId id="265" r:id="rId9"/>
    <p:sldId id="356" r:id="rId10"/>
    <p:sldId id="261" r:id="rId11"/>
    <p:sldId id="355" r:id="rId12"/>
    <p:sldId id="342" r:id="rId13"/>
    <p:sldId id="346" r:id="rId14"/>
    <p:sldId id="348" r:id="rId15"/>
    <p:sldId id="347" r:id="rId16"/>
    <p:sldId id="351" r:id="rId17"/>
    <p:sldId id="3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44A"/>
    <a:srgbClr val="D25235"/>
    <a:srgbClr val="7F7F7F"/>
    <a:srgbClr val="F2F2F2"/>
    <a:srgbClr val="595959"/>
    <a:srgbClr val="A6A6A6"/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87067-A494-4781-9ED9-755FB213D7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1320A79-2535-4276-AEDD-D160FDD4B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Envisioned </a:t>
          </a:r>
          <a:r>
            <a:rPr lang="en-US" dirty="0" err="1"/>
            <a:t>DevOp</a:t>
          </a:r>
          <a:r>
            <a:rPr lang="en-US" dirty="0"/>
            <a:t> process </a:t>
          </a:r>
        </a:p>
      </dgm:t>
    </dgm:pt>
    <dgm:pt modelId="{6D17F39F-79CD-49A0-9552-1635560F3E0B}" type="parTrans" cxnId="{48F6B897-046C-4B21-8FD6-E4C9F04EA05E}">
      <dgm:prSet/>
      <dgm:spPr/>
      <dgm:t>
        <a:bodyPr/>
        <a:lstStyle/>
        <a:p>
          <a:endParaRPr lang="en-US"/>
        </a:p>
      </dgm:t>
    </dgm:pt>
    <dgm:pt modelId="{D085E662-06F4-421C-8A6F-616A794DA090}" type="sibTrans" cxnId="{48F6B897-046C-4B21-8FD6-E4C9F04EA05E}">
      <dgm:prSet/>
      <dgm:spPr/>
      <dgm:t>
        <a:bodyPr/>
        <a:lstStyle/>
        <a:p>
          <a:endParaRPr lang="en-US"/>
        </a:p>
      </dgm:t>
    </dgm:pt>
    <dgm:pt modelId="{215AD40B-2F5A-4A9C-929F-3E2B2D5FF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Strategies</a:t>
          </a:r>
        </a:p>
      </dgm:t>
    </dgm:pt>
    <dgm:pt modelId="{B03E6923-C334-437E-A819-99FD3230F985}" type="parTrans" cxnId="{00686784-4AC1-45CF-BAC6-B6258AAA1B72}">
      <dgm:prSet/>
      <dgm:spPr/>
      <dgm:t>
        <a:bodyPr/>
        <a:lstStyle/>
        <a:p>
          <a:endParaRPr lang="en-US"/>
        </a:p>
      </dgm:t>
    </dgm:pt>
    <dgm:pt modelId="{2EEEB651-C244-43C4-BE80-81BB9CFCA021}" type="sibTrans" cxnId="{00686784-4AC1-45CF-BAC6-B6258AAA1B72}">
      <dgm:prSet/>
      <dgm:spPr/>
      <dgm:t>
        <a:bodyPr/>
        <a:lstStyle/>
        <a:p>
          <a:endParaRPr lang="en-US"/>
        </a:p>
      </dgm:t>
    </dgm:pt>
    <dgm:pt modelId="{D2C43855-3374-4FDD-B455-D6D42F839FF1}" type="pres">
      <dgm:prSet presAssocID="{81487067-A494-4781-9ED9-755FB213D76B}" presName="root" presStyleCnt="0">
        <dgm:presLayoutVars>
          <dgm:dir/>
          <dgm:resizeHandles val="exact"/>
        </dgm:presLayoutVars>
      </dgm:prSet>
      <dgm:spPr/>
    </dgm:pt>
    <dgm:pt modelId="{76A273FE-A324-4721-80EF-53BDD96C44D8}" type="pres">
      <dgm:prSet presAssocID="{71320A79-2535-4276-AEDD-D160FDD4B0A2}" presName="compNode" presStyleCnt="0"/>
      <dgm:spPr/>
    </dgm:pt>
    <dgm:pt modelId="{4CC100D7-9B1E-4010-AE6A-D8CB0A4B7585}" type="pres">
      <dgm:prSet presAssocID="{71320A79-2535-4276-AEDD-D160FDD4B0A2}" presName="iconBgRect" presStyleLbl="bgShp" presStyleIdx="0" presStyleCnt="2"/>
      <dgm:spPr>
        <a:solidFill>
          <a:schemeClr val="accent1"/>
        </a:solidFill>
      </dgm:spPr>
    </dgm:pt>
    <dgm:pt modelId="{3CC26CD1-7D32-416D-96FA-BE92FA0ADC57}" type="pres">
      <dgm:prSet presAssocID="{71320A79-2535-4276-AEDD-D160FDD4B0A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A83D9CE-E815-41A4-9E7D-0A7AAA41060D}" type="pres">
      <dgm:prSet presAssocID="{71320A79-2535-4276-AEDD-D160FDD4B0A2}" presName="spaceRect" presStyleCnt="0"/>
      <dgm:spPr/>
    </dgm:pt>
    <dgm:pt modelId="{FEF25918-636C-4A96-BFEF-86605363E796}" type="pres">
      <dgm:prSet presAssocID="{71320A79-2535-4276-AEDD-D160FDD4B0A2}" presName="textRect" presStyleLbl="revTx" presStyleIdx="0" presStyleCnt="2">
        <dgm:presLayoutVars>
          <dgm:chMax val="1"/>
          <dgm:chPref val="1"/>
        </dgm:presLayoutVars>
      </dgm:prSet>
      <dgm:spPr/>
    </dgm:pt>
    <dgm:pt modelId="{21BDD50D-7A0A-4589-BE7C-7475C51DDF16}" type="pres">
      <dgm:prSet presAssocID="{D085E662-06F4-421C-8A6F-616A794DA090}" presName="sibTrans" presStyleCnt="0"/>
      <dgm:spPr/>
    </dgm:pt>
    <dgm:pt modelId="{DB8696E4-B922-41CC-8E3F-DB3DF66CE816}" type="pres">
      <dgm:prSet presAssocID="{215AD40B-2F5A-4A9C-929F-3E2B2D5FF88C}" presName="compNode" presStyleCnt="0"/>
      <dgm:spPr/>
    </dgm:pt>
    <dgm:pt modelId="{4BFC5B57-38F2-407F-B9B2-228C1B819E38}" type="pres">
      <dgm:prSet presAssocID="{215AD40B-2F5A-4A9C-929F-3E2B2D5FF88C}" presName="iconBgRect" presStyleLbl="bgShp" presStyleIdx="1" presStyleCnt="2"/>
      <dgm:spPr>
        <a:solidFill>
          <a:schemeClr val="accent1"/>
        </a:solidFill>
      </dgm:spPr>
    </dgm:pt>
    <dgm:pt modelId="{61D6C7D9-61D6-46B8-A110-E92570F83E91}" type="pres">
      <dgm:prSet presAssocID="{215AD40B-2F5A-4A9C-929F-3E2B2D5FF88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198913E-CAB2-477C-BFCF-3010365D94C6}" type="pres">
      <dgm:prSet presAssocID="{215AD40B-2F5A-4A9C-929F-3E2B2D5FF88C}" presName="spaceRect" presStyleCnt="0"/>
      <dgm:spPr/>
    </dgm:pt>
    <dgm:pt modelId="{D93A4468-CBAC-4FAC-B00A-AEA33200997C}" type="pres">
      <dgm:prSet presAssocID="{215AD40B-2F5A-4A9C-929F-3E2B2D5FF8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663003-B7CC-49A4-914A-2C890D63631E}" type="presOf" srcId="{215AD40B-2F5A-4A9C-929F-3E2B2D5FF88C}" destId="{D93A4468-CBAC-4FAC-B00A-AEA33200997C}" srcOrd="0" destOrd="0" presId="urn:microsoft.com/office/officeart/2018/5/layout/IconCircleLabelList"/>
    <dgm:cxn modelId="{E978571E-C2C2-4FAD-B1FD-4649D3288994}" type="presOf" srcId="{81487067-A494-4781-9ED9-755FB213D76B}" destId="{D2C43855-3374-4FDD-B455-D6D42F839FF1}" srcOrd="0" destOrd="0" presId="urn:microsoft.com/office/officeart/2018/5/layout/IconCircleLabelList"/>
    <dgm:cxn modelId="{D8DFCC3E-C187-44D1-8733-141EE63BBA70}" type="presOf" srcId="{71320A79-2535-4276-AEDD-D160FDD4B0A2}" destId="{FEF25918-636C-4A96-BFEF-86605363E796}" srcOrd="0" destOrd="0" presId="urn:microsoft.com/office/officeart/2018/5/layout/IconCircleLabelList"/>
    <dgm:cxn modelId="{00686784-4AC1-45CF-BAC6-B6258AAA1B72}" srcId="{81487067-A494-4781-9ED9-755FB213D76B}" destId="{215AD40B-2F5A-4A9C-929F-3E2B2D5FF88C}" srcOrd="1" destOrd="0" parTransId="{B03E6923-C334-437E-A819-99FD3230F985}" sibTransId="{2EEEB651-C244-43C4-BE80-81BB9CFCA021}"/>
    <dgm:cxn modelId="{48F6B897-046C-4B21-8FD6-E4C9F04EA05E}" srcId="{81487067-A494-4781-9ED9-755FB213D76B}" destId="{71320A79-2535-4276-AEDD-D160FDD4B0A2}" srcOrd="0" destOrd="0" parTransId="{6D17F39F-79CD-49A0-9552-1635560F3E0B}" sibTransId="{D085E662-06F4-421C-8A6F-616A794DA090}"/>
    <dgm:cxn modelId="{46F5501F-B94A-4C3A-9AB3-6C922233AA89}" type="presParOf" srcId="{D2C43855-3374-4FDD-B455-D6D42F839FF1}" destId="{76A273FE-A324-4721-80EF-53BDD96C44D8}" srcOrd="0" destOrd="0" presId="urn:microsoft.com/office/officeart/2018/5/layout/IconCircleLabelList"/>
    <dgm:cxn modelId="{943E8334-E912-4307-B5BC-2E2108D4D079}" type="presParOf" srcId="{76A273FE-A324-4721-80EF-53BDD96C44D8}" destId="{4CC100D7-9B1E-4010-AE6A-D8CB0A4B7585}" srcOrd="0" destOrd="0" presId="urn:microsoft.com/office/officeart/2018/5/layout/IconCircleLabelList"/>
    <dgm:cxn modelId="{2827A073-5A3B-4120-B6DD-F01245408966}" type="presParOf" srcId="{76A273FE-A324-4721-80EF-53BDD96C44D8}" destId="{3CC26CD1-7D32-416D-96FA-BE92FA0ADC57}" srcOrd="1" destOrd="0" presId="urn:microsoft.com/office/officeart/2018/5/layout/IconCircleLabelList"/>
    <dgm:cxn modelId="{10AA53D9-03F8-4383-90D2-39811B65F0E0}" type="presParOf" srcId="{76A273FE-A324-4721-80EF-53BDD96C44D8}" destId="{6A83D9CE-E815-41A4-9E7D-0A7AAA41060D}" srcOrd="2" destOrd="0" presId="urn:microsoft.com/office/officeart/2018/5/layout/IconCircleLabelList"/>
    <dgm:cxn modelId="{ED27B4AE-A416-4102-AED9-7BC829CFF59A}" type="presParOf" srcId="{76A273FE-A324-4721-80EF-53BDD96C44D8}" destId="{FEF25918-636C-4A96-BFEF-86605363E796}" srcOrd="3" destOrd="0" presId="urn:microsoft.com/office/officeart/2018/5/layout/IconCircleLabelList"/>
    <dgm:cxn modelId="{1A20F4A1-26C5-4E57-BA41-C69690EC941B}" type="presParOf" srcId="{D2C43855-3374-4FDD-B455-D6D42F839FF1}" destId="{21BDD50D-7A0A-4589-BE7C-7475C51DDF16}" srcOrd="1" destOrd="0" presId="urn:microsoft.com/office/officeart/2018/5/layout/IconCircleLabelList"/>
    <dgm:cxn modelId="{4A66139D-1536-4D47-B366-5807FFC43603}" type="presParOf" srcId="{D2C43855-3374-4FDD-B455-D6D42F839FF1}" destId="{DB8696E4-B922-41CC-8E3F-DB3DF66CE816}" srcOrd="2" destOrd="0" presId="urn:microsoft.com/office/officeart/2018/5/layout/IconCircleLabelList"/>
    <dgm:cxn modelId="{93D8338F-16CD-41A3-8825-FA826F5C5BF2}" type="presParOf" srcId="{DB8696E4-B922-41CC-8E3F-DB3DF66CE816}" destId="{4BFC5B57-38F2-407F-B9B2-228C1B819E38}" srcOrd="0" destOrd="0" presId="urn:microsoft.com/office/officeart/2018/5/layout/IconCircleLabelList"/>
    <dgm:cxn modelId="{C724CED7-3F07-493A-9497-C819B9D152FD}" type="presParOf" srcId="{DB8696E4-B922-41CC-8E3F-DB3DF66CE816}" destId="{61D6C7D9-61D6-46B8-A110-E92570F83E91}" srcOrd="1" destOrd="0" presId="urn:microsoft.com/office/officeart/2018/5/layout/IconCircleLabelList"/>
    <dgm:cxn modelId="{86B0C1E1-66AC-4905-8C9D-ECE46240ED5F}" type="presParOf" srcId="{DB8696E4-B922-41CC-8E3F-DB3DF66CE816}" destId="{7198913E-CAB2-477C-BFCF-3010365D94C6}" srcOrd="2" destOrd="0" presId="urn:microsoft.com/office/officeart/2018/5/layout/IconCircleLabelList"/>
    <dgm:cxn modelId="{22F0AE54-B4F0-46FB-963A-B436FD92774F}" type="presParOf" srcId="{DB8696E4-B922-41CC-8E3F-DB3DF66CE816}" destId="{D93A4468-CBAC-4FAC-B00A-AEA33200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00D7-9B1E-4010-AE6A-D8CB0A4B7585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6CD1-7D32-416D-96FA-BE92FA0ADC57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5918-636C-4A96-BFEF-86605363E796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Envisioned </a:t>
          </a:r>
          <a:r>
            <a:rPr lang="en-US" sz="2300" kern="1200" dirty="0" err="1"/>
            <a:t>DevOp</a:t>
          </a:r>
          <a:r>
            <a:rPr lang="en-US" sz="2300" kern="1200" dirty="0"/>
            <a:t> process </a:t>
          </a:r>
        </a:p>
      </dsp:txBody>
      <dsp:txXfrm>
        <a:off x="14692" y="3775213"/>
        <a:ext cx="2981250" cy="720000"/>
      </dsp:txXfrm>
    </dsp:sp>
    <dsp:sp modelId="{4BFC5B57-38F2-407F-B9B2-228C1B819E38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7D9-61D6-46B8-A110-E92570F83E9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4468-CBAC-4FAC-B00A-AEA33200997C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Implementation Strategies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OMS v10 CICD</a:t>
            </a:r>
            <a:br>
              <a:rPr lang="en-US" dirty="0"/>
            </a:br>
            <a:r>
              <a:rPr lang="en-US" dirty="0"/>
              <a:t>Reference Process*</a:t>
            </a:r>
            <a:br>
              <a:rPr lang="en-US" sz="3100" i="1" dirty="0"/>
            </a:br>
            <a:br>
              <a:rPr lang="en-US" sz="3100" i="1" dirty="0"/>
            </a:br>
            <a:r>
              <a:rPr lang="en-US" sz="3100" i="1" dirty="0"/>
              <a:t>*Proposed</a:t>
            </a:r>
            <a:endParaRPr lang="en-US" sz="4000" i="1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A08-B359-4C08-A673-AB4462B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Sterling OMS v10 CICD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F65D-0F72-471F-99F3-84DD1E8F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Strategy on Red Hat OpenShift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uchScreen">
            <a:extLst>
              <a:ext uri="{FF2B5EF4-FFF2-40B4-BE49-F238E27FC236}">
                <a16:creationId xmlns:a16="http://schemas.microsoft.com/office/drawing/2014/main" id="{DE6AE0D6-BD08-453F-BA04-ADEE64ED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20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1C57-B7E4-4593-93D6-824C5D7E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Sterling OMS v10 CICD on OpenShift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A4D4D-2C13-4EE9-B7B5-93801A824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1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9DBB-64AC-480B-98FF-CB28408F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IBM Sterling OMS v10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C744-048C-45A6-91BA-421D9AA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Envisioned </a:t>
            </a:r>
            <a:r>
              <a:rPr lang="en-US" sz="2000" dirty="0" err="1">
                <a:solidFill>
                  <a:schemeClr val="bg1"/>
                </a:solidFill>
              </a:rPr>
              <a:t>DevOp</a:t>
            </a:r>
            <a:r>
              <a:rPr lang="en-US" sz="2000" dirty="0">
                <a:solidFill>
                  <a:schemeClr val="bg1"/>
                </a:solidFill>
              </a:rPr>
              <a:t> process on Red Hat OpenShift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oicemailForward">
            <a:extLst>
              <a:ext uri="{FF2B5EF4-FFF2-40B4-BE49-F238E27FC236}">
                <a16:creationId xmlns:a16="http://schemas.microsoft.com/office/drawing/2014/main" id="{3FB156F2-436F-45BC-BECE-74BF8AD6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808080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906044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016372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AAD292-26FA-4208-AF75-73033ED79BF6}"/>
              </a:ext>
            </a:extLst>
          </p:cNvPr>
          <p:cNvGrpSpPr/>
          <p:nvPr/>
        </p:nvGrpSpPr>
        <p:grpSpPr>
          <a:xfrm>
            <a:off x="6968691" y="3175526"/>
            <a:ext cx="3570527" cy="2363710"/>
            <a:chOff x="6968691" y="3175526"/>
            <a:chExt cx="3570527" cy="23637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E7EC53-53DB-4EAA-8400-011B96751F62}"/>
                </a:ext>
              </a:extLst>
            </p:cNvPr>
            <p:cNvSpPr/>
            <p:nvPr/>
          </p:nvSpPr>
          <p:spPr>
            <a:xfrm>
              <a:off x="6968691" y="3175526"/>
              <a:ext cx="3570527" cy="2363710"/>
            </a:xfrm>
            <a:custGeom>
              <a:avLst/>
              <a:gdLst>
                <a:gd name="connsiteX0" fmla="*/ 1766455 w 3570527"/>
                <a:gd name="connsiteY0" fmla="*/ 0 h 2363710"/>
                <a:gd name="connsiteX1" fmla="*/ 3570527 w 3570527"/>
                <a:gd name="connsiteY1" fmla="*/ 0 h 2363710"/>
                <a:gd name="connsiteX2" fmla="*/ 3570527 w 3570527"/>
                <a:gd name="connsiteY2" fmla="*/ 816105 h 2363710"/>
                <a:gd name="connsiteX3" fmla="*/ 3570527 w 3570527"/>
                <a:gd name="connsiteY3" fmla="*/ 2360106 h 2363710"/>
                <a:gd name="connsiteX4" fmla="*/ 3570527 w 3570527"/>
                <a:gd name="connsiteY4" fmla="*/ 2363710 h 2363710"/>
                <a:gd name="connsiteX5" fmla="*/ 0 w 3570527"/>
                <a:gd name="connsiteY5" fmla="*/ 2363710 h 2363710"/>
                <a:gd name="connsiteX6" fmla="*/ 0 w 3570527"/>
                <a:gd name="connsiteY6" fmla="*/ 816105 h 2363710"/>
                <a:gd name="connsiteX7" fmla="*/ 1766455 w 3570527"/>
                <a:gd name="connsiteY7" fmla="*/ 816105 h 23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527" h="2363710">
                  <a:moveTo>
                    <a:pt x="1766455" y="0"/>
                  </a:moveTo>
                  <a:lnTo>
                    <a:pt x="3570527" y="0"/>
                  </a:lnTo>
                  <a:lnTo>
                    <a:pt x="3570527" y="816105"/>
                  </a:lnTo>
                  <a:lnTo>
                    <a:pt x="3570527" y="2360106"/>
                  </a:lnTo>
                  <a:lnTo>
                    <a:pt x="3570527" y="2363710"/>
                  </a:lnTo>
                  <a:lnTo>
                    <a:pt x="0" y="2363710"/>
                  </a:lnTo>
                  <a:lnTo>
                    <a:pt x="0" y="816105"/>
                  </a:lnTo>
                  <a:lnTo>
                    <a:pt x="1766455" y="816105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4C48-4EDF-4C6C-BEAC-4B1B452A7DF7}"/>
                </a:ext>
              </a:extLst>
            </p:cNvPr>
            <p:cNvSpPr txBox="1"/>
            <p:nvPr/>
          </p:nvSpPr>
          <p:spPr>
            <a:xfrm>
              <a:off x="7992229" y="4074499"/>
              <a:ext cx="1631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Task A001 </a:t>
              </a:r>
              <a:r>
                <a:rPr lang="en-US" sz="1400" b="1" dirty="0" err="1">
                  <a:solidFill>
                    <a:schemeClr val="bg1"/>
                  </a:solidFill>
                </a:rPr>
                <a:t>RunTime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Services As A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536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8" y="1546068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1947924"/>
            <a:ext cx="5440681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SaaS Environment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10973426" y="2743229"/>
            <a:ext cx="914400" cy="5049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57862" y="2290182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10997166" y="3408775"/>
            <a:ext cx="914400" cy="504939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MQ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2318244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210499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501968" y="1440336"/>
            <a:ext cx="1364619" cy="9747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586928" y="3592792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501968" y="257091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59806" y="2947922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4260312" y="2942563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7A8899-CA19-42C0-B751-1EBF8FC43DB8}"/>
              </a:ext>
            </a:extLst>
          </p:cNvPr>
          <p:cNvSpPr/>
          <p:nvPr/>
        </p:nvSpPr>
        <p:spPr>
          <a:xfrm>
            <a:off x="2313965" y="3007213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Agent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10D8A0-66A3-4EDF-86DC-45B2A662ED72}"/>
              </a:ext>
            </a:extLst>
          </p:cNvPr>
          <p:cNvSpPr/>
          <p:nvPr/>
        </p:nvSpPr>
        <p:spPr>
          <a:xfrm>
            <a:off x="1192456" y="3004355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37D6075-A634-41DE-9071-8AC8C3AE4498}"/>
              </a:ext>
            </a:extLst>
          </p:cNvPr>
          <p:cNvSpPr/>
          <p:nvPr/>
        </p:nvSpPr>
        <p:spPr>
          <a:xfrm>
            <a:off x="2307062" y="3859650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Agent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4FAB67-A02E-432E-92C8-9DA7E44B15C5}"/>
              </a:ext>
            </a:extLst>
          </p:cNvPr>
          <p:cNvSpPr/>
          <p:nvPr/>
        </p:nvSpPr>
        <p:spPr>
          <a:xfrm>
            <a:off x="1185553" y="3856792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0B687-DFED-4E42-A38F-7C033DBCEB66}"/>
              </a:ext>
            </a:extLst>
          </p:cNvPr>
          <p:cNvSpPr/>
          <p:nvPr/>
        </p:nvSpPr>
        <p:spPr>
          <a:xfrm>
            <a:off x="3501968" y="367462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B</a:t>
            </a:r>
          </a:p>
        </p:txBody>
      </p: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CFBECA1E-121E-49CF-9961-F21EBA8505B4}"/>
              </a:ext>
            </a:extLst>
          </p:cNvPr>
          <p:cNvSpPr/>
          <p:nvPr/>
        </p:nvSpPr>
        <p:spPr>
          <a:xfrm>
            <a:off x="3559806" y="4051632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Code</a:t>
            </a:r>
          </a:p>
        </p:txBody>
      </p:sp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68D26024-EE49-431F-AC95-4BBE4B8B69DD}"/>
              </a:ext>
            </a:extLst>
          </p:cNvPr>
          <p:cNvSpPr/>
          <p:nvPr/>
        </p:nvSpPr>
        <p:spPr>
          <a:xfrm>
            <a:off x="4260312" y="4046273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CDT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E14CD-CC88-4891-8D4D-7E8095AC9696}"/>
              </a:ext>
            </a:extLst>
          </p:cNvPr>
          <p:cNvSpPr/>
          <p:nvPr/>
        </p:nvSpPr>
        <p:spPr>
          <a:xfrm>
            <a:off x="3501968" y="4780405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C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id="{6AE89C1E-C875-4AA5-945C-7DAA756CA327}"/>
              </a:ext>
            </a:extLst>
          </p:cNvPr>
          <p:cNvSpPr/>
          <p:nvPr/>
        </p:nvSpPr>
        <p:spPr>
          <a:xfrm>
            <a:off x="3559806" y="5157417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Code</a:t>
            </a:r>
          </a:p>
        </p:txBody>
      </p:sp>
      <p:sp>
        <p:nvSpPr>
          <p:cNvPr id="59" name="Rectangle: Top Corners One Rounded and One Snipped 58">
            <a:extLst>
              <a:ext uri="{FF2B5EF4-FFF2-40B4-BE49-F238E27FC236}">
                <a16:creationId xmlns:a16="http://schemas.microsoft.com/office/drawing/2014/main" id="{55043645-CD2D-4A5A-B2B9-9CDDB5C945F2}"/>
              </a:ext>
            </a:extLst>
          </p:cNvPr>
          <p:cNvSpPr/>
          <p:nvPr/>
        </p:nvSpPr>
        <p:spPr>
          <a:xfrm>
            <a:off x="4260312" y="5152058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CDT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A4B33-84EF-4CAC-A434-496E2DD6DFA1}"/>
              </a:ext>
            </a:extLst>
          </p:cNvPr>
          <p:cNvSpPr/>
          <p:nvPr/>
        </p:nvSpPr>
        <p:spPr>
          <a:xfrm>
            <a:off x="5665516" y="3701996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Config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BBA1AE-04A3-436E-BF4B-DC3CC44A6CD7}"/>
              </a:ext>
            </a:extLst>
          </p:cNvPr>
          <p:cNvSpPr/>
          <p:nvPr/>
        </p:nvSpPr>
        <p:spPr>
          <a:xfrm>
            <a:off x="1280030" y="144033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5647099" y="281856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Config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6586928" y="271219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26FF00-3201-47EE-9585-AE72E20AC7C6}"/>
              </a:ext>
            </a:extLst>
          </p:cNvPr>
          <p:cNvSpPr/>
          <p:nvPr/>
        </p:nvSpPr>
        <p:spPr>
          <a:xfrm>
            <a:off x="7081465" y="280403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B84B9E-730A-4455-8CBC-7484BBE6CBD9}"/>
              </a:ext>
            </a:extLst>
          </p:cNvPr>
          <p:cNvSpPr/>
          <p:nvPr/>
        </p:nvSpPr>
        <p:spPr>
          <a:xfrm>
            <a:off x="7673647" y="2908435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B3E40-3612-4830-8360-67B92B6D5CB3}"/>
              </a:ext>
            </a:extLst>
          </p:cNvPr>
          <p:cNvGrpSpPr/>
          <p:nvPr/>
        </p:nvGrpSpPr>
        <p:grpSpPr>
          <a:xfrm>
            <a:off x="5366182" y="2678267"/>
            <a:ext cx="6658250" cy="1368006"/>
            <a:chOff x="5366182" y="2678267"/>
            <a:chExt cx="6658250" cy="13680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8646609" y="2850466"/>
              <a:ext cx="1769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findInventory</a:t>
              </a:r>
              <a:r>
                <a:rPr lang="en-US" sz="1400" b="1" dirty="0"/>
                <a:t> Service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781B7B7-5451-40DD-840A-1C0FFB6FBB04}"/>
                </a:ext>
              </a:extLst>
            </p:cNvPr>
            <p:cNvSpPr/>
            <p:nvPr/>
          </p:nvSpPr>
          <p:spPr>
            <a:xfrm>
              <a:off x="5366182" y="2678267"/>
              <a:ext cx="6658250" cy="1368006"/>
            </a:xfrm>
            <a:custGeom>
              <a:avLst/>
              <a:gdLst>
                <a:gd name="connsiteX0" fmla="*/ 0 w 6658250"/>
                <a:gd name="connsiteY0" fmla="*/ 0 h 1368006"/>
                <a:gd name="connsiteX1" fmla="*/ 6658250 w 6658250"/>
                <a:gd name="connsiteY1" fmla="*/ 0 h 1368006"/>
                <a:gd name="connsiteX2" fmla="*/ 6658250 w 6658250"/>
                <a:gd name="connsiteY2" fmla="*/ 152400 h 1368006"/>
                <a:gd name="connsiteX3" fmla="*/ 6658250 w 6658250"/>
                <a:gd name="connsiteY3" fmla="*/ 818492 h 1368006"/>
                <a:gd name="connsiteX4" fmla="*/ 6658250 w 6658250"/>
                <a:gd name="connsiteY4" fmla="*/ 1368006 h 1368006"/>
                <a:gd name="connsiteX5" fmla="*/ 5386376 w 6658250"/>
                <a:gd name="connsiteY5" fmla="*/ 1368006 h 1368006"/>
                <a:gd name="connsiteX6" fmla="*/ 5386376 w 6658250"/>
                <a:gd name="connsiteY6" fmla="*/ 818492 h 1368006"/>
                <a:gd name="connsiteX7" fmla="*/ 0 w 6658250"/>
                <a:gd name="connsiteY7" fmla="*/ 818492 h 136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8250" h="1368006">
                  <a:moveTo>
                    <a:pt x="0" y="0"/>
                  </a:moveTo>
                  <a:lnTo>
                    <a:pt x="6658250" y="0"/>
                  </a:lnTo>
                  <a:lnTo>
                    <a:pt x="6658250" y="152400"/>
                  </a:lnTo>
                  <a:lnTo>
                    <a:pt x="6658250" y="818492"/>
                  </a:lnTo>
                  <a:lnTo>
                    <a:pt x="6658250" y="1368006"/>
                  </a:lnTo>
                  <a:lnTo>
                    <a:pt x="5386376" y="1368006"/>
                  </a:lnTo>
                  <a:lnTo>
                    <a:pt x="5386376" y="818492"/>
                  </a:lnTo>
                  <a:lnTo>
                    <a:pt x="0" y="8184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64EE7049-2CC0-4734-A719-59CBFE51F853}"/>
              </a:ext>
            </a:extLst>
          </p:cNvPr>
          <p:cNvSpPr/>
          <p:nvPr/>
        </p:nvSpPr>
        <p:spPr>
          <a:xfrm>
            <a:off x="7195713" y="368463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C26F9-7743-4E45-B188-864C1DB4C94C}"/>
              </a:ext>
            </a:extLst>
          </p:cNvPr>
          <p:cNvGrpSpPr/>
          <p:nvPr/>
        </p:nvGrpSpPr>
        <p:grpSpPr>
          <a:xfrm>
            <a:off x="5387789" y="2678267"/>
            <a:ext cx="6636643" cy="1645909"/>
            <a:chOff x="5387789" y="2678267"/>
            <a:chExt cx="6636643" cy="1645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099137-9E48-4475-AA06-9245B80D3A86}"/>
                </a:ext>
              </a:extLst>
            </p:cNvPr>
            <p:cNvSpPr txBox="1"/>
            <p:nvPr/>
          </p:nvSpPr>
          <p:spPr>
            <a:xfrm>
              <a:off x="8423718" y="380574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A6A6A6"/>
                  </a:solidFill>
                </a:rPr>
                <a:t>Update Inventory Agent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0F052C9-81A8-47DB-A875-4B5712301B6C}"/>
                </a:ext>
              </a:extLst>
            </p:cNvPr>
            <p:cNvSpPr/>
            <p:nvPr/>
          </p:nvSpPr>
          <p:spPr>
            <a:xfrm>
              <a:off x="5387789" y="2678267"/>
              <a:ext cx="6636643" cy="1645909"/>
            </a:xfrm>
            <a:custGeom>
              <a:avLst/>
              <a:gdLst>
                <a:gd name="connsiteX0" fmla="*/ 5327815 w 6636643"/>
                <a:gd name="connsiteY0" fmla="*/ 0 h 1810819"/>
                <a:gd name="connsiteX1" fmla="*/ 6636643 w 6636643"/>
                <a:gd name="connsiteY1" fmla="*/ 0 h 1810819"/>
                <a:gd name="connsiteX2" fmla="*/ 6636643 w 6636643"/>
                <a:gd name="connsiteY2" fmla="*/ 914525 h 1810819"/>
                <a:gd name="connsiteX3" fmla="*/ 6636643 w 6636643"/>
                <a:gd name="connsiteY3" fmla="*/ 1810819 h 1810819"/>
                <a:gd name="connsiteX4" fmla="*/ 5327815 w 6636643"/>
                <a:gd name="connsiteY4" fmla="*/ 1810819 h 1810819"/>
                <a:gd name="connsiteX5" fmla="*/ 0 w 6636643"/>
                <a:gd name="connsiteY5" fmla="*/ 1810819 h 1810819"/>
                <a:gd name="connsiteX6" fmla="*/ 0 w 6636643"/>
                <a:gd name="connsiteY6" fmla="*/ 914525 h 1810819"/>
                <a:gd name="connsiteX7" fmla="*/ 5327815 w 6636643"/>
                <a:gd name="connsiteY7" fmla="*/ 914525 h 18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643" h="1810819">
                  <a:moveTo>
                    <a:pt x="5327815" y="0"/>
                  </a:moveTo>
                  <a:lnTo>
                    <a:pt x="6636643" y="0"/>
                  </a:lnTo>
                  <a:lnTo>
                    <a:pt x="6636643" y="914525"/>
                  </a:lnTo>
                  <a:lnTo>
                    <a:pt x="6636643" y="1810819"/>
                  </a:lnTo>
                  <a:lnTo>
                    <a:pt x="5327815" y="1810819"/>
                  </a:lnTo>
                  <a:lnTo>
                    <a:pt x="0" y="1810819"/>
                  </a:lnTo>
                  <a:lnTo>
                    <a:pt x="0" y="914525"/>
                  </a:lnTo>
                  <a:lnTo>
                    <a:pt x="5327815" y="91452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E2652-681E-4774-AA01-B39130712295}"/>
              </a:ext>
            </a:extLst>
          </p:cNvPr>
          <p:cNvGrpSpPr/>
          <p:nvPr/>
        </p:nvGrpSpPr>
        <p:grpSpPr>
          <a:xfrm>
            <a:off x="5466079" y="2678267"/>
            <a:ext cx="6558352" cy="2386825"/>
            <a:chOff x="5466079" y="2678267"/>
            <a:chExt cx="6558352" cy="23868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A96D9A-E941-49A9-8B17-8B5C34002D9E}"/>
                </a:ext>
              </a:extLst>
            </p:cNvPr>
            <p:cNvSpPr/>
            <p:nvPr/>
          </p:nvSpPr>
          <p:spPr>
            <a:xfrm>
              <a:off x="5672528" y="44873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Config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EA4525-8D27-4FC5-995D-F0C83135EAF6}"/>
                </a:ext>
              </a:extLst>
            </p:cNvPr>
            <p:cNvSpPr/>
            <p:nvPr/>
          </p:nvSpPr>
          <p:spPr>
            <a:xfrm>
              <a:off x="6630816" y="442882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DE90F73-EC78-4CFB-A106-F5030F83FB45}"/>
                </a:ext>
              </a:extLst>
            </p:cNvPr>
            <p:cNvSpPr/>
            <p:nvPr/>
          </p:nvSpPr>
          <p:spPr>
            <a:xfrm>
              <a:off x="7367174" y="4499743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BC6D6C-55A4-4535-B5B8-5907D55B46A9}"/>
                </a:ext>
              </a:extLst>
            </p:cNvPr>
            <p:cNvGrpSpPr/>
            <p:nvPr/>
          </p:nvGrpSpPr>
          <p:grpSpPr>
            <a:xfrm>
              <a:off x="5466079" y="2678267"/>
              <a:ext cx="6558352" cy="2386825"/>
              <a:chOff x="5466079" y="2678267"/>
              <a:chExt cx="6558352" cy="238682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2C22EFA-C24B-4F6C-B455-94816C794CAC}"/>
                  </a:ext>
                </a:extLst>
              </p:cNvPr>
              <p:cNvSpPr/>
              <p:nvPr/>
            </p:nvSpPr>
            <p:spPr>
              <a:xfrm>
                <a:off x="5466079" y="2678267"/>
                <a:ext cx="6558352" cy="2386825"/>
              </a:xfrm>
              <a:custGeom>
                <a:avLst/>
                <a:gdLst>
                  <a:gd name="connsiteX0" fmla="*/ 5253670 w 6558352"/>
                  <a:gd name="connsiteY0" fmla="*/ 0 h 2386825"/>
                  <a:gd name="connsiteX1" fmla="*/ 6558351 w 6558352"/>
                  <a:gd name="connsiteY1" fmla="*/ 0 h 2386825"/>
                  <a:gd name="connsiteX2" fmla="*/ 6558351 w 6558352"/>
                  <a:gd name="connsiteY2" fmla="*/ 1750560 h 2386825"/>
                  <a:gd name="connsiteX3" fmla="*/ 6558352 w 6558352"/>
                  <a:gd name="connsiteY3" fmla="*/ 1750560 h 2386825"/>
                  <a:gd name="connsiteX4" fmla="*/ 6558352 w 6558352"/>
                  <a:gd name="connsiteY4" fmla="*/ 2386825 h 2386825"/>
                  <a:gd name="connsiteX5" fmla="*/ 6558351 w 6558352"/>
                  <a:gd name="connsiteY5" fmla="*/ 2386825 h 2386825"/>
                  <a:gd name="connsiteX6" fmla="*/ 5253670 w 6558352"/>
                  <a:gd name="connsiteY6" fmla="*/ 2386825 h 2386825"/>
                  <a:gd name="connsiteX7" fmla="*/ 0 w 6558352"/>
                  <a:gd name="connsiteY7" fmla="*/ 2386825 h 2386825"/>
                  <a:gd name="connsiteX8" fmla="*/ 0 w 6558352"/>
                  <a:gd name="connsiteY8" fmla="*/ 1750560 h 2386825"/>
                  <a:gd name="connsiteX9" fmla="*/ 5253670 w 6558352"/>
                  <a:gd name="connsiteY9" fmla="*/ 1750560 h 238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8352" h="2386825">
                    <a:moveTo>
                      <a:pt x="5253670" y="0"/>
                    </a:moveTo>
                    <a:lnTo>
                      <a:pt x="6558351" y="0"/>
                    </a:lnTo>
                    <a:lnTo>
                      <a:pt x="6558351" y="1750560"/>
                    </a:lnTo>
                    <a:lnTo>
                      <a:pt x="6558352" y="1750560"/>
                    </a:lnTo>
                    <a:lnTo>
                      <a:pt x="6558352" y="2386825"/>
                    </a:lnTo>
                    <a:lnTo>
                      <a:pt x="6558351" y="2386825"/>
                    </a:lnTo>
                    <a:lnTo>
                      <a:pt x="5253670" y="2386825"/>
                    </a:lnTo>
                    <a:lnTo>
                      <a:pt x="0" y="2386825"/>
                    </a:lnTo>
                    <a:lnTo>
                      <a:pt x="0" y="1750560"/>
                    </a:lnTo>
                    <a:lnTo>
                      <a:pt x="5253670" y="175056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7D7017-B55D-4F99-911F-D6951341ACE2}"/>
                  </a:ext>
                </a:extLst>
              </p:cNvPr>
              <p:cNvSpPr txBox="1"/>
              <p:nvPr/>
            </p:nvSpPr>
            <p:spPr>
              <a:xfrm>
                <a:off x="8548536" y="4569770"/>
                <a:ext cx="1822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F7F7F"/>
                    </a:solidFill>
                  </a:rPr>
                  <a:t>Reserve Order Service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032AC-AC4E-4288-9FE6-619DE52E1ABD}"/>
              </a:ext>
            </a:extLst>
          </p:cNvPr>
          <p:cNvGrpSpPr/>
          <p:nvPr/>
        </p:nvGrpSpPr>
        <p:grpSpPr>
          <a:xfrm>
            <a:off x="5387788" y="2678268"/>
            <a:ext cx="6636643" cy="3114069"/>
            <a:chOff x="5387788" y="2678268"/>
            <a:chExt cx="6636643" cy="31140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5525461" y="520003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6527469" y="5182425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App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6B4A78-5D2F-45D7-B018-D08DA0E7DEA2}"/>
                </a:ext>
              </a:extLst>
            </p:cNvPr>
            <p:cNvGrpSpPr/>
            <p:nvPr/>
          </p:nvGrpSpPr>
          <p:grpSpPr>
            <a:xfrm>
              <a:off x="5387788" y="2678268"/>
              <a:ext cx="6636643" cy="3114069"/>
              <a:chOff x="5387788" y="2678268"/>
              <a:chExt cx="6636643" cy="311406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71E449-68E5-4059-BC8C-DC2DBFC9D037}"/>
                  </a:ext>
                </a:extLst>
              </p:cNvPr>
              <p:cNvSpPr txBox="1"/>
              <p:nvPr/>
            </p:nvSpPr>
            <p:spPr>
              <a:xfrm>
                <a:off x="8176064" y="5318621"/>
                <a:ext cx="2283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6644A"/>
                    </a:solidFill>
                  </a:rPr>
                  <a:t>Update Order Status Service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DC9AC71-89D5-4810-8A36-72F967129662}"/>
                  </a:ext>
                </a:extLst>
              </p:cNvPr>
              <p:cNvSpPr/>
              <p:nvPr/>
            </p:nvSpPr>
            <p:spPr>
              <a:xfrm>
                <a:off x="5387788" y="2678268"/>
                <a:ext cx="6636643" cy="3114069"/>
              </a:xfrm>
              <a:custGeom>
                <a:avLst/>
                <a:gdLst>
                  <a:gd name="connsiteX0" fmla="*/ 5350097 w 6636643"/>
                  <a:gd name="connsiteY0" fmla="*/ 0 h 3114069"/>
                  <a:gd name="connsiteX1" fmla="*/ 6636643 w 6636643"/>
                  <a:gd name="connsiteY1" fmla="*/ 0 h 3114069"/>
                  <a:gd name="connsiteX2" fmla="*/ 6636643 w 6636643"/>
                  <a:gd name="connsiteY2" fmla="*/ 2473790 h 3114069"/>
                  <a:gd name="connsiteX3" fmla="*/ 6636643 w 6636643"/>
                  <a:gd name="connsiteY3" fmla="*/ 3114069 h 3114069"/>
                  <a:gd name="connsiteX4" fmla="*/ 5350097 w 6636643"/>
                  <a:gd name="connsiteY4" fmla="*/ 3114069 h 3114069"/>
                  <a:gd name="connsiteX5" fmla="*/ 0 w 6636643"/>
                  <a:gd name="connsiteY5" fmla="*/ 3114069 h 3114069"/>
                  <a:gd name="connsiteX6" fmla="*/ 0 w 6636643"/>
                  <a:gd name="connsiteY6" fmla="*/ 2473790 h 3114069"/>
                  <a:gd name="connsiteX7" fmla="*/ 5350097 w 6636643"/>
                  <a:gd name="connsiteY7" fmla="*/ 2473790 h 31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6643" h="3114069">
                    <a:moveTo>
                      <a:pt x="5350097" y="0"/>
                    </a:moveTo>
                    <a:lnTo>
                      <a:pt x="6636643" y="0"/>
                    </a:lnTo>
                    <a:lnTo>
                      <a:pt x="6636643" y="2473790"/>
                    </a:lnTo>
                    <a:lnTo>
                      <a:pt x="6636643" y="3114069"/>
                    </a:lnTo>
                    <a:lnTo>
                      <a:pt x="5350097" y="3114069"/>
                    </a:lnTo>
                    <a:lnTo>
                      <a:pt x="0" y="3114069"/>
                    </a:lnTo>
                    <a:lnTo>
                      <a:pt x="0" y="2473790"/>
                    </a:lnTo>
                    <a:lnTo>
                      <a:pt x="5350097" y="2473790"/>
                    </a:lnTo>
                    <a:close/>
                  </a:path>
                </a:pathLst>
              </a:custGeom>
              <a:noFill/>
              <a:ln w="38100">
                <a:solidFill>
                  <a:srgbClr val="D6644A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44E161-B825-4D37-AB96-3B1A90146475}"/>
              </a:ext>
            </a:extLst>
          </p:cNvPr>
          <p:cNvGrpSpPr/>
          <p:nvPr/>
        </p:nvGrpSpPr>
        <p:grpSpPr>
          <a:xfrm>
            <a:off x="5466079" y="2678266"/>
            <a:ext cx="6558352" cy="3989793"/>
            <a:chOff x="5466079" y="2678266"/>
            <a:chExt cx="6558352" cy="39897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5557862" y="594490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Config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994A8E5-4378-4621-B6DE-C8CFD7B50A47}"/>
                </a:ext>
              </a:extLst>
            </p:cNvPr>
            <p:cNvSpPr/>
            <p:nvPr/>
          </p:nvSpPr>
          <p:spPr>
            <a:xfrm>
              <a:off x="6508323" y="5871391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1517BF-3929-44F6-AA1B-C29FF120E332}"/>
                </a:ext>
              </a:extLst>
            </p:cNvPr>
            <p:cNvSpPr/>
            <p:nvPr/>
          </p:nvSpPr>
          <p:spPr>
            <a:xfrm>
              <a:off x="7173540" y="597691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E9F3BD-BF34-4092-A4C4-CA649D4DFED8}"/>
                </a:ext>
              </a:extLst>
            </p:cNvPr>
            <p:cNvSpPr/>
            <p:nvPr/>
          </p:nvSpPr>
          <p:spPr>
            <a:xfrm>
              <a:off x="7811351" y="606359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410DBED-EC94-4A80-A453-65FDB2F9D5D0}"/>
                </a:ext>
              </a:extLst>
            </p:cNvPr>
            <p:cNvSpPr txBox="1"/>
            <p:nvPr/>
          </p:nvSpPr>
          <p:spPr>
            <a:xfrm>
              <a:off x="8838861" y="6075492"/>
              <a:ext cx="1810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D6644A"/>
                  </a:solidFill>
                </a:rPr>
                <a:t>Schedule Order Agent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705519-9C29-454F-8F06-81019505B777}"/>
                </a:ext>
              </a:extLst>
            </p:cNvPr>
            <p:cNvSpPr/>
            <p:nvPr/>
          </p:nvSpPr>
          <p:spPr>
            <a:xfrm>
              <a:off x="5466079" y="2678266"/>
              <a:ext cx="6558352" cy="3989793"/>
            </a:xfrm>
            <a:custGeom>
              <a:avLst/>
              <a:gdLst>
                <a:gd name="connsiteX0" fmla="*/ 5286480 w 6558352"/>
                <a:gd name="connsiteY0" fmla="*/ 0 h 3989793"/>
                <a:gd name="connsiteX1" fmla="*/ 6558352 w 6558352"/>
                <a:gd name="connsiteY1" fmla="*/ 0 h 3989793"/>
                <a:gd name="connsiteX2" fmla="*/ 6558352 w 6558352"/>
                <a:gd name="connsiteY2" fmla="*/ 3193125 h 3989793"/>
                <a:gd name="connsiteX3" fmla="*/ 6558352 w 6558352"/>
                <a:gd name="connsiteY3" fmla="*/ 3989793 h 3989793"/>
                <a:gd name="connsiteX4" fmla="*/ 5286480 w 6558352"/>
                <a:gd name="connsiteY4" fmla="*/ 3989793 h 3989793"/>
                <a:gd name="connsiteX5" fmla="*/ 0 w 6558352"/>
                <a:gd name="connsiteY5" fmla="*/ 3989793 h 3989793"/>
                <a:gd name="connsiteX6" fmla="*/ 0 w 6558352"/>
                <a:gd name="connsiteY6" fmla="*/ 3193125 h 3989793"/>
                <a:gd name="connsiteX7" fmla="*/ 5286480 w 6558352"/>
                <a:gd name="connsiteY7" fmla="*/ 3193125 h 398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8352" h="3989793">
                  <a:moveTo>
                    <a:pt x="5286480" y="0"/>
                  </a:moveTo>
                  <a:lnTo>
                    <a:pt x="6558352" y="0"/>
                  </a:lnTo>
                  <a:lnTo>
                    <a:pt x="6558352" y="3193125"/>
                  </a:lnTo>
                  <a:lnTo>
                    <a:pt x="6558352" y="3989793"/>
                  </a:lnTo>
                  <a:lnTo>
                    <a:pt x="5286480" y="3989793"/>
                  </a:lnTo>
                  <a:lnTo>
                    <a:pt x="0" y="3989793"/>
                  </a:lnTo>
                  <a:lnTo>
                    <a:pt x="0" y="3193125"/>
                  </a:lnTo>
                  <a:lnTo>
                    <a:pt x="5286480" y="3193125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80805" y="1947924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</p:spTree>
    <p:extLst>
      <p:ext uri="{BB962C8B-B14F-4D97-AF65-F5344CB8AC3E}">
        <p14:creationId xmlns:p14="http://schemas.microsoft.com/office/powerpoint/2010/main" val="3520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4609 0.108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5169 -0.20695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892 0.036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42356 -0.033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5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46003 -0.045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5086 -0.0625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26445 -0.33125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33437 -0.17917 " pathEditMode="relative" rAng="0" ptsTypes="AA">
                                      <p:cBhvr>
                                        <p:cTn id="64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38606 -0.19004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1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7982 0.07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0" grpId="0" animBg="1"/>
      <p:bldP spid="20" grpId="0" animBg="1"/>
      <p:bldP spid="49" grpId="0" animBg="1"/>
      <p:bldP spid="58" grpId="0" animBg="1"/>
      <p:bldP spid="60" grpId="0" animBg="1"/>
      <p:bldP spid="60" grpId="1" animBg="1"/>
      <p:bldP spid="34" grpId="0" animBg="1"/>
      <p:bldP spid="34" grpId="1" animBg="1"/>
      <p:bldP spid="25" grpId="0" animBg="1"/>
      <p:bldP spid="2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1129</Words>
  <Application>Microsoft Office PowerPoint</Application>
  <PresentationFormat>Widescreen</PresentationFormat>
  <Paragraphs>435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OMS v10 CICD Reference Process*  *Proposed</vt:lpstr>
      <vt:lpstr>IBM Sterling OMS v10 CICD on OpenShift  Agenda </vt:lpstr>
      <vt:lpstr>IBM Sterling OMS v10 CICD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Provide Services As A Service</vt:lpstr>
      <vt:lpstr>Assumptions and Pre-Requisites</vt:lpstr>
      <vt:lpstr>IBM Sterling OMS v10 CICD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v10 CICD Reference Process*  *Proposed</dc:title>
  <dc:creator>Ned Zhang</dc:creator>
  <cp:lastModifiedBy>Ned Zhang</cp:lastModifiedBy>
  <cp:revision>32</cp:revision>
  <dcterms:created xsi:type="dcterms:W3CDTF">2019-08-29T14:42:26Z</dcterms:created>
  <dcterms:modified xsi:type="dcterms:W3CDTF">2019-08-29T16:59:10Z</dcterms:modified>
</cp:coreProperties>
</file>