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3"/>
  </p:notesMasterIdLst>
  <p:sldIdLst>
    <p:sldId id="344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4B31"/>
    <a:srgbClr val="E6AF00"/>
    <a:srgbClr val="322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399D6-14BF-4EC4-952C-A82D74F74FA3}" type="datetimeFigureOut">
              <a:rPr lang="en-IN" smtClean="0"/>
              <a:t>05-09-2019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82327-5762-4196-9AE9-5C88396B6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27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9" descr="IBM">
            <a:extLst>
              <a:ext uri="{FF2B5EF4-FFF2-40B4-BE49-F238E27FC236}">
                <a16:creationId xmlns:a16="http://schemas.microsoft.com/office/drawing/2014/main" id="{94AEB7F0-48E9-4BE0-B47C-F071B623B3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342" y="95522"/>
            <a:ext cx="785733" cy="2988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76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5799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7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972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5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1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9" descr="IBM">
            <a:extLst>
              <a:ext uri="{FF2B5EF4-FFF2-40B4-BE49-F238E27FC236}">
                <a16:creationId xmlns:a16="http://schemas.microsoft.com/office/drawing/2014/main" id="{AB8E45E8-EE4A-4D75-B9A4-B63E17C639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342" y="95522"/>
            <a:ext cx="785733" cy="2988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8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63490" y="6509035"/>
            <a:ext cx="629761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IBM Watson Supply Chain / © 2019 IBM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AE0533A-5207-4530-B0EA-CDC943C6BF1F}"/>
              </a:ext>
            </a:extLst>
          </p:cNvPr>
          <p:cNvSpPr txBox="1">
            <a:spLocks/>
          </p:cNvSpPr>
          <p:nvPr userDrawn="1"/>
        </p:nvSpPr>
        <p:spPr>
          <a:xfrm>
            <a:off x="-665862" y="6374045"/>
            <a:ext cx="85344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2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9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4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7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5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9" descr="IBM">
            <a:extLst>
              <a:ext uri="{FF2B5EF4-FFF2-40B4-BE49-F238E27FC236}">
                <a16:creationId xmlns:a16="http://schemas.microsoft.com/office/drawing/2014/main" id="{635F722E-664D-4335-B504-61E0E834AB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342" y="95522"/>
            <a:ext cx="785733" cy="2988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71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64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15695"/>
            <a:ext cx="8331199" cy="5207683"/>
          </a:xfrm>
        </p:spPr>
        <p:txBody>
          <a:bodyPr>
            <a:normAutofit lnSpcReduction="10000"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Tier 1: Application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Custom Code (UE)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UI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XSLT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Templates (event)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Properties (</a:t>
            </a:r>
            <a:r>
              <a:rPr lang="en-IN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customer_overrides</a:t>
            </a: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en-IN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system_overrides</a:t>
            </a: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Install 3</a:t>
            </a:r>
            <a:r>
              <a:rPr lang="en-IN" sz="15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rd</a:t>
            </a: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 Party Jars</a:t>
            </a:r>
          </a:p>
          <a:p>
            <a:pPr marL="400050" lvl="1" indent="0" fontAlgn="t">
              <a:buNone/>
            </a:pPr>
            <a:endParaRPr lang="en-IN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Tier 2: Database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Entities (Extended column)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Configuration (CDT)</a:t>
            </a:r>
          </a:p>
          <a:p>
            <a:pPr marL="0" indent="0" fontAlgn="t">
              <a:buNone/>
            </a:pPr>
            <a:b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Tier 3: Agent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Custom Agent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00000"/>
                </a:solidFill>
                <a:latin typeface="Arial" panose="020B0604020202020204" pitchFamily="34" charset="0"/>
              </a:rPr>
              <a:t>Properties (bindings)</a:t>
            </a:r>
            <a:endParaRPr lang="en-IN" sz="15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OMS Customization Scope using OpenShift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80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3769</TotalTime>
  <Words>56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</vt:lpstr>
      <vt:lpstr>OMS Customization Scope using OpenShift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OMS Customization Scope using OpenShift</dc:title>
  <dc:creator>Prarthana M J</dc:creator>
  <cp:lastModifiedBy>SHEPHIL P</cp:lastModifiedBy>
  <cp:revision>158</cp:revision>
  <dcterms:created xsi:type="dcterms:W3CDTF">2019-06-12T11:13:35Z</dcterms:created>
  <dcterms:modified xsi:type="dcterms:W3CDTF">2019-09-06T08:00:39Z</dcterms:modified>
</cp:coreProperties>
</file>