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  <p:sldMasterId id="2147483717" r:id="rId2"/>
  </p:sldMasterIdLst>
  <p:notesMasterIdLst>
    <p:notesMasterId r:id="rId10"/>
  </p:notesMasterIdLst>
  <p:sldIdLst>
    <p:sldId id="339" r:id="rId3"/>
    <p:sldId id="4162" r:id="rId4"/>
    <p:sldId id="344" r:id="rId5"/>
    <p:sldId id="348" r:id="rId6"/>
    <p:sldId id="347" r:id="rId7"/>
    <p:sldId id="349" r:id="rId8"/>
    <p:sldId id="41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4B31"/>
    <a:srgbClr val="E6AF00"/>
    <a:srgbClr val="322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399D6-14BF-4EC4-952C-A82D74F74FA3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82327-5762-4196-9AE9-5C88396B6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7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1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82327-5762-4196-9AE9-5C88396B63E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03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A6D65-A615-47F4-BDE9-DF150EA2FA0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2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75BC-DFFD-4EAB-BC38-AB6E681CF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47D7-B89A-4B51-9725-96ED1AB7A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7814-D097-4F25-9CDA-12B5B37F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5F6EE-6C67-4FD5-997D-3174BC98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B86F-0970-4228-BA10-05EB1733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9" descr="IBM">
            <a:extLst>
              <a:ext uri="{FF2B5EF4-FFF2-40B4-BE49-F238E27FC236}">
                <a16:creationId xmlns:a16="http://schemas.microsoft.com/office/drawing/2014/main" id="{D516BCA6-7905-4A8F-AD38-A7BFD84B5C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9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C221-B6B5-4BC0-BBCD-F8746195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D97A5-0725-4AE3-844B-ECC4FB8B7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C72E-A788-4BEA-925E-66F6DBF0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175A-507A-45D8-8DB3-41ED6905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CA45-26F5-4FB2-BF2B-A13E84A0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81007-9CAD-4577-BF07-617B12A03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3A194-029F-43DC-A22E-3E6D6ED53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022A-89CA-49F9-BC36-8E291295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D76B-07F4-4A32-8676-8004267B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1A02-4964-40C0-9E3D-253DA184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7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10800000">
            <a:off x="9438883" y="0"/>
            <a:ext cx="2753115" cy="6858000"/>
          </a:xfrm>
          <a:prstGeom prst="rect">
            <a:avLst/>
          </a:prstGeom>
          <a:gradFill>
            <a:gsLst>
              <a:gs pos="100000">
                <a:srgbClr val="8582FF"/>
              </a:gs>
              <a:gs pos="85000">
                <a:srgbClr val="5E79FF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-9916" y="0"/>
            <a:ext cx="9448800" cy="6858000"/>
          </a:xfrm>
          <a:prstGeom prst="rect">
            <a:avLst/>
          </a:prstGeom>
          <a:gradFill>
            <a:gsLst>
              <a:gs pos="100000">
                <a:srgbClr val="8582FF"/>
              </a:gs>
              <a:gs pos="85000">
                <a:srgbClr val="5E79FF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4884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4884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"/>
              <a:t>IBM Watson Supply Chain / © 2019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02" y="5752825"/>
            <a:ext cx="914399" cy="8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5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9" descr="IBM">
            <a:extLst>
              <a:ext uri="{FF2B5EF4-FFF2-40B4-BE49-F238E27FC236}">
                <a16:creationId xmlns:a16="http://schemas.microsoft.com/office/drawing/2014/main" id="{94AEB7F0-48E9-4BE0-B47C-F071B623B3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76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8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63490" y="6509035"/>
            <a:ext cx="629761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IBM Watson Supply Chain / © 2019 IBM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AE0533A-5207-4530-B0EA-CDC943C6BF1F}"/>
              </a:ext>
            </a:extLst>
          </p:cNvPr>
          <p:cNvSpPr txBox="1">
            <a:spLocks/>
          </p:cNvSpPr>
          <p:nvPr userDrawn="1"/>
        </p:nvSpPr>
        <p:spPr>
          <a:xfrm>
            <a:off x="-665862" y="6374045"/>
            <a:ext cx="8534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23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94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44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7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AB52-6526-445B-A072-EA4B77F5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4413-05D2-49BE-A0D9-5F6A4BBF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18B0-8991-41CD-86A2-56ED6E9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FAF2-9BAF-48C4-BC3B-93FC1A5A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6F21-0F2A-4946-8F1E-B58AFC72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15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5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1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799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77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972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5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9" descr="IBM">
            <a:extLst>
              <a:ext uri="{FF2B5EF4-FFF2-40B4-BE49-F238E27FC236}">
                <a16:creationId xmlns:a16="http://schemas.microsoft.com/office/drawing/2014/main" id="{AB8E45E8-EE4A-4D75-B9A4-B63E17C639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177A-1F3F-4F10-96A2-1F3ACE75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48E17-F6BE-4FB2-A642-87EFE59B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F6CE-3FB5-4C90-BB42-23B54F5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613A-30FD-41BF-9AA6-1D7EE60A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7A11-0255-4906-87A6-40BC644E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6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45C4-D37D-4A58-B353-47C972FC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3095-025C-40A4-8050-2681AC138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176F5-1A04-44E5-AD20-409450F1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45AC4-379F-4863-AE08-D8C07082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81D16-6383-475E-A40A-4C218011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F3E5A-CDE3-4F0A-A4F8-38BC4D24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CA66-EFA1-482C-9A36-7AB85E32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472F3-1A54-42A5-BFF2-E8941B8B1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3389D-CF75-45B6-9E7E-B4A33BE7D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07AD9-B772-4579-A2B9-3011BBA24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94FCA-CB3C-431F-8527-1591851AD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C0C1E-2368-4562-B0BA-4FEFBD51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2E938-FC72-4A11-BE36-5C9EAE56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60142-A16A-4387-A330-209BB76D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0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9841-8FED-46AE-AD18-B9E21863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3B33B-6917-4D09-A0B8-C27A5CD6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E6FED-4011-4676-9068-D54F6D35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4CB0-BB4D-46FB-B98C-E9EC69A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5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7587-6F04-4AEB-A587-21593A86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B65E1-A259-4040-BEF4-325A8C3E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91A5-5CF5-425F-9F57-CF92D0B4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E9EA-1E2E-4D92-AC2F-8E527C38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7371-B33A-43E0-8778-71E4F41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B1804-9AA9-4737-AB56-26BA1A96D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1E72-C42C-437C-A88D-3957DEC8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F0BC6-A2FF-4635-8CA7-173A9931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5943C-90AA-4E69-82F1-6A6F7138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1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3D23-DD78-418A-BA8B-33B4CBC1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7BBFD-B11B-4082-8342-79B79ADD3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A8765-AF58-40B7-B8D4-85A75994F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0E623-C6AD-431C-AD22-34CB56F6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DD61-2CDD-4911-A5EC-246DD5B5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EB57F-D1B0-4D89-B2FA-64182D9A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4CFED-1F4D-4AA0-9C59-9D3BB1FD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A501D-CACF-43D8-82E3-840291EA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53B0-E3C8-4B9D-BA73-C6CD98C7E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EE7C-AA6B-4B74-8938-293E6028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397D-4A79-47D1-A1ED-1E36EFD5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9" descr="IBM">
            <a:extLst>
              <a:ext uri="{FF2B5EF4-FFF2-40B4-BE49-F238E27FC236}">
                <a16:creationId xmlns:a16="http://schemas.microsoft.com/office/drawing/2014/main" id="{ED123DD1-D051-4EE1-9986-A798D4A38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5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9" descr="IBM">
            <a:extLst>
              <a:ext uri="{FF2B5EF4-FFF2-40B4-BE49-F238E27FC236}">
                <a16:creationId xmlns:a16="http://schemas.microsoft.com/office/drawing/2014/main" id="{635F722E-664D-4335-B504-61E0E834A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64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tiff"/><Relationship Id="rId11" Type="http://schemas.openxmlformats.org/officeDocument/2006/relationships/image" Target="../media/image15.svg"/><Relationship Id="rId5" Type="http://schemas.openxmlformats.org/officeDocument/2006/relationships/image" Target="../media/image9.tiff"/><Relationship Id="rId10" Type="http://schemas.openxmlformats.org/officeDocument/2006/relationships/image" Target="../media/image14.png"/><Relationship Id="rId4" Type="http://schemas.openxmlformats.org/officeDocument/2006/relationships/image" Target="../media/image8.tiff"/><Relationship Id="rId9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582" y="1779310"/>
            <a:ext cx="6329508" cy="1905678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sz="4400" b="1" dirty="0"/>
              <a:t>OMS DevOps Methodology </a:t>
            </a:r>
            <a:br>
              <a:rPr lang="en-GB" sz="4400" b="1" dirty="0"/>
            </a:br>
            <a:r>
              <a:rPr lang="en-GB" sz="4400" b="1" dirty="0"/>
              <a:t>			     </a:t>
            </a:r>
            <a:r>
              <a:rPr lang="en-GB" b="1" dirty="0"/>
              <a:t>using OpenShift</a:t>
            </a:r>
            <a:br>
              <a:rPr lang="en-GB" sz="4400" b="1" dirty="0"/>
            </a:br>
            <a:r>
              <a:rPr lang="en-GB" b="1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2059" y="6509036"/>
            <a:ext cx="8534400" cy="182880"/>
          </a:xfrm>
        </p:spPr>
        <p:txBody>
          <a:bodyPr/>
          <a:lstStyle/>
          <a:p>
            <a:r>
              <a:rPr lang="en" dirty="0"/>
              <a:t>IBM Watson Supply Chain / © 2019 IBM Corporation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61483-7216-4B2F-AAB2-2B569D0DF72F}"/>
              </a:ext>
            </a:extLst>
          </p:cNvPr>
          <p:cNvSpPr/>
          <p:nvPr/>
        </p:nvSpPr>
        <p:spPr>
          <a:xfrm>
            <a:off x="806582" y="477728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/>
              <a:t>IBM Cognitive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6203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F96E34-0A05-44F0-AAA8-CF1BCFD10555}"/>
              </a:ext>
            </a:extLst>
          </p:cNvPr>
          <p:cNvSpPr/>
          <p:nvPr/>
        </p:nvSpPr>
        <p:spPr>
          <a:xfrm>
            <a:off x="2415788" y="1099992"/>
            <a:ext cx="6976971" cy="117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D9096-FD34-4DDA-BE49-046DADA687E0}"/>
              </a:ext>
            </a:extLst>
          </p:cNvPr>
          <p:cNvSpPr/>
          <p:nvPr/>
        </p:nvSpPr>
        <p:spPr>
          <a:xfrm>
            <a:off x="455219" y="2370779"/>
            <a:ext cx="8955465" cy="176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203AC-7CFE-436E-9A09-7F03C821F232}"/>
              </a:ext>
            </a:extLst>
          </p:cNvPr>
          <p:cNvSpPr/>
          <p:nvPr/>
        </p:nvSpPr>
        <p:spPr>
          <a:xfrm>
            <a:off x="4206552" y="2528634"/>
            <a:ext cx="1111008" cy="1221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DDA00A-53FF-4EF9-88E6-1A8AE790F4F0}"/>
              </a:ext>
            </a:extLst>
          </p:cNvPr>
          <p:cNvCxnSpPr>
            <a:cxnSpLocks/>
          </p:cNvCxnSpPr>
          <p:nvPr/>
        </p:nvCxnSpPr>
        <p:spPr>
          <a:xfrm>
            <a:off x="4714989" y="3769223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73D411-0E65-4B91-A53B-3E3DBC2AB5FA}"/>
              </a:ext>
            </a:extLst>
          </p:cNvPr>
          <p:cNvSpPr/>
          <p:nvPr/>
        </p:nvSpPr>
        <p:spPr>
          <a:xfrm>
            <a:off x="356045" y="1071227"/>
            <a:ext cx="532682" cy="739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DB9EE38-C8AF-47B1-8C83-2097C40A78D9}"/>
              </a:ext>
            </a:extLst>
          </p:cNvPr>
          <p:cNvSpPr/>
          <p:nvPr/>
        </p:nvSpPr>
        <p:spPr>
          <a:xfrm>
            <a:off x="458071" y="5020597"/>
            <a:ext cx="8952613" cy="1145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21923F-3031-4934-934E-30A44A59FBDF}"/>
              </a:ext>
            </a:extLst>
          </p:cNvPr>
          <p:cNvSpPr/>
          <p:nvPr/>
        </p:nvSpPr>
        <p:spPr>
          <a:xfrm>
            <a:off x="600662" y="3087795"/>
            <a:ext cx="2151022" cy="2556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DEV</a:t>
            </a:r>
          </a:p>
        </p:txBody>
      </p:sp>
      <p:pic>
        <p:nvPicPr>
          <p:cNvPr id="148" name="Picture 147" descr="Image result for developer icon">
            <a:extLst>
              <a:ext uri="{FF2B5EF4-FFF2-40B4-BE49-F238E27FC236}">
                <a16:creationId xmlns:a16="http://schemas.microsoft.com/office/drawing/2014/main" id="{E68AB637-33A4-4978-817A-4E3CF1A2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" y="1143179"/>
            <a:ext cx="532682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Image result for git">
            <a:extLst>
              <a:ext uri="{FF2B5EF4-FFF2-40B4-BE49-F238E27FC236}">
                <a16:creationId xmlns:a16="http://schemas.microsoft.com/office/drawing/2014/main" id="{336B809C-8A81-4BED-BEE2-D4B865C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91" y="1122247"/>
            <a:ext cx="844395" cy="7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03FB3-1341-4F3C-B38F-CC8B226665E3}"/>
              </a:ext>
            </a:extLst>
          </p:cNvPr>
          <p:cNvCxnSpPr>
            <a:cxnSpLocks/>
          </p:cNvCxnSpPr>
          <p:nvPr/>
        </p:nvCxnSpPr>
        <p:spPr>
          <a:xfrm>
            <a:off x="887026" y="1505680"/>
            <a:ext cx="34836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532E00-CE22-4BCD-8AAC-309D58843FC6}"/>
              </a:ext>
            </a:extLst>
          </p:cNvPr>
          <p:cNvSpPr/>
          <p:nvPr/>
        </p:nvSpPr>
        <p:spPr>
          <a:xfrm>
            <a:off x="1135135" y="1674621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GIT</a:t>
            </a:r>
            <a:endParaRPr lang="en-IN" sz="11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F610BA-CF42-4EE4-A48B-780169BB9748}"/>
              </a:ext>
            </a:extLst>
          </p:cNvPr>
          <p:cNvSpPr/>
          <p:nvPr/>
        </p:nvSpPr>
        <p:spPr>
          <a:xfrm>
            <a:off x="3283391" y="4279761"/>
            <a:ext cx="6107712" cy="419137"/>
          </a:xfrm>
          <a:prstGeom prst="rect">
            <a:avLst/>
          </a:prstGeom>
          <a:solidFill>
            <a:srgbClr val="CF4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OpenShift Container Registry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3F1922-C0A3-43DE-A481-82A81E1E02F8}"/>
              </a:ext>
            </a:extLst>
          </p:cNvPr>
          <p:cNvSpPr/>
          <p:nvPr/>
        </p:nvSpPr>
        <p:spPr>
          <a:xfrm>
            <a:off x="725852" y="3568636"/>
            <a:ext cx="1957461" cy="146390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C0FB4A-918D-4D91-8245-75BC8E4EADD5}"/>
              </a:ext>
            </a:extLst>
          </p:cNvPr>
          <p:cNvSpPr/>
          <p:nvPr/>
        </p:nvSpPr>
        <p:spPr>
          <a:xfrm>
            <a:off x="1749103" y="3889230"/>
            <a:ext cx="693844" cy="47918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OMS Vanilla Image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F1EF29A-60C1-43F8-AF8D-B4CC334EC678}"/>
              </a:ext>
            </a:extLst>
          </p:cNvPr>
          <p:cNvSpPr/>
          <p:nvPr/>
        </p:nvSpPr>
        <p:spPr>
          <a:xfrm>
            <a:off x="778207" y="3877340"/>
            <a:ext cx="718070" cy="47918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&lt;/&gt;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Customize Code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9" name="TextBox 40">
            <a:extLst>
              <a:ext uri="{FF2B5EF4-FFF2-40B4-BE49-F238E27FC236}">
                <a16:creationId xmlns:a16="http://schemas.microsoft.com/office/drawing/2014/main" id="{77A82A2F-4DF7-48B7-B661-787891337C53}"/>
              </a:ext>
            </a:extLst>
          </p:cNvPr>
          <p:cNvSpPr txBox="1"/>
          <p:nvPr/>
        </p:nvSpPr>
        <p:spPr>
          <a:xfrm>
            <a:off x="1434237" y="3995761"/>
            <a:ext cx="28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225FFAD9-B988-47FA-B224-23CAD8620939}"/>
              </a:ext>
            </a:extLst>
          </p:cNvPr>
          <p:cNvSpPr txBox="1"/>
          <p:nvPr/>
        </p:nvSpPr>
        <p:spPr>
          <a:xfrm>
            <a:off x="2413663" y="4019848"/>
            <a:ext cx="27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4FFC00A-2F41-4CD0-BF22-056C2BFDD04C}"/>
              </a:ext>
            </a:extLst>
          </p:cNvPr>
          <p:cNvSpPr/>
          <p:nvPr/>
        </p:nvSpPr>
        <p:spPr>
          <a:xfrm>
            <a:off x="1222898" y="4433889"/>
            <a:ext cx="755197" cy="50864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2F21AFF-F2D3-42AF-AB6C-C741D9B5D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2066400" y="3894628"/>
            <a:ext cx="441634" cy="29520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E55E293-545A-43A6-A0DF-EF9A8AB188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1548539" y="4449652"/>
            <a:ext cx="485509" cy="289152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4654F7EE-FB6D-4D97-B28F-C65422E1D091}"/>
              </a:ext>
            </a:extLst>
          </p:cNvPr>
          <p:cNvSpPr/>
          <p:nvPr/>
        </p:nvSpPr>
        <p:spPr>
          <a:xfrm>
            <a:off x="843613" y="3534612"/>
            <a:ext cx="189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/>
              <a:t>Build Configuration</a:t>
            </a:r>
            <a:endParaRPr lang="en-IN" sz="1400" u="sng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BD5AC97-56AE-4963-A0C2-E2A4B72AD7B4}"/>
              </a:ext>
            </a:extLst>
          </p:cNvPr>
          <p:cNvCxnSpPr>
            <a:cxnSpLocks/>
          </p:cNvCxnSpPr>
          <p:nvPr/>
        </p:nvCxnSpPr>
        <p:spPr>
          <a:xfrm>
            <a:off x="5152305" y="4653322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7495C6-3F37-46C2-A413-E1F1D7DC1642}"/>
              </a:ext>
            </a:extLst>
          </p:cNvPr>
          <p:cNvCxnSpPr>
            <a:cxnSpLocks/>
          </p:cNvCxnSpPr>
          <p:nvPr/>
        </p:nvCxnSpPr>
        <p:spPr>
          <a:xfrm>
            <a:off x="6230993" y="4677202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16C8C3-7B7C-4393-8261-4156D9B24D4C}"/>
              </a:ext>
            </a:extLst>
          </p:cNvPr>
          <p:cNvCxnSpPr>
            <a:cxnSpLocks/>
          </p:cNvCxnSpPr>
          <p:nvPr/>
        </p:nvCxnSpPr>
        <p:spPr>
          <a:xfrm>
            <a:off x="8995196" y="469889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28FEB53-B3B0-4B6D-B63F-AB1C8D982199}"/>
              </a:ext>
            </a:extLst>
          </p:cNvPr>
          <p:cNvCxnSpPr>
            <a:cxnSpLocks/>
            <a:stCxn id="149" idx="2"/>
            <a:endCxn id="115" idx="0"/>
          </p:cNvCxnSpPr>
          <p:nvPr/>
        </p:nvCxnSpPr>
        <p:spPr>
          <a:xfrm>
            <a:off x="1657589" y="1915218"/>
            <a:ext cx="18584" cy="1172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A411D08-088B-41CA-84CA-51F0D0687D38}"/>
              </a:ext>
            </a:extLst>
          </p:cNvPr>
          <p:cNvSpPr/>
          <p:nvPr/>
        </p:nvSpPr>
        <p:spPr>
          <a:xfrm>
            <a:off x="4239009" y="2655410"/>
            <a:ext cx="1059101" cy="525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Test Suite </a:t>
            </a:r>
          </a:p>
          <a:p>
            <a:pPr algn="ctr"/>
            <a:r>
              <a:rPr lang="en-IN" sz="1000" b="1" dirty="0"/>
              <a:t> (TBD)</a:t>
            </a:r>
          </a:p>
        </p:txBody>
      </p:sp>
      <p:sp>
        <p:nvSpPr>
          <p:cNvPr id="180" name="TextBox 82">
            <a:extLst>
              <a:ext uri="{FF2B5EF4-FFF2-40B4-BE49-F238E27FC236}">
                <a16:creationId xmlns:a16="http://schemas.microsoft.com/office/drawing/2014/main" id="{4EB92642-2202-4B9B-B2D5-CDD696CE81DA}"/>
              </a:ext>
            </a:extLst>
          </p:cNvPr>
          <p:cNvSpPr txBox="1"/>
          <p:nvPr/>
        </p:nvSpPr>
        <p:spPr>
          <a:xfrm>
            <a:off x="4220076" y="3798574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D5E9B5-57AC-4AFA-BC96-BAED80EEAEB3}"/>
              </a:ext>
            </a:extLst>
          </p:cNvPr>
          <p:cNvSpPr/>
          <p:nvPr/>
        </p:nvSpPr>
        <p:spPr>
          <a:xfrm>
            <a:off x="4239009" y="3241331"/>
            <a:ext cx="1059101" cy="4457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dirty="0"/>
              <a:t>Test Suite</a:t>
            </a:r>
          </a:p>
          <a:p>
            <a:pPr algn="ctr"/>
            <a:r>
              <a:rPr lang="en-IN" sz="1000" dirty="0"/>
              <a:t>Dependencies</a:t>
            </a:r>
          </a:p>
        </p:txBody>
      </p:sp>
      <p:pic>
        <p:nvPicPr>
          <p:cNvPr id="191" name="Picture 4" descr="Image result for Jenkins">
            <a:extLst>
              <a:ext uri="{FF2B5EF4-FFF2-40B4-BE49-F238E27FC236}">
                <a16:creationId xmlns:a16="http://schemas.microsoft.com/office/drawing/2014/main" id="{B48CAC79-7095-4D56-8200-C3BE6E92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043" y="1121625"/>
            <a:ext cx="514818" cy="49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BE0E9017-5E3C-4645-AD37-3E9A76DB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1" y="26947"/>
            <a:ext cx="6718821" cy="71336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CI/CD using OpenShift Features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902CD5-A9F6-4548-ACEF-BC26CEC6649A}"/>
              </a:ext>
            </a:extLst>
          </p:cNvPr>
          <p:cNvSpPr/>
          <p:nvPr/>
        </p:nvSpPr>
        <p:spPr>
          <a:xfrm>
            <a:off x="5848511" y="2545443"/>
            <a:ext cx="3027546" cy="118059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59" name="TextBox 40">
            <a:extLst>
              <a:ext uri="{FF2B5EF4-FFF2-40B4-BE49-F238E27FC236}">
                <a16:creationId xmlns:a16="http://schemas.microsoft.com/office/drawing/2014/main" id="{B9A1A69E-5BC1-4C5D-ABA1-25AF3C3CF432}"/>
              </a:ext>
            </a:extLst>
          </p:cNvPr>
          <p:cNvSpPr txBox="1"/>
          <p:nvPr/>
        </p:nvSpPr>
        <p:spPr>
          <a:xfrm>
            <a:off x="7090003" y="30194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E7C839-9D5D-4EB6-88A4-03467E2873BE}"/>
              </a:ext>
            </a:extLst>
          </p:cNvPr>
          <p:cNvSpPr/>
          <p:nvPr/>
        </p:nvSpPr>
        <p:spPr>
          <a:xfrm>
            <a:off x="6086926" y="2879882"/>
            <a:ext cx="857967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CF6E32-20E6-47C4-A28B-12FCBB046E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6341427" y="2921440"/>
            <a:ext cx="526073" cy="31331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DA09B6D-408E-48F9-9E62-E96661613C30}"/>
              </a:ext>
            </a:extLst>
          </p:cNvPr>
          <p:cNvSpPr/>
          <p:nvPr/>
        </p:nvSpPr>
        <p:spPr>
          <a:xfrm>
            <a:off x="6221358" y="2509838"/>
            <a:ext cx="2373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/>
              <a:t>Deployment Configuration</a:t>
            </a:r>
            <a:endParaRPr lang="en-IN" sz="1400" u="sng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531FEC-AC82-4DCE-814E-B3B9ED4BEA40}"/>
              </a:ext>
            </a:extLst>
          </p:cNvPr>
          <p:cNvCxnSpPr>
            <a:cxnSpLocks/>
          </p:cNvCxnSpPr>
          <p:nvPr/>
        </p:nvCxnSpPr>
        <p:spPr>
          <a:xfrm>
            <a:off x="6469405" y="3710234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C6EDFED-27F9-43E6-8325-8C2ED134C13E}"/>
              </a:ext>
            </a:extLst>
          </p:cNvPr>
          <p:cNvSpPr/>
          <p:nvPr/>
        </p:nvSpPr>
        <p:spPr>
          <a:xfrm>
            <a:off x="7596401" y="2873615"/>
            <a:ext cx="968818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Environment Specific</a:t>
            </a:r>
          </a:p>
          <a:p>
            <a:r>
              <a:rPr lang="en-US" sz="900" dirty="0">
                <a:solidFill>
                  <a:schemeClr val="tx1"/>
                </a:solidFill>
              </a:rPr>
              <a:t>Configurations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93B3F-2D3D-4A71-A273-904989539D44}"/>
              </a:ext>
            </a:extLst>
          </p:cNvPr>
          <p:cNvSpPr/>
          <p:nvPr/>
        </p:nvSpPr>
        <p:spPr>
          <a:xfrm>
            <a:off x="845781" y="1894739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/>
              <a:t>Web hooks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9A6FE2-2CD6-4197-8294-60EE6A5DEAC4}"/>
              </a:ext>
            </a:extLst>
          </p:cNvPr>
          <p:cNvSpPr/>
          <p:nvPr/>
        </p:nvSpPr>
        <p:spPr>
          <a:xfrm>
            <a:off x="2622288" y="1224939"/>
            <a:ext cx="1099632" cy="56148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GIT </a:t>
            </a:r>
          </a:p>
          <a:p>
            <a:pPr algn="ctr"/>
            <a:r>
              <a:rPr lang="en-IN" sz="800" b="1" dirty="0"/>
              <a:t>+ </a:t>
            </a:r>
          </a:p>
          <a:p>
            <a:pPr algn="ctr"/>
            <a:r>
              <a:rPr lang="en-IN" sz="800" b="1" dirty="0"/>
              <a:t>Source to Image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B98556-2439-4DB5-ACAB-8EE6CA98CD65}"/>
              </a:ext>
            </a:extLst>
          </p:cNvPr>
          <p:cNvSpPr/>
          <p:nvPr/>
        </p:nvSpPr>
        <p:spPr>
          <a:xfrm>
            <a:off x="5736726" y="1349956"/>
            <a:ext cx="963918" cy="26561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Configuration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7D11AC-50F1-404B-8259-289A9130DFE2}"/>
              </a:ext>
            </a:extLst>
          </p:cNvPr>
          <p:cNvSpPr/>
          <p:nvPr/>
        </p:nvSpPr>
        <p:spPr>
          <a:xfrm>
            <a:off x="6950058" y="1338565"/>
            <a:ext cx="963918" cy="26561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Custom Image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36-C684-45B6-8801-473C69E1CA57}"/>
              </a:ext>
            </a:extLst>
          </p:cNvPr>
          <p:cNvSpPr/>
          <p:nvPr/>
        </p:nvSpPr>
        <p:spPr>
          <a:xfrm rot="16200000">
            <a:off x="3086870" y="1379939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AA62CE14-CE2E-4C86-8CC7-43AEDDEC9A74}"/>
              </a:ext>
            </a:extLst>
          </p:cNvPr>
          <p:cNvSpPr/>
          <p:nvPr/>
        </p:nvSpPr>
        <p:spPr>
          <a:xfrm rot="16200000">
            <a:off x="6782992" y="912893"/>
            <a:ext cx="180625" cy="2044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47BC-FCD9-4CF4-AD11-F99F8B65742E}"/>
              </a:ext>
            </a:extLst>
          </p:cNvPr>
          <p:cNvSpPr txBox="1"/>
          <p:nvPr/>
        </p:nvSpPr>
        <p:spPr>
          <a:xfrm>
            <a:off x="2913736" y="2025176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Build</a:t>
            </a:r>
            <a:endParaRPr lang="en-IN" b="1" dirty="0"/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18F9EB6-6211-4DD5-B643-86A54EA42DA9}"/>
              </a:ext>
            </a:extLst>
          </p:cNvPr>
          <p:cNvSpPr txBox="1"/>
          <p:nvPr/>
        </p:nvSpPr>
        <p:spPr>
          <a:xfrm>
            <a:off x="6649670" y="1260747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A0958-063E-410F-A0B9-CBD15E6B31A1}"/>
              </a:ext>
            </a:extLst>
          </p:cNvPr>
          <p:cNvSpPr txBox="1"/>
          <p:nvPr/>
        </p:nvSpPr>
        <p:spPr>
          <a:xfrm>
            <a:off x="6559825" y="2012642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Deploy</a:t>
            </a:r>
            <a:endParaRPr lang="en-IN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13703D-7070-486D-AD04-D53340DE160D}"/>
              </a:ext>
            </a:extLst>
          </p:cNvPr>
          <p:cNvSpPr/>
          <p:nvPr/>
        </p:nvSpPr>
        <p:spPr>
          <a:xfrm>
            <a:off x="4180942" y="1218428"/>
            <a:ext cx="1096761" cy="6085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/>
              <a:t>Regression test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5612E628-CD05-4665-AC2E-056861E5BED4}"/>
              </a:ext>
            </a:extLst>
          </p:cNvPr>
          <p:cNvSpPr/>
          <p:nvPr/>
        </p:nvSpPr>
        <p:spPr>
          <a:xfrm rot="16200000">
            <a:off x="4627236" y="1431622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574A4C-208A-4084-A1DD-0B1DFA8FCD0A}"/>
              </a:ext>
            </a:extLst>
          </p:cNvPr>
          <p:cNvSpPr txBox="1"/>
          <p:nvPr/>
        </p:nvSpPr>
        <p:spPr>
          <a:xfrm>
            <a:off x="4438815" y="2031460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Test</a:t>
            </a:r>
            <a:endParaRPr lang="en-IN" b="1" dirty="0"/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B58B4D-49C2-4307-90FE-8805AEA5D1CF}"/>
              </a:ext>
            </a:extLst>
          </p:cNvPr>
          <p:cNvSpPr txBox="1"/>
          <p:nvPr/>
        </p:nvSpPr>
        <p:spPr>
          <a:xfrm>
            <a:off x="3784361" y="1952041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AA6D3DB1-6B72-4D97-807E-08485A1B9A75}"/>
              </a:ext>
            </a:extLst>
          </p:cNvPr>
          <p:cNvSpPr txBox="1"/>
          <p:nvPr/>
        </p:nvSpPr>
        <p:spPr>
          <a:xfrm>
            <a:off x="5637854" y="1938773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8" name="TextBox 42">
            <a:extLst>
              <a:ext uri="{FF2B5EF4-FFF2-40B4-BE49-F238E27FC236}">
                <a16:creationId xmlns:a16="http://schemas.microsoft.com/office/drawing/2014/main" id="{982F3BB1-BB77-4084-A072-DEBA3732067F}"/>
              </a:ext>
            </a:extLst>
          </p:cNvPr>
          <p:cNvSpPr txBox="1"/>
          <p:nvPr/>
        </p:nvSpPr>
        <p:spPr>
          <a:xfrm>
            <a:off x="7829807" y="1925987"/>
            <a:ext cx="248321" cy="39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6BF63-CA30-4517-9D82-CD42C875701C}"/>
              </a:ext>
            </a:extLst>
          </p:cNvPr>
          <p:cNvSpPr txBox="1"/>
          <p:nvPr/>
        </p:nvSpPr>
        <p:spPr>
          <a:xfrm>
            <a:off x="8252766" y="198246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Environment</a:t>
            </a:r>
            <a:endParaRPr lang="en-IN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1CD308-6CC6-4964-B2E4-3DBBF17663F1}"/>
              </a:ext>
            </a:extLst>
          </p:cNvPr>
          <p:cNvCxnSpPr>
            <a:cxnSpLocks/>
          </p:cNvCxnSpPr>
          <p:nvPr/>
        </p:nvCxnSpPr>
        <p:spPr>
          <a:xfrm>
            <a:off x="4086110" y="3755017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82">
            <a:extLst>
              <a:ext uri="{FF2B5EF4-FFF2-40B4-BE49-F238E27FC236}">
                <a16:creationId xmlns:a16="http://schemas.microsoft.com/office/drawing/2014/main" id="{95356ADD-FE4D-49A6-8A1E-D9BC77D9657A}"/>
              </a:ext>
            </a:extLst>
          </p:cNvPr>
          <p:cNvSpPr txBox="1"/>
          <p:nvPr/>
        </p:nvSpPr>
        <p:spPr>
          <a:xfrm>
            <a:off x="2977068" y="3807588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374EC701-37FE-4F9A-82B9-A93EBA2B6BAF}"/>
              </a:ext>
            </a:extLst>
          </p:cNvPr>
          <p:cNvSpPr txBox="1"/>
          <p:nvPr/>
        </p:nvSpPr>
        <p:spPr>
          <a:xfrm>
            <a:off x="6444965" y="3848693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Deployment Trigger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B209A3-ADA4-405F-83E9-EBF09263CC6D}"/>
              </a:ext>
            </a:extLst>
          </p:cNvPr>
          <p:cNvSpPr/>
          <p:nvPr/>
        </p:nvSpPr>
        <p:spPr>
          <a:xfrm>
            <a:off x="3124184" y="2253525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8E898C83-4346-4647-BCCB-5B75B9B7CA09}"/>
              </a:ext>
            </a:extLst>
          </p:cNvPr>
          <p:cNvSpPr/>
          <p:nvPr/>
        </p:nvSpPr>
        <p:spPr>
          <a:xfrm>
            <a:off x="4669383" y="2272214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9DF96AE8-D3B2-4126-9871-C7C63D637EE4}"/>
              </a:ext>
            </a:extLst>
          </p:cNvPr>
          <p:cNvSpPr/>
          <p:nvPr/>
        </p:nvSpPr>
        <p:spPr>
          <a:xfrm>
            <a:off x="6842820" y="2263655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8AEC61F-15BD-4B9C-9326-6EE7D32D5318}"/>
              </a:ext>
            </a:extLst>
          </p:cNvPr>
          <p:cNvCxnSpPr>
            <a:cxnSpLocks/>
          </p:cNvCxnSpPr>
          <p:nvPr/>
        </p:nvCxnSpPr>
        <p:spPr>
          <a:xfrm flipV="1">
            <a:off x="2767613" y="3749768"/>
            <a:ext cx="1339009" cy="285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9F3881-2B1F-4CB2-972D-4EBA06EF6A5D}"/>
              </a:ext>
            </a:extLst>
          </p:cNvPr>
          <p:cNvSpPr txBox="1"/>
          <p:nvPr/>
        </p:nvSpPr>
        <p:spPr>
          <a:xfrm>
            <a:off x="784940" y="5203884"/>
            <a:ext cx="136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Build-oms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5019A1E-7702-4866-BCC6-AA8E37B1DBED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2868630" y="4489329"/>
            <a:ext cx="414761" cy="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3C94E3E-2CE2-4748-B6E7-FCFDC0C8B14D}"/>
              </a:ext>
            </a:extLst>
          </p:cNvPr>
          <p:cNvSpPr/>
          <p:nvPr/>
        </p:nvSpPr>
        <p:spPr>
          <a:xfrm>
            <a:off x="3591739" y="5164354"/>
            <a:ext cx="755435" cy="41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OMS Env - 1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9C68F89-B5AC-4DB2-8BFC-A01991A45D0F}"/>
              </a:ext>
            </a:extLst>
          </p:cNvPr>
          <p:cNvCxnSpPr>
            <a:cxnSpLocks/>
          </p:cNvCxnSpPr>
          <p:nvPr/>
        </p:nvCxnSpPr>
        <p:spPr>
          <a:xfrm>
            <a:off x="3918664" y="4628491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6C1E80F-14C1-44B1-BA20-72D62847AB5D}"/>
              </a:ext>
            </a:extLst>
          </p:cNvPr>
          <p:cNvCxnSpPr>
            <a:cxnSpLocks/>
          </p:cNvCxnSpPr>
          <p:nvPr/>
        </p:nvCxnSpPr>
        <p:spPr>
          <a:xfrm flipV="1">
            <a:off x="2246489" y="834120"/>
            <a:ext cx="7417021" cy="940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724D645-F979-41F8-96D7-AF856D87FC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81764" y="3619051"/>
            <a:ext cx="5563495" cy="3"/>
          </a:xfrm>
          <a:prstGeom prst="bentConnector3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C08E951-635C-4B7C-915E-A2A7CE1D03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1796" y="6567954"/>
            <a:ext cx="9341714" cy="526"/>
          </a:xfrm>
          <a:prstGeom prst="bentConnector3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331FBB97-6D2D-4BEF-9375-0C2AF791C4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869541" y="4357322"/>
            <a:ext cx="4404280" cy="16988"/>
          </a:xfrm>
          <a:prstGeom prst="bentConnector3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4024067-43D3-4CE4-B7F9-6476A427CA3D}"/>
              </a:ext>
            </a:extLst>
          </p:cNvPr>
          <p:cNvCxnSpPr/>
          <p:nvPr/>
        </p:nvCxnSpPr>
        <p:spPr>
          <a:xfrm flipV="1">
            <a:off x="321796" y="2156349"/>
            <a:ext cx="1841691" cy="7326"/>
          </a:xfrm>
          <a:prstGeom prst="bentConnector3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69C4253-80B4-46E1-9C20-566BD0CE3B10}"/>
              </a:ext>
            </a:extLst>
          </p:cNvPr>
          <p:cNvCxnSpPr/>
          <p:nvPr/>
        </p:nvCxnSpPr>
        <p:spPr>
          <a:xfrm rot="5400000" flipH="1" flipV="1">
            <a:off x="1540314" y="1494337"/>
            <a:ext cx="1295025" cy="7722"/>
          </a:xfrm>
          <a:prstGeom prst="bentConnector3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AF12830-90CB-4952-85CF-ADAEE3434AD6}"/>
              </a:ext>
            </a:extLst>
          </p:cNvPr>
          <p:cNvSpPr txBox="1"/>
          <p:nvPr/>
        </p:nvSpPr>
        <p:spPr>
          <a:xfrm>
            <a:off x="8356050" y="6157548"/>
            <a:ext cx="143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RHOCP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4F989B3D-B228-4BD7-978F-825B9FFEB33F}"/>
              </a:ext>
            </a:extLst>
          </p:cNvPr>
          <p:cNvSpPr/>
          <p:nvPr/>
        </p:nvSpPr>
        <p:spPr>
          <a:xfrm>
            <a:off x="4759671" y="5149086"/>
            <a:ext cx="755435" cy="41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OMS Env - 2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5F4F938C-7262-4267-967E-440390535BF4}"/>
              </a:ext>
            </a:extLst>
          </p:cNvPr>
          <p:cNvSpPr/>
          <p:nvPr/>
        </p:nvSpPr>
        <p:spPr>
          <a:xfrm>
            <a:off x="5859802" y="5179680"/>
            <a:ext cx="755435" cy="41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OMS Env - 3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19BEEF28-024A-42C7-8FA0-62AEB365A593}"/>
              </a:ext>
            </a:extLst>
          </p:cNvPr>
          <p:cNvSpPr/>
          <p:nvPr/>
        </p:nvSpPr>
        <p:spPr>
          <a:xfrm>
            <a:off x="8607073" y="5198903"/>
            <a:ext cx="755435" cy="41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OMS Env - 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ED4C2B2-CA73-4E0C-A3D1-20A25ABB9279}"/>
              </a:ext>
            </a:extLst>
          </p:cNvPr>
          <p:cNvCxnSpPr/>
          <p:nvPr/>
        </p:nvCxnSpPr>
        <p:spPr>
          <a:xfrm>
            <a:off x="6700644" y="5357955"/>
            <a:ext cx="1830708" cy="0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7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5"/>
            <a:ext cx="8331199" cy="5207683"/>
          </a:xfrm>
        </p:spPr>
        <p:txBody>
          <a:bodyPr>
            <a:norm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1: Jenkins As A Service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Certified Jenkins images with pre-configured plugins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Jenkins S2I Builder for customizing the image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Dynamically deploys Jenkins slave containers </a:t>
            </a:r>
          </a:p>
          <a:p>
            <a:pPr marL="400050" lvl="1" indent="0" fontAlgn="t">
              <a:buNone/>
            </a:pPr>
            <a:endParaRPr lang="en-I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2: Hybrid Jenkins Infra With OpenShift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Scale Jenkins Infra dynamically using Jenkins slaves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Use Kubernetes plug-in on existing Jenkin servers</a:t>
            </a:r>
          </a:p>
          <a:p>
            <a:pPr marL="0" indent="0" fontAlgn="t">
              <a:buNone/>
            </a:pPr>
            <a:b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3: Existing CICD Deploy to OpenShift (</a:t>
            </a:r>
            <a:r>
              <a:rPr lang="en-IN" i="1" dirty="0">
                <a:solidFill>
                  <a:srgbClr val="FF000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Existing CI/CD infrastructure outside OpenShift, performs operations against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Jenkins Plugin for OpenShift Pipeline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OpenShift CLI for integrating other CI Engines with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Without disrupting existing processes, can be combined with previous alternative</a:t>
            </a:r>
            <a:endParaRPr lang="en-IN" sz="15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- CI/CD Strategy</a:t>
            </a:r>
          </a:p>
        </p:txBody>
      </p:sp>
    </p:spTree>
    <p:extLst>
      <p:ext uri="{BB962C8B-B14F-4D97-AF65-F5344CB8AC3E}">
        <p14:creationId xmlns:p14="http://schemas.microsoft.com/office/powerpoint/2010/main" val="21464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6"/>
            <a:ext cx="8392525" cy="5214288"/>
          </a:xfrm>
        </p:spPr>
        <p:txBody>
          <a:bodyPr>
            <a:normAutofit lnSpcReduction="1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1: S2I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Supports incremental and extended builds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Customized build process with Extended build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Ready to run images</a:t>
            </a:r>
            <a:endParaRPr lang="en-I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2: Docker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Uses </a:t>
            </a:r>
            <a:r>
              <a:rPr lang="en-IN" i="1" dirty="0">
                <a:solidFill>
                  <a:srgbClr val="000000"/>
                </a:solidFill>
                <a:latin typeface="Arial" panose="020B0604020202020204" pitchFamily="34" charset="0"/>
              </a:rPr>
              <a:t>docker build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command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Requires a repository with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</a:rPr>
              <a:t>Dockerfile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t"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3: Pipeline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Uses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</a:rPr>
              <a:t>Jenkinsfile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for build configuration from GIT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Existing Jenkins workflow can be re-used</a:t>
            </a:r>
          </a:p>
          <a:p>
            <a:pPr marL="0" indent="0" fontAlgn="t"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4: Custom Strategy (</a:t>
            </a:r>
            <a:r>
              <a:rPr lang="en-IN" i="1" dirty="0">
                <a:solidFill>
                  <a:srgbClr val="FF000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Custom build image embedded with build logic</a:t>
            </a:r>
          </a:p>
          <a:p>
            <a:pPr marL="0" indent="0" fontAlgn="t"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5: Hybrid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Pipeline strategy + S2I strategy</a:t>
            </a:r>
          </a:p>
          <a:p>
            <a:pPr marL="400050" lvl="1" indent="0" fontAlgn="t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Build Strategy</a:t>
            </a:r>
          </a:p>
        </p:txBody>
      </p:sp>
    </p:spTree>
    <p:extLst>
      <p:ext uri="{BB962C8B-B14F-4D97-AF65-F5344CB8AC3E}">
        <p14:creationId xmlns:p14="http://schemas.microsoft.com/office/powerpoint/2010/main" val="23795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442" y="1050697"/>
            <a:ext cx="9603336" cy="5587170"/>
          </a:xfrm>
        </p:spPr>
        <p:txBody>
          <a:bodyPr>
            <a:normAutofit fontScale="55000" lnSpcReduction="2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Option 1: Rolling Strategy (</a:t>
            </a:r>
            <a:r>
              <a:rPr lang="en-IN" sz="3300" i="1" dirty="0">
                <a:solidFill>
                  <a:srgbClr val="000000"/>
                </a:solidFill>
                <a:latin typeface="Arial" panose="020B0604020202020204" pitchFamily="34" charset="0"/>
              </a:rPr>
              <a:t>default</a:t>
            </a: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Gradually replaces the old version of code with the newer version of code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Uses readiness check to replace the old pods with the new pods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Canary deployments where a new version is tested before marking the deployment as ready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No downtime during the code deployment</a:t>
            </a:r>
          </a:p>
          <a:p>
            <a:pPr marL="0" indent="0" fontAlgn="t">
              <a:buNone/>
            </a:pP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Option 2: Recreate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Support lifecycle hooks for code injection into deployments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Does not support two different versions of code at the same time</a:t>
            </a:r>
          </a:p>
          <a:p>
            <a:pPr marL="0" indent="0" fontAlgn="t">
              <a:buNone/>
            </a:pP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Option 3: Custom Strategy (</a:t>
            </a:r>
            <a:r>
              <a:rPr lang="en-IN" sz="3300" i="1" dirty="0">
                <a:solidFill>
                  <a:srgbClr val="FF0000"/>
                </a:solidFill>
                <a:latin typeface="Arial" panose="020B0604020202020204" pitchFamily="34" charset="0"/>
              </a:rPr>
              <a:t>Recommended</a:t>
            </a: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Used for deployment of complex applications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Advanced strategies like Blue/Green and A/B deployments are used</a:t>
            </a:r>
          </a:p>
          <a:p>
            <a:pPr marL="0" indent="0" fontAlgn="t">
              <a:buNone/>
            </a:pP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Option 4: Blue-Green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Both new and old version of code is deployed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Traffic is re-directed to the new code once testing is completed</a:t>
            </a:r>
          </a:p>
          <a:p>
            <a:pPr marL="0" indent="0">
              <a:buNone/>
            </a:pP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Option 5: A/B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Two or more versions of application code is deployed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Load balancer is used to direct the traffic to different versions of the code based on the user information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Watson Supply Chain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2729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6"/>
            <a:ext cx="9783402" cy="5214288"/>
          </a:xfrm>
        </p:spPr>
        <p:txBody>
          <a:bodyPr>
            <a:norm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1: Config Map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ConfigMaps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 provides mechanism to inject each deployment with configurations 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endParaRPr lang="en-I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2: Environment Variables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Environment Variables provides mechanism to list, set/unset the variables for pod template </a:t>
            </a:r>
          </a:p>
          <a:p>
            <a:pPr marL="0" indent="0" fontAlgn="t">
              <a:buNone/>
            </a:pPr>
            <a:b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3: Secrets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Secrets 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provides a mechanism to hold sensitive information such as passwords</a:t>
            </a:r>
            <a:endParaRPr lang="en-I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16776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4CE52A-250F-428B-93C3-044D672A9C27}"/>
              </a:ext>
            </a:extLst>
          </p:cNvPr>
          <p:cNvSpPr/>
          <p:nvPr/>
        </p:nvSpPr>
        <p:spPr>
          <a:xfrm>
            <a:off x="147828" y="467821"/>
            <a:ext cx="11896344" cy="6345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pic>
        <p:nvPicPr>
          <p:cNvPr id="226" name="図 95">
            <a:extLst>
              <a:ext uri="{FF2B5EF4-FFF2-40B4-BE49-F238E27FC236}">
                <a16:creationId xmlns:a16="http://schemas.microsoft.com/office/drawing/2014/main" id="{76802678-5D4B-45C3-86FC-DEB919A2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28" y="2223318"/>
            <a:ext cx="296952" cy="290892"/>
          </a:xfrm>
          <a:prstGeom prst="rect">
            <a:avLst/>
          </a:prstGeom>
        </p:spPr>
      </p:pic>
      <p:pic>
        <p:nvPicPr>
          <p:cNvPr id="230" name="図 83">
            <a:extLst>
              <a:ext uri="{FF2B5EF4-FFF2-40B4-BE49-F238E27FC236}">
                <a16:creationId xmlns:a16="http://schemas.microsoft.com/office/drawing/2014/main" id="{765F36B6-32A3-4130-AC89-E9334FC8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12" y="3340496"/>
            <a:ext cx="296952" cy="290892"/>
          </a:xfrm>
          <a:prstGeom prst="rect">
            <a:avLst/>
          </a:prstGeom>
        </p:spPr>
      </p:pic>
      <p:sp>
        <p:nvSpPr>
          <p:cNvPr id="232" name="スライド番号プレースホルダー 2">
            <a:extLst>
              <a:ext uri="{FF2B5EF4-FFF2-40B4-BE49-F238E27FC236}">
                <a16:creationId xmlns:a16="http://schemas.microsoft.com/office/drawing/2014/main" id="{40841EC4-D0F7-43E3-8BD7-21D7DD70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786" y="6111228"/>
            <a:ext cx="2845646" cy="476250"/>
          </a:xfrm>
        </p:spPr>
        <p:txBody>
          <a:bodyPr/>
          <a:lstStyle/>
          <a:p>
            <a:pPr>
              <a:defRPr/>
            </a:pPr>
            <a:fld id="{0ABA181C-6F65-4CAB-A870-4B5F5894930D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cxnSp>
        <p:nvCxnSpPr>
          <p:cNvPr id="247" name="直線矢印コネクタ 7">
            <a:extLst>
              <a:ext uri="{FF2B5EF4-FFF2-40B4-BE49-F238E27FC236}">
                <a16:creationId xmlns:a16="http://schemas.microsoft.com/office/drawing/2014/main" id="{EECE9850-37F2-4142-BD87-2105896EBF13}"/>
              </a:ext>
            </a:extLst>
          </p:cNvPr>
          <p:cNvCxnSpPr>
            <a:cxnSpLocks/>
          </p:cNvCxnSpPr>
          <p:nvPr/>
        </p:nvCxnSpPr>
        <p:spPr>
          <a:xfrm>
            <a:off x="1154156" y="1160413"/>
            <a:ext cx="10236530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矢印コネクタ 16">
            <a:extLst>
              <a:ext uri="{FF2B5EF4-FFF2-40B4-BE49-F238E27FC236}">
                <a16:creationId xmlns:a16="http://schemas.microsoft.com/office/drawing/2014/main" id="{61E14E05-F482-437A-BD3B-0A98AF6DA7CB}"/>
              </a:ext>
            </a:extLst>
          </p:cNvPr>
          <p:cNvCxnSpPr>
            <a:cxnSpLocks/>
          </p:cNvCxnSpPr>
          <p:nvPr/>
        </p:nvCxnSpPr>
        <p:spPr>
          <a:xfrm>
            <a:off x="1068230" y="1970140"/>
            <a:ext cx="10798707" cy="21666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17">
            <a:extLst>
              <a:ext uri="{FF2B5EF4-FFF2-40B4-BE49-F238E27FC236}">
                <a16:creationId xmlns:a16="http://schemas.microsoft.com/office/drawing/2014/main" id="{6B7F0097-75A1-437B-A2DA-6E6E0BB76F3F}"/>
              </a:ext>
            </a:extLst>
          </p:cNvPr>
          <p:cNvCxnSpPr>
            <a:cxnSpLocks/>
          </p:cNvCxnSpPr>
          <p:nvPr/>
        </p:nvCxnSpPr>
        <p:spPr>
          <a:xfrm>
            <a:off x="1154156" y="3188125"/>
            <a:ext cx="10236530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矢印コネクタ 18">
            <a:extLst>
              <a:ext uri="{FF2B5EF4-FFF2-40B4-BE49-F238E27FC236}">
                <a16:creationId xmlns:a16="http://schemas.microsoft.com/office/drawing/2014/main" id="{16436EA1-1A5D-4748-9CBD-4D5AB94D5392}"/>
              </a:ext>
            </a:extLst>
          </p:cNvPr>
          <p:cNvCxnSpPr>
            <a:cxnSpLocks/>
          </p:cNvCxnSpPr>
          <p:nvPr/>
        </p:nvCxnSpPr>
        <p:spPr>
          <a:xfrm>
            <a:off x="1154156" y="4305398"/>
            <a:ext cx="10236530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矢印コネクタ 22">
            <a:extLst>
              <a:ext uri="{FF2B5EF4-FFF2-40B4-BE49-F238E27FC236}">
                <a16:creationId xmlns:a16="http://schemas.microsoft.com/office/drawing/2014/main" id="{F2390F40-7A00-4228-B9A4-43CB7243D155}"/>
              </a:ext>
            </a:extLst>
          </p:cNvPr>
          <p:cNvCxnSpPr>
            <a:cxnSpLocks/>
          </p:cNvCxnSpPr>
          <p:nvPr/>
        </p:nvCxnSpPr>
        <p:spPr>
          <a:xfrm>
            <a:off x="2044805" y="5717076"/>
            <a:ext cx="2339439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矢印コネクタ 29">
            <a:extLst>
              <a:ext uri="{FF2B5EF4-FFF2-40B4-BE49-F238E27FC236}">
                <a16:creationId xmlns:a16="http://schemas.microsoft.com/office/drawing/2014/main" id="{47802C11-2C73-4941-B6C8-54498C6C0C57}"/>
              </a:ext>
            </a:extLst>
          </p:cNvPr>
          <p:cNvCxnSpPr>
            <a:cxnSpLocks/>
          </p:cNvCxnSpPr>
          <p:nvPr/>
        </p:nvCxnSpPr>
        <p:spPr>
          <a:xfrm>
            <a:off x="2044805" y="5123810"/>
            <a:ext cx="1299268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テキスト ボックス 268">
            <a:extLst>
              <a:ext uri="{FF2B5EF4-FFF2-40B4-BE49-F238E27FC236}">
                <a16:creationId xmlns:a16="http://schemas.microsoft.com/office/drawing/2014/main" id="{69DE10E3-A8F7-4A12-ADCC-AE5211337C67}"/>
              </a:ext>
            </a:extLst>
          </p:cNvPr>
          <p:cNvSpPr txBox="1"/>
          <p:nvPr/>
        </p:nvSpPr>
        <p:spPr>
          <a:xfrm>
            <a:off x="1744726" y="523063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Order</a:t>
            </a:r>
          </a:p>
        </p:txBody>
      </p:sp>
      <p:sp>
        <p:nvSpPr>
          <p:cNvPr id="265" name="テキスト ボックス 268">
            <a:extLst>
              <a:ext uri="{FF2B5EF4-FFF2-40B4-BE49-F238E27FC236}">
                <a16:creationId xmlns:a16="http://schemas.microsoft.com/office/drawing/2014/main" id="{068A75FF-2C79-47D4-B8F3-77354F5F12B5}"/>
              </a:ext>
            </a:extLst>
          </p:cNvPr>
          <p:cNvSpPr txBox="1"/>
          <p:nvPr/>
        </p:nvSpPr>
        <p:spPr>
          <a:xfrm>
            <a:off x="1896895" y="5784124"/>
            <a:ext cx="890704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Inventory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cxnSp>
        <p:nvCxnSpPr>
          <p:cNvPr id="266" name="直線矢印コネクタ 32">
            <a:extLst>
              <a:ext uri="{FF2B5EF4-FFF2-40B4-BE49-F238E27FC236}">
                <a16:creationId xmlns:a16="http://schemas.microsoft.com/office/drawing/2014/main" id="{0BCB21D3-D125-4030-8259-B3C7E06A5DA9}"/>
              </a:ext>
            </a:extLst>
          </p:cNvPr>
          <p:cNvCxnSpPr>
            <a:cxnSpLocks/>
          </p:cNvCxnSpPr>
          <p:nvPr/>
        </p:nvCxnSpPr>
        <p:spPr>
          <a:xfrm>
            <a:off x="2044805" y="6256442"/>
            <a:ext cx="2339439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テキスト ボックス 268">
            <a:extLst>
              <a:ext uri="{FF2B5EF4-FFF2-40B4-BE49-F238E27FC236}">
                <a16:creationId xmlns:a16="http://schemas.microsoft.com/office/drawing/2014/main" id="{095C9F78-0E03-4AF0-9131-EA85661EBB5D}"/>
              </a:ext>
            </a:extLst>
          </p:cNvPr>
          <p:cNvSpPr txBox="1"/>
          <p:nvPr/>
        </p:nvSpPr>
        <p:spPr>
          <a:xfrm>
            <a:off x="1674955" y="6383752"/>
            <a:ext cx="953531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Shipment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sp>
        <p:nvSpPr>
          <p:cNvPr id="289" name="楕円 99">
            <a:extLst>
              <a:ext uri="{FF2B5EF4-FFF2-40B4-BE49-F238E27FC236}">
                <a16:creationId xmlns:a16="http://schemas.microsoft.com/office/drawing/2014/main" id="{8A37CEB2-6D01-4697-A62D-0FEEDD4BEB29}"/>
              </a:ext>
            </a:extLst>
          </p:cNvPr>
          <p:cNvSpPr>
            <a:spLocks noChangeAspect="1"/>
          </p:cNvSpPr>
          <p:nvPr/>
        </p:nvSpPr>
        <p:spPr>
          <a:xfrm>
            <a:off x="1154156" y="4195489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290" name="楕円 99">
            <a:extLst>
              <a:ext uri="{FF2B5EF4-FFF2-40B4-BE49-F238E27FC236}">
                <a16:creationId xmlns:a16="http://schemas.microsoft.com/office/drawing/2014/main" id="{80D5D3F6-841D-412B-BF07-91BCFC5E5AC1}"/>
              </a:ext>
            </a:extLst>
          </p:cNvPr>
          <p:cNvSpPr>
            <a:spLocks noChangeAspect="1"/>
          </p:cNvSpPr>
          <p:nvPr/>
        </p:nvSpPr>
        <p:spPr>
          <a:xfrm>
            <a:off x="2034326" y="4971891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91" name="楕円 99">
            <a:extLst>
              <a:ext uri="{FF2B5EF4-FFF2-40B4-BE49-F238E27FC236}">
                <a16:creationId xmlns:a16="http://schemas.microsoft.com/office/drawing/2014/main" id="{EFEC2DA8-DFA8-473D-8410-2D75CFA02B64}"/>
              </a:ext>
            </a:extLst>
          </p:cNvPr>
          <p:cNvSpPr>
            <a:spLocks noChangeAspect="1"/>
          </p:cNvSpPr>
          <p:nvPr/>
        </p:nvSpPr>
        <p:spPr>
          <a:xfrm>
            <a:off x="2044805" y="5567524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92" name="楕円 99">
            <a:extLst>
              <a:ext uri="{FF2B5EF4-FFF2-40B4-BE49-F238E27FC236}">
                <a16:creationId xmlns:a16="http://schemas.microsoft.com/office/drawing/2014/main" id="{A1E5AF03-69D6-44D5-ACCC-CEA00B7C2757}"/>
              </a:ext>
            </a:extLst>
          </p:cNvPr>
          <p:cNvSpPr>
            <a:spLocks noChangeAspect="1"/>
          </p:cNvSpPr>
          <p:nvPr/>
        </p:nvSpPr>
        <p:spPr>
          <a:xfrm>
            <a:off x="2044805" y="6118883"/>
            <a:ext cx="262654" cy="267317"/>
          </a:xfrm>
          <a:prstGeom prst="ellipse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293" name="テキスト ボックス 268">
            <a:extLst>
              <a:ext uri="{FF2B5EF4-FFF2-40B4-BE49-F238E27FC236}">
                <a16:creationId xmlns:a16="http://schemas.microsoft.com/office/drawing/2014/main" id="{DEE2C6E0-29F0-4BD4-9354-B75AFB509770}"/>
              </a:ext>
            </a:extLst>
          </p:cNvPr>
          <p:cNvSpPr txBox="1"/>
          <p:nvPr/>
        </p:nvSpPr>
        <p:spPr>
          <a:xfrm>
            <a:off x="874855" y="4210141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V0.0.0</a:t>
            </a:r>
          </a:p>
        </p:txBody>
      </p:sp>
      <p:pic>
        <p:nvPicPr>
          <p:cNvPr id="299" name="図 45">
            <a:extLst>
              <a:ext uri="{FF2B5EF4-FFF2-40B4-BE49-F238E27FC236}">
                <a16:creationId xmlns:a16="http://schemas.microsoft.com/office/drawing/2014/main" id="{7E32A1C9-C417-49AF-B961-5752D43BE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958" y="5791277"/>
            <a:ext cx="394544" cy="365163"/>
          </a:xfrm>
          <a:prstGeom prst="rect">
            <a:avLst/>
          </a:prstGeom>
        </p:spPr>
      </p:pic>
      <p:pic>
        <p:nvPicPr>
          <p:cNvPr id="300" name="図 47">
            <a:extLst>
              <a:ext uri="{FF2B5EF4-FFF2-40B4-BE49-F238E27FC236}">
                <a16:creationId xmlns:a16="http://schemas.microsoft.com/office/drawing/2014/main" id="{CE9C11F4-8EB4-46B7-A2EB-B9C21CD27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362" y="5252411"/>
            <a:ext cx="412378" cy="389966"/>
          </a:xfrm>
          <a:prstGeom prst="rect">
            <a:avLst/>
          </a:prstGeom>
        </p:spPr>
      </p:pic>
      <p:pic>
        <p:nvPicPr>
          <p:cNvPr id="301" name="図 48">
            <a:extLst>
              <a:ext uri="{FF2B5EF4-FFF2-40B4-BE49-F238E27FC236}">
                <a16:creationId xmlns:a16="http://schemas.microsoft.com/office/drawing/2014/main" id="{818DAD18-98A1-4461-AADE-3E82848A0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009" y="6280381"/>
            <a:ext cx="397089" cy="418211"/>
          </a:xfrm>
          <a:prstGeom prst="rect">
            <a:avLst/>
          </a:prstGeom>
        </p:spPr>
      </p:pic>
      <p:sp>
        <p:nvSpPr>
          <p:cNvPr id="302" name="楕円 99">
            <a:extLst>
              <a:ext uri="{FF2B5EF4-FFF2-40B4-BE49-F238E27FC236}">
                <a16:creationId xmlns:a16="http://schemas.microsoft.com/office/drawing/2014/main" id="{2D792933-148B-493A-996F-731293737934}"/>
              </a:ext>
            </a:extLst>
          </p:cNvPr>
          <p:cNvSpPr>
            <a:spLocks noChangeAspect="1"/>
          </p:cNvSpPr>
          <p:nvPr/>
        </p:nvSpPr>
        <p:spPr>
          <a:xfrm>
            <a:off x="3214524" y="5010577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03" name="楕円 99">
            <a:extLst>
              <a:ext uri="{FF2B5EF4-FFF2-40B4-BE49-F238E27FC236}">
                <a16:creationId xmlns:a16="http://schemas.microsoft.com/office/drawing/2014/main" id="{1F129617-8A7F-436E-AB95-6A34D5DE7B20}"/>
              </a:ext>
            </a:extLst>
          </p:cNvPr>
          <p:cNvSpPr>
            <a:spLocks noChangeAspect="1"/>
          </p:cNvSpPr>
          <p:nvPr/>
        </p:nvSpPr>
        <p:spPr>
          <a:xfrm>
            <a:off x="4347667" y="5619587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11" name="楕円 99">
            <a:extLst>
              <a:ext uri="{FF2B5EF4-FFF2-40B4-BE49-F238E27FC236}">
                <a16:creationId xmlns:a16="http://schemas.microsoft.com/office/drawing/2014/main" id="{A928F321-A68C-409E-8473-3725286FA6B5}"/>
              </a:ext>
            </a:extLst>
          </p:cNvPr>
          <p:cNvSpPr>
            <a:spLocks noChangeAspect="1"/>
          </p:cNvSpPr>
          <p:nvPr/>
        </p:nvSpPr>
        <p:spPr>
          <a:xfrm>
            <a:off x="4347667" y="6170946"/>
            <a:ext cx="262654" cy="267317"/>
          </a:xfrm>
          <a:prstGeom prst="ellipse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cxnSp>
        <p:nvCxnSpPr>
          <p:cNvPr id="312" name="直線矢印コネクタ 54">
            <a:extLst>
              <a:ext uri="{FF2B5EF4-FFF2-40B4-BE49-F238E27FC236}">
                <a16:creationId xmlns:a16="http://schemas.microsoft.com/office/drawing/2014/main" id="{8E312FAA-4C9D-4069-B799-27B8F280BEE4}"/>
              </a:ext>
            </a:extLst>
          </p:cNvPr>
          <p:cNvCxnSpPr>
            <a:cxnSpLocks/>
            <a:endCxn id="290" idx="2"/>
          </p:cNvCxnSpPr>
          <p:nvPr/>
        </p:nvCxnSpPr>
        <p:spPr>
          <a:xfrm>
            <a:off x="1340158" y="4406125"/>
            <a:ext cx="694168" cy="699425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57">
            <a:extLst>
              <a:ext uri="{FF2B5EF4-FFF2-40B4-BE49-F238E27FC236}">
                <a16:creationId xmlns:a16="http://schemas.microsoft.com/office/drawing/2014/main" id="{9587FA5D-CDB4-4DAD-B220-C5FF4628896A}"/>
              </a:ext>
            </a:extLst>
          </p:cNvPr>
          <p:cNvCxnSpPr>
            <a:cxnSpLocks/>
            <a:endCxn id="291" idx="3"/>
          </p:cNvCxnSpPr>
          <p:nvPr/>
        </p:nvCxnSpPr>
        <p:spPr>
          <a:xfrm>
            <a:off x="1369108" y="4430419"/>
            <a:ext cx="714162" cy="1365274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矢印コネクタ 60">
            <a:extLst>
              <a:ext uri="{FF2B5EF4-FFF2-40B4-BE49-F238E27FC236}">
                <a16:creationId xmlns:a16="http://schemas.microsoft.com/office/drawing/2014/main" id="{F5E9C8FD-3E56-4A7C-94D6-B1C767790338}"/>
              </a:ext>
            </a:extLst>
          </p:cNvPr>
          <p:cNvCxnSpPr>
            <a:cxnSpLocks/>
            <a:endCxn id="292" idx="2"/>
          </p:cNvCxnSpPr>
          <p:nvPr/>
        </p:nvCxnSpPr>
        <p:spPr>
          <a:xfrm>
            <a:off x="1359111" y="4382187"/>
            <a:ext cx="685694" cy="1870355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矢印コネクタ 63">
            <a:extLst>
              <a:ext uri="{FF2B5EF4-FFF2-40B4-BE49-F238E27FC236}">
                <a16:creationId xmlns:a16="http://schemas.microsoft.com/office/drawing/2014/main" id="{ACB36978-D90A-4C66-857F-D05CC5839CF2}"/>
              </a:ext>
            </a:extLst>
          </p:cNvPr>
          <p:cNvCxnSpPr>
            <a:cxnSpLocks/>
            <a:stCxn id="302" idx="0"/>
          </p:cNvCxnSpPr>
          <p:nvPr/>
        </p:nvCxnSpPr>
        <p:spPr>
          <a:xfrm flipH="1" flipV="1">
            <a:off x="3344073" y="4358249"/>
            <a:ext cx="1778" cy="652328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楕円 99">
            <a:extLst>
              <a:ext uri="{FF2B5EF4-FFF2-40B4-BE49-F238E27FC236}">
                <a16:creationId xmlns:a16="http://schemas.microsoft.com/office/drawing/2014/main" id="{506A790E-C2B9-440F-81BA-61632A92851C}"/>
              </a:ext>
            </a:extLst>
          </p:cNvPr>
          <p:cNvSpPr>
            <a:spLocks noChangeAspect="1"/>
          </p:cNvSpPr>
          <p:nvPr/>
        </p:nvSpPr>
        <p:spPr>
          <a:xfrm>
            <a:off x="3214524" y="4171890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317" name="テキスト ボックス 268">
            <a:extLst>
              <a:ext uri="{FF2B5EF4-FFF2-40B4-BE49-F238E27FC236}">
                <a16:creationId xmlns:a16="http://schemas.microsoft.com/office/drawing/2014/main" id="{63F978F1-75EC-4BFF-9FC0-53D16806F656}"/>
              </a:ext>
            </a:extLst>
          </p:cNvPr>
          <p:cNvSpPr txBox="1"/>
          <p:nvPr/>
        </p:nvSpPr>
        <p:spPr>
          <a:xfrm>
            <a:off x="2935049" y="4195489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V0.0.1</a:t>
            </a:r>
          </a:p>
        </p:txBody>
      </p:sp>
      <p:cxnSp>
        <p:nvCxnSpPr>
          <p:cNvPr id="318" name="直線矢印コネクタ 72">
            <a:extLst>
              <a:ext uri="{FF2B5EF4-FFF2-40B4-BE49-F238E27FC236}">
                <a16:creationId xmlns:a16="http://schemas.microsoft.com/office/drawing/2014/main" id="{024EF31D-B60B-433B-90B6-0F3E7E9E2430}"/>
              </a:ext>
            </a:extLst>
          </p:cNvPr>
          <p:cNvCxnSpPr>
            <a:cxnSpLocks/>
            <a:stCxn id="303" idx="0"/>
          </p:cNvCxnSpPr>
          <p:nvPr/>
        </p:nvCxnSpPr>
        <p:spPr>
          <a:xfrm flipH="1" flipV="1">
            <a:off x="4474700" y="4369115"/>
            <a:ext cx="4294" cy="1250472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楕円 99">
            <a:extLst>
              <a:ext uri="{FF2B5EF4-FFF2-40B4-BE49-F238E27FC236}">
                <a16:creationId xmlns:a16="http://schemas.microsoft.com/office/drawing/2014/main" id="{9CE8950D-73C8-4466-AF49-B43B4397E97D}"/>
              </a:ext>
            </a:extLst>
          </p:cNvPr>
          <p:cNvSpPr>
            <a:spLocks noChangeAspect="1"/>
          </p:cNvSpPr>
          <p:nvPr/>
        </p:nvSpPr>
        <p:spPr>
          <a:xfrm>
            <a:off x="4345151" y="4182755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320" name="テキスト ボックス 268">
            <a:extLst>
              <a:ext uri="{FF2B5EF4-FFF2-40B4-BE49-F238E27FC236}">
                <a16:creationId xmlns:a16="http://schemas.microsoft.com/office/drawing/2014/main" id="{0282D2A0-5E98-4DA8-BDED-B17DCD789367}"/>
              </a:ext>
            </a:extLst>
          </p:cNvPr>
          <p:cNvSpPr txBox="1"/>
          <p:nvPr/>
        </p:nvSpPr>
        <p:spPr>
          <a:xfrm>
            <a:off x="4089462" y="4203584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</a:t>
            </a:r>
          </a:p>
        </p:txBody>
      </p:sp>
      <p:cxnSp>
        <p:nvCxnSpPr>
          <p:cNvPr id="321" name="直線矢印コネクタ 76">
            <a:extLst>
              <a:ext uri="{FF2B5EF4-FFF2-40B4-BE49-F238E27FC236}">
                <a16:creationId xmlns:a16="http://schemas.microsoft.com/office/drawing/2014/main" id="{18C68540-173E-4CAD-93E9-F34157AABA48}"/>
              </a:ext>
            </a:extLst>
          </p:cNvPr>
          <p:cNvCxnSpPr>
            <a:cxnSpLocks/>
            <a:stCxn id="311" idx="0"/>
            <a:endCxn id="319" idx="4"/>
          </p:cNvCxnSpPr>
          <p:nvPr/>
        </p:nvCxnSpPr>
        <p:spPr>
          <a:xfrm flipH="1" flipV="1">
            <a:off x="4476478" y="4450072"/>
            <a:ext cx="2516" cy="1720874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2" name="図 43">
            <a:extLst>
              <a:ext uri="{FF2B5EF4-FFF2-40B4-BE49-F238E27FC236}">
                <a16:creationId xmlns:a16="http://schemas.microsoft.com/office/drawing/2014/main" id="{87B54C2D-9452-4C0C-8CFA-0946F0DE6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196" y="4474442"/>
            <a:ext cx="423224" cy="467143"/>
          </a:xfrm>
          <a:prstGeom prst="rect">
            <a:avLst/>
          </a:prstGeom>
        </p:spPr>
      </p:pic>
      <p:pic>
        <p:nvPicPr>
          <p:cNvPr id="323" name="図 44">
            <a:extLst>
              <a:ext uri="{FF2B5EF4-FFF2-40B4-BE49-F238E27FC236}">
                <a16:creationId xmlns:a16="http://schemas.microsoft.com/office/drawing/2014/main" id="{89E07FDD-BB9E-4876-AB10-869581EB4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4788" y="4395109"/>
            <a:ext cx="423223" cy="442288"/>
          </a:xfrm>
          <a:prstGeom prst="rect">
            <a:avLst/>
          </a:prstGeom>
        </p:spPr>
      </p:pic>
      <p:pic>
        <p:nvPicPr>
          <p:cNvPr id="324" name="図 42">
            <a:extLst>
              <a:ext uri="{FF2B5EF4-FFF2-40B4-BE49-F238E27FC236}">
                <a16:creationId xmlns:a16="http://schemas.microsoft.com/office/drawing/2014/main" id="{2A39FF08-882A-46E4-A26D-985CF118D1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1947" y="4382896"/>
            <a:ext cx="408280" cy="454501"/>
          </a:xfrm>
          <a:prstGeom prst="rect">
            <a:avLst/>
          </a:prstGeom>
        </p:spPr>
      </p:pic>
      <p:pic>
        <p:nvPicPr>
          <p:cNvPr id="325" name="Graphic 135">
            <a:extLst>
              <a:ext uri="{FF2B5EF4-FFF2-40B4-BE49-F238E27FC236}">
                <a16:creationId xmlns:a16="http://schemas.microsoft.com/office/drawing/2014/main" id="{31056273-9FEB-4994-811F-7ADB36D07AA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7302" y="3445058"/>
            <a:ext cx="469900" cy="469900"/>
          </a:xfrm>
          <a:prstGeom prst="rect">
            <a:avLst/>
          </a:prstGeom>
        </p:spPr>
      </p:pic>
      <p:sp>
        <p:nvSpPr>
          <p:cNvPr id="326" name="ストライプ矢印 81">
            <a:extLst>
              <a:ext uri="{FF2B5EF4-FFF2-40B4-BE49-F238E27FC236}">
                <a16:creationId xmlns:a16="http://schemas.microsoft.com/office/drawing/2014/main" id="{FB09A753-68F8-4545-869E-C7E93799E764}"/>
              </a:ext>
            </a:extLst>
          </p:cNvPr>
          <p:cNvSpPr/>
          <p:nvPr/>
        </p:nvSpPr>
        <p:spPr bwMode="auto">
          <a:xfrm rot="16200000">
            <a:off x="4331284" y="3897952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27" name="テキスト ボックス 268">
            <a:extLst>
              <a:ext uri="{FF2B5EF4-FFF2-40B4-BE49-F238E27FC236}">
                <a16:creationId xmlns:a16="http://schemas.microsoft.com/office/drawing/2014/main" id="{4FDB56B7-5F20-4442-9376-24330E28627F}"/>
              </a:ext>
            </a:extLst>
          </p:cNvPr>
          <p:cNvSpPr txBox="1"/>
          <p:nvPr/>
        </p:nvSpPr>
        <p:spPr>
          <a:xfrm>
            <a:off x="4060846" y="3578566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DEV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sp>
        <p:nvSpPr>
          <p:cNvPr id="328" name="楕円 99">
            <a:extLst>
              <a:ext uri="{FF2B5EF4-FFF2-40B4-BE49-F238E27FC236}">
                <a16:creationId xmlns:a16="http://schemas.microsoft.com/office/drawing/2014/main" id="{B5BB28B9-66DF-4002-8E3E-75828AF8ABAF}"/>
              </a:ext>
            </a:extLst>
          </p:cNvPr>
          <p:cNvSpPr>
            <a:spLocks noChangeAspect="1"/>
          </p:cNvSpPr>
          <p:nvPr/>
        </p:nvSpPr>
        <p:spPr>
          <a:xfrm>
            <a:off x="5638823" y="3051239"/>
            <a:ext cx="262654" cy="2673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29" name="テキスト ボックス 268">
            <a:extLst>
              <a:ext uri="{FF2B5EF4-FFF2-40B4-BE49-F238E27FC236}">
                <a16:creationId xmlns:a16="http://schemas.microsoft.com/office/drawing/2014/main" id="{F716917E-6318-45B6-9A28-55EA1E56C41A}"/>
              </a:ext>
            </a:extLst>
          </p:cNvPr>
          <p:cNvSpPr txBox="1"/>
          <p:nvPr/>
        </p:nvSpPr>
        <p:spPr>
          <a:xfrm>
            <a:off x="5376171" y="308284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</a:t>
            </a:r>
          </a:p>
        </p:txBody>
      </p:sp>
      <p:cxnSp>
        <p:nvCxnSpPr>
          <p:cNvPr id="330" name="直線矢印コネクタ 86">
            <a:extLst>
              <a:ext uri="{FF2B5EF4-FFF2-40B4-BE49-F238E27FC236}">
                <a16:creationId xmlns:a16="http://schemas.microsoft.com/office/drawing/2014/main" id="{EEC97486-7009-4AE4-A80F-52C05DB8DEA2}"/>
              </a:ext>
            </a:extLst>
          </p:cNvPr>
          <p:cNvCxnSpPr>
            <a:cxnSpLocks/>
            <a:stCxn id="319" idx="6"/>
            <a:endCxn id="328" idx="3"/>
          </p:cNvCxnSpPr>
          <p:nvPr/>
        </p:nvCxnSpPr>
        <p:spPr>
          <a:xfrm flipV="1">
            <a:off x="4607805" y="3279408"/>
            <a:ext cx="1069483" cy="1037006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テキスト ボックス 268">
            <a:extLst>
              <a:ext uri="{FF2B5EF4-FFF2-40B4-BE49-F238E27FC236}">
                <a16:creationId xmlns:a16="http://schemas.microsoft.com/office/drawing/2014/main" id="{CF36E940-CC73-4221-8594-BFFF1C96AFAF}"/>
              </a:ext>
            </a:extLst>
          </p:cNvPr>
          <p:cNvSpPr txBox="1"/>
          <p:nvPr/>
        </p:nvSpPr>
        <p:spPr>
          <a:xfrm>
            <a:off x="2743355" y="5782074"/>
            <a:ext cx="901358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dirty="0">
                <a:latin typeface="+mj-ea"/>
                <a:ea typeface="+mj-ea"/>
              </a:rPr>
              <a:t>Create &amp; UT on Laptop</a:t>
            </a:r>
          </a:p>
        </p:txBody>
      </p:sp>
      <p:pic>
        <p:nvPicPr>
          <p:cNvPr id="333" name="Graphic 135">
            <a:extLst>
              <a:ext uri="{FF2B5EF4-FFF2-40B4-BE49-F238E27FC236}">
                <a16:creationId xmlns:a16="http://schemas.microsoft.com/office/drawing/2014/main" id="{31B385FE-F132-4D69-8B42-6CAC9A534EEA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2627" y="2304660"/>
            <a:ext cx="469900" cy="469900"/>
          </a:xfrm>
          <a:prstGeom prst="rect">
            <a:avLst/>
          </a:prstGeom>
        </p:spPr>
      </p:pic>
      <p:sp>
        <p:nvSpPr>
          <p:cNvPr id="334" name="ストライプ矢印 93">
            <a:extLst>
              <a:ext uri="{FF2B5EF4-FFF2-40B4-BE49-F238E27FC236}">
                <a16:creationId xmlns:a16="http://schemas.microsoft.com/office/drawing/2014/main" id="{5BDF71FA-B45A-4D87-B4CA-707C97DA9B49}"/>
              </a:ext>
            </a:extLst>
          </p:cNvPr>
          <p:cNvSpPr/>
          <p:nvPr/>
        </p:nvSpPr>
        <p:spPr bwMode="auto">
          <a:xfrm rot="16200000">
            <a:off x="5646609" y="2757554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35" name="テキスト ボックス 268">
            <a:extLst>
              <a:ext uri="{FF2B5EF4-FFF2-40B4-BE49-F238E27FC236}">
                <a16:creationId xmlns:a16="http://schemas.microsoft.com/office/drawing/2014/main" id="{B3E35061-31CF-4058-B828-008352CF3425}"/>
              </a:ext>
            </a:extLst>
          </p:cNvPr>
          <p:cNvSpPr txBox="1"/>
          <p:nvPr/>
        </p:nvSpPr>
        <p:spPr>
          <a:xfrm>
            <a:off x="5376171" y="2438168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 b="1" dirty="0" err="1">
                <a:latin typeface="+mj-ea"/>
                <a:ea typeface="+mj-ea"/>
              </a:rPr>
              <a:t>Integ</a:t>
            </a:r>
            <a:endParaRPr kumimoji="1" lang="en-US" altLang="ja-JP" sz="900" b="1" dirty="0">
              <a:latin typeface="+mj-ea"/>
              <a:ea typeface="+mj-ea"/>
            </a:endParaRPr>
          </a:p>
        </p:txBody>
      </p:sp>
      <p:sp>
        <p:nvSpPr>
          <p:cNvPr id="336" name="テキスト ボックス 268">
            <a:extLst>
              <a:ext uri="{FF2B5EF4-FFF2-40B4-BE49-F238E27FC236}">
                <a16:creationId xmlns:a16="http://schemas.microsoft.com/office/drawing/2014/main" id="{FCD46B3A-ACD2-4664-82B6-233719AA7FE7}"/>
              </a:ext>
            </a:extLst>
          </p:cNvPr>
          <p:cNvSpPr txBox="1"/>
          <p:nvPr/>
        </p:nvSpPr>
        <p:spPr>
          <a:xfrm>
            <a:off x="3211366" y="3793757"/>
            <a:ext cx="1253766" cy="46569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Pipeline</a:t>
            </a:r>
          </a:p>
          <a:p>
            <a:pPr algn="ctr"/>
            <a:r>
              <a:rPr kumimoji="1" lang="en-US" altLang="ja-JP" sz="800" dirty="0">
                <a:latin typeface="+mj-ea"/>
                <a:ea typeface="+mj-ea"/>
              </a:rPr>
              <a:t>(Build, Deploy ,Test)</a:t>
            </a:r>
          </a:p>
        </p:txBody>
      </p:sp>
      <p:sp>
        <p:nvSpPr>
          <p:cNvPr id="337" name="楕円 99">
            <a:extLst>
              <a:ext uri="{FF2B5EF4-FFF2-40B4-BE49-F238E27FC236}">
                <a16:creationId xmlns:a16="http://schemas.microsoft.com/office/drawing/2014/main" id="{98327314-A6D5-4BC4-83BB-2C36FD3BAE69}"/>
              </a:ext>
            </a:extLst>
          </p:cNvPr>
          <p:cNvSpPr>
            <a:spLocks noChangeAspect="1"/>
          </p:cNvSpPr>
          <p:nvPr/>
        </p:nvSpPr>
        <p:spPr>
          <a:xfrm>
            <a:off x="7434546" y="1865488"/>
            <a:ext cx="262654" cy="2673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338" name="直線矢印コネクタ 99">
            <a:extLst>
              <a:ext uri="{FF2B5EF4-FFF2-40B4-BE49-F238E27FC236}">
                <a16:creationId xmlns:a16="http://schemas.microsoft.com/office/drawing/2014/main" id="{F57A93C4-D1C7-44B4-8E81-AA74BAB57082}"/>
              </a:ext>
            </a:extLst>
          </p:cNvPr>
          <p:cNvCxnSpPr>
            <a:cxnSpLocks/>
          </p:cNvCxnSpPr>
          <p:nvPr/>
        </p:nvCxnSpPr>
        <p:spPr>
          <a:xfrm flipV="1">
            <a:off x="6102380" y="2126228"/>
            <a:ext cx="1377015" cy="993049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テキスト ボックス 268">
            <a:extLst>
              <a:ext uri="{FF2B5EF4-FFF2-40B4-BE49-F238E27FC236}">
                <a16:creationId xmlns:a16="http://schemas.microsoft.com/office/drawing/2014/main" id="{AC09A0AD-9DDF-401E-9B7C-D778D868F9CA}"/>
              </a:ext>
            </a:extLst>
          </p:cNvPr>
          <p:cNvSpPr txBox="1"/>
          <p:nvPr/>
        </p:nvSpPr>
        <p:spPr>
          <a:xfrm>
            <a:off x="7183448" y="1901989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</a:t>
            </a:r>
          </a:p>
        </p:txBody>
      </p:sp>
      <p:cxnSp>
        <p:nvCxnSpPr>
          <p:cNvPr id="340" name="直線矢印コネクタ 105">
            <a:extLst>
              <a:ext uri="{FF2B5EF4-FFF2-40B4-BE49-F238E27FC236}">
                <a16:creationId xmlns:a16="http://schemas.microsoft.com/office/drawing/2014/main" id="{369FB8BF-705C-47E1-8AC3-26D48B9F80B2}"/>
              </a:ext>
            </a:extLst>
          </p:cNvPr>
          <p:cNvCxnSpPr>
            <a:cxnSpLocks/>
            <a:endCxn id="456" idx="2"/>
          </p:cNvCxnSpPr>
          <p:nvPr/>
        </p:nvCxnSpPr>
        <p:spPr>
          <a:xfrm>
            <a:off x="6150847" y="5665013"/>
            <a:ext cx="2830561" cy="37516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矢印コネクタ 106">
            <a:extLst>
              <a:ext uri="{FF2B5EF4-FFF2-40B4-BE49-F238E27FC236}">
                <a16:creationId xmlns:a16="http://schemas.microsoft.com/office/drawing/2014/main" id="{A96F460F-A0E8-4B9F-8AD0-01EA6F5E6FBB}"/>
              </a:ext>
            </a:extLst>
          </p:cNvPr>
          <p:cNvCxnSpPr>
            <a:cxnSpLocks/>
          </p:cNvCxnSpPr>
          <p:nvPr/>
        </p:nvCxnSpPr>
        <p:spPr>
          <a:xfrm>
            <a:off x="6150847" y="5071747"/>
            <a:ext cx="1299268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268">
            <a:extLst>
              <a:ext uri="{FF2B5EF4-FFF2-40B4-BE49-F238E27FC236}">
                <a16:creationId xmlns:a16="http://schemas.microsoft.com/office/drawing/2014/main" id="{840ACB15-E6DE-472B-9F10-6BF424991F8A}"/>
              </a:ext>
            </a:extLst>
          </p:cNvPr>
          <p:cNvSpPr txBox="1"/>
          <p:nvPr/>
        </p:nvSpPr>
        <p:spPr>
          <a:xfrm>
            <a:off x="5815251" y="5132553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Payment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sp>
        <p:nvSpPr>
          <p:cNvPr id="343" name="テキスト ボックス 268">
            <a:extLst>
              <a:ext uri="{FF2B5EF4-FFF2-40B4-BE49-F238E27FC236}">
                <a16:creationId xmlns:a16="http://schemas.microsoft.com/office/drawing/2014/main" id="{01B5B52E-BFA6-495E-A16A-EB0518D78B1F}"/>
              </a:ext>
            </a:extLst>
          </p:cNvPr>
          <p:cNvSpPr txBox="1"/>
          <p:nvPr/>
        </p:nvSpPr>
        <p:spPr>
          <a:xfrm>
            <a:off x="5888634" y="5780410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Order</a:t>
            </a:r>
          </a:p>
        </p:txBody>
      </p:sp>
      <p:sp>
        <p:nvSpPr>
          <p:cNvPr id="344" name="楕円 99">
            <a:extLst>
              <a:ext uri="{FF2B5EF4-FFF2-40B4-BE49-F238E27FC236}">
                <a16:creationId xmlns:a16="http://schemas.microsoft.com/office/drawing/2014/main" id="{F6F634C2-C2B5-4894-8877-7CC4B8A40615}"/>
              </a:ext>
            </a:extLst>
          </p:cNvPr>
          <p:cNvSpPr>
            <a:spLocks noChangeAspect="1"/>
          </p:cNvSpPr>
          <p:nvPr/>
        </p:nvSpPr>
        <p:spPr>
          <a:xfrm>
            <a:off x="6140368" y="4919828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45" name="楕円 99">
            <a:extLst>
              <a:ext uri="{FF2B5EF4-FFF2-40B4-BE49-F238E27FC236}">
                <a16:creationId xmlns:a16="http://schemas.microsoft.com/office/drawing/2014/main" id="{6832C75A-49B9-4517-BC4D-76D36ACDFA57}"/>
              </a:ext>
            </a:extLst>
          </p:cNvPr>
          <p:cNvSpPr>
            <a:spLocks noChangeAspect="1"/>
          </p:cNvSpPr>
          <p:nvPr/>
        </p:nvSpPr>
        <p:spPr>
          <a:xfrm>
            <a:off x="6150847" y="5515461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pic>
        <p:nvPicPr>
          <p:cNvPr id="346" name="図 115">
            <a:extLst>
              <a:ext uri="{FF2B5EF4-FFF2-40B4-BE49-F238E27FC236}">
                <a16:creationId xmlns:a16="http://schemas.microsoft.com/office/drawing/2014/main" id="{88C4ED16-E17C-464F-81F7-34934E5D3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404" y="5200348"/>
            <a:ext cx="412378" cy="389966"/>
          </a:xfrm>
          <a:prstGeom prst="rect">
            <a:avLst/>
          </a:prstGeom>
        </p:spPr>
      </p:pic>
      <p:sp>
        <p:nvSpPr>
          <p:cNvPr id="347" name="楕円 99">
            <a:extLst>
              <a:ext uri="{FF2B5EF4-FFF2-40B4-BE49-F238E27FC236}">
                <a16:creationId xmlns:a16="http://schemas.microsoft.com/office/drawing/2014/main" id="{1AFEE898-8501-4DEA-8EBD-5D389B99E35D}"/>
              </a:ext>
            </a:extLst>
          </p:cNvPr>
          <p:cNvSpPr>
            <a:spLocks noChangeAspect="1"/>
          </p:cNvSpPr>
          <p:nvPr/>
        </p:nvSpPr>
        <p:spPr>
          <a:xfrm>
            <a:off x="7320566" y="4958514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48" name="テキスト ボックス 268">
            <a:extLst>
              <a:ext uri="{FF2B5EF4-FFF2-40B4-BE49-F238E27FC236}">
                <a16:creationId xmlns:a16="http://schemas.microsoft.com/office/drawing/2014/main" id="{F4CBE2E6-3702-4D35-A5DD-9E1E2E0D49C1}"/>
              </a:ext>
            </a:extLst>
          </p:cNvPr>
          <p:cNvSpPr txBox="1"/>
          <p:nvPr/>
        </p:nvSpPr>
        <p:spPr>
          <a:xfrm>
            <a:off x="6849397" y="5730011"/>
            <a:ext cx="901358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dirty="0">
                <a:latin typeface="+mj-ea"/>
                <a:ea typeface="+mj-ea"/>
              </a:rPr>
              <a:t>Create &amp; UT on Laptop</a:t>
            </a:r>
          </a:p>
        </p:txBody>
      </p:sp>
      <p:cxnSp>
        <p:nvCxnSpPr>
          <p:cNvPr id="349" name="直線矢印コネクタ 124">
            <a:extLst>
              <a:ext uri="{FF2B5EF4-FFF2-40B4-BE49-F238E27FC236}">
                <a16:creationId xmlns:a16="http://schemas.microsoft.com/office/drawing/2014/main" id="{3CA36582-9334-41CF-A18C-B16EFF8EF44C}"/>
              </a:ext>
            </a:extLst>
          </p:cNvPr>
          <p:cNvCxnSpPr>
            <a:cxnSpLocks/>
            <a:endCxn id="344" idx="1"/>
          </p:cNvCxnSpPr>
          <p:nvPr/>
        </p:nvCxnSpPr>
        <p:spPr>
          <a:xfrm>
            <a:off x="4590076" y="4326563"/>
            <a:ext cx="1588757" cy="632413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矢印コネクタ 128">
            <a:extLst>
              <a:ext uri="{FF2B5EF4-FFF2-40B4-BE49-F238E27FC236}">
                <a16:creationId xmlns:a16="http://schemas.microsoft.com/office/drawing/2014/main" id="{7F66BEF5-40C2-4904-903D-8A8FAFBB0F7C}"/>
              </a:ext>
            </a:extLst>
          </p:cNvPr>
          <p:cNvCxnSpPr>
            <a:cxnSpLocks/>
            <a:endCxn id="345" idx="1"/>
          </p:cNvCxnSpPr>
          <p:nvPr/>
        </p:nvCxnSpPr>
        <p:spPr>
          <a:xfrm>
            <a:off x="4606027" y="4340678"/>
            <a:ext cx="1583285" cy="1213931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1" name="図 131">
            <a:extLst>
              <a:ext uri="{FF2B5EF4-FFF2-40B4-BE49-F238E27FC236}">
                <a16:creationId xmlns:a16="http://schemas.microsoft.com/office/drawing/2014/main" id="{2541F72C-6E7B-4A25-9DCA-E7D857ED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52" y="2234997"/>
            <a:ext cx="296952" cy="290892"/>
          </a:xfrm>
          <a:prstGeom prst="rect">
            <a:avLst/>
          </a:prstGeom>
        </p:spPr>
      </p:pic>
      <p:pic>
        <p:nvPicPr>
          <p:cNvPr id="352" name="Graphic 135">
            <a:extLst>
              <a:ext uri="{FF2B5EF4-FFF2-40B4-BE49-F238E27FC236}">
                <a16:creationId xmlns:a16="http://schemas.microsoft.com/office/drawing/2014/main" id="{622EE944-697B-469A-8E16-5D368F79A9B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1851" y="2316339"/>
            <a:ext cx="469900" cy="469900"/>
          </a:xfrm>
          <a:prstGeom prst="rect">
            <a:avLst/>
          </a:prstGeom>
        </p:spPr>
      </p:pic>
      <p:sp>
        <p:nvSpPr>
          <p:cNvPr id="353" name="ストライプ矢印 133">
            <a:extLst>
              <a:ext uri="{FF2B5EF4-FFF2-40B4-BE49-F238E27FC236}">
                <a16:creationId xmlns:a16="http://schemas.microsoft.com/office/drawing/2014/main" id="{4D04B683-C959-4D31-9CDB-688331527B79}"/>
              </a:ext>
            </a:extLst>
          </p:cNvPr>
          <p:cNvSpPr/>
          <p:nvPr/>
        </p:nvSpPr>
        <p:spPr bwMode="auto">
          <a:xfrm rot="18705825">
            <a:off x="5830559" y="2781873"/>
            <a:ext cx="356565" cy="23518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54" name="テキスト ボックス 268">
            <a:extLst>
              <a:ext uri="{FF2B5EF4-FFF2-40B4-BE49-F238E27FC236}">
                <a16:creationId xmlns:a16="http://schemas.microsoft.com/office/drawing/2014/main" id="{80913C1E-32F3-4770-8C66-303E6AAB4EAB}"/>
              </a:ext>
            </a:extLst>
          </p:cNvPr>
          <p:cNvSpPr txBox="1"/>
          <p:nvPr/>
        </p:nvSpPr>
        <p:spPr>
          <a:xfrm>
            <a:off x="5865395" y="2461570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 dirty="0">
                <a:latin typeface="+mj-ea"/>
                <a:ea typeface="+mj-ea"/>
              </a:rPr>
              <a:t>Stage</a:t>
            </a:r>
          </a:p>
        </p:txBody>
      </p:sp>
      <p:pic>
        <p:nvPicPr>
          <p:cNvPr id="355" name="図 135">
            <a:extLst>
              <a:ext uri="{FF2B5EF4-FFF2-40B4-BE49-F238E27FC236}">
                <a16:creationId xmlns:a16="http://schemas.microsoft.com/office/drawing/2014/main" id="{54C1C1A7-87F4-4BD1-94BB-6A242D4F0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46" y="2234359"/>
            <a:ext cx="296952" cy="290892"/>
          </a:xfrm>
          <a:prstGeom prst="rect">
            <a:avLst/>
          </a:prstGeom>
        </p:spPr>
      </p:pic>
      <p:pic>
        <p:nvPicPr>
          <p:cNvPr id="356" name="Graphic 135">
            <a:extLst>
              <a:ext uri="{FF2B5EF4-FFF2-40B4-BE49-F238E27FC236}">
                <a16:creationId xmlns:a16="http://schemas.microsoft.com/office/drawing/2014/main" id="{6928D530-DA61-4683-AD3A-B9AA572ACD5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37045" y="2315701"/>
            <a:ext cx="469900" cy="469900"/>
          </a:xfrm>
          <a:prstGeom prst="rect">
            <a:avLst/>
          </a:prstGeom>
        </p:spPr>
      </p:pic>
      <p:sp>
        <p:nvSpPr>
          <p:cNvPr id="357" name="ストライプ矢印 137">
            <a:extLst>
              <a:ext uri="{FF2B5EF4-FFF2-40B4-BE49-F238E27FC236}">
                <a16:creationId xmlns:a16="http://schemas.microsoft.com/office/drawing/2014/main" id="{1AE2113E-6FBE-4F57-A6F7-A3A89ED44C10}"/>
              </a:ext>
            </a:extLst>
          </p:cNvPr>
          <p:cNvSpPr/>
          <p:nvPr/>
        </p:nvSpPr>
        <p:spPr bwMode="auto">
          <a:xfrm rot="19264294">
            <a:off x="5950482" y="2816082"/>
            <a:ext cx="663383" cy="21870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58" name="テキスト ボックス 268">
            <a:extLst>
              <a:ext uri="{FF2B5EF4-FFF2-40B4-BE49-F238E27FC236}">
                <a16:creationId xmlns:a16="http://schemas.microsoft.com/office/drawing/2014/main" id="{303F3BEF-2568-47E6-B2B5-8A72254D607F}"/>
              </a:ext>
            </a:extLst>
          </p:cNvPr>
          <p:cNvSpPr txBox="1"/>
          <p:nvPr/>
        </p:nvSpPr>
        <p:spPr>
          <a:xfrm>
            <a:off x="6370589" y="246093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 b="1" dirty="0">
                <a:latin typeface="+mj-ea"/>
                <a:ea typeface="+mj-ea"/>
              </a:rPr>
              <a:t>Prod</a:t>
            </a:r>
          </a:p>
        </p:txBody>
      </p:sp>
      <p:sp>
        <p:nvSpPr>
          <p:cNvPr id="359" name="テキスト ボックス 268">
            <a:extLst>
              <a:ext uri="{FF2B5EF4-FFF2-40B4-BE49-F238E27FC236}">
                <a16:creationId xmlns:a16="http://schemas.microsoft.com/office/drawing/2014/main" id="{E1A1D7A6-FE19-4EE6-B89E-A7E1F01A6D86}"/>
              </a:ext>
            </a:extLst>
          </p:cNvPr>
          <p:cNvSpPr txBox="1"/>
          <p:nvPr/>
        </p:nvSpPr>
        <p:spPr>
          <a:xfrm>
            <a:off x="6981494" y="2515743"/>
            <a:ext cx="995881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In Prod </a:t>
            </a:r>
            <a:r>
              <a:rPr lang="en-US" altLang="ja-JP" sz="800" dirty="0">
                <a:latin typeface="+mj-ea"/>
                <a:ea typeface="+mj-ea"/>
                <a:sym typeface="Wingdings" pitchFamily="2" charset="2"/>
              </a:rPr>
              <a:t> OK</a:t>
            </a:r>
          </a:p>
          <a:p>
            <a:pPr algn="ctr"/>
            <a:r>
              <a:rPr lang="ja-JP" altLang="en-US" sz="800" dirty="0">
                <a:latin typeface="+mj-ea"/>
                <a:ea typeface="+mj-ea"/>
                <a:sym typeface="Wingdings" pitchFamily="2" charset="2"/>
              </a:rPr>
              <a:t>↓</a:t>
            </a:r>
            <a:endParaRPr lang="en-US" altLang="ja-JP" sz="800" dirty="0">
              <a:latin typeface="+mj-ea"/>
              <a:ea typeface="+mj-ea"/>
            </a:endParaRPr>
          </a:p>
          <a:p>
            <a:pPr algn="ctr"/>
            <a:r>
              <a:rPr lang="en-US" altLang="ja-JP" sz="800" dirty="0">
                <a:latin typeface="+mj-ea"/>
                <a:ea typeface="+mj-ea"/>
              </a:rPr>
              <a:t>Pull Request &amp; Merge</a:t>
            </a:r>
            <a:endParaRPr kumimoji="1" lang="en-US" altLang="ja-JP" sz="800" dirty="0">
              <a:latin typeface="+mj-ea"/>
              <a:ea typeface="+mj-ea"/>
            </a:endParaRPr>
          </a:p>
        </p:txBody>
      </p:sp>
      <p:cxnSp>
        <p:nvCxnSpPr>
          <p:cNvPr id="360" name="直線矢印コネクタ 142">
            <a:extLst>
              <a:ext uri="{FF2B5EF4-FFF2-40B4-BE49-F238E27FC236}">
                <a16:creationId xmlns:a16="http://schemas.microsoft.com/office/drawing/2014/main" id="{6B91DE16-6A00-4091-868C-D0B47EBF2D25}"/>
              </a:ext>
            </a:extLst>
          </p:cNvPr>
          <p:cNvCxnSpPr>
            <a:cxnSpLocks/>
          </p:cNvCxnSpPr>
          <p:nvPr/>
        </p:nvCxnSpPr>
        <p:spPr>
          <a:xfrm flipH="1" flipV="1">
            <a:off x="7437786" y="4382187"/>
            <a:ext cx="1778" cy="652328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楕円 99">
            <a:extLst>
              <a:ext uri="{FF2B5EF4-FFF2-40B4-BE49-F238E27FC236}">
                <a16:creationId xmlns:a16="http://schemas.microsoft.com/office/drawing/2014/main" id="{74292A31-D7DB-4606-9FD8-AD45E85A738F}"/>
              </a:ext>
            </a:extLst>
          </p:cNvPr>
          <p:cNvSpPr>
            <a:spLocks noChangeAspect="1"/>
          </p:cNvSpPr>
          <p:nvPr/>
        </p:nvSpPr>
        <p:spPr>
          <a:xfrm>
            <a:off x="7308237" y="4195828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362" name="テキスト ボックス 268">
            <a:extLst>
              <a:ext uri="{FF2B5EF4-FFF2-40B4-BE49-F238E27FC236}">
                <a16:creationId xmlns:a16="http://schemas.microsoft.com/office/drawing/2014/main" id="{CDB6EDB2-22E6-4B2F-B9B4-C2F24FCBDD1E}"/>
              </a:ext>
            </a:extLst>
          </p:cNvPr>
          <p:cNvSpPr txBox="1"/>
          <p:nvPr/>
        </p:nvSpPr>
        <p:spPr>
          <a:xfrm>
            <a:off x="7050065" y="4207968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V1.0.2</a:t>
            </a:r>
          </a:p>
        </p:txBody>
      </p:sp>
      <p:cxnSp>
        <p:nvCxnSpPr>
          <p:cNvPr id="363" name="直線矢印コネクタ 145">
            <a:extLst>
              <a:ext uri="{FF2B5EF4-FFF2-40B4-BE49-F238E27FC236}">
                <a16:creationId xmlns:a16="http://schemas.microsoft.com/office/drawing/2014/main" id="{B6044622-1747-4953-8C92-F54041EAF732}"/>
              </a:ext>
            </a:extLst>
          </p:cNvPr>
          <p:cNvCxnSpPr>
            <a:cxnSpLocks/>
          </p:cNvCxnSpPr>
          <p:nvPr/>
        </p:nvCxnSpPr>
        <p:spPr>
          <a:xfrm flipH="1" flipV="1">
            <a:off x="9098444" y="4441836"/>
            <a:ext cx="22686" cy="1110532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4" name="図 154">
            <a:extLst>
              <a:ext uri="{FF2B5EF4-FFF2-40B4-BE49-F238E27FC236}">
                <a16:creationId xmlns:a16="http://schemas.microsoft.com/office/drawing/2014/main" id="{56487DBD-2431-43C8-AA7A-5B9906D0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080" y="2166612"/>
            <a:ext cx="296952" cy="290892"/>
          </a:xfrm>
          <a:prstGeom prst="rect">
            <a:avLst/>
          </a:prstGeom>
        </p:spPr>
      </p:pic>
      <p:sp>
        <p:nvSpPr>
          <p:cNvPr id="365" name="楕円 99">
            <a:extLst>
              <a:ext uri="{FF2B5EF4-FFF2-40B4-BE49-F238E27FC236}">
                <a16:creationId xmlns:a16="http://schemas.microsoft.com/office/drawing/2014/main" id="{960F0D45-FC85-42F7-B6C9-1CCFFCD7FF39}"/>
              </a:ext>
            </a:extLst>
          </p:cNvPr>
          <p:cNvSpPr>
            <a:spLocks noChangeAspect="1"/>
          </p:cNvSpPr>
          <p:nvPr/>
        </p:nvSpPr>
        <p:spPr>
          <a:xfrm>
            <a:off x="9661475" y="2994533"/>
            <a:ext cx="262654" cy="2673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66" name="テキスト ボックス 268">
            <a:extLst>
              <a:ext uri="{FF2B5EF4-FFF2-40B4-BE49-F238E27FC236}">
                <a16:creationId xmlns:a16="http://schemas.microsoft.com/office/drawing/2014/main" id="{7EFACB6F-C938-4588-8EDC-20B6577BC0AD}"/>
              </a:ext>
            </a:extLst>
          </p:cNvPr>
          <p:cNvSpPr txBox="1"/>
          <p:nvPr/>
        </p:nvSpPr>
        <p:spPr>
          <a:xfrm>
            <a:off x="9398823" y="3026136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V2</a:t>
            </a:r>
          </a:p>
        </p:txBody>
      </p:sp>
      <p:sp>
        <p:nvSpPr>
          <p:cNvPr id="367" name="テキスト ボックス 268">
            <a:extLst>
              <a:ext uri="{FF2B5EF4-FFF2-40B4-BE49-F238E27FC236}">
                <a16:creationId xmlns:a16="http://schemas.microsoft.com/office/drawing/2014/main" id="{85388734-59ED-4BF8-BD4C-1374974D6E6A}"/>
              </a:ext>
            </a:extLst>
          </p:cNvPr>
          <p:cNvSpPr txBox="1"/>
          <p:nvPr/>
        </p:nvSpPr>
        <p:spPr>
          <a:xfrm>
            <a:off x="9212291" y="3754863"/>
            <a:ext cx="995881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In DEV </a:t>
            </a:r>
            <a:r>
              <a:rPr lang="en-US" altLang="ja-JP" sz="800" dirty="0">
                <a:latin typeface="+mj-ea"/>
                <a:ea typeface="+mj-ea"/>
                <a:sym typeface="Wingdings" pitchFamily="2" charset="2"/>
              </a:rPr>
              <a:t> OK</a:t>
            </a:r>
          </a:p>
          <a:p>
            <a:pPr algn="ctr"/>
            <a:r>
              <a:rPr lang="ja-JP" altLang="en-US" sz="800" dirty="0">
                <a:latin typeface="+mj-ea"/>
                <a:ea typeface="+mj-ea"/>
                <a:sym typeface="Wingdings" pitchFamily="2" charset="2"/>
              </a:rPr>
              <a:t>↓</a:t>
            </a:r>
            <a:endParaRPr lang="en-US" altLang="ja-JP" sz="800" dirty="0">
              <a:latin typeface="+mj-ea"/>
              <a:ea typeface="+mj-ea"/>
            </a:endParaRPr>
          </a:p>
          <a:p>
            <a:pPr algn="ctr"/>
            <a:r>
              <a:rPr lang="en-US" altLang="ja-JP" sz="800" dirty="0">
                <a:latin typeface="+mj-ea"/>
                <a:ea typeface="+mj-ea"/>
              </a:rPr>
              <a:t>Pull Request &amp; Merge</a:t>
            </a:r>
            <a:endParaRPr kumimoji="1" lang="en-US" altLang="ja-JP" sz="800" dirty="0">
              <a:latin typeface="+mj-ea"/>
              <a:ea typeface="+mj-ea"/>
            </a:endParaRPr>
          </a:p>
        </p:txBody>
      </p:sp>
      <p:pic>
        <p:nvPicPr>
          <p:cNvPr id="368" name="Graphic 135">
            <a:extLst>
              <a:ext uri="{FF2B5EF4-FFF2-40B4-BE49-F238E27FC236}">
                <a16:creationId xmlns:a16="http://schemas.microsoft.com/office/drawing/2014/main" id="{7CD78E83-9877-4156-A743-347663F9EC4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5279" y="2247954"/>
            <a:ext cx="469900" cy="469900"/>
          </a:xfrm>
          <a:prstGeom prst="rect">
            <a:avLst/>
          </a:prstGeom>
        </p:spPr>
      </p:pic>
      <p:sp>
        <p:nvSpPr>
          <p:cNvPr id="369" name="ストライプ矢印 160">
            <a:extLst>
              <a:ext uri="{FF2B5EF4-FFF2-40B4-BE49-F238E27FC236}">
                <a16:creationId xmlns:a16="http://schemas.microsoft.com/office/drawing/2014/main" id="{37260F79-BBBE-4628-9608-EFE08AE856AA}"/>
              </a:ext>
            </a:extLst>
          </p:cNvPr>
          <p:cNvSpPr/>
          <p:nvPr/>
        </p:nvSpPr>
        <p:spPr bwMode="auto">
          <a:xfrm rot="16200000">
            <a:off x="9669261" y="2700848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70" name="テキスト ボックス 268">
            <a:extLst>
              <a:ext uri="{FF2B5EF4-FFF2-40B4-BE49-F238E27FC236}">
                <a16:creationId xmlns:a16="http://schemas.microsoft.com/office/drawing/2014/main" id="{CD3FB1ED-71E4-4915-BBB6-DD4FBBC7C1AA}"/>
              </a:ext>
            </a:extLst>
          </p:cNvPr>
          <p:cNvSpPr txBox="1"/>
          <p:nvPr/>
        </p:nvSpPr>
        <p:spPr>
          <a:xfrm>
            <a:off x="9398823" y="238146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 err="1">
                <a:latin typeface="+mj-ea"/>
                <a:ea typeface="+mj-ea"/>
              </a:rPr>
              <a:t>Integ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cxnSp>
        <p:nvCxnSpPr>
          <p:cNvPr id="371" name="直線矢印コネクタ 164">
            <a:extLst>
              <a:ext uri="{FF2B5EF4-FFF2-40B4-BE49-F238E27FC236}">
                <a16:creationId xmlns:a16="http://schemas.microsoft.com/office/drawing/2014/main" id="{9E92661D-04AB-4167-BD84-9F80B947A72B}"/>
              </a:ext>
            </a:extLst>
          </p:cNvPr>
          <p:cNvCxnSpPr>
            <a:cxnSpLocks/>
          </p:cNvCxnSpPr>
          <p:nvPr/>
        </p:nvCxnSpPr>
        <p:spPr>
          <a:xfrm flipV="1">
            <a:off x="10062907" y="2076566"/>
            <a:ext cx="1740404" cy="1086776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2" name="図 165">
            <a:extLst>
              <a:ext uri="{FF2B5EF4-FFF2-40B4-BE49-F238E27FC236}">
                <a16:creationId xmlns:a16="http://schemas.microsoft.com/office/drawing/2014/main" id="{EE9AF3FF-760D-415B-A29A-07B536B6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304" y="2178291"/>
            <a:ext cx="296952" cy="290892"/>
          </a:xfrm>
          <a:prstGeom prst="rect">
            <a:avLst/>
          </a:prstGeom>
        </p:spPr>
      </p:pic>
      <p:pic>
        <p:nvPicPr>
          <p:cNvPr id="373" name="Graphic 135">
            <a:extLst>
              <a:ext uri="{FF2B5EF4-FFF2-40B4-BE49-F238E27FC236}">
                <a16:creationId xmlns:a16="http://schemas.microsoft.com/office/drawing/2014/main" id="{E77FF0DB-A3E1-417B-B844-26EFC415D24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4503" y="2259633"/>
            <a:ext cx="469900" cy="469900"/>
          </a:xfrm>
          <a:prstGeom prst="rect">
            <a:avLst/>
          </a:prstGeom>
        </p:spPr>
      </p:pic>
      <p:sp>
        <p:nvSpPr>
          <p:cNvPr id="374" name="ストライプ矢印 167">
            <a:extLst>
              <a:ext uri="{FF2B5EF4-FFF2-40B4-BE49-F238E27FC236}">
                <a16:creationId xmlns:a16="http://schemas.microsoft.com/office/drawing/2014/main" id="{4BC24C63-7B1A-49B1-88DC-D2910BE0BEFA}"/>
              </a:ext>
            </a:extLst>
          </p:cNvPr>
          <p:cNvSpPr/>
          <p:nvPr/>
        </p:nvSpPr>
        <p:spPr bwMode="auto">
          <a:xfrm rot="18705825">
            <a:off x="9853211" y="2725167"/>
            <a:ext cx="356565" cy="23518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77" name="テキスト ボックス 268">
            <a:extLst>
              <a:ext uri="{FF2B5EF4-FFF2-40B4-BE49-F238E27FC236}">
                <a16:creationId xmlns:a16="http://schemas.microsoft.com/office/drawing/2014/main" id="{2AE2B7E5-E2C9-4ECB-BAD4-7B6DE8A30F11}"/>
              </a:ext>
            </a:extLst>
          </p:cNvPr>
          <p:cNvSpPr txBox="1"/>
          <p:nvPr/>
        </p:nvSpPr>
        <p:spPr>
          <a:xfrm>
            <a:off x="9888047" y="2404864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 dirty="0">
                <a:latin typeface="+mj-ea"/>
                <a:ea typeface="+mj-ea"/>
              </a:rPr>
              <a:t>Stage</a:t>
            </a:r>
          </a:p>
        </p:txBody>
      </p:sp>
      <p:pic>
        <p:nvPicPr>
          <p:cNvPr id="380" name="図 169">
            <a:extLst>
              <a:ext uri="{FF2B5EF4-FFF2-40B4-BE49-F238E27FC236}">
                <a16:creationId xmlns:a16="http://schemas.microsoft.com/office/drawing/2014/main" id="{EDD33C68-B899-466E-8D27-141C44B2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498" y="2177653"/>
            <a:ext cx="296952" cy="290892"/>
          </a:xfrm>
          <a:prstGeom prst="rect">
            <a:avLst/>
          </a:prstGeom>
        </p:spPr>
      </p:pic>
      <p:pic>
        <p:nvPicPr>
          <p:cNvPr id="384" name="Graphic 135">
            <a:extLst>
              <a:ext uri="{FF2B5EF4-FFF2-40B4-BE49-F238E27FC236}">
                <a16:creationId xmlns:a16="http://schemas.microsoft.com/office/drawing/2014/main" id="{83C08393-A41A-4548-AFFD-AF15B98B41F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59697" y="2258995"/>
            <a:ext cx="469900" cy="469900"/>
          </a:xfrm>
          <a:prstGeom prst="rect">
            <a:avLst/>
          </a:prstGeom>
        </p:spPr>
      </p:pic>
      <p:sp>
        <p:nvSpPr>
          <p:cNvPr id="385" name="ストライプ矢印 171">
            <a:extLst>
              <a:ext uri="{FF2B5EF4-FFF2-40B4-BE49-F238E27FC236}">
                <a16:creationId xmlns:a16="http://schemas.microsoft.com/office/drawing/2014/main" id="{A4ABECA3-8BF7-4C47-A776-9A0DAEB7810E}"/>
              </a:ext>
            </a:extLst>
          </p:cNvPr>
          <p:cNvSpPr/>
          <p:nvPr/>
        </p:nvSpPr>
        <p:spPr bwMode="auto">
          <a:xfrm rot="19264294">
            <a:off x="9973134" y="2759376"/>
            <a:ext cx="663383" cy="21870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87" name="テキスト ボックス 268">
            <a:extLst>
              <a:ext uri="{FF2B5EF4-FFF2-40B4-BE49-F238E27FC236}">
                <a16:creationId xmlns:a16="http://schemas.microsoft.com/office/drawing/2014/main" id="{2D6E8AD3-B0F5-4C06-84E1-B5BBFBB7DA7A}"/>
              </a:ext>
            </a:extLst>
          </p:cNvPr>
          <p:cNvSpPr txBox="1"/>
          <p:nvPr/>
        </p:nvSpPr>
        <p:spPr>
          <a:xfrm>
            <a:off x="10393241" y="2404226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 b="1" dirty="0">
                <a:latin typeface="+mj-ea"/>
                <a:ea typeface="+mj-ea"/>
              </a:rPr>
              <a:t>Prod</a:t>
            </a:r>
          </a:p>
        </p:txBody>
      </p:sp>
      <p:sp>
        <p:nvSpPr>
          <p:cNvPr id="389" name="楕円 99">
            <a:extLst>
              <a:ext uri="{FF2B5EF4-FFF2-40B4-BE49-F238E27FC236}">
                <a16:creationId xmlns:a16="http://schemas.microsoft.com/office/drawing/2014/main" id="{B1A5F516-13B4-4B0F-BC10-332DE93D7F54}"/>
              </a:ext>
            </a:extLst>
          </p:cNvPr>
          <p:cNvSpPr>
            <a:spLocks noChangeAspect="1"/>
          </p:cNvSpPr>
          <p:nvPr/>
        </p:nvSpPr>
        <p:spPr>
          <a:xfrm>
            <a:off x="11699712" y="1890293"/>
            <a:ext cx="262654" cy="2673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90" name="テキスト ボックス 268">
            <a:extLst>
              <a:ext uri="{FF2B5EF4-FFF2-40B4-BE49-F238E27FC236}">
                <a16:creationId xmlns:a16="http://schemas.microsoft.com/office/drawing/2014/main" id="{F2D7A833-037F-429D-BA32-7804D5918340}"/>
              </a:ext>
            </a:extLst>
          </p:cNvPr>
          <p:cNvSpPr txBox="1"/>
          <p:nvPr/>
        </p:nvSpPr>
        <p:spPr>
          <a:xfrm>
            <a:off x="11430989" y="1916893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V2</a:t>
            </a:r>
          </a:p>
        </p:txBody>
      </p:sp>
      <p:pic>
        <p:nvPicPr>
          <p:cNvPr id="391" name="図 187">
            <a:extLst>
              <a:ext uri="{FF2B5EF4-FFF2-40B4-BE49-F238E27FC236}">
                <a16:creationId xmlns:a16="http://schemas.microsoft.com/office/drawing/2014/main" id="{CE41EF52-6EEF-4DE4-A299-BFE76A0F5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343" y="5373587"/>
            <a:ext cx="296952" cy="290892"/>
          </a:xfrm>
          <a:prstGeom prst="rect">
            <a:avLst/>
          </a:prstGeom>
        </p:spPr>
      </p:pic>
      <p:sp>
        <p:nvSpPr>
          <p:cNvPr id="392" name="テキスト ボックス 268">
            <a:extLst>
              <a:ext uri="{FF2B5EF4-FFF2-40B4-BE49-F238E27FC236}">
                <a16:creationId xmlns:a16="http://schemas.microsoft.com/office/drawing/2014/main" id="{5506CD3D-FDCE-4D0A-B61B-BA74A6D9413F}"/>
              </a:ext>
            </a:extLst>
          </p:cNvPr>
          <p:cNvSpPr txBox="1"/>
          <p:nvPr/>
        </p:nvSpPr>
        <p:spPr>
          <a:xfrm>
            <a:off x="11110378" y="5318389"/>
            <a:ext cx="901358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Pipeline</a:t>
            </a:r>
          </a:p>
          <a:p>
            <a:pPr algn="ctr"/>
            <a:r>
              <a:rPr kumimoji="1" lang="en-US" altLang="ja-JP" sz="800" dirty="0">
                <a:latin typeface="+mj-ea"/>
                <a:ea typeface="+mj-ea"/>
              </a:rPr>
              <a:t>(</a:t>
            </a:r>
            <a:r>
              <a:rPr kumimoji="1" lang="en-US" altLang="ja-JP" sz="800" dirty="0" err="1">
                <a:latin typeface="+mj-ea"/>
                <a:ea typeface="+mj-ea"/>
              </a:rPr>
              <a:t>Build&amp;Deploy&amp;Test</a:t>
            </a:r>
            <a:r>
              <a:rPr kumimoji="1" lang="en-US" altLang="ja-JP" sz="800" dirty="0">
                <a:latin typeface="+mj-ea"/>
                <a:ea typeface="+mj-ea"/>
              </a:rPr>
              <a:t>)</a:t>
            </a:r>
          </a:p>
        </p:txBody>
      </p:sp>
      <p:pic>
        <p:nvPicPr>
          <p:cNvPr id="393" name="Graphic 135">
            <a:extLst>
              <a:ext uri="{FF2B5EF4-FFF2-40B4-BE49-F238E27FC236}">
                <a16:creationId xmlns:a16="http://schemas.microsoft.com/office/drawing/2014/main" id="{554F4D86-19D4-4AC6-9524-BF1BDC31E33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63044" y="5758059"/>
            <a:ext cx="296952" cy="296952"/>
          </a:xfrm>
          <a:prstGeom prst="rect">
            <a:avLst/>
          </a:prstGeom>
        </p:spPr>
      </p:pic>
      <p:sp>
        <p:nvSpPr>
          <p:cNvPr id="394" name="テキスト ボックス 268">
            <a:extLst>
              <a:ext uri="{FF2B5EF4-FFF2-40B4-BE49-F238E27FC236}">
                <a16:creationId xmlns:a16="http://schemas.microsoft.com/office/drawing/2014/main" id="{87A81742-7FDA-4D22-AF8F-8D16E549ECAB}"/>
              </a:ext>
            </a:extLst>
          </p:cNvPr>
          <p:cNvSpPr txBox="1"/>
          <p:nvPr/>
        </p:nvSpPr>
        <p:spPr>
          <a:xfrm>
            <a:off x="11095245" y="5834841"/>
            <a:ext cx="901358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server</a:t>
            </a:r>
            <a:endParaRPr kumimoji="1" lang="en-US" altLang="ja-JP" sz="800" dirty="0">
              <a:latin typeface="+mj-ea"/>
              <a:ea typeface="+mj-ea"/>
            </a:endParaRPr>
          </a:p>
        </p:txBody>
      </p:sp>
      <p:sp>
        <p:nvSpPr>
          <p:cNvPr id="403" name="テキスト ボックス 268">
            <a:extLst>
              <a:ext uri="{FF2B5EF4-FFF2-40B4-BE49-F238E27FC236}">
                <a16:creationId xmlns:a16="http://schemas.microsoft.com/office/drawing/2014/main" id="{19D8A63E-41B6-4926-9525-EFDCC83F5B14}"/>
              </a:ext>
            </a:extLst>
          </p:cNvPr>
          <p:cNvSpPr txBox="1"/>
          <p:nvPr/>
        </p:nvSpPr>
        <p:spPr>
          <a:xfrm>
            <a:off x="19812" y="4085693"/>
            <a:ext cx="1057023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 dirty="0">
                <a:latin typeface="+mj-ea"/>
                <a:ea typeface="+mj-ea"/>
              </a:rPr>
              <a:t>Develop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=Master</a:t>
            </a:r>
          </a:p>
          <a:p>
            <a:pPr algn="ctr"/>
            <a:r>
              <a:rPr kumimoji="1" lang="en-US" altLang="ja-JP" sz="1100" b="1" dirty="0">
                <a:latin typeface="+mj-ea"/>
                <a:ea typeface="+mj-ea"/>
              </a:rPr>
              <a:t>(Default branch)</a:t>
            </a:r>
          </a:p>
        </p:txBody>
      </p:sp>
      <p:sp>
        <p:nvSpPr>
          <p:cNvPr id="404" name="テキスト ボックス 268">
            <a:extLst>
              <a:ext uri="{FF2B5EF4-FFF2-40B4-BE49-F238E27FC236}">
                <a16:creationId xmlns:a16="http://schemas.microsoft.com/office/drawing/2014/main" id="{E3A36031-17BA-4C6D-988C-28BE78F31695}"/>
              </a:ext>
            </a:extLst>
          </p:cNvPr>
          <p:cNvSpPr txBox="1"/>
          <p:nvPr/>
        </p:nvSpPr>
        <p:spPr>
          <a:xfrm>
            <a:off x="118420" y="5462729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latin typeface="+mj-ea"/>
                <a:ea typeface="+mj-ea"/>
              </a:rPr>
              <a:t>Feature</a:t>
            </a:r>
            <a:endParaRPr kumimoji="1" lang="en-US" altLang="ja-JP" sz="1100" b="1" dirty="0">
              <a:latin typeface="+mj-ea"/>
              <a:ea typeface="+mj-ea"/>
            </a:endParaRPr>
          </a:p>
        </p:txBody>
      </p:sp>
      <p:sp>
        <p:nvSpPr>
          <p:cNvPr id="405" name="テキスト ボックス 268">
            <a:extLst>
              <a:ext uri="{FF2B5EF4-FFF2-40B4-BE49-F238E27FC236}">
                <a16:creationId xmlns:a16="http://schemas.microsoft.com/office/drawing/2014/main" id="{7BA37381-73D1-47CF-9E6D-03BB4E5EDC89}"/>
              </a:ext>
            </a:extLst>
          </p:cNvPr>
          <p:cNvSpPr txBox="1"/>
          <p:nvPr/>
        </p:nvSpPr>
        <p:spPr>
          <a:xfrm>
            <a:off x="162605" y="3119277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latin typeface="+mj-ea"/>
                <a:ea typeface="+mj-ea"/>
              </a:rPr>
              <a:t>R</a:t>
            </a:r>
            <a:r>
              <a:rPr kumimoji="1" lang="en-US" altLang="ja-JP" sz="1100" b="1" dirty="0">
                <a:latin typeface="+mj-ea"/>
                <a:ea typeface="+mj-ea"/>
              </a:rPr>
              <a:t>elease</a:t>
            </a:r>
          </a:p>
        </p:txBody>
      </p:sp>
      <p:sp>
        <p:nvSpPr>
          <p:cNvPr id="406" name="テキスト ボックス 268">
            <a:extLst>
              <a:ext uri="{FF2B5EF4-FFF2-40B4-BE49-F238E27FC236}">
                <a16:creationId xmlns:a16="http://schemas.microsoft.com/office/drawing/2014/main" id="{E2436DED-0037-4FAE-9B6D-499995FE2B52}"/>
              </a:ext>
            </a:extLst>
          </p:cNvPr>
          <p:cNvSpPr txBox="1"/>
          <p:nvPr/>
        </p:nvSpPr>
        <p:spPr>
          <a:xfrm>
            <a:off x="92563" y="1704457"/>
            <a:ext cx="1013336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100" b="1" strike="sngStrike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Production</a:t>
            </a:r>
          </a:p>
          <a:p>
            <a:pPr algn="ctr"/>
            <a:endParaRPr kumimoji="1" lang="en-US" altLang="ja-JP" sz="1100" b="1" dirty="0">
              <a:latin typeface="+mj-ea"/>
              <a:ea typeface="+mj-ea"/>
            </a:endParaRPr>
          </a:p>
        </p:txBody>
      </p:sp>
      <p:sp>
        <p:nvSpPr>
          <p:cNvPr id="407" name="テキスト ボックス 268">
            <a:extLst>
              <a:ext uri="{FF2B5EF4-FFF2-40B4-BE49-F238E27FC236}">
                <a16:creationId xmlns:a16="http://schemas.microsoft.com/office/drawing/2014/main" id="{0D96011A-130B-4D67-AD5F-A261D56EA871}"/>
              </a:ext>
            </a:extLst>
          </p:cNvPr>
          <p:cNvSpPr txBox="1"/>
          <p:nvPr/>
        </p:nvSpPr>
        <p:spPr>
          <a:xfrm>
            <a:off x="51709" y="1079746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 dirty="0">
                <a:latin typeface="+mj-ea"/>
                <a:ea typeface="+mj-ea"/>
              </a:rPr>
              <a:t>Fix</a:t>
            </a:r>
          </a:p>
        </p:txBody>
      </p:sp>
      <p:pic>
        <p:nvPicPr>
          <p:cNvPr id="409" name="図 95">
            <a:extLst>
              <a:ext uri="{FF2B5EF4-FFF2-40B4-BE49-F238E27FC236}">
                <a16:creationId xmlns:a16="http://schemas.microsoft.com/office/drawing/2014/main" id="{7BAD87A8-E0AC-41FC-AB02-84210C05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10" y="2224664"/>
            <a:ext cx="296952" cy="290892"/>
          </a:xfrm>
          <a:prstGeom prst="rect">
            <a:avLst/>
          </a:prstGeom>
        </p:spPr>
      </p:pic>
      <p:pic>
        <p:nvPicPr>
          <p:cNvPr id="410" name="図 83">
            <a:extLst>
              <a:ext uri="{FF2B5EF4-FFF2-40B4-BE49-F238E27FC236}">
                <a16:creationId xmlns:a16="http://schemas.microsoft.com/office/drawing/2014/main" id="{626F9CD4-0AFD-41E9-85F0-087F761B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494" y="3341842"/>
            <a:ext cx="296952" cy="290892"/>
          </a:xfrm>
          <a:prstGeom prst="rect">
            <a:avLst/>
          </a:prstGeom>
        </p:spPr>
      </p:pic>
      <p:cxnSp>
        <p:nvCxnSpPr>
          <p:cNvPr id="411" name="直線矢印コネクタ 22">
            <a:extLst>
              <a:ext uri="{FF2B5EF4-FFF2-40B4-BE49-F238E27FC236}">
                <a16:creationId xmlns:a16="http://schemas.microsoft.com/office/drawing/2014/main" id="{A23B706C-B9AE-4232-8BCF-395D3553C4FA}"/>
              </a:ext>
            </a:extLst>
          </p:cNvPr>
          <p:cNvCxnSpPr>
            <a:cxnSpLocks/>
          </p:cNvCxnSpPr>
          <p:nvPr/>
        </p:nvCxnSpPr>
        <p:spPr>
          <a:xfrm>
            <a:off x="2045787" y="5718422"/>
            <a:ext cx="2339439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矢印コネクタ 29">
            <a:extLst>
              <a:ext uri="{FF2B5EF4-FFF2-40B4-BE49-F238E27FC236}">
                <a16:creationId xmlns:a16="http://schemas.microsoft.com/office/drawing/2014/main" id="{9F169030-CF4C-4D27-A43D-17C6D8E2C6C2}"/>
              </a:ext>
            </a:extLst>
          </p:cNvPr>
          <p:cNvCxnSpPr>
            <a:cxnSpLocks/>
          </p:cNvCxnSpPr>
          <p:nvPr/>
        </p:nvCxnSpPr>
        <p:spPr>
          <a:xfrm>
            <a:off x="2045787" y="5125156"/>
            <a:ext cx="1299268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矢印コネクタ 32">
            <a:extLst>
              <a:ext uri="{FF2B5EF4-FFF2-40B4-BE49-F238E27FC236}">
                <a16:creationId xmlns:a16="http://schemas.microsoft.com/office/drawing/2014/main" id="{42E621BB-7B71-4B77-BE7E-FD7AF2D0730E}"/>
              </a:ext>
            </a:extLst>
          </p:cNvPr>
          <p:cNvCxnSpPr>
            <a:cxnSpLocks/>
          </p:cNvCxnSpPr>
          <p:nvPr/>
        </p:nvCxnSpPr>
        <p:spPr>
          <a:xfrm>
            <a:off x="2045787" y="6257788"/>
            <a:ext cx="2339439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楕円 99">
            <a:extLst>
              <a:ext uri="{FF2B5EF4-FFF2-40B4-BE49-F238E27FC236}">
                <a16:creationId xmlns:a16="http://schemas.microsoft.com/office/drawing/2014/main" id="{9BB9B50D-2767-4328-9188-0AD64157864C}"/>
              </a:ext>
            </a:extLst>
          </p:cNvPr>
          <p:cNvSpPr>
            <a:spLocks noChangeAspect="1"/>
          </p:cNvSpPr>
          <p:nvPr/>
        </p:nvSpPr>
        <p:spPr>
          <a:xfrm>
            <a:off x="1155138" y="4196835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15" name="楕円 99">
            <a:extLst>
              <a:ext uri="{FF2B5EF4-FFF2-40B4-BE49-F238E27FC236}">
                <a16:creationId xmlns:a16="http://schemas.microsoft.com/office/drawing/2014/main" id="{4F0C3F47-AEBF-479A-AEF8-E4EF0AE786AD}"/>
              </a:ext>
            </a:extLst>
          </p:cNvPr>
          <p:cNvSpPr>
            <a:spLocks noChangeAspect="1"/>
          </p:cNvSpPr>
          <p:nvPr/>
        </p:nvSpPr>
        <p:spPr>
          <a:xfrm>
            <a:off x="2035308" y="4973237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16" name="楕円 99">
            <a:extLst>
              <a:ext uri="{FF2B5EF4-FFF2-40B4-BE49-F238E27FC236}">
                <a16:creationId xmlns:a16="http://schemas.microsoft.com/office/drawing/2014/main" id="{89458FE9-953E-4B83-BF0C-5E9167A9617D}"/>
              </a:ext>
            </a:extLst>
          </p:cNvPr>
          <p:cNvSpPr>
            <a:spLocks noChangeAspect="1"/>
          </p:cNvSpPr>
          <p:nvPr/>
        </p:nvSpPr>
        <p:spPr>
          <a:xfrm>
            <a:off x="2045787" y="5568870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17" name="楕円 99">
            <a:extLst>
              <a:ext uri="{FF2B5EF4-FFF2-40B4-BE49-F238E27FC236}">
                <a16:creationId xmlns:a16="http://schemas.microsoft.com/office/drawing/2014/main" id="{57F1400C-F032-4AE4-82C3-75C0372516B6}"/>
              </a:ext>
            </a:extLst>
          </p:cNvPr>
          <p:cNvSpPr>
            <a:spLocks noChangeAspect="1"/>
          </p:cNvSpPr>
          <p:nvPr/>
        </p:nvSpPr>
        <p:spPr>
          <a:xfrm>
            <a:off x="2045787" y="6120229"/>
            <a:ext cx="262654" cy="267317"/>
          </a:xfrm>
          <a:prstGeom prst="ellipse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18" name="テキスト ボックス 268">
            <a:extLst>
              <a:ext uri="{FF2B5EF4-FFF2-40B4-BE49-F238E27FC236}">
                <a16:creationId xmlns:a16="http://schemas.microsoft.com/office/drawing/2014/main" id="{F30187EE-5DCE-420B-919B-B973C712A23B}"/>
              </a:ext>
            </a:extLst>
          </p:cNvPr>
          <p:cNvSpPr txBox="1"/>
          <p:nvPr/>
        </p:nvSpPr>
        <p:spPr>
          <a:xfrm>
            <a:off x="875837" y="4211487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V0.0.0</a:t>
            </a:r>
          </a:p>
        </p:txBody>
      </p:sp>
      <p:pic>
        <p:nvPicPr>
          <p:cNvPr id="420" name="図 47">
            <a:extLst>
              <a:ext uri="{FF2B5EF4-FFF2-40B4-BE49-F238E27FC236}">
                <a16:creationId xmlns:a16="http://schemas.microsoft.com/office/drawing/2014/main" id="{CC3F4DDC-F3AF-4032-AF9B-0AECFDB5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344" y="5253757"/>
            <a:ext cx="412378" cy="389966"/>
          </a:xfrm>
          <a:prstGeom prst="rect">
            <a:avLst/>
          </a:prstGeom>
        </p:spPr>
      </p:pic>
      <p:sp>
        <p:nvSpPr>
          <p:cNvPr id="422" name="楕円 99">
            <a:extLst>
              <a:ext uri="{FF2B5EF4-FFF2-40B4-BE49-F238E27FC236}">
                <a16:creationId xmlns:a16="http://schemas.microsoft.com/office/drawing/2014/main" id="{A1B15747-488B-47EB-A1F1-7128A87C5D62}"/>
              </a:ext>
            </a:extLst>
          </p:cNvPr>
          <p:cNvSpPr>
            <a:spLocks noChangeAspect="1"/>
          </p:cNvSpPr>
          <p:nvPr/>
        </p:nvSpPr>
        <p:spPr>
          <a:xfrm>
            <a:off x="3215506" y="5011923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23" name="楕円 99">
            <a:extLst>
              <a:ext uri="{FF2B5EF4-FFF2-40B4-BE49-F238E27FC236}">
                <a16:creationId xmlns:a16="http://schemas.microsoft.com/office/drawing/2014/main" id="{5FC61410-7C4D-40AC-A132-B63CAFA4BE40}"/>
              </a:ext>
            </a:extLst>
          </p:cNvPr>
          <p:cNvSpPr>
            <a:spLocks noChangeAspect="1"/>
          </p:cNvSpPr>
          <p:nvPr/>
        </p:nvSpPr>
        <p:spPr>
          <a:xfrm>
            <a:off x="4348649" y="5620933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24" name="楕円 99">
            <a:extLst>
              <a:ext uri="{FF2B5EF4-FFF2-40B4-BE49-F238E27FC236}">
                <a16:creationId xmlns:a16="http://schemas.microsoft.com/office/drawing/2014/main" id="{2D22E5F6-C6D6-412F-9B68-827824DA4B71}"/>
              </a:ext>
            </a:extLst>
          </p:cNvPr>
          <p:cNvSpPr>
            <a:spLocks noChangeAspect="1"/>
          </p:cNvSpPr>
          <p:nvPr/>
        </p:nvSpPr>
        <p:spPr>
          <a:xfrm>
            <a:off x="4348649" y="6172292"/>
            <a:ext cx="262654" cy="267317"/>
          </a:xfrm>
          <a:prstGeom prst="ellipse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cxnSp>
        <p:nvCxnSpPr>
          <p:cNvPr id="425" name="直線矢印コネクタ 54">
            <a:extLst>
              <a:ext uri="{FF2B5EF4-FFF2-40B4-BE49-F238E27FC236}">
                <a16:creationId xmlns:a16="http://schemas.microsoft.com/office/drawing/2014/main" id="{436E4BF8-BE15-47F9-9FB5-9E29973AD26C}"/>
              </a:ext>
            </a:extLst>
          </p:cNvPr>
          <p:cNvCxnSpPr>
            <a:cxnSpLocks/>
            <a:endCxn id="415" idx="2"/>
          </p:cNvCxnSpPr>
          <p:nvPr/>
        </p:nvCxnSpPr>
        <p:spPr>
          <a:xfrm>
            <a:off x="1341140" y="4407471"/>
            <a:ext cx="694168" cy="699425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矢印コネクタ 57">
            <a:extLst>
              <a:ext uri="{FF2B5EF4-FFF2-40B4-BE49-F238E27FC236}">
                <a16:creationId xmlns:a16="http://schemas.microsoft.com/office/drawing/2014/main" id="{A2274B34-05F0-4D89-A912-987C19D982EA}"/>
              </a:ext>
            </a:extLst>
          </p:cNvPr>
          <p:cNvCxnSpPr>
            <a:cxnSpLocks/>
            <a:endCxn id="416" idx="3"/>
          </p:cNvCxnSpPr>
          <p:nvPr/>
        </p:nvCxnSpPr>
        <p:spPr>
          <a:xfrm>
            <a:off x="1370090" y="4431765"/>
            <a:ext cx="714162" cy="1365274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60">
            <a:extLst>
              <a:ext uri="{FF2B5EF4-FFF2-40B4-BE49-F238E27FC236}">
                <a16:creationId xmlns:a16="http://schemas.microsoft.com/office/drawing/2014/main" id="{159BE77A-F435-430F-ABEC-7574CCE1AA18}"/>
              </a:ext>
            </a:extLst>
          </p:cNvPr>
          <p:cNvCxnSpPr>
            <a:cxnSpLocks/>
            <a:endCxn id="417" idx="2"/>
          </p:cNvCxnSpPr>
          <p:nvPr/>
        </p:nvCxnSpPr>
        <p:spPr>
          <a:xfrm>
            <a:off x="1360093" y="4383533"/>
            <a:ext cx="685694" cy="1870355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矢印コネクタ 63">
            <a:extLst>
              <a:ext uri="{FF2B5EF4-FFF2-40B4-BE49-F238E27FC236}">
                <a16:creationId xmlns:a16="http://schemas.microsoft.com/office/drawing/2014/main" id="{102215FA-A644-4E19-B88F-74E6B5E6C68A}"/>
              </a:ext>
            </a:extLst>
          </p:cNvPr>
          <p:cNvCxnSpPr>
            <a:cxnSpLocks/>
            <a:stCxn id="422" idx="0"/>
          </p:cNvCxnSpPr>
          <p:nvPr/>
        </p:nvCxnSpPr>
        <p:spPr>
          <a:xfrm flipH="1" flipV="1">
            <a:off x="3345055" y="4359595"/>
            <a:ext cx="1778" cy="652328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楕円 99">
            <a:extLst>
              <a:ext uri="{FF2B5EF4-FFF2-40B4-BE49-F238E27FC236}">
                <a16:creationId xmlns:a16="http://schemas.microsoft.com/office/drawing/2014/main" id="{D8F8C514-70E7-4723-83DC-0EC0774BD0E6}"/>
              </a:ext>
            </a:extLst>
          </p:cNvPr>
          <p:cNvSpPr>
            <a:spLocks noChangeAspect="1"/>
          </p:cNvSpPr>
          <p:nvPr/>
        </p:nvSpPr>
        <p:spPr>
          <a:xfrm>
            <a:off x="3215506" y="4173236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30" name="テキスト ボックス 268">
            <a:extLst>
              <a:ext uri="{FF2B5EF4-FFF2-40B4-BE49-F238E27FC236}">
                <a16:creationId xmlns:a16="http://schemas.microsoft.com/office/drawing/2014/main" id="{9ED85F6A-1A79-4F73-BDC3-860DCA29B3FC}"/>
              </a:ext>
            </a:extLst>
          </p:cNvPr>
          <p:cNvSpPr txBox="1"/>
          <p:nvPr/>
        </p:nvSpPr>
        <p:spPr>
          <a:xfrm>
            <a:off x="2936031" y="4196835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V0.0.1</a:t>
            </a:r>
          </a:p>
        </p:txBody>
      </p:sp>
      <p:cxnSp>
        <p:nvCxnSpPr>
          <p:cNvPr id="431" name="直線矢印コネクタ 72">
            <a:extLst>
              <a:ext uri="{FF2B5EF4-FFF2-40B4-BE49-F238E27FC236}">
                <a16:creationId xmlns:a16="http://schemas.microsoft.com/office/drawing/2014/main" id="{DDE1737D-6EB6-4460-AB28-50885958FBB0}"/>
              </a:ext>
            </a:extLst>
          </p:cNvPr>
          <p:cNvCxnSpPr>
            <a:cxnSpLocks/>
            <a:stCxn id="423" idx="0"/>
          </p:cNvCxnSpPr>
          <p:nvPr/>
        </p:nvCxnSpPr>
        <p:spPr>
          <a:xfrm flipH="1" flipV="1">
            <a:off x="4475682" y="4370461"/>
            <a:ext cx="4294" cy="1250472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楕円 99">
            <a:extLst>
              <a:ext uri="{FF2B5EF4-FFF2-40B4-BE49-F238E27FC236}">
                <a16:creationId xmlns:a16="http://schemas.microsoft.com/office/drawing/2014/main" id="{47916FDD-347F-4CA9-B293-D14B2CC5CEC3}"/>
              </a:ext>
            </a:extLst>
          </p:cNvPr>
          <p:cNvSpPr>
            <a:spLocks noChangeAspect="1"/>
          </p:cNvSpPr>
          <p:nvPr/>
        </p:nvSpPr>
        <p:spPr>
          <a:xfrm>
            <a:off x="4346133" y="4184101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33" name="テキスト ボックス 268">
            <a:extLst>
              <a:ext uri="{FF2B5EF4-FFF2-40B4-BE49-F238E27FC236}">
                <a16:creationId xmlns:a16="http://schemas.microsoft.com/office/drawing/2014/main" id="{A3F7D1A2-E1CB-403D-A450-A9062815D44B}"/>
              </a:ext>
            </a:extLst>
          </p:cNvPr>
          <p:cNvSpPr txBox="1"/>
          <p:nvPr/>
        </p:nvSpPr>
        <p:spPr>
          <a:xfrm>
            <a:off x="4090444" y="4204930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</a:t>
            </a:r>
          </a:p>
        </p:txBody>
      </p:sp>
      <p:cxnSp>
        <p:nvCxnSpPr>
          <p:cNvPr id="434" name="直線矢印コネクタ 76">
            <a:extLst>
              <a:ext uri="{FF2B5EF4-FFF2-40B4-BE49-F238E27FC236}">
                <a16:creationId xmlns:a16="http://schemas.microsoft.com/office/drawing/2014/main" id="{9A54C36D-198A-4F0A-B98B-791A331CF1B3}"/>
              </a:ext>
            </a:extLst>
          </p:cNvPr>
          <p:cNvCxnSpPr>
            <a:cxnSpLocks/>
            <a:stCxn id="424" idx="0"/>
            <a:endCxn id="432" idx="4"/>
          </p:cNvCxnSpPr>
          <p:nvPr/>
        </p:nvCxnSpPr>
        <p:spPr>
          <a:xfrm flipH="1" flipV="1">
            <a:off x="4477460" y="4451418"/>
            <a:ext cx="2516" cy="1720874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8" name="Graphic 135">
            <a:extLst>
              <a:ext uri="{FF2B5EF4-FFF2-40B4-BE49-F238E27FC236}">
                <a16:creationId xmlns:a16="http://schemas.microsoft.com/office/drawing/2014/main" id="{739D2662-C90E-4336-8715-AF1D687AD27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8284" y="3446404"/>
            <a:ext cx="469900" cy="469900"/>
          </a:xfrm>
          <a:prstGeom prst="rect">
            <a:avLst/>
          </a:prstGeom>
        </p:spPr>
      </p:pic>
      <p:sp>
        <p:nvSpPr>
          <p:cNvPr id="439" name="ストライプ矢印 81">
            <a:extLst>
              <a:ext uri="{FF2B5EF4-FFF2-40B4-BE49-F238E27FC236}">
                <a16:creationId xmlns:a16="http://schemas.microsoft.com/office/drawing/2014/main" id="{8F1AC080-1C38-4F0A-BECF-7FAAF983068D}"/>
              </a:ext>
            </a:extLst>
          </p:cNvPr>
          <p:cNvSpPr/>
          <p:nvPr/>
        </p:nvSpPr>
        <p:spPr bwMode="auto">
          <a:xfrm rot="16200000">
            <a:off x="4332266" y="3899298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440" name="テキスト ボックス 268">
            <a:extLst>
              <a:ext uri="{FF2B5EF4-FFF2-40B4-BE49-F238E27FC236}">
                <a16:creationId xmlns:a16="http://schemas.microsoft.com/office/drawing/2014/main" id="{50705CD1-2BF1-45E9-8641-661689D25621}"/>
              </a:ext>
            </a:extLst>
          </p:cNvPr>
          <p:cNvSpPr txBox="1"/>
          <p:nvPr/>
        </p:nvSpPr>
        <p:spPr>
          <a:xfrm>
            <a:off x="4061828" y="357991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DEV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sp>
        <p:nvSpPr>
          <p:cNvPr id="441" name="楕円 99">
            <a:extLst>
              <a:ext uri="{FF2B5EF4-FFF2-40B4-BE49-F238E27FC236}">
                <a16:creationId xmlns:a16="http://schemas.microsoft.com/office/drawing/2014/main" id="{C0392570-A730-4DCD-924C-11920523709B}"/>
              </a:ext>
            </a:extLst>
          </p:cNvPr>
          <p:cNvSpPr>
            <a:spLocks noChangeAspect="1"/>
          </p:cNvSpPr>
          <p:nvPr/>
        </p:nvSpPr>
        <p:spPr>
          <a:xfrm>
            <a:off x="5639805" y="3052585"/>
            <a:ext cx="262654" cy="2673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42" name="テキスト ボックス 268">
            <a:extLst>
              <a:ext uri="{FF2B5EF4-FFF2-40B4-BE49-F238E27FC236}">
                <a16:creationId xmlns:a16="http://schemas.microsoft.com/office/drawing/2014/main" id="{4C6536D6-4BA0-4D7F-95CA-1EDB2C354F85}"/>
              </a:ext>
            </a:extLst>
          </p:cNvPr>
          <p:cNvSpPr txBox="1"/>
          <p:nvPr/>
        </p:nvSpPr>
        <p:spPr>
          <a:xfrm>
            <a:off x="5377153" y="3084188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</a:t>
            </a:r>
          </a:p>
        </p:txBody>
      </p:sp>
      <p:cxnSp>
        <p:nvCxnSpPr>
          <p:cNvPr id="443" name="直線矢印コネクタ 86">
            <a:extLst>
              <a:ext uri="{FF2B5EF4-FFF2-40B4-BE49-F238E27FC236}">
                <a16:creationId xmlns:a16="http://schemas.microsoft.com/office/drawing/2014/main" id="{F51F196E-FF92-43CF-8B00-C13D4F979288}"/>
              </a:ext>
            </a:extLst>
          </p:cNvPr>
          <p:cNvCxnSpPr>
            <a:cxnSpLocks/>
            <a:stCxn id="432" idx="6"/>
            <a:endCxn id="441" idx="3"/>
          </p:cNvCxnSpPr>
          <p:nvPr/>
        </p:nvCxnSpPr>
        <p:spPr>
          <a:xfrm flipV="1">
            <a:off x="4608787" y="3280754"/>
            <a:ext cx="1069483" cy="1037006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テキスト ボックス 268">
            <a:extLst>
              <a:ext uri="{FF2B5EF4-FFF2-40B4-BE49-F238E27FC236}">
                <a16:creationId xmlns:a16="http://schemas.microsoft.com/office/drawing/2014/main" id="{D74A4892-DE70-4692-B998-36902925E381}"/>
              </a:ext>
            </a:extLst>
          </p:cNvPr>
          <p:cNvSpPr txBox="1"/>
          <p:nvPr/>
        </p:nvSpPr>
        <p:spPr>
          <a:xfrm>
            <a:off x="5060928" y="3710481"/>
            <a:ext cx="995881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In DEV </a:t>
            </a:r>
            <a:r>
              <a:rPr lang="en-US" altLang="ja-JP" sz="800" dirty="0">
                <a:latin typeface="+mj-ea"/>
                <a:ea typeface="+mj-ea"/>
                <a:sym typeface="Wingdings" pitchFamily="2" charset="2"/>
              </a:rPr>
              <a:t> OK</a:t>
            </a:r>
          </a:p>
          <a:p>
            <a:pPr algn="ctr"/>
            <a:r>
              <a:rPr lang="ja-JP" altLang="en-US" sz="800" dirty="0">
                <a:latin typeface="+mj-ea"/>
                <a:ea typeface="+mj-ea"/>
                <a:sym typeface="Wingdings" pitchFamily="2" charset="2"/>
              </a:rPr>
              <a:t>↓</a:t>
            </a:r>
            <a:endParaRPr lang="en-US" altLang="ja-JP" sz="800" dirty="0">
              <a:latin typeface="+mj-ea"/>
              <a:ea typeface="+mj-ea"/>
            </a:endParaRPr>
          </a:p>
          <a:p>
            <a:pPr algn="ctr"/>
            <a:r>
              <a:rPr lang="en-US" altLang="ja-JP" sz="800" dirty="0">
                <a:latin typeface="+mj-ea"/>
                <a:ea typeface="+mj-ea"/>
              </a:rPr>
              <a:t>Pull Request &amp; Merge</a:t>
            </a:r>
            <a:endParaRPr kumimoji="1" lang="en-US" altLang="ja-JP" sz="800" dirty="0">
              <a:latin typeface="+mj-ea"/>
              <a:ea typeface="+mj-ea"/>
            </a:endParaRPr>
          </a:p>
        </p:txBody>
      </p:sp>
      <p:sp>
        <p:nvSpPr>
          <p:cNvPr id="446" name="ストライプ矢印 93">
            <a:extLst>
              <a:ext uri="{FF2B5EF4-FFF2-40B4-BE49-F238E27FC236}">
                <a16:creationId xmlns:a16="http://schemas.microsoft.com/office/drawing/2014/main" id="{AD6DABD4-A223-4B76-B85F-D493A0715064}"/>
              </a:ext>
            </a:extLst>
          </p:cNvPr>
          <p:cNvSpPr/>
          <p:nvPr/>
        </p:nvSpPr>
        <p:spPr bwMode="auto">
          <a:xfrm rot="16200000">
            <a:off x="5647591" y="2758900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cxnSp>
        <p:nvCxnSpPr>
          <p:cNvPr id="449" name="直線矢印コネクタ 106">
            <a:extLst>
              <a:ext uri="{FF2B5EF4-FFF2-40B4-BE49-F238E27FC236}">
                <a16:creationId xmlns:a16="http://schemas.microsoft.com/office/drawing/2014/main" id="{CCCBFB12-8D67-4AF2-8DA2-44D6187E5F53}"/>
              </a:ext>
            </a:extLst>
          </p:cNvPr>
          <p:cNvCxnSpPr>
            <a:cxnSpLocks/>
          </p:cNvCxnSpPr>
          <p:nvPr/>
        </p:nvCxnSpPr>
        <p:spPr>
          <a:xfrm>
            <a:off x="6151829" y="5073093"/>
            <a:ext cx="1299268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楕円 99">
            <a:extLst>
              <a:ext uri="{FF2B5EF4-FFF2-40B4-BE49-F238E27FC236}">
                <a16:creationId xmlns:a16="http://schemas.microsoft.com/office/drawing/2014/main" id="{151973F1-AB55-4748-A7BB-842E76BD6FE3}"/>
              </a:ext>
            </a:extLst>
          </p:cNvPr>
          <p:cNvSpPr>
            <a:spLocks noChangeAspect="1"/>
          </p:cNvSpPr>
          <p:nvPr/>
        </p:nvSpPr>
        <p:spPr>
          <a:xfrm>
            <a:off x="6141350" y="4921174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53" name="楕円 99">
            <a:extLst>
              <a:ext uri="{FF2B5EF4-FFF2-40B4-BE49-F238E27FC236}">
                <a16:creationId xmlns:a16="http://schemas.microsoft.com/office/drawing/2014/main" id="{0B85DDF5-1D1F-434D-ADDF-D0358927EE02}"/>
              </a:ext>
            </a:extLst>
          </p:cNvPr>
          <p:cNvSpPr>
            <a:spLocks noChangeAspect="1"/>
          </p:cNvSpPr>
          <p:nvPr/>
        </p:nvSpPr>
        <p:spPr>
          <a:xfrm>
            <a:off x="6151829" y="5516807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55" name="楕円 99">
            <a:extLst>
              <a:ext uri="{FF2B5EF4-FFF2-40B4-BE49-F238E27FC236}">
                <a16:creationId xmlns:a16="http://schemas.microsoft.com/office/drawing/2014/main" id="{CCEB39B7-A404-4DC6-899F-749C6DB6541D}"/>
              </a:ext>
            </a:extLst>
          </p:cNvPr>
          <p:cNvSpPr>
            <a:spLocks noChangeAspect="1"/>
          </p:cNvSpPr>
          <p:nvPr/>
        </p:nvSpPr>
        <p:spPr>
          <a:xfrm>
            <a:off x="7321548" y="4959860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56" name="楕円 99">
            <a:extLst>
              <a:ext uri="{FF2B5EF4-FFF2-40B4-BE49-F238E27FC236}">
                <a16:creationId xmlns:a16="http://schemas.microsoft.com/office/drawing/2014/main" id="{4509E759-5B16-4CDD-8EFC-E5BAE6DF5B07}"/>
              </a:ext>
            </a:extLst>
          </p:cNvPr>
          <p:cNvSpPr>
            <a:spLocks noChangeAspect="1"/>
          </p:cNvSpPr>
          <p:nvPr/>
        </p:nvSpPr>
        <p:spPr>
          <a:xfrm>
            <a:off x="8981408" y="5568870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57" name="テキスト ボックス 268">
            <a:extLst>
              <a:ext uri="{FF2B5EF4-FFF2-40B4-BE49-F238E27FC236}">
                <a16:creationId xmlns:a16="http://schemas.microsoft.com/office/drawing/2014/main" id="{796AF34F-4159-467A-AFA1-B7AD3A08398A}"/>
              </a:ext>
            </a:extLst>
          </p:cNvPr>
          <p:cNvSpPr txBox="1"/>
          <p:nvPr/>
        </p:nvSpPr>
        <p:spPr>
          <a:xfrm>
            <a:off x="6850379" y="5731357"/>
            <a:ext cx="901358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dirty="0">
                <a:latin typeface="+mj-ea"/>
                <a:ea typeface="+mj-ea"/>
              </a:rPr>
              <a:t>Create &amp; UT on Laptop</a:t>
            </a:r>
          </a:p>
        </p:txBody>
      </p:sp>
      <p:cxnSp>
        <p:nvCxnSpPr>
          <p:cNvPr id="458" name="直線矢印コネクタ 124">
            <a:extLst>
              <a:ext uri="{FF2B5EF4-FFF2-40B4-BE49-F238E27FC236}">
                <a16:creationId xmlns:a16="http://schemas.microsoft.com/office/drawing/2014/main" id="{A0415F95-E7FB-49DA-A70F-06881E58AA5A}"/>
              </a:ext>
            </a:extLst>
          </p:cNvPr>
          <p:cNvCxnSpPr>
            <a:cxnSpLocks/>
            <a:endCxn id="452" idx="1"/>
          </p:cNvCxnSpPr>
          <p:nvPr/>
        </p:nvCxnSpPr>
        <p:spPr>
          <a:xfrm>
            <a:off x="4591058" y="4327909"/>
            <a:ext cx="1588757" cy="632413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128">
            <a:extLst>
              <a:ext uri="{FF2B5EF4-FFF2-40B4-BE49-F238E27FC236}">
                <a16:creationId xmlns:a16="http://schemas.microsoft.com/office/drawing/2014/main" id="{4FFE2E1A-7439-4841-B042-9929CAB4D3C7}"/>
              </a:ext>
            </a:extLst>
          </p:cNvPr>
          <p:cNvCxnSpPr>
            <a:cxnSpLocks/>
            <a:endCxn id="453" idx="1"/>
          </p:cNvCxnSpPr>
          <p:nvPr/>
        </p:nvCxnSpPr>
        <p:spPr>
          <a:xfrm>
            <a:off x="4607009" y="4342024"/>
            <a:ext cx="1583285" cy="1213931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142">
            <a:extLst>
              <a:ext uri="{FF2B5EF4-FFF2-40B4-BE49-F238E27FC236}">
                <a16:creationId xmlns:a16="http://schemas.microsoft.com/office/drawing/2014/main" id="{F083FD71-9397-4231-9AFA-7588810855AD}"/>
              </a:ext>
            </a:extLst>
          </p:cNvPr>
          <p:cNvCxnSpPr>
            <a:cxnSpLocks/>
          </p:cNvCxnSpPr>
          <p:nvPr/>
        </p:nvCxnSpPr>
        <p:spPr>
          <a:xfrm flipH="1" flipV="1">
            <a:off x="7438768" y="4383533"/>
            <a:ext cx="1778" cy="652328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楕円 99">
            <a:extLst>
              <a:ext uri="{FF2B5EF4-FFF2-40B4-BE49-F238E27FC236}">
                <a16:creationId xmlns:a16="http://schemas.microsoft.com/office/drawing/2014/main" id="{D4285E98-FB57-46AC-AC31-7160EC53905F}"/>
              </a:ext>
            </a:extLst>
          </p:cNvPr>
          <p:cNvSpPr>
            <a:spLocks noChangeAspect="1"/>
          </p:cNvSpPr>
          <p:nvPr/>
        </p:nvSpPr>
        <p:spPr>
          <a:xfrm>
            <a:off x="7309219" y="4197174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62" name="テキスト ボックス 268">
            <a:extLst>
              <a:ext uri="{FF2B5EF4-FFF2-40B4-BE49-F238E27FC236}">
                <a16:creationId xmlns:a16="http://schemas.microsoft.com/office/drawing/2014/main" id="{4401F784-A5E9-499E-9266-078F51D1127B}"/>
              </a:ext>
            </a:extLst>
          </p:cNvPr>
          <p:cNvSpPr txBox="1"/>
          <p:nvPr/>
        </p:nvSpPr>
        <p:spPr>
          <a:xfrm>
            <a:off x="7051047" y="4209314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V1.0.2</a:t>
            </a:r>
          </a:p>
        </p:txBody>
      </p:sp>
      <p:pic>
        <p:nvPicPr>
          <p:cNvPr id="463" name="図 146">
            <a:extLst>
              <a:ext uri="{FF2B5EF4-FFF2-40B4-BE49-F238E27FC236}">
                <a16:creationId xmlns:a16="http://schemas.microsoft.com/office/drawing/2014/main" id="{74903D0D-CE89-4D08-B4A5-E6D98AC0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579" y="3383875"/>
            <a:ext cx="296952" cy="290892"/>
          </a:xfrm>
          <a:prstGeom prst="rect">
            <a:avLst/>
          </a:prstGeom>
        </p:spPr>
      </p:pic>
      <p:pic>
        <p:nvPicPr>
          <p:cNvPr id="464" name="Graphic 135">
            <a:extLst>
              <a:ext uri="{FF2B5EF4-FFF2-40B4-BE49-F238E27FC236}">
                <a16:creationId xmlns:a16="http://schemas.microsoft.com/office/drawing/2014/main" id="{0FB084F6-C4C1-4FE4-B81D-4B429B7879D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2369" y="3488437"/>
            <a:ext cx="469900" cy="469900"/>
          </a:xfrm>
          <a:prstGeom prst="rect">
            <a:avLst/>
          </a:prstGeom>
        </p:spPr>
      </p:pic>
      <p:sp>
        <p:nvSpPr>
          <p:cNvPr id="465" name="ストライプ矢印 149">
            <a:extLst>
              <a:ext uri="{FF2B5EF4-FFF2-40B4-BE49-F238E27FC236}">
                <a16:creationId xmlns:a16="http://schemas.microsoft.com/office/drawing/2014/main" id="{572DADE7-7341-4A88-A285-EB4F8015DB36}"/>
              </a:ext>
            </a:extLst>
          </p:cNvPr>
          <p:cNvSpPr/>
          <p:nvPr/>
        </p:nvSpPr>
        <p:spPr bwMode="auto">
          <a:xfrm rot="16200000">
            <a:off x="8936351" y="3941331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466" name="テキスト ボックス 268">
            <a:extLst>
              <a:ext uri="{FF2B5EF4-FFF2-40B4-BE49-F238E27FC236}">
                <a16:creationId xmlns:a16="http://schemas.microsoft.com/office/drawing/2014/main" id="{8FBA71FE-E82C-4796-AFCF-8103D7DBA53B}"/>
              </a:ext>
            </a:extLst>
          </p:cNvPr>
          <p:cNvSpPr txBox="1"/>
          <p:nvPr/>
        </p:nvSpPr>
        <p:spPr>
          <a:xfrm>
            <a:off x="8665913" y="3621945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latin typeface="+mj-ea"/>
                <a:ea typeface="+mj-ea"/>
              </a:rPr>
              <a:t>DEV</a:t>
            </a:r>
            <a:endParaRPr kumimoji="1" lang="en-US" altLang="ja-JP" sz="1100" b="1" dirty="0">
              <a:latin typeface="+mj-ea"/>
              <a:ea typeface="+mj-ea"/>
            </a:endParaRPr>
          </a:p>
        </p:txBody>
      </p:sp>
      <p:pic>
        <p:nvPicPr>
          <p:cNvPr id="467" name="図 154">
            <a:extLst>
              <a:ext uri="{FF2B5EF4-FFF2-40B4-BE49-F238E27FC236}">
                <a16:creationId xmlns:a16="http://schemas.microsoft.com/office/drawing/2014/main" id="{3C969EF0-8D5F-42F3-8834-22379CE23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062" y="2167958"/>
            <a:ext cx="296952" cy="290892"/>
          </a:xfrm>
          <a:prstGeom prst="rect">
            <a:avLst/>
          </a:prstGeom>
        </p:spPr>
      </p:pic>
      <p:sp>
        <p:nvSpPr>
          <p:cNvPr id="468" name="楕円 99">
            <a:extLst>
              <a:ext uri="{FF2B5EF4-FFF2-40B4-BE49-F238E27FC236}">
                <a16:creationId xmlns:a16="http://schemas.microsoft.com/office/drawing/2014/main" id="{F1CFA14B-13D8-4616-B13F-81EA452A4C80}"/>
              </a:ext>
            </a:extLst>
          </p:cNvPr>
          <p:cNvSpPr>
            <a:spLocks noChangeAspect="1"/>
          </p:cNvSpPr>
          <p:nvPr/>
        </p:nvSpPr>
        <p:spPr>
          <a:xfrm>
            <a:off x="9662457" y="2995879"/>
            <a:ext cx="262654" cy="2673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69" name="テキスト ボックス 268">
            <a:extLst>
              <a:ext uri="{FF2B5EF4-FFF2-40B4-BE49-F238E27FC236}">
                <a16:creationId xmlns:a16="http://schemas.microsoft.com/office/drawing/2014/main" id="{D603857D-4106-4011-BB77-6CC8FF4B44DB}"/>
              </a:ext>
            </a:extLst>
          </p:cNvPr>
          <p:cNvSpPr txBox="1"/>
          <p:nvPr/>
        </p:nvSpPr>
        <p:spPr>
          <a:xfrm>
            <a:off x="9399805" y="302748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V2</a:t>
            </a:r>
          </a:p>
        </p:txBody>
      </p:sp>
      <p:cxnSp>
        <p:nvCxnSpPr>
          <p:cNvPr id="470" name="直線矢印コネクタ 157">
            <a:extLst>
              <a:ext uri="{FF2B5EF4-FFF2-40B4-BE49-F238E27FC236}">
                <a16:creationId xmlns:a16="http://schemas.microsoft.com/office/drawing/2014/main" id="{2B31F0D2-76B8-45E4-96ED-F0DDBC0E9425}"/>
              </a:ext>
            </a:extLst>
          </p:cNvPr>
          <p:cNvCxnSpPr>
            <a:cxnSpLocks/>
            <a:stCxn id="514" idx="0"/>
            <a:endCxn id="468" idx="3"/>
          </p:cNvCxnSpPr>
          <p:nvPr/>
        </p:nvCxnSpPr>
        <p:spPr>
          <a:xfrm flipV="1">
            <a:off x="9101215" y="3224048"/>
            <a:ext cx="599707" cy="972787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" name="Graphic 135">
            <a:extLst>
              <a:ext uri="{FF2B5EF4-FFF2-40B4-BE49-F238E27FC236}">
                <a16:creationId xmlns:a16="http://schemas.microsoft.com/office/drawing/2014/main" id="{12BE8C2A-80F7-44A8-8F46-C322DB9C373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6261" y="2249300"/>
            <a:ext cx="469900" cy="469900"/>
          </a:xfrm>
          <a:prstGeom prst="rect">
            <a:avLst/>
          </a:prstGeom>
        </p:spPr>
      </p:pic>
      <p:sp>
        <p:nvSpPr>
          <p:cNvPr id="472" name="ストライプ矢印 160">
            <a:extLst>
              <a:ext uri="{FF2B5EF4-FFF2-40B4-BE49-F238E27FC236}">
                <a16:creationId xmlns:a16="http://schemas.microsoft.com/office/drawing/2014/main" id="{A79C114B-8BE3-4A4A-8278-4134BB776BDA}"/>
              </a:ext>
            </a:extLst>
          </p:cNvPr>
          <p:cNvSpPr/>
          <p:nvPr/>
        </p:nvSpPr>
        <p:spPr bwMode="auto">
          <a:xfrm rot="16200000">
            <a:off x="9670243" y="2702194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474" name="楕円 99">
            <a:extLst>
              <a:ext uri="{FF2B5EF4-FFF2-40B4-BE49-F238E27FC236}">
                <a16:creationId xmlns:a16="http://schemas.microsoft.com/office/drawing/2014/main" id="{38B74AC5-D584-427B-9B0F-2DF297601035}"/>
              </a:ext>
            </a:extLst>
          </p:cNvPr>
          <p:cNvSpPr>
            <a:spLocks noChangeAspect="1"/>
          </p:cNvSpPr>
          <p:nvPr/>
        </p:nvSpPr>
        <p:spPr>
          <a:xfrm>
            <a:off x="11155299" y="3019899"/>
            <a:ext cx="262654" cy="2673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75" name="テキスト ボックス 268">
            <a:extLst>
              <a:ext uri="{FF2B5EF4-FFF2-40B4-BE49-F238E27FC236}">
                <a16:creationId xmlns:a16="http://schemas.microsoft.com/office/drawing/2014/main" id="{A55ED802-ECA0-43BC-9912-4B72370C88D1}"/>
              </a:ext>
            </a:extLst>
          </p:cNvPr>
          <p:cNvSpPr txBox="1"/>
          <p:nvPr/>
        </p:nvSpPr>
        <p:spPr>
          <a:xfrm>
            <a:off x="10892647" y="305150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V3</a:t>
            </a:r>
          </a:p>
        </p:txBody>
      </p:sp>
      <p:sp>
        <p:nvSpPr>
          <p:cNvPr id="476" name="楕円 99">
            <a:extLst>
              <a:ext uri="{FF2B5EF4-FFF2-40B4-BE49-F238E27FC236}">
                <a16:creationId xmlns:a16="http://schemas.microsoft.com/office/drawing/2014/main" id="{E3BF61BF-3722-462C-80CE-03EC74882324}"/>
              </a:ext>
            </a:extLst>
          </p:cNvPr>
          <p:cNvSpPr>
            <a:spLocks noChangeAspect="1"/>
          </p:cNvSpPr>
          <p:nvPr/>
        </p:nvSpPr>
        <p:spPr>
          <a:xfrm>
            <a:off x="10246481" y="4218002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77" name="テキスト ボックス 268">
            <a:extLst>
              <a:ext uri="{FF2B5EF4-FFF2-40B4-BE49-F238E27FC236}">
                <a16:creationId xmlns:a16="http://schemas.microsoft.com/office/drawing/2014/main" id="{A66779A2-F6D4-4E89-A4DA-EA7AC8ACA45C}"/>
              </a:ext>
            </a:extLst>
          </p:cNvPr>
          <p:cNvSpPr txBox="1"/>
          <p:nvPr/>
        </p:nvSpPr>
        <p:spPr>
          <a:xfrm>
            <a:off x="10005954" y="4247821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V3</a:t>
            </a:r>
          </a:p>
        </p:txBody>
      </p:sp>
      <p:sp>
        <p:nvSpPr>
          <p:cNvPr id="482" name="四角形吹き出し 163">
            <a:extLst>
              <a:ext uri="{FF2B5EF4-FFF2-40B4-BE49-F238E27FC236}">
                <a16:creationId xmlns:a16="http://schemas.microsoft.com/office/drawing/2014/main" id="{9B981742-116E-4EA6-AE25-C87C4180E31D}"/>
              </a:ext>
            </a:extLst>
          </p:cNvPr>
          <p:cNvSpPr/>
          <p:nvPr/>
        </p:nvSpPr>
        <p:spPr bwMode="auto">
          <a:xfrm>
            <a:off x="2743085" y="2189983"/>
            <a:ext cx="1867133" cy="577264"/>
          </a:xfrm>
          <a:prstGeom prst="wedgeRectCallout">
            <a:avLst>
              <a:gd name="adj1" fmla="val 97865"/>
              <a:gd name="adj2" fmla="val -4037"/>
            </a:avLst>
          </a:prstGeom>
          <a:solidFill>
            <a:schemeClr val="accent5">
              <a:lumMod val="9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b="1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Pipeline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0"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Build, Deploy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  <a:r>
              <a:rPr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Automation test</a:t>
            </a:r>
            <a:endParaRPr kumimoji="0" lang="en-US" altLang="ja-JP" sz="1050" dirty="0">
              <a:solidFill>
                <a:srgbClr val="191919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3" name="四角形吹き出し 166">
            <a:extLst>
              <a:ext uri="{FF2B5EF4-FFF2-40B4-BE49-F238E27FC236}">
                <a16:creationId xmlns:a16="http://schemas.microsoft.com/office/drawing/2014/main" id="{BEC0E3E1-DDBB-4C8F-A997-37C8F406A87A}"/>
              </a:ext>
            </a:extLst>
          </p:cNvPr>
          <p:cNvSpPr/>
          <p:nvPr/>
        </p:nvSpPr>
        <p:spPr bwMode="auto">
          <a:xfrm>
            <a:off x="1239700" y="3657469"/>
            <a:ext cx="1771415" cy="372845"/>
          </a:xfrm>
          <a:prstGeom prst="wedgeRectCallout">
            <a:avLst>
              <a:gd name="adj1" fmla="val 66229"/>
              <a:gd name="adj2" fmla="val 57709"/>
            </a:avLst>
          </a:prstGeom>
          <a:solidFill>
            <a:schemeClr val="accent5">
              <a:lumMod val="9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Drop1 tagged at development branch</a:t>
            </a:r>
          </a:p>
        </p:txBody>
      </p:sp>
      <p:pic>
        <p:nvPicPr>
          <p:cNvPr id="490" name="図 176">
            <a:extLst>
              <a:ext uri="{FF2B5EF4-FFF2-40B4-BE49-F238E27FC236}">
                <a16:creationId xmlns:a16="http://schemas.microsoft.com/office/drawing/2014/main" id="{82369B7D-5D92-48AA-8957-A542E4BE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98" y="3436520"/>
            <a:ext cx="296952" cy="290892"/>
          </a:xfrm>
          <a:prstGeom prst="rect">
            <a:avLst/>
          </a:prstGeom>
        </p:spPr>
      </p:pic>
      <p:pic>
        <p:nvPicPr>
          <p:cNvPr id="491" name="Graphic 135">
            <a:extLst>
              <a:ext uri="{FF2B5EF4-FFF2-40B4-BE49-F238E27FC236}">
                <a16:creationId xmlns:a16="http://schemas.microsoft.com/office/drawing/2014/main" id="{4256698C-6CA8-432B-9AAB-ECCDE7E5596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22688" y="3541082"/>
            <a:ext cx="469900" cy="469900"/>
          </a:xfrm>
          <a:prstGeom prst="rect">
            <a:avLst/>
          </a:prstGeom>
        </p:spPr>
      </p:pic>
      <p:sp>
        <p:nvSpPr>
          <p:cNvPr id="492" name="ストライプ矢印 149">
            <a:extLst>
              <a:ext uri="{FF2B5EF4-FFF2-40B4-BE49-F238E27FC236}">
                <a16:creationId xmlns:a16="http://schemas.microsoft.com/office/drawing/2014/main" id="{87526C97-6B02-485E-B088-B6CF46FDE776}"/>
              </a:ext>
            </a:extLst>
          </p:cNvPr>
          <p:cNvSpPr/>
          <p:nvPr/>
        </p:nvSpPr>
        <p:spPr bwMode="auto">
          <a:xfrm rot="16200000">
            <a:off x="10226670" y="3993976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493" name="テキスト ボックス 268">
            <a:extLst>
              <a:ext uri="{FF2B5EF4-FFF2-40B4-BE49-F238E27FC236}">
                <a16:creationId xmlns:a16="http://schemas.microsoft.com/office/drawing/2014/main" id="{97C1B80D-2FD2-4AF1-A1CF-2CCB0411FD77}"/>
              </a:ext>
            </a:extLst>
          </p:cNvPr>
          <p:cNvSpPr txBox="1"/>
          <p:nvPr/>
        </p:nvSpPr>
        <p:spPr>
          <a:xfrm>
            <a:off x="9956232" y="3674590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latin typeface="+mj-ea"/>
                <a:ea typeface="+mj-ea"/>
              </a:rPr>
              <a:t>DEV</a:t>
            </a:r>
            <a:endParaRPr kumimoji="1" lang="en-US" altLang="ja-JP" sz="1100" b="1" dirty="0">
              <a:latin typeface="+mj-ea"/>
              <a:ea typeface="+mj-ea"/>
            </a:endParaRPr>
          </a:p>
        </p:txBody>
      </p:sp>
      <p:cxnSp>
        <p:nvCxnSpPr>
          <p:cNvPr id="494" name="直線矢印コネクタ 188">
            <a:extLst>
              <a:ext uri="{FF2B5EF4-FFF2-40B4-BE49-F238E27FC236}">
                <a16:creationId xmlns:a16="http://schemas.microsoft.com/office/drawing/2014/main" id="{A943AA37-3D74-4CC6-A367-6A6CD77381BD}"/>
              </a:ext>
            </a:extLst>
          </p:cNvPr>
          <p:cNvCxnSpPr>
            <a:cxnSpLocks/>
          </p:cNvCxnSpPr>
          <p:nvPr/>
        </p:nvCxnSpPr>
        <p:spPr>
          <a:xfrm flipV="1">
            <a:off x="10476900" y="3266077"/>
            <a:ext cx="724977" cy="980507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1" name="図 114">
            <a:extLst>
              <a:ext uri="{FF2B5EF4-FFF2-40B4-BE49-F238E27FC236}">
                <a16:creationId xmlns:a16="http://schemas.microsoft.com/office/drawing/2014/main" id="{E798103C-EE47-485C-8089-4EC53A69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454" y="5834401"/>
            <a:ext cx="394544" cy="365163"/>
          </a:xfrm>
          <a:prstGeom prst="rect">
            <a:avLst/>
          </a:prstGeom>
        </p:spPr>
      </p:pic>
      <p:sp>
        <p:nvSpPr>
          <p:cNvPr id="503" name="四角形吹き出し 185">
            <a:extLst>
              <a:ext uri="{FF2B5EF4-FFF2-40B4-BE49-F238E27FC236}">
                <a16:creationId xmlns:a16="http://schemas.microsoft.com/office/drawing/2014/main" id="{2B2AED29-6E8B-4310-8861-DD5FD4CDFA8A}"/>
              </a:ext>
            </a:extLst>
          </p:cNvPr>
          <p:cNvSpPr/>
          <p:nvPr/>
        </p:nvSpPr>
        <p:spPr bwMode="auto">
          <a:xfrm>
            <a:off x="1645736" y="1249518"/>
            <a:ext cx="2415109" cy="483616"/>
          </a:xfrm>
          <a:prstGeom prst="wedgeRectCallout">
            <a:avLst>
              <a:gd name="adj1" fmla="val -66699"/>
              <a:gd name="adj2" fmla="val -64229"/>
            </a:avLst>
          </a:prstGeom>
          <a:solidFill>
            <a:schemeClr val="accent5">
              <a:lumMod val="9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Fix branch will be used </a:t>
            </a:r>
            <a:r>
              <a:rPr kumimoji="0"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 </a:t>
            </a: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fix defect on </a:t>
            </a:r>
            <a:r>
              <a:rPr kumimoji="0"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Production 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4" name="四角形吹き出し 186">
            <a:extLst>
              <a:ext uri="{FF2B5EF4-FFF2-40B4-BE49-F238E27FC236}">
                <a16:creationId xmlns:a16="http://schemas.microsoft.com/office/drawing/2014/main" id="{DA894B12-1F39-427E-A3F3-C93B67F3F45C}"/>
              </a:ext>
            </a:extLst>
          </p:cNvPr>
          <p:cNvSpPr/>
          <p:nvPr/>
        </p:nvSpPr>
        <p:spPr bwMode="auto">
          <a:xfrm>
            <a:off x="6589451" y="3519547"/>
            <a:ext cx="782759" cy="460563"/>
          </a:xfrm>
          <a:prstGeom prst="wedgeRectCallout">
            <a:avLst>
              <a:gd name="adj1" fmla="val 44193"/>
              <a:gd name="adj2" fmla="val 93196"/>
            </a:avLst>
          </a:prstGeom>
          <a:solidFill>
            <a:schemeClr val="accent5">
              <a:lumMod val="9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Include V1 code</a:t>
            </a:r>
            <a:endParaRPr kumimoji="0" lang="ja-JP" altLang="en-US" sz="105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6" name="テキスト ボックス 268">
            <a:extLst>
              <a:ext uri="{FF2B5EF4-FFF2-40B4-BE49-F238E27FC236}">
                <a16:creationId xmlns:a16="http://schemas.microsoft.com/office/drawing/2014/main" id="{D4368394-4748-41EF-8FA7-D512BD4498A2}"/>
              </a:ext>
            </a:extLst>
          </p:cNvPr>
          <p:cNvSpPr txBox="1"/>
          <p:nvPr/>
        </p:nvSpPr>
        <p:spPr>
          <a:xfrm>
            <a:off x="10816182" y="3640789"/>
            <a:ext cx="995881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In DEV </a:t>
            </a:r>
            <a:r>
              <a:rPr lang="en-US" altLang="ja-JP" sz="800" dirty="0">
                <a:latin typeface="+mj-ea"/>
                <a:ea typeface="+mj-ea"/>
                <a:sym typeface="Wingdings" pitchFamily="2" charset="2"/>
              </a:rPr>
              <a:t> OK</a:t>
            </a:r>
          </a:p>
          <a:p>
            <a:pPr algn="ctr"/>
            <a:r>
              <a:rPr lang="ja-JP" altLang="en-US" sz="800">
                <a:latin typeface="+mj-ea"/>
                <a:ea typeface="+mj-ea"/>
                <a:sym typeface="Wingdings" pitchFamily="2" charset="2"/>
              </a:rPr>
              <a:t>↓</a:t>
            </a:r>
            <a:endParaRPr lang="en-US" altLang="ja-JP" sz="800" dirty="0">
              <a:latin typeface="+mj-ea"/>
              <a:ea typeface="+mj-ea"/>
            </a:endParaRPr>
          </a:p>
          <a:p>
            <a:pPr algn="ctr"/>
            <a:r>
              <a:rPr lang="en-US" altLang="ja-JP" sz="800" dirty="0">
                <a:latin typeface="+mj-ea"/>
                <a:ea typeface="+mj-ea"/>
              </a:rPr>
              <a:t>Pull Request &amp; Merge</a:t>
            </a:r>
            <a:endParaRPr kumimoji="1" lang="en-US" altLang="ja-JP" sz="800" dirty="0">
              <a:latin typeface="+mj-ea"/>
              <a:ea typeface="+mj-ea"/>
            </a:endParaRPr>
          </a:p>
        </p:txBody>
      </p:sp>
      <p:sp>
        <p:nvSpPr>
          <p:cNvPr id="507" name="楕円 99">
            <a:extLst>
              <a:ext uri="{FF2B5EF4-FFF2-40B4-BE49-F238E27FC236}">
                <a16:creationId xmlns:a16="http://schemas.microsoft.com/office/drawing/2014/main" id="{0B4396F4-0A85-4D09-9519-1C301A7FA6DC}"/>
              </a:ext>
            </a:extLst>
          </p:cNvPr>
          <p:cNvSpPr>
            <a:spLocks noChangeAspect="1"/>
          </p:cNvSpPr>
          <p:nvPr/>
        </p:nvSpPr>
        <p:spPr>
          <a:xfrm>
            <a:off x="7955176" y="1044129"/>
            <a:ext cx="262654" cy="2673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ja-JP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v1.0</a:t>
            </a:r>
            <a:endParaRPr lang="ja-JP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508" name="直線矢印コネクタ 99">
            <a:extLst>
              <a:ext uri="{FF2B5EF4-FFF2-40B4-BE49-F238E27FC236}">
                <a16:creationId xmlns:a16="http://schemas.microsoft.com/office/drawing/2014/main" id="{E58E9312-E850-46D9-84B0-E431791E17D6}"/>
              </a:ext>
            </a:extLst>
          </p:cNvPr>
          <p:cNvCxnSpPr>
            <a:cxnSpLocks/>
            <a:stCxn id="339" idx="0"/>
          </p:cNvCxnSpPr>
          <p:nvPr/>
        </p:nvCxnSpPr>
        <p:spPr>
          <a:xfrm flipV="1">
            <a:off x="7583498" y="1299622"/>
            <a:ext cx="469075" cy="602367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楕円 99">
            <a:extLst>
              <a:ext uri="{FF2B5EF4-FFF2-40B4-BE49-F238E27FC236}">
                <a16:creationId xmlns:a16="http://schemas.microsoft.com/office/drawing/2014/main" id="{3BC0FCDA-1BA0-46AB-ABBE-9A1B04E1351B}"/>
              </a:ext>
            </a:extLst>
          </p:cNvPr>
          <p:cNvSpPr>
            <a:spLocks noChangeAspect="1"/>
          </p:cNvSpPr>
          <p:nvPr/>
        </p:nvSpPr>
        <p:spPr>
          <a:xfrm>
            <a:off x="8344479" y="1060260"/>
            <a:ext cx="262654" cy="2673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ja-JP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v1.1</a:t>
            </a:r>
            <a:endParaRPr lang="ja-JP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510" name="直線矢印コネクタ 99">
            <a:extLst>
              <a:ext uri="{FF2B5EF4-FFF2-40B4-BE49-F238E27FC236}">
                <a16:creationId xmlns:a16="http://schemas.microsoft.com/office/drawing/2014/main" id="{33714192-8940-409D-A628-5436B4EA214D}"/>
              </a:ext>
            </a:extLst>
          </p:cNvPr>
          <p:cNvCxnSpPr>
            <a:cxnSpLocks/>
            <a:stCxn id="509" idx="4"/>
            <a:endCxn id="511" idx="0"/>
          </p:cNvCxnSpPr>
          <p:nvPr/>
        </p:nvCxnSpPr>
        <p:spPr>
          <a:xfrm>
            <a:off x="8475806" y="1327577"/>
            <a:ext cx="300357" cy="572566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楕円 99">
            <a:extLst>
              <a:ext uri="{FF2B5EF4-FFF2-40B4-BE49-F238E27FC236}">
                <a16:creationId xmlns:a16="http://schemas.microsoft.com/office/drawing/2014/main" id="{225F9C3B-E35D-498C-A58A-EE8FECEAED80}"/>
              </a:ext>
            </a:extLst>
          </p:cNvPr>
          <p:cNvSpPr>
            <a:spLocks noChangeAspect="1"/>
          </p:cNvSpPr>
          <p:nvPr/>
        </p:nvSpPr>
        <p:spPr>
          <a:xfrm>
            <a:off x="8644836" y="1900143"/>
            <a:ext cx="262654" cy="2673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ja-JP" dirty="0">
                <a:solidFill>
                  <a:schemeClr val="tx1"/>
                </a:solidFill>
                <a:latin typeface="+mj-ea"/>
                <a:ea typeface="+mj-ea"/>
              </a:rPr>
              <a:t>V1.1</a:t>
            </a:r>
            <a:endParaRPr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12" name="直線矢印コネクタ 99">
            <a:extLst>
              <a:ext uri="{FF2B5EF4-FFF2-40B4-BE49-F238E27FC236}">
                <a16:creationId xmlns:a16="http://schemas.microsoft.com/office/drawing/2014/main" id="{2F69DE3B-4AAA-4C5E-BFDA-1067199DFF56}"/>
              </a:ext>
            </a:extLst>
          </p:cNvPr>
          <p:cNvCxnSpPr>
            <a:cxnSpLocks/>
            <a:stCxn id="509" idx="4"/>
            <a:endCxn id="513" idx="0"/>
          </p:cNvCxnSpPr>
          <p:nvPr/>
        </p:nvCxnSpPr>
        <p:spPr>
          <a:xfrm>
            <a:off x="8475806" y="1327577"/>
            <a:ext cx="220854" cy="2869258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楕円 99">
            <a:extLst>
              <a:ext uri="{FF2B5EF4-FFF2-40B4-BE49-F238E27FC236}">
                <a16:creationId xmlns:a16="http://schemas.microsoft.com/office/drawing/2014/main" id="{1287DBBA-6DB7-4EBD-A8D4-791459B71E90}"/>
              </a:ext>
            </a:extLst>
          </p:cNvPr>
          <p:cNvSpPr>
            <a:spLocks noChangeAspect="1"/>
          </p:cNvSpPr>
          <p:nvPr/>
        </p:nvSpPr>
        <p:spPr>
          <a:xfrm>
            <a:off x="8565333" y="4196835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IN" altLang="ja-JP" sz="1100" dirty="0">
                <a:solidFill>
                  <a:schemeClr val="tx1"/>
                </a:solidFill>
                <a:latin typeface="+mj-ea"/>
                <a:ea typeface="+mj-ea"/>
              </a:rPr>
              <a:t>V1.1</a:t>
            </a:r>
            <a:endParaRPr kumimoji="1" lang="ja-JP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4" name="楕円 99">
            <a:extLst>
              <a:ext uri="{FF2B5EF4-FFF2-40B4-BE49-F238E27FC236}">
                <a16:creationId xmlns:a16="http://schemas.microsoft.com/office/drawing/2014/main" id="{502A3B2F-A8AC-4E56-AFF8-276C20B1093F}"/>
              </a:ext>
            </a:extLst>
          </p:cNvPr>
          <p:cNvSpPr>
            <a:spLocks noChangeAspect="1"/>
          </p:cNvSpPr>
          <p:nvPr/>
        </p:nvSpPr>
        <p:spPr>
          <a:xfrm>
            <a:off x="8969888" y="4196835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IN" altLang="ja-JP" sz="1100" dirty="0">
                <a:solidFill>
                  <a:schemeClr val="tx1"/>
                </a:solidFill>
                <a:latin typeface="+mj-ea"/>
                <a:ea typeface="+mj-ea"/>
              </a:rPr>
              <a:t>V2</a:t>
            </a:r>
            <a:endParaRPr kumimoji="1" lang="ja-JP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79989D9-8F85-41B0-B43A-E3D27862E03E}"/>
              </a:ext>
            </a:extLst>
          </p:cNvPr>
          <p:cNvSpPr/>
          <p:nvPr/>
        </p:nvSpPr>
        <p:spPr>
          <a:xfrm rot="16200000" flipV="1">
            <a:off x="291816" y="838568"/>
            <a:ext cx="274689" cy="1786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74DC3-A9A4-4425-8733-14E1D5A80097}"/>
              </a:ext>
            </a:extLst>
          </p:cNvPr>
          <p:cNvSpPr txBox="1"/>
          <p:nvPr/>
        </p:nvSpPr>
        <p:spPr>
          <a:xfrm>
            <a:off x="147828" y="468212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BRANCH</a:t>
            </a:r>
            <a:endParaRPr lang="en-IN" b="1" dirty="0"/>
          </a:p>
        </p:txBody>
      </p:sp>
      <p:sp>
        <p:nvSpPr>
          <p:cNvPr id="515" name="Title 1">
            <a:extLst>
              <a:ext uri="{FF2B5EF4-FFF2-40B4-BE49-F238E27FC236}">
                <a16:creationId xmlns:a16="http://schemas.microsoft.com/office/drawing/2014/main" id="{B0F3328F-4DED-4066-AE33-71E16933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19" y="-73143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OpenShift – Branching Strategy</a:t>
            </a:r>
          </a:p>
        </p:txBody>
      </p:sp>
    </p:spTree>
    <p:extLst>
      <p:ext uri="{BB962C8B-B14F-4D97-AF65-F5344CB8AC3E}">
        <p14:creationId xmlns:p14="http://schemas.microsoft.com/office/powerpoint/2010/main" val="6575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593</Words>
  <Application>Microsoft Office PowerPoint</Application>
  <PresentationFormat>Widescreen</PresentationFormat>
  <Paragraphs>184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メイリオ</vt:lpstr>
      <vt:lpstr>Meiryo UI</vt:lpstr>
      <vt:lpstr>Arial</vt:lpstr>
      <vt:lpstr>Calibri</vt:lpstr>
      <vt:lpstr>Calibri Light</vt:lpstr>
      <vt:lpstr>HelvNeue Light for IBM</vt:lpstr>
      <vt:lpstr>Times New Roman</vt:lpstr>
      <vt:lpstr>Trebuchet MS</vt:lpstr>
      <vt:lpstr>Wingdings</vt:lpstr>
      <vt:lpstr>Wingdings 3</vt:lpstr>
      <vt:lpstr>Office Theme</vt:lpstr>
      <vt:lpstr>Facet</vt:lpstr>
      <vt:lpstr>OMS DevOps Methodology          using OpenShift  </vt:lpstr>
      <vt:lpstr>CI/CD using OpenShift Features</vt:lpstr>
      <vt:lpstr>OpenShift - CI/CD Strategy</vt:lpstr>
      <vt:lpstr>OpenShift – Build Strategy</vt:lpstr>
      <vt:lpstr>OpenShift – Deployment Strategy</vt:lpstr>
      <vt:lpstr>OpenShift – Configuration Management</vt:lpstr>
      <vt:lpstr>OpenShift – Branching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 Build and Deployment</dc:title>
  <dc:creator>Prarthana M J</dc:creator>
  <cp:lastModifiedBy>SHEPHIL P</cp:lastModifiedBy>
  <cp:revision>164</cp:revision>
  <dcterms:created xsi:type="dcterms:W3CDTF">2019-06-12T11:13:35Z</dcterms:created>
  <dcterms:modified xsi:type="dcterms:W3CDTF">2019-10-11T07:33:49Z</dcterms:modified>
</cp:coreProperties>
</file>