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301" r:id="rId7"/>
    <p:sldId id="302" r:id="rId8"/>
    <p:sldId id="303" r:id="rId9"/>
    <p:sldId id="258" r:id="rId10"/>
    <p:sldId id="259" r:id="rId11"/>
    <p:sldId id="260" r:id="rId12"/>
    <p:sldId id="262" r:id="rId13"/>
    <p:sldId id="304" r:id="rId14"/>
    <p:sldId id="305" r:id="rId15"/>
    <p:sldId id="298" r:id="rId16"/>
    <p:sldId id="300" r:id="rId17"/>
    <p:sldId id="306" r:id="rId18"/>
    <p:sldId id="264" r:id="rId19"/>
    <p:sldId id="289" r:id="rId20"/>
    <p:sldId id="261" r:id="rId21"/>
    <p:sldId id="263" r:id="rId22"/>
    <p:sldId id="309" r:id="rId23"/>
    <p:sldId id="310" r:id="rId24"/>
    <p:sldId id="307" r:id="rId25"/>
    <p:sldId id="308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4C6DD5-30C9-4CB9-8510-4E16DA172D15}">
          <p14:sldIdLst>
            <p14:sldId id="256"/>
            <p14:sldId id="257"/>
            <p14:sldId id="301"/>
            <p14:sldId id="302"/>
            <p14:sldId id="303"/>
            <p14:sldId id="258"/>
            <p14:sldId id="259"/>
            <p14:sldId id="260"/>
            <p14:sldId id="262"/>
            <p14:sldId id="304"/>
            <p14:sldId id="305"/>
            <p14:sldId id="298"/>
            <p14:sldId id="300"/>
            <p14:sldId id="306"/>
            <p14:sldId id="264"/>
            <p14:sldId id="289"/>
            <p14:sldId id="261"/>
            <p14:sldId id="263"/>
            <p14:sldId id="309"/>
            <p14:sldId id="310"/>
            <p14:sldId id="307"/>
            <p14:sldId id="308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63B7C6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434" autoAdjust="0"/>
  </p:normalViewPr>
  <p:slideViewPr>
    <p:cSldViewPr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29/08/2019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29/08/2019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9719" y="2807208"/>
            <a:ext cx="7582138" cy="1243584"/>
          </a:xfrm>
        </p:spPr>
        <p:txBody>
          <a:bodyPr/>
          <a:lstStyle/>
          <a:p>
            <a:pPr algn="r"/>
            <a:r>
              <a:rPr lang="en-GB" sz="4400" b="0" dirty="0"/>
              <a:t>Programming Analysis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325" y="4881890"/>
            <a:ext cx="7214532" cy="1243584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en-US" sz="2000" b="1" dirty="0"/>
              <a:t>Bharat </a:t>
            </a:r>
            <a:r>
              <a:rPr lang="en-US" sz="2000" b="1" dirty="0" err="1"/>
              <a:t>Bhalla</a:t>
            </a:r>
            <a:endParaRPr lang="en-US" sz="2000" b="1" dirty="0"/>
          </a:p>
          <a:p>
            <a:pPr marL="0" indent="0" algn="r">
              <a:buNone/>
            </a:pPr>
            <a:r>
              <a:rPr lang="en-US" sz="2000" b="1" dirty="0" err="1"/>
              <a:t>Dhaval</a:t>
            </a:r>
            <a:r>
              <a:rPr lang="en-US" sz="2000" b="1" dirty="0"/>
              <a:t> Srivastava</a:t>
            </a:r>
          </a:p>
          <a:p>
            <a:pPr marL="0" indent="0" algn="r">
              <a:buNone/>
            </a:pPr>
            <a:r>
              <a:rPr lang="en-GB" sz="2000" b="1" dirty="0"/>
              <a:t>DELHI TECHNICAL CAMPUS, GREATER NOIDA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55B174-623F-4FBC-B62A-DCE3C3F58C70}"/>
              </a:ext>
            </a:extLst>
          </p:cNvPr>
          <p:cNvSpPr txBox="1">
            <a:spLocks/>
          </p:cNvSpPr>
          <p:nvPr/>
        </p:nvSpPr>
        <p:spPr>
          <a:xfrm>
            <a:off x="3752060" y="877321"/>
            <a:ext cx="7582138" cy="1243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Prolysis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96012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UI/UX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Stack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3D04F71B-24C3-40E7-9308-A5F7F3DE366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5421797" y="2169495"/>
            <a:ext cx="1259505" cy="125950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20293" y="4240093"/>
            <a:ext cx="1776140" cy="1463040"/>
          </a:xfrm>
        </p:spPr>
        <p:txBody>
          <a:bodyPr/>
          <a:lstStyle/>
          <a:p>
            <a:r>
              <a:rPr lang="en-GB" sz="2400" dirty="0"/>
              <a:t>HTML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07930" y="4240093"/>
            <a:ext cx="1776140" cy="1463040"/>
          </a:xfrm>
        </p:spPr>
        <p:txBody>
          <a:bodyPr/>
          <a:lstStyle/>
          <a:p>
            <a:r>
              <a:rPr lang="da-DK" sz="2400" dirty="0"/>
              <a:t>CSS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20912" y="4240093"/>
            <a:ext cx="1776140" cy="1463040"/>
          </a:xfrm>
        </p:spPr>
        <p:txBody>
          <a:bodyPr/>
          <a:lstStyle/>
          <a:p>
            <a:r>
              <a:rPr lang="en-GB" sz="2400" dirty="0"/>
              <a:t>JavaScript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80862B-493F-42B2-9796-0F673607C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08549" y="4240093"/>
            <a:ext cx="1776140" cy="1463040"/>
          </a:xfrm>
        </p:spPr>
        <p:txBody>
          <a:bodyPr/>
          <a:lstStyle/>
          <a:p>
            <a:r>
              <a:rPr lang="en-US" sz="2400" dirty="0"/>
              <a:t>Bootstrap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FD3B37D2-6310-440D-9411-CE915F260A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4968" r="24968"/>
          <a:stretch>
            <a:fillRect/>
          </a:stretch>
        </p:blipFill>
        <p:spPr>
          <a:xfrm>
            <a:off x="3276600" y="2086230"/>
            <a:ext cx="1259505" cy="1259505"/>
          </a:xfr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6C66BCAA-2F53-4308-93DF-6C20BDDC663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792" r="22792"/>
          <a:stretch>
            <a:fillRect/>
          </a:stretch>
        </p:blipFill>
        <p:spPr>
          <a:xfrm>
            <a:off x="7734735" y="2114193"/>
            <a:ext cx="1259505" cy="1259505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2C0CDDE0-B4DC-4D8E-A3E3-D46F47B83FE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>
          <a:xfrm>
            <a:off x="9966866" y="2129137"/>
            <a:ext cx="1259505" cy="1259505"/>
          </a:xfrm>
        </p:spPr>
      </p:pic>
      <p:pic>
        <p:nvPicPr>
          <p:cNvPr id="1034" name="Picture 10" descr="Image result for angular 2+ logo no background">
            <a:extLst>
              <a:ext uri="{FF2B5EF4-FFF2-40B4-BE49-F238E27FC236}">
                <a16:creationId xmlns:a16="http://schemas.microsoft.com/office/drawing/2014/main" id="{D329222A-938A-4101-B8AE-466FFD3D9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1" y="1981199"/>
            <a:ext cx="1555380" cy="15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37743A6A-595D-42B5-9F50-ACEC53CEDF2B}"/>
              </a:ext>
            </a:extLst>
          </p:cNvPr>
          <p:cNvSpPr txBox="1">
            <a:spLocks/>
          </p:cNvSpPr>
          <p:nvPr/>
        </p:nvSpPr>
        <p:spPr>
          <a:xfrm>
            <a:off x="738071" y="4268913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Angular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build="p"/>
      <p:bldP spid="6" grpId="0" build="p"/>
      <p:bldP spid="14" grpId="0" build="p"/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10902696" cy="859055"/>
          </a:xfrm>
        </p:spPr>
        <p:txBody>
          <a:bodyPr/>
          <a:lstStyle/>
          <a:p>
            <a:r>
              <a:rPr lang="en-GB" dirty="0"/>
              <a:t>User Interface and Experience </a:t>
            </a:r>
          </a:p>
        </p:txBody>
      </p:sp>
    </p:spTree>
    <p:extLst>
      <p:ext uri="{BB962C8B-B14F-4D97-AF65-F5344CB8AC3E}">
        <p14:creationId xmlns:p14="http://schemas.microsoft.com/office/powerpoint/2010/main" val="4558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DD037-A184-425D-ACBD-7670321B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UI/UX | Contest Wise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B1E0D-3F64-4FF8-A6C8-037CD3E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6B4555-B699-44B7-894B-20B258C60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676400"/>
            <a:ext cx="8648622" cy="4351338"/>
          </a:xfrm>
        </p:spPr>
      </p:pic>
    </p:spTree>
    <p:extLst>
      <p:ext uri="{BB962C8B-B14F-4D97-AF65-F5344CB8AC3E}">
        <p14:creationId xmlns:p14="http://schemas.microsoft.com/office/powerpoint/2010/main" val="2136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DD037-A184-425D-ACBD-7670321B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UI/UX | Responsive 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B1E0D-3F64-4FF8-A6C8-037CD3E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B5BF25-B336-4271-98BF-5014626E1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1" y="1431528"/>
            <a:ext cx="2308590" cy="4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DD037-A184-425D-ACBD-7670321B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B1E0D-3F64-4FF8-A6C8-037CD3E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D8F0F5-DA36-4640-925D-81B5BF115BE2}"/>
              </a:ext>
            </a:extLst>
          </p:cNvPr>
          <p:cNvSpPr/>
          <p:nvPr/>
        </p:nvSpPr>
        <p:spPr>
          <a:xfrm>
            <a:off x="685800" y="2819400"/>
            <a:ext cx="2408799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34EE7A-5BDA-4299-AA01-CDF82515265B}"/>
              </a:ext>
            </a:extLst>
          </p:cNvPr>
          <p:cNvSpPr/>
          <p:nvPr/>
        </p:nvSpPr>
        <p:spPr>
          <a:xfrm>
            <a:off x="4664077" y="2286000"/>
            <a:ext cx="28956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0853CC-A526-47DB-9C6C-BED3C7842F09}"/>
              </a:ext>
            </a:extLst>
          </p:cNvPr>
          <p:cNvSpPr/>
          <p:nvPr/>
        </p:nvSpPr>
        <p:spPr>
          <a:xfrm>
            <a:off x="3184525" y="3432293"/>
            <a:ext cx="1447800" cy="5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D809A4-4F1C-45EA-92BC-BECE000CFF4C}"/>
              </a:ext>
            </a:extLst>
          </p:cNvPr>
          <p:cNvSpPr/>
          <p:nvPr/>
        </p:nvSpPr>
        <p:spPr>
          <a:xfrm>
            <a:off x="7591429" y="3505279"/>
            <a:ext cx="192052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D66A240-FE8E-4E9B-81A2-F3BA1413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410" y="3196412"/>
            <a:ext cx="2740898" cy="3918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Data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C163AF2-5731-41E4-BB00-2DFF710CFB92}"/>
              </a:ext>
            </a:extLst>
          </p:cNvPr>
          <p:cNvSpPr txBox="1">
            <a:spLocks/>
          </p:cNvSpPr>
          <p:nvPr/>
        </p:nvSpPr>
        <p:spPr>
          <a:xfrm>
            <a:off x="5523753" y="2734437"/>
            <a:ext cx="6134847" cy="877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Linear Regression 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Charts</a:t>
            </a:r>
          </a:p>
        </p:txBody>
      </p:sp>
      <p:pic>
        <p:nvPicPr>
          <p:cNvPr id="3074" name="Picture 2" descr="Image result for node js logo no background">
            <a:extLst>
              <a:ext uri="{FF2B5EF4-FFF2-40B4-BE49-F238E27FC236}">
                <a16:creationId xmlns:a16="http://schemas.microsoft.com/office/drawing/2014/main" id="{BEE10885-DCA8-479D-8BD4-0A79C053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76" y="3149367"/>
            <a:ext cx="1600200" cy="9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angular 2+ logo no background">
            <a:extLst>
              <a:ext uri="{FF2B5EF4-FFF2-40B4-BE49-F238E27FC236}">
                <a16:creationId xmlns:a16="http://schemas.microsoft.com/office/drawing/2014/main" id="{06B1DC5D-213F-4D05-982B-8B3EFC4F9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187" y="2651310"/>
            <a:ext cx="1555380" cy="15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386B3CB-1007-4498-B1E2-264430048772}"/>
              </a:ext>
            </a:extLst>
          </p:cNvPr>
          <p:cNvSpPr txBox="1">
            <a:spLocks/>
          </p:cNvSpPr>
          <p:nvPr/>
        </p:nvSpPr>
        <p:spPr>
          <a:xfrm>
            <a:off x="4824665" y="4363721"/>
            <a:ext cx="2740898" cy="391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Angular 7</a:t>
            </a:r>
          </a:p>
        </p:txBody>
      </p:sp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C6A41C3D-18EC-41CA-A41B-883AFC254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29" t="53061" r="68154" b="17124"/>
          <a:stretch/>
        </p:blipFill>
        <p:spPr>
          <a:xfrm>
            <a:off x="10019483" y="2651310"/>
            <a:ext cx="1996728" cy="18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781544" cy="859055"/>
          </a:xfrm>
        </p:spPr>
        <p:txBody>
          <a:bodyPr/>
          <a:lstStyle/>
          <a:p>
            <a:r>
              <a:rPr lang="en-IN" dirty="0"/>
              <a:t>Proof Of Work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981"/>
            <a:ext cx="8458200" cy="5620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32" y="1384249"/>
            <a:ext cx="881196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6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609600"/>
            <a:ext cx="7781544" cy="859055"/>
          </a:xfrm>
        </p:spPr>
        <p:txBody>
          <a:bodyPr/>
          <a:lstStyle/>
          <a:p>
            <a:r>
              <a:rPr lang="en-IN" dirty="0"/>
              <a:t>Proof Of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5" y="1496790"/>
            <a:ext cx="1060280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92831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81544" cy="85905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9" y="1810480"/>
            <a:ext cx="4716086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72" y="3910271"/>
            <a:ext cx="2514600" cy="1677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039127"/>
            <a:ext cx="9783794" cy="3411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4592393"/>
            <a:ext cx="3133344" cy="20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2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DD037-A184-425D-ACBD-7670321B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B1E0D-3F64-4FF8-A6C8-037CD3E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3DDCA6-0789-4C52-B150-214C1B86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518499"/>
            <a:ext cx="11215235" cy="4351338"/>
          </a:xfrm>
        </p:spPr>
        <p:txBody>
          <a:bodyPr/>
          <a:lstStyle/>
          <a:p>
            <a:r>
              <a:rPr lang="en-US" dirty="0"/>
              <a:t>Increase security and robustness</a:t>
            </a:r>
          </a:p>
          <a:p>
            <a:r>
              <a:rPr lang="en-US" dirty="0"/>
              <a:t>Use AI to predict the performance based on his/her historical data</a:t>
            </a:r>
          </a:p>
          <a:p>
            <a:r>
              <a:rPr lang="en-US" dirty="0"/>
              <a:t>Launch mobile app on Android and iOS</a:t>
            </a:r>
          </a:p>
          <a:p>
            <a:r>
              <a:rPr lang="en-US" dirty="0"/>
              <a:t>Add a portal for each programmer profile for personal analysis</a:t>
            </a:r>
          </a:p>
        </p:txBody>
      </p:sp>
    </p:spTree>
    <p:extLst>
      <p:ext uri="{BB962C8B-B14F-4D97-AF65-F5344CB8AC3E}">
        <p14:creationId xmlns:p14="http://schemas.microsoft.com/office/powerpoint/2010/main" val="31165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7948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DD037-A184-425D-ACBD-7670321B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B1E0D-3F64-4FF8-A6C8-037CD3E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3DDCA6-0789-4C52-B150-214C1B86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518499"/>
            <a:ext cx="11215235" cy="4351338"/>
          </a:xfrm>
        </p:spPr>
        <p:txBody>
          <a:bodyPr/>
          <a:lstStyle/>
          <a:p>
            <a:r>
              <a:rPr lang="en-US" dirty="0"/>
              <a:t>Integrate it with every online coding platform to gather statistics and provide analysis</a:t>
            </a:r>
          </a:p>
          <a:p>
            <a:r>
              <a:rPr lang="en-US" dirty="0"/>
              <a:t>Take into account the multiple parameters (coding language etc.) to provide accurate result</a:t>
            </a:r>
          </a:p>
          <a:p>
            <a:r>
              <a:rPr lang="en-US" dirty="0"/>
              <a:t>Analysis of programming platform and examination patterns</a:t>
            </a:r>
          </a:p>
        </p:txBody>
      </p:sp>
    </p:spTree>
    <p:extLst>
      <p:ext uri="{BB962C8B-B14F-4D97-AF65-F5344CB8AC3E}">
        <p14:creationId xmlns:p14="http://schemas.microsoft.com/office/powerpoint/2010/main" val="10610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9601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42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DD037-A184-425D-ACBD-7670321B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533400"/>
            <a:ext cx="1676400" cy="535531"/>
          </a:xfrm>
        </p:spPr>
        <p:txBody>
          <a:bodyPr/>
          <a:lstStyle/>
          <a:p>
            <a:r>
              <a:rPr lang="en-US" dirty="0" err="1"/>
              <a:t>Prolysis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B1E0D-3F64-4FF8-A6C8-037CD3E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41444-3D41-4687-91CA-626A9108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66" y="3063875"/>
            <a:ext cx="11215235" cy="1603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 software which provides and documents real-time analytics of participants in a coding competition to gain better insight into their performance throughout the competition and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668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DD037-A184-425D-ACBD-7670321B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B1E0D-3F64-4FF8-A6C8-037CD3E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A7C3F0-4654-4F0F-B8CF-BF1BD90343AF}"/>
              </a:ext>
            </a:extLst>
          </p:cNvPr>
          <p:cNvSpPr/>
          <p:nvPr/>
        </p:nvSpPr>
        <p:spPr>
          <a:xfrm>
            <a:off x="685800" y="2819400"/>
            <a:ext cx="2895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02F219-6608-42A9-8EF0-3639686D1068}"/>
              </a:ext>
            </a:extLst>
          </p:cNvPr>
          <p:cNvSpPr/>
          <p:nvPr/>
        </p:nvSpPr>
        <p:spPr>
          <a:xfrm>
            <a:off x="5105400" y="2286366"/>
            <a:ext cx="28956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Solution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DD6F30-CF4B-490A-82DD-6403B99AE053}"/>
              </a:ext>
            </a:extLst>
          </p:cNvPr>
          <p:cNvSpPr/>
          <p:nvPr/>
        </p:nvSpPr>
        <p:spPr>
          <a:xfrm>
            <a:off x="9144000" y="2900160"/>
            <a:ext cx="2895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EA074D-895B-43A7-B716-3109A10AB392}"/>
              </a:ext>
            </a:extLst>
          </p:cNvPr>
          <p:cNvSpPr/>
          <p:nvPr/>
        </p:nvSpPr>
        <p:spPr>
          <a:xfrm>
            <a:off x="3657600" y="3429000"/>
            <a:ext cx="1447800" cy="5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AACC27-7C5D-4128-A4BF-C351DC72EA3A}"/>
              </a:ext>
            </a:extLst>
          </p:cNvPr>
          <p:cNvSpPr/>
          <p:nvPr/>
        </p:nvSpPr>
        <p:spPr>
          <a:xfrm>
            <a:off x="8077200" y="34290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7D6A227-09AF-4FEE-9754-98FB9416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07" y="3124200"/>
            <a:ext cx="2740898" cy="3918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Data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77D28E7-A5A4-4718-ACE1-A4CA34B527A6}"/>
              </a:ext>
            </a:extLst>
          </p:cNvPr>
          <p:cNvSpPr txBox="1">
            <a:spLocks/>
          </p:cNvSpPr>
          <p:nvPr/>
        </p:nvSpPr>
        <p:spPr>
          <a:xfrm>
            <a:off x="7476099" y="3131190"/>
            <a:ext cx="2166236" cy="309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534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362200" y="2028415"/>
            <a:ext cx="6803136" cy="365760"/>
          </a:xfrm>
        </p:spPr>
        <p:txBody>
          <a:bodyPr>
            <a:noAutofit/>
          </a:bodyPr>
          <a:lstStyle/>
          <a:p>
            <a:r>
              <a:rPr lang="en-IN" sz="2800" dirty="0"/>
              <a:t>Bharat </a:t>
            </a:r>
            <a:r>
              <a:rPr lang="en-IN" sz="2800" dirty="0" err="1"/>
              <a:t>Bhalla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592472"/>
            <a:ext cx="7781544" cy="859055"/>
          </a:xfrm>
        </p:spPr>
        <p:txBody>
          <a:bodyPr/>
          <a:lstStyle/>
          <a:p>
            <a:r>
              <a:rPr lang="en-IN" dirty="0"/>
              <a:t>Backend Developer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749630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672960"/>
            <a:ext cx="6048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Designing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Agile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Manger&amp; Strategic Decision Maker</a:t>
            </a:r>
          </a:p>
        </p:txBody>
      </p:sp>
    </p:spTree>
    <p:extLst>
      <p:ext uri="{BB962C8B-B14F-4D97-AF65-F5344CB8AC3E}">
        <p14:creationId xmlns:p14="http://schemas.microsoft.com/office/powerpoint/2010/main" val="230248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01392"/>
            <a:ext cx="7781544" cy="859055"/>
          </a:xfrm>
        </p:spPr>
        <p:txBody>
          <a:bodyPr>
            <a:normAutofit/>
          </a:bodyPr>
          <a:lstStyle/>
          <a:p>
            <a:r>
              <a:rPr lang="en-IN" dirty="0"/>
              <a:t>Backend Development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838200" y="1260447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Bharat </a:t>
            </a:r>
            <a:r>
              <a:rPr lang="en-IN" sz="2800" dirty="0" err="1"/>
              <a:t>Bhalla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49630"/>
            <a:ext cx="4993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Technical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1794" y="3026462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Database 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1793" y="4419600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Server 	: </a:t>
            </a:r>
          </a:p>
        </p:txBody>
      </p:sp>
      <p:pic>
        <p:nvPicPr>
          <p:cNvPr id="2054" name="Picture 6" descr="Image result for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38600"/>
            <a:ext cx="3162707" cy="14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86" y="2703914"/>
            <a:ext cx="39433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5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57200"/>
            <a:ext cx="7781544" cy="859055"/>
          </a:xfrm>
        </p:spPr>
        <p:txBody>
          <a:bodyPr/>
          <a:lstStyle/>
          <a:p>
            <a:r>
              <a:rPr lang="en-IN" dirty="0"/>
              <a:t>Backend System</a:t>
            </a:r>
          </a:p>
        </p:txBody>
      </p:sp>
      <p:pic>
        <p:nvPicPr>
          <p:cNvPr id="3074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1203"/>
            <a:ext cx="2895600" cy="31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90600"/>
            <a:ext cx="9188175" cy="462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3394" y="5730300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6670" y="5321011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3076" name="Picture 4" descr="Image result for codeche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2289175" cy="89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4108" y="4188076"/>
            <a:ext cx="303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Code Chef Compiler Server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514600" y="3493817"/>
            <a:ext cx="1295400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6477000" y="3378817"/>
            <a:ext cx="1295400" cy="381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91114" y="3180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API KEY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38473" y="300316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73146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57200"/>
            <a:ext cx="7781544" cy="859055"/>
          </a:xfrm>
        </p:spPr>
        <p:txBody>
          <a:bodyPr/>
          <a:lstStyle/>
          <a:p>
            <a:r>
              <a:rPr lang="en-IN" dirty="0"/>
              <a:t>APIs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406525"/>
          <a:ext cx="10820400" cy="4046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3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9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FILE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PORT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Index.js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Discription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/Scene1/:contestID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GET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[{"uName":"Dhaval","uID":123},{"uName":"Bharat","uID":12}...]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/Scene1/:contestID/:uID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GET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graph.json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/TimeTaken/:uID/:cID/:pID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POST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Accepts TestCase in Header Even followed by done done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/listOfContest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GET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getAllContestNames.json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RESTContest.js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/createContest/:cID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POST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Create a contest &amp; accepts data in URL after 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?cName=solve1&amp;cDate=20190312&amp;cTime=1706&amp;cDuration=50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/getContest/:cID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GET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Gets  Contest Info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/deleteContest/:cID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DELETE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Deletes Contest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0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RESTExecutionTimeTaken.js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RESTProblem.js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/createProblem/:pID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POST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creates a 'problem' in database by using json createProblem.json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0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RESTUser.js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/user/:uID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POST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Creates a user with uID &amp; accpects data in URL after 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?uEmail=bhartubhalla@gmail.com&amp;uName=Bharat Bhalla</a:t>
                      </a:r>
                      <a:endParaRPr lang="en-IN" sz="800" b="0" i="0" u="none" strike="noStrike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/user/:uID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DELETE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Delets a particular user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/user/:uID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GET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Gets the user info with specified 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/linkUserContest/:uID/:cID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POST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Links User &amp; contest 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RESTcontestproblem.js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u="none" strike="noStrike">
                          <a:effectLst/>
                        </a:rPr>
                        <a:t>/linkContestProblem/:cID</a:t>
                      </a:r>
                      <a:endParaRPr lang="en-IN" sz="900" b="0" i="0" u="none" strike="noStrike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123" marR="8123" marT="81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POST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Links contest and problem &amp; Accepts a </a:t>
                      </a:r>
                      <a:r>
                        <a:rPr lang="en-US" sz="900" u="none" strike="noStrike" dirty="0" err="1">
                          <a:effectLst/>
                        </a:rPr>
                        <a:t>linkContestProblem.json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3" marR="8123" marT="812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57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http://schemas.microsoft.com/office/2006/documentManagement/type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457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Trade Gothic LT Pro</vt:lpstr>
      <vt:lpstr>Trebuchet MS</vt:lpstr>
      <vt:lpstr>Office Theme</vt:lpstr>
      <vt:lpstr>Programming Analysis Platform</vt:lpstr>
      <vt:lpstr>Problem Statement</vt:lpstr>
      <vt:lpstr>Solution</vt:lpstr>
      <vt:lpstr>Prolysis</vt:lpstr>
      <vt:lpstr>Solution</vt:lpstr>
      <vt:lpstr>Backend Developer</vt:lpstr>
      <vt:lpstr>Backend Development</vt:lpstr>
      <vt:lpstr>Backend System</vt:lpstr>
      <vt:lpstr>APIs</vt:lpstr>
      <vt:lpstr>Frontend</vt:lpstr>
      <vt:lpstr>Tech Stack</vt:lpstr>
      <vt:lpstr>User Interface and Experience </vt:lpstr>
      <vt:lpstr>UI/UX | Contest Wise Analysis</vt:lpstr>
      <vt:lpstr>UI/UX | Responsive Layout</vt:lpstr>
      <vt:lpstr>Implementation</vt:lpstr>
      <vt:lpstr>Implementation</vt:lpstr>
      <vt:lpstr>Proof Of Work </vt:lpstr>
      <vt:lpstr>Proof Of Work</vt:lpstr>
      <vt:lpstr>Roadmap</vt:lpstr>
      <vt:lpstr>Roadmap</vt:lpstr>
      <vt:lpstr>Future Plans</vt:lpstr>
      <vt:lpstr>Future Plans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2018-12-21T16:02:57Z</dcterms:created>
  <dcterms:modified xsi:type="dcterms:W3CDTF">2019-08-29T07:28:22Z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