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0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4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0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3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06F2-72C2-4E9C-886D-7BDA839D1C8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E217-9615-4AEF-A55A-EB8FD7107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1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119292" y="2136724"/>
            <a:ext cx="922638" cy="12274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330254" y="2513299"/>
            <a:ext cx="543698" cy="49427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62275" y="2262045"/>
            <a:ext cx="1589902" cy="99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901899" y="2284794"/>
            <a:ext cx="1589902" cy="99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612146" y="1516521"/>
            <a:ext cx="1589902" cy="99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 TF-IDF </a:t>
            </a:r>
            <a:r>
              <a:rPr lang="en-IN" sz="1400" dirty="0" err="1" smtClean="0"/>
              <a:t>vectorizer</a:t>
            </a:r>
            <a:endParaRPr lang="en-IN" sz="1400" dirty="0" smtClean="0"/>
          </a:p>
          <a:p>
            <a:pPr algn="ctr"/>
            <a:r>
              <a:rPr lang="en-IN" sz="1400" dirty="0" smtClean="0"/>
              <a:t>Feature Extraction</a:t>
            </a:r>
            <a:endParaRPr lang="en-IN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646026" y="3019311"/>
            <a:ext cx="1589902" cy="99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 Into Train &amp; Test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0422720" y="2284794"/>
            <a:ext cx="1589902" cy="996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Train Model</a:t>
            </a:r>
          </a:p>
          <a:p>
            <a:pPr algn="ctr"/>
            <a:r>
              <a:rPr lang="en-IN" dirty="0" smtClean="0"/>
              <a:t>Using NB</a:t>
            </a:r>
          </a:p>
        </p:txBody>
      </p:sp>
      <p:sp>
        <p:nvSpPr>
          <p:cNvPr id="19" name="Chevron 18"/>
          <p:cNvSpPr/>
          <p:nvPr/>
        </p:nvSpPr>
        <p:spPr>
          <a:xfrm>
            <a:off x="9540535" y="2503307"/>
            <a:ext cx="543698" cy="49427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796601" y="2536048"/>
            <a:ext cx="543698" cy="49427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053401" y="2519636"/>
            <a:ext cx="543698" cy="49427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3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Garg</dc:creator>
  <cp:lastModifiedBy>Shubham Garg</cp:lastModifiedBy>
  <cp:revision>6</cp:revision>
  <dcterms:created xsi:type="dcterms:W3CDTF">2019-01-20T11:37:27Z</dcterms:created>
  <dcterms:modified xsi:type="dcterms:W3CDTF">2019-01-20T12:11:23Z</dcterms:modified>
</cp:coreProperties>
</file>