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FF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11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FC34C-7C33-4B9F-852A-A3544726B45B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2BA4A-6E19-432D-8556-5FBF1F8CE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05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1C36783F-3760-4D3C-909E-B2D6D820DB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08D1871-0AD9-4CCE-A49C-EF7D800592DD}" type="slidenum">
              <a:rPr lang="en-US" altLang="en-US" sz="1200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4275" name="Rectangle 1026">
            <a:extLst>
              <a:ext uri="{FF2B5EF4-FFF2-40B4-BE49-F238E27FC236}">
                <a16:creationId xmlns:a16="http://schemas.microsoft.com/office/drawing/2014/main" id="{7C6616A3-8A9D-47D6-BD1A-FDA2827E05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027">
            <a:extLst>
              <a:ext uri="{FF2B5EF4-FFF2-40B4-BE49-F238E27FC236}">
                <a16:creationId xmlns:a16="http://schemas.microsoft.com/office/drawing/2014/main" id="{856BB9FA-3208-4609-93AA-752BE647F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890B-B155-417C-9946-FB294762A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FC1BF-7860-4B26-873F-ED616394E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C8267-83C9-4D79-9F4F-13E47FA9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7E7E-21BA-4307-B2CF-D615C8547F8B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CE974-9F4D-403D-9C88-AA9F1368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CDEA5-91F8-485E-99DB-4911C902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671A-0B73-4568-A974-98E15B3C0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62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08AF-D7EC-4E8D-B054-82744F61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C8306-9F38-41D7-8DDF-F32D32303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ED847-14E1-4B8B-B1FD-7887A694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7E7E-21BA-4307-B2CF-D615C8547F8B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3B1D9-B4BC-490A-8DDB-E746E4DD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5F13A-1AC2-4744-855F-79F40B95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671A-0B73-4568-A974-98E15B3C0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60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9CD2B2-6370-4841-B700-7F49DD767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76CBB-6833-43BC-9567-1D1D27B56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49E6B-85A2-4AA5-9F1F-918A811F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7E7E-21BA-4307-B2CF-D615C8547F8B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515F4-23EC-4818-975A-A6E22FB3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F8BB9-6EBC-4C37-A74C-CF4A1278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671A-0B73-4568-A974-98E15B3C0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29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B072-CA14-4D93-927E-328BAF7E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7BAF6-6A1A-48CD-A108-352D6C527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D87B6-974B-4C9A-8AD8-005E3CF4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7E7E-21BA-4307-B2CF-D615C8547F8B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2FCF0-4B38-4B29-9126-3D3FB4CB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BF5A7-E533-465E-A150-BCB84BA1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671A-0B73-4568-A974-98E15B3C0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9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E24A-938B-4B47-AC08-5F499FFF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21F65-0F7E-46C6-883D-35973433D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2483F-DC3A-427F-A18A-D9C460E7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7E7E-21BA-4307-B2CF-D615C8547F8B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4B194-C0C2-415E-9C95-D07EF19C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02D4A-B969-4319-94F8-0557F786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671A-0B73-4568-A974-98E15B3C0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59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0243-2CCD-4FC7-851F-2AC57422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3D5B3-097F-478F-B19D-AA6922D49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1E87D-5EEF-43F3-B87D-EDEE63605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8DB5E-CBB8-48D5-9435-77EB41AD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7E7E-21BA-4307-B2CF-D615C8547F8B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42481-AD47-472F-B303-1A50661C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46965-160C-4001-B3E6-B0C71DF9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671A-0B73-4568-A974-98E15B3C0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19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6E29-D4DD-40F0-8958-5B533003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BEC5F-0499-452A-B32A-B6F284356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75CDF-6B27-40C2-863E-148077803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33ED6-8181-46A6-B48C-BDF7DFB9B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D89AE-1B60-4F07-B52F-05363BDA7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A5196-2286-4516-892C-2746F2CD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7E7E-21BA-4307-B2CF-D615C8547F8B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86B64-8073-4CB2-8C1C-5A31425F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B5D04-767E-46B2-8CBC-D0A13F44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671A-0B73-4568-A974-98E15B3C0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51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1789-12CF-42DC-B8DD-346CBC58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1F9EA-3A58-4EE0-AB1A-5091C7C4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7E7E-21BA-4307-B2CF-D615C8547F8B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DA997-FB7A-4E90-B425-CF1222F6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CD3C0-F904-4B40-9910-28AEC089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671A-0B73-4568-A974-98E15B3C0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1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6AC40-2CFB-46D6-903A-7D9DDE37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7E7E-21BA-4307-B2CF-D615C8547F8B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DC8A6-632E-4076-BC0A-79D0BBD9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EF462-886A-4CA0-BEE1-11BAD0D9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671A-0B73-4568-A974-98E15B3C0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75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8A34-391A-4366-87AB-24A75BD6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EC4F5-4EF6-4341-AC56-ADD0ADC0E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CCCA7-E081-4018-8F4B-EE71F8A5F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E0CB7-89BD-49D5-B86D-A4C62D6D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7E7E-21BA-4307-B2CF-D615C8547F8B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1CD85-6B9E-4664-8E9C-A9F08549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87234-A4C0-4C96-8041-9780248F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671A-0B73-4568-A974-98E15B3C0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91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626C-669A-4945-A3E9-9D11D0BD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FD8BC-8DEA-4EDF-B0D5-EC9904DDB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80956-93C3-45BE-B9B1-31A196102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53C87-6262-4936-8D36-3C8157E0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7E7E-21BA-4307-B2CF-D615C8547F8B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1929F-E87C-4648-BFCD-1A1B2E51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57134-E865-4151-B5F1-77EF61ED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671A-0B73-4568-A974-98E15B3C0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78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FF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651D4-080C-40CF-945C-A1BFDF18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9B835-8042-42B1-A855-996FB0ABD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34151-7805-4EE9-BBE2-65A2F30ED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67E7E-21BA-4307-B2CF-D615C8547F8B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D62A3-CF70-4DAC-B60F-5172C00CE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7E790-13D7-4EAE-AF05-E8C867994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0671A-0B73-4568-A974-98E15B3C0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19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AF57D-950E-4F57-9354-7EE57F43D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406F8-DEB7-4A32-8B91-D08ABB9E4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67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>
            <a:extLst>
              <a:ext uri="{FF2B5EF4-FFF2-40B4-BE49-F238E27FC236}">
                <a16:creationId xmlns:a16="http://schemas.microsoft.com/office/drawing/2014/main" id="{5B7D2941-90A8-44B2-82EB-1524C9C8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B018D64-14F4-4E3F-A2D4-2D7032DF3E5C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C08CB30-DB35-415B-8B70-9EC07BC9B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History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5462EA0D-C4AB-467E-9296-8DD811455A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JavaScript created by Netscape</a:t>
            </a:r>
          </a:p>
          <a:p>
            <a:pPr eaLnBrk="1" hangingPunct="1"/>
            <a:r>
              <a:rPr lang="en-US" altLang="en-US" dirty="0"/>
              <a:t>Standardized by European Computer Manufacturers Association (ECMA)</a:t>
            </a:r>
          </a:p>
          <a:p>
            <a:pPr eaLnBrk="1" hangingPunct="1"/>
            <a:r>
              <a:rPr lang="en-US" altLang="en-US" dirty="0"/>
              <a:t>http://www.ecma-international. org/publications /standards/Ecma-262.htm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CB436-555F-40F8-9151-567350DF0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38" y="0"/>
            <a:ext cx="1019432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FB1D1-72C1-4110-841D-B1B984F3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EF2D-F72D-484B-8CAB-D92B92C593D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A1FA99BB-7FA9-472E-954C-71260CC5C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JavaScript?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AF0C352-C0FE-464A-B7AC-D5262493C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8093149" cy="4351338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Created by Netscape - </a:t>
            </a:r>
            <a:r>
              <a:rPr lang="en-IN" altLang="en-US" dirty="0"/>
              <a:t>1995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Originally called </a:t>
            </a:r>
            <a:r>
              <a:rPr lang="en-US" altLang="en-US" dirty="0" err="1"/>
              <a:t>LiveWire</a:t>
            </a:r>
            <a:r>
              <a:rPr lang="en-US" altLang="en-US" dirty="0"/>
              <a:t> then </a:t>
            </a:r>
            <a:r>
              <a:rPr lang="en-US" altLang="en-US" dirty="0" err="1"/>
              <a:t>LiveScript</a:t>
            </a:r>
            <a:endParaRPr lang="en-US" altLang="en-US" dirty="0"/>
          </a:p>
          <a:p>
            <a:r>
              <a:rPr lang="en-IN" altLang="en-US" dirty="0"/>
              <a:t>Developed by Brandon </a:t>
            </a:r>
            <a:r>
              <a:rPr lang="en-IN" altLang="en-US" dirty="0" err="1"/>
              <a:t>Eich</a:t>
            </a:r>
            <a:r>
              <a:rPr lang="en-IN" altLang="en-US" dirty="0"/>
              <a:t> </a:t>
            </a:r>
          </a:p>
          <a:p>
            <a:r>
              <a:rPr lang="en-IN" altLang="en-US" dirty="0"/>
              <a:t>Named to make use of Java market buzz</a:t>
            </a:r>
          </a:p>
          <a:p>
            <a:r>
              <a:rPr lang="en-US" altLang="en-US" dirty="0"/>
              <a:t>IE and Netscape renderings are slightly different</a:t>
            </a:r>
          </a:p>
          <a:p>
            <a:r>
              <a:rPr lang="en-US" altLang="en-US" dirty="0"/>
              <a:t>JScript created by Microsoft vs JavaScript</a:t>
            </a:r>
          </a:p>
          <a:p>
            <a:r>
              <a:rPr lang="en-IN" altLang="en-US" dirty="0"/>
              <a:t>Standardized today as ECMAScript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client-side scripting language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Client-side refers to the fact that it is executed in the client (software) that the viewer is using.  In the case of JavaScript, the client is the browser.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server-side language is one that runs on the Web server.  Examples: PHP, Python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Interpreted on-the-fly by the client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line is processed as it loads in the browser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5" name="Picture 4" descr="BEich.png">
            <a:extLst>
              <a:ext uri="{FF2B5EF4-FFF2-40B4-BE49-F238E27FC236}">
                <a16:creationId xmlns:a16="http://schemas.microsoft.com/office/drawing/2014/main" id="{65AF59BE-0E12-408F-B5FD-CF8A6C52B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326" y="1534448"/>
            <a:ext cx="177800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47A3-81F0-46C6-BFCC-FA89B4B5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BEBAE-C655-4B8E-91A6-F8D7FCDD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b="1" dirty="0"/>
              <a:t>JavaScript is the most popular scripting language on the internet, and works in all major browsers, such as Internet Explorer, Mozilla, Firefox, Netscape, Opera.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28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D5C6650-98BE-40AB-85CF-DDEC275552A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WHAT IS JAVASCRIPT?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63AA0EE-702F-483A-8F79-89EA67B55A5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altLang="en-US" sz="2600"/>
              <a:t>JavaScript was designed to add interactivity to HTML pages </a:t>
            </a:r>
          </a:p>
          <a:p>
            <a:pPr>
              <a:lnSpc>
                <a:spcPct val="90000"/>
              </a:lnSpc>
            </a:pPr>
            <a:r>
              <a:rPr lang="tr-TR" altLang="en-US" sz="2600"/>
              <a:t>JavaScript is a scripting language (a scripting language is a lightweight programming language) </a:t>
            </a:r>
          </a:p>
          <a:p>
            <a:pPr>
              <a:lnSpc>
                <a:spcPct val="90000"/>
              </a:lnSpc>
            </a:pPr>
            <a:r>
              <a:rPr lang="tr-TR" altLang="en-US" sz="2600"/>
              <a:t>A JavaScript consists of lines of executable computer code </a:t>
            </a:r>
          </a:p>
          <a:p>
            <a:pPr>
              <a:lnSpc>
                <a:spcPct val="90000"/>
              </a:lnSpc>
            </a:pPr>
            <a:r>
              <a:rPr lang="tr-TR" altLang="en-US" sz="2600"/>
              <a:t>A JavaScript is usually embedded directly into HTML pages </a:t>
            </a:r>
          </a:p>
          <a:p>
            <a:pPr>
              <a:lnSpc>
                <a:spcPct val="90000"/>
              </a:lnSpc>
            </a:pPr>
            <a:r>
              <a:rPr lang="tr-TR" altLang="en-US" sz="2600"/>
              <a:t>JavaScript is an interpreted language (means that scripts execute without preliminary compilation) </a:t>
            </a:r>
          </a:p>
          <a:p>
            <a:pPr>
              <a:lnSpc>
                <a:spcPct val="90000"/>
              </a:lnSpc>
            </a:pPr>
            <a:r>
              <a:rPr lang="tr-TR" altLang="en-US" sz="2600"/>
              <a:t>Everyone can use JavaScript without purchasing a license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92139DB-56C4-42B7-978E-1FD3F21C81D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4000"/>
              <a:t>Are Java and JavaScript the Same?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0FA15BC-EE35-41A4-AD90-8457F317B30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en-US"/>
              <a:t>NO!</a:t>
            </a:r>
          </a:p>
          <a:p>
            <a:r>
              <a:rPr lang="tr-TR" altLang="en-US"/>
              <a:t>Java and JavaScript are two completely different languages in both concept and design!</a:t>
            </a:r>
          </a:p>
          <a:p>
            <a:r>
              <a:rPr lang="tr-TR" altLang="en-US"/>
              <a:t>Java (developed by Sun Microsystems) is a powerful and much more complex programming language - in the same category as C and C++.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F9650F6-05CD-477A-A31A-0B30CCB3342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4000"/>
              <a:t>How to Put a JavaScript Into an HTML Page?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B62F673-05E3-4B7A-80D4-386134F65FAA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tr-TR" altLang="en-US"/>
              <a:t>&lt;html&gt;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en-US"/>
              <a:t>&lt;body&gt;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en-US"/>
              <a:t>&lt;script type="text/javascript"&gt;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en-US"/>
              <a:t>document.write("Hello World!")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en-US"/>
              <a:t>&lt;/script&gt;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en-US"/>
              <a:t>&lt;/body&gt;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en-US"/>
              <a:t>&lt;/html&gt;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60E09BF-835C-49AE-B47F-DAAE9A9693D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4000"/>
              <a:t>Ending Statements With a Semicolon? 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B8DC88C-5AE2-4A44-946D-7008FD00964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en-US"/>
              <a:t>With traditional programming languages, like C++ and Java, each code statement has to end with a semicolon (;).</a:t>
            </a:r>
          </a:p>
          <a:p>
            <a:r>
              <a:rPr lang="tr-TR" altLang="en-US"/>
              <a:t>Many programmers continue this habit when writing JavaScript, but in general, semicolons are </a:t>
            </a:r>
            <a:r>
              <a:rPr lang="tr-TR" altLang="en-US" b="1"/>
              <a:t>optional</a:t>
            </a:r>
            <a:r>
              <a:rPr lang="tr-TR" altLang="en-US"/>
              <a:t>! However, semicolons are required if you want to put more than one statement on a single line.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5EBB0-EF68-48D1-B8CC-302BFBB9B2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4B973-9C6C-43FA-9027-D65B13FDCDC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81602" name="Rectangle 2">
            <a:extLst>
              <a:ext uri="{FF2B5EF4-FFF2-40B4-BE49-F238E27FC236}">
                <a16:creationId xmlns:a16="http://schemas.microsoft.com/office/drawing/2014/main" id="{3094403B-13CD-49EB-91A4-BEE58EA86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can a JavaScript Do?</a:t>
            </a:r>
          </a:p>
        </p:txBody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8E3C8F72-1CA3-4355-A706-32012FEF5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JavaScript gives HTML designers a programming tool: </a:t>
            </a:r>
          </a:p>
          <a:p>
            <a:pPr lvl="1"/>
            <a:r>
              <a:rPr lang="en-US" altLang="en-US" sz="1800"/>
              <a:t>simple syntax</a:t>
            </a:r>
          </a:p>
          <a:p>
            <a:r>
              <a:rPr lang="en-US" altLang="en-US" sz="2000"/>
              <a:t>JavaScript can put dynamic text into an HTML page</a:t>
            </a:r>
          </a:p>
          <a:p>
            <a:r>
              <a:rPr lang="en-US" altLang="en-US" sz="2000"/>
              <a:t>JavaScript can react to events</a:t>
            </a:r>
          </a:p>
          <a:p>
            <a:r>
              <a:rPr lang="en-US" altLang="en-US" sz="2000"/>
              <a:t>JavaScript can read and write HTML elements</a:t>
            </a:r>
          </a:p>
          <a:p>
            <a:r>
              <a:rPr lang="en-US" altLang="en-US" sz="2000"/>
              <a:t>JavaScript can be used to validate data</a:t>
            </a:r>
          </a:p>
          <a:p>
            <a:r>
              <a:rPr lang="en-US" altLang="en-US" sz="2000"/>
              <a:t>JavaScript can be used to detect the visitor’s browser</a:t>
            </a:r>
          </a:p>
          <a:p>
            <a:r>
              <a:rPr lang="en-US" altLang="en-US" sz="2000"/>
              <a:t>JavaScript can be used to create cookies</a:t>
            </a:r>
          </a:p>
          <a:p>
            <a:pPr lvl="1"/>
            <a:r>
              <a:rPr lang="en-US" altLang="en-US" sz="1800"/>
              <a:t>Store and retrieve information on the visitor’s computer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464</Words>
  <Application>Microsoft Office PowerPoint</Application>
  <PresentationFormat>Widescreen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Office Theme</vt:lpstr>
      <vt:lpstr>PowerPoint Presentation</vt:lpstr>
      <vt:lpstr>History</vt:lpstr>
      <vt:lpstr>What is JavaScript?</vt:lpstr>
      <vt:lpstr>PowerPoint Presentation</vt:lpstr>
      <vt:lpstr>WHAT IS JAVASCRIPT?</vt:lpstr>
      <vt:lpstr>Are Java and JavaScript the Same? </vt:lpstr>
      <vt:lpstr>How to Put a JavaScript Into an HTML Page?</vt:lpstr>
      <vt:lpstr>Ending Statements With a Semicolon? </vt:lpstr>
      <vt:lpstr>What can a JavaScript 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Guvi geek</dc:creator>
  <cp:lastModifiedBy>Guvi geek</cp:lastModifiedBy>
  <cp:revision>5</cp:revision>
  <dcterms:created xsi:type="dcterms:W3CDTF">2019-06-11T08:35:25Z</dcterms:created>
  <dcterms:modified xsi:type="dcterms:W3CDTF">2019-06-13T06:19:48Z</dcterms:modified>
</cp:coreProperties>
</file>