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0A1156D6-F71F-5C4B-9D28-386CD0E9A0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97" name="Rectangle 7"/>
          <p:cNvGrpSpPr/>
          <p:nvPr/>
        </p:nvGrpSpPr>
        <p:grpSpPr>
          <a:xfrm>
            <a:off x="1524000" y="2857907"/>
            <a:ext cx="9144000" cy="2994661"/>
            <a:chOff x="0" y="0"/>
            <a:chExt cx="9144000" cy="2994660"/>
          </a:xfrm>
          <a:noFill/>
        </p:grpSpPr>
        <p:sp>
          <p:nvSpPr>
            <p:cNvPr id="95" name="Rectangle"/>
            <p:cNvSpPr/>
            <p:nvPr/>
          </p:nvSpPr>
          <p:spPr>
            <a:xfrm>
              <a:off x="0" y="-1"/>
              <a:ext cx="9144000" cy="2994662"/>
            </a:xfrm>
            <a:prstGeom prst="rect">
              <a:avLst/>
            </a:prstGeom>
            <a:grp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pread &amp; Rest in JavaScript"/>
            <p:cNvSpPr txBox="1"/>
            <p:nvPr/>
          </p:nvSpPr>
          <p:spPr>
            <a:xfrm>
              <a:off x="45719" y="502706"/>
              <a:ext cx="9052562" cy="198924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600"/>
              </a:lvl1pPr>
            </a:lstStyle>
            <a:p>
              <a:r>
                <a:rPr dirty="0"/>
                <a:t>Spread &amp; Rest in JavaScript</a:t>
              </a:r>
            </a:p>
          </p:txBody>
        </p:sp>
      </p:grpSp>
      <p:grpSp>
        <p:nvGrpSpPr>
          <p:cNvPr id="100" name="Rectangle 4"/>
          <p:cNvGrpSpPr/>
          <p:nvPr/>
        </p:nvGrpSpPr>
        <p:grpSpPr>
          <a:xfrm>
            <a:off x="4133850" y="2391604"/>
            <a:ext cx="3924300" cy="947848"/>
            <a:chOff x="0" y="0"/>
            <a:chExt cx="3924300" cy="947846"/>
          </a:xfrm>
        </p:grpSpPr>
        <p:sp>
          <p:nvSpPr>
            <p:cNvPr id="98" name="Rectangle"/>
            <p:cNvSpPr/>
            <p:nvPr/>
          </p:nvSpPr>
          <p:spPr>
            <a:xfrm>
              <a:off x="0" y="108957"/>
              <a:ext cx="3924300" cy="729933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FS dev 101"/>
            <p:cNvSpPr txBox="1"/>
            <p:nvPr/>
          </p:nvSpPr>
          <p:spPr>
            <a:xfrm>
              <a:off x="45719" y="0"/>
              <a:ext cx="3832862" cy="947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600"/>
              </a:lvl1pPr>
            </a:lstStyle>
            <a:p>
              <a:r>
                <a:t>FS dev 101</a:t>
              </a:r>
            </a:p>
          </p:txBody>
        </p:sp>
      </p:grpSp>
      <p:grpSp>
        <p:nvGrpSpPr>
          <p:cNvPr id="103" name="Rectangle 9"/>
          <p:cNvGrpSpPr/>
          <p:nvPr/>
        </p:nvGrpSpPr>
        <p:grpSpPr>
          <a:xfrm>
            <a:off x="4469129" y="879110"/>
            <a:ext cx="2937512" cy="1323437"/>
            <a:chOff x="0" y="903252"/>
            <a:chExt cx="2937511" cy="1323437"/>
          </a:xfrm>
          <a:noFill/>
        </p:grpSpPr>
        <p:sp>
          <p:nvSpPr>
            <p:cNvPr id="101" name="Rectangle"/>
            <p:cNvSpPr/>
            <p:nvPr/>
          </p:nvSpPr>
          <p:spPr>
            <a:xfrm>
              <a:off x="0" y="1200003"/>
              <a:ext cx="2937511" cy="72993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JS"/>
            <p:cNvSpPr txBox="1"/>
            <p:nvPr/>
          </p:nvSpPr>
          <p:spPr>
            <a:xfrm>
              <a:off x="45719" y="903252"/>
              <a:ext cx="2846072" cy="132343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3900" b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8000" dirty="0"/>
                <a:t>JS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dding all the things we learnt….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all the things we learnt….. </a:t>
            </a:r>
          </a:p>
        </p:txBody>
      </p:sp>
      <p:sp>
        <p:nvSpPr>
          <p:cNvPr id="138" name="const joinFirstLastName = ({ firstName, lastName }) =&gt; firstName + '-' + lastName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const joinFirstLastName = ({ firstName, lastName }) =&gt; firstName + '-' + lastName;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endParaRPr/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const person = {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  firstName: "GUVI",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  lastName: "GEEK",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  age: 3,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  sex: "M"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}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console.log(joinFirstLastName(person));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arguments</a:t>
            </a:r>
          </a:p>
        </p:txBody>
      </p:sp>
      <p:sp>
        <p:nvSpPr>
          <p:cNvPr id="141" name="Rectangle 3"/>
          <p:cNvSpPr txBox="1"/>
          <p:nvPr/>
        </p:nvSpPr>
        <p:spPr>
          <a:xfrm>
            <a:off x="2153044" y="2175641"/>
            <a:ext cx="7885913" cy="2171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 b, ...manyMoreArgs) {</a:t>
            </a:r>
          </a:p>
          <a:p>
            <a:pPr>
              <a:defRPr sz="2800"/>
            </a:pPr>
            <a:r>
              <a:t>console.log(arguments);  </a:t>
            </a:r>
          </a:p>
          <a:p>
            <a:pPr>
              <a:defRPr sz="2800"/>
            </a:pPr>
            <a:r>
              <a:t>}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myFun("one", "two", "three", "four", "five", "six");</a:t>
            </a:r>
          </a:p>
        </p:txBody>
      </p:sp>
      <p:sp>
        <p:nvSpPr>
          <p:cNvPr id="142" name="Rectangle 4"/>
          <p:cNvSpPr/>
          <p:nvPr/>
        </p:nvSpPr>
        <p:spPr>
          <a:xfrm>
            <a:off x="1135115" y="5094916"/>
            <a:ext cx="10752085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Arguments { 0: "one", 1: "two", 2: "three", 3: "four", 4: "five", 5: "six", …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  <p:bldP spid="142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3 main diff - rest parameters  vs arguments object</a:t>
            </a:r>
          </a:p>
        </p:txBody>
      </p:sp>
      <p:sp>
        <p:nvSpPr>
          <p:cNvPr id="1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Rest parameters are only the ones that haven't been given a separate name (i.e. formally defined in function expression), while the arguments object contains all arguments passed to the function;</a:t>
            </a:r>
          </a:p>
          <a:p>
            <a:r>
              <a:t> The arguments object is not a real array, while rest parameters are Array instances, meaning methods like sort, map, forEach or pop can be applied on it directly;</a:t>
            </a:r>
          </a:p>
          <a:p>
            <a:r>
              <a:t> The arguments object has additional functionality specific to itself (like the callee property).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1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9"/>
          </a:xfrm>
          <a:prstGeom prst="rect">
            <a:avLst/>
          </a:prstGeom>
        </p:spPr>
        <p:txBody>
          <a:bodyPr/>
          <a:lstStyle/>
          <a:p>
            <a:r>
              <a:t>Read &amp; Complete from the MDN page</a:t>
            </a:r>
          </a:p>
        </p:txBody>
      </p:sp>
      <p:sp>
        <p:nvSpPr>
          <p:cNvPr id="149" name="Rectangle 3"/>
          <p:cNvSpPr/>
          <p:nvPr/>
        </p:nvSpPr>
        <p:spPr>
          <a:xfrm>
            <a:off x="724829" y="2646919"/>
            <a:ext cx="1023868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https://developer.mozilla.org/en-US/docs/Web/JavaScript/Reference/Operators/Destructuring_assignment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Spread syntax</a:t>
            </a:r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382157" y="1690688"/>
            <a:ext cx="3427686" cy="50046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 algn="ctr">
              <a:buSzTx/>
              <a:buNone/>
            </a:lvl1pPr>
          </a:lstStyle>
          <a:p>
            <a:r>
              <a:t>Simply three dots ...</a:t>
            </a:r>
          </a:p>
        </p:txBody>
      </p:sp>
      <p:sp>
        <p:nvSpPr>
          <p:cNvPr id="107" name="Rectangle 4"/>
          <p:cNvSpPr txBox="1"/>
          <p:nvPr/>
        </p:nvSpPr>
        <p:spPr>
          <a:xfrm>
            <a:off x="655319" y="2839635"/>
            <a:ext cx="6004562" cy="148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rPr dirty="0"/>
              <a:t>let a = [11,22,33];</a:t>
            </a:r>
          </a:p>
          <a:p>
            <a:pPr>
              <a:defRPr sz="3200"/>
            </a:pPr>
            <a:r>
              <a:rPr dirty="0"/>
              <a:t>let b = [...a];</a:t>
            </a:r>
          </a:p>
          <a:p>
            <a:pPr>
              <a:defRPr sz="3200"/>
            </a:pPr>
            <a:r>
              <a:rPr dirty="0"/>
              <a:t>let c = [333,...a,...b ,456]</a:t>
            </a:r>
          </a:p>
        </p:txBody>
      </p:sp>
      <p:sp>
        <p:nvSpPr>
          <p:cNvPr id="108" name="Rectangle 5"/>
          <p:cNvSpPr txBox="1"/>
          <p:nvPr/>
        </p:nvSpPr>
        <p:spPr>
          <a:xfrm>
            <a:off x="4827918" y="4461368"/>
            <a:ext cx="6845396" cy="148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rPr dirty="0"/>
              <a:t>var obj1 = { id: 101, name: '</a:t>
            </a:r>
            <a:r>
              <a:rPr dirty="0" err="1"/>
              <a:t>arun</a:t>
            </a:r>
            <a:r>
              <a:rPr dirty="0"/>
              <a:t>' }</a:t>
            </a:r>
          </a:p>
          <a:p>
            <a:pPr>
              <a:defRPr sz="3200"/>
            </a:pPr>
            <a:r>
              <a:rPr dirty="0"/>
              <a:t>var obj2 = { age: 25, country: 'India'}</a:t>
            </a:r>
          </a:p>
          <a:p>
            <a:pPr>
              <a:defRPr sz="3200"/>
            </a:pPr>
            <a:r>
              <a:rPr dirty="0"/>
              <a:t>const employee = { ...obj1, ...obj2,d:12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1" build="p" animBg="1" advAuto="0"/>
      <p:bldP spid="107" grpId="2" animBg="1" advAuto="0"/>
      <p:bldP spid="108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Rest parameter</a:t>
            </a:r>
          </a:p>
        </p:txBody>
      </p:sp>
      <p:sp>
        <p:nvSpPr>
          <p:cNvPr id="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rest parameter</a:t>
            </a:r>
            <a:r>
              <a:rPr dirty="0"/>
              <a:t> syntax allows us to represent an indefinite number of arguments as an array.</a:t>
            </a:r>
          </a:p>
          <a:p>
            <a:r>
              <a:rPr dirty="0"/>
              <a:t>A function's last parameter can be prefixed with ... which will cause all remaining (user supplied) arguments to be placed within a "standard" </a:t>
            </a:r>
            <a:r>
              <a:rPr dirty="0" err="1"/>
              <a:t>javascript</a:t>
            </a:r>
            <a:r>
              <a:rPr dirty="0"/>
              <a:t> array. </a:t>
            </a:r>
          </a:p>
          <a:p>
            <a:r>
              <a:rPr dirty="0"/>
              <a:t>Only the </a:t>
            </a:r>
            <a:r>
              <a:rPr sz="4800" b="1" dirty="0">
                <a:latin typeface="+mn-lt"/>
                <a:ea typeface="+mn-ea"/>
                <a:cs typeface="+mn-cs"/>
                <a:sym typeface="Helvetica"/>
              </a:rPr>
              <a:t>last</a:t>
            </a:r>
            <a:r>
              <a:rPr dirty="0"/>
              <a:t> parameter can be a "rest parameter".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Rest parameter</a:t>
            </a:r>
          </a:p>
        </p:txBody>
      </p:sp>
      <p:sp>
        <p:nvSpPr>
          <p:cNvPr id="114" name="Rectangle 3"/>
          <p:cNvSpPr txBox="1"/>
          <p:nvPr/>
        </p:nvSpPr>
        <p:spPr>
          <a:xfrm>
            <a:off x="1572348" y="2183853"/>
            <a:ext cx="9462463" cy="346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function </a:t>
            </a:r>
            <a:r>
              <a:rPr dirty="0" err="1"/>
              <a:t>myFun</a:t>
            </a:r>
            <a:r>
              <a:rPr dirty="0"/>
              <a:t>(a, b, ...</a:t>
            </a:r>
            <a:r>
              <a:rPr dirty="0" err="1"/>
              <a:t>manyMoreArgs</a:t>
            </a:r>
            <a:r>
              <a:rPr dirty="0"/>
              <a:t>) {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("a", a); 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("b", b);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("</a:t>
            </a:r>
            <a:r>
              <a:rPr dirty="0" err="1"/>
              <a:t>manyMoreArgs</a:t>
            </a:r>
            <a:r>
              <a:rPr dirty="0"/>
              <a:t>", </a:t>
            </a:r>
            <a:r>
              <a:rPr dirty="0" err="1"/>
              <a:t>manyMoreArgs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(arguments);  </a:t>
            </a:r>
          </a:p>
          <a:p>
            <a:pPr>
              <a:defRPr sz="2800"/>
            </a:pPr>
            <a:r>
              <a:rPr dirty="0"/>
              <a:t>}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myFun</a:t>
            </a:r>
            <a:r>
              <a:rPr dirty="0"/>
              <a:t>("one", "two", "three", "four", "five", "six");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Destructuring assignment</a:t>
            </a:r>
          </a:p>
        </p:txBody>
      </p:sp>
      <p:sp>
        <p:nvSpPr>
          <p:cNvPr id="117" name="Rectangle 3"/>
          <p:cNvSpPr txBox="1"/>
          <p:nvPr/>
        </p:nvSpPr>
        <p:spPr>
          <a:xfrm>
            <a:off x="883920" y="1374375"/>
            <a:ext cx="11062663" cy="303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let a1, b1, r;</a:t>
            </a:r>
          </a:p>
          <a:p>
            <a:pPr>
              <a:defRPr sz="2800"/>
            </a:pPr>
            <a:r>
              <a:rPr dirty="0"/>
              <a:t>[a1, b1] = [10, 20];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(a1);      // expected output: 10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(b1);      // expected output: 20</a:t>
            </a:r>
          </a:p>
          <a:p>
            <a:pPr>
              <a:defRPr sz="2800"/>
            </a:pPr>
            <a:r>
              <a:rPr dirty="0"/>
              <a:t>[a1, b1, ...r] = [10, 20, 30, 40, 50];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(r);        // expected output: Array [30,40,50]</a:t>
            </a:r>
          </a:p>
        </p:txBody>
      </p:sp>
      <p:sp>
        <p:nvSpPr>
          <p:cNvPr id="118" name="Rectangle 4"/>
          <p:cNvSpPr txBox="1"/>
          <p:nvPr/>
        </p:nvSpPr>
        <p:spPr>
          <a:xfrm>
            <a:off x="497665" y="4918350"/>
            <a:ext cx="4669748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({ a</a:t>
            </a:r>
            <a:r>
              <a:rPr lang="en-US" dirty="0"/>
              <a:t>1</a:t>
            </a:r>
            <a:r>
              <a:rPr dirty="0"/>
              <a:t>, b</a:t>
            </a:r>
            <a:r>
              <a:rPr lang="en-US" dirty="0"/>
              <a:t>1</a:t>
            </a:r>
            <a:r>
              <a:rPr dirty="0"/>
              <a:t> } = { a1: 10, b1: 20 });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</a:t>
            </a:r>
            <a:r>
              <a:rPr lang="en-US" dirty="0"/>
              <a:t>1</a:t>
            </a:r>
            <a:r>
              <a:rPr dirty="0"/>
              <a:t>); // 10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t>(b</a:t>
            </a:r>
            <a:r>
              <a:rPr lang="en-US"/>
              <a:t>1</a:t>
            </a:r>
            <a:r>
              <a:t>); </a:t>
            </a:r>
            <a:r>
              <a:rPr dirty="0"/>
              <a:t>// 20</a:t>
            </a:r>
          </a:p>
        </p:txBody>
      </p:sp>
      <p:sp>
        <p:nvSpPr>
          <p:cNvPr id="119" name="Rectangle 5"/>
          <p:cNvSpPr txBox="1"/>
          <p:nvPr/>
        </p:nvSpPr>
        <p:spPr>
          <a:xfrm>
            <a:off x="5335050" y="4918350"/>
            <a:ext cx="6685105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({a, b, ...x} = {a: 10, b: 20, c: 30, d: 40});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(a); // 10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(b); // 20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(x); // {c: 30, d: 40}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  <p:bldP spid="118" grpId="2" animBg="1" advAuto="0"/>
      <p:bldP spid="119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Destructuring assignment - Arrays</a:t>
            </a:r>
          </a:p>
        </p:txBody>
      </p:sp>
      <p:sp>
        <p:nvSpPr>
          <p:cNvPr id="122" name="Rectangle 3"/>
          <p:cNvSpPr txBox="1"/>
          <p:nvPr/>
        </p:nvSpPr>
        <p:spPr>
          <a:xfrm>
            <a:off x="761256" y="1663441"/>
            <a:ext cx="10868350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const foo = ['one', 'two', 'three'];</a:t>
            </a:r>
          </a:p>
          <a:p>
            <a:pPr>
              <a:defRPr sz="2800"/>
            </a:pPr>
            <a:r>
              <a:rPr dirty="0"/>
              <a:t>const [red, yellow , green, orange='or'] = foo;   // last value is default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(red); // "one"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(yellow); // "two"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(green); // "three“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(orange); // "</a:t>
            </a:r>
            <a:r>
              <a:rPr lang="en-US" dirty="0"/>
              <a:t>or</a:t>
            </a:r>
            <a:r>
              <a:rPr dirty="0"/>
              <a:t>“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let a = 1, b = 3;</a:t>
            </a:r>
          </a:p>
          <a:p>
            <a:pPr>
              <a:defRPr sz="2800"/>
            </a:pPr>
            <a:r>
              <a:rPr dirty="0"/>
              <a:t>[a, b] = [b, a];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(a); // 3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(b); // 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125" name="const person = {…"/>
          <p:cNvSpPr txBox="1">
            <a:spLocks noGrp="1"/>
          </p:cNvSpPr>
          <p:nvPr>
            <p:ph type="body" idx="1"/>
          </p:nvPr>
        </p:nvSpPr>
        <p:spPr>
          <a:xfrm>
            <a:off x="838200" y="1379132"/>
            <a:ext cx="10515600" cy="5310466"/>
          </a:xfrm>
          <a:prstGeom prst="rect">
            <a:avLst/>
          </a:prstGeom>
        </p:spPr>
        <p:txBody>
          <a:bodyPr/>
          <a:lstStyle/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person = {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  firstName: "GUVI",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  lastName: "GEEK",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  age: 3,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  sex: "M"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}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endParaRPr/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first = ____;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age = ________;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sex = _____;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endParaRPr/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{ first, age, sex } = _____; // That's it !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endParaRPr/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console.log(first) // "GUVI"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console.log(age) // 3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console.log(sex) // M</a:t>
            </a:r>
          </a:p>
        </p:txBody>
      </p:sp>
      <p:sp>
        <p:nvSpPr>
          <p:cNvPr id="126" name="person"/>
          <p:cNvSpPr txBox="1"/>
          <p:nvPr/>
        </p:nvSpPr>
        <p:spPr>
          <a:xfrm>
            <a:off x="10947740" y="6296790"/>
            <a:ext cx="281836" cy="15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"/>
            </a:lvl1pPr>
          </a:lstStyle>
          <a:p>
            <a:r>
              <a:t>person</a:t>
            </a:r>
          </a:p>
        </p:txBody>
      </p:sp>
      <p:sp>
        <p:nvSpPr>
          <p:cNvPr id="127" name="const first = person.firstName;…"/>
          <p:cNvSpPr txBox="1"/>
          <p:nvPr/>
        </p:nvSpPr>
        <p:spPr>
          <a:xfrm>
            <a:off x="10647960" y="5815757"/>
            <a:ext cx="881396" cy="306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500"/>
            </a:pPr>
            <a:r>
              <a:t>const first = person.firstName;</a:t>
            </a:r>
          </a:p>
          <a:p>
            <a:pPr>
              <a:defRPr sz="500"/>
            </a:pPr>
            <a:r>
              <a:t>const age = person.age;</a:t>
            </a:r>
          </a:p>
          <a:p>
            <a:pPr>
              <a:defRPr sz="500"/>
            </a:pPr>
            <a:r>
              <a:t>const sex = person.sex;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130" name="function joinFirstLastName(________) { // we create firstName and lastName variables by destructuring person parameter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925640"/>
          </a:xfrm>
          <a:prstGeom prst="rect">
            <a:avLst/>
          </a:prstGeom>
        </p:spPr>
        <p:txBody>
          <a:bodyPr/>
          <a:lstStyle/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function joinFirstLastName(________) { // we create firstName and lastName variables by destructuring person parameter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return firstName + '-' + lastName;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}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endParaRPr/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const person = {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firstName: "GUVI",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lastName: "GEEK",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age: 3,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sex: "M"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}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endParaRPr/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console.log(joinFirstLastName(person)); // GUVI GEEK</a:t>
            </a:r>
          </a:p>
        </p:txBody>
      </p:sp>
      <p:sp>
        <p:nvSpPr>
          <p:cNvPr id="131" name="{ firstName, lastName }"/>
          <p:cNvSpPr txBox="1"/>
          <p:nvPr/>
        </p:nvSpPr>
        <p:spPr>
          <a:xfrm>
            <a:off x="10601645" y="6395630"/>
            <a:ext cx="701221" cy="229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"/>
            </a:lvl1pPr>
          </a:lstStyle>
          <a:p>
            <a:r>
              <a:t>{ firstName, lastName 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134" name="var list = [ 1, 2, 3 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var list = [ 1, 2, 3 ]</a:t>
            </a:r>
          </a:p>
          <a:p>
            <a:pPr marL="0" indent="0">
              <a:buSzTx/>
              <a:buFontTx/>
              <a:buNone/>
            </a:pPr>
            <a:r>
              <a:t>var [ ______ ] = list</a:t>
            </a:r>
          </a:p>
          <a:p>
            <a:pPr marL="0" indent="0">
              <a:buSzTx/>
              <a:buFontTx/>
              <a:buNone/>
            </a:pPr>
            <a:r>
              <a:t>[ b, a ] = [ a, b ]</a:t>
            </a:r>
          </a:p>
        </p:txBody>
      </p:sp>
      <p:sp>
        <p:nvSpPr>
          <p:cNvPr id="135" name="a, , b"/>
          <p:cNvSpPr txBox="1"/>
          <p:nvPr/>
        </p:nvSpPr>
        <p:spPr>
          <a:xfrm>
            <a:off x="10754984" y="5794906"/>
            <a:ext cx="242675" cy="15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500"/>
            </a:lvl1pPr>
          </a:lstStyle>
          <a:p>
            <a:r>
              <a:t>a, , b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944</Words>
  <Application>Microsoft Macintosh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Office Theme</vt:lpstr>
      <vt:lpstr>PowerPoint Presentation</vt:lpstr>
      <vt:lpstr>Spread syntax</vt:lpstr>
      <vt:lpstr>Rest parameter</vt:lpstr>
      <vt:lpstr>Rest parameter</vt:lpstr>
      <vt:lpstr>Destructuring assignment</vt:lpstr>
      <vt:lpstr>Destructuring assignment - Arrays</vt:lpstr>
      <vt:lpstr>Task</vt:lpstr>
      <vt:lpstr>Task</vt:lpstr>
      <vt:lpstr>Task</vt:lpstr>
      <vt:lpstr>Adding all the things we learnt….. </vt:lpstr>
      <vt:lpstr>arguments</vt:lpstr>
      <vt:lpstr>3 main diff - rest parameters  vs arguments object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8</cp:revision>
  <dcterms:modified xsi:type="dcterms:W3CDTF">2020-08-09T05:26:25Z</dcterms:modified>
</cp:coreProperties>
</file>