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D94E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D94E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8" name="Rectangle 7"/>
          <p:cNvGrpSpPr/>
          <p:nvPr/>
        </p:nvGrpSpPr>
        <p:grpSpPr>
          <a:xfrm>
            <a:off x="1524000" y="3207221"/>
            <a:ext cx="9144000" cy="2994670"/>
            <a:chOff x="0" y="0"/>
            <a:chExt cx="9144000" cy="2994668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144000" cy="299466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7" name="Call , bind &amp; Apply in JavaScript"/>
            <p:cNvSpPr txBox="1"/>
            <p:nvPr/>
          </p:nvSpPr>
          <p:spPr>
            <a:xfrm>
              <a:off x="45718" y="1023409"/>
              <a:ext cx="9052563" cy="9478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DOM manipulation</a:t>
              </a:r>
            </a:p>
          </p:txBody>
        </p:sp>
      </p:grpSp>
      <p:grpSp>
        <p:nvGrpSpPr>
          <p:cNvPr id="101" name="Rectangle 4"/>
          <p:cNvGrpSpPr/>
          <p:nvPr/>
        </p:nvGrpSpPr>
        <p:grpSpPr>
          <a:xfrm>
            <a:off x="4133850" y="2849879"/>
            <a:ext cx="3924300" cy="729937"/>
            <a:chOff x="0" y="0"/>
            <a:chExt cx="3924300" cy="729936"/>
          </a:xfrm>
        </p:grpSpPr>
        <p:sp>
          <p:nvSpPr>
            <p:cNvPr id="99" name="Rectangle"/>
            <p:cNvSpPr/>
            <p:nvPr/>
          </p:nvSpPr>
          <p:spPr>
            <a:xfrm>
              <a:off x="0" y="0"/>
              <a:ext cx="3924300" cy="729937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0" name="FS dev 101"/>
            <p:cNvSpPr/>
            <p:nvPr/>
          </p:nvSpPr>
          <p:spPr>
            <a:xfrm>
              <a:off x="45718" y="364962"/>
              <a:ext cx="383286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40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FS dev 101</a:t>
              </a:r>
            </a:p>
          </p:txBody>
        </p:sp>
      </p:grpSp>
      <p:sp>
        <p:nvSpPr>
          <p:cNvPr id="102" name="Rectangle 9"/>
          <p:cNvSpPr txBox="1"/>
          <p:nvPr/>
        </p:nvSpPr>
        <p:spPr>
          <a:xfrm>
            <a:off x="3034654" y="-378141"/>
            <a:ext cx="6363723" cy="373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23900"/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const test = {…"/>
          <p:cNvSpPr txBox="1"/>
          <p:nvPr>
            <p:ph type="body" idx="1"/>
          </p:nvPr>
        </p:nvSpPr>
        <p:spPr>
          <a:xfrm>
            <a:off x="328859" y="328611"/>
            <a:ext cx="11024942" cy="5848353"/>
          </a:xfrm>
          <a:prstGeom prst="rect">
            <a:avLst/>
          </a:prstGeom>
        </p:spPr>
        <p:txBody>
          <a:bodyPr/>
          <a:lstStyle/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&lt;!DOCTYPE html&gt;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&lt;html lang="en"&gt;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&lt;head&gt;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&lt;title&gt;Master the DOM!&lt;/title&gt;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&lt;/head&gt;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&lt;body&gt;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&lt;h1&gt;DOM manipulation in 10 mins&lt;/h1&gt;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&lt;div id="uniqueId1"&gt;I'm an ID&lt;/div&gt;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&lt;div class="Common"&gt;I'm a class&lt;/div&gt;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&lt;div class="Common"&gt;I'm another class&lt;/div&gt;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&lt;section&gt;I'm a tag&lt;/section&gt;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&lt;section&gt;I'm another tag&lt;/section&gt;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&lt;div id="uniqueId2"&gt;Use a query selector&lt;/div&gt;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&lt;div class="test-query-all"&gt;Use query selector ALL&lt;/div&gt;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  &lt;div class="test-query-all"&gt;Use query selector ALL&lt;/div&gt;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&lt;/body&gt;</a:t>
            </a:r>
          </a:p>
          <a:p>
            <a:pPr marL="0" indent="0" defTabSz="597285">
              <a:spcBef>
                <a:spcPts val="600"/>
              </a:spcBef>
              <a:buSzTx/>
              <a:buNone/>
              <a:defRPr sz="1700"/>
            </a:pPr>
            <a:r>
              <a:t>&lt;/html&gt;</a:t>
            </a:r>
          </a:p>
        </p:txBody>
      </p:sp>
      <p:pic>
        <p:nvPicPr>
          <p:cNvPr id="1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2825" y="1041399"/>
            <a:ext cx="4505763" cy="3167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Magic</a:t>
            </a:r>
          </a:p>
        </p:txBody>
      </p:sp>
      <p:sp>
        <p:nvSpPr>
          <p:cNvPr id="110" name="var updateZipCode = function (newZip, country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374314" indent="-374314">
              <a:buFontTx/>
              <a:buAutoNum type="arabicPeriod" startAt="1"/>
            </a:pPr>
            <a:r>
              <a:t>Open your html file</a:t>
            </a:r>
          </a:p>
          <a:p>
            <a:pPr marL="374314" indent="-374314">
              <a:buFontTx/>
              <a:buAutoNum type="arabicPeriod" startAt="1"/>
            </a:pPr>
            <a:r>
              <a:t>Open your console &amp; type below</a:t>
            </a:r>
          </a:p>
          <a:p>
            <a:pPr marL="0" indent="0">
              <a:buSzTx/>
              <a:buNone/>
            </a:pPr>
            <a:r>
              <a:t>document.body.style.backgroundColor = "orange";</a:t>
            </a:r>
          </a:p>
        </p:txBody>
      </p:sp>
      <p:pic>
        <p:nvPicPr>
          <p:cNvPr id="1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8522" y="3606800"/>
            <a:ext cx="4701909" cy="3222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Best way - Style 1</a:t>
            </a:r>
          </a:p>
        </p:txBody>
      </p:sp>
      <p:sp>
        <p:nvSpPr>
          <p:cNvPr id="115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document.getElementById();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testId = document.getElementById('test');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console.log(testId);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testId.style.backgroundColor = 'red';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Style 2</a:t>
            </a:r>
          </a:p>
        </p:txBody>
      </p:sp>
      <p:sp>
        <p:nvSpPr>
          <p:cNvPr id="119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document.getElementsByClassName();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testClass = document.getElementsByClassName(‘test’);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console.log(testClass);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testClass[0].style.backgroundColor = 'green';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for (i = 0; i &lt; testClass.length; i++)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testClass[i].style.backgroundColor = 'green';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Style 3 </a:t>
            </a:r>
          </a:p>
        </p:txBody>
      </p:sp>
      <p:sp>
        <p:nvSpPr>
          <p:cNvPr id="123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document.getElementsByTagName();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testTag = document.getElementsByTagName(‘section’);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for (i = 0; i &lt; testTag.length; i++)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testTag[i].style.backgroundColor = 'blue';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Style 4</a:t>
            </a:r>
          </a:p>
        </p:txBody>
      </p:sp>
      <p:sp>
        <p:nvSpPr>
          <p:cNvPr id="127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document.querySelector();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document.querySelectorAll();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testQuery = document.querySelector(‘#test-query’);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const testQueryAll = document.querySelectorAll(‘.test-query-all’);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testQueryAll.forEach(query =&gt;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query.style.backgroundColor = 'yellow';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