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F0C261-73C1-45EB-B3B9-95F24E8FEA62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5C0EBE3-26A4-4783-84E6-2B77D41658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19cs340@cit.reva.edu.in" TargetMode="External"/><Relationship Id="rId2" Type="http://schemas.openxmlformats.org/officeDocument/2006/relationships/hyperlink" Target="mailto:r19cs329@cit.reva.edu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19cs336@cit.reva.edu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3928" y="4365104"/>
            <a:ext cx="6400800" cy="1752600"/>
          </a:xfrm>
        </p:spPr>
        <p:txBody>
          <a:bodyPr/>
          <a:lstStyle/>
          <a:p>
            <a:r>
              <a:rPr lang="en-US" sz="2000" dirty="0" smtClean="0"/>
              <a:t>Project report on</a:t>
            </a:r>
          </a:p>
          <a:p>
            <a:r>
              <a:rPr lang="en-US" sz="2000" b="1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ackling world hunger</a:t>
            </a:r>
            <a:endParaRPr lang="en-US" sz="2000" dirty="0" smtClean="0"/>
          </a:p>
          <a:p>
            <a:r>
              <a:rPr lang="en-US" sz="2000" dirty="0" smtClean="0"/>
              <a:t>through Gen Z practices</a:t>
            </a:r>
          </a:p>
          <a:p>
            <a:r>
              <a:rPr lang="en-US" sz="2000" dirty="0" smtClean="0"/>
              <a:t>BY BS3 CODERS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4046"/>
            <a:ext cx="667072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21804" cy="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74" y="260648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What’s the deal?</a:t>
            </a:r>
            <a:endParaRPr lang="en-IN" sz="40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3339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app enables and offers assistance to the needy and satisfies one’s hunger , simultaneously contributing to decrease GHI of the nation and make The Nation </a:t>
            </a:r>
            <a:r>
              <a:rPr lang="en-US" sz="3600" b="1" dirty="0" smtClean="0">
                <a:solidFill>
                  <a:srgbClr val="00B050"/>
                </a:solidFill>
              </a:rPr>
              <a:t>BETTER!</a:t>
            </a:r>
            <a:endParaRPr lang="en-IN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SNAPSHOTS</a:t>
            </a:r>
            <a:endParaRPr lang="en-IN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9439"/>
            <a:ext cx="207661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blob:https://web.whatsapp.com/810b07db-a8be-4e8e-ac36-d3f0df6d8f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74" y="1772816"/>
            <a:ext cx="500572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3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9230"/>
            <a:ext cx="4836983" cy="27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60" y="2564904"/>
            <a:ext cx="4104456" cy="230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552925" cy="256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8880"/>
            <a:ext cx="4528108" cy="254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032299" cy="226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11" y="2204864"/>
            <a:ext cx="500266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7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6291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22" y="2276872"/>
            <a:ext cx="4621096" cy="259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9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32" y="2708920"/>
            <a:ext cx="39338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098529" cy="286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1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287584"/>
            <a:ext cx="55054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745034"/>
            <a:ext cx="9144000" cy="2112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team : BS3 CODERS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520940" cy="35798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Bharath HV  </a:t>
            </a:r>
            <a:r>
              <a:rPr lang="en-US" sz="2000" u="sng" dirty="0" smtClean="0">
                <a:solidFill>
                  <a:schemeClr val="accent1"/>
                </a:solidFill>
                <a:hlinkClick r:id="rId2"/>
              </a:rPr>
              <a:t>r19cs329@cit.reva.edu.in</a:t>
            </a:r>
            <a:endParaRPr lang="en-US" sz="2000" u="sng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endParaRPr lang="en-US" sz="2000" u="sng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/>
              <a:t>Sunil Seervi  </a:t>
            </a:r>
            <a:r>
              <a:rPr lang="en-US" sz="2000" u="sng" dirty="0" smtClean="0">
                <a:solidFill>
                  <a:schemeClr val="accent1"/>
                </a:solidFill>
                <a:hlinkClick r:id="rId3"/>
              </a:rPr>
              <a:t>r19cs340@cit.reva.edu.in</a:t>
            </a:r>
            <a:endParaRPr lang="en-US" sz="2000" u="sng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endParaRPr lang="en-US" sz="2000" u="sng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/>
              <a:t>Suhas Reddy  BR  </a:t>
            </a:r>
            <a:r>
              <a:rPr lang="en-US" sz="2000" u="sng" dirty="0" smtClean="0">
                <a:solidFill>
                  <a:schemeClr val="accent1"/>
                </a:solidFill>
                <a:hlinkClick r:id="rId4"/>
              </a:rPr>
              <a:t>r19cs336@cit.reva.edu.in</a:t>
            </a:r>
            <a:endParaRPr lang="en-US" sz="2000" u="sng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endParaRPr lang="en-US" sz="2000" u="sng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dirty="0" smtClean="0"/>
              <a:t>Vidya Suman  RP  </a:t>
            </a:r>
            <a:r>
              <a:rPr lang="en-US" sz="2000" u="sng" dirty="0" smtClean="0">
                <a:solidFill>
                  <a:schemeClr val="accent1"/>
                </a:solidFill>
              </a:rPr>
              <a:t>r19cs370@cit.reva.edu.in</a:t>
            </a:r>
            <a:endParaRPr lang="en-IN" sz="20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520940" cy="54864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THE PROBLEM: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7" y="1628800"/>
            <a:ext cx="7740352" cy="3096344"/>
          </a:xfrm>
        </p:spPr>
        <p:txBody>
          <a:bodyPr>
            <a:normAutofit/>
          </a:bodyPr>
          <a:lstStyle/>
          <a:p>
            <a:r>
              <a:rPr lang="en-IN" sz="2400" b="0" dirty="0" smtClean="0"/>
              <a:t>     </a:t>
            </a:r>
            <a:r>
              <a:rPr lang="en-IN" sz="3200" b="0" dirty="0" smtClean="0"/>
              <a:t>In </a:t>
            </a:r>
            <a:r>
              <a:rPr lang="en-IN" sz="3200" b="0" dirty="0"/>
              <a:t>the 2021 Global Hunger Index, India ranks </a:t>
            </a:r>
            <a:r>
              <a:rPr lang="en-IN" sz="3200" dirty="0"/>
              <a:t>101st</a:t>
            </a:r>
            <a:r>
              <a:rPr lang="en-IN" sz="3200" b="0" dirty="0"/>
              <a:t> </a:t>
            </a:r>
            <a:r>
              <a:rPr lang="en-IN" sz="3200" b="0" dirty="0" smtClean="0"/>
              <a:t> out </a:t>
            </a:r>
            <a:r>
              <a:rPr lang="en-IN" sz="3200" b="0" dirty="0"/>
              <a:t>of the </a:t>
            </a:r>
            <a:r>
              <a:rPr lang="en-IN" sz="3200" b="0" dirty="0" smtClean="0"/>
              <a:t>116 countries with sufficient data to calculate 2021 GHI scores. </a:t>
            </a:r>
            <a:r>
              <a:rPr lang="en-IN" sz="3200" b="0" dirty="0"/>
              <a:t>With a score of </a:t>
            </a:r>
            <a:r>
              <a:rPr lang="en-IN" sz="3200" dirty="0"/>
              <a:t>27.5</a:t>
            </a:r>
            <a:r>
              <a:rPr lang="en-IN" sz="3200" b="0" dirty="0"/>
              <a:t>, India has a level of hunger that is </a:t>
            </a:r>
            <a:r>
              <a:rPr lang="en-IN" sz="3200" dirty="0">
                <a:solidFill>
                  <a:srgbClr val="FF0000"/>
                </a:solidFill>
              </a:rPr>
              <a:t>serious</a:t>
            </a:r>
            <a:r>
              <a:rPr lang="en-IN" sz="2400" b="0" dirty="0">
                <a:solidFill>
                  <a:srgbClr val="FF0000"/>
                </a:solidFill>
              </a:rPr>
              <a:t>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" y="0"/>
            <a:ext cx="9135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REASONS:</a:t>
            </a:r>
            <a:endParaRPr lang="en-IN" sz="36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reasons are complex and varied, and often interconnected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IN" sz="2000" b="0" dirty="0"/>
          </a:p>
          <a:p>
            <a:r>
              <a:rPr lang="en-IN" b="0" dirty="0"/>
              <a:t>Poverty. Poverty is the main cause of hunger in the world. </a:t>
            </a:r>
            <a:endParaRPr lang="en-IN" b="0" dirty="0" smtClean="0"/>
          </a:p>
          <a:p>
            <a:r>
              <a:rPr lang="en-IN" b="0" dirty="0" smtClean="0"/>
              <a:t>Job </a:t>
            </a:r>
            <a:r>
              <a:rPr lang="en-IN" b="0" dirty="0"/>
              <a:t>Instability. </a:t>
            </a:r>
            <a:endParaRPr lang="en-IN" b="0" dirty="0" smtClean="0"/>
          </a:p>
          <a:p>
            <a:r>
              <a:rPr lang="en-IN" b="0" dirty="0" smtClean="0"/>
              <a:t>Food </a:t>
            </a:r>
            <a:r>
              <a:rPr lang="en-IN" b="0" dirty="0"/>
              <a:t>Shortages and Waste. </a:t>
            </a:r>
            <a:endParaRPr lang="en-IN" b="0" dirty="0" smtClean="0"/>
          </a:p>
          <a:p>
            <a:r>
              <a:rPr lang="en-IN" b="0" dirty="0" smtClean="0"/>
              <a:t>Poor </a:t>
            </a:r>
            <a:r>
              <a:rPr lang="en-IN" b="0" dirty="0"/>
              <a:t>infrastructure. </a:t>
            </a:r>
            <a:endParaRPr lang="en-IN" b="0" dirty="0" smtClean="0"/>
          </a:p>
          <a:p>
            <a:r>
              <a:rPr lang="en-IN" b="0" dirty="0" smtClean="0"/>
              <a:t>Unstable </a:t>
            </a:r>
            <a:r>
              <a:rPr lang="en-IN" b="0" dirty="0"/>
              <a:t>Markets. </a:t>
            </a:r>
            <a:endParaRPr lang="en-IN" b="0" dirty="0" smtClean="0"/>
          </a:p>
          <a:p>
            <a:r>
              <a:rPr lang="en-IN" b="0" dirty="0" smtClean="0"/>
              <a:t>Climate </a:t>
            </a:r>
            <a:r>
              <a:rPr lang="en-IN" b="0" dirty="0"/>
              <a:t>Change. </a:t>
            </a:r>
            <a:endParaRPr lang="en-IN" b="0" dirty="0" smtClean="0"/>
          </a:p>
          <a:p>
            <a:r>
              <a:rPr lang="en-IN" b="0" dirty="0" smtClean="0"/>
              <a:t>War </a:t>
            </a:r>
            <a:r>
              <a:rPr lang="en-IN" b="0" dirty="0"/>
              <a:t>and Conflict. </a:t>
            </a:r>
            <a:endParaRPr lang="en-IN" b="0" dirty="0" smtClean="0"/>
          </a:p>
          <a:p>
            <a:r>
              <a:rPr lang="en-IN" b="0" dirty="0" smtClean="0"/>
              <a:t>Nutritional </a:t>
            </a:r>
            <a:r>
              <a:rPr lang="en-IN" b="0" dirty="0"/>
              <a:t>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20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31267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OUR WAY OF DEALING WITH IT….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4" y="1916833"/>
            <a:ext cx="3796386" cy="252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30845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666" y="188640"/>
            <a:ext cx="8329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ist 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ull of Love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we share…..</a:t>
            </a:r>
            <a:endParaRPr lang="en-IN" sz="4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520940" cy="5486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2">
                    <a:lumMod val="75000"/>
                  </a:schemeClr>
                </a:solidFill>
              </a:rPr>
              <a:t>Project summary</a:t>
            </a:r>
            <a:endParaRPr lang="en-IN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7853496" cy="3816424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     </a:t>
            </a:r>
            <a:r>
              <a:rPr lang="en-US" sz="3600" b="0" dirty="0" smtClean="0">
                <a:solidFill>
                  <a:schemeClr val="tx2"/>
                </a:solidFill>
              </a:rPr>
              <a:t>The idea behind the project is to develop a smartphone application which helps in finding the location of people who are deprived of food and also to find where there is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0" dirty="0" smtClean="0">
                <a:solidFill>
                  <a:schemeClr val="tx2"/>
                </a:solidFill>
              </a:rPr>
              <a:t>excess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0" dirty="0" smtClean="0">
                <a:solidFill>
                  <a:schemeClr val="tx2"/>
                </a:solidFill>
              </a:rPr>
              <a:t>or wastage of food.</a:t>
            </a:r>
          </a:p>
          <a:p>
            <a:r>
              <a:rPr lang="en-US" sz="3600" dirty="0" smtClean="0"/>
              <a:t> 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802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354166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1700808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User  uploads the location of food deprived people on the 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Source of Food will be uploaded by excess food producers on the 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 collect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And we act as a logistics company to collect and deliver the food to the required locations.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552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192</TotalTime>
  <Words>235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PowerPoint Presentation</vt:lpstr>
      <vt:lpstr>The team : BS3 CODERS</vt:lpstr>
      <vt:lpstr>THE PROBLEM:</vt:lpstr>
      <vt:lpstr>PowerPoint Presentation</vt:lpstr>
      <vt:lpstr>REASONS:</vt:lpstr>
      <vt:lpstr>PowerPoint Presentation</vt:lpstr>
      <vt:lpstr>PowerPoint Presentation</vt:lpstr>
      <vt:lpstr>Project summary</vt:lpstr>
      <vt:lpstr>BUSINESS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Reddy B.R</dc:creator>
  <cp:lastModifiedBy>Suhas Reddy B.R</cp:lastModifiedBy>
  <cp:revision>13</cp:revision>
  <dcterms:created xsi:type="dcterms:W3CDTF">2021-11-12T04:53:59Z</dcterms:created>
  <dcterms:modified xsi:type="dcterms:W3CDTF">2021-11-12T08:06:49Z</dcterms:modified>
</cp:coreProperties>
</file>