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318385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Transaction Analysis: March 2024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091107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Analysis of transaction data from March 2024. The dataset includes transaction counts between states. Key findings include top states by transaction volume. The analysis also identifies transaction outliers.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3798" y="5497711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18" y="5505331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078" y="5479256"/>
            <a:ext cx="2409349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D3838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Bharath Reddy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948815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 Takeaways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329791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665923" y="3297912"/>
            <a:ext cx="278272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Uttar Pradesh &amp; Bihar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65923" y="4147185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Dominate transaction volumes.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329791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497592" y="3297912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Delhi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7592" y="3796546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key sale state for many home states.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5411986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665923" y="541198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Consistent States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65923" y="591062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Tripura, Telangana, Nagaland show stable activity.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908096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Overview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979539"/>
            <a:ext cx="3584853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97015" y="322635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Entries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97015" y="3724989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contains 323 entries.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181868" y="2979539"/>
            <a:ext cx="3584853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428684" y="322635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Home States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28684" y="3724989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are 23 unique home states.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8" y="4958953"/>
            <a:ext cx="7416403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97015" y="520577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Sale States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97015" y="5704403"/>
            <a:ext cx="69227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are 28 unique sale states.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0462" y="661273"/>
            <a:ext cx="7463076" cy="1364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b="1" spc="-43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Top 5 States by Transaction Count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840462" y="2656046"/>
            <a:ext cx="540306" cy="54030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946904" y="2721531"/>
            <a:ext cx="327422" cy="409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26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620917" y="2656046"/>
            <a:ext cx="272903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21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Uttar Pradesh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620917" y="3141226"/>
            <a:ext cx="668262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264,087 transactions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840462" y="4011692"/>
            <a:ext cx="540306" cy="54030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946904" y="4077176"/>
            <a:ext cx="327422" cy="409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26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1620917" y="4011692"/>
            <a:ext cx="272903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21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Bihar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1620917" y="4496872"/>
            <a:ext cx="668262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245,021 transactions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40462" y="5367338"/>
            <a:ext cx="540306" cy="54030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946904" y="5432822"/>
            <a:ext cx="327422" cy="409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26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1620917" y="5367338"/>
            <a:ext cx="272903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21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Madhya Pradesh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1620917" y="5852517"/>
            <a:ext cx="668262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29,792 transactions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840462" y="6722983"/>
            <a:ext cx="540306" cy="54030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946904" y="6788468"/>
            <a:ext cx="327422" cy="409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26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1620917" y="6722983"/>
            <a:ext cx="272903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21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Haryana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1620917" y="7208163"/>
            <a:ext cx="668262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10,557 transactions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4361" y="474821"/>
            <a:ext cx="5651063" cy="490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b="1" spc="-31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Transactions by Home State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604361" y="1310640"/>
            <a:ext cx="13421678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Transactions grouped by home state. Uttar Pradesh and Bihar lead. Madhya Pradesh, Haryana, and Uttarakhand follow.</a:t>
            </a:r>
            <a:endParaRPr lang="en-US" sz="13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61" y="1763792"/>
            <a:ext cx="13421678" cy="75160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685455"/>
            <a:ext cx="8076486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Top 5 Home-Sale State Pairs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003715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Bihar to Delhi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601170"/>
            <a:ext cx="277403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178,586 transactions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674" y="4003715"/>
            <a:ext cx="277403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Uttar Pradesh to Delhi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47674" y="4951809"/>
            <a:ext cx="277403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169,401 transactions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4003715"/>
            <a:ext cx="277403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Uttar Pradesh to Maharashtra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31549" y="4951809"/>
            <a:ext cx="277403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29,935 transactions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424" y="4003715"/>
            <a:ext cx="277403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Uttar Pradesh to Haryana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5424" y="4951809"/>
            <a:ext cx="277403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28,945 transactions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6736" y="437436"/>
            <a:ext cx="6375678" cy="451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800" b="1" spc="-28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Transaction Distribution by Month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56736" y="1207532"/>
            <a:ext cx="13516928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contains transaction data for March 2024. All transactions occurred in March.</a:t>
            </a:r>
            <a:endParaRPr lang="en-US" sz="12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736" y="1625084"/>
            <a:ext cx="13516928" cy="7379851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556736" y="9035415"/>
            <a:ext cx="159068" cy="159068"/>
          </a:xfrm>
          <a:prstGeom prst="roundRect">
            <a:avLst>
              <a:gd name="adj" fmla="val 11497"/>
            </a:avLst>
          </a:prstGeom>
          <a:solidFill>
            <a:srgbClr val="2D2E34"/>
          </a:solidFill>
          <a:ln/>
        </p:spPr>
      </p:sp>
      <p:sp>
        <p:nvSpPr>
          <p:cNvPr id="6" name="Text 3"/>
          <p:cNvSpPr/>
          <p:nvPr/>
        </p:nvSpPr>
        <p:spPr>
          <a:xfrm>
            <a:off x="776764" y="9035415"/>
            <a:ext cx="408265" cy="159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March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556736" y="9373433"/>
            <a:ext cx="13516928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 transactions occurred in March 2024.</a:t>
            </a: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509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256" y="3112056"/>
            <a:ext cx="10395942" cy="579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50"/>
              </a:lnSpc>
              <a:buNone/>
            </a:pPr>
            <a:r>
              <a:rPr lang="en-US" sz="3650" b="1" spc="-37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Percentage of Transactions Per Home State</a:t>
            </a:r>
            <a:endParaRPr lang="en-US" sz="36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6" y="3998000"/>
            <a:ext cx="1020366" cy="122443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40731" y="4202073"/>
            <a:ext cx="2318980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18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Uttar Pradesh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2040731" y="4614386"/>
            <a:ext cx="11875413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45.55%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6" y="5222438"/>
            <a:ext cx="1020366" cy="122443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40731" y="5426512"/>
            <a:ext cx="2318980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18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Bihar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2040731" y="5838825"/>
            <a:ext cx="11875413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42.26%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6" y="6446877"/>
            <a:ext cx="1020366" cy="122443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40731" y="6650950"/>
            <a:ext cx="2318980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18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Madhya Pradesh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2040731" y="7063264"/>
            <a:ext cx="11875413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5.14%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742599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Median Transactions Per Home State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3515320"/>
            <a:ext cx="3584853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110615" y="376213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Bihar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10615" y="4260771"/>
            <a:ext cx="309122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Median: 759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3515320"/>
            <a:ext cx="3584853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4942284" y="376213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Uttar Pradesh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42284" y="4260771"/>
            <a:ext cx="309122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Median: 466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5124569"/>
            <a:ext cx="7416403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110615" y="537138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Madhya Pradesh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110615" y="5870019"/>
            <a:ext cx="69227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Median: 140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383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8664" y="3218974"/>
            <a:ext cx="8811935" cy="599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spc="-38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States with Consistent Transactions</a:t>
            </a:r>
            <a:endParaRPr lang="en-US" sz="37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4" y="4172069"/>
            <a:ext cx="527566" cy="5275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77208" y="4135160"/>
            <a:ext cx="2398395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spc="-19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Tripura</a:t>
            </a:r>
            <a:endParaRPr lang="en-US" sz="18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4" y="5369719"/>
            <a:ext cx="527566" cy="52756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77208" y="5332809"/>
            <a:ext cx="2398395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spc="-19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Telangana</a:t>
            </a:r>
            <a:endParaRPr lang="en-US" sz="18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64" y="6567368"/>
            <a:ext cx="527566" cy="52756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477208" y="6530459"/>
            <a:ext cx="2398395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spc="-19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Nagaland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738664" y="7332345"/>
            <a:ext cx="13153073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Tripura, Telangana and Nagaland show low variance. This indicates consistent transaction volumes.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2025-03-26T05:35:51Z</dcterms:created>
  <dcterms:modified xsi:type="dcterms:W3CDTF">2025-03-26T05:35:51Z</dcterms:modified>
</cp:coreProperties>
</file>