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6" y="114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1043940"/>
            <a:ext cx="9098280" cy="755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ctr">
              <a:spcBef>
                <a:spcPts val="130"/>
              </a:spcBef>
            </a:pPr>
            <a:r>
              <a:rPr lang="en-US" sz="4800" b="1" i="0" dirty="0">
                <a:solidFill>
                  <a:srgbClr val="0F0F0F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Digital Portfolio </a:t>
            </a:r>
            <a:endParaRPr sz="4800" spc="15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2097152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STUDENT NAME: K.BHARATH</a:t>
            </a: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REGISTER NO:212402333</a:t>
            </a: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NM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 ID </a:t>
            </a:r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: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FC91F72735ED930823D40AFBB98B4BE8</a:t>
            </a: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DEPARTMENT:   BCA</a:t>
            </a: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COLLEGE:   AGURCHAND  MANMULL 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r>
              <a:rPr lang="en-GB" altLang="en-IN" sz="4250" spc="15" dirty="0"/>
              <a:t>:</a:t>
            </a:r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-1510171" y="154224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E8973A-01F6-9256-59D9-099BCCE4C5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642747"/>
            <a:ext cx="4038600" cy="1633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07512-D7B8-0963-B7E4-3E82A46FA8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642747"/>
            <a:ext cx="4248149" cy="16338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48B857-1530-378B-9263-75ACDE76A7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594484"/>
            <a:ext cx="5486400" cy="17680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10668000" cy="437197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altLang="en-GB" sz="2800" b="0" dirty="0">
                <a:latin typeface="Century Schoolbook" panose="02040604050505020304" charset="0"/>
                <a:cs typeface="Century Schoolbook" panose="02040604050505020304" charset="0"/>
              </a:rPr>
              <a:t>The project “Interactive Digital Portfolio using Front-End Development” uses HTML, CSS, and JavaScript to build a responsive, interactive portfolio. Unlike regular resumes, it professionally showcases details, skills, and projects, helping students, job seekers, and professionals present themselves to recruiters and clients.</a:t>
            </a:r>
            <a:br>
              <a:rPr lang="en-US" altLang="en-GB" sz="2800" b="0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IN" dirty="0"/>
            </a:br>
            <a:endParaRPr lang="en-GB"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4462145" cy="738505"/>
          </a:xfrm>
        </p:spPr>
        <p:txBody>
          <a:bodyPr wrap="square"/>
          <a:lstStyle/>
          <a:p>
            <a:r>
              <a:rPr lang="en-GB" altLang="en-US"/>
              <a:t>GITHUB LINK: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923290" y="2750185"/>
            <a:ext cx="736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>
                <a:latin typeface="Century Schoolbook" panose="02040604050505020304" charset="0"/>
                <a:cs typeface="Century Schoolbook" panose="02040604050505020304" charset="0"/>
              </a:rPr>
              <a:t>https://bharath-9876.github.io/my-server/</a:t>
            </a:r>
            <a:endParaRPr lang="en-US" altLang="en-GB" sz="24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0"/>
            <a:ext cx="7691120" cy="1877695"/>
          </a:xfrm>
        </p:spPr>
        <p:txBody>
          <a:bodyPr wrap="square">
            <a:noAutofit/>
          </a:bodyPr>
          <a:lstStyle/>
          <a:p>
            <a:pPr algn="ctr"/>
            <a:r>
              <a:rPr lang="en-US" sz="4000" dirty="0">
                <a:latin typeface="Century Schoolbook" panose="02040604050505020304" charset="0"/>
                <a:cs typeface="Century Schoolbook" panose="02040604050505020304" charset="0"/>
              </a:rPr>
              <a:t>INT</a:t>
            </a:r>
            <a:r>
              <a:rPr lang="en-GB" altLang="en-US" sz="4000" dirty="0">
                <a:latin typeface="Century Schoolbook" panose="02040604050505020304" charset="0"/>
                <a:cs typeface="Century Schoolbook" panose="02040604050505020304" charset="0"/>
              </a:rPr>
              <a:t>ER</a:t>
            </a:r>
            <a:r>
              <a:rPr lang="en-US" sz="4000" dirty="0">
                <a:latin typeface="Century Schoolbook" panose="02040604050505020304" charset="0"/>
                <a:cs typeface="Century Schoolbook" panose="02040604050505020304" charset="0"/>
              </a:rPr>
              <a:t>ACTIVE DI</a:t>
            </a:r>
            <a:r>
              <a:rPr lang="en-GB" altLang="en-US" sz="4000" dirty="0">
                <a:latin typeface="Century Schoolbook" panose="02040604050505020304" charset="0"/>
                <a:cs typeface="Century Schoolbook" panose="02040604050505020304" charset="0"/>
              </a:rPr>
              <a:t>G</a:t>
            </a:r>
            <a:r>
              <a:rPr lang="en-US" sz="4000" dirty="0">
                <a:latin typeface="Century Schoolbook" panose="02040604050505020304" charset="0"/>
                <a:cs typeface="Century Schoolbook" panose="02040604050505020304" charset="0"/>
              </a:rPr>
              <a:t>ITA</a:t>
            </a:r>
            <a:r>
              <a:rPr lang="en-GB" altLang="en-US" sz="4000" dirty="0">
                <a:latin typeface="Century Schoolbook" panose="02040604050505020304" charset="0"/>
                <a:cs typeface="Century Schoolbook" panose="02040604050505020304" charset="0"/>
              </a:rPr>
              <a:t>L </a:t>
            </a:r>
            <a:r>
              <a:rPr lang="en-US" sz="4000" dirty="0">
                <a:latin typeface="Century Schoolbook" panose="02040604050505020304" charset="0"/>
                <a:cs typeface="Century Schoolbook" panose="02040604050505020304" charset="0"/>
              </a:rPr>
              <a:t>PORTFOLIO USING FRONT END DEVELOPMENT</a:t>
            </a:r>
            <a:endParaRPr lang="en-IN" sz="40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5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2097157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resumes and portfolios often don’t 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attract 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viewers or showcase skills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An interactive digital portfolio built with</a:t>
            </a:r>
            <a:r>
              <a:rPr lang="en-US" altLang="en-GB" sz="2400" b="1" dirty="0">
                <a:latin typeface="Century Schoolbook" panose="02040604050505020304" charset="0"/>
                <a:cs typeface="Century Schoolbook" panose="02040604050505020304" charset="0"/>
              </a:rPr>
              <a:t> HTML, CSS, and JavaScript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 can solve this by being responsive, attractive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2045970"/>
            <a:ext cx="8613775" cy="147129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42870" algn="l"/>
              </a:tabLst>
            </a:pPr>
            <a:r>
              <a:rPr lang="en-GB" altLang="en-US" sz="2800" b="0" spc="-20" dirty="0">
                <a:latin typeface="Century Schoolbook" panose="02040604050505020304" charset="0"/>
                <a:cs typeface="Century Schoolbook" panose="02040604050505020304" charset="0"/>
              </a:rPr>
              <a:t>This </a:t>
            </a:r>
            <a: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  <a:t>Interactive Digital Portfolio using Front-End Development show</a:t>
            </a:r>
            <a:r>
              <a:rPr lang="en-GB" altLang="en-US" sz="2800" b="0" spc="-20" dirty="0">
                <a:latin typeface="Century Schoolbook" panose="02040604050505020304" charset="0"/>
                <a:cs typeface="Century Schoolbook" panose="02040604050505020304" charset="0"/>
              </a:rPr>
              <a:t>s</a:t>
            </a:r>
            <a: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  <a:t> an individual’s profile, skills, projects, and contact details. </a:t>
            </a:r>
            <a:b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2097159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3" name="Text Box 0"/>
          <p:cNvSpPr txBox="1"/>
          <p:nvPr/>
        </p:nvSpPr>
        <p:spPr>
          <a:xfrm>
            <a:off x="990600" y="1066800"/>
            <a:ext cx="700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spc="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PROJECT</a:t>
            </a:r>
            <a:r>
              <a:rPr lang="en-GB" sz="4000" b="1" spc="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r>
              <a:rPr sz="4000" b="1" spc="-20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OVERVIEW</a:t>
            </a:r>
            <a:endParaRPr lang="en-GB" altLang="en-US" sz="4000" b="1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2000" y="3519805"/>
            <a:ext cx="86410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It’s </a:t>
            </a:r>
            <a:r>
              <a:rPr lang="en-US" altLang="en-GB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Developed with HTML, CSS, and JavaScript, it </a:t>
            </a: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has</a:t>
            </a:r>
            <a:r>
              <a:rPr lang="en-US" altLang="en-GB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 smooth navigation and interactive elements</a:t>
            </a: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.</a:t>
            </a:r>
            <a:br>
              <a:rPr 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</a:br>
            <a:endParaRPr lang="en-GB" altLang="en-US" sz="280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0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744200" cy="483933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1.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Students &amp; Job Seekers – use the portfolio to highlight skills, projects, and achievements for recruiters.</a:t>
            </a: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2.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Recruiters &amp; Employers – review the portfolio to assess a candidate’s abilities and creativity.</a:t>
            </a: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3.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Educators &amp; Peers – view the portfolio for learning, mentoring, or networking.</a:t>
            </a:r>
            <a:br>
              <a:rPr lang="en-US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sz="2800" b="0" spc="5" dirty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575881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</a:t>
            </a:r>
            <a:r>
              <a:rPr 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HTML5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– for structuring the web pages and content.    </a:t>
            </a:r>
            <a:b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GB" alt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CSS3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– for styling, layout design, and responsiveness.</a:t>
            </a:r>
            <a:b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                           </a:t>
            </a:r>
            <a:r>
              <a:rPr 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JavaScript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– for adding interactivity and dynamic features.</a:t>
            </a:r>
            <a:b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                           </a:t>
            </a:r>
            <a:r>
              <a:rPr 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Code Editor (VS Code</a:t>
            </a:r>
            <a:r>
              <a:rPr lang="en-GB" alt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/Codepen)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– for writing and managing code.    </a:t>
            </a:r>
            <a:r>
              <a:rPr lang="en-IN" sz="1800" spc="10" dirty="0"/>
              <a:t>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>
                <a:latin typeface="Calisto MT" panose="02040603050505030304" pitchFamily="18" charset="0"/>
              </a:rPr>
              <a:t>                </a:t>
            </a:r>
            <a:r>
              <a:rPr lang="en-IN" sz="1800" spc="10" dirty="0">
                <a:latin typeface="Calisto MT" panose="02040603050505030304" pitchFamily="18" charset="0"/>
              </a:rPr>
              <a:t> </a:t>
            </a:r>
            <a:r>
              <a:rPr lang="en-IN" sz="1800" b="0" spc="10" dirty="0">
                <a:latin typeface="Calisto MT" panose="02040603050505030304" pitchFamily="18" charset="0"/>
              </a:rPr>
              <a:t> </a:t>
            </a:r>
            <a:r>
              <a:rPr lang="en-IN" sz="1800" spc="10" dirty="0" err="1">
                <a:latin typeface="Calisto MT" panose="02040603050505030304" pitchFamily="18" charset="0"/>
              </a:rPr>
              <a:t>Flexbox</a:t>
            </a:r>
            <a:r>
              <a:rPr lang="en-IN" sz="1800" spc="10" dirty="0">
                <a:latin typeface="Calisto MT" panose="02040603050505030304" pitchFamily="18" charset="0"/>
              </a:rPr>
              <a:t> and Grid Layouts</a:t>
            </a:r>
            <a:r>
              <a:rPr lang="en-IN" sz="1800" b="0" spc="10" dirty="0">
                <a:latin typeface="Calisto MT" panose="02040603050505030304" pitchFamily="18" charset="0"/>
              </a:rPr>
              <a:t> – for modern, flexible page structuring.</a:t>
            </a:r>
            <a:br>
              <a:rPr lang="en-IN" sz="1800" b="0" spc="10" dirty="0">
                <a:latin typeface="Calisto MT" panose="02040603050505030304" pitchFamily="18" charset="0"/>
              </a:rPr>
            </a:br>
            <a:r>
              <a:rPr lang="en-IN" sz="1800" b="0" spc="10" dirty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>
                <a:latin typeface="Calisto MT" panose="02040603050505030304" pitchFamily="18" charset="0"/>
              </a:rPr>
              <a:t>Form Handling</a:t>
            </a:r>
            <a:r>
              <a:rPr lang="en-IN" sz="1800" b="0" spc="10" dirty="0">
                <a:latin typeface="Calisto MT" panose="02040603050505030304" pitchFamily="18" charset="0"/>
              </a:rPr>
              <a:t> – for creating a functional contact section.</a:t>
            </a:r>
            <a:br>
              <a:rPr lang="en-IN" sz="1800" b="0" spc="10" dirty="0">
                <a:latin typeface="Calisto MT" panose="02040603050505030304" pitchFamily="18" charset="0"/>
              </a:rPr>
            </a:br>
            <a:r>
              <a:rPr lang="en-IN" sz="1800" b="0" spc="10" dirty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>
                <a:latin typeface="Calisto MT" panose="02040603050505030304" pitchFamily="18" charset="0"/>
              </a:rPr>
              <a:t>Smooth Navigation &amp; Animations</a:t>
            </a:r>
            <a:r>
              <a:rPr lang="en-IN" sz="1800" b="0" spc="10" dirty="0">
                <a:latin typeface="Calisto MT" panose="02040603050505030304" pitchFamily="18" charset="0"/>
              </a:rPr>
              <a:t> – to improve user experience and engagement.</a:t>
            </a:r>
            <a:br>
              <a:rPr lang="en-IN" sz="3600" b="0" spc="10" dirty="0"/>
            </a:br>
            <a:br>
              <a:rPr lang="en-IN" sz="3600" b="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2097162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0830"/>
            <a:ext cx="9013825" cy="295783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GB" altLang="en-IN" sz="4000" b="1" spc="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GB" altLang="en-US" sz="3200" b="1" spc="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US" sz="3200" b="1" spc="15" dirty="0">
                <a:latin typeface="Trebuchet MS" panose="020B0603020202020204"/>
                <a:cs typeface="Trebuchet MS" panose="020B0603020202020204"/>
              </a:rPr>
              <a:t>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1.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About me, skills, Contact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2.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3.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About – 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technical skills.’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4.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62000" y="385445"/>
            <a:ext cx="10681335" cy="4486275"/>
          </a:xfrm>
        </p:spPr>
        <p:txBody>
          <a:bodyPr>
            <a:noAutofit/>
          </a:bodyPr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GB" altLang="en-IN" sz="2400" dirty="0">
                <a:latin typeface="Century Schoolbook" panose="02040604050505020304" charset="0"/>
                <a:cs typeface="Century Schoolbook" panose="02040604050505020304" charset="0"/>
              </a:rPr>
              <a:t>1.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Navigation Bar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Easy movement between Home, About, Skills, Projects, and Contact.</a:t>
            </a:r>
            <a:b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IN" sz="2400" dirty="0">
                <a:latin typeface="Century Schoolbook" panose="02040604050505020304" charset="0"/>
                <a:cs typeface="Century Schoolbook" panose="02040604050505020304" charset="0"/>
              </a:rPr>
              <a:t>2.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Interactive UI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Hover effects, smooth scrolling, and animations.</a:t>
            </a:r>
            <a:b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IN" sz="2400" dirty="0">
                <a:latin typeface="Century Schoolbook" panose="02040604050505020304" charset="0"/>
                <a:cs typeface="Century Schoolbook" panose="02040604050505020304" charset="0"/>
              </a:rPr>
              <a:t>3.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Contact Form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Allows users to send queries directly.</a:t>
            </a:r>
            <a:br>
              <a:rPr lang="en-IN" sz="240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540</Words>
  <Application>Microsoft Office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Calisto MT</vt:lpstr>
      <vt:lpstr>Century Schoolbook</vt:lpstr>
      <vt:lpstr>Sitka Text</vt:lpstr>
      <vt:lpstr>Times New Roman</vt:lpstr>
      <vt:lpstr>Trebuchet MS</vt:lpstr>
      <vt:lpstr>Office Theme</vt:lpstr>
      <vt:lpstr>Digital Portfolio </vt:lpstr>
      <vt:lpstr>PROJECT TITLE</vt:lpstr>
      <vt:lpstr>AGENDA</vt:lpstr>
      <vt:lpstr>PROBLEM STATEMENT     </vt:lpstr>
      <vt:lpstr>This Interactive Digital Portfolio using Front-End Development shows an individual’s profile, skills, projects, and contact details.      </vt:lpstr>
      <vt:lpstr>WHO ARE THE END USERS?  1.Students &amp; Job Seekers – use the portfolio to highlight skills, projects, and achievements for recruiters.  2.Recruiters &amp; Employers – review the portfolio to assess a candidate’s abilities and creativity.  3.Educators &amp; Peers – view the portfolio for learning, mentoring, or networking.   </vt:lpstr>
      <vt:lpstr>TOOLS AND TECHNIQUES       TOOLS: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Code/Codepen) – for writing and managing code.                                                                              TECHNIQUES:                   Flexbox and Grid Layouts – for modern, flexible page structuring.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 1.Navigation Bar – Easy movement between Home, About, Skills, Projects, and Contact. 2.Interactive UI – Hover effects, smooth scrolling, and animations. 3.Contact Form – Allows users to send queries directly.      </vt:lpstr>
      <vt:lpstr>RESULTS AND SCREENSHOTS:</vt:lpstr>
      <vt:lpstr>CONCLUSION  The project “Interactive Digital Portfolio using Front-End Development” uses HTML, CSS, and JavaScript to build a responsive, interactive portfolio. Unlike regular resumes, it professionally showcases details, skills, and projects, helping students, job seekers, and professionals present themselves to recruiters and clients.  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Konduru Narasimha</dc:creator>
  <cp:lastModifiedBy>ADMIN</cp:lastModifiedBy>
  <cp:revision>3</cp:revision>
  <dcterms:created xsi:type="dcterms:W3CDTF">2025-09-18T11:37:49Z</dcterms:created>
  <dcterms:modified xsi:type="dcterms:W3CDTF">2025-09-19T10:20:10Z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e169d5be21dc4224892a8b01437e1136</vt:lpwstr>
  </property>
  <property fmtid="{D5CDD505-2E9C-101B-9397-08002B2CF9AE}" pid="5" name="KSOProductBuildVer">
    <vt:lpwstr>2057-12.2.0.22549</vt:lpwstr>
  </property>
</Properties>
</file>