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0" r:id="rId3"/>
    <p:sldId id="271" r:id="rId4"/>
    <p:sldId id="272" r:id="rId5"/>
    <p:sldId id="273" r:id="rId6"/>
    <p:sldId id="274" r:id="rId7"/>
    <p:sldId id="275" r:id="rId8"/>
    <p:sldId id="276" r:id="rId9"/>
    <p:sldId id="277" r:id="rId10"/>
    <p:sldId id="278" r:id="rId11"/>
    <p:sldId id="279" r:id="rId12"/>
    <p:sldId id="281"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01-09-2025</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3810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159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0" name="Holder 2"/>
          <p:cNvSpPr>
            <a:spLocks noGrp="1"/>
          </p:cNvSpPr>
          <p:nvPr>
            <p:ph type="title"/>
          </p:nvPr>
        </p:nvSpPr>
        <p:spPr>
          <a:xfrm>
            <a:off x="755332" y="385444"/>
            <a:ext cx="10681335" cy="584201"/>
          </a:xfrm>
        </p:spPr>
        <p:txBody>
          <a:bodyPr bIns="0" lIns="0" rIns="0" tIns="0"/>
          <a:lstStyle>
            <a:lvl1pPr>
              <a:defRPr b="1" sz="4800" i="0">
                <a:solidFill>
                  <a:schemeClr val="tx1"/>
                </a:solidFill>
                <a:latin typeface="Trebuchet MS"/>
                <a:cs typeface="Trebuchet MS"/>
              </a:defRPr>
            </a:lvl1pPr>
          </a:lstStyle>
          <a:p/>
        </p:txBody>
      </p:sp>
      <p:sp>
        <p:nvSpPr>
          <p:cNvPr id="1048681" name="Holder 3"/>
          <p:cNvSpPr>
            <a:spLocks noGrp="1"/>
          </p:cNvSpPr>
          <p:nvPr>
            <p:ph type="body" idx="1"/>
          </p:nvPr>
        </p:nvSpPr>
        <p:spPr>
          <a:xfrm>
            <a:off x="609600" y="1577340"/>
            <a:ext cx="10972800" cy="215900"/>
          </a:xfrm>
        </p:spPr>
        <p:txBody>
          <a:bodyPr bIns="0" lIns="0" rIns="0" tIns="0"/>
          <a:p/>
        </p:txBody>
      </p:sp>
      <p:sp>
        <p:nvSpPr>
          <p:cNvPr id="104868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8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85" name="Holder 2"/>
          <p:cNvSpPr>
            <a:spLocks noGrp="1"/>
          </p:cNvSpPr>
          <p:nvPr>
            <p:ph type="title"/>
          </p:nvPr>
        </p:nvSpPr>
        <p:spPr>
          <a:xfrm>
            <a:off x="755332" y="385444"/>
            <a:ext cx="10681335" cy="584201"/>
          </a:xfrm>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21590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21590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a:xfrm>
            <a:off x="755332" y="385444"/>
            <a:ext cx="10681335" cy="5842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44040"/>
          </a:xfrm>
          <a:prstGeom prst="rect"/>
          <a:noFill/>
        </p:spPr>
        <p:txBody>
          <a:bodyPr anchor="t" bIns="45720" lIns="91440" rIns="91440" rtlCol="0" tIns="45720" wrap="square">
            <a:spAutoFit/>
          </a:bodyPr>
          <a:p>
            <a:r>
              <a:rPr dirty="0" sz="2400" lang="en-US"/>
              <a:t>STUDENT NAME: </a:t>
            </a:r>
            <a:r>
              <a:rPr altLang="en-GB" dirty="0" sz="2400" lang="en-US"/>
              <a:t>B</a:t>
            </a:r>
            <a:r>
              <a:rPr altLang="en-GB" dirty="0" sz="2400" lang="en-US"/>
              <a:t>H</a:t>
            </a:r>
            <a:r>
              <a:rPr altLang="en-GB" dirty="0" sz="2400" lang="en-US"/>
              <a:t>A</a:t>
            </a:r>
            <a:r>
              <a:rPr altLang="en-GB" dirty="0" sz="2400" lang="en-US"/>
              <a:t>R</a:t>
            </a:r>
            <a:r>
              <a:rPr altLang="en-GB" dirty="0" sz="2400" lang="en-US"/>
              <a:t>A</a:t>
            </a:r>
            <a:r>
              <a:rPr altLang="en-GB" dirty="0" sz="2400" lang="en-US"/>
              <a:t>T</a:t>
            </a:r>
            <a:r>
              <a:rPr altLang="en-GB" dirty="0" sz="2400" lang="en-US"/>
              <a:t>H</a:t>
            </a:r>
            <a:r>
              <a:rPr altLang="en-GB" dirty="0" sz="2400" lang="en-US"/>
              <a:t> </a:t>
            </a:r>
            <a:r>
              <a:rPr altLang="en-GB" dirty="0" sz="2400" lang="en-US"/>
              <a:t>G</a:t>
            </a:r>
            <a:endParaRPr altLang="en-US" lang="zh-CN"/>
          </a:p>
          <a:p>
            <a:r>
              <a:rPr dirty="0" sz="2400" lang="en-US"/>
              <a:t>REGISTER NO AND NMID: </a:t>
            </a:r>
            <a:r>
              <a:rPr altLang="en-GB" dirty="0" sz="2400" lang="en-US"/>
              <a:t>2</a:t>
            </a:r>
            <a:r>
              <a:rPr altLang="en-GB" dirty="0" sz="2400" lang="en-US"/>
              <a:t>4</a:t>
            </a:r>
            <a:r>
              <a:rPr altLang="en-GB" dirty="0" sz="2400" lang="en-US"/>
              <a:t>1</a:t>
            </a:r>
            <a:r>
              <a:rPr altLang="en-GB" dirty="0" sz="2400" lang="en-US"/>
              <a:t>3</a:t>
            </a:r>
            <a:r>
              <a:rPr altLang="en-GB" dirty="0" sz="2400" lang="en-US"/>
              <a:t>2</a:t>
            </a:r>
            <a:r>
              <a:rPr altLang="en-GB" dirty="0" sz="2400" lang="en-US"/>
              <a:t>0</a:t>
            </a:r>
            <a:r>
              <a:rPr altLang="en-GB" dirty="0" sz="2400" lang="en-US"/>
              <a:t>1</a:t>
            </a:r>
            <a:r>
              <a:rPr altLang="en-GB" dirty="0" sz="2400" lang="en-US"/>
              <a:t>1</a:t>
            </a:r>
            <a:r>
              <a:rPr altLang="en-GB" dirty="0" sz="2400" lang="en-US"/>
              <a:t>8</a:t>
            </a:r>
            <a:r>
              <a:rPr altLang="en-GB" dirty="0" sz="2400" lang="en-US"/>
              <a:t>0</a:t>
            </a:r>
            <a:r>
              <a:rPr altLang="en-GB" dirty="0" sz="2400" lang="en-US"/>
              <a:t>2</a:t>
            </a:r>
            <a:r>
              <a:rPr altLang="en-GB" dirty="0" sz="2400" lang="en-US"/>
              <a:t>5</a:t>
            </a:r>
            <a:r>
              <a:rPr altLang="en-GB" dirty="0" sz="2400" lang="en-US"/>
              <a:t>2</a:t>
            </a:r>
            <a:r>
              <a:rPr altLang="en-GB" dirty="0" sz="2400" lang="en-US"/>
              <a:t>1</a:t>
            </a:r>
            <a:r>
              <a:rPr altLang="en-GB" dirty="0" sz="2400" lang="en-US"/>
              <a:t>0</a:t>
            </a:r>
            <a:r>
              <a:rPr altLang="en-GB" dirty="0" sz="2400" lang="en-US"/>
              <a:t>1</a:t>
            </a:r>
            <a:r>
              <a:rPr altLang="en-GB" dirty="0" sz="2400" lang="en-US"/>
              <a:t>4</a:t>
            </a:r>
            <a:r>
              <a:rPr altLang="en-GB" dirty="0" sz="2400" lang="en-US"/>
              <a:t> </a:t>
            </a:r>
            <a:r>
              <a:rPr altLang="en-GB" dirty="0" sz="2400" lang="en-US"/>
              <a:t>&amp;</a:t>
            </a:r>
            <a:r>
              <a:rPr altLang="en-GB" dirty="0" sz="2400" lang="en-US"/>
              <a:t> </a:t>
            </a:r>
            <a:r>
              <a:rPr altLang="en-GB" dirty="0" sz="2400" lang="en-US"/>
              <a:t>asanm20124132011802521014</a:t>
            </a:r>
            <a:endParaRPr dirty="0" sz="2400" lang="en-US">
              <a:cs typeface="Calibri"/>
            </a:endParaRPr>
          </a:p>
          <a:p>
            <a:r>
              <a:rPr dirty="0" sz="2400" lang="en-US"/>
              <a:t>DEPARTMENT: </a:t>
            </a:r>
            <a:r>
              <a:rPr altLang="en-GB" dirty="0" sz="2400" lang="en-US"/>
              <a:t>B</a:t>
            </a:r>
            <a:r>
              <a:rPr altLang="en-GB" dirty="0" sz="2400" lang="en-US"/>
              <a:t>S</a:t>
            </a:r>
            <a:r>
              <a:rPr altLang="en-GB" dirty="0" sz="2400" lang="en-US"/>
              <a:t>C</a:t>
            </a:r>
            <a:r>
              <a:rPr altLang="en-GB" dirty="0" sz="2400" lang="en-US"/>
              <a:t> </a:t>
            </a:r>
            <a:r>
              <a:rPr altLang="en-GB" dirty="0" sz="2400" lang="en-US"/>
              <a:t>C</a:t>
            </a:r>
            <a:r>
              <a:rPr altLang="en-GB" dirty="0" sz="2400" lang="en-US"/>
              <a:t>O</a:t>
            </a:r>
            <a:r>
              <a:rPr altLang="en-GB" dirty="0" sz="2400" lang="en-US"/>
              <a:t>M</a:t>
            </a:r>
            <a:r>
              <a:rPr altLang="en-GB" dirty="0" sz="2400" lang="en-US"/>
              <a:t>P</a:t>
            </a:r>
            <a:r>
              <a:rPr altLang="en-GB" dirty="0" sz="2400" lang="en-US"/>
              <a:t>U</a:t>
            </a:r>
            <a:r>
              <a:rPr altLang="en-GB" dirty="0" sz="2400" lang="en-US"/>
              <a:t>TER </a:t>
            </a:r>
            <a:r>
              <a:rPr altLang="en-GB" dirty="0" sz="2400" lang="en-US"/>
              <a:t>SCIENCE </a:t>
            </a:r>
            <a:endParaRPr altLang="en-US" lang="zh-CN"/>
          </a:p>
          <a:p>
            <a:r>
              <a:rPr dirty="0" sz="2400" lang="en-US"/>
              <a:t>COLLEGE: </a:t>
            </a:r>
            <a:r>
              <a:rPr altLang="en-GB" dirty="0" sz="2400" lang="en-US"/>
              <a:t>A</a:t>
            </a:r>
            <a:r>
              <a:rPr altLang="en-GB" dirty="0" sz="2400" lang="en-US"/>
              <a:t>A</a:t>
            </a:r>
            <a:r>
              <a:rPr altLang="en-GB" dirty="0" sz="2400" lang="en-US"/>
              <a:t>G</a:t>
            </a:r>
            <a:r>
              <a:rPr altLang="en-GB" dirty="0" sz="2400" lang="en-US"/>
              <a:t>A</a:t>
            </a:r>
            <a:r>
              <a:rPr altLang="en-GB" dirty="0" sz="2400" lang="en-US"/>
              <a:t>C</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7343775" y="1509713"/>
            <a:ext cx="2466975" cy="3419475"/>
          </a:xfrm>
          <a:prstGeom prst="rect"/>
        </p:spPr>
      </p:pic>
      <p:sp>
        <p:nvSpPr>
          <p:cNvPr id="1048672" name="object 7"/>
          <p:cNvSpPr txBox="1">
            <a:spLocks noGrp="1"/>
          </p:cNvSpPr>
          <p:nvPr>
            <p:ph type="title"/>
          </p:nvPr>
        </p:nvSpPr>
        <p:spPr>
          <a:xfrm>
            <a:off x="739775" y="654938"/>
            <a:ext cx="8480425" cy="511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3" name="object 8"/>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4" name="TextBox 8"/>
          <p:cNvSpPr txBox="1"/>
          <p:nvPr/>
        </p:nvSpPr>
        <p:spPr>
          <a:xfrm>
            <a:off x="2743200" y="2354703"/>
            <a:ext cx="8534018" cy="7772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708" name=""/>
          <p:cNvSpPr txBox="1"/>
          <p:nvPr/>
        </p:nvSpPr>
        <p:spPr>
          <a:xfrm>
            <a:off x="752475" y="1509713"/>
            <a:ext cx="5462221" cy="3545840"/>
          </a:xfrm>
          <a:prstGeom prst="rect"/>
        </p:spPr>
        <p:txBody>
          <a:bodyPr rtlCol="0" wrap="square">
            <a:spAutoFit/>
          </a:bodyPr>
          <a:p>
            <a:r>
              <a:rPr altLang="en-GB" sz="3600" lang="en-US">
                <a:solidFill>
                  <a:srgbClr val="000000"/>
                </a:solidFill>
              </a:rPr>
              <a:t>Successfully created a working portfolio website</a:t>
            </a:r>
            <a:endParaRPr sz="4000" lang="en-GB">
              <a:solidFill>
                <a:srgbClr val="000000"/>
              </a:solidFill>
            </a:endParaRPr>
          </a:p>
          <a:p>
            <a:r>
              <a:rPr altLang="en-GB" sz="3600" lang="en-US">
                <a:solidFill>
                  <a:srgbClr val="000000"/>
                </a:solidFill>
              </a:rPr>
              <a:t>Website is responsive and user-friendly</a:t>
            </a:r>
            <a:endParaRPr sz="4000" lang="en-GB">
              <a:solidFill>
                <a:srgbClr val="000000"/>
              </a:solidFill>
            </a:endParaRPr>
          </a:p>
          <a:p>
            <a:r>
              <a:rPr altLang="en-GB" sz="3600" lang="en-US">
                <a:solidFill>
                  <a:srgbClr val="000000"/>
                </a:solidFill>
              </a:rPr>
              <a:t>Screenshots of the homepage, skills, and projects section (add your website screenshots here)</a:t>
            </a:r>
            <a:endParaRPr sz="2800" lang="en-GB">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7"/>
          <p:cNvSpPr txBox="1">
            <a:spLocks noGrp="1"/>
          </p:cNvSpPr>
          <p:nvPr>
            <p:ph type="title"/>
          </p:nvPr>
        </p:nvSpPr>
        <p:spPr>
          <a:xfrm>
            <a:off x="755332" y="385444"/>
            <a:ext cx="4578668" cy="597535"/>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79"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09" name=""/>
          <p:cNvSpPr txBox="1"/>
          <p:nvPr/>
        </p:nvSpPr>
        <p:spPr>
          <a:xfrm>
            <a:off x="612621" y="1234774"/>
            <a:ext cx="6083453" cy="3139440"/>
          </a:xfrm>
          <a:prstGeom prst="rect"/>
        </p:spPr>
        <p:txBody>
          <a:bodyPr rtlCol="0" wrap="square">
            <a:spAutoFit/>
          </a:bodyPr>
          <a:p>
            <a:r>
              <a:rPr altLang="en-GB" sz="3200" lang="en-US">
                <a:solidFill>
                  <a:srgbClr val="000000"/>
                </a:solidFill>
              </a:rPr>
              <a:t>This project helped me understand how to create a personal portfolio website using frontend technologies. It showcases my skills and projects in an interactive way. It can also be improved in the future by adding more projects, animations, and backend integration.</a:t>
            </a:r>
            <a:endParaRPr sz="2800" lang="en-GB">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2319336" y="2536189"/>
            <a:ext cx="3909695" cy="511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700" name=""/>
          <p:cNvSpPr txBox="1"/>
          <p:nvPr/>
        </p:nvSpPr>
        <p:spPr>
          <a:xfrm>
            <a:off x="1985225" y="3428999"/>
            <a:ext cx="8577999" cy="434340"/>
          </a:xfrm>
          <a:prstGeom prst="rect"/>
        </p:spPr>
        <p:txBody>
          <a:bodyPr rtlCol="0" wrap="square">
            <a:spAutoFit/>
          </a:bodyPr>
          <a:p>
            <a:r>
              <a:rPr altLang="en-GB" sz="2800" lang="en-US">
                <a:solidFill>
                  <a:srgbClr val="000000"/>
                </a:solidFill>
              </a:rPr>
              <a:t>P</a:t>
            </a:r>
            <a:r>
              <a:rPr altLang="en-GB" sz="2800" lang="en-US">
                <a:solidFill>
                  <a:srgbClr val="000000"/>
                </a:solidFill>
              </a:rPr>
              <a:t>O</a:t>
            </a:r>
            <a:r>
              <a:rPr altLang="en-GB" sz="2800" lang="en-US">
                <a:solidFill>
                  <a:srgbClr val="000000"/>
                </a:solidFill>
              </a:rPr>
              <a:t>R</a:t>
            </a:r>
            <a:r>
              <a:rPr altLang="en-GB" sz="2800" lang="en-US">
                <a:solidFill>
                  <a:srgbClr val="000000"/>
                </a:solidFill>
              </a:rPr>
              <a:t>T</a:t>
            </a:r>
            <a:r>
              <a:rPr altLang="en-GB" sz="2800" lang="en-US">
                <a:solidFill>
                  <a:srgbClr val="000000"/>
                </a:solidFill>
              </a:rPr>
              <a:t>F</a:t>
            </a:r>
            <a:r>
              <a:rPr altLang="en-GB" sz="2800" lang="en-US">
                <a:solidFill>
                  <a:srgbClr val="000000"/>
                </a:solidFill>
              </a:rPr>
              <a:t>OLIO </a:t>
            </a:r>
            <a:r>
              <a:rPr altLang="en-GB" sz="2800" lang="en-US">
                <a:solidFill>
                  <a:srgbClr val="000000"/>
                </a:solidFill>
              </a:rPr>
              <a:t>R</a:t>
            </a:r>
            <a:r>
              <a:rPr altLang="en-GB" sz="2800" lang="en-US">
                <a:solidFill>
                  <a:srgbClr val="000000"/>
                </a:solidFill>
              </a:rPr>
              <a:t>E</a:t>
            </a:r>
            <a:r>
              <a:rPr altLang="en-GB" sz="2800" lang="en-US">
                <a:solidFill>
                  <a:srgbClr val="000000"/>
                </a:solidFill>
              </a:rPr>
              <a:t>S</a:t>
            </a:r>
            <a:r>
              <a:rPr altLang="en-GB" sz="2800" lang="en-US">
                <a:solidFill>
                  <a:srgbClr val="000000"/>
                </a:solidFill>
              </a:rPr>
              <a:t>U</a:t>
            </a:r>
            <a:r>
              <a:rPr altLang="en-GB" sz="2800" lang="en-US">
                <a:solidFill>
                  <a:srgbClr val="000000"/>
                </a:solidFill>
              </a:rPr>
              <a:t>ME </a:t>
            </a:r>
            <a:r>
              <a:rPr altLang="en-GB" sz="2800" lang="en-US">
                <a:solidFill>
                  <a:srgbClr val="000000"/>
                </a:solidFill>
              </a:rPr>
              <a:t>W</a:t>
            </a:r>
            <a:r>
              <a:rPr altLang="en-GB" sz="2800" lang="en-US">
                <a:solidFill>
                  <a:srgbClr val="000000"/>
                </a:solidFill>
              </a:rPr>
              <a:t>E</a:t>
            </a:r>
            <a:r>
              <a:rPr altLang="en-GB" sz="2800" lang="en-US">
                <a:solidFill>
                  <a:srgbClr val="000000"/>
                </a:solidFill>
              </a:rPr>
              <a:t>B</a:t>
            </a:r>
            <a:r>
              <a:rPr altLang="en-GB" sz="2800" lang="en-US">
                <a:solidFill>
                  <a:srgbClr val="000000"/>
                </a:solidFill>
              </a:rPr>
              <a:t>SITE </a:t>
            </a:r>
            <a:endParaRPr sz="2800" lang="en-GB">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357120" cy="5975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38633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9215438" y="669035"/>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6" name="object 7"/>
          <p:cNvSpPr txBox="1">
            <a:spLocks noGrp="1"/>
          </p:cNvSpPr>
          <p:nvPr>
            <p:ph type="title"/>
          </p:nvPr>
        </p:nvSpPr>
        <p:spPr>
          <a:xfrm>
            <a:off x="834072" y="575055"/>
            <a:ext cx="5636895" cy="511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1" name=""/>
          <p:cNvSpPr txBox="1"/>
          <p:nvPr/>
        </p:nvSpPr>
        <p:spPr>
          <a:xfrm>
            <a:off x="834072" y="1668780"/>
            <a:ext cx="5758095" cy="3520441"/>
          </a:xfrm>
          <a:prstGeom prst="rect"/>
        </p:spPr>
        <p:txBody>
          <a:bodyPr rtlCol="0" wrap="square">
            <a:spAutoFit/>
          </a:bodyPr>
          <a:p>
            <a:r>
              <a:rPr altLang="en-GB" sz="2800" lang="en-US">
                <a:solidFill>
                  <a:srgbClr val="000000"/>
                </a:solidFill>
              </a:rPr>
              <a:t>In today’s competitive job market, resumes in PDF or paper format are not enough to showcase skills effectively. Recruiters expect interactive, responsive, and user-friendly portfolio websites to quickly understand a candidate’s skills, education, and projects.</a:t>
            </a:r>
            <a:endParaRPr sz="2800" lang="en-GB">
              <a:solidFill>
                <a:srgbClr val="000000"/>
              </a:solidFill>
            </a:endParaRPr>
          </a:p>
          <a:p>
            <a:r>
              <a:rPr altLang="en-GB" sz="2800" lang="en-US">
                <a:solidFill>
                  <a:srgbClr val="000000"/>
                </a:solidFill>
              </a:rPr>
              <a:t>The problem is how to present resume data in an interactive and modern way.</a:t>
            </a:r>
            <a:endParaRPr sz="2800" lang="en-GB">
              <a:solidFill>
                <a:srgbClr val="000000"/>
              </a:solidFill>
            </a:endParaRPr>
          </a:p>
          <a:p>
            <a:r>
              <a:rPr altLang="en-GB" sz="2800" lang="en-US">
                <a:solidFill>
                  <a:srgbClr val="000000"/>
                </a:solidFill>
              </a:rPr>
              <a:t>---</a:t>
            </a:r>
            <a:endParaRPr sz="2800" lang="en-GB">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0"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1" name="object 7"/>
          <p:cNvSpPr txBox="1">
            <a:spLocks noGrp="1"/>
          </p:cNvSpPr>
          <p:nvPr>
            <p:ph type="title"/>
          </p:nvPr>
        </p:nvSpPr>
        <p:spPr>
          <a:xfrm>
            <a:off x="739775" y="829627"/>
            <a:ext cx="5263515" cy="511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702" name=""/>
          <p:cNvSpPr txBox="1"/>
          <p:nvPr/>
        </p:nvSpPr>
        <p:spPr>
          <a:xfrm>
            <a:off x="676275" y="1695449"/>
            <a:ext cx="5496657" cy="2834641"/>
          </a:xfrm>
          <a:prstGeom prst="rect"/>
        </p:spPr>
        <p:txBody>
          <a:bodyPr rtlCol="0" wrap="square">
            <a:spAutoFit/>
          </a:bodyPr>
          <a:p>
            <a:r>
              <a:rPr altLang="en-GB" sz="2800" lang="en-US">
                <a:solidFill>
                  <a:srgbClr val="000000"/>
                </a:solidFill>
              </a:rPr>
              <a:t>This project is a Portfolio Resume Website created using HTML, CSS, and JavaScript.</a:t>
            </a:r>
            <a:endParaRPr sz="2800" lang="en-GB">
              <a:solidFill>
                <a:srgbClr val="000000"/>
              </a:solidFill>
            </a:endParaRPr>
          </a:p>
          <a:p>
            <a:r>
              <a:rPr altLang="en-GB" sz="2800" lang="en-US">
                <a:solidFill>
                  <a:srgbClr val="000000"/>
                </a:solidFill>
              </a:rPr>
              <a:t>It displays personal details, skills, education, and projects in a clean and professional design. It also includes an interactive contact button to show contact details.</a:t>
            </a:r>
            <a:endParaRPr sz="2800" lang="en-GB">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3"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4"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3975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3" name=""/>
          <p:cNvSpPr txBox="1"/>
          <p:nvPr/>
        </p:nvSpPr>
        <p:spPr>
          <a:xfrm>
            <a:off x="699451" y="1695450"/>
            <a:ext cx="6405014" cy="1463041"/>
          </a:xfrm>
          <a:prstGeom prst="rect"/>
        </p:spPr>
        <p:txBody>
          <a:bodyPr rtlCol="0" wrap="square">
            <a:spAutoFit/>
          </a:bodyPr>
          <a:p>
            <a:r>
              <a:rPr altLang="en-GB" sz="2800" lang="en-US">
                <a:solidFill>
                  <a:srgbClr val="000000"/>
                </a:solidFill>
              </a:rPr>
              <a:t>Students who want to showcase their skills</a:t>
            </a:r>
            <a:endParaRPr sz="2800" lang="en-GB">
              <a:solidFill>
                <a:srgbClr val="000000"/>
              </a:solidFill>
            </a:endParaRPr>
          </a:p>
          <a:p>
            <a:r>
              <a:rPr altLang="en-GB" sz="2800" lang="en-US">
                <a:solidFill>
                  <a:srgbClr val="000000"/>
                </a:solidFill>
              </a:rPr>
              <a:t>Job seekers (freshers &amp; experienced)</a:t>
            </a:r>
            <a:endParaRPr sz="2800" lang="en-GB">
              <a:solidFill>
                <a:srgbClr val="000000"/>
              </a:solidFill>
            </a:endParaRPr>
          </a:p>
          <a:p>
            <a:r>
              <a:rPr altLang="en-GB" sz="2800" lang="en-US">
                <a:solidFill>
                  <a:srgbClr val="000000"/>
                </a:solidFill>
              </a:rPr>
              <a:t>Recruiters looking for candidate details</a:t>
            </a:r>
            <a:endParaRPr sz="2800" lang="en-GB">
              <a:solidFill>
                <a:srgbClr val="000000"/>
              </a:solidFill>
            </a:endParaRPr>
          </a:p>
          <a:p>
            <a:r>
              <a:rPr altLang="en-GB" sz="2800" lang="en-US">
                <a:solidFill>
                  <a:srgbClr val="000000"/>
                </a:solidFill>
              </a:rPr>
              <a:t>Freelancers presenting their profile</a:t>
            </a:r>
            <a:endParaRPr sz="2800" lang="en-GB">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6381751" y="2828925"/>
            <a:ext cx="2695574" cy="3248025"/>
          </a:xfrm>
          <a:prstGeom prst="rect"/>
        </p:spPr>
      </p:pic>
      <p:sp>
        <p:nvSpPr>
          <p:cNvPr id="104865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6"/>
          <p:cNvSpPr txBox="1">
            <a:spLocks noGrp="1"/>
          </p:cNvSpPr>
          <p:nvPr>
            <p:ph type="title"/>
          </p:nvPr>
        </p:nvSpPr>
        <p:spPr>
          <a:xfrm>
            <a:off x="558165" y="857885"/>
            <a:ext cx="9763125" cy="4451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2" name="object 9"/>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4" name=""/>
          <p:cNvSpPr txBox="1"/>
          <p:nvPr/>
        </p:nvSpPr>
        <p:spPr>
          <a:xfrm>
            <a:off x="558165" y="1497329"/>
            <a:ext cx="5496755" cy="2491740"/>
          </a:xfrm>
          <a:prstGeom prst="rect"/>
        </p:spPr>
        <p:txBody>
          <a:bodyPr rtlCol="0" wrap="square">
            <a:spAutoFit/>
          </a:bodyPr>
          <a:p>
            <a:r>
              <a:rPr altLang="en-GB" sz="2800" lang="en-US">
                <a:solidFill>
                  <a:srgbClr val="000000"/>
                </a:solidFill>
              </a:rPr>
              <a:t>HTML5 → Structure of the website</a:t>
            </a:r>
            <a:endParaRPr sz="2800" lang="en-GB">
              <a:solidFill>
                <a:srgbClr val="000000"/>
              </a:solidFill>
            </a:endParaRPr>
          </a:p>
          <a:p>
            <a:r>
              <a:rPr altLang="en-GB" sz="2800" lang="en-US">
                <a:solidFill>
                  <a:srgbClr val="000000"/>
                </a:solidFill>
              </a:rPr>
              <a:t>CSS3 → Styling and responsive design</a:t>
            </a:r>
            <a:endParaRPr sz="2800" lang="en-GB">
              <a:solidFill>
                <a:srgbClr val="000000"/>
              </a:solidFill>
            </a:endParaRPr>
          </a:p>
          <a:p>
            <a:r>
              <a:rPr altLang="en-GB" sz="2800" lang="en-US">
                <a:solidFill>
                  <a:srgbClr val="000000"/>
                </a:solidFill>
              </a:rPr>
              <a:t>JavaScript → Adding interactivity (Contact button, etc.)</a:t>
            </a:r>
            <a:endParaRPr sz="2800" lang="en-GB">
              <a:solidFill>
                <a:srgbClr val="000000"/>
              </a:solidFill>
            </a:endParaRPr>
          </a:p>
          <a:p>
            <a:r>
              <a:rPr altLang="en-GB" sz="2800" lang="en-US">
                <a:solidFill>
                  <a:srgbClr val="000000"/>
                </a:solidFill>
              </a:rPr>
              <a:t>VS Code → Code editor</a:t>
            </a:r>
            <a:endParaRPr sz="2800" lang="en-GB">
              <a:solidFill>
                <a:srgbClr val="000000"/>
              </a:solidFill>
            </a:endParaRPr>
          </a:p>
          <a:p>
            <a:r>
              <a:rPr altLang="en-GB" sz="2800" lang="en-US">
                <a:solidFill>
                  <a:srgbClr val="000000"/>
                </a:solidFill>
              </a:rPr>
              <a:t>GitHub Pages → Hosting the portfolio</a:t>
            </a:r>
            <a:endParaRPr sz="2800" lang="en-GB">
              <a:solidFill>
                <a:srgbClr val="000000"/>
              </a:solidFill>
            </a:endParaRPr>
          </a:p>
          <a:p>
            <a:r>
              <a:rPr altLang="en-GB" sz="2800" lang="en-US">
                <a:solidFill>
                  <a:srgbClr val="000000"/>
                </a:solidFill>
              </a:rPr>
              <a:t>---</a:t>
            </a:r>
            <a:endParaRPr sz="2800" lang="en-GB">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4"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5" name="object 8"/>
          <p:cNvSpPr txBox="1"/>
          <p:nvPr/>
        </p:nvSpPr>
        <p:spPr>
          <a:xfrm>
            <a:off x="739775" y="291147"/>
            <a:ext cx="8794750" cy="495936"/>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6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5" name=""/>
          <p:cNvSpPr txBox="1"/>
          <p:nvPr/>
        </p:nvSpPr>
        <p:spPr>
          <a:xfrm>
            <a:off x="739775" y="1277323"/>
            <a:ext cx="8671428" cy="2834640"/>
          </a:xfrm>
          <a:prstGeom prst="rect"/>
        </p:spPr>
        <p:txBody>
          <a:bodyPr rtlCol="0" wrap="square">
            <a:spAutoFit/>
          </a:bodyPr>
          <a:p>
            <a:r>
              <a:rPr altLang="en-GB" sz="2800" lang="en-US">
                <a:solidFill>
                  <a:srgbClr val="000000"/>
                </a:solidFill>
              </a:rPr>
              <a:t>Header Section → Name, Role, Contact Info, Location, DOB</a:t>
            </a:r>
            <a:endParaRPr sz="2800" lang="en-GB">
              <a:solidFill>
                <a:srgbClr val="000000"/>
              </a:solidFill>
            </a:endParaRPr>
          </a:p>
          <a:p>
            <a:r>
              <a:rPr altLang="en-GB" sz="2800" lang="en-US">
                <a:solidFill>
                  <a:srgbClr val="000000"/>
                </a:solidFill>
              </a:rPr>
              <a:t>About Me → Short intro about skills and goals</a:t>
            </a:r>
            <a:endParaRPr sz="2800" lang="en-GB">
              <a:solidFill>
                <a:srgbClr val="000000"/>
              </a:solidFill>
            </a:endParaRPr>
          </a:p>
          <a:p>
            <a:r>
              <a:rPr altLang="en-GB" sz="2800" lang="en-US">
                <a:solidFill>
                  <a:srgbClr val="000000"/>
                </a:solidFill>
              </a:rPr>
              <a:t>Skills → Displayed as colorful tags (HTML, CSS, JavaScript)</a:t>
            </a:r>
            <a:endParaRPr sz="2800" lang="en-GB">
              <a:solidFill>
                <a:srgbClr val="000000"/>
              </a:solidFill>
            </a:endParaRPr>
          </a:p>
          <a:p>
            <a:r>
              <a:rPr altLang="en-GB" sz="2800" lang="en-US">
                <a:solidFill>
                  <a:srgbClr val="000000"/>
                </a:solidFill>
              </a:rPr>
              <a:t>Education → Current academic details</a:t>
            </a:r>
            <a:endParaRPr sz="2800" lang="en-GB">
              <a:solidFill>
                <a:srgbClr val="000000"/>
              </a:solidFill>
            </a:endParaRPr>
          </a:p>
          <a:p>
            <a:r>
              <a:rPr altLang="en-GB" sz="2800" lang="en-US">
                <a:solidFill>
                  <a:srgbClr val="000000"/>
                </a:solidFill>
              </a:rPr>
              <a:t>Projects → Portfolio Resume Website link</a:t>
            </a:r>
            <a:endParaRPr sz="2800" lang="en-GB">
              <a:solidFill>
                <a:srgbClr val="000000"/>
              </a:solidFill>
            </a:endParaRPr>
          </a:p>
          <a:p>
            <a:r>
              <a:rPr altLang="en-GB" sz="2800" lang="en-US">
                <a:solidFill>
                  <a:srgbClr val="000000"/>
                </a:solidFill>
              </a:rPr>
              <a:t>Contact Section → Interactive "Show Contact Details" button</a:t>
            </a:r>
            <a:endParaRPr sz="2800" lang="en-GB">
              <a:solidFill>
                <a:srgbClr val="000000"/>
              </a:solidFill>
            </a:endParaRPr>
          </a:p>
          <a:p>
            <a:r>
              <a:rPr altLang="en-GB" sz="2800" lang="en-US">
                <a:solidFill>
                  <a:srgbClr val="000000"/>
                </a:solidFill>
              </a:rPr>
              <a:t>Footer → Copyright info</a:t>
            </a:r>
            <a:endParaRPr sz="2800" lang="en-GB">
              <a:solidFill>
                <a:srgbClr val="000000"/>
              </a:solidFill>
            </a:endParaRPr>
          </a:p>
          <a:p>
            <a:r>
              <a:rPr altLang="en-GB" sz="2800" lang="en-US">
                <a:solidFill>
                  <a:srgbClr val="000000"/>
                </a:solidFill>
              </a:rPr>
              <a:t>---</a:t>
            </a:r>
            <a:endParaRPr sz="2800" lang="en-GB">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7" name="Title 1"/>
          <p:cNvSpPr>
            <a:spLocks noGrp="1"/>
          </p:cNvSpPr>
          <p:nvPr>
            <p:ph type="title"/>
          </p:nvPr>
        </p:nvSpPr>
        <p:spPr>
          <a:xfrm>
            <a:off x="755332" y="385444"/>
            <a:ext cx="10681335" cy="584201"/>
          </a:xfrm>
        </p:spPr>
        <p:txBody>
          <a:bodyPr/>
          <a:p>
            <a:r>
              <a:rPr dirty="0" lang="en-IN"/>
              <a:t>FEATURES AND FUNCTIONALITY</a:t>
            </a:r>
          </a:p>
        </p:txBody>
      </p:sp>
      <p:sp>
        <p:nvSpPr>
          <p:cNvPr id="1048706" name=""/>
          <p:cNvSpPr txBox="1"/>
          <p:nvPr/>
        </p:nvSpPr>
        <p:spPr>
          <a:xfrm>
            <a:off x="5299606" y="15497445"/>
            <a:ext cx="4000000" cy="419100"/>
          </a:xfrm>
          <a:prstGeom prst="rect"/>
        </p:spPr>
        <p:txBody>
          <a:bodyPr rtlCol="0" wrap="square">
            <a:spAutoFit/>
          </a:bodyPr>
          <a:p>
            <a:r>
              <a:rPr sz="2800" lang="en-GB">
                <a:solidFill>
                  <a:srgbClr val="000000"/>
                </a:solidFill>
              </a:rPr>
              <a:t/>
            </a:r>
            <a:endParaRPr sz="2800" lang="en-GB">
              <a:solidFill>
                <a:srgbClr val="000000"/>
              </a:solidFill>
            </a:endParaRPr>
          </a:p>
        </p:txBody>
      </p:sp>
      <p:sp>
        <p:nvSpPr>
          <p:cNvPr id="1048707" name=""/>
          <p:cNvSpPr txBox="1"/>
          <p:nvPr/>
        </p:nvSpPr>
        <p:spPr>
          <a:xfrm>
            <a:off x="1023283" y="1368662"/>
            <a:ext cx="8646600" cy="3469640"/>
          </a:xfrm>
          <a:prstGeom prst="rect"/>
        </p:spPr>
        <p:txBody>
          <a:bodyPr rtlCol="0" wrap="square">
            <a:spAutoFit/>
          </a:bodyPr>
          <a:p>
            <a:r>
              <a:rPr altLang="en-GB" sz="4000" lang="en-US">
                <a:solidFill>
                  <a:srgbClr val="000000"/>
                </a:solidFill>
              </a:rPr>
              <a:t>Responsive design (works on mobile, tablet, desktop)</a:t>
            </a:r>
            <a:endParaRPr sz="4400" lang="en-GB">
              <a:solidFill>
                <a:srgbClr val="000000"/>
              </a:solidFill>
            </a:endParaRPr>
          </a:p>
          <a:p>
            <a:r>
              <a:rPr altLang="en-GB" sz="4000" lang="en-US">
                <a:solidFill>
                  <a:srgbClr val="000000"/>
                </a:solidFill>
              </a:rPr>
              <a:t>Clean and modern UI</a:t>
            </a:r>
            <a:endParaRPr sz="4400" lang="en-GB">
              <a:solidFill>
                <a:srgbClr val="000000"/>
              </a:solidFill>
            </a:endParaRPr>
          </a:p>
          <a:p>
            <a:r>
              <a:rPr altLang="en-GB" sz="4000" lang="en-US">
                <a:solidFill>
                  <a:srgbClr val="000000"/>
                </a:solidFill>
              </a:rPr>
              <a:t>Skills displayed as badges</a:t>
            </a:r>
            <a:endParaRPr sz="4400" lang="en-GB">
              <a:solidFill>
                <a:srgbClr val="000000"/>
              </a:solidFill>
            </a:endParaRPr>
          </a:p>
          <a:p>
            <a:r>
              <a:rPr altLang="en-GB" sz="4000" lang="en-US">
                <a:solidFill>
                  <a:srgbClr val="000000"/>
                </a:solidFill>
              </a:rPr>
              <a:t>Contact button reveals details dynamically using JavaScript</a:t>
            </a:r>
            <a:endParaRPr sz="4400" lang="en-GB">
              <a:solidFill>
                <a:srgbClr val="000000"/>
              </a:solidFill>
            </a:endParaRPr>
          </a:p>
          <a:p>
            <a:r>
              <a:rPr altLang="en-GB" sz="4000" lang="en-US">
                <a:solidFill>
                  <a:srgbClr val="000000"/>
                </a:solidFill>
              </a:rPr>
              <a:t>Hosted online via GitHub Pages</a:t>
            </a:r>
            <a:endParaRPr sz="2800" lang="en-GB">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SARATH Velan</cp:lastModifiedBy>
  <dcterms:created xsi:type="dcterms:W3CDTF">2024-03-29T04:07:22Z</dcterms:created>
  <dcterms:modified xsi:type="dcterms:W3CDTF">2025-09-04T05:25:24Z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3f4353169f9b426a9da01e547a36a48a</vt:lpwstr>
  </property>
</Properties>
</file>