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59" r:id="rId6"/>
    <p:sldId id="261" r:id="rId7"/>
    <p:sldId id="264" r:id="rId8"/>
    <p:sldId id="267" r:id="rId9"/>
    <p:sldId id="262" r:id="rId10"/>
    <p:sldId id="268" r:id="rId11"/>
    <p:sldId id="273" r:id="rId12"/>
    <p:sldId id="270" r:id="rId13"/>
    <p:sldId id="269" r:id="rId14"/>
    <p:sldId id="272" r:id="rId15"/>
    <p:sldId id="271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63E6F-87C4-4D1F-99BC-B920AA9C86E5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4B7F9-D4E1-4614-B133-E82D228D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4B7F9-D4E1-4614-B133-E82D228D67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30353110-C5A0-4741-BD74-AE1CC942FF3B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FEE9C6C6-3441-4B5E-A547-BE5C26F3F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3110-C5A0-4741-BD74-AE1CC942FF3B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C6C6-3441-4B5E-A547-BE5C26F3F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3110-C5A0-4741-BD74-AE1CC942FF3B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C6C6-3441-4B5E-A547-BE5C26F3F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3110-C5A0-4741-BD74-AE1CC942FF3B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C6C6-3441-4B5E-A547-BE5C26F3F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3110-C5A0-4741-BD74-AE1CC942FF3B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C6C6-3441-4B5E-A547-BE5C26F3F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3110-C5A0-4741-BD74-AE1CC942FF3B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C6C6-3441-4B5E-A547-BE5C26F3FA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3110-C5A0-4741-BD74-AE1CC942FF3B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C6C6-3441-4B5E-A547-BE5C26F3FA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3110-C5A0-4741-BD74-AE1CC942FF3B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C6C6-3441-4B5E-A547-BE5C26F3F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3110-C5A0-4741-BD74-AE1CC942FF3B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C6C6-3441-4B5E-A547-BE5C26F3F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30353110-C5A0-4741-BD74-AE1CC942FF3B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FEE9C6C6-3441-4B5E-A547-BE5C26F3F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0353110-C5A0-4741-BD74-AE1CC942FF3B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FEE9C6C6-3441-4B5E-A547-BE5C26F3F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0353110-C5A0-4741-BD74-AE1CC942FF3B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EE9C6C6-3441-4B5E-A547-BE5C26F3FA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3939" y="4114800"/>
            <a:ext cx="5712179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Bharath</a:t>
            </a:r>
            <a:r>
              <a:rPr lang="en-US" dirty="0" smtClean="0"/>
              <a:t> </a:t>
            </a:r>
            <a:r>
              <a:rPr lang="en-US" dirty="0" err="1" smtClean="0"/>
              <a:t>Rajakumar</a:t>
            </a:r>
            <a:endParaRPr lang="en-US" dirty="0" smtClean="0"/>
          </a:p>
          <a:p>
            <a:r>
              <a:rPr lang="en-US" dirty="0" err="1" smtClean="0"/>
              <a:t>Harshita</a:t>
            </a:r>
            <a:r>
              <a:rPr lang="en-US" dirty="0" smtClean="0"/>
              <a:t> </a:t>
            </a:r>
            <a:r>
              <a:rPr lang="en-US" dirty="0" err="1" smtClean="0"/>
              <a:t>Vissa</a:t>
            </a:r>
            <a:endParaRPr lang="en-US" dirty="0" smtClean="0"/>
          </a:p>
          <a:p>
            <a:r>
              <a:rPr lang="en-US" dirty="0" err="1" smtClean="0"/>
              <a:t>Sripadmanaban</a:t>
            </a:r>
            <a:r>
              <a:rPr lang="en-US" dirty="0" smtClean="0"/>
              <a:t> Subramanian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01" y="1295400"/>
            <a:ext cx="5667375" cy="2514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62092" y="2967335"/>
            <a:ext cx="4019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Twitter Storm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53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82618"/>
          </a:xfrm>
        </p:spPr>
        <p:txBody>
          <a:bodyPr/>
          <a:lstStyle/>
          <a:p>
            <a:r>
              <a:rPr lang="en-US" dirty="0" smtClean="0"/>
              <a:t>Hadoop vs Storm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298448" y="1600200"/>
            <a:ext cx="3200400" cy="4343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Batch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Job runs to completion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Job Tracker is a SPOF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Stateful</a:t>
            </a:r>
            <a:r>
              <a:rPr lang="en-US" dirty="0" smtClean="0"/>
              <a:t>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Guarantees no data loss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63440" y="1752600"/>
            <a:ext cx="3200400" cy="4267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Real time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Topologies run forever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 Single point of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Stateless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Guarantees no data loss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5540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1905000" cy="473202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47800"/>
            <a:ext cx="3962400" cy="4810356"/>
          </a:xfrm>
        </p:spPr>
      </p:pic>
    </p:spTree>
    <p:extLst>
      <p:ext uri="{BB962C8B-B14F-4D97-AF65-F5344CB8AC3E}">
        <p14:creationId xmlns:p14="http://schemas.microsoft.com/office/powerpoint/2010/main" val="6875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5540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47800"/>
            <a:ext cx="5867400" cy="4744342"/>
          </a:xfrm>
        </p:spPr>
      </p:pic>
    </p:spTree>
    <p:extLst>
      <p:ext uri="{BB962C8B-B14F-4D97-AF65-F5344CB8AC3E}">
        <p14:creationId xmlns:p14="http://schemas.microsoft.com/office/powerpoint/2010/main" val="21551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5540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637792" cy="4495800"/>
          </a:xfrm>
        </p:spPr>
      </p:pic>
    </p:spTree>
    <p:extLst>
      <p:ext uri="{BB962C8B-B14F-4D97-AF65-F5344CB8AC3E}">
        <p14:creationId xmlns:p14="http://schemas.microsoft.com/office/powerpoint/2010/main" val="19069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"/>
            <a:ext cx="7620000" cy="6400800"/>
          </a:xfrm>
        </p:spPr>
      </p:pic>
    </p:spTree>
    <p:extLst>
      <p:ext uri="{BB962C8B-B14F-4D97-AF65-F5344CB8AC3E}">
        <p14:creationId xmlns:p14="http://schemas.microsoft.com/office/powerpoint/2010/main" val="30748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world applications of Strom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504133"/>
              </p:ext>
            </p:extLst>
          </p:nvPr>
        </p:nvGraphicFramePr>
        <p:xfrm>
          <a:off x="990600" y="2119314"/>
          <a:ext cx="7239000" cy="3882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259"/>
                <a:gridCol w="4586741"/>
              </a:tblGrid>
              <a:tr h="7343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Organization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Usage</a:t>
                      </a:r>
                      <a:endParaRPr lang="en-US" sz="1400" dirty="0"/>
                    </a:p>
                  </a:txBody>
                  <a:tcPr/>
                </a:tc>
              </a:tr>
              <a:tr h="7343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r>
                        <a:rPr lang="en-US" sz="1400" baseline="0" dirty="0" smtClean="0"/>
                        <a:t> Weather Channel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fetching dataset from an internal or external network (the Internet), reshaping the records for use by the company, and persisting the records to relational databases.</a:t>
                      </a:r>
                      <a:endParaRPr lang="en-US" sz="1400" dirty="0"/>
                    </a:p>
                  </a:txBody>
                  <a:tcPr/>
                </a:tc>
              </a:tr>
              <a:tr h="73437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Flipboard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search, real-time analytics, and generating custom magazine feeds.</a:t>
                      </a:r>
                      <a:endParaRPr lang="en-US" sz="1400" dirty="0"/>
                    </a:p>
                  </a:txBody>
                  <a:tcPr/>
                </a:tc>
              </a:tr>
              <a:tr h="7343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Cerner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process massive amounts of clinical data in real-time to make medical decisions</a:t>
                      </a:r>
                      <a:endParaRPr lang="en-US" sz="1400" dirty="0"/>
                    </a:p>
                  </a:txBody>
                  <a:tcPr/>
                </a:tc>
              </a:tr>
              <a:tr h="73437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RocketFuel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tracks impressions, clicks, conversions, bid requests etc. in real time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6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Using Twitter Storm we are going to find the following information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To count the occurrence of hashtags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To count tweets on an hourly basis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To perform join between username and the tweets to find out the tweets that contain the user mentions (self-join)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To count most number of tweets tweeted in an hour for the entire date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To count tweets based on location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Storm – Single node cluster with one master node and one worker node.</a:t>
            </a:r>
          </a:p>
          <a:p>
            <a:r>
              <a:rPr lang="en-US" dirty="0" smtClean="0"/>
              <a:t>Zookeeper - It </a:t>
            </a:r>
            <a:r>
              <a:rPr lang="en-US" dirty="0"/>
              <a:t>is the coordinator for a Storm cluster. The interaction between the nimbus and the worker nodes is done through the </a:t>
            </a:r>
            <a:r>
              <a:rPr lang="en-US" dirty="0" smtClean="0"/>
              <a:t>Zookeeper.</a:t>
            </a:r>
          </a:p>
          <a:p>
            <a:r>
              <a:rPr lang="en-US" dirty="0" err="1" smtClean="0"/>
              <a:t>ZeroMQ</a:t>
            </a:r>
            <a:r>
              <a:rPr lang="en-US" dirty="0" smtClean="0"/>
              <a:t> - It</a:t>
            </a:r>
            <a:r>
              <a:rPr lang="en-US" dirty="0"/>
              <a:t> is “a library which extends the standard socket interfaces with features traditionally provided by </a:t>
            </a:r>
            <a:r>
              <a:rPr lang="en-US" dirty="0" smtClean="0"/>
              <a:t>specialized </a:t>
            </a:r>
            <a:r>
              <a:rPr lang="en-US" dirty="0"/>
              <a:t>messaging middleware products”. Storm relies </a:t>
            </a:r>
            <a:r>
              <a:rPr lang="en-US" dirty="0" smtClean="0"/>
              <a:t>on it </a:t>
            </a:r>
            <a:r>
              <a:rPr lang="en-US" dirty="0"/>
              <a:t>primarily </a:t>
            </a:r>
            <a:r>
              <a:rPr lang="en-US" dirty="0" smtClean="0"/>
              <a:t>for task to task communication</a:t>
            </a:r>
            <a:r>
              <a:rPr lang="en-US" dirty="0"/>
              <a:t> in running Storm topologies.</a:t>
            </a:r>
            <a:endParaRPr lang="en-US" dirty="0" smtClean="0"/>
          </a:p>
          <a:p>
            <a:r>
              <a:rPr lang="en-US" dirty="0" smtClean="0"/>
              <a:t>MySQL – Database used for storing the output of the topology.</a:t>
            </a:r>
          </a:p>
          <a:p>
            <a:r>
              <a:rPr lang="en-US" dirty="0" smtClean="0"/>
              <a:t>Tableau – Data Analysis tool for displaying charts and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588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 of a storm cluster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7274944" cy="3733800"/>
          </a:xfrm>
        </p:spPr>
      </p:pic>
    </p:spTree>
    <p:extLst>
      <p:ext uri="{BB962C8B-B14F-4D97-AF65-F5344CB8AC3E}">
        <p14:creationId xmlns:p14="http://schemas.microsoft.com/office/powerpoint/2010/main" val="18293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data is present in a flat file which contains 1,600,000 tweets.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various fields that exist in our database are :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imestamp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Username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Tweet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Location(city)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data set is approximately 250MB in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477817"/>
          </a:xfrm>
        </p:spPr>
        <p:txBody>
          <a:bodyPr>
            <a:noAutofit/>
          </a:bodyPr>
          <a:lstStyle/>
          <a:p>
            <a:r>
              <a:rPr lang="en-US" sz="3200" dirty="0" smtClean="0"/>
              <a:t>Topology Diagram</a:t>
            </a:r>
            <a:endParaRPr lang="en-US" sz="3200" dirty="0"/>
          </a:p>
        </p:txBody>
      </p:sp>
      <p:pic>
        <p:nvPicPr>
          <p:cNvPr id="35" name="Content Placeholder 3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3" y="1381125"/>
            <a:ext cx="6186488" cy="4781550"/>
          </a:xfrm>
        </p:spPr>
      </p:pic>
    </p:spTree>
    <p:extLst>
      <p:ext uri="{BB962C8B-B14F-4D97-AF65-F5344CB8AC3E}">
        <p14:creationId xmlns:p14="http://schemas.microsoft.com/office/powerpoint/2010/main" val="213272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95400" y="838200"/>
            <a:ext cx="6964362" cy="5540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Topology Definition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5353050" cy="609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5372100" cy="7143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5343525" cy="990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19600"/>
            <a:ext cx="5334000" cy="10382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3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5286375" cy="14954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28875"/>
            <a:ext cx="6465887" cy="11525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6494463" cy="942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57750"/>
            <a:ext cx="6399213" cy="13144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0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Submitting a Topology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the topology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jar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Submit the topology using the storm client, specifying path of jar, class name to run and any arguments(optional)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7827"/>
            <a:ext cx="7162800" cy="51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534</TotalTime>
  <Words>326</Words>
  <Application>Microsoft Office PowerPoint</Application>
  <PresentationFormat>On-screen Show (4:3)</PresentationFormat>
  <Paragraphs>61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Pushpin</vt:lpstr>
      <vt:lpstr>PowerPoint Presentation</vt:lpstr>
      <vt:lpstr>Overview</vt:lpstr>
      <vt:lpstr>Technology Used</vt:lpstr>
      <vt:lpstr>Components of a storm cluster</vt:lpstr>
      <vt:lpstr>Dataset</vt:lpstr>
      <vt:lpstr>Topology Diagram</vt:lpstr>
      <vt:lpstr>Topology Definition</vt:lpstr>
      <vt:lpstr>PowerPoint Presentation</vt:lpstr>
      <vt:lpstr>Submitting a Topology</vt:lpstr>
      <vt:lpstr>Hadoop vs Storm</vt:lpstr>
      <vt:lpstr>Graphs</vt:lpstr>
      <vt:lpstr>Graphs</vt:lpstr>
      <vt:lpstr>Maps</vt:lpstr>
      <vt:lpstr>PowerPoint Presentation</vt:lpstr>
      <vt:lpstr>Real world applications of Strom</vt:lpstr>
      <vt:lpstr>Thank you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Storm</dc:title>
  <dc:creator>Harshita Vissa</dc:creator>
  <cp:lastModifiedBy>Bharath Rajakumar</cp:lastModifiedBy>
  <cp:revision>20</cp:revision>
  <dcterms:created xsi:type="dcterms:W3CDTF">2013-12-17T20:50:08Z</dcterms:created>
  <dcterms:modified xsi:type="dcterms:W3CDTF">2013-12-18T16:13:32Z</dcterms:modified>
</cp:coreProperties>
</file>