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E38F-F7A9-40D2-B116-78291A40A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D1627-5B48-4708-8B83-0C4B410D0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7899-B628-43B1-97D2-FFBA00B4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8ED9-BF0F-4708-BAE8-D770FF5B1C43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76C1-B37A-49BE-9C94-ABE13D12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CD643-790E-4770-9F95-0D6FF8AD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99A8-07F0-424C-B8C2-B02C2B2F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3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4293-DDA8-4E80-BB46-F51284C9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AB63D-DDFA-4D26-B616-D2309104C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098B0-4C8D-4165-84CC-BCF0864D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8ED9-BF0F-4708-BAE8-D770FF5B1C43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B651-FD3F-44A5-8148-5E54A226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8FA1-24E1-4A0F-A93C-3901DB21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99A8-07F0-424C-B8C2-B02C2B2F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8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0A67C-F473-4E9C-B2E8-58E8973E4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2A3B7-FE17-4D30-BECC-A3765B7CF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F534-33A3-44C9-8EC4-1D5192D3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8ED9-BF0F-4708-BAE8-D770FF5B1C43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A8F3E-A7E9-46BB-90BF-B2A3532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4CF0-86F3-4E7D-8DE6-8478B077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99A8-07F0-424C-B8C2-B02C2B2F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EDDA-2CE6-4274-AEAB-B964522A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3BA3-6739-4B4B-B11C-B86009356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282EB-0F8A-4970-B234-C8EC872C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8ED9-BF0F-4708-BAE8-D770FF5B1C43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67B2-D423-4692-9A21-60D7627D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10B02-7B49-4DBB-86C0-80495224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99A8-07F0-424C-B8C2-B02C2B2F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8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58C0-E00A-4180-A153-CB762E23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F2EA-C833-4734-A084-253B25327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CCB64-3B33-443E-885C-083320AF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8ED9-BF0F-4708-BAE8-D770FF5B1C43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FC37-A87F-4511-8AD8-C3409E08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40702-9221-4354-90AC-D90BD02E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99A8-07F0-424C-B8C2-B02C2B2F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3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CF16-45EB-468A-8374-C2BAEF7F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8BA4-033C-4ACB-9992-FA4B09566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B0B7A-32A8-433C-AD5D-B5D7824E8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A45F7-743C-4C0D-BF37-7E3C0C79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8ED9-BF0F-4708-BAE8-D770FF5B1C43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B5B25-973A-4893-A26D-BB5050ED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74DF-A5FA-4E83-B986-347F1512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99A8-07F0-424C-B8C2-B02C2B2F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60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C4-F4ED-418E-9181-A50CC291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F190-D9CB-41B8-91B9-1CB972D85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05420-A1E7-4863-B40C-630A80141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D1369-8DF4-4CD0-9EE9-3B4D30E69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82-F8D0-4930-8DF9-99886A8F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0D50C-B425-429E-8CC7-07E00872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8ED9-BF0F-4708-BAE8-D770FF5B1C43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B4242-3EA0-4053-9F9F-23A6104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BF579-F85E-4914-85C4-4DE39FC2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99A8-07F0-424C-B8C2-B02C2B2F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1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4EEC-AAEB-4A23-8106-8EC3AA50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3ADE8-0CCC-4040-AAA8-3F1EEB2C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8ED9-BF0F-4708-BAE8-D770FF5B1C43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25981-665F-4C48-BC86-08BB82F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FE391-9C6C-4DAD-9DE3-16042848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99A8-07F0-424C-B8C2-B02C2B2F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BABF0-0984-4A1B-A111-C0094BA5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8ED9-BF0F-4708-BAE8-D770FF5B1C43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CF6BB-3583-42E1-B33A-B7834B89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BC982-D730-41EC-965E-5F1EA8C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99A8-07F0-424C-B8C2-B02C2B2F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56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61E3-22D7-4723-A5E1-C167327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E6D8-6EE2-4CDE-9915-4A08A0A6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085FB-77D8-42A8-AA85-B563016C2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D5075-0A5F-46EF-A759-4B685CB2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8ED9-BF0F-4708-BAE8-D770FF5B1C43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63470-8778-4F94-9917-73975739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2114D-6D76-45B5-BC2F-E9B2BB8D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99A8-07F0-424C-B8C2-B02C2B2F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2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4D72-AA64-474E-94BD-397DAA4C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87007-16C9-4EA5-917B-F52ECB290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5F26E-4CFD-45F4-9C9F-D4AEA7876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FFBF-175B-40E5-91A2-81D00BA3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8ED9-BF0F-4708-BAE8-D770FF5B1C43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465D0-55B5-4573-AFBF-B528DC07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42D1F-5462-4BC8-A6FD-8AAAC12E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99A8-07F0-424C-B8C2-B02C2B2F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5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82EA0-2C59-4B50-A16E-D192EF2E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31965-1187-46F0-8984-5D172A5D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64530-1A64-4078-A028-11E23B4FD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8ED9-BF0F-4708-BAE8-D770FF5B1C43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5EEFB-45E1-4F02-B69B-7B040A9D0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F4375-43E3-4D31-89C5-795252596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399A8-07F0-424C-B8C2-B02C2B2F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9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AA444B-00E5-4108-A63D-CA2C0B1747C6}"/>
              </a:ext>
            </a:extLst>
          </p:cNvPr>
          <p:cNvSpPr/>
          <p:nvPr/>
        </p:nvSpPr>
        <p:spPr>
          <a:xfrm>
            <a:off x="1881025" y="326571"/>
            <a:ext cx="127829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A77105-85D7-421E-97DE-579F00477EB5}"/>
              </a:ext>
            </a:extLst>
          </p:cNvPr>
          <p:cNvSpPr/>
          <p:nvPr/>
        </p:nvSpPr>
        <p:spPr>
          <a:xfrm>
            <a:off x="5324481" y="4777863"/>
            <a:ext cx="127829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Sheet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05109-BF6C-4641-BD37-9C8D0FA5CB0B}"/>
              </a:ext>
            </a:extLst>
          </p:cNvPr>
          <p:cNvSpPr/>
          <p:nvPr/>
        </p:nvSpPr>
        <p:spPr>
          <a:xfrm>
            <a:off x="8698328" y="326571"/>
            <a:ext cx="127829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A3BB52-59CE-4655-B762-B2AFC3E4972B}"/>
              </a:ext>
            </a:extLst>
          </p:cNvPr>
          <p:cNvSpPr/>
          <p:nvPr/>
        </p:nvSpPr>
        <p:spPr>
          <a:xfrm>
            <a:off x="142271" y="90881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A88049-52BC-4E52-A2A6-A67F3EDD133A}"/>
              </a:ext>
            </a:extLst>
          </p:cNvPr>
          <p:cNvSpPr/>
          <p:nvPr/>
        </p:nvSpPr>
        <p:spPr>
          <a:xfrm>
            <a:off x="239004" y="1020164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802506-D30E-4624-BAA6-F07E4925BA0C}"/>
              </a:ext>
            </a:extLst>
          </p:cNvPr>
          <p:cNvSpPr/>
          <p:nvPr/>
        </p:nvSpPr>
        <p:spPr>
          <a:xfrm>
            <a:off x="1011313" y="1636454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17A1CB-F9EB-4098-9FE6-F09354D65E72}"/>
              </a:ext>
            </a:extLst>
          </p:cNvPr>
          <p:cNvSpPr/>
          <p:nvPr/>
        </p:nvSpPr>
        <p:spPr>
          <a:xfrm>
            <a:off x="2440936" y="1636454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 id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12719-726C-4EEF-A341-09E0CA561028}"/>
              </a:ext>
            </a:extLst>
          </p:cNvPr>
          <p:cNvSpPr/>
          <p:nvPr/>
        </p:nvSpPr>
        <p:spPr>
          <a:xfrm>
            <a:off x="3470246" y="1020061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address</a:t>
            </a:r>
            <a:endParaRPr lang="en-IN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9B7A49-91E6-42F2-8F23-3690D5C0A5F0}"/>
              </a:ext>
            </a:extLst>
          </p:cNvPr>
          <p:cNvSpPr/>
          <p:nvPr/>
        </p:nvSpPr>
        <p:spPr>
          <a:xfrm>
            <a:off x="3833070" y="132826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 num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BB1333-EB08-4014-AE1C-C569D43B4488}"/>
              </a:ext>
            </a:extLst>
          </p:cNvPr>
          <p:cNvSpPr/>
          <p:nvPr/>
        </p:nvSpPr>
        <p:spPr>
          <a:xfrm>
            <a:off x="7064586" y="214221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E45792-5457-46A9-9225-42BA5610774B}"/>
              </a:ext>
            </a:extLst>
          </p:cNvPr>
          <p:cNvSpPr/>
          <p:nvPr/>
        </p:nvSpPr>
        <p:spPr>
          <a:xfrm>
            <a:off x="7398963" y="1066904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3B6E16-18E6-4AEA-8A1A-68A40A499339}"/>
              </a:ext>
            </a:extLst>
          </p:cNvPr>
          <p:cNvSpPr/>
          <p:nvPr/>
        </p:nvSpPr>
        <p:spPr>
          <a:xfrm>
            <a:off x="8428273" y="1636454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550E1B-D805-4A32-B573-D4A945B287D5}"/>
              </a:ext>
            </a:extLst>
          </p:cNvPr>
          <p:cNvSpPr/>
          <p:nvPr/>
        </p:nvSpPr>
        <p:spPr>
          <a:xfrm>
            <a:off x="9751064" y="1622671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Manager id</a:t>
            </a:r>
            <a:endParaRPr lang="en-IN" sz="1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0C88BD-7E36-4DBF-B5CC-5AA55F3F2656}"/>
              </a:ext>
            </a:extLst>
          </p:cNvPr>
          <p:cNvSpPr/>
          <p:nvPr/>
        </p:nvSpPr>
        <p:spPr>
          <a:xfrm>
            <a:off x="10734319" y="1020061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address</a:t>
            </a:r>
            <a:endParaRPr lang="en-IN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87A348-6AF2-4254-B2E4-28F58BE79462}"/>
              </a:ext>
            </a:extLst>
          </p:cNvPr>
          <p:cNvSpPr/>
          <p:nvPr/>
        </p:nvSpPr>
        <p:spPr>
          <a:xfrm>
            <a:off x="10805719" y="60321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 num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95EFBA-E8DE-4790-B3DA-848682888862}"/>
              </a:ext>
            </a:extLst>
          </p:cNvPr>
          <p:cNvCxnSpPr>
            <a:stCxn id="4" idx="1"/>
            <a:endCxn id="8" idx="6"/>
          </p:cNvCxnSpPr>
          <p:nvPr/>
        </p:nvCxnSpPr>
        <p:spPr>
          <a:xfrm flipH="1" flipV="1">
            <a:off x="1316729" y="472880"/>
            <a:ext cx="564296" cy="8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05FED6-9212-45B2-A64D-E2E59E83D1BE}"/>
              </a:ext>
            </a:extLst>
          </p:cNvPr>
          <p:cNvCxnSpPr>
            <a:endCxn id="9" idx="7"/>
          </p:cNvCxnSpPr>
          <p:nvPr/>
        </p:nvCxnSpPr>
        <p:spPr>
          <a:xfrm flipH="1">
            <a:off x="1241467" y="783771"/>
            <a:ext cx="639558" cy="348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06D469-000A-43B3-8AFF-75BAD9D0FCAB}"/>
              </a:ext>
            </a:extLst>
          </p:cNvPr>
          <p:cNvCxnSpPr>
            <a:endCxn id="10" idx="0"/>
          </p:cNvCxnSpPr>
          <p:nvPr/>
        </p:nvCxnSpPr>
        <p:spPr>
          <a:xfrm flipH="1">
            <a:off x="1598542" y="783771"/>
            <a:ext cx="437946" cy="852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5ADD98-B643-4D69-ADF0-8A8822EDFC0D}"/>
              </a:ext>
            </a:extLst>
          </p:cNvPr>
          <p:cNvCxnSpPr>
            <a:endCxn id="11" idx="1"/>
          </p:cNvCxnSpPr>
          <p:nvPr/>
        </p:nvCxnSpPr>
        <p:spPr>
          <a:xfrm>
            <a:off x="2274938" y="783771"/>
            <a:ext cx="337993" cy="964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8B8ED3-BADD-43BA-8E9F-525D37AEC663}"/>
              </a:ext>
            </a:extLst>
          </p:cNvPr>
          <p:cNvCxnSpPr>
            <a:endCxn id="12" idx="1"/>
          </p:cNvCxnSpPr>
          <p:nvPr/>
        </p:nvCxnSpPr>
        <p:spPr>
          <a:xfrm>
            <a:off x="2813592" y="783771"/>
            <a:ext cx="828649" cy="34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609C16-A7EF-425A-AD82-DE66B74B2F4E}"/>
              </a:ext>
            </a:extLst>
          </p:cNvPr>
          <p:cNvCxnSpPr>
            <a:stCxn id="4" idx="3"/>
            <a:endCxn id="13" idx="2"/>
          </p:cNvCxnSpPr>
          <p:nvPr/>
        </p:nvCxnSpPr>
        <p:spPr>
          <a:xfrm flipV="1">
            <a:off x="3159319" y="514825"/>
            <a:ext cx="673751" cy="40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186D46-E355-445D-A365-B276E182FD0E}"/>
              </a:ext>
            </a:extLst>
          </p:cNvPr>
          <p:cNvCxnSpPr>
            <a:stCxn id="7" idx="1"/>
            <a:endCxn id="14" idx="6"/>
          </p:cNvCxnSpPr>
          <p:nvPr/>
        </p:nvCxnSpPr>
        <p:spPr>
          <a:xfrm flipH="1">
            <a:off x="8239044" y="555171"/>
            <a:ext cx="459284" cy="41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3858C2-38DC-459D-950E-C2F938CB3A15}"/>
              </a:ext>
            </a:extLst>
          </p:cNvPr>
          <p:cNvCxnSpPr>
            <a:endCxn id="15" idx="7"/>
          </p:cNvCxnSpPr>
          <p:nvPr/>
        </p:nvCxnSpPr>
        <p:spPr>
          <a:xfrm flipH="1">
            <a:off x="8401426" y="783771"/>
            <a:ext cx="407014" cy="395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2E0C1E-5417-492F-BEDF-0B093FC99B82}"/>
              </a:ext>
            </a:extLst>
          </p:cNvPr>
          <p:cNvCxnSpPr>
            <a:endCxn id="16" idx="0"/>
          </p:cNvCxnSpPr>
          <p:nvPr/>
        </p:nvCxnSpPr>
        <p:spPr>
          <a:xfrm flipH="1">
            <a:off x="9015502" y="777262"/>
            <a:ext cx="100484" cy="859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3D72BA-DE72-43D9-B023-68927F3E0DC7}"/>
              </a:ext>
            </a:extLst>
          </p:cNvPr>
          <p:cNvCxnSpPr>
            <a:stCxn id="7" idx="2"/>
            <a:endCxn id="17" idx="1"/>
          </p:cNvCxnSpPr>
          <p:nvPr/>
        </p:nvCxnSpPr>
        <p:spPr>
          <a:xfrm>
            <a:off x="9337475" y="783771"/>
            <a:ext cx="585584" cy="950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4DB6EE-377F-4BCB-B354-3827B0085C96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9976622" y="555171"/>
            <a:ext cx="929692" cy="576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9834D9-0053-46E8-B49F-FED876557ADB}"/>
              </a:ext>
            </a:extLst>
          </p:cNvPr>
          <p:cNvCxnSpPr>
            <a:endCxn id="19" idx="2"/>
          </p:cNvCxnSpPr>
          <p:nvPr/>
        </p:nvCxnSpPr>
        <p:spPr>
          <a:xfrm>
            <a:off x="9976622" y="417451"/>
            <a:ext cx="829097" cy="24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37A6F428-3C3B-4800-8392-1BBE1B04A504}"/>
              </a:ext>
            </a:extLst>
          </p:cNvPr>
          <p:cNvSpPr/>
          <p:nvPr/>
        </p:nvSpPr>
        <p:spPr>
          <a:xfrm>
            <a:off x="5324481" y="854879"/>
            <a:ext cx="1328861" cy="99665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 to</a:t>
            </a:r>
            <a:endParaRPr lang="en-IN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31CFA42-350B-4A15-A9F1-0E626FC57873}"/>
              </a:ext>
            </a:extLst>
          </p:cNvPr>
          <p:cNvSpPr/>
          <p:nvPr/>
        </p:nvSpPr>
        <p:spPr>
          <a:xfrm>
            <a:off x="2612931" y="5767202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Hours spent</a:t>
            </a:r>
            <a:endParaRPr lang="en-IN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C635A48-95E4-42CF-8BED-D4C2C2523DD5}"/>
              </a:ext>
            </a:extLst>
          </p:cNvPr>
          <p:cNvSpPr/>
          <p:nvPr/>
        </p:nvSpPr>
        <p:spPr>
          <a:xfrm>
            <a:off x="4235481" y="5879015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  <a:endParaRPr lang="en-IN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D47DB92-6AD3-4544-8703-DEA54FA24AC5}"/>
              </a:ext>
            </a:extLst>
          </p:cNvPr>
          <p:cNvSpPr/>
          <p:nvPr/>
        </p:nvSpPr>
        <p:spPr>
          <a:xfrm>
            <a:off x="6648316" y="5879781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Description</a:t>
            </a:r>
            <a:endParaRPr lang="en-IN" sz="11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9229D4C-04C4-4EA1-AAAD-5445122374B6}"/>
              </a:ext>
            </a:extLst>
          </p:cNvPr>
          <p:cNvSpPr/>
          <p:nvPr/>
        </p:nvSpPr>
        <p:spPr>
          <a:xfrm>
            <a:off x="8163017" y="5767202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Timesheet Activity</a:t>
            </a:r>
            <a:endParaRPr lang="en-IN" sz="1100" dirty="0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0893CBFF-C9BB-4268-A2D1-8D021B5650C6}"/>
              </a:ext>
            </a:extLst>
          </p:cNvPr>
          <p:cNvSpPr/>
          <p:nvPr/>
        </p:nvSpPr>
        <p:spPr>
          <a:xfrm>
            <a:off x="3315843" y="2746102"/>
            <a:ext cx="1328861" cy="99665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</a:t>
            </a:r>
            <a:endParaRPr lang="en-IN" sz="1200" dirty="0"/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7D99BA61-6D6C-4C7E-89B8-B7FC492BE5DF}"/>
              </a:ext>
            </a:extLst>
          </p:cNvPr>
          <p:cNvSpPr/>
          <p:nvPr/>
        </p:nvSpPr>
        <p:spPr>
          <a:xfrm>
            <a:off x="6987384" y="2746103"/>
            <a:ext cx="1328861" cy="99665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Approve/Reject</a:t>
            </a:r>
            <a:endParaRPr lang="en-IN" sz="105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A8CDF6-8D09-49EA-878D-9DA51F54752C}"/>
              </a:ext>
            </a:extLst>
          </p:cNvPr>
          <p:cNvCxnSpPr>
            <a:stCxn id="4" idx="2"/>
            <a:endCxn id="52" idx="0"/>
          </p:cNvCxnSpPr>
          <p:nvPr/>
        </p:nvCxnSpPr>
        <p:spPr>
          <a:xfrm>
            <a:off x="2520172" y="783771"/>
            <a:ext cx="1460102" cy="19623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1A633A-9F67-4730-92CB-DFA6441E3079}"/>
              </a:ext>
            </a:extLst>
          </p:cNvPr>
          <p:cNvCxnSpPr>
            <a:stCxn id="7" idx="2"/>
            <a:endCxn id="53" idx="0"/>
          </p:cNvCxnSpPr>
          <p:nvPr/>
        </p:nvCxnSpPr>
        <p:spPr>
          <a:xfrm flipH="1">
            <a:off x="7651815" y="783771"/>
            <a:ext cx="1685660" cy="1962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799121-B1E9-4B4E-B794-2A6D3918E69E}"/>
              </a:ext>
            </a:extLst>
          </p:cNvPr>
          <p:cNvCxnSpPr>
            <a:stCxn id="4" idx="3"/>
            <a:endCxn id="46" idx="1"/>
          </p:cNvCxnSpPr>
          <p:nvPr/>
        </p:nvCxnSpPr>
        <p:spPr>
          <a:xfrm>
            <a:off x="3159319" y="555171"/>
            <a:ext cx="2165162" cy="7980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DFA7A9-B547-4CD9-9CBB-02D620236A97}"/>
              </a:ext>
            </a:extLst>
          </p:cNvPr>
          <p:cNvCxnSpPr>
            <a:stCxn id="46" idx="3"/>
          </p:cNvCxnSpPr>
          <p:nvPr/>
        </p:nvCxnSpPr>
        <p:spPr>
          <a:xfrm flipV="1">
            <a:off x="6653342" y="721661"/>
            <a:ext cx="2044986" cy="6315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1DE9333-E5B1-41AC-ACB0-5330FCB80880}"/>
              </a:ext>
            </a:extLst>
          </p:cNvPr>
          <p:cNvCxnSpPr>
            <a:stCxn id="52" idx="2"/>
            <a:endCxn id="6" idx="0"/>
          </p:cNvCxnSpPr>
          <p:nvPr/>
        </p:nvCxnSpPr>
        <p:spPr>
          <a:xfrm>
            <a:off x="3980274" y="3742761"/>
            <a:ext cx="1983354" cy="1035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FA479B-2944-4E68-B8FD-0D587E77ACF4}"/>
              </a:ext>
            </a:extLst>
          </p:cNvPr>
          <p:cNvCxnSpPr>
            <a:stCxn id="53" idx="2"/>
            <a:endCxn id="6" idx="0"/>
          </p:cNvCxnSpPr>
          <p:nvPr/>
        </p:nvCxnSpPr>
        <p:spPr>
          <a:xfrm flipH="1">
            <a:off x="5963628" y="3742762"/>
            <a:ext cx="1688187" cy="10351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BA9FC94-5C62-4ACE-89C8-BA335D7426E7}"/>
              </a:ext>
            </a:extLst>
          </p:cNvPr>
          <p:cNvCxnSpPr>
            <a:cxnSpLocks/>
            <a:stCxn id="6" idx="1"/>
            <a:endCxn id="47" idx="0"/>
          </p:cNvCxnSpPr>
          <p:nvPr/>
        </p:nvCxnSpPr>
        <p:spPr>
          <a:xfrm flipH="1">
            <a:off x="3200160" y="5006463"/>
            <a:ext cx="2124321" cy="760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225BE75-6CAE-40ED-BF07-382AD0F5C9E8}"/>
              </a:ext>
            </a:extLst>
          </p:cNvPr>
          <p:cNvCxnSpPr>
            <a:endCxn id="48" idx="0"/>
          </p:cNvCxnSpPr>
          <p:nvPr/>
        </p:nvCxnSpPr>
        <p:spPr>
          <a:xfrm flipH="1">
            <a:off x="4822710" y="5235063"/>
            <a:ext cx="705635" cy="643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36705DA-FA45-4FE9-BC35-FA25ED5BE85C}"/>
              </a:ext>
            </a:extLst>
          </p:cNvPr>
          <p:cNvCxnSpPr>
            <a:endCxn id="49" idx="0"/>
          </p:cNvCxnSpPr>
          <p:nvPr/>
        </p:nvCxnSpPr>
        <p:spPr>
          <a:xfrm>
            <a:off x="6308073" y="5235063"/>
            <a:ext cx="927472" cy="644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EEE948-2D2B-4065-89ED-965D9D1C6D57}"/>
              </a:ext>
            </a:extLst>
          </p:cNvPr>
          <p:cNvCxnSpPr>
            <a:stCxn id="6" idx="3"/>
            <a:endCxn id="50" idx="0"/>
          </p:cNvCxnSpPr>
          <p:nvPr/>
        </p:nvCxnSpPr>
        <p:spPr>
          <a:xfrm>
            <a:off x="6602775" y="5006463"/>
            <a:ext cx="2147471" cy="760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3F9C382-76C3-430B-9A68-8F7D91C4A05D}"/>
              </a:ext>
            </a:extLst>
          </p:cNvPr>
          <p:cNvSpPr/>
          <p:nvPr/>
        </p:nvSpPr>
        <p:spPr>
          <a:xfrm>
            <a:off x="5441898" y="5954216"/>
            <a:ext cx="1174458" cy="763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Timesheet </a:t>
            </a:r>
          </a:p>
          <a:p>
            <a:pPr algn="ctr"/>
            <a:r>
              <a:rPr lang="en-US" sz="1100" dirty="0"/>
              <a:t>date</a:t>
            </a:r>
            <a:endParaRPr lang="en-IN" sz="11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1AFF5AA-C95A-41D4-BC68-7C0332D19F25}"/>
              </a:ext>
            </a:extLst>
          </p:cNvPr>
          <p:cNvCxnSpPr>
            <a:stCxn id="6" idx="2"/>
            <a:endCxn id="79" idx="0"/>
          </p:cNvCxnSpPr>
          <p:nvPr/>
        </p:nvCxnSpPr>
        <p:spPr>
          <a:xfrm>
            <a:off x="5963628" y="5235063"/>
            <a:ext cx="65499" cy="719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58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</dc:creator>
  <cp:lastModifiedBy>BHARATH REDDY</cp:lastModifiedBy>
  <cp:revision>7</cp:revision>
  <dcterms:created xsi:type="dcterms:W3CDTF">2021-09-28T05:24:54Z</dcterms:created>
  <dcterms:modified xsi:type="dcterms:W3CDTF">2021-09-28T05:46:52Z</dcterms:modified>
</cp:coreProperties>
</file>