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d79f4b4c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d79f4b4c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d79f4b4c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d79f4b4c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5b8270ce3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5b8270ce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d533a6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d533a6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d533a6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d533a6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fd71a37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fd71a37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1d79f4b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1d79f4b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36800" y="883425"/>
            <a:ext cx="46704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Hash</a:t>
            </a:r>
            <a:r>
              <a:rPr b="1" lang="en" sz="6000">
                <a:solidFill>
                  <a:srgbClr val="27951B"/>
                </a:solidFill>
                <a:latin typeface="Proxima Nova"/>
                <a:ea typeface="Proxima Nova"/>
                <a:cs typeface="Proxima Nova"/>
                <a:sym typeface="Proxima Nova"/>
              </a:rPr>
              <a:t>Code</a:t>
            </a:r>
            <a:r>
              <a:rPr b="1"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11</a:t>
            </a:r>
            <a:endParaRPr b="1" sz="6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1825" y="3086275"/>
            <a:ext cx="84957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idkWhatWe’reDoing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 Aswartha Reddy | DK Bharath Reddy | Pulkit Dhamija | Shishira M Iyar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R. V. College of Engineering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15025" y="1997175"/>
            <a:ext cx="6208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" sz="2900">
                <a:solidFill>
                  <a:schemeClr val="dk1"/>
                </a:solidFill>
              </a:rPr>
              <a:t>Natural Disaster Prevention, Management and Recovery</a:t>
            </a:r>
            <a:endParaRPr sz="2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225" y="103025"/>
            <a:ext cx="812648" cy="6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75" y="103025"/>
            <a:ext cx="1001775" cy="9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951A"/>
                </a:solidFill>
              </a:rPr>
              <a:t>Problem Statement</a:t>
            </a:r>
            <a:endParaRPr>
              <a:solidFill>
                <a:srgbClr val="27951A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natural disasters like flood, all communication infrastructure breaks down, leaving victims to fend for themselves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solution aims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easy to use mesh network that can be accessed by people in distress without prior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a basic communication network to emergency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 emergency personnel to locate people in need as soon as possible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951A"/>
                </a:solidFill>
              </a:rPr>
              <a:t>Solution Description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mesh network is made up of multiple floating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devices create a captive portal that users can connect to and communicate their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such devices are monitored by a host device, which is relayed over to a rescue 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(user location and status) goes through multiple devices before arriving at the host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data can be monitored at the rescue station through an interactive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is fully self-sustained and doesn’t require any external </a:t>
            </a:r>
            <a:r>
              <a:rPr lang="en"/>
              <a:t>infrastructure</a:t>
            </a:r>
            <a:r>
              <a:rPr lang="en"/>
              <a:t> like Internet or Cellular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951A"/>
                </a:solidFill>
              </a:rPr>
              <a:t>Solution Workflow</a:t>
            </a:r>
            <a:endParaRPr>
              <a:solidFill>
                <a:srgbClr val="27951A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90900" y="1367325"/>
            <a:ext cx="87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5733050" y="1404750"/>
            <a:ext cx="3105900" cy="3483038"/>
            <a:chOff x="5632325" y="1189788"/>
            <a:chExt cx="3105900" cy="3483038"/>
          </a:xfrm>
        </p:grpSpPr>
        <p:sp>
          <p:nvSpPr>
            <p:cNvPr id="78" name="Google Shape;78;p16"/>
            <p:cNvSpPr/>
            <p:nvPr/>
          </p:nvSpPr>
          <p:spPr>
            <a:xfrm>
              <a:off x="5632325" y="1189788"/>
              <a:ext cx="3105900" cy="669000"/>
            </a:xfrm>
            <a:prstGeom prst="chevron">
              <a:avLst>
                <a:gd fmla="val 50000" name="adj"/>
              </a:avLst>
            </a:prstGeom>
            <a:solidFill>
              <a:srgbClr val="439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solidFill>
              <a:srgbClr val="439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is monitored through dashboard and appropriate rescue measures are taken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390900" y="1404850"/>
            <a:ext cx="3235200" cy="3482825"/>
            <a:chOff x="311700" y="1190000"/>
            <a:chExt cx="3235200" cy="3482825"/>
          </a:xfrm>
        </p:grpSpPr>
        <p:sp>
          <p:nvSpPr>
            <p:cNvPr id="81" name="Google Shape;81;p16"/>
            <p:cNvSpPr/>
            <p:nvPr/>
          </p:nvSpPr>
          <p:spPr>
            <a:xfrm>
              <a:off x="311700" y="1190000"/>
              <a:ext cx="3235200" cy="669000"/>
            </a:xfrm>
            <a:prstGeom prst="homePlate">
              <a:avLst>
                <a:gd fmla="val 50000" name="adj"/>
              </a:avLst>
            </a:prstGeom>
            <a:solidFill>
              <a:srgbClr val="285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solidFill>
              <a:srgbClr val="285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Enable users to connect to a rescue device from mesh network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3023404" y="1404625"/>
            <a:ext cx="3305700" cy="3483050"/>
            <a:chOff x="2944204" y="1189775"/>
            <a:chExt cx="3305700" cy="3483050"/>
          </a:xfrm>
        </p:grpSpPr>
        <p:sp>
          <p:nvSpPr>
            <p:cNvPr id="84" name="Google Shape;84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26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solidFill>
              <a:srgbClr val="326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Transfer the data </a:t>
              </a: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received</a:t>
              </a: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rescue station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951A"/>
                </a:solidFill>
              </a:rPr>
              <a:t>Tech stack - Hardware</a:t>
            </a:r>
            <a:endParaRPr>
              <a:solidFill>
                <a:srgbClr val="27951A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9020"/>
                </a:solidFill>
              </a:rPr>
              <a:t>Captive portal</a:t>
            </a:r>
            <a:r>
              <a:rPr lang="en">
                <a:solidFill>
                  <a:srgbClr val="439020"/>
                </a:solidFill>
              </a:rPr>
              <a:t> </a:t>
            </a:r>
            <a:r>
              <a:rPr lang="en"/>
              <a:t>is created on ESP8266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9020"/>
                </a:solidFill>
              </a:rPr>
              <a:t>LORA Transceiver </a:t>
            </a:r>
            <a:r>
              <a:rPr lang="en"/>
              <a:t>creates a </a:t>
            </a:r>
            <a:r>
              <a:rPr lang="en">
                <a:solidFill>
                  <a:srgbClr val="439020"/>
                </a:solidFill>
              </a:rPr>
              <a:t>mesh network</a:t>
            </a:r>
            <a:endParaRPr>
              <a:solidFill>
                <a:srgbClr val="43902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9020"/>
                </a:solidFill>
              </a:rPr>
              <a:t>User’s location</a:t>
            </a:r>
            <a:r>
              <a:rPr lang="en">
                <a:solidFill>
                  <a:srgbClr val="439020"/>
                </a:solidFill>
              </a:rPr>
              <a:t> </a:t>
            </a:r>
            <a:r>
              <a:rPr lang="en"/>
              <a:t>is captured with the GPS module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panel charges the Li-Ion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Li-Ion Cells are used to power the device in absence of sunlight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951A"/>
                </a:solidFill>
              </a:rPr>
              <a:t>Tech stack - Software</a:t>
            </a:r>
            <a:endParaRPr>
              <a:solidFill>
                <a:srgbClr val="27951A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used for the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9020"/>
                </a:solidFill>
              </a:rPr>
              <a:t>Google Maps SDK</a:t>
            </a:r>
            <a:r>
              <a:rPr lang="en"/>
              <a:t> allows </a:t>
            </a:r>
            <a:r>
              <a:rPr lang="en"/>
              <a:t>drawing of </a:t>
            </a:r>
            <a:r>
              <a:rPr lang="en">
                <a:solidFill>
                  <a:srgbClr val="439020"/>
                </a:solidFill>
              </a:rPr>
              <a:t>custom maps</a:t>
            </a:r>
            <a:endParaRPr>
              <a:solidFill>
                <a:srgbClr val="43902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React-google-maps is used to pin user’s location on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9020"/>
                </a:solidFill>
              </a:rPr>
              <a:t>Firebase Realtime Database </a:t>
            </a:r>
            <a:r>
              <a:rPr lang="en"/>
              <a:t>as a </a:t>
            </a:r>
            <a:r>
              <a:rPr lang="en">
                <a:solidFill>
                  <a:srgbClr val="439020"/>
                </a:solidFill>
              </a:rPr>
              <a:t>cloud database</a:t>
            </a:r>
            <a:r>
              <a:rPr lang="en"/>
              <a:t>, to provide necessary information to </a:t>
            </a:r>
            <a:r>
              <a:rPr lang="en"/>
              <a:t>rescue</a:t>
            </a:r>
            <a:r>
              <a:rPr lang="en"/>
              <a:t> personnel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951A"/>
                </a:solidFill>
              </a:rPr>
              <a:t>Feasibility</a:t>
            </a:r>
            <a:endParaRPr>
              <a:solidFill>
                <a:srgbClr val="27951A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ntuitive and easy to follow process, that enables victims (including elderly), to receive necessary help (food, medicines, evacuation).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it is a zero </a:t>
            </a:r>
            <a:r>
              <a:rPr lang="en"/>
              <a:t>configuration</a:t>
            </a:r>
            <a:r>
              <a:rPr lang="en"/>
              <a:t> system, it is very </a:t>
            </a:r>
            <a:r>
              <a:rPr lang="en"/>
              <a:t>easy</a:t>
            </a:r>
            <a:r>
              <a:rPr lang="en"/>
              <a:t> to deploy, in case of an emergency.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devices just have to be released into the water and they will do the 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system provides </a:t>
            </a:r>
            <a:r>
              <a:rPr lang="en"/>
              <a:t>rescue</a:t>
            </a:r>
            <a:r>
              <a:rPr lang="en"/>
              <a:t> services to people in distress and helps in saving their lives.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