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Unknown User"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 Id="rId17"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4-04-02T12:37:37.221" idx="1">
    <p:pos x="7726" y="69"/>
    <p:text>The Introduction of numerous cloud based services and geographically dispersed cloud service providers, sensitive information of different entities are normally stored in remote servers.
Locations with the possibilities of being exposed to unwanted parties in situations where the cloud servers storing those information are compromised.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ctrTitle"/>
          </p:nvPr>
        </p:nvSpPr>
        <p:spPr>
          <a:xfrm rot="0">
            <a:off x="1524000" y="1122363"/>
            <a:ext cx="9144000" cy="2387600"/>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等线 Light" pitchFamily="0" charset="0"/>
                <a:cs typeface="Lucida Sans"/>
              </a:rPr>
              <a:t>Click to edit Master title style</a:t>
            </a:r>
            <a:endParaRPr lang="zh-CN" altLang="en-US" sz="6000" b="0" i="0" u="none" strike="noStrike" kern="1200" cap="none" spc="0" baseline="0">
              <a:solidFill>
                <a:schemeClr val="tx1"/>
              </a:solidFill>
              <a:latin typeface="Calibri Light" pitchFamily="0" charset="0"/>
              <a:ea typeface="等线 Light" pitchFamily="0" charset="0"/>
              <a:cs typeface="Lucida Sans"/>
            </a:endParaRPr>
          </a:p>
        </p:txBody>
      </p:sp>
      <p:sp>
        <p:nvSpPr>
          <p:cNvPr id="8" name="文本框"/>
          <p:cNvSpPr>
            <a:spLocks noGrp="1"/>
          </p:cNvSpPr>
          <p:nvPr>
            <p:ph type="subTitle" idx="1"/>
          </p:nvPr>
        </p:nvSpPr>
        <p:spPr>
          <a:xfrm rot="0">
            <a:off x="1524000" y="3602038"/>
            <a:ext cx="9144000" cy="16557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0" charset="0"/>
                <a:ea typeface="等线" pitchFamily="0" charset="0"/>
                <a:cs typeface="Lucida Sans"/>
              </a:rPr>
              <a:t>Click to edit Master subtitle style</a:t>
            </a:r>
            <a:endParaRPr lang="zh-CN" altLang="en-US" sz="2400" b="0" i="0" u="none" strike="noStrike" kern="1200" cap="none" spc="0" baseline="0">
              <a:solidFill>
                <a:schemeClr val="tx1"/>
              </a:solidFill>
              <a:latin typeface="Calibri" pitchFamily="0" charset="0"/>
              <a:ea typeface="等线" pitchFamily="0" charset="0"/>
              <a:cs typeface="Lucida Sans"/>
            </a:endParaRPr>
          </a:p>
        </p:txBody>
      </p:sp>
      <p:sp>
        <p:nvSpPr>
          <p:cNvPr id="9" name="文本框"/>
          <p:cNvSpPr>
            <a:spLocks noGrp="1"/>
          </p:cNvSpPr>
          <p:nvPr>
            <p:ph type="dt" idx="10"/>
          </p:nvPr>
        </p:nvSpPr>
        <p:spPr>
          <a:xfrm rot="0">
            <a:off x="8382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0" name="文本框"/>
          <p:cNvSpPr>
            <a:spLocks noGrp="1"/>
          </p:cNvSpPr>
          <p:nvPr>
            <p:ph type="ftr"/>
          </p:nvPr>
        </p:nvSpPr>
        <p:spPr>
          <a:xfrm rot="0">
            <a:off x="4038600" y="6356349"/>
            <a:ext cx="4114800" cy="365125"/>
          </a:xfrm>
          <a:prstGeom prst="rect"/>
          <a:noFill/>
          <a:ln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
        <p:nvSpPr>
          <p:cNvPr id="11"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b="0" i="0" u="none" strike="noStrike" kern="1200" cap="none" spc="0" baseline="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034821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30607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640616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8"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9"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0"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等线" pitchFamily="0" charset="0"/>
              <a:cs typeface="Calibri" pitchFamily="0" charset="0"/>
            </a:endParaRPr>
          </a:p>
        </p:txBody>
      </p:sp>
      <p:sp>
        <p:nvSpPr>
          <p:cNvPr id="21"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等线" pitchFamily="0" charset="0"/>
              <a:cs typeface="Calibri" pitchFamily="0" charset="0"/>
            </a:endParaRPr>
          </a:p>
        </p:txBody>
      </p:sp>
      <p:sp>
        <p:nvSpPr>
          <p:cNvPr id="22"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8133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642418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149501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21926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951184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069840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20288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429788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935393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等线" pitchFamily="0" charset="0"/>
                <a:cs typeface="Calibri" pitchFamily="0" charset="0"/>
              </a:rPr>
              <a:t>4/5/2024</a:t>
            </a:fld>
            <a:endParaRPr lang="zh-CN" altLang="en-US" sz="1200">
              <a:solidFill>
                <a:srgbClr val="898989"/>
              </a:solidFill>
              <a:latin typeface="Calibri" pitchFamily="0" charset="0"/>
              <a:ea typeface="等线" pitchFamily="0" charset="0"/>
              <a:cs typeface="Calibri" pitchFamily="0"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等线" pitchFamily="0" charset="0"/>
              <a:cs typeface="Calibri" pitchFamily="0"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等线" pitchFamily="0" charset="0"/>
                <a:cs typeface="Calibri" pitchFamily="0" charset="0"/>
              </a:rPr>
              <a:t>&lt;#&gt;</a:t>
            </a:fld>
            <a:endParaRPr lang="zh-CN" altLang="en-US" sz="1200">
              <a:solidFill>
                <a:srgbClr val="898989"/>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957671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itchFamily="0" charset="0"/>
          <a:ea typeface="等线 Light" pitchFamily="0" charset="0"/>
          <a:cs typeface="Calibri Light"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Calibri" pitchFamily="0" charset="0"/>
          <a:ea typeface="等线" pitchFamily="0" charset="0"/>
          <a:cs typeface="Calibri" pitchFamily="0"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Calibri" pitchFamily="0" charset="0"/>
          <a:ea typeface="等线" pitchFamily="0" charset="0"/>
          <a:cs typeface="Calibri" pitchFamily="0"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alibri" pitchFamily="0" charset="0"/>
          <a:ea typeface="等线" pitchFamily="0" charset="0"/>
          <a:cs typeface="Calibri" pitchFamily="0"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0" charset="0"/>
          <a:ea typeface="等线"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image" Target="../media/4.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3.jpeg"/><Relationship Id="rId2"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13" name="矩形"/>
          <p:cNvSpPr>
            <a:spLocks/>
          </p:cNvSpPr>
          <p:nvPr/>
        </p:nvSpPr>
        <p:spPr>
          <a:xfrm rot="0">
            <a:off x="2324099" y="0"/>
            <a:ext cx="84709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Clouds security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
        <p:nvSpPr>
          <p:cNvPr id="14" name="矩形"/>
          <p:cNvSpPr>
            <a:spLocks/>
          </p:cNvSpPr>
          <p:nvPr/>
        </p:nvSpPr>
        <p:spPr>
          <a:xfrm rot="0">
            <a:off x="1308099" y="2848429"/>
            <a:ext cx="3699328"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Student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College Name:</a:t>
            </a: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Deparment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5" name="矩形"/>
          <p:cNvSpPr>
            <a:spLocks/>
          </p:cNvSpPr>
          <p:nvPr/>
        </p:nvSpPr>
        <p:spPr>
          <a:xfrm rot="0">
            <a:off x="3820885" y="2844225"/>
            <a:ext cx="408940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a:t>
            </a:r>
            <a:r>
              <a:rPr lang="en-US" altLang="zh-CN" sz="3200" b="0" i="0" u="none" strike="noStrike" kern="1200" cap="none" spc="0" baseline="0">
                <a:solidFill>
                  <a:schemeClr val="bg1"/>
                </a:solidFill>
                <a:latin typeface="Calibri" pitchFamily="0" charset="0"/>
                <a:ea typeface="等线" pitchFamily="0" charset="0"/>
                <a:cs typeface="Calibri" pitchFamily="0" charset="0"/>
              </a:rPr>
              <a:t>S.R.Bharathwaj</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6" name="矩形"/>
          <p:cNvSpPr>
            <a:spLocks/>
          </p:cNvSpPr>
          <p:nvPr/>
        </p:nvSpPr>
        <p:spPr>
          <a:xfrm rot="0">
            <a:off x="3820885" y="3864125"/>
            <a:ext cx="6335486"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The kavery Engineering college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
        <p:nvSpPr>
          <p:cNvPr id="17" name="矩形"/>
          <p:cNvSpPr>
            <a:spLocks/>
          </p:cNvSpPr>
          <p:nvPr/>
        </p:nvSpPr>
        <p:spPr>
          <a:xfrm rot="0">
            <a:off x="3820885" y="4703565"/>
            <a:ext cx="6030686"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bg1"/>
                </a:solidFill>
                <a:latin typeface="Calibri" pitchFamily="0" charset="0"/>
                <a:ea typeface="等线" pitchFamily="0" charset="0"/>
                <a:cs typeface="Calibri" pitchFamily="0" charset="0"/>
              </a:rPr>
              <a:t> B. E. Computer science and    Engineering </a:t>
            </a:r>
            <a:endParaRPr lang="zh-CN" altLang="en-US" sz="32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034393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8"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9" name="矩形"/>
          <p:cNvSpPr>
            <a:spLocks/>
          </p:cNvSpPr>
          <p:nvPr/>
        </p:nvSpPr>
        <p:spPr>
          <a:xfrm rot="0">
            <a:off x="1498600" y="199572"/>
            <a:ext cx="11056258" cy="175432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Users /customers expect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50" name="矩形"/>
          <p:cNvSpPr>
            <a:spLocks/>
          </p:cNvSpPr>
          <p:nvPr/>
        </p:nvSpPr>
        <p:spPr>
          <a:xfrm rot="0">
            <a:off x="1048657" y="2598003"/>
            <a:ext cx="10094686" cy="378565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Strong overall security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Suite of security solutions offered.</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⭐Encryption key management features offered.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Available of fine control.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428953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51"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52" name="矩形"/>
          <p:cNvSpPr>
            <a:spLocks/>
          </p:cNvSpPr>
          <p:nvPr/>
        </p:nvSpPr>
        <p:spPr>
          <a:xfrm rot="0">
            <a:off x="3657599" y="2789312"/>
            <a:ext cx="8733972"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9600" b="0" i="0" u="none" strike="noStrike" kern="1200" cap="none" spc="0" baseline="0">
                <a:solidFill>
                  <a:schemeClr val="bg1"/>
                </a:solidFill>
                <a:latin typeface="Calibri" pitchFamily="0" charset="0"/>
                <a:ea typeface="等线" pitchFamily="0" charset="0"/>
                <a:cs typeface="Calibri" pitchFamily="0" charset="0"/>
              </a:rPr>
              <a:t>Thank you </a:t>
            </a:r>
            <a:endParaRPr lang="zh-CN" altLang="en-US" sz="96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577573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24" name="矩形"/>
          <p:cNvSpPr>
            <a:spLocks/>
          </p:cNvSpPr>
          <p:nvPr/>
        </p:nvSpPr>
        <p:spPr>
          <a:xfrm rot="0">
            <a:off x="5526314" y="2823028"/>
            <a:ext cx="1828800" cy="1828800"/>
          </a:xfrm>
          <a:prstGeom prst="rect"/>
          <a:noFill/>
          <a:ln w="12700" cmpd="sng" cap="flat">
            <a:noFill/>
            <a:prstDash val="solid"/>
            <a:miter/>
          </a:ln>
        </p:spPr>
      </p:sp>
      <p:sp>
        <p:nvSpPr>
          <p:cNvPr id="25" name="矩形"/>
          <p:cNvSpPr>
            <a:spLocks/>
          </p:cNvSpPr>
          <p:nvPr/>
        </p:nvSpPr>
        <p:spPr>
          <a:xfrm rot="0">
            <a:off x="5181599" y="2514600"/>
            <a:ext cx="1828800" cy="1828800"/>
          </a:xfrm>
          <a:prstGeom prst="rect"/>
          <a:noFill/>
          <a:ln w="12700" cmpd="sng" cap="flat">
            <a:noFill/>
            <a:prstDash val="solid"/>
            <a:miter/>
          </a:ln>
        </p:spPr>
      </p:sp>
      <p:sp>
        <p:nvSpPr>
          <p:cNvPr id="26" name="矩形"/>
          <p:cNvSpPr>
            <a:spLocks/>
          </p:cNvSpPr>
          <p:nvPr/>
        </p:nvSpPr>
        <p:spPr>
          <a:xfrm flipV="1" rot="10800000">
            <a:off x="1153885" y="920621"/>
            <a:ext cx="9579428" cy="4892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Calibri" pitchFamily="0" charset="0"/>
                <a:ea typeface="等线" pitchFamily="0" charset="0"/>
                <a:cs typeface="Calibri" pitchFamily="0" charset="0"/>
              </a:rPr>
              <a:t>◾</a:t>
            </a:r>
            <a:r>
              <a:rPr lang="en-US" altLang="zh-CN" sz="4000" b="0" i="0" u="none" strike="noStrike" kern="1200" cap="none" spc="0" baseline="0">
                <a:solidFill>
                  <a:schemeClr val="bg1"/>
                </a:solidFill>
                <a:latin typeface="Calibri" pitchFamily="0" charset="0"/>
                <a:ea typeface="等线" pitchFamily="0" charset="0"/>
                <a:cs typeface="Calibri" pitchFamily="0" charset="0"/>
              </a:rPr>
              <a:t>Introduction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◾solutions of issues in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◾future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◾security and privacy issues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◾challenges of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◾important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◾associated with cloud security </a:t>
            </a:r>
            <a:endParaRPr lang="en-US" altLang="zh-CN" sz="40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bg1"/>
                </a:solidFill>
                <a:latin typeface="Calibri" pitchFamily="0" charset="0"/>
                <a:ea typeface="等线" pitchFamily="0" charset="0"/>
                <a:cs typeface="Calibri" pitchFamily="0" charset="0"/>
              </a:rPr>
              <a:t>◾users /customers expect cloud security </a:t>
            </a:r>
            <a:endParaRPr lang="zh-CN" altLang="en-US" sz="40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172728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7" name="图片"/>
          <p:cNvPicPr>
            <a:picLocks noChangeAspect="1"/>
          </p:cNvPicPr>
          <p:nvPr/>
        </p:nvPicPr>
        <p:blipFill>
          <a:blip r:embed="rId1" cstate="print"/>
          <a:stretch>
            <a:fillRect/>
          </a:stretch>
        </p:blipFill>
        <p:spPr>
          <a:xfrm rot="0">
            <a:off x="72572" y="108857"/>
            <a:ext cx="12192000" cy="6858000"/>
          </a:xfrm>
          <a:prstGeom prst="rect"/>
          <a:noFill/>
          <a:ln w="12700" cmpd="sng" cap="flat">
            <a:noFill/>
            <a:prstDash val="solid"/>
            <a:miter/>
          </a:ln>
        </p:spPr>
      </p:pic>
      <p:sp>
        <p:nvSpPr>
          <p:cNvPr id="28" name="矩形"/>
          <p:cNvSpPr>
            <a:spLocks/>
          </p:cNvSpPr>
          <p:nvPr/>
        </p:nvSpPr>
        <p:spPr>
          <a:xfrm rot="0">
            <a:off x="3839027" y="373743"/>
            <a:ext cx="7282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INTRODUCTION</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29" name="矩形"/>
          <p:cNvSpPr>
            <a:spLocks/>
          </p:cNvSpPr>
          <p:nvPr/>
        </p:nvSpPr>
        <p:spPr>
          <a:xfrm rot="0">
            <a:off x="767443" y="1935317"/>
            <a:ext cx="10802257"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⭐The information of numerous cloud based services and geographically dispersed cloud service providers, sensitive information of different entities are normally stored in remote servers.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232387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0" name="图片"/>
          <p:cNvPicPr>
            <a:picLocks noChangeAspect="1"/>
          </p:cNvPicPr>
          <p:nvPr/>
        </p:nvPicPr>
        <p:blipFill>
          <a:blip r:embed="rId1" cstate="print"/>
          <a:stretch>
            <a:fillRect/>
          </a:stretch>
        </p:blipFill>
        <p:spPr>
          <a:xfrm rot="0">
            <a:off x="18143" y="18143"/>
            <a:ext cx="12192000" cy="6985000"/>
          </a:xfrm>
          <a:prstGeom prst="rect"/>
          <a:noFill/>
          <a:ln w="12700" cmpd="sng" cap="flat">
            <a:noFill/>
            <a:prstDash val="solid"/>
            <a:miter/>
          </a:ln>
        </p:spPr>
      </p:pic>
      <p:sp>
        <p:nvSpPr>
          <p:cNvPr id="31" name="矩形"/>
          <p:cNvSpPr>
            <a:spLocks/>
          </p:cNvSpPr>
          <p:nvPr/>
        </p:nvSpPr>
        <p:spPr>
          <a:xfrm rot="0">
            <a:off x="1426028" y="273959"/>
            <a:ext cx="10584543"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Solution of Issues in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2" name="矩形"/>
          <p:cNvSpPr>
            <a:spLocks/>
          </p:cNvSpPr>
          <p:nvPr/>
        </p:nvSpPr>
        <p:spPr>
          <a:xfrm rot="0">
            <a:off x="491670" y="1868412"/>
            <a:ext cx="11918043"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⭐Network and security audits.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⭐Security threat assessments.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⭐secure network and infrastructure design.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⭐Data loss prevention for information in motion and at rest.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733028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3"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4" name="矩形"/>
          <p:cNvSpPr>
            <a:spLocks/>
          </p:cNvSpPr>
          <p:nvPr/>
        </p:nvSpPr>
        <p:spPr>
          <a:xfrm rot="0">
            <a:off x="2472871" y="156029"/>
            <a:ext cx="7246257"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Future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5" name="矩形"/>
          <p:cNvSpPr>
            <a:spLocks/>
          </p:cNvSpPr>
          <p:nvPr/>
        </p:nvSpPr>
        <p:spPr>
          <a:xfrm rot="0">
            <a:off x="217714" y="1079359"/>
            <a:ext cx="11974285" cy="5882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is facing many challenges regarding the security of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⭐notification of this technology helps to secure the data.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⭐many recharge an this technology are taking place which eventually help this technology to expand it is scope in future leading to more secure data.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7419834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6"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37" name="矩形"/>
          <p:cNvSpPr>
            <a:spLocks/>
          </p:cNvSpPr>
          <p:nvPr/>
        </p:nvSpPr>
        <p:spPr>
          <a:xfrm rot="0">
            <a:off x="2587169" y="183243"/>
            <a:ext cx="9895115"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Security and privacy issues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38" name="矩形"/>
          <p:cNvSpPr>
            <a:spLocks/>
          </p:cNvSpPr>
          <p:nvPr/>
        </p:nvSpPr>
        <p:spPr>
          <a:xfrm rot="0">
            <a:off x="415470" y="1905505"/>
            <a:ext cx="9895115"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⭐Its ensures it is user can use them at any time at any place.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⭐it means keeping use data secret in the cloud system .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720176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39" name="图片"/>
          <p:cNvPicPr>
            <a:picLocks noChangeAspect="1"/>
          </p:cNvPicPr>
          <p:nvPr/>
        </p:nvPicPr>
        <p:blipFill>
          <a:blip r:embed="rId1" cstate="print"/>
          <a:stretch>
            <a:fillRect/>
          </a:stretch>
        </p:blipFill>
        <p:spPr>
          <a:xfrm rot="0">
            <a:off x="0" y="0"/>
            <a:ext cx="12192000" cy="6985000"/>
          </a:xfrm>
          <a:prstGeom prst="rect"/>
          <a:noFill/>
          <a:ln w="12700" cmpd="sng" cap="flat">
            <a:noFill/>
            <a:prstDash val="solid"/>
            <a:miter/>
          </a:ln>
        </p:spPr>
      </p:pic>
      <p:sp>
        <p:nvSpPr>
          <p:cNvPr id="40" name="矩形"/>
          <p:cNvSpPr>
            <a:spLocks/>
          </p:cNvSpPr>
          <p:nvPr/>
        </p:nvSpPr>
        <p:spPr>
          <a:xfrm rot="0">
            <a:off x="2260599" y="126999"/>
            <a:ext cx="10366830" cy="910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Challenge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1" name="矩形"/>
          <p:cNvSpPr>
            <a:spLocks/>
          </p:cNvSpPr>
          <p:nvPr/>
        </p:nvSpPr>
        <p:spPr>
          <a:xfrm rot="0">
            <a:off x="315685" y="2070410"/>
            <a:ext cx="11168742"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Csps believes that security is end users issue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Lack of Awareness about cloud security</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⭐inconsistent network connections issues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⭐Lack of proper cloud security standards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277427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2"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3" name="矩形"/>
          <p:cNvSpPr>
            <a:spLocks/>
          </p:cNvSpPr>
          <p:nvPr/>
        </p:nvSpPr>
        <p:spPr>
          <a:xfrm rot="0">
            <a:off x="1988457" y="126999"/>
            <a:ext cx="9332685"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Important of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4" name="矩形"/>
          <p:cNvSpPr>
            <a:spLocks/>
          </p:cNvSpPr>
          <p:nvPr/>
        </p:nvSpPr>
        <p:spPr>
          <a:xfrm rot="0">
            <a:off x="1194706" y="2430671"/>
            <a:ext cx="10920185"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usage of cloud services in non – traditional sectors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cloud service specific attacks.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⭐Rise in Employee mobility.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570002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45" name="图片"/>
          <p:cNvPicPr>
            <a:picLocks noChangeAspect="1"/>
          </p:cNvPicPr>
          <p:nvPr/>
        </p:nvPicPr>
        <p:blipFill>
          <a:blip r:embed="rId1" cstate="print"/>
          <a:stretch>
            <a:fillRect/>
          </a:stretch>
        </p:blipFill>
        <p:spPr>
          <a:xfrm rot="0">
            <a:off x="0" y="0"/>
            <a:ext cx="12192000" cy="6858000"/>
          </a:xfrm>
          <a:prstGeom prst="rect"/>
          <a:noFill/>
          <a:ln w="12700" cmpd="sng" cap="flat">
            <a:noFill/>
            <a:prstDash val="solid"/>
            <a:miter/>
          </a:ln>
        </p:spPr>
      </p:pic>
      <p:sp>
        <p:nvSpPr>
          <p:cNvPr id="46" name="矩形"/>
          <p:cNvSpPr>
            <a:spLocks/>
          </p:cNvSpPr>
          <p:nvPr/>
        </p:nvSpPr>
        <p:spPr>
          <a:xfrm rot="0">
            <a:off x="1952171" y="308428"/>
            <a:ext cx="9060544" cy="9233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5400" b="0" i="0" u="none" strike="noStrike" kern="1200" cap="none" spc="0" baseline="0">
                <a:solidFill>
                  <a:srgbClr val="C00000"/>
                </a:solidFill>
                <a:latin typeface="Calibri" pitchFamily="0" charset="0"/>
                <a:ea typeface="等线" pitchFamily="0" charset="0"/>
                <a:cs typeface="Calibri" pitchFamily="0" charset="0"/>
              </a:rPr>
              <a:t>Associated with cloud security </a:t>
            </a:r>
            <a:endParaRPr lang="zh-CN" altLang="en-US" sz="5400" b="0" i="0" u="none" strike="noStrike" kern="1200" cap="none" spc="0" baseline="0">
              <a:solidFill>
                <a:srgbClr val="C00000"/>
              </a:solidFill>
              <a:latin typeface="Calibri" pitchFamily="0" charset="0"/>
              <a:ea typeface="等线" pitchFamily="0" charset="0"/>
              <a:cs typeface="Calibri" pitchFamily="0" charset="0"/>
            </a:endParaRPr>
          </a:p>
        </p:txBody>
      </p:sp>
      <p:sp>
        <p:nvSpPr>
          <p:cNvPr id="47" name="矩形"/>
          <p:cNvSpPr>
            <a:spLocks/>
          </p:cNvSpPr>
          <p:nvPr/>
        </p:nvSpPr>
        <p:spPr>
          <a:xfrm rot="0">
            <a:off x="1498599" y="1540186"/>
            <a:ext cx="10239830" cy="4524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 partnership between csps and security solutions provides Expected . </a:t>
            </a:r>
            <a:endParaRPr lang="en-US" altLang="zh-CN" sz="4800" b="0" i="0" u="none" strike="noStrike" kern="1200" cap="none" spc="0" baseline="0">
              <a:solidFill>
                <a:schemeClr val="bg1"/>
              </a:solidFill>
              <a:latin typeface="Calibri" pitchFamily="0" charset="0"/>
              <a:ea typeface="等线" pitchFamily="0" charset="0"/>
              <a:cs typeface="Calibri" pitchFamily="0" charset="0"/>
            </a:endParaRPr>
          </a:p>
          <a:p>
            <a:pPr marL="0" indent="0" algn="l">
              <a:lnSpc>
                <a:spcPct val="100000"/>
              </a:lnSpc>
              <a:spcBef>
                <a:spcPts val="0"/>
              </a:spcBef>
              <a:spcAft>
                <a:spcPts val="0"/>
              </a:spcAft>
              <a:buNone/>
            </a:pPr>
            <a:r>
              <a:rPr lang="en-US" altLang="zh-CN" sz="4800" b="0" i="0" u="none" strike="noStrike" kern="1200" cap="none" spc="0" baseline="0">
                <a:solidFill>
                  <a:schemeClr val="bg1"/>
                </a:solidFill>
                <a:latin typeface="Calibri" pitchFamily="0" charset="0"/>
                <a:ea typeface="等线" pitchFamily="0" charset="0"/>
                <a:cs typeface="Calibri" pitchFamily="0" charset="0"/>
              </a:rPr>
              <a:t>⭐ IncreasingEmergence of cloud services specific security solutions provides. </a:t>
            </a:r>
            <a:endParaRPr lang="zh-CN" altLang="en-US" sz="4800" b="0" i="0" u="none" strike="noStrike" kern="1200" cap="none" spc="0" baseline="0">
              <a:solidFill>
                <a:schemeClr val="bg1"/>
              </a:solidFill>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0501671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Unknown User</dc:creator>
  <cp:lastModifiedBy>root</cp:lastModifiedBy>
  <cp:revision>11</cp:revision>
  <dcterms:created xsi:type="dcterms:W3CDTF">2024-04-02T05:47:40Z</dcterms:created>
  <dcterms:modified xsi:type="dcterms:W3CDTF">2024-04-05T06:16:23Z</dcterms:modified>
</cp:coreProperties>
</file>