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62" r:id="rId5"/>
    <p:sldId id="266"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3FC1-1E05-4C2B-3790-09EAF8B00C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17C958-76CE-9CD2-610D-295FE25CB8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C75F9E-FAF9-680F-15CB-1444B7116A01}"/>
              </a:ext>
            </a:extLst>
          </p:cNvPr>
          <p:cNvSpPr>
            <a:spLocks noGrp="1"/>
          </p:cNvSpPr>
          <p:nvPr>
            <p:ph type="dt" sz="half" idx="10"/>
          </p:nvPr>
        </p:nvSpPr>
        <p:spPr/>
        <p:txBody>
          <a:bodyPr/>
          <a:lstStyle/>
          <a:p>
            <a:fld id="{34935680-AC31-4973-9A7B-F9B05006E7C0}" type="datetimeFigureOut">
              <a:rPr lang="en-IN" smtClean="0"/>
              <a:t>06-03-2024</a:t>
            </a:fld>
            <a:endParaRPr lang="en-IN"/>
          </a:p>
        </p:txBody>
      </p:sp>
      <p:sp>
        <p:nvSpPr>
          <p:cNvPr id="5" name="Footer Placeholder 4">
            <a:extLst>
              <a:ext uri="{FF2B5EF4-FFF2-40B4-BE49-F238E27FC236}">
                <a16:creationId xmlns:a16="http://schemas.microsoft.com/office/drawing/2014/main" id="{647E026C-FD97-BCAE-B8E9-B31090573A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62E31-29CC-0814-EF4E-635976C75F13}"/>
              </a:ext>
            </a:extLst>
          </p:cNvPr>
          <p:cNvSpPr>
            <a:spLocks noGrp="1"/>
          </p:cNvSpPr>
          <p:nvPr>
            <p:ph type="sldNum" sz="quarter" idx="12"/>
          </p:nvPr>
        </p:nvSpPr>
        <p:spPr/>
        <p:txBody>
          <a:bodyPr/>
          <a:lstStyle/>
          <a:p>
            <a:fld id="{0F2105CC-5772-49C5-93CA-7619D779CFAB}" type="slidenum">
              <a:rPr lang="en-IN" smtClean="0"/>
              <a:t>‹#›</a:t>
            </a:fld>
            <a:endParaRPr lang="en-IN"/>
          </a:p>
        </p:txBody>
      </p:sp>
    </p:spTree>
    <p:extLst>
      <p:ext uri="{BB962C8B-B14F-4D97-AF65-F5344CB8AC3E}">
        <p14:creationId xmlns:p14="http://schemas.microsoft.com/office/powerpoint/2010/main" val="3353385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0CB6-55B3-5CFF-5D41-BA13706FAA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55A9DE-3AA7-A17B-6BE2-D3F99533BA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D6475F-2F33-FDF3-8DA6-23233C6B3DC3}"/>
              </a:ext>
            </a:extLst>
          </p:cNvPr>
          <p:cNvSpPr>
            <a:spLocks noGrp="1"/>
          </p:cNvSpPr>
          <p:nvPr>
            <p:ph type="dt" sz="half" idx="10"/>
          </p:nvPr>
        </p:nvSpPr>
        <p:spPr/>
        <p:txBody>
          <a:bodyPr/>
          <a:lstStyle/>
          <a:p>
            <a:fld id="{34935680-AC31-4973-9A7B-F9B05006E7C0}" type="datetimeFigureOut">
              <a:rPr lang="en-IN" smtClean="0"/>
              <a:t>06-03-2024</a:t>
            </a:fld>
            <a:endParaRPr lang="en-IN"/>
          </a:p>
        </p:txBody>
      </p:sp>
      <p:sp>
        <p:nvSpPr>
          <p:cNvPr id="5" name="Footer Placeholder 4">
            <a:extLst>
              <a:ext uri="{FF2B5EF4-FFF2-40B4-BE49-F238E27FC236}">
                <a16:creationId xmlns:a16="http://schemas.microsoft.com/office/drawing/2014/main" id="{F610A52E-BD6C-0138-E97F-DF8A8AC0BB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9B90C-EB41-669C-CEEB-BC3A31953F61}"/>
              </a:ext>
            </a:extLst>
          </p:cNvPr>
          <p:cNvSpPr>
            <a:spLocks noGrp="1"/>
          </p:cNvSpPr>
          <p:nvPr>
            <p:ph type="sldNum" sz="quarter" idx="12"/>
          </p:nvPr>
        </p:nvSpPr>
        <p:spPr/>
        <p:txBody>
          <a:bodyPr/>
          <a:lstStyle/>
          <a:p>
            <a:fld id="{0F2105CC-5772-49C5-93CA-7619D779CFAB}" type="slidenum">
              <a:rPr lang="en-IN" smtClean="0"/>
              <a:t>‹#›</a:t>
            </a:fld>
            <a:endParaRPr lang="en-IN"/>
          </a:p>
        </p:txBody>
      </p:sp>
    </p:spTree>
    <p:extLst>
      <p:ext uri="{BB962C8B-B14F-4D97-AF65-F5344CB8AC3E}">
        <p14:creationId xmlns:p14="http://schemas.microsoft.com/office/powerpoint/2010/main" val="3404763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5A35F8-DDCA-5C62-9522-E57A142F85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5D24E0-294E-ADE1-1FE3-65D572CEDB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BA8F4E-1B57-1AD6-F4AE-B66893BEDF11}"/>
              </a:ext>
            </a:extLst>
          </p:cNvPr>
          <p:cNvSpPr>
            <a:spLocks noGrp="1"/>
          </p:cNvSpPr>
          <p:nvPr>
            <p:ph type="dt" sz="half" idx="10"/>
          </p:nvPr>
        </p:nvSpPr>
        <p:spPr/>
        <p:txBody>
          <a:bodyPr/>
          <a:lstStyle/>
          <a:p>
            <a:fld id="{34935680-AC31-4973-9A7B-F9B05006E7C0}" type="datetimeFigureOut">
              <a:rPr lang="en-IN" smtClean="0"/>
              <a:t>06-03-2024</a:t>
            </a:fld>
            <a:endParaRPr lang="en-IN"/>
          </a:p>
        </p:txBody>
      </p:sp>
      <p:sp>
        <p:nvSpPr>
          <p:cNvPr id="5" name="Footer Placeholder 4">
            <a:extLst>
              <a:ext uri="{FF2B5EF4-FFF2-40B4-BE49-F238E27FC236}">
                <a16:creationId xmlns:a16="http://schemas.microsoft.com/office/drawing/2014/main" id="{8BDB1B4C-6B00-C841-7D31-92A462099C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FE04FB-3EE5-803B-D5A4-BD38B189853F}"/>
              </a:ext>
            </a:extLst>
          </p:cNvPr>
          <p:cNvSpPr>
            <a:spLocks noGrp="1"/>
          </p:cNvSpPr>
          <p:nvPr>
            <p:ph type="sldNum" sz="quarter" idx="12"/>
          </p:nvPr>
        </p:nvSpPr>
        <p:spPr/>
        <p:txBody>
          <a:bodyPr/>
          <a:lstStyle/>
          <a:p>
            <a:fld id="{0F2105CC-5772-49C5-93CA-7619D779CFAB}" type="slidenum">
              <a:rPr lang="en-IN" smtClean="0"/>
              <a:t>‹#›</a:t>
            </a:fld>
            <a:endParaRPr lang="en-IN"/>
          </a:p>
        </p:txBody>
      </p:sp>
    </p:spTree>
    <p:extLst>
      <p:ext uri="{BB962C8B-B14F-4D97-AF65-F5344CB8AC3E}">
        <p14:creationId xmlns:p14="http://schemas.microsoft.com/office/powerpoint/2010/main" val="2020069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6858-F0E4-B34B-5414-77AF2532DB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CDEDFA-506E-84BD-034A-0B4CE811F2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33BE61-599D-C849-81CB-83D05E6F1542}"/>
              </a:ext>
            </a:extLst>
          </p:cNvPr>
          <p:cNvSpPr>
            <a:spLocks noGrp="1"/>
          </p:cNvSpPr>
          <p:nvPr>
            <p:ph type="dt" sz="half" idx="10"/>
          </p:nvPr>
        </p:nvSpPr>
        <p:spPr/>
        <p:txBody>
          <a:bodyPr/>
          <a:lstStyle/>
          <a:p>
            <a:fld id="{34935680-AC31-4973-9A7B-F9B05006E7C0}" type="datetimeFigureOut">
              <a:rPr lang="en-IN" smtClean="0"/>
              <a:t>06-03-2024</a:t>
            </a:fld>
            <a:endParaRPr lang="en-IN"/>
          </a:p>
        </p:txBody>
      </p:sp>
      <p:sp>
        <p:nvSpPr>
          <p:cNvPr id="5" name="Footer Placeholder 4">
            <a:extLst>
              <a:ext uri="{FF2B5EF4-FFF2-40B4-BE49-F238E27FC236}">
                <a16:creationId xmlns:a16="http://schemas.microsoft.com/office/drawing/2014/main" id="{E2B076FD-8740-E576-C9E5-015491FF1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B0F5C7-4E50-CAF9-9F79-D3EFA89DECAE}"/>
              </a:ext>
            </a:extLst>
          </p:cNvPr>
          <p:cNvSpPr>
            <a:spLocks noGrp="1"/>
          </p:cNvSpPr>
          <p:nvPr>
            <p:ph type="sldNum" sz="quarter" idx="12"/>
          </p:nvPr>
        </p:nvSpPr>
        <p:spPr/>
        <p:txBody>
          <a:bodyPr/>
          <a:lstStyle/>
          <a:p>
            <a:fld id="{0F2105CC-5772-49C5-93CA-7619D779CFAB}" type="slidenum">
              <a:rPr lang="en-IN" smtClean="0"/>
              <a:t>‹#›</a:t>
            </a:fld>
            <a:endParaRPr lang="en-IN"/>
          </a:p>
        </p:txBody>
      </p:sp>
    </p:spTree>
    <p:extLst>
      <p:ext uri="{BB962C8B-B14F-4D97-AF65-F5344CB8AC3E}">
        <p14:creationId xmlns:p14="http://schemas.microsoft.com/office/powerpoint/2010/main" val="287287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3B2E-8AE3-BE81-DB04-1E6DA70F84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81D78D-DDD9-9103-075C-958484CFDC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3F8FBB-F5CC-CED0-97E8-E0C5028D9C11}"/>
              </a:ext>
            </a:extLst>
          </p:cNvPr>
          <p:cNvSpPr>
            <a:spLocks noGrp="1"/>
          </p:cNvSpPr>
          <p:nvPr>
            <p:ph type="dt" sz="half" idx="10"/>
          </p:nvPr>
        </p:nvSpPr>
        <p:spPr/>
        <p:txBody>
          <a:bodyPr/>
          <a:lstStyle/>
          <a:p>
            <a:fld id="{34935680-AC31-4973-9A7B-F9B05006E7C0}" type="datetimeFigureOut">
              <a:rPr lang="en-IN" smtClean="0"/>
              <a:t>06-03-2024</a:t>
            </a:fld>
            <a:endParaRPr lang="en-IN"/>
          </a:p>
        </p:txBody>
      </p:sp>
      <p:sp>
        <p:nvSpPr>
          <p:cNvPr id="5" name="Footer Placeholder 4">
            <a:extLst>
              <a:ext uri="{FF2B5EF4-FFF2-40B4-BE49-F238E27FC236}">
                <a16:creationId xmlns:a16="http://schemas.microsoft.com/office/drawing/2014/main" id="{20F743B1-6438-3E2E-7254-945188ADEF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FACBDB-AC80-6BCE-70A3-377B0EFD1AD5}"/>
              </a:ext>
            </a:extLst>
          </p:cNvPr>
          <p:cNvSpPr>
            <a:spLocks noGrp="1"/>
          </p:cNvSpPr>
          <p:nvPr>
            <p:ph type="sldNum" sz="quarter" idx="12"/>
          </p:nvPr>
        </p:nvSpPr>
        <p:spPr/>
        <p:txBody>
          <a:bodyPr/>
          <a:lstStyle/>
          <a:p>
            <a:fld id="{0F2105CC-5772-49C5-93CA-7619D779CFAB}" type="slidenum">
              <a:rPr lang="en-IN" smtClean="0"/>
              <a:t>‹#›</a:t>
            </a:fld>
            <a:endParaRPr lang="en-IN"/>
          </a:p>
        </p:txBody>
      </p:sp>
    </p:spTree>
    <p:extLst>
      <p:ext uri="{BB962C8B-B14F-4D97-AF65-F5344CB8AC3E}">
        <p14:creationId xmlns:p14="http://schemas.microsoft.com/office/powerpoint/2010/main" val="25399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1A49-6E63-E0D3-B722-301EA4AC09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9A195C-B9D6-EBF0-F836-473C0356A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AACEA3-5DD1-3518-79BF-3D04BD76E2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1B7ABC-C0F6-E79E-64DE-23D05F170123}"/>
              </a:ext>
            </a:extLst>
          </p:cNvPr>
          <p:cNvSpPr>
            <a:spLocks noGrp="1"/>
          </p:cNvSpPr>
          <p:nvPr>
            <p:ph type="dt" sz="half" idx="10"/>
          </p:nvPr>
        </p:nvSpPr>
        <p:spPr/>
        <p:txBody>
          <a:bodyPr/>
          <a:lstStyle/>
          <a:p>
            <a:fld id="{34935680-AC31-4973-9A7B-F9B05006E7C0}" type="datetimeFigureOut">
              <a:rPr lang="en-IN" smtClean="0"/>
              <a:t>06-03-2024</a:t>
            </a:fld>
            <a:endParaRPr lang="en-IN"/>
          </a:p>
        </p:txBody>
      </p:sp>
      <p:sp>
        <p:nvSpPr>
          <p:cNvPr id="6" name="Footer Placeholder 5">
            <a:extLst>
              <a:ext uri="{FF2B5EF4-FFF2-40B4-BE49-F238E27FC236}">
                <a16:creationId xmlns:a16="http://schemas.microsoft.com/office/drawing/2014/main" id="{C22D146B-E885-AD17-7445-0B65FA4946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0E7B8A-5E46-B382-0F7C-06DB1165D2C8}"/>
              </a:ext>
            </a:extLst>
          </p:cNvPr>
          <p:cNvSpPr>
            <a:spLocks noGrp="1"/>
          </p:cNvSpPr>
          <p:nvPr>
            <p:ph type="sldNum" sz="quarter" idx="12"/>
          </p:nvPr>
        </p:nvSpPr>
        <p:spPr/>
        <p:txBody>
          <a:bodyPr/>
          <a:lstStyle/>
          <a:p>
            <a:fld id="{0F2105CC-5772-49C5-93CA-7619D779CFAB}" type="slidenum">
              <a:rPr lang="en-IN" smtClean="0"/>
              <a:t>‹#›</a:t>
            </a:fld>
            <a:endParaRPr lang="en-IN"/>
          </a:p>
        </p:txBody>
      </p:sp>
    </p:spTree>
    <p:extLst>
      <p:ext uri="{BB962C8B-B14F-4D97-AF65-F5344CB8AC3E}">
        <p14:creationId xmlns:p14="http://schemas.microsoft.com/office/powerpoint/2010/main" val="1115393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5800A-16DD-2D2D-20E1-6049332FFB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FBF00A-78C6-2EC1-20E2-BA36AB61F1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4C3D5F-EADC-5B0F-4CE9-9B18237956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3B418C-195F-79DD-C308-0DB10ADDCA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7FA8EB-A647-8634-6BB3-81693ADE1A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7CBBDB-4E0C-0BE2-44E6-9A4406330835}"/>
              </a:ext>
            </a:extLst>
          </p:cNvPr>
          <p:cNvSpPr>
            <a:spLocks noGrp="1"/>
          </p:cNvSpPr>
          <p:nvPr>
            <p:ph type="dt" sz="half" idx="10"/>
          </p:nvPr>
        </p:nvSpPr>
        <p:spPr/>
        <p:txBody>
          <a:bodyPr/>
          <a:lstStyle/>
          <a:p>
            <a:fld id="{34935680-AC31-4973-9A7B-F9B05006E7C0}" type="datetimeFigureOut">
              <a:rPr lang="en-IN" smtClean="0"/>
              <a:t>06-03-2024</a:t>
            </a:fld>
            <a:endParaRPr lang="en-IN"/>
          </a:p>
        </p:txBody>
      </p:sp>
      <p:sp>
        <p:nvSpPr>
          <p:cNvPr id="8" name="Footer Placeholder 7">
            <a:extLst>
              <a:ext uri="{FF2B5EF4-FFF2-40B4-BE49-F238E27FC236}">
                <a16:creationId xmlns:a16="http://schemas.microsoft.com/office/drawing/2014/main" id="{08EDE1C9-6F58-E649-5113-A4F340968A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12D19B-D8CD-4888-3AE7-B11BDC691FE5}"/>
              </a:ext>
            </a:extLst>
          </p:cNvPr>
          <p:cNvSpPr>
            <a:spLocks noGrp="1"/>
          </p:cNvSpPr>
          <p:nvPr>
            <p:ph type="sldNum" sz="quarter" idx="12"/>
          </p:nvPr>
        </p:nvSpPr>
        <p:spPr/>
        <p:txBody>
          <a:bodyPr/>
          <a:lstStyle/>
          <a:p>
            <a:fld id="{0F2105CC-5772-49C5-93CA-7619D779CFAB}" type="slidenum">
              <a:rPr lang="en-IN" smtClean="0"/>
              <a:t>‹#›</a:t>
            </a:fld>
            <a:endParaRPr lang="en-IN"/>
          </a:p>
        </p:txBody>
      </p:sp>
    </p:spTree>
    <p:extLst>
      <p:ext uri="{BB962C8B-B14F-4D97-AF65-F5344CB8AC3E}">
        <p14:creationId xmlns:p14="http://schemas.microsoft.com/office/powerpoint/2010/main" val="158276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6107-7C1F-665D-57B3-3A90FA2663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BA14B0-E149-DBE5-DFB5-FAAB9F55C5CF}"/>
              </a:ext>
            </a:extLst>
          </p:cNvPr>
          <p:cNvSpPr>
            <a:spLocks noGrp="1"/>
          </p:cNvSpPr>
          <p:nvPr>
            <p:ph type="dt" sz="half" idx="10"/>
          </p:nvPr>
        </p:nvSpPr>
        <p:spPr/>
        <p:txBody>
          <a:bodyPr/>
          <a:lstStyle/>
          <a:p>
            <a:fld id="{34935680-AC31-4973-9A7B-F9B05006E7C0}" type="datetimeFigureOut">
              <a:rPr lang="en-IN" smtClean="0"/>
              <a:t>06-03-2024</a:t>
            </a:fld>
            <a:endParaRPr lang="en-IN"/>
          </a:p>
        </p:txBody>
      </p:sp>
      <p:sp>
        <p:nvSpPr>
          <p:cNvPr id="4" name="Footer Placeholder 3">
            <a:extLst>
              <a:ext uri="{FF2B5EF4-FFF2-40B4-BE49-F238E27FC236}">
                <a16:creationId xmlns:a16="http://schemas.microsoft.com/office/drawing/2014/main" id="{85FCB1E8-9913-C843-FCCA-82FB135789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AE316C-87AC-7C37-50BB-4C6A4CD03A44}"/>
              </a:ext>
            </a:extLst>
          </p:cNvPr>
          <p:cNvSpPr>
            <a:spLocks noGrp="1"/>
          </p:cNvSpPr>
          <p:nvPr>
            <p:ph type="sldNum" sz="quarter" idx="12"/>
          </p:nvPr>
        </p:nvSpPr>
        <p:spPr/>
        <p:txBody>
          <a:bodyPr/>
          <a:lstStyle/>
          <a:p>
            <a:fld id="{0F2105CC-5772-49C5-93CA-7619D779CFAB}" type="slidenum">
              <a:rPr lang="en-IN" smtClean="0"/>
              <a:t>‹#›</a:t>
            </a:fld>
            <a:endParaRPr lang="en-IN"/>
          </a:p>
        </p:txBody>
      </p:sp>
    </p:spTree>
    <p:extLst>
      <p:ext uri="{BB962C8B-B14F-4D97-AF65-F5344CB8AC3E}">
        <p14:creationId xmlns:p14="http://schemas.microsoft.com/office/powerpoint/2010/main" val="39807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12C74D-7C8E-890D-2BBD-EA29A36B4559}"/>
              </a:ext>
            </a:extLst>
          </p:cNvPr>
          <p:cNvSpPr>
            <a:spLocks noGrp="1"/>
          </p:cNvSpPr>
          <p:nvPr>
            <p:ph type="dt" sz="half" idx="10"/>
          </p:nvPr>
        </p:nvSpPr>
        <p:spPr/>
        <p:txBody>
          <a:bodyPr/>
          <a:lstStyle/>
          <a:p>
            <a:fld id="{34935680-AC31-4973-9A7B-F9B05006E7C0}" type="datetimeFigureOut">
              <a:rPr lang="en-IN" smtClean="0"/>
              <a:t>06-03-2024</a:t>
            </a:fld>
            <a:endParaRPr lang="en-IN"/>
          </a:p>
        </p:txBody>
      </p:sp>
      <p:sp>
        <p:nvSpPr>
          <p:cNvPr id="3" name="Footer Placeholder 2">
            <a:extLst>
              <a:ext uri="{FF2B5EF4-FFF2-40B4-BE49-F238E27FC236}">
                <a16:creationId xmlns:a16="http://schemas.microsoft.com/office/drawing/2014/main" id="{A311BBAF-3621-0BFA-8228-D162EBA9C0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9B9E3B-2A1E-F88A-92EE-C323C2873BCA}"/>
              </a:ext>
            </a:extLst>
          </p:cNvPr>
          <p:cNvSpPr>
            <a:spLocks noGrp="1"/>
          </p:cNvSpPr>
          <p:nvPr>
            <p:ph type="sldNum" sz="quarter" idx="12"/>
          </p:nvPr>
        </p:nvSpPr>
        <p:spPr/>
        <p:txBody>
          <a:bodyPr/>
          <a:lstStyle/>
          <a:p>
            <a:fld id="{0F2105CC-5772-49C5-93CA-7619D779CFAB}" type="slidenum">
              <a:rPr lang="en-IN" smtClean="0"/>
              <a:t>‹#›</a:t>
            </a:fld>
            <a:endParaRPr lang="en-IN"/>
          </a:p>
        </p:txBody>
      </p:sp>
    </p:spTree>
    <p:extLst>
      <p:ext uri="{BB962C8B-B14F-4D97-AF65-F5344CB8AC3E}">
        <p14:creationId xmlns:p14="http://schemas.microsoft.com/office/powerpoint/2010/main" val="312236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A909-A4E5-6FAA-EF79-194394746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6F511B-90F5-CCDD-09D7-F421F4E296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76DB22-E7E3-AFA9-6409-ECF301EDB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940E24-4BBF-6516-473B-CE4E5F5D9DD6}"/>
              </a:ext>
            </a:extLst>
          </p:cNvPr>
          <p:cNvSpPr>
            <a:spLocks noGrp="1"/>
          </p:cNvSpPr>
          <p:nvPr>
            <p:ph type="dt" sz="half" idx="10"/>
          </p:nvPr>
        </p:nvSpPr>
        <p:spPr/>
        <p:txBody>
          <a:bodyPr/>
          <a:lstStyle/>
          <a:p>
            <a:fld id="{34935680-AC31-4973-9A7B-F9B05006E7C0}" type="datetimeFigureOut">
              <a:rPr lang="en-IN" smtClean="0"/>
              <a:t>06-03-2024</a:t>
            </a:fld>
            <a:endParaRPr lang="en-IN"/>
          </a:p>
        </p:txBody>
      </p:sp>
      <p:sp>
        <p:nvSpPr>
          <p:cNvPr id="6" name="Footer Placeholder 5">
            <a:extLst>
              <a:ext uri="{FF2B5EF4-FFF2-40B4-BE49-F238E27FC236}">
                <a16:creationId xmlns:a16="http://schemas.microsoft.com/office/drawing/2014/main" id="{9B34DE7F-ECF7-95E6-D4E7-D55FEED72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474798-B976-14EE-A6CF-014DEED9AEB9}"/>
              </a:ext>
            </a:extLst>
          </p:cNvPr>
          <p:cNvSpPr>
            <a:spLocks noGrp="1"/>
          </p:cNvSpPr>
          <p:nvPr>
            <p:ph type="sldNum" sz="quarter" idx="12"/>
          </p:nvPr>
        </p:nvSpPr>
        <p:spPr/>
        <p:txBody>
          <a:bodyPr/>
          <a:lstStyle/>
          <a:p>
            <a:fld id="{0F2105CC-5772-49C5-93CA-7619D779CFAB}" type="slidenum">
              <a:rPr lang="en-IN" smtClean="0"/>
              <a:t>‹#›</a:t>
            </a:fld>
            <a:endParaRPr lang="en-IN"/>
          </a:p>
        </p:txBody>
      </p:sp>
    </p:spTree>
    <p:extLst>
      <p:ext uri="{BB962C8B-B14F-4D97-AF65-F5344CB8AC3E}">
        <p14:creationId xmlns:p14="http://schemas.microsoft.com/office/powerpoint/2010/main" val="258918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5608-26DE-2970-C1FB-3E574BB3C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5DDAF2-AE9E-29E7-DF2C-00D58BDE94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6676F9-42E4-6BBC-5AB8-C22B6CF5E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D1B35-F63E-9CCF-F149-21D27B10BFB1}"/>
              </a:ext>
            </a:extLst>
          </p:cNvPr>
          <p:cNvSpPr>
            <a:spLocks noGrp="1"/>
          </p:cNvSpPr>
          <p:nvPr>
            <p:ph type="dt" sz="half" idx="10"/>
          </p:nvPr>
        </p:nvSpPr>
        <p:spPr/>
        <p:txBody>
          <a:bodyPr/>
          <a:lstStyle/>
          <a:p>
            <a:fld id="{34935680-AC31-4973-9A7B-F9B05006E7C0}" type="datetimeFigureOut">
              <a:rPr lang="en-IN" smtClean="0"/>
              <a:t>06-03-2024</a:t>
            </a:fld>
            <a:endParaRPr lang="en-IN"/>
          </a:p>
        </p:txBody>
      </p:sp>
      <p:sp>
        <p:nvSpPr>
          <p:cNvPr id="6" name="Footer Placeholder 5">
            <a:extLst>
              <a:ext uri="{FF2B5EF4-FFF2-40B4-BE49-F238E27FC236}">
                <a16:creationId xmlns:a16="http://schemas.microsoft.com/office/drawing/2014/main" id="{4119B0D5-2298-F6CC-9BD4-E6D97126B8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C22DAB-C1B3-2AD3-0D90-229FD1945F5E}"/>
              </a:ext>
            </a:extLst>
          </p:cNvPr>
          <p:cNvSpPr>
            <a:spLocks noGrp="1"/>
          </p:cNvSpPr>
          <p:nvPr>
            <p:ph type="sldNum" sz="quarter" idx="12"/>
          </p:nvPr>
        </p:nvSpPr>
        <p:spPr/>
        <p:txBody>
          <a:bodyPr/>
          <a:lstStyle/>
          <a:p>
            <a:fld id="{0F2105CC-5772-49C5-93CA-7619D779CFAB}" type="slidenum">
              <a:rPr lang="en-IN" smtClean="0"/>
              <a:t>‹#›</a:t>
            </a:fld>
            <a:endParaRPr lang="en-IN"/>
          </a:p>
        </p:txBody>
      </p:sp>
    </p:spTree>
    <p:extLst>
      <p:ext uri="{BB962C8B-B14F-4D97-AF65-F5344CB8AC3E}">
        <p14:creationId xmlns:p14="http://schemas.microsoft.com/office/powerpoint/2010/main" val="264730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B99264-1EAE-1106-86F8-3FC118C6C9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CAABFC-FF75-FECA-5B62-46D48C1A6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F4A34C-8C00-7833-ED0F-351A660658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35680-AC31-4973-9A7B-F9B05006E7C0}" type="datetimeFigureOut">
              <a:rPr lang="en-IN" smtClean="0"/>
              <a:t>06-03-2024</a:t>
            </a:fld>
            <a:endParaRPr lang="en-IN"/>
          </a:p>
        </p:txBody>
      </p:sp>
      <p:sp>
        <p:nvSpPr>
          <p:cNvPr id="5" name="Footer Placeholder 4">
            <a:extLst>
              <a:ext uri="{FF2B5EF4-FFF2-40B4-BE49-F238E27FC236}">
                <a16:creationId xmlns:a16="http://schemas.microsoft.com/office/drawing/2014/main" id="{36F6C376-E6DF-33A5-7107-849E1FDBE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C49106-E7E4-CFC5-EF92-9ED7539993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105CC-5772-49C5-93CA-7619D779CFAB}" type="slidenum">
              <a:rPr lang="en-IN" smtClean="0"/>
              <a:t>‹#›</a:t>
            </a:fld>
            <a:endParaRPr lang="en-IN"/>
          </a:p>
        </p:txBody>
      </p:sp>
    </p:spTree>
    <p:extLst>
      <p:ext uri="{BB962C8B-B14F-4D97-AF65-F5344CB8AC3E}">
        <p14:creationId xmlns:p14="http://schemas.microsoft.com/office/powerpoint/2010/main" val="1532352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E111A1-7CF0-F0A3-EA2D-AB0565009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 y="25147"/>
            <a:ext cx="12192000" cy="6837593"/>
          </a:xfrm>
          <a:prstGeom prst="rect">
            <a:avLst/>
          </a:prstGeom>
        </p:spPr>
      </p:pic>
      <p:sp>
        <p:nvSpPr>
          <p:cNvPr id="6" name="Title 5">
            <a:extLst>
              <a:ext uri="{FF2B5EF4-FFF2-40B4-BE49-F238E27FC236}">
                <a16:creationId xmlns:a16="http://schemas.microsoft.com/office/drawing/2014/main" id="{21B54FF7-1A28-FFF5-FCDC-95BE70A916E3}"/>
              </a:ext>
            </a:extLst>
          </p:cNvPr>
          <p:cNvSpPr>
            <a:spLocks noGrp="1"/>
          </p:cNvSpPr>
          <p:nvPr>
            <p:ph type="ctrTitle"/>
          </p:nvPr>
        </p:nvSpPr>
        <p:spPr>
          <a:xfrm>
            <a:off x="1371599" y="448235"/>
            <a:ext cx="8857129" cy="2680448"/>
          </a:xfrm>
        </p:spPr>
        <p:txBody>
          <a:bodyPr>
            <a:normAutofit/>
          </a:bodyPr>
          <a:lstStyle/>
          <a:p>
            <a:r>
              <a:rPr lang="en-US" sz="6600" dirty="0" err="1">
                <a:latin typeface="Algerian" panose="04020705040A02060702" pitchFamily="82" charset="0"/>
              </a:rPr>
              <a:t>PAWfect</a:t>
            </a:r>
            <a:r>
              <a:rPr lang="en-US" sz="6600" dirty="0">
                <a:latin typeface="Algerian" panose="04020705040A02060702" pitchFamily="82" charset="0"/>
              </a:rPr>
              <a:t> Care</a:t>
            </a:r>
            <a:br>
              <a:rPr lang="en-US" sz="6600" dirty="0">
                <a:latin typeface="Algerian" panose="04020705040A02060702" pitchFamily="82" charset="0"/>
              </a:rPr>
            </a:br>
            <a:r>
              <a:rPr lang="en-US" sz="6600" dirty="0">
                <a:latin typeface="Algerian" panose="04020705040A02060702" pitchFamily="82" charset="0"/>
              </a:rPr>
              <a:t>         Platform</a:t>
            </a:r>
            <a:endParaRPr lang="en-IN" sz="6600" dirty="0">
              <a:latin typeface="Algerian" panose="04020705040A02060702" pitchFamily="82" charset="0"/>
            </a:endParaRPr>
          </a:p>
        </p:txBody>
      </p:sp>
      <p:sp>
        <p:nvSpPr>
          <p:cNvPr id="7" name="Subtitle 6">
            <a:extLst>
              <a:ext uri="{FF2B5EF4-FFF2-40B4-BE49-F238E27FC236}">
                <a16:creationId xmlns:a16="http://schemas.microsoft.com/office/drawing/2014/main" id="{0FA19EEA-21DE-3079-4BFF-96B84D7311C7}"/>
              </a:ext>
            </a:extLst>
          </p:cNvPr>
          <p:cNvSpPr>
            <a:spLocks noGrp="1"/>
          </p:cNvSpPr>
          <p:nvPr>
            <p:ph type="subTitle" idx="1"/>
          </p:nvPr>
        </p:nvSpPr>
        <p:spPr>
          <a:xfrm>
            <a:off x="5629835" y="4516437"/>
            <a:ext cx="6364942" cy="1821609"/>
          </a:xfrm>
        </p:spPr>
        <p:txBody>
          <a:bodyPr/>
          <a:lstStyle/>
          <a:p>
            <a:r>
              <a:rPr lang="en-US" dirty="0" err="1"/>
              <a:t>S.Bharath</a:t>
            </a:r>
            <a:r>
              <a:rPr lang="en-US" dirty="0"/>
              <a:t> Reddy  1602-21-737-144</a:t>
            </a:r>
          </a:p>
          <a:p>
            <a:r>
              <a:rPr lang="en-US" dirty="0" err="1"/>
              <a:t>S.Saipraneetha</a:t>
            </a:r>
            <a:r>
              <a:rPr lang="en-US" dirty="0"/>
              <a:t>    1602-21-737-170</a:t>
            </a:r>
          </a:p>
          <a:p>
            <a:r>
              <a:rPr lang="en-US" dirty="0" err="1"/>
              <a:t>A.Hasitha</a:t>
            </a:r>
            <a:r>
              <a:rPr lang="en-US" dirty="0"/>
              <a:t>               1602-21-737-315</a:t>
            </a:r>
            <a:endParaRPr lang="en-IN" dirty="0"/>
          </a:p>
        </p:txBody>
      </p:sp>
      <p:pic>
        <p:nvPicPr>
          <p:cNvPr id="3" name="Picture 2">
            <a:extLst>
              <a:ext uri="{FF2B5EF4-FFF2-40B4-BE49-F238E27FC236}">
                <a16:creationId xmlns:a16="http://schemas.microsoft.com/office/drawing/2014/main" id="{3CA1C33A-3A9D-8880-36FC-6157D8AF0270}"/>
              </a:ext>
            </a:extLst>
          </p:cNvPr>
          <p:cNvPicPr>
            <a:picLocks noChangeAspect="1"/>
          </p:cNvPicPr>
          <p:nvPr/>
        </p:nvPicPr>
        <p:blipFill>
          <a:blip r:embed="rId3"/>
          <a:stretch>
            <a:fillRect/>
          </a:stretch>
        </p:blipFill>
        <p:spPr>
          <a:xfrm>
            <a:off x="9943916" y="147919"/>
            <a:ext cx="1974153" cy="2680448"/>
          </a:xfrm>
          <a:prstGeom prst="rect">
            <a:avLst/>
          </a:prstGeom>
        </p:spPr>
      </p:pic>
    </p:spTree>
    <p:extLst>
      <p:ext uri="{BB962C8B-B14F-4D97-AF65-F5344CB8AC3E}">
        <p14:creationId xmlns:p14="http://schemas.microsoft.com/office/powerpoint/2010/main" val="43851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68F75D-C585-717A-F100-A3DC68987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20"/>
            <a:ext cx="12192000" cy="6858000"/>
          </a:xfrm>
          <a:prstGeom prst="rect">
            <a:avLst/>
          </a:prstGeom>
        </p:spPr>
      </p:pic>
      <p:sp>
        <p:nvSpPr>
          <p:cNvPr id="4" name="Title 3">
            <a:extLst>
              <a:ext uri="{FF2B5EF4-FFF2-40B4-BE49-F238E27FC236}">
                <a16:creationId xmlns:a16="http://schemas.microsoft.com/office/drawing/2014/main" id="{F901E3F1-71F7-5483-45A9-9E118638A2B3}"/>
              </a:ext>
            </a:extLst>
          </p:cNvPr>
          <p:cNvSpPr>
            <a:spLocks noGrp="1"/>
          </p:cNvSpPr>
          <p:nvPr>
            <p:ph type="title"/>
          </p:nvPr>
        </p:nvSpPr>
        <p:spPr>
          <a:xfrm>
            <a:off x="838200" y="681037"/>
            <a:ext cx="10515600" cy="1739434"/>
          </a:xfrm>
        </p:spPr>
        <p:txBody>
          <a:bodyPr>
            <a:normAutofit/>
          </a:bodyPr>
          <a:lstStyle/>
          <a:p>
            <a:r>
              <a:rPr lang="en-US" sz="6000" dirty="0">
                <a:latin typeface="Algerian" panose="04020705040A02060702" pitchFamily="82" charset="0"/>
              </a:rPr>
              <a:t>Problem Statement:</a:t>
            </a:r>
            <a:endParaRPr lang="en-IN" sz="6000" dirty="0">
              <a:latin typeface="Algerian" panose="04020705040A02060702" pitchFamily="82" charset="0"/>
            </a:endParaRPr>
          </a:p>
        </p:txBody>
      </p:sp>
      <p:sp>
        <p:nvSpPr>
          <p:cNvPr id="5" name="Content Placeholder 4">
            <a:extLst>
              <a:ext uri="{FF2B5EF4-FFF2-40B4-BE49-F238E27FC236}">
                <a16:creationId xmlns:a16="http://schemas.microsoft.com/office/drawing/2014/main" id="{C9A5F26C-C369-CAF9-EFC0-303B736B2507}"/>
              </a:ext>
            </a:extLst>
          </p:cNvPr>
          <p:cNvSpPr>
            <a:spLocks noGrp="1"/>
          </p:cNvSpPr>
          <p:nvPr>
            <p:ph idx="1"/>
          </p:nvPr>
        </p:nvSpPr>
        <p:spPr>
          <a:xfrm>
            <a:off x="4177552" y="2420471"/>
            <a:ext cx="7689328" cy="3621741"/>
          </a:xfrm>
        </p:spPr>
        <p:txBody>
          <a:bodyPr>
            <a:normAutofit/>
          </a:bodyPr>
          <a:lstStyle/>
          <a:p>
            <a:pPr marL="0" indent="0">
              <a:buNone/>
            </a:pPr>
            <a:r>
              <a:rPr lang="en-IN" sz="2400" dirty="0">
                <a:latin typeface="Heebo" pitchFamily="2" charset="-79"/>
                <a:cs typeface="Heebo" pitchFamily="2" charset="-79"/>
              </a:rPr>
              <a:t>Pet care involves various tasks, pet parents often find difficulties in finding reliable help for pet care and also understanding the specific needs of different breeds.</a:t>
            </a:r>
          </a:p>
          <a:p>
            <a:pPr marL="0" indent="0">
              <a:buNone/>
            </a:pPr>
            <a:r>
              <a:rPr lang="en-IN" sz="2400" dirty="0">
                <a:latin typeface="Heebo" pitchFamily="2" charset="-79"/>
                <a:cs typeface="Heebo" pitchFamily="2" charset="-79"/>
              </a:rPr>
              <a:t>However finding reliable resources and services for these tasks can be challenging and time-consuming for pet owners.</a:t>
            </a:r>
            <a:endParaRPr lang="en-US" sz="2400" dirty="0">
              <a:latin typeface="Heebo" pitchFamily="2" charset="-79"/>
              <a:cs typeface="Heebo" pitchFamily="2" charset="-79"/>
            </a:endParaRPr>
          </a:p>
        </p:txBody>
      </p:sp>
    </p:spTree>
    <p:extLst>
      <p:ext uri="{BB962C8B-B14F-4D97-AF65-F5344CB8AC3E}">
        <p14:creationId xmlns:p14="http://schemas.microsoft.com/office/powerpoint/2010/main" val="5582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3F06C6-56D8-2B9E-D3EE-F08235F0E4C6}"/>
              </a:ext>
            </a:extLst>
          </p:cNvPr>
          <p:cNvSpPr>
            <a:spLocks noGrp="1"/>
          </p:cNvSpPr>
          <p:nvPr>
            <p:ph type="title"/>
          </p:nvPr>
        </p:nvSpPr>
        <p:spPr>
          <a:xfrm>
            <a:off x="251012" y="311337"/>
            <a:ext cx="10515600" cy="1325563"/>
          </a:xfrm>
        </p:spPr>
        <p:txBody>
          <a:bodyPr>
            <a:normAutofit/>
          </a:bodyPr>
          <a:lstStyle/>
          <a:p>
            <a:r>
              <a:rPr lang="en-IN" sz="6000" dirty="0">
                <a:latin typeface="Algerian" panose="04020705040A02060702" pitchFamily="82" charset="0"/>
              </a:rPr>
              <a:t>Motivation:</a:t>
            </a:r>
          </a:p>
        </p:txBody>
      </p:sp>
      <p:pic>
        <p:nvPicPr>
          <p:cNvPr id="8" name="Content Placeholder 7">
            <a:extLst>
              <a:ext uri="{FF2B5EF4-FFF2-40B4-BE49-F238E27FC236}">
                <a16:creationId xmlns:a16="http://schemas.microsoft.com/office/drawing/2014/main" id="{8524CAB4-9C4C-3E82-3A42-ABE05042A52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6367" y="1977294"/>
            <a:ext cx="3929102" cy="3089228"/>
          </a:xfrm>
        </p:spPr>
      </p:pic>
      <p:sp>
        <p:nvSpPr>
          <p:cNvPr id="6" name="Content Placeholder 5">
            <a:extLst>
              <a:ext uri="{FF2B5EF4-FFF2-40B4-BE49-F238E27FC236}">
                <a16:creationId xmlns:a16="http://schemas.microsoft.com/office/drawing/2014/main" id="{7AF855E4-A444-6703-E95E-0CB7AFB894AC}"/>
              </a:ext>
            </a:extLst>
          </p:cNvPr>
          <p:cNvSpPr>
            <a:spLocks noGrp="1"/>
          </p:cNvSpPr>
          <p:nvPr>
            <p:ph sz="half" idx="2"/>
          </p:nvPr>
        </p:nvSpPr>
        <p:spPr>
          <a:xfrm>
            <a:off x="4590661" y="1977294"/>
            <a:ext cx="7503459" cy="4727574"/>
          </a:xfrm>
        </p:spPr>
        <p:txBody>
          <a:bodyPr>
            <a:normAutofit/>
          </a:bodyPr>
          <a:lstStyle/>
          <a:p>
            <a:pPr marL="0" indent="0">
              <a:buNone/>
            </a:pPr>
            <a:r>
              <a:rPr lang="en-US" sz="2400" dirty="0">
                <a:latin typeface="Heebo" pitchFamily="2" charset="-79"/>
                <a:cs typeface="Heebo" pitchFamily="2" charset="-79"/>
              </a:rPr>
              <a:t>Pets are cherished members of many households, but ensuring their well-being requires access to essential services and resources. Additionally,  understanding a pet's breed is crucial for tailoring care and addressing specific needs. We aim to empower pet owners to provide the best possible care for their beloved companions</a:t>
            </a:r>
            <a:endParaRPr lang="en-IN" sz="2400" dirty="0">
              <a:latin typeface="Heebo" pitchFamily="2" charset="-79"/>
              <a:cs typeface="Heebo" pitchFamily="2" charset="-79"/>
            </a:endParaRPr>
          </a:p>
        </p:txBody>
      </p:sp>
    </p:spTree>
    <p:extLst>
      <p:ext uri="{BB962C8B-B14F-4D97-AF65-F5344CB8AC3E}">
        <p14:creationId xmlns:p14="http://schemas.microsoft.com/office/powerpoint/2010/main" val="2746502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16BE1E-91C1-E8A7-AC3E-0EB223E20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AF2007A8-E02A-0349-3DA3-379A6219DDA8}"/>
              </a:ext>
            </a:extLst>
          </p:cNvPr>
          <p:cNvSpPr>
            <a:spLocks noGrp="1"/>
          </p:cNvSpPr>
          <p:nvPr>
            <p:ph type="title"/>
          </p:nvPr>
        </p:nvSpPr>
        <p:spPr>
          <a:xfrm>
            <a:off x="403412" y="365126"/>
            <a:ext cx="9681882" cy="1203698"/>
          </a:xfrm>
        </p:spPr>
        <p:txBody>
          <a:bodyPr/>
          <a:lstStyle/>
          <a:p>
            <a:r>
              <a:rPr lang="en-US" sz="6000" dirty="0">
                <a:latin typeface="Algerian" panose="04020705040A02060702" pitchFamily="82" charset="0"/>
              </a:rPr>
              <a:t>Abstract</a:t>
            </a:r>
            <a:r>
              <a:rPr lang="en-US" dirty="0">
                <a:latin typeface="Algerian" panose="04020705040A02060702" pitchFamily="82" charset="0"/>
              </a:rPr>
              <a:t>:</a:t>
            </a:r>
            <a:endParaRPr lang="en-IN" dirty="0">
              <a:latin typeface="Algerian" panose="04020705040A02060702" pitchFamily="82" charset="0"/>
            </a:endParaRPr>
          </a:p>
        </p:txBody>
      </p:sp>
      <p:sp>
        <p:nvSpPr>
          <p:cNvPr id="5" name="Content Placeholder 4">
            <a:extLst>
              <a:ext uri="{FF2B5EF4-FFF2-40B4-BE49-F238E27FC236}">
                <a16:creationId xmlns:a16="http://schemas.microsoft.com/office/drawing/2014/main" id="{DBAABCBC-2196-5FE1-BAC8-8DBDAD3F8C30}"/>
              </a:ext>
            </a:extLst>
          </p:cNvPr>
          <p:cNvSpPr>
            <a:spLocks noGrp="1"/>
          </p:cNvSpPr>
          <p:nvPr>
            <p:ph idx="1"/>
          </p:nvPr>
        </p:nvSpPr>
        <p:spPr>
          <a:xfrm>
            <a:off x="403412" y="1568823"/>
            <a:ext cx="5509708" cy="4588137"/>
          </a:xfrm>
        </p:spPr>
        <p:txBody>
          <a:bodyPr>
            <a:normAutofit lnSpcReduction="10000"/>
          </a:bodyPr>
          <a:lstStyle/>
          <a:p>
            <a:pPr marL="0" indent="0">
              <a:buNone/>
            </a:pPr>
            <a:r>
              <a:rPr lang="en-US" sz="2400" dirty="0">
                <a:latin typeface="Heebo" pitchFamily="2" charset="-79"/>
                <a:cs typeface="Heebo" pitchFamily="2" charset="-79"/>
              </a:rPr>
              <a:t>Our pet care website offers a one-stop solution for pet owners, providing easy access to essential services and resources. With features such as pet adoption, grooming center locators, collaborations with local pet sellers, scheduling veterinary appointments, and a breed recognition chatbot.</a:t>
            </a:r>
          </a:p>
          <a:p>
            <a:pPr marL="0" indent="0">
              <a:buNone/>
            </a:pPr>
            <a:r>
              <a:rPr lang="en-US" sz="2400" dirty="0">
                <a:latin typeface="Heebo" pitchFamily="2" charset="-79"/>
                <a:cs typeface="Heebo" pitchFamily="2" charset="-79"/>
              </a:rPr>
              <a:t> </a:t>
            </a:r>
            <a:r>
              <a:rPr lang="en-US" sz="2400" b="0" i="0" dirty="0">
                <a:solidFill>
                  <a:srgbClr val="0D0D0D"/>
                </a:solidFill>
                <a:effectLst/>
                <a:latin typeface="Heebo" pitchFamily="2" charset="-79"/>
                <a:cs typeface="Heebo" pitchFamily="2" charset="-79"/>
              </a:rPr>
              <a:t>Our goal is to enhance the pet care experience by optimizing every step, from ensuring pets receive top-notch care and attention while making the entire process convenient and enjoyable for their owners</a:t>
            </a:r>
            <a:r>
              <a:rPr lang="en-US" sz="2400" b="0" i="0" dirty="0">
                <a:solidFill>
                  <a:srgbClr val="0D0D0D"/>
                </a:solidFill>
                <a:effectLst/>
                <a:latin typeface="Söhne"/>
              </a:rPr>
              <a:t>.</a:t>
            </a:r>
            <a:endParaRPr lang="en-IN" sz="2400" dirty="0">
              <a:latin typeface="Heebo" pitchFamily="2" charset="-79"/>
              <a:cs typeface="Heebo" pitchFamily="2" charset="-79"/>
            </a:endParaRPr>
          </a:p>
        </p:txBody>
      </p:sp>
    </p:spTree>
    <p:extLst>
      <p:ext uri="{BB962C8B-B14F-4D97-AF65-F5344CB8AC3E}">
        <p14:creationId xmlns:p14="http://schemas.microsoft.com/office/powerpoint/2010/main" val="170614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FA405D6-9540-A3B5-DBC4-382ABFF0CC39}"/>
              </a:ext>
            </a:extLst>
          </p:cNvPr>
          <p:cNvSpPr>
            <a:spLocks noGrp="1"/>
          </p:cNvSpPr>
          <p:nvPr>
            <p:ph type="title"/>
          </p:nvPr>
        </p:nvSpPr>
        <p:spPr>
          <a:xfrm>
            <a:off x="735837" y="248086"/>
            <a:ext cx="6176682" cy="878541"/>
          </a:xfrm>
        </p:spPr>
        <p:txBody>
          <a:bodyPr>
            <a:noAutofit/>
          </a:bodyPr>
          <a:lstStyle/>
          <a:p>
            <a:r>
              <a:rPr lang="en-IN" sz="6000" dirty="0">
                <a:latin typeface="Algerian" panose="04020705040A02060702" pitchFamily="82" charset="0"/>
              </a:rPr>
              <a:t>Features:</a:t>
            </a:r>
          </a:p>
        </p:txBody>
      </p:sp>
      <p:sp>
        <p:nvSpPr>
          <p:cNvPr id="3" name="Content Placeholder 2">
            <a:extLst>
              <a:ext uri="{FF2B5EF4-FFF2-40B4-BE49-F238E27FC236}">
                <a16:creationId xmlns:a16="http://schemas.microsoft.com/office/drawing/2014/main" id="{CD1CF943-0DF3-37D9-F5B3-E5FB699D44EC}"/>
              </a:ext>
            </a:extLst>
          </p:cNvPr>
          <p:cNvSpPr>
            <a:spLocks noGrp="1"/>
          </p:cNvSpPr>
          <p:nvPr>
            <p:ph sz="half" idx="1"/>
          </p:nvPr>
        </p:nvSpPr>
        <p:spPr/>
        <p:txBody>
          <a:bodyPr/>
          <a:lstStyle/>
          <a:p>
            <a:endParaRPr lang="en-IN" dirty="0"/>
          </a:p>
          <a:p>
            <a:endParaRPr lang="en-IN" dirty="0"/>
          </a:p>
        </p:txBody>
      </p:sp>
      <p:sp>
        <p:nvSpPr>
          <p:cNvPr id="14" name="TextBox 13">
            <a:extLst>
              <a:ext uri="{FF2B5EF4-FFF2-40B4-BE49-F238E27FC236}">
                <a16:creationId xmlns:a16="http://schemas.microsoft.com/office/drawing/2014/main" id="{B2E5375C-B505-FFA0-4977-A37E95D8420A}"/>
              </a:ext>
            </a:extLst>
          </p:cNvPr>
          <p:cNvSpPr txBox="1"/>
          <p:nvPr/>
        </p:nvSpPr>
        <p:spPr>
          <a:xfrm>
            <a:off x="735837" y="1449454"/>
            <a:ext cx="7475102" cy="4401205"/>
          </a:xfrm>
          <a:prstGeom prst="rect">
            <a:avLst/>
          </a:prstGeom>
          <a:noFill/>
        </p:spPr>
        <p:txBody>
          <a:bodyPr wrap="square">
            <a:spAutoFit/>
          </a:bodyPr>
          <a:lstStyle/>
          <a:p>
            <a:pPr marL="342900" indent="-342900">
              <a:buFont typeface="Arial" panose="020B0604020202020204" pitchFamily="34" charset="0"/>
              <a:buChar char="•"/>
            </a:pPr>
            <a:r>
              <a:rPr lang="en-US" sz="2000" b="1" u="sng" dirty="0">
                <a:latin typeface="Heebo" pitchFamily="2" charset="-79"/>
                <a:cs typeface="Heebo" pitchFamily="2" charset="-79"/>
              </a:rPr>
              <a:t>Adoption Assistance</a:t>
            </a:r>
            <a:r>
              <a:rPr lang="en-US" sz="2000" b="1" dirty="0">
                <a:latin typeface="Heebo" pitchFamily="2" charset="-79"/>
                <a:cs typeface="Heebo" pitchFamily="2" charset="-79"/>
              </a:rPr>
              <a:t>: </a:t>
            </a:r>
            <a:r>
              <a:rPr lang="en-US" sz="2000" dirty="0">
                <a:latin typeface="Heebo" pitchFamily="2" charset="-79"/>
                <a:cs typeface="Heebo" pitchFamily="2" charset="-79"/>
              </a:rPr>
              <a:t>Facilitate pet adoption by connecting users with shelters, rescue organizations, and individual pet owners.</a:t>
            </a:r>
          </a:p>
          <a:p>
            <a:pPr marL="342900" indent="-342900">
              <a:buFont typeface="Arial" panose="020B0604020202020204" pitchFamily="34" charset="0"/>
              <a:buChar char="•"/>
            </a:pPr>
            <a:r>
              <a:rPr lang="en-US" sz="2000" b="1" u="sng" dirty="0">
                <a:latin typeface="Heebo" pitchFamily="2" charset="-79"/>
                <a:cs typeface="Heebo" pitchFamily="2" charset="-79"/>
              </a:rPr>
              <a:t>Grooming Services</a:t>
            </a:r>
            <a:r>
              <a:rPr lang="en-US" sz="2000" b="1" dirty="0">
                <a:latin typeface="Heebo" pitchFamily="2" charset="-79"/>
                <a:cs typeface="Heebo" pitchFamily="2" charset="-79"/>
              </a:rPr>
              <a:t>: </a:t>
            </a:r>
            <a:r>
              <a:rPr lang="en-US" sz="2000" dirty="0">
                <a:latin typeface="Heebo" pitchFamily="2" charset="-79"/>
                <a:cs typeface="Heebo" pitchFamily="2" charset="-79"/>
              </a:rPr>
              <a:t>Provide resources, tips, and access to professional groomers for pet hygiene and grooming needs.</a:t>
            </a:r>
          </a:p>
          <a:p>
            <a:pPr marL="342900" indent="-342900">
              <a:buFont typeface="Arial" panose="020B0604020202020204" pitchFamily="34" charset="0"/>
              <a:buChar char="•"/>
            </a:pPr>
            <a:r>
              <a:rPr lang="en-US" sz="2000" b="1" u="sng" dirty="0">
                <a:latin typeface="Heebo" pitchFamily="2" charset="-79"/>
                <a:cs typeface="Heebo" pitchFamily="2" charset="-79"/>
              </a:rPr>
              <a:t>Veterinary Care Directory</a:t>
            </a:r>
            <a:r>
              <a:rPr lang="en-US" sz="2000" b="1" dirty="0">
                <a:latin typeface="Heebo" pitchFamily="2" charset="-79"/>
                <a:cs typeface="Heebo" pitchFamily="2" charset="-79"/>
              </a:rPr>
              <a:t>: </a:t>
            </a:r>
            <a:r>
              <a:rPr lang="en-US" sz="2000" dirty="0">
                <a:latin typeface="Heebo" pitchFamily="2" charset="-79"/>
                <a:cs typeface="Heebo" pitchFamily="2" charset="-79"/>
              </a:rPr>
              <a:t>Maintain a database of trusted veterinarians, clinics, and emergency services for pet health needs.</a:t>
            </a:r>
          </a:p>
          <a:p>
            <a:pPr marL="342900" indent="-342900">
              <a:buFont typeface="Arial" panose="020B0604020202020204" pitchFamily="34" charset="0"/>
              <a:buChar char="•"/>
            </a:pPr>
            <a:r>
              <a:rPr lang="en-US" sz="2000" b="1" u="sng" dirty="0">
                <a:latin typeface="Heebo" pitchFamily="2" charset="-79"/>
                <a:cs typeface="Heebo" pitchFamily="2" charset="-79"/>
              </a:rPr>
              <a:t>Breed Identification Tool</a:t>
            </a:r>
            <a:r>
              <a:rPr lang="en-US" sz="2000" b="1" dirty="0">
                <a:latin typeface="Heebo" pitchFamily="2" charset="-79"/>
                <a:cs typeface="Heebo" pitchFamily="2" charset="-79"/>
              </a:rPr>
              <a:t>:</a:t>
            </a:r>
            <a:r>
              <a:rPr lang="en-US" sz="2000" dirty="0">
                <a:latin typeface="Heebo" pitchFamily="2" charset="-79"/>
                <a:cs typeface="Heebo" pitchFamily="2" charset="-79"/>
              </a:rPr>
              <a:t> Utilize advanced Machine Learning algorithms to provide users with accurate breed identification for pets. </a:t>
            </a:r>
          </a:p>
          <a:p>
            <a:pPr marL="342900" indent="-342900">
              <a:buFont typeface="Arial" panose="020B0604020202020204" pitchFamily="34" charset="0"/>
              <a:buChar char="•"/>
            </a:pPr>
            <a:r>
              <a:rPr lang="en-US" sz="2000" b="1" u="sng" dirty="0">
                <a:latin typeface="Heebo" pitchFamily="2" charset="-79"/>
                <a:cs typeface="Heebo" pitchFamily="2" charset="-79"/>
              </a:rPr>
              <a:t>Community Support</a:t>
            </a:r>
            <a:r>
              <a:rPr lang="en-US" sz="2000" b="1" dirty="0">
                <a:latin typeface="Heebo" pitchFamily="2" charset="-79"/>
                <a:cs typeface="Heebo" pitchFamily="2" charset="-79"/>
              </a:rPr>
              <a:t>: </a:t>
            </a:r>
            <a:r>
              <a:rPr lang="en-US" sz="2000" dirty="0">
                <a:latin typeface="Heebo" pitchFamily="2" charset="-79"/>
                <a:cs typeface="Heebo" pitchFamily="2" charset="-79"/>
              </a:rPr>
              <a:t>Forums, chat groups, and online communities will allow pet owners to connect with each other, share experiences, and seek advice on pet care issues.</a:t>
            </a:r>
          </a:p>
        </p:txBody>
      </p:sp>
      <p:pic>
        <p:nvPicPr>
          <p:cNvPr id="18" name="Content Placeholder 17">
            <a:extLst>
              <a:ext uri="{FF2B5EF4-FFF2-40B4-BE49-F238E27FC236}">
                <a16:creationId xmlns:a16="http://schemas.microsoft.com/office/drawing/2014/main" id="{CCA480AA-5CFC-502B-FC7E-343F5330384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696131" y="1516042"/>
            <a:ext cx="2881330" cy="1721680"/>
          </a:xfrm>
        </p:spPr>
      </p:pic>
      <p:pic>
        <p:nvPicPr>
          <p:cNvPr id="20" name="Picture 19">
            <a:extLst>
              <a:ext uri="{FF2B5EF4-FFF2-40B4-BE49-F238E27FC236}">
                <a16:creationId xmlns:a16="http://schemas.microsoft.com/office/drawing/2014/main" id="{0F521808-C501-08B3-157B-F065B48ED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6131" y="3945575"/>
            <a:ext cx="2881330" cy="1905084"/>
          </a:xfrm>
          <a:prstGeom prst="rect">
            <a:avLst/>
          </a:prstGeom>
        </p:spPr>
      </p:pic>
    </p:spTree>
    <p:extLst>
      <p:ext uri="{BB962C8B-B14F-4D97-AF65-F5344CB8AC3E}">
        <p14:creationId xmlns:p14="http://schemas.microsoft.com/office/powerpoint/2010/main" val="62317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228DF0-FD06-9907-9DF1-BA2F9B07B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6">
            <a:extLst>
              <a:ext uri="{FF2B5EF4-FFF2-40B4-BE49-F238E27FC236}">
                <a16:creationId xmlns:a16="http://schemas.microsoft.com/office/drawing/2014/main" id="{E2D57384-E8E1-DE4D-310F-B2FC31336574}"/>
              </a:ext>
            </a:extLst>
          </p:cNvPr>
          <p:cNvSpPr>
            <a:spLocks noGrp="1"/>
          </p:cNvSpPr>
          <p:nvPr>
            <p:ph type="title"/>
          </p:nvPr>
        </p:nvSpPr>
        <p:spPr>
          <a:xfrm>
            <a:off x="2411506" y="365125"/>
            <a:ext cx="8942294" cy="1325563"/>
          </a:xfrm>
        </p:spPr>
        <p:txBody>
          <a:bodyPr>
            <a:normAutofit/>
          </a:bodyPr>
          <a:lstStyle/>
          <a:p>
            <a:r>
              <a:rPr lang="en-US" sz="6000" dirty="0">
                <a:latin typeface="Algerian" panose="04020705040A02060702" pitchFamily="82" charset="0"/>
                <a:cs typeface="Heebo" pitchFamily="2" charset="-79"/>
              </a:rPr>
              <a:t>Technology</a:t>
            </a:r>
            <a:r>
              <a:rPr lang="en-US" sz="6000" dirty="0">
                <a:latin typeface="Algerian" panose="04020705040A02060702" pitchFamily="82" charset="0"/>
              </a:rPr>
              <a:t> Stack</a:t>
            </a:r>
            <a:r>
              <a:rPr lang="en-US" sz="6000" dirty="0"/>
              <a:t>:</a:t>
            </a:r>
            <a:endParaRPr lang="en-IN" sz="6000" dirty="0"/>
          </a:p>
        </p:txBody>
      </p:sp>
      <p:sp>
        <p:nvSpPr>
          <p:cNvPr id="8" name="Content Placeholder 7">
            <a:extLst>
              <a:ext uri="{FF2B5EF4-FFF2-40B4-BE49-F238E27FC236}">
                <a16:creationId xmlns:a16="http://schemas.microsoft.com/office/drawing/2014/main" id="{FE5CECD2-B5BC-F680-FE9A-2AE4894D43C9}"/>
              </a:ext>
            </a:extLst>
          </p:cNvPr>
          <p:cNvSpPr>
            <a:spLocks noGrp="1"/>
          </p:cNvSpPr>
          <p:nvPr>
            <p:ph sz="half" idx="1"/>
          </p:nvPr>
        </p:nvSpPr>
        <p:spPr>
          <a:xfrm>
            <a:off x="2517618" y="1690688"/>
            <a:ext cx="2554941" cy="3616418"/>
          </a:xfrm>
        </p:spPr>
        <p:txBody>
          <a:bodyPr>
            <a:normAutofit fontScale="77500" lnSpcReduction="20000"/>
          </a:bodyPr>
          <a:lstStyle/>
          <a:p>
            <a:pPr marL="0" indent="0">
              <a:buNone/>
            </a:pPr>
            <a:r>
              <a:rPr lang="en-US" sz="2400" b="1" u="sng" dirty="0">
                <a:latin typeface="Heebo" pitchFamily="2" charset="-79"/>
                <a:cs typeface="Heebo" pitchFamily="2" charset="-79"/>
              </a:rPr>
              <a:t>Front End:</a:t>
            </a:r>
          </a:p>
          <a:p>
            <a:pPr>
              <a:buFont typeface="Wingdings" panose="05000000000000000000" pitchFamily="2" charset="2"/>
              <a:buChar char="ü"/>
            </a:pPr>
            <a:r>
              <a:rPr lang="en-IN" sz="2400" dirty="0">
                <a:latin typeface="Heebo" pitchFamily="2" charset="-79"/>
                <a:cs typeface="Heebo" pitchFamily="2" charset="-79"/>
              </a:rPr>
              <a:t>HTML</a:t>
            </a:r>
          </a:p>
          <a:p>
            <a:pPr>
              <a:buFont typeface="Wingdings" panose="05000000000000000000" pitchFamily="2" charset="2"/>
              <a:buChar char="ü"/>
            </a:pPr>
            <a:r>
              <a:rPr lang="en-IN" sz="2400" dirty="0">
                <a:latin typeface="Heebo" pitchFamily="2" charset="-79"/>
                <a:cs typeface="Heebo" pitchFamily="2" charset="-79"/>
              </a:rPr>
              <a:t>JavaScript</a:t>
            </a:r>
          </a:p>
          <a:p>
            <a:pPr>
              <a:buFont typeface="Wingdings" panose="05000000000000000000" pitchFamily="2" charset="2"/>
              <a:buChar char="ü"/>
            </a:pPr>
            <a:r>
              <a:rPr lang="en-IN" sz="2400" dirty="0">
                <a:latin typeface="Heebo" pitchFamily="2" charset="-79"/>
                <a:cs typeface="Heebo" pitchFamily="2" charset="-79"/>
              </a:rPr>
              <a:t>CSS</a:t>
            </a:r>
          </a:p>
          <a:p>
            <a:pPr>
              <a:buFont typeface="Wingdings" panose="05000000000000000000" pitchFamily="2" charset="2"/>
              <a:buChar char="ü"/>
            </a:pPr>
            <a:endParaRPr lang="en-IN" sz="2400" dirty="0">
              <a:latin typeface="Heebo" pitchFamily="2" charset="-79"/>
              <a:cs typeface="Heebo" pitchFamily="2" charset="-79"/>
            </a:endParaRPr>
          </a:p>
          <a:p>
            <a:pPr marL="0" indent="0">
              <a:buNone/>
            </a:pPr>
            <a:r>
              <a:rPr lang="en-IN" sz="2400" b="1" u="sng" dirty="0">
                <a:latin typeface="Heebo" pitchFamily="2" charset="-79"/>
                <a:cs typeface="Heebo" pitchFamily="2" charset="-79"/>
              </a:rPr>
              <a:t>Back End:</a:t>
            </a:r>
          </a:p>
          <a:p>
            <a:pPr>
              <a:buFont typeface="Wingdings" panose="05000000000000000000" pitchFamily="2" charset="2"/>
              <a:buChar char="ü"/>
            </a:pPr>
            <a:r>
              <a:rPr lang="en-IN" sz="2400" dirty="0">
                <a:latin typeface="Heebo" pitchFamily="2" charset="-79"/>
                <a:cs typeface="Heebo" pitchFamily="2" charset="-79"/>
              </a:rPr>
              <a:t>Node.js</a:t>
            </a:r>
          </a:p>
          <a:p>
            <a:pPr>
              <a:buFont typeface="Wingdings" panose="05000000000000000000" pitchFamily="2" charset="2"/>
              <a:buChar char="ü"/>
            </a:pPr>
            <a:r>
              <a:rPr lang="en-IN" sz="2400" dirty="0">
                <a:latin typeface="Heebo" pitchFamily="2" charset="-79"/>
                <a:cs typeface="Heebo" pitchFamily="2" charset="-79"/>
              </a:rPr>
              <a:t>API</a:t>
            </a:r>
          </a:p>
          <a:p>
            <a:pPr>
              <a:buFont typeface="Wingdings" panose="05000000000000000000" pitchFamily="2" charset="2"/>
              <a:buChar char="ü"/>
            </a:pPr>
            <a:r>
              <a:rPr lang="en-IN" sz="2400" dirty="0">
                <a:latin typeface="Heebo" pitchFamily="2" charset="-79"/>
                <a:cs typeface="Heebo" pitchFamily="2" charset="-79"/>
              </a:rPr>
              <a:t>Flask or Django</a:t>
            </a:r>
          </a:p>
          <a:p>
            <a:pPr>
              <a:buFont typeface="Wingdings" panose="05000000000000000000" pitchFamily="2" charset="2"/>
              <a:buChar char="ü"/>
            </a:pPr>
            <a:r>
              <a:rPr lang="en-IN" sz="2400" dirty="0">
                <a:latin typeface="Heebo" pitchFamily="2" charset="-79"/>
                <a:cs typeface="Heebo" pitchFamily="2" charset="-79"/>
              </a:rPr>
              <a:t>TensorFlow</a:t>
            </a:r>
          </a:p>
          <a:p>
            <a:pPr>
              <a:buFont typeface="Wingdings" panose="05000000000000000000" pitchFamily="2" charset="2"/>
              <a:buChar char="ü"/>
            </a:pPr>
            <a:r>
              <a:rPr lang="en-IN" sz="2400" dirty="0" err="1">
                <a:latin typeface="Heebo" pitchFamily="2" charset="-79"/>
                <a:cs typeface="Heebo" pitchFamily="2" charset="-79"/>
              </a:rPr>
              <a:t>OpenCv</a:t>
            </a:r>
            <a:endParaRPr lang="en-IN" sz="2400" dirty="0">
              <a:latin typeface="Heebo" pitchFamily="2" charset="-79"/>
              <a:cs typeface="Heebo" pitchFamily="2" charset="-79"/>
            </a:endParaRPr>
          </a:p>
          <a:p>
            <a:pPr>
              <a:buFont typeface="Wingdings" panose="05000000000000000000" pitchFamily="2" charset="2"/>
              <a:buChar char="ü"/>
            </a:pPr>
            <a:endParaRPr lang="en-IN" sz="2000" dirty="0">
              <a:latin typeface="Heebo" pitchFamily="2" charset="-79"/>
              <a:cs typeface="Heebo" pitchFamily="2" charset="-79"/>
            </a:endParaRPr>
          </a:p>
          <a:p>
            <a:pPr marL="0" indent="0">
              <a:buNone/>
            </a:pPr>
            <a:endParaRPr lang="en-IN" sz="2400" u="sng" dirty="0">
              <a:latin typeface="Heebo" pitchFamily="2" charset="-79"/>
              <a:cs typeface="Heebo" pitchFamily="2" charset="-79"/>
            </a:endParaRPr>
          </a:p>
          <a:p>
            <a:pPr marL="0" indent="0">
              <a:buNone/>
            </a:pPr>
            <a:endParaRPr lang="en-IN" sz="2400" u="sng" dirty="0">
              <a:latin typeface="Heebo" pitchFamily="2" charset="-79"/>
              <a:cs typeface="Heebo" pitchFamily="2" charset="-79"/>
            </a:endParaRPr>
          </a:p>
          <a:p>
            <a:pPr marL="0" indent="0">
              <a:buNone/>
            </a:pPr>
            <a:endParaRPr lang="en-IN" sz="2400" u="sng" dirty="0">
              <a:latin typeface="Heebo" pitchFamily="2" charset="-79"/>
              <a:cs typeface="Heebo" pitchFamily="2" charset="-79"/>
            </a:endParaRPr>
          </a:p>
          <a:p>
            <a:pPr>
              <a:buFont typeface="Wingdings" panose="05000000000000000000" pitchFamily="2" charset="2"/>
              <a:buChar char="ü"/>
            </a:pPr>
            <a:endParaRPr lang="en-IN" sz="2000" u="sng" dirty="0">
              <a:latin typeface="Heebo" pitchFamily="2" charset="-79"/>
              <a:cs typeface="Heebo" pitchFamily="2" charset="-79"/>
            </a:endParaRPr>
          </a:p>
        </p:txBody>
      </p:sp>
      <p:sp>
        <p:nvSpPr>
          <p:cNvPr id="2" name="Content Placeholder 1">
            <a:extLst>
              <a:ext uri="{FF2B5EF4-FFF2-40B4-BE49-F238E27FC236}">
                <a16:creationId xmlns:a16="http://schemas.microsoft.com/office/drawing/2014/main" id="{94F3EEAA-B284-C098-2513-284BBCCD5758}"/>
              </a:ext>
            </a:extLst>
          </p:cNvPr>
          <p:cNvSpPr>
            <a:spLocks noGrp="1"/>
          </p:cNvSpPr>
          <p:nvPr>
            <p:ph sz="half" idx="2"/>
          </p:nvPr>
        </p:nvSpPr>
        <p:spPr>
          <a:xfrm>
            <a:off x="6723380" y="1825625"/>
            <a:ext cx="2716305" cy="1948237"/>
          </a:xfrm>
        </p:spPr>
        <p:txBody>
          <a:bodyPr>
            <a:normAutofit fontScale="77500" lnSpcReduction="20000"/>
          </a:bodyPr>
          <a:lstStyle/>
          <a:p>
            <a:pPr marL="0" indent="0">
              <a:buNone/>
            </a:pPr>
            <a:r>
              <a:rPr lang="en-IN" sz="2600" b="1" u="sng" dirty="0">
                <a:latin typeface="Heebo" pitchFamily="2" charset="-79"/>
                <a:cs typeface="Heebo" pitchFamily="2" charset="-79"/>
              </a:rPr>
              <a:t>Database:</a:t>
            </a:r>
          </a:p>
          <a:p>
            <a:pPr>
              <a:buFont typeface="Wingdings" panose="05000000000000000000" pitchFamily="2" charset="2"/>
              <a:buChar char="ü"/>
            </a:pPr>
            <a:r>
              <a:rPr lang="en-IN" sz="2600" dirty="0">
                <a:latin typeface="Heebo" pitchFamily="2" charset="-79"/>
                <a:cs typeface="Heebo" pitchFamily="2" charset="-79"/>
              </a:rPr>
              <a:t>MongoDB</a:t>
            </a:r>
          </a:p>
          <a:p>
            <a:endParaRPr lang="en-IN" dirty="0"/>
          </a:p>
        </p:txBody>
      </p:sp>
    </p:spTree>
    <p:extLst>
      <p:ext uri="{BB962C8B-B14F-4D97-AF65-F5344CB8AC3E}">
        <p14:creationId xmlns:p14="http://schemas.microsoft.com/office/powerpoint/2010/main" val="270495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B5C0C3-FDA0-CD49-BC2E-31B61B4E8139}"/>
              </a:ext>
            </a:extLst>
          </p:cNvPr>
          <p:cNvPicPr>
            <a:picLocks noChangeAspect="1"/>
          </p:cNvPicPr>
          <p:nvPr/>
        </p:nvPicPr>
        <p:blipFill>
          <a:blip r:embed="rId2"/>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31D2056A-D052-6808-61C3-AB76792B6514}"/>
              </a:ext>
            </a:extLst>
          </p:cNvPr>
          <p:cNvSpPr>
            <a:spLocks noGrp="1"/>
          </p:cNvSpPr>
          <p:nvPr>
            <p:ph type="title"/>
          </p:nvPr>
        </p:nvSpPr>
        <p:spPr>
          <a:xfrm>
            <a:off x="3294530" y="1425389"/>
            <a:ext cx="5392270" cy="1869982"/>
          </a:xfrm>
        </p:spPr>
        <p:txBody>
          <a:bodyPr>
            <a:normAutofit fontScale="90000"/>
          </a:bodyPr>
          <a:lstStyle/>
          <a:p>
            <a:pPr algn="ctr"/>
            <a:r>
              <a:rPr lang="en-US" sz="7200" dirty="0">
                <a:latin typeface="Algerian" panose="04020705040A02060702" pitchFamily="82" charset="0"/>
              </a:rPr>
              <a:t>Thank    </a:t>
            </a:r>
            <a:br>
              <a:rPr lang="en-US" sz="7200" dirty="0">
                <a:latin typeface="Algerian" panose="04020705040A02060702" pitchFamily="82" charset="0"/>
              </a:rPr>
            </a:br>
            <a:r>
              <a:rPr lang="en-US" sz="7200" dirty="0">
                <a:latin typeface="Algerian" panose="04020705040A02060702" pitchFamily="82" charset="0"/>
              </a:rPr>
              <a:t>You</a:t>
            </a:r>
            <a:endParaRPr lang="en-IN" sz="7200" dirty="0">
              <a:latin typeface="Algerian" panose="04020705040A02060702" pitchFamily="82" charset="0"/>
            </a:endParaRPr>
          </a:p>
        </p:txBody>
      </p:sp>
    </p:spTree>
    <p:extLst>
      <p:ext uri="{BB962C8B-B14F-4D97-AF65-F5344CB8AC3E}">
        <p14:creationId xmlns:p14="http://schemas.microsoft.com/office/powerpoint/2010/main" val="874644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347</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Calibri</vt:lpstr>
      <vt:lpstr>Calibri Light</vt:lpstr>
      <vt:lpstr>Heebo</vt:lpstr>
      <vt:lpstr>Söhne</vt:lpstr>
      <vt:lpstr>Wingdings</vt:lpstr>
      <vt:lpstr>Office Theme</vt:lpstr>
      <vt:lpstr>PAWfect Care          Platform</vt:lpstr>
      <vt:lpstr>Problem Statement:</vt:lpstr>
      <vt:lpstr>Motivation:</vt:lpstr>
      <vt:lpstr>Abstract:</vt:lpstr>
      <vt:lpstr>Features:</vt:lpstr>
      <vt:lpstr>Technology Stack: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Care             Platform</dc:title>
  <dc:creator>Manasa Singa Reddy</dc:creator>
  <cp:lastModifiedBy>singarapu hrushikesh</cp:lastModifiedBy>
  <cp:revision>6</cp:revision>
  <dcterms:created xsi:type="dcterms:W3CDTF">2024-03-06T05:43:13Z</dcterms:created>
  <dcterms:modified xsi:type="dcterms:W3CDTF">2024-03-06T17:47:45Z</dcterms:modified>
</cp:coreProperties>
</file>