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59" r:id="rId4"/>
    <p:sldId id="260" r:id="rId5"/>
    <p:sldId id="272" r:id="rId6"/>
    <p:sldId id="262" r:id="rId7"/>
    <p:sldId id="273" r:id="rId8"/>
    <p:sldId id="274" r:id="rId9"/>
    <p:sldId id="275" r:id="rId10"/>
    <p:sldId id="27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BDD9C1-CE5A-4144-AF8B-75328CC094FA}" type="datetimeFigureOut">
              <a:rPr lang="en-IN" smtClean="0"/>
              <a:t>19-11-2022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BF1E0-82D3-400E-8446-9B1433330944}" type="slidenum">
              <a:rPr lang="en-IN" smtClean="0"/>
              <a:t>‹#›</a:t>
            </a:fld>
            <a:endParaRPr lang="en-IN"/>
          </a:p>
        </p:txBody>
      </p:sp>
    </p:spTree>
    <p:extLst>
      <p:ext uri="{BB962C8B-B14F-4D97-AF65-F5344CB8AC3E}">
        <p14:creationId xmlns:p14="http://schemas.microsoft.com/office/powerpoint/2010/main" val="2866566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accent1"/>
            </a:gs>
          </a:gsLst>
          <a:path path="circle">
            <a:fillToRect l="100000" t="100000"/>
          </a:path>
          <a:tileRect r="-100000" b="-100000"/>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4104804" y="0"/>
            <a:ext cx="8087185" cy="6858189"/>
            <a:chOff x="2052402" y="0"/>
            <a:chExt cx="6065389" cy="5143642"/>
          </a:xfrm>
        </p:grpSpPr>
        <p:sp>
          <p:nvSpPr>
            <p:cNvPr id="11" name="Google Shape;11;p2"/>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4" name="Google Shape;14;p2"/>
          <p:cNvSpPr txBox="1">
            <a:spLocks noGrp="1"/>
          </p:cNvSpPr>
          <p:nvPr>
            <p:ph type="ctrTitle"/>
          </p:nvPr>
        </p:nvSpPr>
        <p:spPr>
          <a:xfrm>
            <a:off x="914400" y="2362067"/>
            <a:ext cx="10363200" cy="21340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8000">
                <a:solidFill>
                  <a:schemeClr val="lt1"/>
                </a:solidFill>
              </a:defRPr>
            </a:lvl1pPr>
            <a:lvl2pPr lvl="1" rtl="0">
              <a:spcBef>
                <a:spcPts val="0"/>
              </a:spcBef>
              <a:spcAft>
                <a:spcPts val="0"/>
              </a:spcAft>
              <a:buClr>
                <a:schemeClr val="lt1"/>
              </a:buClr>
              <a:buSzPts val="6000"/>
              <a:buNone/>
              <a:defRPr sz="8000">
                <a:solidFill>
                  <a:schemeClr val="lt1"/>
                </a:solidFill>
              </a:defRPr>
            </a:lvl2pPr>
            <a:lvl3pPr lvl="2" rtl="0">
              <a:spcBef>
                <a:spcPts val="0"/>
              </a:spcBef>
              <a:spcAft>
                <a:spcPts val="0"/>
              </a:spcAft>
              <a:buClr>
                <a:schemeClr val="lt1"/>
              </a:buClr>
              <a:buSzPts val="6000"/>
              <a:buNone/>
              <a:defRPr sz="8000">
                <a:solidFill>
                  <a:schemeClr val="lt1"/>
                </a:solidFill>
              </a:defRPr>
            </a:lvl3pPr>
            <a:lvl4pPr lvl="3" rtl="0">
              <a:spcBef>
                <a:spcPts val="0"/>
              </a:spcBef>
              <a:spcAft>
                <a:spcPts val="0"/>
              </a:spcAft>
              <a:buClr>
                <a:schemeClr val="lt1"/>
              </a:buClr>
              <a:buSzPts val="6000"/>
              <a:buNone/>
              <a:defRPr sz="8000">
                <a:solidFill>
                  <a:schemeClr val="lt1"/>
                </a:solidFill>
              </a:defRPr>
            </a:lvl4pPr>
            <a:lvl5pPr lvl="4" rtl="0">
              <a:spcBef>
                <a:spcPts val="0"/>
              </a:spcBef>
              <a:spcAft>
                <a:spcPts val="0"/>
              </a:spcAft>
              <a:buClr>
                <a:schemeClr val="lt1"/>
              </a:buClr>
              <a:buSzPts val="6000"/>
              <a:buNone/>
              <a:defRPr sz="8000">
                <a:solidFill>
                  <a:schemeClr val="lt1"/>
                </a:solidFill>
              </a:defRPr>
            </a:lvl5pPr>
            <a:lvl6pPr lvl="5" rtl="0">
              <a:spcBef>
                <a:spcPts val="0"/>
              </a:spcBef>
              <a:spcAft>
                <a:spcPts val="0"/>
              </a:spcAft>
              <a:buClr>
                <a:schemeClr val="lt1"/>
              </a:buClr>
              <a:buSzPts val="6000"/>
              <a:buNone/>
              <a:defRPr sz="8000">
                <a:solidFill>
                  <a:schemeClr val="lt1"/>
                </a:solidFill>
              </a:defRPr>
            </a:lvl6pPr>
            <a:lvl7pPr lvl="6" rtl="0">
              <a:spcBef>
                <a:spcPts val="0"/>
              </a:spcBef>
              <a:spcAft>
                <a:spcPts val="0"/>
              </a:spcAft>
              <a:buClr>
                <a:schemeClr val="lt1"/>
              </a:buClr>
              <a:buSzPts val="6000"/>
              <a:buNone/>
              <a:defRPr sz="8000">
                <a:solidFill>
                  <a:schemeClr val="lt1"/>
                </a:solidFill>
              </a:defRPr>
            </a:lvl7pPr>
            <a:lvl8pPr lvl="7" rtl="0">
              <a:spcBef>
                <a:spcPts val="0"/>
              </a:spcBef>
              <a:spcAft>
                <a:spcPts val="0"/>
              </a:spcAft>
              <a:buClr>
                <a:schemeClr val="lt1"/>
              </a:buClr>
              <a:buSzPts val="6000"/>
              <a:buNone/>
              <a:defRPr sz="8000">
                <a:solidFill>
                  <a:schemeClr val="lt1"/>
                </a:solidFill>
              </a:defRPr>
            </a:lvl8pPr>
            <a:lvl9pPr lvl="8" rtl="0">
              <a:spcBef>
                <a:spcPts val="0"/>
              </a:spcBef>
              <a:spcAft>
                <a:spcPts val="0"/>
              </a:spcAft>
              <a:buClr>
                <a:schemeClr val="lt1"/>
              </a:buClr>
              <a:buSzPts val="6000"/>
              <a:buNone/>
              <a:defRPr sz="80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14109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rgbClr val="D1F6FF"/>
            </a:gs>
          </a:gsLst>
          <a:path path="circle">
            <a:fillToRect l="100000" t="100000"/>
          </a:path>
          <a:tileRect r="-100000" b="-100000"/>
        </a:gradFill>
        <a:effectLst/>
      </p:bgPr>
    </p:bg>
    <p:spTree>
      <p:nvGrpSpPr>
        <p:cNvPr id="1" name="Shape 15"/>
        <p:cNvGrpSpPr/>
        <p:nvPr/>
      </p:nvGrpSpPr>
      <p:grpSpPr>
        <a:xfrm>
          <a:off x="0" y="0"/>
          <a:ext cx="0" cy="0"/>
          <a:chOff x="0" y="0"/>
          <a:chExt cx="0" cy="0"/>
        </a:xfrm>
      </p:grpSpPr>
      <p:grpSp>
        <p:nvGrpSpPr>
          <p:cNvPr id="16" name="Google Shape;16;p3"/>
          <p:cNvGrpSpPr/>
          <p:nvPr/>
        </p:nvGrpSpPr>
        <p:grpSpPr>
          <a:xfrm>
            <a:off x="4104804" y="0"/>
            <a:ext cx="8087185" cy="6858189"/>
            <a:chOff x="2052402" y="0"/>
            <a:chExt cx="6065389" cy="5143642"/>
          </a:xfrm>
        </p:grpSpPr>
        <p:sp>
          <p:nvSpPr>
            <p:cNvPr id="17" name="Google Shape;17;p3"/>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18;p3"/>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19;p3"/>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0" name="Google Shape;20;p3"/>
          <p:cNvSpPr txBox="1">
            <a:spLocks noGrp="1"/>
          </p:cNvSpPr>
          <p:nvPr>
            <p:ph type="ctrTitle"/>
          </p:nvPr>
        </p:nvSpPr>
        <p:spPr>
          <a:xfrm>
            <a:off x="914400" y="2224201"/>
            <a:ext cx="10363200" cy="1748800"/>
          </a:xfrm>
          <a:prstGeom prst="rect">
            <a:avLst/>
          </a:prstGeom>
        </p:spPr>
        <p:txBody>
          <a:bodyPr spcFirstLastPara="1" wrap="square" lIns="0" tIns="0" rIns="0" bIns="0" anchor="b" anchorCtr="0">
            <a:noAutofit/>
          </a:bodyPr>
          <a:lstStyle>
            <a:lvl1pPr lvl="0" rtl="0">
              <a:spcBef>
                <a:spcPts val="0"/>
              </a:spcBef>
              <a:spcAft>
                <a:spcPts val="0"/>
              </a:spcAft>
              <a:buClr>
                <a:schemeClr val="accent2"/>
              </a:buClr>
              <a:buSzPts val="4800"/>
              <a:buNone/>
              <a:defRPr sz="6400">
                <a:solidFill>
                  <a:schemeClr val="accent2"/>
                </a:solidFill>
              </a:defRPr>
            </a:lvl1pPr>
            <a:lvl2pPr lvl="1" rtl="0">
              <a:spcBef>
                <a:spcPts val="0"/>
              </a:spcBef>
              <a:spcAft>
                <a:spcPts val="0"/>
              </a:spcAft>
              <a:buClr>
                <a:schemeClr val="accent2"/>
              </a:buClr>
              <a:buSzPts val="4800"/>
              <a:buNone/>
              <a:defRPr sz="6400">
                <a:solidFill>
                  <a:schemeClr val="accent2"/>
                </a:solidFill>
              </a:defRPr>
            </a:lvl2pPr>
            <a:lvl3pPr lvl="2" rtl="0">
              <a:spcBef>
                <a:spcPts val="0"/>
              </a:spcBef>
              <a:spcAft>
                <a:spcPts val="0"/>
              </a:spcAft>
              <a:buClr>
                <a:schemeClr val="accent2"/>
              </a:buClr>
              <a:buSzPts val="4800"/>
              <a:buNone/>
              <a:defRPr sz="6400">
                <a:solidFill>
                  <a:schemeClr val="accent2"/>
                </a:solidFill>
              </a:defRPr>
            </a:lvl3pPr>
            <a:lvl4pPr lvl="3" rtl="0">
              <a:spcBef>
                <a:spcPts val="0"/>
              </a:spcBef>
              <a:spcAft>
                <a:spcPts val="0"/>
              </a:spcAft>
              <a:buClr>
                <a:schemeClr val="accent2"/>
              </a:buClr>
              <a:buSzPts val="4800"/>
              <a:buNone/>
              <a:defRPr sz="6400">
                <a:solidFill>
                  <a:schemeClr val="accent2"/>
                </a:solidFill>
              </a:defRPr>
            </a:lvl4pPr>
            <a:lvl5pPr lvl="4" rtl="0">
              <a:spcBef>
                <a:spcPts val="0"/>
              </a:spcBef>
              <a:spcAft>
                <a:spcPts val="0"/>
              </a:spcAft>
              <a:buClr>
                <a:schemeClr val="accent2"/>
              </a:buClr>
              <a:buSzPts val="4800"/>
              <a:buNone/>
              <a:defRPr sz="6400">
                <a:solidFill>
                  <a:schemeClr val="accent2"/>
                </a:solidFill>
              </a:defRPr>
            </a:lvl5pPr>
            <a:lvl6pPr lvl="5" rtl="0">
              <a:spcBef>
                <a:spcPts val="0"/>
              </a:spcBef>
              <a:spcAft>
                <a:spcPts val="0"/>
              </a:spcAft>
              <a:buClr>
                <a:schemeClr val="accent2"/>
              </a:buClr>
              <a:buSzPts val="4800"/>
              <a:buNone/>
              <a:defRPr sz="6400">
                <a:solidFill>
                  <a:schemeClr val="accent2"/>
                </a:solidFill>
              </a:defRPr>
            </a:lvl6pPr>
            <a:lvl7pPr lvl="6" rtl="0">
              <a:spcBef>
                <a:spcPts val="0"/>
              </a:spcBef>
              <a:spcAft>
                <a:spcPts val="0"/>
              </a:spcAft>
              <a:buClr>
                <a:schemeClr val="accent2"/>
              </a:buClr>
              <a:buSzPts val="4800"/>
              <a:buNone/>
              <a:defRPr sz="6400">
                <a:solidFill>
                  <a:schemeClr val="accent2"/>
                </a:solidFill>
              </a:defRPr>
            </a:lvl7pPr>
            <a:lvl8pPr lvl="7" rtl="0">
              <a:spcBef>
                <a:spcPts val="0"/>
              </a:spcBef>
              <a:spcAft>
                <a:spcPts val="0"/>
              </a:spcAft>
              <a:buClr>
                <a:schemeClr val="accent2"/>
              </a:buClr>
              <a:buSzPts val="4800"/>
              <a:buNone/>
              <a:defRPr sz="6400">
                <a:solidFill>
                  <a:schemeClr val="accent2"/>
                </a:solidFill>
              </a:defRPr>
            </a:lvl8pPr>
            <a:lvl9pPr lvl="8" rtl="0">
              <a:spcBef>
                <a:spcPts val="0"/>
              </a:spcBef>
              <a:spcAft>
                <a:spcPts val="0"/>
              </a:spcAft>
              <a:buClr>
                <a:schemeClr val="accent2"/>
              </a:buClr>
              <a:buSzPts val="4800"/>
              <a:buNone/>
              <a:defRPr sz="6400">
                <a:solidFill>
                  <a:schemeClr val="accent2"/>
                </a:solidFill>
              </a:defRPr>
            </a:lvl9pPr>
          </a:lstStyle>
          <a:p>
            <a:r>
              <a:rPr lang="en-US"/>
              <a:t>Click to edit Master title style</a:t>
            </a:r>
            <a:endParaRPr/>
          </a:p>
        </p:txBody>
      </p:sp>
      <p:sp>
        <p:nvSpPr>
          <p:cNvPr id="21" name="Google Shape;21;p3"/>
          <p:cNvSpPr txBox="1">
            <a:spLocks noGrp="1"/>
          </p:cNvSpPr>
          <p:nvPr>
            <p:ph type="subTitle" idx="1"/>
          </p:nvPr>
        </p:nvSpPr>
        <p:spPr>
          <a:xfrm>
            <a:off x="914400" y="4102203"/>
            <a:ext cx="10363200" cy="5316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lvl1pPr>
            <a:lvl2pPr lvl="1" rtl="0">
              <a:spcBef>
                <a:spcPts val="800"/>
              </a:spcBef>
              <a:spcAft>
                <a:spcPts val="0"/>
              </a:spcAft>
              <a:buClr>
                <a:schemeClr val="dk1"/>
              </a:buClr>
              <a:buSzPts val="3000"/>
              <a:buNone/>
              <a:defRPr sz="4000"/>
            </a:lvl2pPr>
            <a:lvl3pPr lvl="2" rtl="0">
              <a:spcBef>
                <a:spcPts val="800"/>
              </a:spcBef>
              <a:spcAft>
                <a:spcPts val="0"/>
              </a:spcAft>
              <a:buSzPts val="3000"/>
              <a:buNone/>
              <a:defRPr sz="4000"/>
            </a:lvl3pPr>
            <a:lvl4pPr lvl="3" rtl="0">
              <a:spcBef>
                <a:spcPts val="800"/>
              </a:spcBef>
              <a:spcAft>
                <a:spcPts val="0"/>
              </a:spcAft>
              <a:buSzPts val="3000"/>
              <a:buNone/>
              <a:defRPr sz="4000"/>
            </a:lvl4pPr>
            <a:lvl5pPr lvl="4" rtl="0">
              <a:spcBef>
                <a:spcPts val="800"/>
              </a:spcBef>
              <a:spcAft>
                <a:spcPts val="0"/>
              </a:spcAft>
              <a:buSzPts val="3000"/>
              <a:buNone/>
              <a:defRPr sz="4000"/>
            </a:lvl5pPr>
            <a:lvl6pPr lvl="5" rtl="0">
              <a:spcBef>
                <a:spcPts val="800"/>
              </a:spcBef>
              <a:spcAft>
                <a:spcPts val="0"/>
              </a:spcAft>
              <a:buSzPts val="3000"/>
              <a:buNone/>
              <a:defRPr sz="4000"/>
            </a:lvl6pPr>
            <a:lvl7pPr lvl="6" rtl="0">
              <a:spcBef>
                <a:spcPts val="800"/>
              </a:spcBef>
              <a:spcAft>
                <a:spcPts val="0"/>
              </a:spcAft>
              <a:buSzPts val="3000"/>
              <a:buNone/>
              <a:defRPr sz="4000"/>
            </a:lvl7pPr>
            <a:lvl8pPr lvl="7" rtl="0">
              <a:spcBef>
                <a:spcPts val="800"/>
              </a:spcBef>
              <a:spcAft>
                <a:spcPts val="0"/>
              </a:spcAft>
              <a:buSzPts val="3000"/>
              <a:buNone/>
              <a:defRPr sz="4000"/>
            </a:lvl8pPr>
            <a:lvl9pPr lvl="8" rtl="0">
              <a:spcBef>
                <a:spcPts val="800"/>
              </a:spcBef>
              <a:spcAft>
                <a:spcPts val="800"/>
              </a:spcAft>
              <a:buSzPts val="3000"/>
              <a:buNone/>
              <a:defRPr sz="4000"/>
            </a:lvl9pPr>
          </a:lstStyle>
          <a:p>
            <a:r>
              <a:rPr lang="en-US"/>
              <a:t>Click to edit Master subtitle style</a:t>
            </a:r>
            <a:endParaRPr/>
          </a:p>
        </p:txBody>
      </p:sp>
    </p:spTree>
    <p:extLst>
      <p:ext uri="{BB962C8B-B14F-4D97-AF65-F5344CB8AC3E}">
        <p14:creationId xmlns:p14="http://schemas.microsoft.com/office/powerpoint/2010/main" val="391927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dk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grpSp>
        <p:nvGrpSpPr>
          <p:cNvPr id="23" name="Google Shape;23;p4"/>
          <p:cNvGrpSpPr/>
          <p:nvPr/>
        </p:nvGrpSpPr>
        <p:grpSpPr>
          <a:xfrm>
            <a:off x="4104804" y="0"/>
            <a:ext cx="8087185" cy="6858189"/>
            <a:chOff x="2052402" y="0"/>
            <a:chExt cx="6065389" cy="5143642"/>
          </a:xfrm>
        </p:grpSpPr>
        <p:sp>
          <p:nvSpPr>
            <p:cNvPr id="24" name="Google Shape;24;p4"/>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 name="Google Shape;25;p4"/>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 name="Google Shape;26;p4"/>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7" name="Google Shape;27;p4"/>
          <p:cNvSpPr txBox="1">
            <a:spLocks noGrp="1"/>
          </p:cNvSpPr>
          <p:nvPr>
            <p:ph type="body" idx="1"/>
          </p:nvPr>
        </p:nvSpPr>
        <p:spPr>
          <a:xfrm>
            <a:off x="1080600" y="2124667"/>
            <a:ext cx="7711600" cy="3649200"/>
          </a:xfrm>
          <a:prstGeom prst="rect">
            <a:avLst/>
          </a:prstGeom>
        </p:spPr>
        <p:txBody>
          <a:bodyPr spcFirstLastPara="1" wrap="square" lIns="0" tIns="0" rIns="0" bIns="0" anchor="t" anchorCtr="0">
            <a:noAutofit/>
          </a:bodyPr>
          <a:lstStyle>
            <a:lvl1pPr marL="609585" lvl="0" indent="-575719" rtl="0">
              <a:spcBef>
                <a:spcPts val="0"/>
              </a:spcBef>
              <a:spcAft>
                <a:spcPts val="0"/>
              </a:spcAft>
              <a:buClr>
                <a:schemeClr val="lt1"/>
              </a:buClr>
              <a:buSzPts val="3200"/>
              <a:buChar char="●"/>
              <a:defRPr sz="4267">
                <a:solidFill>
                  <a:schemeClr val="lt1"/>
                </a:solidFill>
              </a:defRPr>
            </a:lvl1pPr>
            <a:lvl2pPr marL="1219170" lvl="1" indent="-575719" rtl="0">
              <a:spcBef>
                <a:spcPts val="800"/>
              </a:spcBef>
              <a:spcAft>
                <a:spcPts val="0"/>
              </a:spcAft>
              <a:buClr>
                <a:schemeClr val="lt1"/>
              </a:buClr>
              <a:buSzPts val="3200"/>
              <a:buChar char="○"/>
              <a:defRPr sz="4267">
                <a:solidFill>
                  <a:schemeClr val="lt1"/>
                </a:solidFill>
              </a:defRPr>
            </a:lvl2pPr>
            <a:lvl3pPr marL="1828754" lvl="2" indent="-575719" rtl="0">
              <a:spcBef>
                <a:spcPts val="800"/>
              </a:spcBef>
              <a:spcAft>
                <a:spcPts val="0"/>
              </a:spcAft>
              <a:buClr>
                <a:schemeClr val="lt1"/>
              </a:buClr>
              <a:buSzPts val="3200"/>
              <a:buChar char="■"/>
              <a:defRPr sz="4267">
                <a:solidFill>
                  <a:schemeClr val="lt1"/>
                </a:solidFill>
              </a:defRPr>
            </a:lvl3pPr>
            <a:lvl4pPr marL="2438339" lvl="3" indent="-575719" rtl="0">
              <a:spcBef>
                <a:spcPts val="800"/>
              </a:spcBef>
              <a:spcAft>
                <a:spcPts val="0"/>
              </a:spcAft>
              <a:buClr>
                <a:schemeClr val="lt1"/>
              </a:buClr>
              <a:buSzPts val="3200"/>
              <a:buChar char="●"/>
              <a:defRPr sz="4267">
                <a:solidFill>
                  <a:schemeClr val="lt1"/>
                </a:solidFill>
              </a:defRPr>
            </a:lvl4pPr>
            <a:lvl5pPr marL="3047924" lvl="4" indent="-575719" rtl="0">
              <a:spcBef>
                <a:spcPts val="800"/>
              </a:spcBef>
              <a:spcAft>
                <a:spcPts val="0"/>
              </a:spcAft>
              <a:buClr>
                <a:schemeClr val="lt1"/>
              </a:buClr>
              <a:buSzPts val="3200"/>
              <a:buChar char="○"/>
              <a:defRPr sz="4267">
                <a:solidFill>
                  <a:schemeClr val="lt1"/>
                </a:solidFill>
              </a:defRPr>
            </a:lvl5pPr>
            <a:lvl6pPr marL="3657509" lvl="5" indent="-575719" rtl="0">
              <a:spcBef>
                <a:spcPts val="800"/>
              </a:spcBef>
              <a:spcAft>
                <a:spcPts val="0"/>
              </a:spcAft>
              <a:buClr>
                <a:schemeClr val="lt1"/>
              </a:buClr>
              <a:buSzPts val="3200"/>
              <a:buChar char="■"/>
              <a:defRPr sz="4267">
                <a:solidFill>
                  <a:schemeClr val="lt1"/>
                </a:solidFill>
              </a:defRPr>
            </a:lvl6pPr>
            <a:lvl7pPr marL="4267093" lvl="6" indent="-575719" rtl="0">
              <a:spcBef>
                <a:spcPts val="800"/>
              </a:spcBef>
              <a:spcAft>
                <a:spcPts val="0"/>
              </a:spcAft>
              <a:buClr>
                <a:schemeClr val="lt1"/>
              </a:buClr>
              <a:buSzPts val="3200"/>
              <a:buChar char="●"/>
              <a:defRPr sz="4267">
                <a:solidFill>
                  <a:schemeClr val="lt1"/>
                </a:solidFill>
              </a:defRPr>
            </a:lvl7pPr>
            <a:lvl8pPr marL="4876678" lvl="7" indent="-575719" rtl="0">
              <a:spcBef>
                <a:spcPts val="800"/>
              </a:spcBef>
              <a:spcAft>
                <a:spcPts val="0"/>
              </a:spcAft>
              <a:buClr>
                <a:schemeClr val="lt1"/>
              </a:buClr>
              <a:buSzPts val="3200"/>
              <a:buChar char="○"/>
              <a:defRPr sz="4267">
                <a:solidFill>
                  <a:schemeClr val="lt1"/>
                </a:solidFill>
              </a:defRPr>
            </a:lvl8pPr>
            <a:lvl9pPr marL="5486263" lvl="8" indent="-575719" rtl="0">
              <a:spcBef>
                <a:spcPts val="800"/>
              </a:spcBef>
              <a:spcAft>
                <a:spcPts val="800"/>
              </a:spcAft>
              <a:buClr>
                <a:schemeClr val="lt1"/>
              </a:buClr>
              <a:buSzPts val="3200"/>
              <a:buChar char="■"/>
              <a:defRPr sz="4267">
                <a:solidFill>
                  <a:schemeClr val="lt1"/>
                </a:solidFill>
              </a:defRPr>
            </a:lvl9pPr>
          </a:lstStyle>
          <a:p>
            <a:pPr lvl="0"/>
            <a:r>
              <a:rPr lang="en-US"/>
              <a:t>Click to edit Master text styles</a:t>
            </a:r>
          </a:p>
        </p:txBody>
      </p:sp>
      <p:sp>
        <p:nvSpPr>
          <p:cNvPr id="28" name="Google Shape;28;p4"/>
          <p:cNvSpPr txBox="1"/>
          <p:nvPr/>
        </p:nvSpPr>
        <p:spPr>
          <a:xfrm>
            <a:off x="1080600" y="893692"/>
            <a:ext cx="2609600" cy="871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800" b="1">
                <a:solidFill>
                  <a:schemeClr val="lt1"/>
                </a:solidFill>
                <a:latin typeface="Montserrat"/>
                <a:ea typeface="Montserrat"/>
                <a:cs typeface="Montserrat"/>
                <a:sym typeface="Montserrat"/>
              </a:rPr>
              <a:t>“</a:t>
            </a:r>
            <a:endParaRPr sz="12800" b="1">
              <a:solidFill>
                <a:schemeClr val="lt1"/>
              </a:solidFill>
              <a:latin typeface="Montserrat"/>
              <a:ea typeface="Montserrat"/>
              <a:cs typeface="Montserrat"/>
              <a:sym typeface="Montserrat"/>
            </a:endParaRPr>
          </a:p>
        </p:txBody>
      </p:sp>
      <p:sp>
        <p:nvSpPr>
          <p:cNvPr id="29" name="Google Shape;29;p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FCBFE159-5F4B-4461-B20F-56597A0A1487}" type="slidenum">
              <a:rPr lang="en-IN" smtClean="0"/>
              <a:t>‹#›</a:t>
            </a:fld>
            <a:endParaRPr lang="en-IN"/>
          </a:p>
        </p:txBody>
      </p:sp>
    </p:spTree>
    <p:extLst>
      <p:ext uri="{BB962C8B-B14F-4D97-AF65-F5344CB8AC3E}">
        <p14:creationId xmlns:p14="http://schemas.microsoft.com/office/powerpoint/2010/main" val="2265830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4"/>
        <p:cNvGrpSpPr/>
        <p:nvPr/>
      </p:nvGrpSpPr>
      <p:grpSpPr>
        <a:xfrm>
          <a:off x="0" y="0"/>
          <a:ext cx="0" cy="0"/>
          <a:chOff x="0" y="0"/>
          <a:chExt cx="0" cy="0"/>
        </a:xfrm>
      </p:grpSpPr>
      <p:grpSp>
        <p:nvGrpSpPr>
          <p:cNvPr id="65" name="Google Shape;65;p9"/>
          <p:cNvGrpSpPr/>
          <p:nvPr/>
        </p:nvGrpSpPr>
        <p:grpSpPr>
          <a:xfrm>
            <a:off x="6673398" y="0"/>
            <a:ext cx="5518613" cy="6858189"/>
            <a:chOff x="5005048" y="0"/>
            <a:chExt cx="4138960" cy="5143642"/>
          </a:xfrm>
        </p:grpSpPr>
        <p:sp>
          <p:nvSpPr>
            <p:cNvPr id="66" name="Google Shape;66;p9"/>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 name="Google Shape;67;p9"/>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 name="Google Shape;68;p9"/>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69" name="Google Shape;69;p9"/>
          <p:cNvSpPr txBox="1">
            <a:spLocks noGrp="1"/>
          </p:cNvSpPr>
          <p:nvPr>
            <p:ph type="body" idx="1"/>
          </p:nvPr>
        </p:nvSpPr>
        <p:spPr>
          <a:xfrm>
            <a:off x="1140400" y="5875067"/>
            <a:ext cx="9911200" cy="400000"/>
          </a:xfrm>
          <a:prstGeom prst="rect">
            <a:avLst/>
          </a:prstGeom>
        </p:spPr>
        <p:txBody>
          <a:bodyPr spcFirstLastPara="1" wrap="square" lIns="0" tIns="0" rIns="0" bIns="0" anchor="t" anchorCtr="0">
            <a:noAutofit/>
          </a:bodyPr>
          <a:lstStyle>
            <a:lvl1pPr marL="609585" lvl="0" indent="-304792" rtl="0">
              <a:spcBef>
                <a:spcPts val="0"/>
              </a:spcBef>
              <a:spcAft>
                <a:spcPts val="800"/>
              </a:spcAft>
              <a:buClr>
                <a:schemeClr val="accent2"/>
              </a:buClr>
              <a:buSzPts val="1800"/>
              <a:buNone/>
              <a:defRPr sz="2400">
                <a:solidFill>
                  <a:schemeClr val="accent2"/>
                </a:solidFill>
              </a:defRPr>
            </a:lvl1pPr>
          </a:lstStyle>
          <a:p>
            <a:pPr lvl="0"/>
            <a:r>
              <a:rPr lang="en-US"/>
              <a:t>Click to edit Master text styles</a:t>
            </a:r>
          </a:p>
        </p:txBody>
      </p:sp>
      <p:sp>
        <p:nvSpPr>
          <p:cNvPr id="70" name="Google Shape;70;p9"/>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CBFE159-5F4B-4461-B20F-56597A0A1487}" type="slidenum">
              <a:rPr lang="en-IN" smtClean="0"/>
              <a:t>‹#›</a:t>
            </a:fld>
            <a:endParaRPr lang="en-IN"/>
          </a:p>
        </p:txBody>
      </p:sp>
    </p:spTree>
    <p:extLst>
      <p:ext uri="{BB962C8B-B14F-4D97-AF65-F5344CB8AC3E}">
        <p14:creationId xmlns:p14="http://schemas.microsoft.com/office/powerpoint/2010/main" val="3731512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grpSp>
        <p:nvGrpSpPr>
          <p:cNvPr id="72" name="Google Shape;72;p10"/>
          <p:cNvGrpSpPr/>
          <p:nvPr/>
        </p:nvGrpSpPr>
        <p:grpSpPr>
          <a:xfrm>
            <a:off x="4104804" y="0"/>
            <a:ext cx="8087185" cy="6858189"/>
            <a:chOff x="2052402" y="0"/>
            <a:chExt cx="6065389" cy="5143642"/>
          </a:xfrm>
        </p:grpSpPr>
        <p:sp>
          <p:nvSpPr>
            <p:cNvPr id="73" name="Google Shape;73;p10"/>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4" name="Google Shape;74;p10"/>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5" name="Google Shape;75;p10"/>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76" name="Google Shape;76;p10"/>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CBFE159-5F4B-4461-B20F-56597A0A1487}" type="slidenum">
              <a:rPr lang="en-IN" smtClean="0"/>
              <a:t>‹#›</a:t>
            </a:fld>
            <a:endParaRPr lang="en-IN"/>
          </a:p>
        </p:txBody>
      </p:sp>
    </p:spTree>
    <p:extLst>
      <p:ext uri="{BB962C8B-B14F-4D97-AF65-F5344CB8AC3E}">
        <p14:creationId xmlns:p14="http://schemas.microsoft.com/office/powerpoint/2010/main" val="3311367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Blank dark">
    <p:bg>
      <p:bgPr>
        <a:gradFill>
          <a:gsLst>
            <a:gs pos="0">
              <a:schemeClr val="accent2"/>
            </a:gs>
            <a:gs pos="100000">
              <a:schemeClr val="accent1"/>
            </a:gs>
          </a:gsLst>
          <a:path path="circle">
            <a:fillToRect l="100000" t="100000"/>
          </a:path>
          <a:tileRect r="-100000" b="-100000"/>
        </a:gra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4104804" y="0"/>
            <a:ext cx="8087185" cy="6858189"/>
            <a:chOff x="2052402" y="0"/>
            <a:chExt cx="6065389" cy="5143642"/>
          </a:xfrm>
        </p:grpSpPr>
        <p:sp>
          <p:nvSpPr>
            <p:cNvPr id="79" name="Google Shape;79;p11"/>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0" name="Google Shape;80;p11"/>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 name="Google Shape;81;p11"/>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82" name="Google Shape;82;p11"/>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FCBFE159-5F4B-4461-B20F-56597A0A1487}" type="slidenum">
              <a:rPr lang="en-IN" smtClean="0"/>
              <a:t>‹#›</a:t>
            </a:fld>
            <a:endParaRPr lang="en-IN"/>
          </a:p>
        </p:txBody>
      </p:sp>
    </p:spTree>
    <p:extLst>
      <p:ext uri="{BB962C8B-B14F-4D97-AF65-F5344CB8AC3E}">
        <p14:creationId xmlns:p14="http://schemas.microsoft.com/office/powerpoint/2010/main" val="13365832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0400" y="1114667"/>
            <a:ext cx="9911200" cy="5284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140400" y="1906863"/>
            <a:ext cx="9911200" cy="40452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marL="914400" lvl="1" indent="-3810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marL="1371600" lvl="2"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marL="1828800" lvl="3"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marL="2286000" lvl="4"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marL="2743200" lvl="5"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marL="3200400" lvl="6"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marL="3657600" lvl="7"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marL="4114800" lvl="8" indent="-3810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p:spPr>
        <p:txBody>
          <a:bodyPr spcFirstLastPara="1" wrap="square" lIns="0" tIns="0" rIns="0" bIns="0" anchor="ctr" anchorCtr="0">
            <a:noAutofit/>
          </a:bodyPr>
          <a:lstStyle>
            <a:lvl1pPr lvl="0" algn="r" rtl="0">
              <a:buNone/>
              <a:defRPr sz="1733" b="1">
                <a:solidFill>
                  <a:schemeClr val="dk2"/>
                </a:solidFill>
                <a:latin typeface="Montserrat"/>
                <a:ea typeface="Montserrat"/>
                <a:cs typeface="Montserrat"/>
                <a:sym typeface="Montserrat"/>
              </a:defRPr>
            </a:lvl1pPr>
            <a:lvl2pPr lvl="1" algn="r" rtl="0">
              <a:buNone/>
              <a:defRPr sz="1733" b="1">
                <a:solidFill>
                  <a:schemeClr val="dk2"/>
                </a:solidFill>
                <a:latin typeface="Montserrat"/>
                <a:ea typeface="Montserrat"/>
                <a:cs typeface="Montserrat"/>
                <a:sym typeface="Montserrat"/>
              </a:defRPr>
            </a:lvl2pPr>
            <a:lvl3pPr lvl="2" algn="r" rtl="0">
              <a:buNone/>
              <a:defRPr sz="1733" b="1">
                <a:solidFill>
                  <a:schemeClr val="dk2"/>
                </a:solidFill>
                <a:latin typeface="Montserrat"/>
                <a:ea typeface="Montserrat"/>
                <a:cs typeface="Montserrat"/>
                <a:sym typeface="Montserrat"/>
              </a:defRPr>
            </a:lvl3pPr>
            <a:lvl4pPr lvl="3" algn="r" rtl="0">
              <a:buNone/>
              <a:defRPr sz="1733" b="1">
                <a:solidFill>
                  <a:schemeClr val="dk2"/>
                </a:solidFill>
                <a:latin typeface="Montserrat"/>
                <a:ea typeface="Montserrat"/>
                <a:cs typeface="Montserrat"/>
                <a:sym typeface="Montserrat"/>
              </a:defRPr>
            </a:lvl4pPr>
            <a:lvl5pPr lvl="4" algn="r" rtl="0">
              <a:buNone/>
              <a:defRPr sz="1733" b="1">
                <a:solidFill>
                  <a:schemeClr val="dk2"/>
                </a:solidFill>
                <a:latin typeface="Montserrat"/>
                <a:ea typeface="Montserrat"/>
                <a:cs typeface="Montserrat"/>
                <a:sym typeface="Montserrat"/>
              </a:defRPr>
            </a:lvl5pPr>
            <a:lvl6pPr lvl="5" algn="r" rtl="0">
              <a:buNone/>
              <a:defRPr sz="1733" b="1">
                <a:solidFill>
                  <a:schemeClr val="dk2"/>
                </a:solidFill>
                <a:latin typeface="Montserrat"/>
                <a:ea typeface="Montserrat"/>
                <a:cs typeface="Montserrat"/>
                <a:sym typeface="Montserrat"/>
              </a:defRPr>
            </a:lvl6pPr>
            <a:lvl7pPr lvl="6" algn="r" rtl="0">
              <a:buNone/>
              <a:defRPr sz="1733" b="1">
                <a:solidFill>
                  <a:schemeClr val="dk2"/>
                </a:solidFill>
                <a:latin typeface="Montserrat"/>
                <a:ea typeface="Montserrat"/>
                <a:cs typeface="Montserrat"/>
                <a:sym typeface="Montserrat"/>
              </a:defRPr>
            </a:lvl7pPr>
            <a:lvl8pPr lvl="7" algn="r" rtl="0">
              <a:buNone/>
              <a:defRPr sz="1733" b="1">
                <a:solidFill>
                  <a:schemeClr val="dk2"/>
                </a:solidFill>
                <a:latin typeface="Montserrat"/>
                <a:ea typeface="Montserrat"/>
                <a:cs typeface="Montserrat"/>
                <a:sym typeface="Montserrat"/>
              </a:defRPr>
            </a:lvl8pPr>
            <a:lvl9pPr lvl="8" algn="r" rtl="0">
              <a:buNone/>
              <a:defRPr sz="1733" b="1">
                <a:solidFill>
                  <a:schemeClr val="dk2"/>
                </a:solidFill>
                <a:latin typeface="Montserrat"/>
                <a:ea typeface="Montserrat"/>
                <a:cs typeface="Montserrat"/>
                <a:sym typeface="Montserrat"/>
              </a:defRPr>
            </a:lvl9pPr>
          </a:lstStyle>
          <a:p>
            <a:fld id="{FCBFE159-5F4B-4461-B20F-56597A0A1487}" type="slidenum">
              <a:rPr lang="en-IN" smtClean="0"/>
              <a:t>‹#›</a:t>
            </a:fld>
            <a:endParaRPr lang="en-IN"/>
          </a:p>
        </p:txBody>
      </p:sp>
    </p:spTree>
    <p:extLst>
      <p:ext uri="{BB962C8B-B14F-4D97-AF65-F5344CB8AC3E}">
        <p14:creationId xmlns:p14="http://schemas.microsoft.com/office/powerpoint/2010/main" val="127713184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8" r:id="rId4"/>
    <p:sldLayoutId id="2147483669" r:id="rId5"/>
    <p:sldLayoutId id="2147483670" r:id="rId6"/>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53474-174C-47DD-A105-9B1743739019}"/>
              </a:ext>
            </a:extLst>
          </p:cNvPr>
          <p:cNvSpPr>
            <a:spLocks noGrp="1"/>
          </p:cNvSpPr>
          <p:nvPr>
            <p:ph type="ctrTitle"/>
          </p:nvPr>
        </p:nvSpPr>
        <p:spPr>
          <a:xfrm>
            <a:off x="959224" y="1160796"/>
            <a:ext cx="10363200" cy="2134000"/>
          </a:xfrm>
        </p:spPr>
        <p:txBody>
          <a:bodyPr/>
          <a:lstStyle/>
          <a:p>
            <a:r>
              <a:rPr lang="en-US" sz="4800" dirty="0"/>
              <a:t>OBJECT ORIENTED PROGRAMMING CONCEPTS USING JAVA</a:t>
            </a:r>
            <a:endParaRPr lang="en-IN" sz="4800" dirty="0"/>
          </a:p>
        </p:txBody>
      </p:sp>
    </p:spTree>
    <p:extLst>
      <p:ext uri="{BB962C8B-B14F-4D97-AF65-F5344CB8AC3E}">
        <p14:creationId xmlns:p14="http://schemas.microsoft.com/office/powerpoint/2010/main" val="240570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6FE438-6078-4184-BB74-3F657BED5E9C}"/>
              </a:ext>
            </a:extLst>
          </p:cNvPr>
          <p:cNvSpPr txBox="1"/>
          <p:nvPr/>
        </p:nvSpPr>
        <p:spPr>
          <a:xfrm>
            <a:off x="950259" y="645459"/>
            <a:ext cx="5056094" cy="523220"/>
          </a:xfrm>
          <a:prstGeom prst="rect">
            <a:avLst/>
          </a:prstGeom>
          <a:noFill/>
        </p:spPr>
        <p:txBody>
          <a:bodyPr wrap="square" rtlCol="0">
            <a:spAutoFit/>
          </a:bodyPr>
          <a:lstStyle/>
          <a:p>
            <a:pPr marL="33866" indent="0">
              <a:buNone/>
            </a:pPr>
            <a:r>
              <a:rPr lang="en-US" sz="2800" u="sng" dirty="0">
                <a:solidFill>
                  <a:schemeClr val="tx1"/>
                </a:solidFill>
                <a:latin typeface="Montserrat" panose="00000500000000000000" pitchFamily="2" charset="0"/>
              </a:rPr>
              <a:t>Conclusion: </a:t>
            </a:r>
          </a:p>
        </p:txBody>
      </p:sp>
      <p:sp>
        <p:nvSpPr>
          <p:cNvPr id="4" name="TextBox 3">
            <a:extLst>
              <a:ext uri="{FF2B5EF4-FFF2-40B4-BE49-F238E27FC236}">
                <a16:creationId xmlns:a16="http://schemas.microsoft.com/office/drawing/2014/main" id="{7397949A-658D-4C59-9C22-103CDFCB31EF}"/>
              </a:ext>
            </a:extLst>
          </p:cNvPr>
          <p:cNvSpPr txBox="1"/>
          <p:nvPr/>
        </p:nvSpPr>
        <p:spPr>
          <a:xfrm>
            <a:off x="950259" y="1727032"/>
            <a:ext cx="9520517" cy="2554545"/>
          </a:xfrm>
          <a:prstGeom prst="rect">
            <a:avLst/>
          </a:prstGeom>
          <a:noFill/>
        </p:spPr>
        <p:txBody>
          <a:bodyPr wrap="square" rtlCol="0" anchor="b">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Address books now-a-day have the advantage of modernization. Computer have done the work more easy. Computer is playing a important role in data management. Addresses are very important nowadays because we need to stay in contact with many of your people, you cant remember them all.. A software for computers makes the things many times easy, these are made as user friendly and to keep an check the details of your friends and family. </a:t>
            </a:r>
            <a:r>
              <a:rPr lang="en-US" sz="2000" dirty="0" err="1">
                <a:latin typeface="open sans" panose="020B0606030504020204" pitchFamily="34" charset="0"/>
                <a:ea typeface="open sans" panose="020B0606030504020204" pitchFamily="34" charset="0"/>
                <a:cs typeface="open sans" panose="020B0606030504020204" pitchFamily="34" charset="0"/>
              </a:rPr>
              <a:t>So,these</a:t>
            </a:r>
            <a:r>
              <a:rPr lang="en-US" sz="2000" dirty="0">
                <a:latin typeface="open sans" panose="020B0606030504020204" pitchFamily="34" charset="0"/>
                <a:ea typeface="open sans" panose="020B0606030504020204" pitchFamily="34" charset="0"/>
                <a:cs typeface="open sans" panose="020B0606030504020204" pitchFamily="34" charset="0"/>
              </a:rPr>
              <a:t> things are important and we have made things like these easy using our project</a:t>
            </a:r>
            <a:endParaRPr lang="en-IN"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7C957C01-E5FC-41F5-9448-FE2AB1B6C7CC}"/>
              </a:ext>
            </a:extLst>
          </p:cNvPr>
          <p:cNvSpPr>
            <a:spLocks noGrp="1"/>
          </p:cNvSpPr>
          <p:nvPr>
            <p:ph type="sldNum" idx="12"/>
          </p:nvPr>
        </p:nvSpPr>
        <p:spPr/>
        <p:txBody>
          <a:bodyPr/>
          <a:lstStyle/>
          <a:p>
            <a:fld id="{FCBFE159-5F4B-4461-B20F-56597A0A1487}" type="slidenum">
              <a:rPr lang="en-IN" smtClean="0"/>
              <a:t>10</a:t>
            </a:fld>
            <a:endParaRPr lang="en-IN"/>
          </a:p>
        </p:txBody>
      </p:sp>
    </p:spTree>
    <p:extLst>
      <p:ext uri="{BB962C8B-B14F-4D97-AF65-F5344CB8AC3E}">
        <p14:creationId xmlns:p14="http://schemas.microsoft.com/office/powerpoint/2010/main" val="79985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07A8-8140-4685-81EA-F1B5CE0E3BCE}"/>
              </a:ext>
            </a:extLst>
          </p:cNvPr>
          <p:cNvSpPr>
            <a:spLocks noGrp="1"/>
          </p:cNvSpPr>
          <p:nvPr>
            <p:ph type="ctrTitle"/>
          </p:nvPr>
        </p:nvSpPr>
        <p:spPr/>
        <p:txBody>
          <a:bodyPr/>
          <a:lstStyle/>
          <a:p>
            <a:r>
              <a:rPr lang="en-US" dirty="0"/>
              <a:t>PROJECT REVIEW</a:t>
            </a:r>
            <a:endParaRPr lang="en-IN" dirty="0"/>
          </a:p>
        </p:txBody>
      </p:sp>
      <p:sp>
        <p:nvSpPr>
          <p:cNvPr id="3" name="Subtitle 2">
            <a:extLst>
              <a:ext uri="{FF2B5EF4-FFF2-40B4-BE49-F238E27FC236}">
                <a16:creationId xmlns:a16="http://schemas.microsoft.com/office/drawing/2014/main" id="{8DA6CE0D-4AF3-42F4-B6EE-2D8152D59938}"/>
              </a:ext>
            </a:extLst>
          </p:cNvPr>
          <p:cNvSpPr>
            <a:spLocks noGrp="1"/>
          </p:cNvSpPr>
          <p:nvPr>
            <p:ph type="subTitle" idx="1"/>
          </p:nvPr>
        </p:nvSpPr>
        <p:spPr/>
        <p:txBody>
          <a:bodyPr/>
          <a:lstStyle/>
          <a:p>
            <a:r>
              <a:rPr lang="en-US" dirty="0"/>
              <a:t>Java Course Project</a:t>
            </a:r>
            <a:endParaRPr lang="en-IN" dirty="0"/>
          </a:p>
        </p:txBody>
      </p:sp>
      <p:sp>
        <p:nvSpPr>
          <p:cNvPr id="6" name="TextBox 5">
            <a:extLst>
              <a:ext uri="{FF2B5EF4-FFF2-40B4-BE49-F238E27FC236}">
                <a16:creationId xmlns:a16="http://schemas.microsoft.com/office/drawing/2014/main" id="{DB46B339-3FB7-477A-BC75-80A667C53BFF}"/>
              </a:ext>
            </a:extLst>
          </p:cNvPr>
          <p:cNvSpPr txBox="1"/>
          <p:nvPr/>
        </p:nvSpPr>
        <p:spPr>
          <a:xfrm>
            <a:off x="1066800" y="2062686"/>
            <a:ext cx="3630706" cy="461665"/>
          </a:xfrm>
          <a:prstGeom prst="rect">
            <a:avLst/>
          </a:prstGeom>
          <a:noFill/>
        </p:spPr>
        <p:txBody>
          <a:bodyPr wrap="square" rtlCol="0">
            <a:spAutoFit/>
          </a:bodyPr>
          <a:lstStyle/>
          <a:p>
            <a:r>
              <a:rPr lang="en-US" sz="2400" dirty="0">
                <a:latin typeface="Montserrat Light" panose="00000400000000000000" pitchFamily="2" charset="0"/>
              </a:rPr>
              <a:t>2103A52L01</a:t>
            </a:r>
            <a:endParaRPr lang="en-IN" sz="2400" dirty="0">
              <a:latin typeface="Montserrat Light" panose="00000400000000000000" pitchFamily="2" charset="0"/>
            </a:endParaRPr>
          </a:p>
        </p:txBody>
      </p:sp>
      <p:sp>
        <p:nvSpPr>
          <p:cNvPr id="7" name="TextBox 6">
            <a:extLst>
              <a:ext uri="{FF2B5EF4-FFF2-40B4-BE49-F238E27FC236}">
                <a16:creationId xmlns:a16="http://schemas.microsoft.com/office/drawing/2014/main" id="{2D9C40DC-6D87-F04E-713D-225A4DE97F80}"/>
              </a:ext>
            </a:extLst>
          </p:cNvPr>
          <p:cNvSpPr txBox="1"/>
          <p:nvPr/>
        </p:nvSpPr>
        <p:spPr>
          <a:xfrm>
            <a:off x="1066800" y="2524351"/>
            <a:ext cx="3630706" cy="461665"/>
          </a:xfrm>
          <a:prstGeom prst="rect">
            <a:avLst/>
          </a:prstGeom>
          <a:noFill/>
        </p:spPr>
        <p:txBody>
          <a:bodyPr wrap="square" rtlCol="0">
            <a:spAutoFit/>
          </a:bodyPr>
          <a:lstStyle/>
          <a:p>
            <a:r>
              <a:rPr lang="en-US" sz="2400" dirty="0">
                <a:latin typeface="Montserrat Light" panose="00000400000000000000" pitchFamily="2" charset="0"/>
              </a:rPr>
              <a:t>2003A52097</a:t>
            </a:r>
            <a:endParaRPr lang="en-IN" sz="2400" dirty="0">
              <a:latin typeface="Montserrat Light" panose="00000400000000000000" pitchFamily="2" charset="0"/>
            </a:endParaRPr>
          </a:p>
        </p:txBody>
      </p:sp>
    </p:spTree>
    <p:extLst>
      <p:ext uri="{BB962C8B-B14F-4D97-AF65-F5344CB8AC3E}">
        <p14:creationId xmlns:p14="http://schemas.microsoft.com/office/powerpoint/2010/main" val="805543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3FD764-32B6-4735-BEBD-6FF1E241D062}"/>
              </a:ext>
            </a:extLst>
          </p:cNvPr>
          <p:cNvSpPr>
            <a:spLocks noGrp="1"/>
          </p:cNvSpPr>
          <p:nvPr>
            <p:ph type="body" idx="1"/>
          </p:nvPr>
        </p:nvSpPr>
        <p:spPr/>
        <p:txBody>
          <a:bodyPr/>
          <a:lstStyle/>
          <a:p>
            <a:pPr marL="33866" indent="0">
              <a:buNone/>
            </a:pPr>
            <a:r>
              <a:rPr lang="en-US" dirty="0"/>
              <a:t>ADDRESS BOOK</a:t>
            </a:r>
          </a:p>
          <a:p>
            <a:pPr marL="33866" indent="0">
              <a:buNone/>
            </a:pPr>
            <a:r>
              <a:rPr lang="en-US" sz="2000" dirty="0"/>
              <a:t>Store your contacts offline</a:t>
            </a:r>
          </a:p>
        </p:txBody>
      </p:sp>
      <p:sp>
        <p:nvSpPr>
          <p:cNvPr id="3" name="Slide Number Placeholder 2">
            <a:extLst>
              <a:ext uri="{FF2B5EF4-FFF2-40B4-BE49-F238E27FC236}">
                <a16:creationId xmlns:a16="http://schemas.microsoft.com/office/drawing/2014/main" id="{14D69271-E8FE-43EC-A984-489489BBC73E}"/>
              </a:ext>
            </a:extLst>
          </p:cNvPr>
          <p:cNvSpPr>
            <a:spLocks noGrp="1"/>
          </p:cNvSpPr>
          <p:nvPr>
            <p:ph type="sldNum" idx="12"/>
          </p:nvPr>
        </p:nvSpPr>
        <p:spPr/>
        <p:txBody>
          <a:bodyPr/>
          <a:lstStyle/>
          <a:p>
            <a:fld id="{FCBFE159-5F4B-4461-B20F-56597A0A1487}" type="slidenum">
              <a:rPr lang="en-IN" smtClean="0"/>
              <a:t>3</a:t>
            </a:fld>
            <a:endParaRPr lang="en-IN"/>
          </a:p>
        </p:txBody>
      </p:sp>
    </p:spTree>
    <p:extLst>
      <p:ext uri="{BB962C8B-B14F-4D97-AF65-F5344CB8AC3E}">
        <p14:creationId xmlns:p14="http://schemas.microsoft.com/office/powerpoint/2010/main" val="222599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6FE438-6078-4184-BB74-3F657BED5E9C}"/>
              </a:ext>
            </a:extLst>
          </p:cNvPr>
          <p:cNvSpPr txBox="1"/>
          <p:nvPr/>
        </p:nvSpPr>
        <p:spPr>
          <a:xfrm>
            <a:off x="950259" y="645459"/>
            <a:ext cx="5056094" cy="523220"/>
          </a:xfrm>
          <a:prstGeom prst="rect">
            <a:avLst/>
          </a:prstGeom>
          <a:noFill/>
        </p:spPr>
        <p:txBody>
          <a:bodyPr wrap="square" rtlCol="0">
            <a:spAutoFit/>
          </a:bodyPr>
          <a:lstStyle/>
          <a:p>
            <a:pPr marL="33866" indent="0">
              <a:buNone/>
            </a:pPr>
            <a:r>
              <a:rPr lang="en-US" sz="2800" u="sng" dirty="0">
                <a:solidFill>
                  <a:schemeClr val="tx1"/>
                </a:solidFill>
                <a:latin typeface="Montserrat" panose="00000500000000000000" pitchFamily="2" charset="0"/>
              </a:rPr>
              <a:t>Introduction </a:t>
            </a:r>
          </a:p>
        </p:txBody>
      </p:sp>
      <p:sp>
        <p:nvSpPr>
          <p:cNvPr id="4" name="TextBox 3">
            <a:extLst>
              <a:ext uri="{FF2B5EF4-FFF2-40B4-BE49-F238E27FC236}">
                <a16:creationId xmlns:a16="http://schemas.microsoft.com/office/drawing/2014/main" id="{7397949A-658D-4C59-9C22-103CDFCB31EF}"/>
              </a:ext>
            </a:extLst>
          </p:cNvPr>
          <p:cNvSpPr txBox="1"/>
          <p:nvPr/>
        </p:nvSpPr>
        <p:spPr>
          <a:xfrm>
            <a:off x="950259" y="1686307"/>
            <a:ext cx="9520517" cy="3862596"/>
          </a:xfrm>
          <a:prstGeom prst="rect">
            <a:avLst/>
          </a:prstGeom>
          <a:noFill/>
        </p:spPr>
        <p:txBody>
          <a:bodyPr wrap="square" rtlCol="0" anchor="b">
            <a:spAutoFit/>
          </a:bodyPr>
          <a:lstStyle/>
          <a:p>
            <a:pPr marL="0" lvl="0" indent="0">
              <a:spcAft>
                <a:spcPts val="600"/>
              </a:spcAft>
              <a:buNone/>
              <a:defRPr/>
            </a:pPr>
            <a:r>
              <a:rPr lang="en-US" sz="2000" dirty="0">
                <a:latin typeface="open sans" panose="020B0606030504020204" pitchFamily="34" charset="0"/>
                <a:ea typeface="open sans" panose="020B0606030504020204" pitchFamily="34" charset="0"/>
                <a:cs typeface="open sans" panose="020B0606030504020204" pitchFamily="34" charset="0"/>
              </a:rPr>
              <a:t>This is an Address Book application built by using Java’s Native GUI Framework called Swing, using swing and other packages available in java we were able to build an application that people can use to save their contacts in a Graphical User Interface that is not hard to understand but is so intuitive that even a 5 year old can use it to save and retrieve contacts, we also had to use java file stream </a:t>
            </a:r>
            <a:r>
              <a:rPr lang="en-US" sz="2000" dirty="0" err="1">
                <a:latin typeface="open sans" panose="020B0606030504020204" pitchFamily="34" charset="0"/>
                <a:ea typeface="open sans" panose="020B0606030504020204" pitchFamily="34" charset="0"/>
                <a:cs typeface="open sans" panose="020B0606030504020204" pitchFamily="34" charset="0"/>
              </a:rPr>
              <a:t>api’s</a:t>
            </a:r>
            <a:r>
              <a:rPr lang="en-US" sz="2000" dirty="0">
                <a:latin typeface="open sans" panose="020B0606030504020204" pitchFamily="34" charset="0"/>
                <a:ea typeface="open sans" panose="020B0606030504020204" pitchFamily="34" charset="0"/>
                <a:cs typeface="open sans" panose="020B0606030504020204" pitchFamily="34" charset="0"/>
              </a:rPr>
              <a:t> to allow the data to be stored inside the client instead of using a </a:t>
            </a:r>
            <a:r>
              <a:rPr lang="en-US" sz="2000" dirty="0" err="1">
                <a:latin typeface="open sans" panose="020B0606030504020204" pitchFamily="34" charset="0"/>
                <a:ea typeface="open sans" panose="020B0606030504020204" pitchFamily="34" charset="0"/>
                <a:cs typeface="open sans" panose="020B0606030504020204" pitchFamily="34" charset="0"/>
              </a:rPr>
              <a:t>dbms</a:t>
            </a:r>
            <a:r>
              <a:rPr lang="en-US" sz="2000" dirty="0">
                <a:latin typeface="open sans" panose="020B0606030504020204" pitchFamily="34" charset="0"/>
                <a:ea typeface="open sans" panose="020B0606030504020204" pitchFamily="34" charset="0"/>
                <a:cs typeface="open sans" panose="020B0606030504020204" pitchFamily="34" charset="0"/>
              </a:rPr>
              <a:t> system so that we don’t need to have internet access to use our app. The data stored in the files is stored according to Java’s format and so normal people can’t access the data. User defined exception is thrown if the user tries to add an already allotted contact. Exception handling is properly done to deal with any kind of unexpected exception</a:t>
            </a:r>
          </a:p>
          <a:p>
            <a:pPr marL="0" lvl="0" indent="0">
              <a:spcAft>
                <a:spcPts val="600"/>
              </a:spcAft>
              <a:buNone/>
              <a:defRPr/>
            </a:pP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7C957C01-E5FC-41F5-9448-FE2AB1B6C7CC}"/>
              </a:ext>
            </a:extLst>
          </p:cNvPr>
          <p:cNvSpPr>
            <a:spLocks noGrp="1"/>
          </p:cNvSpPr>
          <p:nvPr>
            <p:ph type="sldNum" idx="12"/>
          </p:nvPr>
        </p:nvSpPr>
        <p:spPr/>
        <p:txBody>
          <a:bodyPr/>
          <a:lstStyle/>
          <a:p>
            <a:fld id="{FCBFE159-5F4B-4461-B20F-56597A0A1487}" type="slidenum">
              <a:rPr lang="en-IN" smtClean="0"/>
              <a:t>4</a:t>
            </a:fld>
            <a:endParaRPr lang="en-IN"/>
          </a:p>
        </p:txBody>
      </p:sp>
    </p:spTree>
    <p:extLst>
      <p:ext uri="{BB962C8B-B14F-4D97-AF65-F5344CB8AC3E}">
        <p14:creationId xmlns:p14="http://schemas.microsoft.com/office/powerpoint/2010/main" val="4044581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6FE438-6078-4184-BB74-3F657BED5E9C}"/>
              </a:ext>
            </a:extLst>
          </p:cNvPr>
          <p:cNvSpPr txBox="1"/>
          <p:nvPr/>
        </p:nvSpPr>
        <p:spPr>
          <a:xfrm>
            <a:off x="950259" y="645459"/>
            <a:ext cx="5056094" cy="523220"/>
          </a:xfrm>
          <a:prstGeom prst="rect">
            <a:avLst/>
          </a:prstGeom>
          <a:noFill/>
        </p:spPr>
        <p:txBody>
          <a:bodyPr wrap="square" rtlCol="0">
            <a:spAutoFit/>
          </a:bodyPr>
          <a:lstStyle/>
          <a:p>
            <a:pPr marL="33866" indent="0">
              <a:buNone/>
            </a:pPr>
            <a:r>
              <a:rPr lang="en-US" sz="2800" u="sng" dirty="0">
                <a:solidFill>
                  <a:schemeClr val="tx1"/>
                </a:solidFill>
                <a:latin typeface="Montserrat" panose="00000500000000000000" pitchFamily="2" charset="0"/>
              </a:rPr>
              <a:t>Objective </a:t>
            </a:r>
          </a:p>
        </p:txBody>
      </p:sp>
      <p:sp>
        <p:nvSpPr>
          <p:cNvPr id="4" name="TextBox 3">
            <a:extLst>
              <a:ext uri="{FF2B5EF4-FFF2-40B4-BE49-F238E27FC236}">
                <a16:creationId xmlns:a16="http://schemas.microsoft.com/office/drawing/2014/main" id="{7397949A-658D-4C59-9C22-103CDFCB31EF}"/>
              </a:ext>
            </a:extLst>
          </p:cNvPr>
          <p:cNvSpPr txBox="1"/>
          <p:nvPr/>
        </p:nvSpPr>
        <p:spPr>
          <a:xfrm>
            <a:off x="1111624" y="2177517"/>
            <a:ext cx="9520517" cy="2585323"/>
          </a:xfrm>
          <a:prstGeom prst="rect">
            <a:avLst/>
          </a:prstGeom>
          <a:noFill/>
        </p:spPr>
        <p:txBody>
          <a:bodyPr wrap="square" rtlCol="0" anchor="b">
            <a:sp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The main goal of this project is to create app for use in a user’s address books. The system should be as adaptable as possible, allowing it to be used in a variety of people. To learn about the various contacts that people have used. We need to figure out UI is better to implement, and then build an app that will help in achieving that goal. We need to look up how an Address book is built, use our own knowledge, or enquire on internet forums. The more varied your information sources are, the better the resulting method and, potentially, your details are available close to you. This project aims to make record updating, maintenance, and searching more user-friendly. will be able to retrieve the correct information from the files.</a:t>
            </a:r>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7C957C01-E5FC-41F5-9448-FE2AB1B6C7CC}"/>
              </a:ext>
            </a:extLst>
          </p:cNvPr>
          <p:cNvSpPr>
            <a:spLocks noGrp="1"/>
          </p:cNvSpPr>
          <p:nvPr>
            <p:ph type="sldNum" idx="12"/>
          </p:nvPr>
        </p:nvSpPr>
        <p:spPr/>
        <p:txBody>
          <a:bodyPr/>
          <a:lstStyle/>
          <a:p>
            <a:fld id="{FCBFE159-5F4B-4461-B20F-56597A0A1487}" type="slidenum">
              <a:rPr lang="en-IN" smtClean="0"/>
              <a:t>5</a:t>
            </a:fld>
            <a:endParaRPr lang="en-IN"/>
          </a:p>
        </p:txBody>
      </p:sp>
    </p:spTree>
    <p:extLst>
      <p:ext uri="{BB962C8B-B14F-4D97-AF65-F5344CB8AC3E}">
        <p14:creationId xmlns:p14="http://schemas.microsoft.com/office/powerpoint/2010/main" val="363483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96F75A-FC49-47A5-9D76-6082178C5B0D}"/>
              </a:ext>
            </a:extLst>
          </p:cNvPr>
          <p:cNvSpPr txBox="1"/>
          <p:nvPr/>
        </p:nvSpPr>
        <p:spPr>
          <a:xfrm>
            <a:off x="950259" y="645459"/>
            <a:ext cx="5056094" cy="523220"/>
          </a:xfrm>
          <a:prstGeom prst="rect">
            <a:avLst/>
          </a:prstGeom>
          <a:noFill/>
        </p:spPr>
        <p:txBody>
          <a:bodyPr wrap="square" rtlCol="0">
            <a:spAutoFit/>
          </a:bodyPr>
          <a:lstStyle/>
          <a:p>
            <a:pPr marL="33866" indent="0">
              <a:buNone/>
            </a:pPr>
            <a:r>
              <a:rPr lang="en-US" sz="2800" u="sng" dirty="0">
                <a:solidFill>
                  <a:schemeClr val="tx1"/>
                </a:solidFill>
                <a:latin typeface="Montserrat" panose="00000500000000000000" pitchFamily="2" charset="0"/>
              </a:rPr>
              <a:t>Technologies used:</a:t>
            </a:r>
          </a:p>
        </p:txBody>
      </p:sp>
      <p:sp>
        <p:nvSpPr>
          <p:cNvPr id="3" name="TextBox 2">
            <a:extLst>
              <a:ext uri="{FF2B5EF4-FFF2-40B4-BE49-F238E27FC236}">
                <a16:creationId xmlns:a16="http://schemas.microsoft.com/office/drawing/2014/main" id="{F56B18EF-242B-4994-ACC1-A1FD415E64C2}"/>
              </a:ext>
            </a:extLst>
          </p:cNvPr>
          <p:cNvSpPr txBox="1"/>
          <p:nvPr/>
        </p:nvSpPr>
        <p:spPr>
          <a:xfrm>
            <a:off x="709628" y="1850046"/>
            <a:ext cx="9520517" cy="2862322"/>
          </a:xfrm>
          <a:prstGeom prst="rect">
            <a:avLst/>
          </a:prstGeom>
          <a:noFill/>
        </p:spPr>
        <p:txBody>
          <a:bodyPr wrap="square" rtlCol="0" anchor="b">
            <a:spAutoFit/>
          </a:bodyPr>
          <a:lstStyle/>
          <a:p>
            <a:pPr marL="342900" indent="-342900">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JAVA SWING FRAMEWORK</a:t>
            </a:r>
          </a:p>
          <a:p>
            <a:pPr marL="342900" indent="-342900">
              <a:buFont typeface="Arial" panose="020B0604020202020204" pitchFamily="34" charset="0"/>
              <a:buChar char="•"/>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JAVA FILE STREAMS</a:t>
            </a:r>
          </a:p>
          <a:p>
            <a:pPr marL="342900" indent="-342900">
              <a:buFont typeface="Arial" panose="020B0604020202020204" pitchFamily="34" charset="0"/>
              <a:buChar char="•"/>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OBJECT ORIENTED PROGRAMMING CONCEPTS</a:t>
            </a:r>
          </a:p>
          <a:p>
            <a:pPr marL="342900" indent="-342900">
              <a:buFont typeface="Arial" panose="020B0604020202020204" pitchFamily="34" charset="0"/>
              <a:buChar char="•"/>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EXCEPTION HANDLING</a:t>
            </a:r>
          </a:p>
          <a:p>
            <a:pPr marL="342900" indent="-342900">
              <a:buFont typeface="Arial" panose="020B0604020202020204" pitchFamily="34" charset="0"/>
              <a:buChar char="•"/>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endParaRPr lang="en-IN"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a:extLst>
              <a:ext uri="{FF2B5EF4-FFF2-40B4-BE49-F238E27FC236}">
                <a16:creationId xmlns:a16="http://schemas.microsoft.com/office/drawing/2014/main" id="{8429AC0C-FC70-4F1D-A958-1BA8781B80D6}"/>
              </a:ext>
            </a:extLst>
          </p:cNvPr>
          <p:cNvSpPr>
            <a:spLocks noGrp="1"/>
          </p:cNvSpPr>
          <p:nvPr>
            <p:ph type="sldNum" idx="12"/>
          </p:nvPr>
        </p:nvSpPr>
        <p:spPr/>
        <p:txBody>
          <a:bodyPr/>
          <a:lstStyle/>
          <a:p>
            <a:fld id="{FCBFE159-5F4B-4461-B20F-56597A0A1487}" type="slidenum">
              <a:rPr lang="en-IN" smtClean="0"/>
              <a:t>6</a:t>
            </a:fld>
            <a:endParaRPr lang="en-IN"/>
          </a:p>
        </p:txBody>
      </p:sp>
    </p:spTree>
    <p:extLst>
      <p:ext uri="{BB962C8B-B14F-4D97-AF65-F5344CB8AC3E}">
        <p14:creationId xmlns:p14="http://schemas.microsoft.com/office/powerpoint/2010/main" val="3306377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96F75A-FC49-47A5-9D76-6082178C5B0D}"/>
              </a:ext>
            </a:extLst>
          </p:cNvPr>
          <p:cNvSpPr txBox="1"/>
          <p:nvPr/>
        </p:nvSpPr>
        <p:spPr>
          <a:xfrm>
            <a:off x="950259" y="645459"/>
            <a:ext cx="5056094" cy="523220"/>
          </a:xfrm>
          <a:prstGeom prst="rect">
            <a:avLst/>
          </a:prstGeom>
          <a:noFill/>
        </p:spPr>
        <p:txBody>
          <a:bodyPr wrap="square" rtlCol="0">
            <a:spAutoFit/>
          </a:bodyPr>
          <a:lstStyle/>
          <a:p>
            <a:pPr marL="33866" indent="0">
              <a:buNone/>
            </a:pPr>
            <a:r>
              <a:rPr lang="en-US" sz="2800" u="sng" dirty="0">
                <a:solidFill>
                  <a:schemeClr val="tx1"/>
                </a:solidFill>
                <a:latin typeface="Montserrat" panose="00000500000000000000" pitchFamily="2" charset="0"/>
              </a:rPr>
              <a:t>Object Interfaces:</a:t>
            </a:r>
          </a:p>
        </p:txBody>
      </p:sp>
      <p:sp>
        <p:nvSpPr>
          <p:cNvPr id="4" name="Slide Number Placeholder 3">
            <a:extLst>
              <a:ext uri="{FF2B5EF4-FFF2-40B4-BE49-F238E27FC236}">
                <a16:creationId xmlns:a16="http://schemas.microsoft.com/office/drawing/2014/main" id="{8429AC0C-FC70-4F1D-A958-1BA8781B80D6}"/>
              </a:ext>
            </a:extLst>
          </p:cNvPr>
          <p:cNvSpPr>
            <a:spLocks noGrp="1"/>
          </p:cNvSpPr>
          <p:nvPr>
            <p:ph type="sldNum" idx="12"/>
          </p:nvPr>
        </p:nvSpPr>
        <p:spPr/>
        <p:txBody>
          <a:bodyPr/>
          <a:lstStyle/>
          <a:p>
            <a:fld id="{FCBFE159-5F4B-4461-B20F-56597A0A1487}" type="slidenum">
              <a:rPr lang="en-IN" smtClean="0"/>
              <a:t>7</a:t>
            </a:fld>
            <a:endParaRPr lang="en-IN"/>
          </a:p>
        </p:txBody>
      </p:sp>
      <p:pic>
        <p:nvPicPr>
          <p:cNvPr id="5" name="Picture 4">
            <a:extLst>
              <a:ext uri="{FF2B5EF4-FFF2-40B4-BE49-F238E27FC236}">
                <a16:creationId xmlns:a16="http://schemas.microsoft.com/office/drawing/2014/main" id="{CCCDAA7A-ED75-CA0A-0103-9963297CB38E}"/>
              </a:ext>
            </a:extLst>
          </p:cNvPr>
          <p:cNvPicPr>
            <a:picLocks noChangeAspect="1"/>
          </p:cNvPicPr>
          <p:nvPr/>
        </p:nvPicPr>
        <p:blipFill>
          <a:blip r:embed="rId2"/>
          <a:stretch>
            <a:fillRect/>
          </a:stretch>
        </p:blipFill>
        <p:spPr>
          <a:xfrm>
            <a:off x="3567953" y="1460912"/>
            <a:ext cx="5056094" cy="4751629"/>
          </a:xfrm>
          <a:prstGeom prst="rect">
            <a:avLst/>
          </a:prstGeom>
        </p:spPr>
      </p:pic>
    </p:spTree>
    <p:extLst>
      <p:ext uri="{BB962C8B-B14F-4D97-AF65-F5344CB8AC3E}">
        <p14:creationId xmlns:p14="http://schemas.microsoft.com/office/powerpoint/2010/main" val="4294195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8B73DB-4DA1-68D3-2A65-9E26841F99A5}"/>
              </a:ext>
            </a:extLst>
          </p:cNvPr>
          <p:cNvSpPr>
            <a:spLocks noGrp="1"/>
          </p:cNvSpPr>
          <p:nvPr>
            <p:ph type="sldNum" idx="12"/>
          </p:nvPr>
        </p:nvSpPr>
        <p:spPr/>
        <p:txBody>
          <a:bodyPr/>
          <a:lstStyle/>
          <a:p>
            <a:fld id="{FCBFE159-5F4B-4461-B20F-56597A0A1487}" type="slidenum">
              <a:rPr lang="en-IN" smtClean="0"/>
              <a:t>8</a:t>
            </a:fld>
            <a:endParaRPr lang="en-IN"/>
          </a:p>
        </p:txBody>
      </p:sp>
      <p:pic>
        <p:nvPicPr>
          <p:cNvPr id="3" name="Picture 2">
            <a:extLst>
              <a:ext uri="{FF2B5EF4-FFF2-40B4-BE49-F238E27FC236}">
                <a16:creationId xmlns:a16="http://schemas.microsoft.com/office/drawing/2014/main" id="{EDBB296F-D63D-7625-53A4-DEB95FD4822A}"/>
              </a:ext>
            </a:extLst>
          </p:cNvPr>
          <p:cNvPicPr>
            <a:picLocks noChangeAspect="1"/>
          </p:cNvPicPr>
          <p:nvPr/>
        </p:nvPicPr>
        <p:blipFill>
          <a:blip r:embed="rId2"/>
          <a:stretch>
            <a:fillRect/>
          </a:stretch>
        </p:blipFill>
        <p:spPr>
          <a:xfrm>
            <a:off x="3457372" y="810127"/>
            <a:ext cx="5277255" cy="5237747"/>
          </a:xfrm>
          <a:prstGeom prst="rect">
            <a:avLst/>
          </a:prstGeom>
        </p:spPr>
      </p:pic>
    </p:spTree>
    <p:extLst>
      <p:ext uri="{BB962C8B-B14F-4D97-AF65-F5344CB8AC3E}">
        <p14:creationId xmlns:p14="http://schemas.microsoft.com/office/powerpoint/2010/main" val="2070238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360626-BCAE-4B0F-D17D-A3EE1AD4D19C}"/>
              </a:ext>
            </a:extLst>
          </p:cNvPr>
          <p:cNvSpPr>
            <a:spLocks noGrp="1"/>
          </p:cNvSpPr>
          <p:nvPr>
            <p:ph type="sldNum" idx="12"/>
          </p:nvPr>
        </p:nvSpPr>
        <p:spPr/>
        <p:txBody>
          <a:bodyPr/>
          <a:lstStyle/>
          <a:p>
            <a:fld id="{FCBFE159-5F4B-4461-B20F-56597A0A1487}" type="slidenum">
              <a:rPr lang="en-IN" smtClean="0"/>
              <a:t>9</a:t>
            </a:fld>
            <a:endParaRPr lang="en-IN"/>
          </a:p>
        </p:txBody>
      </p:sp>
      <p:pic>
        <p:nvPicPr>
          <p:cNvPr id="3" name="Picture 2">
            <a:extLst>
              <a:ext uri="{FF2B5EF4-FFF2-40B4-BE49-F238E27FC236}">
                <a16:creationId xmlns:a16="http://schemas.microsoft.com/office/drawing/2014/main" id="{13862E5D-DECB-2385-0763-AB4AE6148769}"/>
              </a:ext>
            </a:extLst>
          </p:cNvPr>
          <p:cNvPicPr>
            <a:picLocks noChangeAspect="1"/>
          </p:cNvPicPr>
          <p:nvPr/>
        </p:nvPicPr>
        <p:blipFill>
          <a:blip r:embed="rId2"/>
          <a:stretch>
            <a:fillRect/>
          </a:stretch>
        </p:blipFill>
        <p:spPr>
          <a:xfrm>
            <a:off x="3076575" y="1102213"/>
            <a:ext cx="6038850" cy="4653574"/>
          </a:xfrm>
          <a:prstGeom prst="rect">
            <a:avLst/>
          </a:prstGeom>
        </p:spPr>
      </p:pic>
    </p:spTree>
    <p:extLst>
      <p:ext uri="{BB962C8B-B14F-4D97-AF65-F5344CB8AC3E}">
        <p14:creationId xmlns:p14="http://schemas.microsoft.com/office/powerpoint/2010/main" val="2836738010"/>
      </p:ext>
    </p:extLst>
  </p:cSld>
  <p:clrMapOvr>
    <a:masterClrMapping/>
  </p:clrMapOvr>
</p:sld>
</file>

<file path=ppt/theme/theme1.xml><?xml version="1.0" encoding="utf-8"?>
<a:theme xmlns:a="http://schemas.openxmlformats.org/drawingml/2006/main"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Nicholas · SlidesCarnival</Template>
  <TotalTime>394</TotalTime>
  <Words>453</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Montserrat</vt:lpstr>
      <vt:lpstr>Montserrat Light</vt:lpstr>
      <vt:lpstr>open sans</vt:lpstr>
      <vt:lpstr>Nicholas template</vt:lpstr>
      <vt:lpstr>OBJECT ORIENTED PROGRAMMING CONCEPTS USING JAVA</vt:lpstr>
      <vt:lpstr>PROJECT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&amp; MACHINE LEARNING</dc:title>
  <dc:creator>bharath n</dc:creator>
  <cp:lastModifiedBy>bharath n</cp:lastModifiedBy>
  <cp:revision>5</cp:revision>
  <dcterms:created xsi:type="dcterms:W3CDTF">2022-04-05T12:06:27Z</dcterms:created>
  <dcterms:modified xsi:type="dcterms:W3CDTF">2022-11-19T05:16:45Z</dcterms:modified>
</cp:coreProperties>
</file>