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D79A33B-D524-472F-A7B4-410CED959099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43EDCEF-6135-4CA8-B0A7-1039A088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01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33B-D524-472F-A7B4-410CED959099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DCEF-6135-4CA8-B0A7-1039A088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84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33B-D524-472F-A7B4-410CED959099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DCEF-6135-4CA8-B0A7-1039A088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06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33B-D524-472F-A7B4-410CED959099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DCEF-6135-4CA8-B0A7-1039A088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76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33B-D524-472F-A7B4-410CED959099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DCEF-6135-4CA8-B0A7-1039A088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258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33B-D524-472F-A7B4-410CED959099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DCEF-6135-4CA8-B0A7-1039A088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365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33B-D524-472F-A7B4-410CED959099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DCEF-6135-4CA8-B0A7-1039A088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0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79A33B-D524-472F-A7B4-410CED959099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DCEF-6135-4CA8-B0A7-1039A088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582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79A33B-D524-472F-A7B4-410CED959099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DCEF-6135-4CA8-B0A7-1039A088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80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33B-D524-472F-A7B4-410CED959099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DCEF-6135-4CA8-B0A7-1039A088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01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33B-D524-472F-A7B4-410CED959099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DCEF-6135-4CA8-B0A7-1039A088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6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33B-D524-472F-A7B4-410CED959099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DCEF-6135-4CA8-B0A7-1039A088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5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33B-D524-472F-A7B4-410CED959099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DCEF-6135-4CA8-B0A7-1039A088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2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33B-D524-472F-A7B4-410CED959099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DCEF-6135-4CA8-B0A7-1039A088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33B-D524-472F-A7B4-410CED959099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DCEF-6135-4CA8-B0A7-1039A088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7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33B-D524-472F-A7B4-410CED959099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DCEF-6135-4CA8-B0A7-1039A088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00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33B-D524-472F-A7B4-410CED959099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DCEF-6135-4CA8-B0A7-1039A088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88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79A33B-D524-472F-A7B4-410CED959099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43EDCEF-6135-4CA8-B0A7-1039A088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03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INTELLIGENCE-MACHINE LEARNING AND DEEP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115" y="3144523"/>
            <a:ext cx="45719" cy="861420"/>
          </a:xfrm>
        </p:spPr>
        <p:txBody>
          <a:bodyPr/>
          <a:lstStyle/>
          <a:p>
            <a:r>
              <a:rPr lang="en-US" dirty="0" smtClean="0"/>
              <a:t>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972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machine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64377"/>
            <a:ext cx="8825659" cy="55255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Machine learning algorithms automate the process of finding patterns in data, requiring less human involvement and enabling more precise and effective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Machine learning techniques are well suited for processing big data because they are made to handle massive amounts of data. As a result, businesses can make decisions based on information gleaned from such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73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deep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or unsupervised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Huge amount of 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amount of layers in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6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286275" y="882228"/>
            <a:ext cx="45719" cy="706964"/>
          </a:xfrm>
        </p:spPr>
        <p:txBody>
          <a:bodyPr/>
          <a:lstStyle/>
          <a:p>
            <a:r>
              <a:rPr lang="en-US" sz="800" dirty="0" smtClean="0"/>
              <a:t>I</a:t>
            </a:r>
            <a:endParaRPr lang="en-IN" sz="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69" y="2603500"/>
            <a:ext cx="8322698" cy="404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6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29691"/>
            <a:ext cx="8825659" cy="431074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/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is the ability of a computer or a robot controlled by a computer to do tasks that are usually done by humans because they require human intelligence and discernment.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It's the process of using mathematical models of data to help a computer learn without direct instruction. This enables a computer system to continue learning and improving on its own, based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</a:t>
            </a: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is a method in artificial intelligence (AI) that teaches computers to process data in a way that is inspired by the human brain. Deep learning models can recognize complex patterns in pictures, text, sounds, and other data to produce accurate insights and predictions.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91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723" y="2603500"/>
            <a:ext cx="839686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1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58" y="2651760"/>
            <a:ext cx="8647612" cy="1698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9" y="4558937"/>
            <a:ext cx="8647612" cy="205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0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DL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805" y="2612571"/>
            <a:ext cx="6637451" cy="354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5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175657"/>
            <a:ext cx="8761413" cy="74010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is deep learning better than machine learning?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advantage of deep learning over machine learning is the redundancy of feature extraction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feature extraction we provide an abstract representation of the raw data that classic machine learning algorithms can use to perform a task (i.e. the classification of the data into several categories or classes).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83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artificial intelligence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760254"/>
            <a:ext cx="8825659" cy="3416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excels at solving complex problems that involve large amounts of data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AI can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data and assist in diagnosing diseases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and anomalies.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AI can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chains, transportation routes, and resource allocation to improve efficiency and reduce costs.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AI has achieved superhuman performance in chess, Go, and video games by employing advanced problem-solving techniques. 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5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79" y="816914"/>
            <a:ext cx="45719" cy="706964"/>
          </a:xfrm>
        </p:spPr>
        <p:txBody>
          <a:bodyPr/>
          <a:lstStyle/>
          <a:p>
            <a:r>
              <a:rPr lang="en-US" sz="800" dirty="0" err="1" smtClean="0"/>
              <a:t>i</a:t>
            </a:r>
            <a:endParaRPr lang="en-IN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is adept at handling vast amounts of data efficiently. This is essential in today's data-driven world, where businesses and organizations rely on data for decision-making and insights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uses customer data to provide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in e-commerce, content streaming, and advertising</a:t>
            </a:r>
            <a:r>
              <a:rPr lang="en-US" dirty="0"/>
              <a:t>.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607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167</TotalTime>
  <Words>168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Ion Boardroom</vt:lpstr>
      <vt:lpstr>ARTIFICIAL INTELLIGENCE-MACHINE LEARNING AND DEEP LEARNING</vt:lpstr>
      <vt:lpstr>I</vt:lpstr>
      <vt:lpstr>Definition</vt:lpstr>
      <vt:lpstr>Structure of AI</vt:lpstr>
      <vt:lpstr>Structure of ML</vt:lpstr>
      <vt:lpstr>Structure of DL</vt:lpstr>
      <vt:lpstr>Why is deep learning better than machine learning? </vt:lpstr>
      <vt:lpstr>Key features of artificial intelligence</vt:lpstr>
      <vt:lpstr>i</vt:lpstr>
      <vt:lpstr>Characteristics of machine learning</vt:lpstr>
      <vt:lpstr>Characteristics of 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INTELLIGENCE-MACHINE LEARNING AND DEEP LEARNING</dc:title>
  <dc:creator>God</dc:creator>
  <cp:lastModifiedBy>God</cp:lastModifiedBy>
  <cp:revision>11</cp:revision>
  <dcterms:created xsi:type="dcterms:W3CDTF">2023-10-31T08:59:23Z</dcterms:created>
  <dcterms:modified xsi:type="dcterms:W3CDTF">2023-10-31T11:46:27Z</dcterms:modified>
</cp:coreProperties>
</file>