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  <p:sldId id="276" r:id="rId12"/>
    <p:sldId id="274" r:id="rId13"/>
    <p:sldId id="275" r:id="rId14"/>
    <p:sldId id="271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2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91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3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0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1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6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47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404534"/>
            <a:ext cx="11312433" cy="1646302"/>
          </a:xfrm>
        </p:spPr>
        <p:txBody>
          <a:bodyPr/>
          <a:lstStyle/>
          <a:p>
            <a:pPr algn="ctr"/>
            <a:r>
              <a:rPr lang="en-US" sz="4800" b="1" dirty="0" smtClean="0"/>
              <a:t>STUDENT PROJECT MANAGEMENT SYSTEM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068" y="4696294"/>
            <a:ext cx="11075067" cy="1338746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GUIDED BY:  </a:t>
            </a:r>
            <a:r>
              <a:rPr lang="en-IN" sz="2000" b="1" dirty="0" smtClean="0">
                <a:solidFill>
                  <a:schemeClr val="tx1"/>
                </a:solidFill>
              </a:rPr>
              <a:t>                                                                                              DONE BY: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DR.C.KAVITHA </a:t>
            </a:r>
            <a:r>
              <a:rPr lang="en-US" b="1" cap="none" dirty="0" smtClean="0">
                <a:solidFill>
                  <a:schemeClr val="tx1"/>
                </a:solidFill>
              </a:rPr>
              <a:t>M</a:t>
            </a:r>
            <a:r>
              <a:rPr lang="en-US" sz="2000" b="1" cap="none" dirty="0" smtClean="0">
                <a:solidFill>
                  <a:schemeClr val="tx1"/>
                </a:solidFill>
              </a:rPr>
              <a:t>.</a:t>
            </a:r>
            <a:r>
              <a:rPr lang="en-US" sz="2000" b="1" cap="none" dirty="0" err="1" smtClean="0">
                <a:solidFill>
                  <a:schemeClr val="tx1"/>
                </a:solidFill>
              </a:rPr>
              <a:t>Sc</a:t>
            </a:r>
            <a:r>
              <a:rPr lang="en-US" sz="2000" b="1" cap="none" dirty="0" smtClean="0">
                <a:solidFill>
                  <a:schemeClr val="tx1"/>
                </a:solidFill>
              </a:rPr>
              <a:t>.,M.C.A.,</a:t>
            </a:r>
            <a:r>
              <a:rPr lang="en-US" sz="2000" b="1" cap="none" dirty="0" err="1" smtClean="0">
                <a:solidFill>
                  <a:schemeClr val="tx1"/>
                </a:solidFill>
              </a:rPr>
              <a:t>Ph.D</a:t>
            </a:r>
            <a:r>
              <a:rPr lang="en-US" sz="2000" b="1" cap="none" dirty="0" smtClean="0">
                <a:solidFill>
                  <a:schemeClr val="tx1"/>
                </a:solidFill>
              </a:rPr>
              <a:t>.,                                          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DHANESH.K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ASSISTANT PROFESSOR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8" y="1473414"/>
            <a:ext cx="11032285" cy="50618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858" y="618699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ADMIN LOGIN: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858" y="618699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ADMIN LOGIN: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7" y="1161143"/>
            <a:ext cx="10421256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1355290"/>
            <a:ext cx="10392227" cy="50618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858" y="61869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STAFF </a:t>
            </a:r>
            <a:r>
              <a:rPr lang="en-US" b="1" dirty="0" smtClean="0"/>
              <a:t>LOGIN: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29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858" y="61869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STAFF </a:t>
            </a:r>
            <a:r>
              <a:rPr lang="en-US" b="1" dirty="0" smtClean="0"/>
              <a:t>LOGIN: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1282720"/>
            <a:ext cx="10377715" cy="49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4" y="1219201"/>
            <a:ext cx="10580914" cy="5345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858" y="618699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STUDENT </a:t>
            </a:r>
            <a:r>
              <a:rPr lang="en-US" b="1" dirty="0" smtClean="0"/>
              <a:t>LOGIN: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19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79" y="1190172"/>
            <a:ext cx="9507039" cy="5345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858" y="618699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STUDENT </a:t>
            </a:r>
            <a:r>
              <a:rPr lang="en-US" b="1" dirty="0" smtClean="0"/>
              <a:t>LOGIN: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5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49" y="3348673"/>
            <a:ext cx="8596668" cy="105220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rial Black" panose="020B0A04020102020204" pitchFamily="34" charset="0"/>
              </a:rPr>
              <a:t>THANK YOU…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74" y="-417043"/>
            <a:ext cx="8059386" cy="1646302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ABSTRACT: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474" y="1416675"/>
            <a:ext cx="10684042" cy="5127264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student project management system is a web-based application designed to streamline the management of student projects in an educational institution.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system provides a centralized platform for students, faculty, and administrators to access and update project information.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system allows students to submit project proposals, monitor the progress of their projects, and collaborate with mentors.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Faculty members can review and approve project proposals, and monitor the overall progress of student projects.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Administrators have the ability to manage users accounts, generate reports on project performance.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system is also customizable to meet the specific needs and requirements of the educational institution.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018" y="148437"/>
            <a:ext cx="6808274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25741"/>
              </p:ext>
            </p:extLst>
          </p:nvPr>
        </p:nvGraphicFramePr>
        <p:xfrm>
          <a:off x="266303" y="1881894"/>
          <a:ext cx="56276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820"/>
                <a:gridCol w="2813820"/>
              </a:tblGrid>
              <a:tr h="3297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COMPONENTS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05710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PROCESSOR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11th Gen Intel(R) Core(TM) i5-1135G7 @ 2.40GHz 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2.42 GHz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97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8GB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97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HARDDISK DRIVE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1TB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97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MEMORY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2MB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67592" y="4886255"/>
            <a:ext cx="36044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96971"/>
              </p:ext>
            </p:extLst>
          </p:nvPr>
        </p:nvGraphicFramePr>
        <p:xfrm>
          <a:off x="6433593" y="1908223"/>
          <a:ext cx="5620848" cy="258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876"/>
                <a:gridCol w="2739972"/>
              </a:tblGrid>
              <a:tr h="6463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COMPONENTS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63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OPERATING SYSTEM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463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FRONT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END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Python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463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BACK END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54341" y="4886255"/>
            <a:ext cx="354032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532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71" y="696196"/>
            <a:ext cx="7766936" cy="1277646"/>
          </a:xfrm>
        </p:spPr>
        <p:txBody>
          <a:bodyPr/>
          <a:lstStyle/>
          <a:p>
            <a:pPr algn="l"/>
            <a:r>
              <a:rPr lang="en-IN" sz="4800" b="1" dirty="0" smtClean="0">
                <a:solidFill>
                  <a:schemeClr val="bg1"/>
                </a:solidFill>
              </a:rPr>
              <a:t>MODULES: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7640" y="2266063"/>
            <a:ext cx="7270805" cy="347196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Staff login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Student login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chemeClr val="tx1"/>
                </a:solidFill>
              </a:rPr>
              <a:t>AdMIN</a:t>
            </a:r>
            <a:r>
              <a:rPr lang="en-US" sz="3200" dirty="0" smtClean="0">
                <a:solidFill>
                  <a:schemeClr val="tx1"/>
                </a:solidFill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9383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181" y="-169817"/>
            <a:ext cx="8490232" cy="1646302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17" y="2151691"/>
            <a:ext cx="10445703" cy="4706309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6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Staff </a:t>
            </a:r>
            <a:r>
              <a:rPr lang="en-US" sz="3500" b="1" dirty="0" smtClean="0">
                <a:solidFill>
                  <a:schemeClr val="bg1"/>
                </a:solidFill>
              </a:rPr>
              <a:t>login:</a:t>
            </a:r>
          </a:p>
          <a:p>
            <a:pPr algn="just"/>
            <a:endParaRPr lang="en-US" sz="2600" b="1" dirty="0" smtClean="0">
              <a:solidFill>
                <a:schemeClr val="accent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module handles the staff login functionality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prompts the staff member to enter their username and password.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Allows </a:t>
            </a:r>
            <a:r>
              <a:rPr lang="en-US" dirty="0">
                <a:solidFill>
                  <a:schemeClr val="tx1"/>
                </a:solidFill>
              </a:rPr>
              <a:t>staff members (project guides) to log in using their credentials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Provides </a:t>
            </a:r>
            <a:r>
              <a:rPr lang="en-US" dirty="0">
                <a:solidFill>
                  <a:schemeClr val="tx1"/>
                </a:solidFill>
              </a:rPr>
              <a:t>a dashboard for staff members to view and update their personal information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Allows staff members to view the list of projects assigned to them as guides.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Enables </a:t>
            </a:r>
            <a:r>
              <a:rPr lang="en-US" dirty="0">
                <a:solidFill>
                  <a:schemeClr val="tx1"/>
                </a:solidFill>
              </a:rPr>
              <a:t>staff members to provide feedback and suggestions for the assigned projects.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Allows </a:t>
            </a:r>
            <a:r>
              <a:rPr lang="en-US" dirty="0">
                <a:solidFill>
                  <a:schemeClr val="tx1"/>
                </a:solidFill>
              </a:rPr>
              <a:t>staff members to review and evaluate the progress and final submission of the projects they are guiding.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1966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305" y="513347"/>
            <a:ext cx="10299032" cy="575911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algn="l"/>
            <a:endParaRPr lang="en-US" sz="3200" b="1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bg1"/>
                </a:solidFill>
              </a:rPr>
              <a:t>STUDENT LOGIN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This module handles the student login functionality.  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prompts the student to enter their username and password.  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This module handles the addition and updating of student project details.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Allows students to log in using their unique student roll number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Enables </a:t>
            </a:r>
            <a:r>
              <a:rPr lang="en-US" dirty="0">
                <a:solidFill>
                  <a:schemeClr val="tx1"/>
                </a:solidFill>
              </a:rPr>
              <a:t>students to submit their mini/major project details, including the project title, description, and project guide.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 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IN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97305" y="513347"/>
            <a:ext cx="10299032" cy="57591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sz="35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500" b="1" dirty="0" smtClean="0">
                <a:solidFill>
                  <a:schemeClr val="bg1"/>
                </a:solidFill>
              </a:rPr>
              <a:t>ADMIN LOGIN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ALLOWS ADMINISTRATORS TO LOG IN USING THEIR CREDENTIALS.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ADMINISTRATORS TO MANAGE STUDENT AND STAFF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ENABLES ADMINISTRATORS TO ASSIGN PROJECT GUIDES TO STUDENTS.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ALLOWS ADMINISTRATORS TO GENERATE REPORTS AND SUMMARIES REGARDING PROJECT PROGRESS, EVALUATION,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PROVIDES SETTINGS AND CONFIGURATIONS MANAGEMENT FOR THE SYSTEM.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95" y="148437"/>
            <a:ext cx="4145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695" y="1159266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LOGIN PAGE: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893"/>
          <a:stretch/>
        </p:blipFill>
        <p:spPr>
          <a:xfrm>
            <a:off x="1520969" y="1528598"/>
            <a:ext cx="9526126" cy="50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228" y="383569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HOME PAGE</a:t>
            </a:r>
            <a:r>
              <a:rPr lang="en-US" b="1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161"/>
          <a:stretch/>
        </p:blipFill>
        <p:spPr>
          <a:xfrm>
            <a:off x="659859" y="1064624"/>
            <a:ext cx="1013904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441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Century Gothic</vt:lpstr>
      <vt:lpstr>Times New Roman</vt:lpstr>
      <vt:lpstr>Wingdings</vt:lpstr>
      <vt:lpstr>Wingdings 3</vt:lpstr>
      <vt:lpstr>Ion</vt:lpstr>
      <vt:lpstr>STUDENT PROJECT MANAGEMENT SYSTEM</vt:lpstr>
      <vt:lpstr>ABSTRACT:</vt:lpstr>
      <vt:lpstr>PowerPoint Presentation</vt:lpstr>
      <vt:lpstr>MODULES:</vt:lpstr>
      <vt:lpstr>    MODULE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PROJECT MANAGEMENT                     SYSTEM</dc:title>
  <dc:creator>user</dc:creator>
  <cp:lastModifiedBy>Dhanesh</cp:lastModifiedBy>
  <cp:revision>27</cp:revision>
  <dcterms:created xsi:type="dcterms:W3CDTF">2023-08-05T11:25:18Z</dcterms:created>
  <dcterms:modified xsi:type="dcterms:W3CDTF">2023-09-18T15:29:16Z</dcterms:modified>
</cp:coreProperties>
</file>