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5" autoAdjust="0"/>
    <p:restoredTop sz="94660"/>
  </p:normalViewPr>
  <p:slideViewPr>
    <p:cSldViewPr snapToGrid="0">
      <p:cViewPr varScale="1">
        <p:scale>
          <a:sx n="72" d="100"/>
          <a:sy n="72" d="100"/>
        </p:scale>
        <p:origin x="6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10/18/2023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10/18/2023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10/18/2023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10/18/2023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DATAFLOW DIAGRAM</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00396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Times New Roman" panose="02020603050405020304" pitchFamily="18" charset="0"/>
                <a:cs typeface="Times New Roman" panose="02020603050405020304" pitchFamily="18" charset="0"/>
              </a:rPr>
              <a:t>What is DFD?</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456568"/>
            <a:ext cx="8946541" cy="4195481"/>
          </a:xfrm>
        </p:spPr>
        <p:txBody>
          <a:bodyPr>
            <a:normAutofit/>
          </a:bodyPr>
          <a:lstStyle/>
          <a:p>
            <a:pPr>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DFD</a:t>
            </a:r>
            <a:r>
              <a:rPr lang="en-US" sz="2400" dirty="0">
                <a:latin typeface="Times New Roman" panose="02020603050405020304" pitchFamily="18" charset="0"/>
                <a:cs typeface="Times New Roman" panose="02020603050405020304" pitchFamily="18" charset="0"/>
              </a:rPr>
              <a:t> is the abbreviation for </a:t>
            </a:r>
            <a:r>
              <a:rPr lang="en-US" sz="2400" b="1" dirty="0">
                <a:latin typeface="Times New Roman" panose="02020603050405020304" pitchFamily="18" charset="0"/>
                <a:cs typeface="Times New Roman" panose="02020603050405020304" pitchFamily="18" charset="0"/>
              </a:rPr>
              <a:t>Data Flow Diagram</a:t>
            </a:r>
            <a:r>
              <a:rPr lang="en-US" sz="2400" dirty="0">
                <a:latin typeface="Times New Roman" panose="02020603050405020304" pitchFamily="18" charset="0"/>
                <a:cs typeface="Times New Roman" panose="02020603050405020304" pitchFamily="18" charset="0"/>
              </a:rPr>
              <a:t>. The flow of data of a system or a process is represented by DFD. It also gives insight into the inputs and outputs of each entity and the process itself. DFD does not have control flow and no loops or decision rules are present.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4251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Structure of DFD</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243138" y="2252870"/>
            <a:ext cx="6667500" cy="3478799"/>
          </a:xfrm>
          <a:prstGeom prst="rect">
            <a:avLst/>
          </a:prstGeom>
        </p:spPr>
      </p:pic>
    </p:spTree>
    <p:extLst>
      <p:ext uri="{BB962C8B-B14F-4D97-AF65-F5344CB8AC3E}">
        <p14:creationId xmlns:p14="http://schemas.microsoft.com/office/powerpoint/2010/main" val="460595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Restrictions for DFD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Each process should have at least one input and an output.</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Each data store should have at least one data flow in and one data flow out.</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Data stored in a system must go through a process.</a:t>
            </a:r>
          </a:p>
          <a:p>
            <a:pPr>
              <a:buFont typeface="Wingdings" panose="05000000000000000000" pitchFamily="2" charset="2"/>
              <a:buChar char="q"/>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3537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Components of DFD</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3492946" y="1643270"/>
            <a:ext cx="4167883" cy="4605130"/>
          </a:xfrm>
          <a:prstGeom prst="rect">
            <a:avLst/>
          </a:prstGeom>
        </p:spPr>
      </p:pic>
    </p:spTree>
    <p:extLst>
      <p:ext uri="{BB962C8B-B14F-4D97-AF65-F5344CB8AC3E}">
        <p14:creationId xmlns:p14="http://schemas.microsoft.com/office/powerpoint/2010/main" val="4194997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Types of DFD</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914709" y="2056883"/>
            <a:ext cx="6867525" cy="2676525"/>
          </a:xfrm>
          <a:prstGeom prst="rect">
            <a:avLst/>
          </a:prstGeom>
        </p:spPr>
      </p:pic>
    </p:spTree>
    <p:extLst>
      <p:ext uri="{BB962C8B-B14F-4D97-AF65-F5344CB8AC3E}">
        <p14:creationId xmlns:p14="http://schemas.microsoft.com/office/powerpoint/2010/main" val="3014957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953094"/>
            <a:ext cx="9404723" cy="1400530"/>
          </a:xfrm>
        </p:spPr>
        <p:txBody>
          <a:bodyPr/>
          <a:lstStyle/>
          <a:p>
            <a:endParaRPr lang="en-IN" dirty="0"/>
          </a:p>
        </p:txBody>
      </p:sp>
      <p:sp>
        <p:nvSpPr>
          <p:cNvPr id="3" name="Content Placeholder 2"/>
          <p:cNvSpPr>
            <a:spLocks noGrp="1"/>
          </p:cNvSpPr>
          <p:nvPr>
            <p:ph idx="1"/>
          </p:nvPr>
        </p:nvSpPr>
        <p:spPr>
          <a:xfrm>
            <a:off x="1103312" y="967411"/>
            <a:ext cx="8946541" cy="4605129"/>
          </a:xfrm>
        </p:spPr>
        <p:txBody>
          <a:bodyPr>
            <a:normAutofit/>
          </a:bodyPr>
          <a:lstStyle/>
          <a:p>
            <a:pPr marL="0" indent="0">
              <a:buNone/>
            </a:pPr>
            <a:r>
              <a:rPr lang="en-US" sz="3600" dirty="0" smtClean="0">
                <a:latin typeface="Times New Roman" panose="02020603050405020304" pitchFamily="18" charset="0"/>
                <a:cs typeface="Times New Roman" panose="02020603050405020304" pitchFamily="18" charset="0"/>
              </a:rPr>
              <a:t>Logical DFD:</a:t>
            </a:r>
            <a:endParaRPr lang="en-US" sz="3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Logical </a:t>
            </a:r>
            <a:r>
              <a:rPr lang="en-US" sz="2400" dirty="0">
                <a:latin typeface="Times New Roman" panose="02020603050405020304" pitchFamily="18" charset="0"/>
                <a:cs typeface="Times New Roman" panose="02020603050405020304" pitchFamily="18" charset="0"/>
              </a:rPr>
              <a:t>data flow diagram mainly focuses on the system process. It illustrates how data flows in the system. Logical DFD is used in various organizations for the smooth running of system. Like in a Banking software </a:t>
            </a:r>
            <a:r>
              <a:rPr lang="en-US" sz="2400" dirty="0" smtClean="0">
                <a:latin typeface="Times New Roman" panose="02020603050405020304" pitchFamily="18" charset="0"/>
                <a:cs typeface="Times New Roman" panose="02020603050405020304" pitchFamily="18" charset="0"/>
              </a:rPr>
              <a:t>system</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3600" dirty="0" smtClean="0">
                <a:latin typeface="Times New Roman" panose="02020603050405020304" pitchFamily="18" charset="0"/>
                <a:cs typeface="Times New Roman" panose="02020603050405020304" pitchFamily="18" charset="0"/>
              </a:rPr>
              <a:t>Physical DFD:</a:t>
            </a:r>
          </a:p>
          <a:p>
            <a:pPr>
              <a:buFont typeface="Wingdings" panose="05000000000000000000" pitchFamily="2" charset="2"/>
              <a:buChar char="q"/>
            </a:pPr>
            <a:r>
              <a:rPr lang="en-US" dirty="0"/>
              <a:t>Physical data flow diagram shows how the data flow is actually implemented in the system.</a:t>
            </a:r>
            <a:endParaRPr lang="en-US" sz="2400" dirty="0" smtClean="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44232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29</TotalTime>
  <Words>121</Words>
  <Application>Microsoft Office PowerPoint</Application>
  <PresentationFormat>Widescreen</PresentationFormat>
  <Paragraphs>15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Century Gothic</vt:lpstr>
      <vt:lpstr>Times New Roman</vt:lpstr>
      <vt:lpstr>Wingdings</vt:lpstr>
      <vt:lpstr>Wingdings 3</vt:lpstr>
      <vt:lpstr>Ion</vt:lpstr>
      <vt:lpstr>DATAFLOW DIAGRAM</vt:lpstr>
      <vt:lpstr>What is DFD?</vt:lpstr>
      <vt:lpstr>Structure of DFD</vt:lpstr>
      <vt:lpstr>Restrictions for DFD</vt:lpstr>
      <vt:lpstr>Components of DFD</vt:lpstr>
      <vt:lpstr>Types of DFD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DATAFLOW DIAGRAM</dc:title>
  <dc:creator>God</dc:creator>
  <cp:lastModifiedBy>God</cp:lastModifiedBy>
  <cp:revision>4</cp:revision>
  <dcterms:created xsi:type="dcterms:W3CDTF">2023-10-18T08:36:34Z</dcterms:created>
  <dcterms:modified xsi:type="dcterms:W3CDTF">2023-10-18T09:05:40Z</dcterms:modified>
</cp:coreProperties>
</file>