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6976F4-A309-4FB0-AF85-A85168C55184}" type="datetimeFigureOut">
              <a:rPr lang="en-IN" smtClean="0"/>
              <a:t>31-10-2023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351295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6976F4-A309-4FB0-AF85-A85168C5518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409308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26976F4-A309-4FB0-AF85-A85168C5518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1769711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26976F4-A309-4FB0-AF85-A85168C5518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1702449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6976F4-A309-4FB0-AF85-A85168C5518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1296294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6976F4-A309-4FB0-AF85-A85168C55184}"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322150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6976F4-A309-4FB0-AF85-A85168C55184}" type="datetimeFigureOut">
              <a:rPr lang="en-IN" smtClean="0"/>
              <a:t>31-10-2023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4183182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26976F4-A309-4FB0-AF85-A85168C5518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1594240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26976F4-A309-4FB0-AF85-A85168C5518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451231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976F4-A309-4FB0-AF85-A85168C5518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304251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6976F4-A309-4FB0-AF85-A85168C5518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234996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6976F4-A309-4FB0-AF85-A85168C5518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42820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6976F4-A309-4FB0-AF85-A85168C55184}"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393123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6976F4-A309-4FB0-AF85-A85168C55184}"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177121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976F4-A309-4FB0-AF85-A85168C55184}"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343337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6976F4-A309-4FB0-AF85-A85168C5518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413178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6976F4-A309-4FB0-AF85-A85168C5518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939300-2EFC-45C4-9B22-74B2C5F6E2D1}" type="slidenum">
              <a:rPr lang="en-IN" smtClean="0"/>
              <a:t>‹#›</a:t>
            </a:fld>
            <a:endParaRPr lang="en-IN"/>
          </a:p>
        </p:txBody>
      </p:sp>
    </p:spTree>
    <p:extLst>
      <p:ext uri="{BB962C8B-B14F-4D97-AF65-F5344CB8AC3E}">
        <p14:creationId xmlns:p14="http://schemas.microsoft.com/office/powerpoint/2010/main" val="106536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6976F4-A309-4FB0-AF85-A85168C55184}" type="datetimeFigureOut">
              <a:rPr lang="en-IN" smtClean="0"/>
              <a:t>31-10-2023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E939300-2EFC-45C4-9B22-74B2C5F6E2D1}" type="slidenum">
              <a:rPr lang="en-IN" smtClean="0"/>
              <a:t>‹#›</a:t>
            </a:fld>
            <a:endParaRPr lang="en-IN"/>
          </a:p>
        </p:txBody>
      </p:sp>
    </p:spTree>
    <p:extLst>
      <p:ext uri="{BB962C8B-B14F-4D97-AF65-F5344CB8AC3E}">
        <p14:creationId xmlns:p14="http://schemas.microsoft.com/office/powerpoint/2010/main" val="3356589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ws.amazon.com/solutions/case-studies/singapore-exchange-case-stud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41644"/>
            <a:ext cx="8825658" cy="2677648"/>
          </a:xfrm>
        </p:spPr>
        <p:txBody>
          <a:bodyPr/>
          <a:lstStyle/>
          <a:p>
            <a:r>
              <a:rPr lang="en-US" sz="6600" dirty="0" smtClean="0">
                <a:latin typeface="Times New Roman" panose="02020603050405020304" pitchFamily="18" charset="0"/>
                <a:cs typeface="Times New Roman" panose="02020603050405020304" pitchFamily="18" charset="0"/>
              </a:rPr>
              <a:t>BLOCK CHAIN</a:t>
            </a:r>
            <a:endParaRPr lang="en-IN" sz="6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3618" y="4881883"/>
            <a:ext cx="45719" cy="861420"/>
          </a:xfrm>
        </p:spPr>
        <p:txBody>
          <a:bodyPr>
            <a:normAutofit/>
          </a:bodyPr>
          <a:lstStyle/>
          <a:p>
            <a:r>
              <a:rPr lang="en-US" sz="800" dirty="0" err="1" smtClean="0"/>
              <a:t>i</a:t>
            </a:r>
            <a:endParaRPr lang="en-IN" sz="800" dirty="0"/>
          </a:p>
        </p:txBody>
      </p:sp>
    </p:spTree>
    <p:extLst>
      <p:ext uri="{BB962C8B-B14F-4D97-AF65-F5344CB8AC3E}">
        <p14:creationId xmlns:p14="http://schemas.microsoft.com/office/powerpoint/2010/main" val="1940604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80" y="777725"/>
            <a:ext cx="112143" cy="706964"/>
          </a:xfrm>
        </p:spPr>
        <p:txBody>
          <a:bodyPr/>
          <a:lstStyle/>
          <a:p>
            <a:r>
              <a:rPr lang="en-US" sz="800" dirty="0" err="1" smtClean="0"/>
              <a:t>i</a:t>
            </a:r>
            <a:endParaRPr lang="en-IN" sz="800" dirty="0"/>
          </a:p>
        </p:txBody>
      </p:sp>
      <p:sp>
        <p:nvSpPr>
          <p:cNvPr id="3" name="Content Placeholder 2"/>
          <p:cNvSpPr>
            <a:spLocks noGrp="1"/>
          </p:cNvSpPr>
          <p:nvPr>
            <p:ph idx="1"/>
          </p:nvPr>
        </p:nvSpPr>
        <p:spPr/>
        <p:txBody>
          <a:bodyPr>
            <a:normAutofit/>
          </a:bodyPr>
          <a:lstStyle/>
          <a:p>
            <a:pPr marL="0" indent="0">
              <a:buNone/>
            </a:pPr>
            <a:r>
              <a:rPr lang="en-US" sz="3200" u="sng" dirty="0" smtClean="0">
                <a:latin typeface="Times New Roman" panose="02020603050405020304" pitchFamily="18" charset="0"/>
                <a:cs typeface="Times New Roman" panose="02020603050405020304" pitchFamily="18" charset="0"/>
              </a:rPr>
              <a:t>Cryptography</a:t>
            </a:r>
            <a:endParaRPr lang="en-US" sz="2400" u="sng"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block chain </a:t>
            </a:r>
            <a:r>
              <a:rPr lang="en-US" sz="2400" dirty="0">
                <a:latin typeface="Times New Roman" panose="02020603050405020304" pitchFamily="18" charset="0"/>
                <a:cs typeface="Times New Roman" panose="02020603050405020304" pitchFamily="18" charset="0"/>
              </a:rPr>
              <a:t>concept is fully based on security and for that, all the blocks on the </a:t>
            </a: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network want to be secure. And for security, it implements cryptography and secures the data using the cipher text and ciphers.</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87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block chain as a service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as a Service </a:t>
            </a:r>
            <a:r>
              <a:rPr lang="en-US" sz="2400" dirty="0" smtClean="0">
                <a:latin typeface="Times New Roman" panose="02020603050405020304" pitchFamily="18" charset="0"/>
                <a:cs typeface="Times New Roman" panose="02020603050405020304" pitchFamily="18" charset="0"/>
              </a:rPr>
              <a:t>( BaaS ) </a:t>
            </a:r>
            <a:r>
              <a:rPr lang="en-US" sz="2400" dirty="0">
                <a:latin typeface="Times New Roman" panose="02020603050405020304" pitchFamily="18" charset="0"/>
                <a:cs typeface="Times New Roman" panose="02020603050405020304" pitchFamily="18" charset="0"/>
              </a:rPr>
              <a:t>is a managed </a:t>
            </a: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service that a third party provides in the cloud. You can develop </a:t>
            </a: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applications and digital services while the cloud provider supplies the infrastructure and </a:t>
            </a: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building tools. All you have to do is customize existing </a:t>
            </a: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technology, which makes </a:t>
            </a: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adoption faster and more efficient.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46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block chain?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technology is an advanced database mechanism that allows transparent information sharing within a business network. A </a:t>
            </a: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database stores data in blocks that are linked together in a chain.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98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Structure of block chain</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154954" y="2603500"/>
            <a:ext cx="8761413" cy="3416300"/>
          </a:xfrm>
          <a:prstGeom prst="rect">
            <a:avLst/>
          </a:prstGeom>
        </p:spPr>
      </p:pic>
    </p:spTree>
    <p:extLst>
      <p:ext uri="{BB962C8B-B14F-4D97-AF65-F5344CB8AC3E}">
        <p14:creationId xmlns:p14="http://schemas.microsoft.com/office/powerpoint/2010/main" val="4095797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Importance of block chain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Traditional database technologies present several challenges for recording financial transactions. For instance, consider the sale of a property. Once the money is exchanged, ownership of the property is transferred to the buyer. Individually, both the buyer and the seller can record the monetary transactions, but neither source can be trusted. The seller can easily claim they have not received the money even though they have, and the buyer can equally argue that they have paid the money even if they haven’t.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28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Different industries use block chain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200" u="sng" dirty="0" smtClean="0">
                <a:latin typeface="Times New Roman" panose="02020603050405020304" pitchFamily="18" charset="0"/>
                <a:cs typeface="Times New Roman" panose="02020603050405020304" pitchFamily="18" charset="0"/>
              </a:rPr>
              <a:t>Finance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Traditional financial systems, like banks and stock exchanges, use </a:t>
            </a: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services to manage online payments, accounts, and market trading. For example, </a:t>
            </a:r>
            <a:r>
              <a:rPr lang="en-US" sz="2400" u="sng" dirty="0">
                <a:latin typeface="Times New Roman" panose="02020603050405020304" pitchFamily="18" charset="0"/>
                <a:cs typeface="Times New Roman" panose="02020603050405020304" pitchFamily="18" charset="0"/>
                <a:hlinkClick r:id="rId2"/>
              </a:rPr>
              <a:t>Singapore Exchange Limited</a:t>
            </a:r>
            <a:r>
              <a:rPr lang="en-US" sz="2400" dirty="0">
                <a:latin typeface="Times New Roman" panose="02020603050405020304" pitchFamily="18" charset="0"/>
                <a:cs typeface="Times New Roman" panose="02020603050405020304" pitchFamily="18" charset="0"/>
              </a:rPr>
              <a:t>, an investment holding company that provides financial trading services throughout Asia, uses </a:t>
            </a: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technology to build a more efficient interbank payment account.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457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39" y="790788"/>
            <a:ext cx="45719" cy="706964"/>
          </a:xfrm>
        </p:spPr>
        <p:txBody>
          <a:bodyPr/>
          <a:lstStyle/>
          <a:p>
            <a:r>
              <a:rPr lang="en-US" sz="800" dirty="0" err="1" smtClean="0"/>
              <a:t>i</a:t>
            </a:r>
            <a:endParaRPr lang="en-IN" sz="800" dirty="0"/>
          </a:p>
        </p:txBody>
      </p:sp>
      <p:sp>
        <p:nvSpPr>
          <p:cNvPr id="3" name="Content Placeholder 2"/>
          <p:cNvSpPr>
            <a:spLocks noGrp="1"/>
          </p:cNvSpPr>
          <p:nvPr>
            <p:ph idx="1"/>
          </p:nvPr>
        </p:nvSpPr>
        <p:spPr/>
        <p:txBody>
          <a:bodyPr>
            <a:normAutofit/>
          </a:bodyPr>
          <a:lstStyle/>
          <a:p>
            <a:pPr marL="0" indent="0">
              <a:buNone/>
            </a:pPr>
            <a:r>
              <a:rPr lang="en-US" sz="3200" u="sng" dirty="0" smtClean="0">
                <a:latin typeface="Times New Roman" panose="02020603050405020304" pitchFamily="18" charset="0"/>
                <a:cs typeface="Times New Roman" panose="02020603050405020304" pitchFamily="18" charset="0"/>
              </a:rPr>
              <a:t>Media and entertainment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Companies in media and entertainment use </a:t>
            </a: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systems to manage copyright data. Copyright verification is critical for the fair compensation of artists.  </a:t>
            </a:r>
            <a:r>
              <a:rPr lang="en-US" sz="2400" u="sng" dirty="0">
                <a:latin typeface="Times New Roman" panose="02020603050405020304" pitchFamily="18" charset="0"/>
                <a:cs typeface="Times New Roman" panose="02020603050405020304" pitchFamily="18" charset="0"/>
              </a:rPr>
              <a:t>Sony Music </a:t>
            </a:r>
            <a:r>
              <a:rPr lang="en-US" sz="2400" u="sng" dirty="0" smtClean="0">
                <a:latin typeface="Times New Roman" panose="02020603050405020304" pitchFamily="18" charset="0"/>
                <a:cs typeface="Times New Roman" panose="02020603050405020304" pitchFamily="18" charset="0"/>
              </a:rPr>
              <a:t>Entertainment  </a:t>
            </a:r>
            <a:r>
              <a:rPr lang="en-US" sz="2400" dirty="0" smtClean="0">
                <a:latin typeface="Times New Roman" panose="02020603050405020304" pitchFamily="18" charset="0"/>
                <a:cs typeface="Times New Roman" panose="02020603050405020304" pitchFamily="18" charset="0"/>
              </a:rPr>
              <a:t>uses block chain </a:t>
            </a:r>
            <a:r>
              <a:rPr lang="en-US" sz="2400" dirty="0">
                <a:latin typeface="Times New Roman" panose="02020603050405020304" pitchFamily="18" charset="0"/>
                <a:cs typeface="Times New Roman" panose="02020603050405020304" pitchFamily="18" charset="0"/>
              </a:rPr>
              <a:t>services to make digital rights management </a:t>
            </a:r>
            <a:r>
              <a:rPr lang="en-US" sz="2400" dirty="0" smtClean="0">
                <a:latin typeface="Times New Roman" panose="02020603050405020304" pitchFamily="18" charset="0"/>
                <a:cs typeface="Times New Roman" panose="02020603050405020304" pitchFamily="18" charset="0"/>
              </a:rPr>
              <a:t>more </a:t>
            </a:r>
            <a:r>
              <a:rPr lang="en-US" sz="2400" dirty="0">
                <a:latin typeface="Times New Roman" panose="02020603050405020304" pitchFamily="18" charset="0"/>
                <a:cs typeface="Times New Roman" panose="02020603050405020304" pitchFamily="18" charset="0"/>
              </a:rPr>
              <a:t>efficient. They have successfully used </a:t>
            </a: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strategy </a:t>
            </a:r>
            <a:r>
              <a:rPr lang="en-US" sz="2400" dirty="0" smtClean="0">
                <a:latin typeface="Times New Roman" panose="02020603050405020304" pitchFamily="18" charset="0"/>
                <a:cs typeface="Times New Roman" panose="02020603050405020304" pitchFamily="18" charset="0"/>
              </a:rPr>
              <a:t>to improve </a:t>
            </a:r>
            <a:r>
              <a:rPr lang="en-US" sz="2400" dirty="0">
                <a:latin typeface="Times New Roman" panose="02020603050405020304" pitchFamily="18" charset="0"/>
                <a:cs typeface="Times New Roman" panose="02020603050405020304" pitchFamily="18" charset="0"/>
              </a:rPr>
              <a:t>productivity and reduce costs in copyright processing.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4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of block chain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200" u="sng" dirty="0" smtClean="0">
                <a:latin typeface="Times New Roman" panose="02020603050405020304" pitchFamily="18" charset="0"/>
                <a:cs typeface="Times New Roman" panose="02020603050405020304" pitchFamily="18" charset="0"/>
              </a:rPr>
              <a:t>Distributed ledger</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distributed ledger is the shared database in the </a:t>
            </a: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network that stores the transactions, such as a shared file that everyone in the team can edit. In most shared text editors, anyone with editing rights can delete the entire file.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04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366" y="921417"/>
            <a:ext cx="45719" cy="706964"/>
          </a:xfrm>
        </p:spPr>
        <p:txBody>
          <a:bodyPr/>
          <a:lstStyle/>
          <a:p>
            <a:r>
              <a:rPr lang="en-US" sz="800" dirty="0" err="1" smtClean="0"/>
              <a:t>i</a:t>
            </a:r>
            <a:endParaRPr lang="en-IN" sz="800" dirty="0"/>
          </a:p>
        </p:txBody>
      </p:sp>
      <p:sp>
        <p:nvSpPr>
          <p:cNvPr id="3" name="Content Placeholder 2"/>
          <p:cNvSpPr>
            <a:spLocks noGrp="1"/>
          </p:cNvSpPr>
          <p:nvPr>
            <p:ph idx="1"/>
          </p:nvPr>
        </p:nvSpPr>
        <p:spPr/>
        <p:txBody>
          <a:bodyPr>
            <a:normAutofit/>
          </a:bodyPr>
          <a:lstStyle/>
          <a:p>
            <a:pPr marL="0" indent="0">
              <a:buNone/>
            </a:pPr>
            <a:r>
              <a:rPr lang="en-US" sz="3200" u="sng" dirty="0" smtClean="0">
                <a:latin typeface="Times New Roman" panose="02020603050405020304" pitchFamily="18" charset="0"/>
                <a:cs typeface="Times New Roman" panose="02020603050405020304" pitchFamily="18" charset="0"/>
              </a:rPr>
              <a:t>Smart contracts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Companies use smart contracts to self-manage business contracts without the need for an assisting third party. They are programs stored on the </a:t>
            </a: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system that run automatically when predetermined conditions are met. They run if-then checks so that transactions can be completed confidently.</a:t>
            </a:r>
            <a:endParaRPr lang="en-US" sz="2400"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065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Key characteristics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3200" u="sng" dirty="0" smtClean="0">
                <a:latin typeface="Times New Roman" panose="02020603050405020304" pitchFamily="18" charset="0"/>
                <a:cs typeface="Times New Roman" panose="02020603050405020304" pitchFamily="18" charset="0"/>
              </a:rPr>
              <a:t>Auditability</a:t>
            </a:r>
            <a:endParaRPr lang="en-US" sz="2400" u="sng"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Block chain </a:t>
            </a:r>
            <a:r>
              <a:rPr lang="en-US" sz="2400" dirty="0">
                <a:latin typeface="Times New Roman" panose="02020603050405020304" pitchFamily="18" charset="0"/>
                <a:cs typeface="Times New Roman" panose="02020603050405020304" pitchFamily="18" charset="0"/>
              </a:rPr>
              <a:t>stores data of users based on the Unspent Transaction Output (UTXO) model.</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Every transaction has to refer to some previous unspent transactions. Once the current transaction is recorded into the</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block chain</a:t>
            </a:r>
            <a:r>
              <a:rPr lang="en-US" sz="2400" dirty="0">
                <a:latin typeface="Times New Roman" panose="02020603050405020304" pitchFamily="18" charset="0"/>
                <a:cs typeface="Times New Roman" panose="02020603050405020304" pitchFamily="18" charset="0"/>
              </a:rPr>
              <a:t>, the position of those referred unspent transactions switches from unspent to spent. Due to this process, the transactions can be easily tracked and not harmed between transactions.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416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115</TotalTime>
  <Words>446</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Times New Roman</vt:lpstr>
      <vt:lpstr>Wingdings</vt:lpstr>
      <vt:lpstr>Wingdings 3</vt:lpstr>
      <vt:lpstr>Ion Boardroom</vt:lpstr>
      <vt:lpstr>BLOCK CHAIN</vt:lpstr>
      <vt:lpstr>What is block chain?</vt:lpstr>
      <vt:lpstr>Structure of block chain</vt:lpstr>
      <vt:lpstr>Importance of block chain</vt:lpstr>
      <vt:lpstr>Different industries use block chain</vt:lpstr>
      <vt:lpstr>i</vt:lpstr>
      <vt:lpstr>Components of block chain</vt:lpstr>
      <vt:lpstr>i</vt:lpstr>
      <vt:lpstr>Key characteristics</vt:lpstr>
      <vt:lpstr>i</vt:lpstr>
      <vt:lpstr>What is block chain as a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CHAIN</dc:title>
  <dc:creator>God</dc:creator>
  <cp:lastModifiedBy>God</cp:lastModifiedBy>
  <cp:revision>11</cp:revision>
  <dcterms:created xsi:type="dcterms:W3CDTF">2023-10-31T04:31:34Z</dcterms:created>
  <dcterms:modified xsi:type="dcterms:W3CDTF">2023-10-31T06:27:12Z</dcterms:modified>
</cp:coreProperties>
</file>