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490"/>
  </p:normalViewPr>
  <p:slideViewPr>
    <p:cSldViewPr snapToGrid="0" snapToObjects="1">
      <p:cViewPr varScale="1">
        <p:scale>
          <a:sx n="103" d="100"/>
          <a:sy n="103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asimha Bharadwaj" userId="6bd2e334-6bfc-47b2-809c-b8dcd78dd2cd" providerId="ADAL" clId="{C7BBD9CE-F4C0-714E-8BED-17F3E1CB2639}"/>
    <pc:docChg chg="custSel addSld delSld modSld">
      <pc:chgData name="Narasimha Bharadwaj" userId="6bd2e334-6bfc-47b2-809c-b8dcd78dd2cd" providerId="ADAL" clId="{C7BBD9CE-F4C0-714E-8BED-17F3E1CB2639}" dt="2021-10-18T13:07:23.350" v="852" actId="313"/>
      <pc:docMkLst>
        <pc:docMk/>
      </pc:docMkLst>
      <pc:sldChg chg="modNotesTx">
        <pc:chgData name="Narasimha Bharadwaj" userId="6bd2e334-6bfc-47b2-809c-b8dcd78dd2cd" providerId="ADAL" clId="{C7BBD9CE-F4C0-714E-8BED-17F3E1CB2639}" dt="2021-10-18T12:39:24.173" v="199" actId="20577"/>
        <pc:sldMkLst>
          <pc:docMk/>
          <pc:sldMk cId="1138390081" sldId="257"/>
        </pc:sldMkLst>
      </pc:sldChg>
      <pc:sldChg chg="addSp delSp modSp new mod modClrScheme chgLayout modNotesTx">
        <pc:chgData name="Narasimha Bharadwaj" userId="6bd2e334-6bfc-47b2-809c-b8dcd78dd2cd" providerId="ADAL" clId="{C7BBD9CE-F4C0-714E-8BED-17F3E1CB2639}" dt="2021-10-18T12:40:40.375" v="388" actId="20577"/>
        <pc:sldMkLst>
          <pc:docMk/>
          <pc:sldMk cId="2452081467" sldId="258"/>
        </pc:sldMkLst>
        <pc:spChg chg="del mod ord">
          <ac:chgData name="Narasimha Bharadwaj" userId="6bd2e334-6bfc-47b2-809c-b8dcd78dd2cd" providerId="ADAL" clId="{C7BBD9CE-F4C0-714E-8BED-17F3E1CB2639}" dt="2021-10-18T12:39:34.919" v="201" actId="700"/>
          <ac:spMkLst>
            <pc:docMk/>
            <pc:sldMk cId="2452081467" sldId="258"/>
            <ac:spMk id="2" creationId="{A8681E45-2250-6E4E-8346-34B36AB456FE}"/>
          </ac:spMkLst>
        </pc:spChg>
        <pc:spChg chg="del mod ord">
          <ac:chgData name="Narasimha Bharadwaj" userId="6bd2e334-6bfc-47b2-809c-b8dcd78dd2cd" providerId="ADAL" clId="{C7BBD9CE-F4C0-714E-8BED-17F3E1CB2639}" dt="2021-10-18T12:39:34.919" v="201" actId="700"/>
          <ac:spMkLst>
            <pc:docMk/>
            <pc:sldMk cId="2452081467" sldId="258"/>
            <ac:spMk id="3" creationId="{2885CEE5-E2EC-BD48-8E00-92636794072C}"/>
          </ac:spMkLst>
        </pc:spChg>
        <pc:spChg chg="add mod ord">
          <ac:chgData name="Narasimha Bharadwaj" userId="6bd2e334-6bfc-47b2-809c-b8dcd78dd2cd" providerId="ADAL" clId="{C7BBD9CE-F4C0-714E-8BED-17F3E1CB2639}" dt="2021-10-18T12:39:42.401" v="225" actId="20577"/>
          <ac:spMkLst>
            <pc:docMk/>
            <pc:sldMk cId="2452081467" sldId="258"/>
            <ac:spMk id="4" creationId="{E4260D22-843C-AB40-A081-35AD774D8785}"/>
          </ac:spMkLst>
        </pc:spChg>
        <pc:spChg chg="add del mod ord">
          <ac:chgData name="Narasimha Bharadwaj" userId="6bd2e334-6bfc-47b2-809c-b8dcd78dd2cd" providerId="ADAL" clId="{C7BBD9CE-F4C0-714E-8BED-17F3E1CB2639}" dt="2021-10-18T12:39:45.567" v="226" actId="478"/>
          <ac:spMkLst>
            <pc:docMk/>
            <pc:sldMk cId="2452081467" sldId="258"/>
            <ac:spMk id="5" creationId="{1EC9ED8F-8794-FB4A-94B5-E1DA2C85B8EB}"/>
          </ac:spMkLst>
        </pc:spChg>
      </pc:sldChg>
      <pc:sldChg chg="new del">
        <pc:chgData name="Narasimha Bharadwaj" userId="6bd2e334-6bfc-47b2-809c-b8dcd78dd2cd" providerId="ADAL" clId="{C7BBD9CE-F4C0-714E-8BED-17F3E1CB2639}" dt="2021-10-18T12:40:10.854" v="228" actId="2696"/>
        <pc:sldMkLst>
          <pc:docMk/>
          <pc:sldMk cId="2518799886" sldId="259"/>
        </pc:sldMkLst>
      </pc:sldChg>
      <pc:sldChg chg="modSp new mod">
        <pc:chgData name="Narasimha Bharadwaj" userId="6bd2e334-6bfc-47b2-809c-b8dcd78dd2cd" providerId="ADAL" clId="{C7BBD9CE-F4C0-714E-8BED-17F3E1CB2639}" dt="2021-10-18T13:07:23.350" v="852" actId="313"/>
        <pc:sldMkLst>
          <pc:docMk/>
          <pc:sldMk cId="3417062081" sldId="259"/>
        </pc:sldMkLst>
        <pc:spChg chg="mod">
          <ac:chgData name="Narasimha Bharadwaj" userId="6bd2e334-6bfc-47b2-809c-b8dcd78dd2cd" providerId="ADAL" clId="{C7BBD9CE-F4C0-714E-8BED-17F3E1CB2639}" dt="2021-10-18T13:03:17.963" v="411" actId="20577"/>
          <ac:spMkLst>
            <pc:docMk/>
            <pc:sldMk cId="3417062081" sldId="259"/>
            <ac:spMk id="2" creationId="{B28D5ED9-886B-974B-8845-3B9647DF5A42}"/>
          </ac:spMkLst>
        </pc:spChg>
        <pc:spChg chg="mod">
          <ac:chgData name="Narasimha Bharadwaj" userId="6bd2e334-6bfc-47b2-809c-b8dcd78dd2cd" providerId="ADAL" clId="{C7BBD9CE-F4C0-714E-8BED-17F3E1CB2639}" dt="2021-10-18T13:07:23.350" v="852" actId="313"/>
          <ac:spMkLst>
            <pc:docMk/>
            <pc:sldMk cId="3417062081" sldId="259"/>
            <ac:spMk id="3" creationId="{6563322B-60DC-3D49-9023-749B4CDD46D9}"/>
          </ac:spMkLst>
        </pc:spChg>
      </pc:sldChg>
    </pc:docChg>
  </pc:docChgLst>
  <pc:docChgLst>
    <pc:chgData name="Narasimha Bharadwaj" userId="6bd2e334-6bfc-47b2-809c-b8dcd78dd2cd" providerId="ADAL" clId="{5B4D1612-19FB-CF4A-9FA1-38D787F295F3}"/>
    <pc:docChg chg="undo custSel addSld modSld">
      <pc:chgData name="Narasimha Bharadwaj" userId="6bd2e334-6bfc-47b2-809c-b8dcd78dd2cd" providerId="ADAL" clId="{5B4D1612-19FB-CF4A-9FA1-38D787F295F3}" dt="2021-09-24T16:46:30.112" v="883" actId="20577"/>
      <pc:docMkLst>
        <pc:docMk/>
      </pc:docMkLst>
      <pc:sldChg chg="delSp modSp mod modNotesTx">
        <pc:chgData name="Narasimha Bharadwaj" userId="6bd2e334-6bfc-47b2-809c-b8dcd78dd2cd" providerId="ADAL" clId="{5B4D1612-19FB-CF4A-9FA1-38D787F295F3}" dt="2021-09-24T16:14:31.942" v="26" actId="20577"/>
        <pc:sldMkLst>
          <pc:docMk/>
          <pc:sldMk cId="2189389082" sldId="256"/>
        </pc:sldMkLst>
        <pc:spChg chg="del mod">
          <ac:chgData name="Narasimha Bharadwaj" userId="6bd2e334-6bfc-47b2-809c-b8dcd78dd2cd" providerId="ADAL" clId="{5B4D1612-19FB-CF4A-9FA1-38D787F295F3}" dt="2021-09-24T16:14:18.702" v="1" actId="478"/>
          <ac:spMkLst>
            <pc:docMk/>
            <pc:sldMk cId="2189389082" sldId="256"/>
            <ac:spMk id="3" creationId="{49792B47-A4BE-5541-855F-3EAB365FCCD4}"/>
          </ac:spMkLst>
        </pc:spChg>
      </pc:sldChg>
      <pc:sldChg chg="delSp modSp mod modNotesTx">
        <pc:chgData name="Narasimha Bharadwaj" userId="6bd2e334-6bfc-47b2-809c-b8dcd78dd2cd" providerId="ADAL" clId="{5B4D1612-19FB-CF4A-9FA1-38D787F295F3}" dt="2021-09-24T16:15:48.799" v="102" actId="20577"/>
        <pc:sldMkLst>
          <pc:docMk/>
          <pc:sldMk cId="3915225450" sldId="260"/>
        </pc:sldMkLst>
        <pc:spChg chg="mod">
          <ac:chgData name="Narasimha Bharadwaj" userId="6bd2e334-6bfc-47b2-809c-b8dcd78dd2cd" providerId="ADAL" clId="{5B4D1612-19FB-CF4A-9FA1-38D787F295F3}" dt="2021-09-24T16:15:23.460" v="44" actId="20577"/>
          <ac:spMkLst>
            <pc:docMk/>
            <pc:sldMk cId="3915225450" sldId="260"/>
            <ac:spMk id="2" creationId="{84E06250-53E1-654E-BD5B-799B09F7E81D}"/>
          </ac:spMkLst>
        </pc:spChg>
        <pc:spChg chg="del">
          <ac:chgData name="Narasimha Bharadwaj" userId="6bd2e334-6bfc-47b2-809c-b8dcd78dd2cd" providerId="ADAL" clId="{5B4D1612-19FB-CF4A-9FA1-38D787F295F3}" dt="2021-09-24T16:15:26.071" v="45" actId="478"/>
          <ac:spMkLst>
            <pc:docMk/>
            <pc:sldMk cId="3915225450" sldId="260"/>
            <ac:spMk id="3" creationId="{749A2092-2752-F04A-B824-539A99416164}"/>
          </ac:spMkLst>
        </pc:spChg>
      </pc:sldChg>
      <pc:sldChg chg="addSp delSp modSp new mod setBg modClrScheme chgLayout">
        <pc:chgData name="Narasimha Bharadwaj" userId="6bd2e334-6bfc-47b2-809c-b8dcd78dd2cd" providerId="ADAL" clId="{5B4D1612-19FB-CF4A-9FA1-38D787F295F3}" dt="2021-09-24T16:35:09.988" v="196" actId="26606"/>
        <pc:sldMkLst>
          <pc:docMk/>
          <pc:sldMk cId="3688383165" sldId="262"/>
        </pc:sldMkLst>
        <pc:spChg chg="mod ord">
          <ac:chgData name="Narasimha Bharadwaj" userId="6bd2e334-6bfc-47b2-809c-b8dcd78dd2cd" providerId="ADAL" clId="{5B4D1612-19FB-CF4A-9FA1-38D787F295F3}" dt="2021-09-24T16:35:09.988" v="196" actId="26606"/>
          <ac:spMkLst>
            <pc:docMk/>
            <pc:sldMk cId="3688383165" sldId="262"/>
            <ac:spMk id="2" creationId="{47A137B0-073F-1C4E-A646-B0C1FDB90ECB}"/>
          </ac:spMkLst>
        </pc:spChg>
        <pc:spChg chg="del mod ord">
          <ac:chgData name="Narasimha Bharadwaj" userId="6bd2e334-6bfc-47b2-809c-b8dcd78dd2cd" providerId="ADAL" clId="{5B4D1612-19FB-CF4A-9FA1-38D787F295F3}" dt="2021-09-24T16:19:16.608" v="130" actId="700"/>
          <ac:spMkLst>
            <pc:docMk/>
            <pc:sldMk cId="3688383165" sldId="262"/>
            <ac:spMk id="3" creationId="{4F8CEABA-65C6-704F-9C69-8373CF05368B}"/>
          </ac:spMkLst>
        </pc:spChg>
        <pc:spChg chg="add del mod ord">
          <ac:chgData name="Narasimha Bharadwaj" userId="6bd2e334-6bfc-47b2-809c-b8dcd78dd2cd" providerId="ADAL" clId="{5B4D1612-19FB-CF4A-9FA1-38D787F295F3}" dt="2021-09-24T16:35:09.988" v="196" actId="26606"/>
          <ac:spMkLst>
            <pc:docMk/>
            <pc:sldMk cId="3688383165" sldId="262"/>
            <ac:spMk id="4" creationId="{29AC6199-0B6D-6C47-9C89-0C9B65FFD81A}"/>
          </ac:spMkLst>
        </pc:spChg>
        <pc:spChg chg="add del">
          <ac:chgData name="Narasimha Bharadwaj" userId="6bd2e334-6bfc-47b2-809c-b8dcd78dd2cd" providerId="ADAL" clId="{5B4D1612-19FB-CF4A-9FA1-38D787F295F3}" dt="2021-09-24T16:35:09.988" v="196" actId="26606"/>
          <ac:spMkLst>
            <pc:docMk/>
            <pc:sldMk cId="3688383165" sldId="262"/>
            <ac:spMk id="10" creationId="{2B566528-1B12-4246-9431-5C2D7D081168}"/>
          </ac:spMkLst>
        </pc:spChg>
        <pc:spChg chg="add del">
          <ac:chgData name="Narasimha Bharadwaj" userId="6bd2e334-6bfc-47b2-809c-b8dcd78dd2cd" providerId="ADAL" clId="{5B4D1612-19FB-CF4A-9FA1-38D787F295F3}" dt="2021-09-24T16:35:09.988" v="196" actId="26606"/>
          <ac:spMkLst>
            <pc:docMk/>
            <pc:sldMk cId="3688383165" sldId="262"/>
            <ac:spMk id="12" creationId="{2E80C965-DB6D-4F81-9E9E-B027384D0BD6}"/>
          </ac:spMkLst>
        </pc:spChg>
        <pc:spChg chg="add del">
          <ac:chgData name="Narasimha Bharadwaj" userId="6bd2e334-6bfc-47b2-809c-b8dcd78dd2cd" providerId="ADAL" clId="{5B4D1612-19FB-CF4A-9FA1-38D787F295F3}" dt="2021-09-24T16:35:09.988" v="196" actId="26606"/>
          <ac:spMkLst>
            <pc:docMk/>
            <pc:sldMk cId="3688383165" sldId="262"/>
            <ac:spMk id="14" creationId="{A580F890-B085-4E95-96AA-55AEBEC5CE6E}"/>
          </ac:spMkLst>
        </pc:spChg>
        <pc:spChg chg="add del">
          <ac:chgData name="Narasimha Bharadwaj" userId="6bd2e334-6bfc-47b2-809c-b8dcd78dd2cd" providerId="ADAL" clId="{5B4D1612-19FB-CF4A-9FA1-38D787F295F3}" dt="2021-09-24T16:35:09.988" v="196" actId="26606"/>
          <ac:spMkLst>
            <pc:docMk/>
            <pc:sldMk cId="3688383165" sldId="262"/>
            <ac:spMk id="16" creationId="{D3F51FEB-38FB-4F6C-9F7B-2F2AFAB65463}"/>
          </ac:spMkLst>
        </pc:spChg>
        <pc:spChg chg="add del">
          <ac:chgData name="Narasimha Bharadwaj" userId="6bd2e334-6bfc-47b2-809c-b8dcd78dd2cd" providerId="ADAL" clId="{5B4D1612-19FB-CF4A-9FA1-38D787F295F3}" dt="2021-09-24T16:35:09.988" v="196" actId="26606"/>
          <ac:spMkLst>
            <pc:docMk/>
            <pc:sldMk cId="3688383165" sldId="262"/>
            <ac:spMk id="18" creationId="{1E547BA6-BAE0-43BB-A7CA-60F69CE252F0}"/>
          </ac:spMkLst>
        </pc:spChg>
        <pc:graphicFrameChg chg="add del">
          <ac:chgData name="Narasimha Bharadwaj" userId="6bd2e334-6bfc-47b2-809c-b8dcd78dd2cd" providerId="ADAL" clId="{5B4D1612-19FB-CF4A-9FA1-38D787F295F3}" dt="2021-09-24T16:35:09.988" v="196" actId="26606"/>
          <ac:graphicFrameMkLst>
            <pc:docMk/>
            <pc:sldMk cId="3688383165" sldId="262"/>
            <ac:graphicFrameMk id="6" creationId="{DC89EAB7-8887-4FC5-9613-397D1DCA39A5}"/>
          </ac:graphicFrameMkLst>
        </pc:graphicFrameChg>
      </pc:sldChg>
      <pc:sldChg chg="modSp new mod modNotesTx">
        <pc:chgData name="Narasimha Bharadwaj" userId="6bd2e334-6bfc-47b2-809c-b8dcd78dd2cd" providerId="ADAL" clId="{5B4D1612-19FB-CF4A-9FA1-38D787F295F3}" dt="2021-09-24T16:36:40.496" v="380" actId="20577"/>
        <pc:sldMkLst>
          <pc:docMk/>
          <pc:sldMk cId="522548050" sldId="263"/>
        </pc:sldMkLst>
        <pc:spChg chg="mod">
          <ac:chgData name="Narasimha Bharadwaj" userId="6bd2e334-6bfc-47b2-809c-b8dcd78dd2cd" providerId="ADAL" clId="{5B4D1612-19FB-CF4A-9FA1-38D787F295F3}" dt="2021-09-24T16:35:35.482" v="228" actId="20577"/>
          <ac:spMkLst>
            <pc:docMk/>
            <pc:sldMk cId="522548050" sldId="263"/>
            <ac:spMk id="2" creationId="{851B2022-B719-2E4A-8F69-7817EB936F33}"/>
          </ac:spMkLst>
        </pc:spChg>
        <pc:spChg chg="mod">
          <ac:chgData name="Narasimha Bharadwaj" userId="6bd2e334-6bfc-47b2-809c-b8dcd78dd2cd" providerId="ADAL" clId="{5B4D1612-19FB-CF4A-9FA1-38D787F295F3}" dt="2021-09-24T16:35:44.467" v="249" actId="20577"/>
          <ac:spMkLst>
            <pc:docMk/>
            <pc:sldMk cId="522548050" sldId="263"/>
            <ac:spMk id="3" creationId="{536414E9-E9E8-7D45-9A57-FA35D3C386AB}"/>
          </ac:spMkLst>
        </pc:spChg>
      </pc:sldChg>
      <pc:sldChg chg="modSp new mod modNotesTx">
        <pc:chgData name="Narasimha Bharadwaj" userId="6bd2e334-6bfc-47b2-809c-b8dcd78dd2cd" providerId="ADAL" clId="{5B4D1612-19FB-CF4A-9FA1-38D787F295F3}" dt="2021-09-24T16:44:47.422" v="803" actId="313"/>
        <pc:sldMkLst>
          <pc:docMk/>
          <pc:sldMk cId="3556336650" sldId="264"/>
        </pc:sldMkLst>
        <pc:spChg chg="mod">
          <ac:chgData name="Narasimha Bharadwaj" userId="6bd2e334-6bfc-47b2-809c-b8dcd78dd2cd" providerId="ADAL" clId="{5B4D1612-19FB-CF4A-9FA1-38D787F295F3}" dt="2021-09-24T16:40:48.609" v="396" actId="20577"/>
          <ac:spMkLst>
            <pc:docMk/>
            <pc:sldMk cId="3556336650" sldId="264"/>
            <ac:spMk id="2" creationId="{5F0294EE-649D-AF4B-87B4-562B6CAF858B}"/>
          </ac:spMkLst>
        </pc:spChg>
        <pc:spChg chg="mod">
          <ac:chgData name="Narasimha Bharadwaj" userId="6bd2e334-6bfc-47b2-809c-b8dcd78dd2cd" providerId="ADAL" clId="{5B4D1612-19FB-CF4A-9FA1-38D787F295F3}" dt="2021-09-24T16:40:54.828" v="420" actId="20577"/>
          <ac:spMkLst>
            <pc:docMk/>
            <pc:sldMk cId="3556336650" sldId="264"/>
            <ac:spMk id="3" creationId="{87A28790-DC59-D647-9959-972F0EA3F527}"/>
          </ac:spMkLst>
        </pc:spChg>
      </pc:sldChg>
      <pc:sldChg chg="modSp new mod">
        <pc:chgData name="Narasimha Bharadwaj" userId="6bd2e334-6bfc-47b2-809c-b8dcd78dd2cd" providerId="ADAL" clId="{5B4D1612-19FB-CF4A-9FA1-38D787F295F3}" dt="2021-09-24T16:46:30.112" v="883" actId="20577"/>
        <pc:sldMkLst>
          <pc:docMk/>
          <pc:sldMk cId="4280703548" sldId="265"/>
        </pc:sldMkLst>
        <pc:spChg chg="mod">
          <ac:chgData name="Narasimha Bharadwaj" userId="6bd2e334-6bfc-47b2-809c-b8dcd78dd2cd" providerId="ADAL" clId="{5B4D1612-19FB-CF4A-9FA1-38D787F295F3}" dt="2021-09-24T16:45:48.699" v="847" actId="20577"/>
          <ac:spMkLst>
            <pc:docMk/>
            <pc:sldMk cId="4280703548" sldId="265"/>
            <ac:spMk id="2" creationId="{9062B138-D555-BE4E-ADC5-0898D521DCF5}"/>
          </ac:spMkLst>
        </pc:spChg>
        <pc:spChg chg="mod">
          <ac:chgData name="Narasimha Bharadwaj" userId="6bd2e334-6bfc-47b2-809c-b8dcd78dd2cd" providerId="ADAL" clId="{5B4D1612-19FB-CF4A-9FA1-38D787F295F3}" dt="2021-09-24T16:46:30.112" v="883" actId="20577"/>
          <ac:spMkLst>
            <pc:docMk/>
            <pc:sldMk cId="4280703548" sldId="265"/>
            <ac:spMk id="3" creationId="{11BF21D2-B3CD-D849-A021-907863A522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A27AD-A223-8B45-B30F-F8E29E21B66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B14F3-9269-A04E-8202-AD695B8C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4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Where do humans store?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types of computer memory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Hard disk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B14F3-9269-A04E-8202-AD695B8C33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4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class-1, class-2 folder structure we are going to use</a:t>
            </a:r>
          </a:p>
          <a:p>
            <a:r>
              <a:rPr lang="en-US" dirty="0"/>
              <a:t>Ask the kids to not mess up the class folders. There should be nothing else in the class folders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B14F3-9269-A04E-8202-AD695B8C33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evolution of processors… how computers have gotten faster and faster… and how faster computers can solve more complex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B14F3-9269-A04E-8202-AD695B8C33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09A4-80FE-9A49-8726-6F18643D3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629A0-7FBE-504E-B717-A035073B9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857D-A90C-7C43-84FB-497E7826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FD0-2FAA-2F43-AF54-EF6C1241DBF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5E7C-6A2B-2C4A-ADB7-3A288D11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3623-DB4C-D740-99EF-20C95E73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564-7100-1940-935D-5C10B1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7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65B7-F692-2A4E-B95D-899626FF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7AE32-E852-0648-869A-7EDCD49A9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4F65-FF44-EA4B-A0AD-E1CEBA7C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FD0-2FAA-2F43-AF54-EF6C1241DBF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D4401-BAC0-C141-A3B3-51FF973A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A5C5-18BD-7A42-85D5-688FDCB0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564-7100-1940-935D-5C10B1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1BB17-C7A3-B342-9DC9-0DFA4F955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62B3D-F8D2-3D46-9DF5-56681D8EA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925F-A60A-5D48-9F0A-D07ACF57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FD0-2FAA-2F43-AF54-EF6C1241DBF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D180D-77C9-D341-BFD5-B453AB82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51CF-4162-D541-AFF4-7CB21405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564-7100-1940-935D-5C10B1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1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B930-5B12-9D4C-A1AC-E56E4030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F902-C011-DF45-9C8C-C06923D43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2716A-F52D-AF42-BA46-4B95FC54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FD0-2FAA-2F43-AF54-EF6C1241DBF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0C07-B364-FA4E-8EF4-0A6DD179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5B11-65C0-4542-BAD7-1349D569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564-7100-1940-935D-5C10B1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3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59E8-0551-304E-B0C7-5C98E409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4C38F-DABC-C043-BB40-1AED5190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C9E2-D54D-6044-817D-CA308962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FD0-2FAA-2F43-AF54-EF6C1241DBF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95D80-8D5F-DA4C-8C7B-0D5B17D8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F0323-68A3-CB4F-98B4-F1EB1D4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564-7100-1940-935D-5C10B1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4D3A-1B21-5442-A70E-0E091FDD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8AF3-921E-6E4C-B052-BB5FE8F5F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8E2C3-9A74-2242-8DA8-F424E947F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2324-7152-B540-A165-86092335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FD0-2FAA-2F43-AF54-EF6C1241DBF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3B355-D9F0-CB4F-8D7F-068DE0D8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45C78-6EEF-454C-A8DF-8A7517F5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564-7100-1940-935D-5C10B1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82A7-FEB4-7A48-82A2-BCBAC4CF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719F1-C06C-4A4C-9B16-51EEA56D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10876-2963-AB43-AF5C-6F05F11C5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F057D-D5CA-3A4B-A1D7-DB8F7438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C00C4-44F7-2C41-913F-AA59BEFDF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54106-0B70-D342-B6CC-DE75FA9C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FD0-2FAA-2F43-AF54-EF6C1241DBF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97110-7C24-7140-89F9-7EDB3BA2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F7CAA-7828-184B-927B-04D9438C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564-7100-1940-935D-5C10B1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8A62-C3D3-F947-8F80-725521EE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A3D9A-B0C1-2547-9D84-B8414F0B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FD0-2FAA-2F43-AF54-EF6C1241DBF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CEFAC-ED78-F34E-9554-3AF33703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7E392-348F-A147-BBF6-EA51018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564-7100-1940-935D-5C10B1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2CD43-7806-EB4B-8363-E064DDA4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FD0-2FAA-2F43-AF54-EF6C1241DBF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CA559-6662-3541-8645-85E12B37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CFB4C-F340-684D-A630-6A532423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564-7100-1940-935D-5C10B1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F34E-C560-5D4F-B028-21BE56D1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E851-955F-9645-88E4-84A369E6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3D0C0-4574-2348-B066-13BCB7754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7CBCF-F474-704E-9D5B-4D231263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FD0-2FAA-2F43-AF54-EF6C1241DBF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216C2-EE73-924E-9419-118A2584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EF88B-6FD2-FD49-B55D-BD8419CB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564-7100-1940-935D-5C10B1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F61E-4BDF-9E40-8249-75D898E3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A02D9-F267-E543-9867-2BD84051C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5151B-AE8F-D149-A8EC-0C3A79870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7F5C3-BDE5-1C4D-AB87-13E340D6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FD0-2FAA-2F43-AF54-EF6C1241DBF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1793F-5B9B-AF4E-B39A-46478EB1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67BE9-8BF7-5B4E-8627-0C836FBB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0564-7100-1940-935D-5C10B1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A8DCB-2E39-614F-A32F-5EAF7EB2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7DD9-E72D-004C-A3EF-C54A91B68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1076-DFFF-8E4C-9E01-DCB8A1870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09FD0-2FAA-2F43-AF54-EF6C1241DBF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9C297-93F3-7142-B5A0-CD21AFA3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8788A-760C-0549-8582-3E68F3A6B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0564-7100-1940-935D-5C10B1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25418-F0BC-CF41-91DE-B772B79D0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What is memory?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8F284C-02A8-454B-AFCD-60E58154E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File-system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260D22-843C-AB40-A081-35AD774D8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What is a ‘processor’?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D5ED9-886B-974B-8845-3B9647DF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Problem for the week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322B-60DC-3D49-9023-749B4CDD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Forget ‘randomly’ moving dots… what we want is to create proper shapes like circle, square, rectangle and MIX them!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/>
              <a:t>Homework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First dot should go around making a proper circle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Second dot should go around making a proper square or rectangle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Bonus: both circle and square dots should create a ‘</a:t>
            </a:r>
            <a:r>
              <a:rPr lang="en-US" sz="2800"/>
              <a:t>spiral’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706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14201</TotalTime>
  <Words>147</Words>
  <Application>Microsoft Macintosh PowerPoint</Application>
  <PresentationFormat>Widescreen</PresentationFormat>
  <Paragraphs>21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is memory?</vt:lpstr>
      <vt:lpstr>File-system</vt:lpstr>
      <vt:lpstr>What is a ‘processor’?</vt:lpstr>
      <vt:lpstr>Problem for the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programming?</dc:title>
  <dc:creator>Narasimha Bharadwaj</dc:creator>
  <cp:lastModifiedBy>Narasimha Bharadwaj</cp:lastModifiedBy>
  <cp:revision>3</cp:revision>
  <dcterms:created xsi:type="dcterms:W3CDTF">2021-09-24T16:09:00Z</dcterms:created>
  <dcterms:modified xsi:type="dcterms:W3CDTF">2021-12-06T13:00:19Z</dcterms:modified>
</cp:coreProperties>
</file>