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7"/>
    <p:restoredTop sz="96928"/>
  </p:normalViewPr>
  <p:slideViewPr>
    <p:cSldViewPr snapToGrid="0" snapToObjects="1">
      <p:cViewPr varScale="1">
        <p:scale>
          <a:sx n="124" d="100"/>
          <a:sy n="124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592A2-A43F-4F4D-B21A-D217A00B1F3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EC79F6-86F5-43E4-9DC6-C6BC452270FF}">
      <dgm:prSet/>
      <dgm:spPr/>
      <dgm:t>
        <a:bodyPr/>
        <a:lstStyle/>
        <a:p>
          <a:r>
            <a:rPr lang="en-US"/>
            <a:t>clear()</a:t>
          </a:r>
        </a:p>
      </dgm:t>
    </dgm:pt>
    <dgm:pt modelId="{0BF7FC08-66E4-41EE-B06D-70629FFE8D8C}" type="parTrans" cxnId="{3B2D4604-92F6-4D25-BDD3-CD81393ECFEB}">
      <dgm:prSet/>
      <dgm:spPr/>
      <dgm:t>
        <a:bodyPr/>
        <a:lstStyle/>
        <a:p>
          <a:endParaRPr lang="en-US"/>
        </a:p>
      </dgm:t>
    </dgm:pt>
    <dgm:pt modelId="{06D1F6D9-6DF0-45AE-BB29-76CA5B5C7B5A}" type="sibTrans" cxnId="{3B2D4604-92F6-4D25-BDD3-CD81393ECFEB}">
      <dgm:prSet/>
      <dgm:spPr/>
      <dgm:t>
        <a:bodyPr/>
        <a:lstStyle/>
        <a:p>
          <a:endParaRPr lang="en-US"/>
        </a:p>
      </dgm:t>
    </dgm:pt>
    <dgm:pt modelId="{A27BCC7B-38C1-447A-B354-F8226610F5E2}">
      <dgm:prSet/>
      <dgm:spPr/>
      <dgm:t>
        <a:bodyPr/>
        <a:lstStyle/>
        <a:p>
          <a:r>
            <a:rPr lang="en-US"/>
            <a:t>forward(x)</a:t>
          </a:r>
        </a:p>
      </dgm:t>
    </dgm:pt>
    <dgm:pt modelId="{1AB51B50-E79C-4808-B5AE-0264F89B484C}" type="parTrans" cxnId="{83A1887D-9261-444B-A12C-3B848D996E22}">
      <dgm:prSet/>
      <dgm:spPr/>
      <dgm:t>
        <a:bodyPr/>
        <a:lstStyle/>
        <a:p>
          <a:endParaRPr lang="en-US"/>
        </a:p>
      </dgm:t>
    </dgm:pt>
    <dgm:pt modelId="{9F07EF0D-0059-4CF2-A115-0FE06D1C4C9C}" type="sibTrans" cxnId="{83A1887D-9261-444B-A12C-3B848D996E22}">
      <dgm:prSet/>
      <dgm:spPr/>
      <dgm:t>
        <a:bodyPr/>
        <a:lstStyle/>
        <a:p>
          <a:endParaRPr lang="en-US"/>
        </a:p>
      </dgm:t>
    </dgm:pt>
    <dgm:pt modelId="{66917242-F955-4917-8903-A7DFF722BFF4}">
      <dgm:prSet/>
      <dgm:spPr/>
      <dgm:t>
        <a:bodyPr/>
        <a:lstStyle/>
        <a:p>
          <a:r>
            <a:rPr lang="en-US"/>
            <a:t>left(x)</a:t>
          </a:r>
        </a:p>
      </dgm:t>
    </dgm:pt>
    <dgm:pt modelId="{8E373E2B-C189-4612-9C68-04FA762C5166}" type="parTrans" cxnId="{CB96A09A-088E-46AE-9A94-1904A1D5EBAA}">
      <dgm:prSet/>
      <dgm:spPr/>
      <dgm:t>
        <a:bodyPr/>
        <a:lstStyle/>
        <a:p>
          <a:endParaRPr lang="en-US"/>
        </a:p>
      </dgm:t>
    </dgm:pt>
    <dgm:pt modelId="{658E3FED-6D8E-48E9-A8AD-A40BFC4B4E5A}" type="sibTrans" cxnId="{CB96A09A-088E-46AE-9A94-1904A1D5EBAA}">
      <dgm:prSet/>
      <dgm:spPr/>
      <dgm:t>
        <a:bodyPr/>
        <a:lstStyle/>
        <a:p>
          <a:endParaRPr lang="en-US"/>
        </a:p>
      </dgm:t>
    </dgm:pt>
    <dgm:pt modelId="{026365E4-DF7E-4275-9872-08D469219FA1}">
      <dgm:prSet/>
      <dgm:spPr/>
      <dgm:t>
        <a:bodyPr/>
        <a:lstStyle/>
        <a:p>
          <a:r>
            <a:rPr lang="en-US"/>
            <a:t>right(x)</a:t>
          </a:r>
        </a:p>
      </dgm:t>
    </dgm:pt>
    <dgm:pt modelId="{F511D0E3-1D1D-4F1F-8E14-CAA281E664DF}" type="parTrans" cxnId="{4850558E-4F02-41A3-87C7-31A928BE27C5}">
      <dgm:prSet/>
      <dgm:spPr/>
      <dgm:t>
        <a:bodyPr/>
        <a:lstStyle/>
        <a:p>
          <a:endParaRPr lang="en-US"/>
        </a:p>
      </dgm:t>
    </dgm:pt>
    <dgm:pt modelId="{579D24D5-E8A2-4FF6-8247-FC53500F47F6}" type="sibTrans" cxnId="{4850558E-4F02-41A3-87C7-31A928BE27C5}">
      <dgm:prSet/>
      <dgm:spPr/>
      <dgm:t>
        <a:bodyPr/>
        <a:lstStyle/>
        <a:p>
          <a:endParaRPr lang="en-US"/>
        </a:p>
      </dgm:t>
    </dgm:pt>
    <dgm:pt modelId="{CF06116E-B94B-4953-8FD7-008ED1CE4CA2}">
      <dgm:prSet/>
      <dgm:spPr/>
      <dgm:t>
        <a:bodyPr/>
        <a:lstStyle/>
        <a:p>
          <a:r>
            <a:rPr lang="en-US" dirty="0"/>
            <a:t>hop()</a:t>
          </a:r>
        </a:p>
      </dgm:t>
    </dgm:pt>
    <dgm:pt modelId="{3BAF8A6C-3430-44C7-9A33-53CAB218A4EF}" type="parTrans" cxnId="{D5947FBE-164D-416F-A53A-1CB192E7C286}">
      <dgm:prSet/>
      <dgm:spPr/>
      <dgm:t>
        <a:bodyPr/>
        <a:lstStyle/>
        <a:p>
          <a:endParaRPr lang="en-US"/>
        </a:p>
      </dgm:t>
    </dgm:pt>
    <dgm:pt modelId="{05164CEA-B50B-4C05-9979-3300E302DC76}" type="sibTrans" cxnId="{D5947FBE-164D-416F-A53A-1CB192E7C286}">
      <dgm:prSet/>
      <dgm:spPr/>
      <dgm:t>
        <a:bodyPr/>
        <a:lstStyle/>
        <a:p>
          <a:endParaRPr lang="en-US"/>
        </a:p>
      </dgm:t>
    </dgm:pt>
    <dgm:pt modelId="{A94AD751-6434-4640-BFB3-D17717AFD1F6}">
      <dgm:prSet/>
      <dgm:spPr/>
      <dgm:t>
        <a:bodyPr/>
        <a:lstStyle/>
        <a:p>
          <a:r>
            <a:rPr lang="en-US" dirty="0"/>
            <a:t>circle(x)</a:t>
          </a:r>
        </a:p>
      </dgm:t>
    </dgm:pt>
    <dgm:pt modelId="{D5AEFE3E-BCDF-B54A-99F9-7F3A82EDE1D5}" type="parTrans" cxnId="{FF751A29-EE3F-4D4E-95BF-7BBD533B1B31}">
      <dgm:prSet/>
      <dgm:spPr/>
    </dgm:pt>
    <dgm:pt modelId="{DF950BCD-CF3E-1644-ACF2-B3A3D7DB9B87}" type="sibTrans" cxnId="{FF751A29-EE3F-4D4E-95BF-7BBD533B1B31}">
      <dgm:prSet/>
      <dgm:spPr/>
    </dgm:pt>
    <dgm:pt modelId="{F3ADF1D8-D08F-E347-B4E0-4C0AECA7A909}" type="pres">
      <dgm:prSet presAssocID="{164592A2-A43F-4F4D-B21A-D217A00B1F3A}" presName="vert0" presStyleCnt="0">
        <dgm:presLayoutVars>
          <dgm:dir/>
          <dgm:animOne val="branch"/>
          <dgm:animLvl val="lvl"/>
        </dgm:presLayoutVars>
      </dgm:prSet>
      <dgm:spPr/>
    </dgm:pt>
    <dgm:pt modelId="{3DFF242C-F992-314F-9D3F-DDD797CC0045}" type="pres">
      <dgm:prSet presAssocID="{B1EC79F6-86F5-43E4-9DC6-C6BC452270FF}" presName="thickLine" presStyleLbl="alignNode1" presStyleIdx="0" presStyleCnt="6"/>
      <dgm:spPr/>
    </dgm:pt>
    <dgm:pt modelId="{0C8C8540-1665-1247-8D91-D4CFC3B47DC2}" type="pres">
      <dgm:prSet presAssocID="{B1EC79F6-86F5-43E4-9DC6-C6BC452270FF}" presName="horz1" presStyleCnt="0"/>
      <dgm:spPr/>
    </dgm:pt>
    <dgm:pt modelId="{8D30C47A-CBD3-254A-9CF9-52650413D5EA}" type="pres">
      <dgm:prSet presAssocID="{B1EC79F6-86F5-43E4-9DC6-C6BC452270FF}" presName="tx1" presStyleLbl="revTx" presStyleIdx="0" presStyleCnt="6"/>
      <dgm:spPr/>
    </dgm:pt>
    <dgm:pt modelId="{006C5D2F-413A-564E-8348-FE76A9DAF4D1}" type="pres">
      <dgm:prSet presAssocID="{B1EC79F6-86F5-43E4-9DC6-C6BC452270FF}" presName="vert1" presStyleCnt="0"/>
      <dgm:spPr/>
    </dgm:pt>
    <dgm:pt modelId="{44EB35C5-0BCF-C04D-BDF3-2BDA108686E6}" type="pres">
      <dgm:prSet presAssocID="{A27BCC7B-38C1-447A-B354-F8226610F5E2}" presName="thickLine" presStyleLbl="alignNode1" presStyleIdx="1" presStyleCnt="6"/>
      <dgm:spPr/>
    </dgm:pt>
    <dgm:pt modelId="{1A6CAD97-790F-C344-9F7C-C26505F81E40}" type="pres">
      <dgm:prSet presAssocID="{A27BCC7B-38C1-447A-B354-F8226610F5E2}" presName="horz1" presStyleCnt="0"/>
      <dgm:spPr/>
    </dgm:pt>
    <dgm:pt modelId="{F74A2AB0-0B8F-0B49-A37C-2EE1A3AF5E58}" type="pres">
      <dgm:prSet presAssocID="{A27BCC7B-38C1-447A-B354-F8226610F5E2}" presName="tx1" presStyleLbl="revTx" presStyleIdx="1" presStyleCnt="6"/>
      <dgm:spPr/>
    </dgm:pt>
    <dgm:pt modelId="{385B937B-EED2-374B-97B5-BCBAE33D96C3}" type="pres">
      <dgm:prSet presAssocID="{A27BCC7B-38C1-447A-B354-F8226610F5E2}" presName="vert1" presStyleCnt="0"/>
      <dgm:spPr/>
    </dgm:pt>
    <dgm:pt modelId="{92BBAD39-0640-FD46-83DC-52017FAB065B}" type="pres">
      <dgm:prSet presAssocID="{66917242-F955-4917-8903-A7DFF722BFF4}" presName="thickLine" presStyleLbl="alignNode1" presStyleIdx="2" presStyleCnt="6"/>
      <dgm:spPr/>
    </dgm:pt>
    <dgm:pt modelId="{75164A79-F420-E243-8D52-B6B0AB7910FC}" type="pres">
      <dgm:prSet presAssocID="{66917242-F955-4917-8903-A7DFF722BFF4}" presName="horz1" presStyleCnt="0"/>
      <dgm:spPr/>
    </dgm:pt>
    <dgm:pt modelId="{639B979C-98FA-334A-9661-A096D237F577}" type="pres">
      <dgm:prSet presAssocID="{66917242-F955-4917-8903-A7DFF722BFF4}" presName="tx1" presStyleLbl="revTx" presStyleIdx="2" presStyleCnt="6"/>
      <dgm:spPr/>
    </dgm:pt>
    <dgm:pt modelId="{CB874185-8F59-5B45-B8A9-6FAC08C1FC83}" type="pres">
      <dgm:prSet presAssocID="{66917242-F955-4917-8903-A7DFF722BFF4}" presName="vert1" presStyleCnt="0"/>
      <dgm:spPr/>
    </dgm:pt>
    <dgm:pt modelId="{F79B810C-6314-2641-BAD4-8F2D50788A0E}" type="pres">
      <dgm:prSet presAssocID="{026365E4-DF7E-4275-9872-08D469219FA1}" presName="thickLine" presStyleLbl="alignNode1" presStyleIdx="3" presStyleCnt="6"/>
      <dgm:spPr/>
    </dgm:pt>
    <dgm:pt modelId="{1F4B1356-8B86-984D-936B-FF326516C8E2}" type="pres">
      <dgm:prSet presAssocID="{026365E4-DF7E-4275-9872-08D469219FA1}" presName="horz1" presStyleCnt="0"/>
      <dgm:spPr/>
    </dgm:pt>
    <dgm:pt modelId="{DCC5913B-BC79-DF46-A60B-3C9EB1A4E958}" type="pres">
      <dgm:prSet presAssocID="{026365E4-DF7E-4275-9872-08D469219FA1}" presName="tx1" presStyleLbl="revTx" presStyleIdx="3" presStyleCnt="6"/>
      <dgm:spPr/>
    </dgm:pt>
    <dgm:pt modelId="{0B966978-1324-484D-8F88-E3C51E9B82FA}" type="pres">
      <dgm:prSet presAssocID="{026365E4-DF7E-4275-9872-08D469219FA1}" presName="vert1" presStyleCnt="0"/>
      <dgm:spPr/>
    </dgm:pt>
    <dgm:pt modelId="{EFFF5F27-9CBF-D84E-A23D-7315CD3C544E}" type="pres">
      <dgm:prSet presAssocID="{CF06116E-B94B-4953-8FD7-008ED1CE4CA2}" presName="thickLine" presStyleLbl="alignNode1" presStyleIdx="4" presStyleCnt="6"/>
      <dgm:spPr/>
    </dgm:pt>
    <dgm:pt modelId="{F6086DF5-9F0A-4C43-A6B6-8EDBDF7F3B11}" type="pres">
      <dgm:prSet presAssocID="{CF06116E-B94B-4953-8FD7-008ED1CE4CA2}" presName="horz1" presStyleCnt="0"/>
      <dgm:spPr/>
    </dgm:pt>
    <dgm:pt modelId="{ACDAE301-7BEA-B44D-B3FA-05C84692DF1D}" type="pres">
      <dgm:prSet presAssocID="{CF06116E-B94B-4953-8FD7-008ED1CE4CA2}" presName="tx1" presStyleLbl="revTx" presStyleIdx="4" presStyleCnt="6"/>
      <dgm:spPr/>
    </dgm:pt>
    <dgm:pt modelId="{6E9983AF-8590-CB44-9BAC-FCCB56EAEB8F}" type="pres">
      <dgm:prSet presAssocID="{CF06116E-B94B-4953-8FD7-008ED1CE4CA2}" presName="vert1" presStyleCnt="0"/>
      <dgm:spPr/>
    </dgm:pt>
    <dgm:pt modelId="{833ABFEB-F841-BD44-9BFA-90C8EA1E7F0A}" type="pres">
      <dgm:prSet presAssocID="{A94AD751-6434-4640-BFB3-D17717AFD1F6}" presName="thickLine" presStyleLbl="alignNode1" presStyleIdx="5" presStyleCnt="6"/>
      <dgm:spPr/>
    </dgm:pt>
    <dgm:pt modelId="{525632F9-54F6-2C41-B3B4-83CEE11D114E}" type="pres">
      <dgm:prSet presAssocID="{A94AD751-6434-4640-BFB3-D17717AFD1F6}" presName="horz1" presStyleCnt="0"/>
      <dgm:spPr/>
    </dgm:pt>
    <dgm:pt modelId="{DB2CCF78-5BE9-C04E-BA38-3D8440074E92}" type="pres">
      <dgm:prSet presAssocID="{A94AD751-6434-4640-BFB3-D17717AFD1F6}" presName="tx1" presStyleLbl="revTx" presStyleIdx="5" presStyleCnt="6"/>
      <dgm:spPr/>
    </dgm:pt>
    <dgm:pt modelId="{6DDA8262-AB5A-CD4E-B85C-646C5F5842D7}" type="pres">
      <dgm:prSet presAssocID="{A94AD751-6434-4640-BFB3-D17717AFD1F6}" presName="vert1" presStyleCnt="0"/>
      <dgm:spPr/>
    </dgm:pt>
  </dgm:ptLst>
  <dgm:cxnLst>
    <dgm:cxn modelId="{3B2D4604-92F6-4D25-BDD3-CD81393ECFEB}" srcId="{164592A2-A43F-4F4D-B21A-D217A00B1F3A}" destId="{B1EC79F6-86F5-43E4-9DC6-C6BC452270FF}" srcOrd="0" destOrd="0" parTransId="{0BF7FC08-66E4-41EE-B06D-70629FFE8D8C}" sibTransId="{06D1F6D9-6DF0-45AE-BB29-76CA5B5C7B5A}"/>
    <dgm:cxn modelId="{FF751A29-EE3F-4D4E-95BF-7BBD533B1B31}" srcId="{164592A2-A43F-4F4D-B21A-D217A00B1F3A}" destId="{A94AD751-6434-4640-BFB3-D17717AFD1F6}" srcOrd="5" destOrd="0" parTransId="{D5AEFE3E-BCDF-B54A-99F9-7F3A82EDE1D5}" sibTransId="{DF950BCD-CF3E-1644-ACF2-B3A3D7DB9B87}"/>
    <dgm:cxn modelId="{3F9A7E53-7ADE-7C48-B93D-D5F6E7402909}" type="presOf" srcId="{A94AD751-6434-4640-BFB3-D17717AFD1F6}" destId="{DB2CCF78-5BE9-C04E-BA38-3D8440074E92}" srcOrd="0" destOrd="0" presId="urn:microsoft.com/office/officeart/2008/layout/LinedList"/>
    <dgm:cxn modelId="{48D5367A-BC0E-9C46-8B85-713B1D35314A}" type="presOf" srcId="{CF06116E-B94B-4953-8FD7-008ED1CE4CA2}" destId="{ACDAE301-7BEA-B44D-B3FA-05C84692DF1D}" srcOrd="0" destOrd="0" presId="urn:microsoft.com/office/officeart/2008/layout/LinedList"/>
    <dgm:cxn modelId="{83A1887D-9261-444B-A12C-3B848D996E22}" srcId="{164592A2-A43F-4F4D-B21A-D217A00B1F3A}" destId="{A27BCC7B-38C1-447A-B354-F8226610F5E2}" srcOrd="1" destOrd="0" parTransId="{1AB51B50-E79C-4808-B5AE-0264F89B484C}" sibTransId="{9F07EF0D-0059-4CF2-A115-0FE06D1C4C9C}"/>
    <dgm:cxn modelId="{4850558E-4F02-41A3-87C7-31A928BE27C5}" srcId="{164592A2-A43F-4F4D-B21A-D217A00B1F3A}" destId="{026365E4-DF7E-4275-9872-08D469219FA1}" srcOrd="3" destOrd="0" parTransId="{F511D0E3-1D1D-4F1F-8E14-CAA281E664DF}" sibTransId="{579D24D5-E8A2-4FF6-8247-FC53500F47F6}"/>
    <dgm:cxn modelId="{CB96A09A-088E-46AE-9A94-1904A1D5EBAA}" srcId="{164592A2-A43F-4F4D-B21A-D217A00B1F3A}" destId="{66917242-F955-4917-8903-A7DFF722BFF4}" srcOrd="2" destOrd="0" parTransId="{8E373E2B-C189-4612-9C68-04FA762C5166}" sibTransId="{658E3FED-6D8E-48E9-A8AD-A40BFC4B4E5A}"/>
    <dgm:cxn modelId="{D05F72A1-561C-D54B-A4F5-DB701F650380}" type="presOf" srcId="{B1EC79F6-86F5-43E4-9DC6-C6BC452270FF}" destId="{8D30C47A-CBD3-254A-9CF9-52650413D5EA}" srcOrd="0" destOrd="0" presId="urn:microsoft.com/office/officeart/2008/layout/LinedList"/>
    <dgm:cxn modelId="{8EE3CCBA-4BDA-F346-A68A-796085A4F9F7}" type="presOf" srcId="{164592A2-A43F-4F4D-B21A-D217A00B1F3A}" destId="{F3ADF1D8-D08F-E347-B4E0-4C0AECA7A909}" srcOrd="0" destOrd="0" presId="urn:microsoft.com/office/officeart/2008/layout/LinedList"/>
    <dgm:cxn modelId="{D5947FBE-164D-416F-A53A-1CB192E7C286}" srcId="{164592A2-A43F-4F4D-B21A-D217A00B1F3A}" destId="{CF06116E-B94B-4953-8FD7-008ED1CE4CA2}" srcOrd="4" destOrd="0" parTransId="{3BAF8A6C-3430-44C7-9A33-53CAB218A4EF}" sibTransId="{05164CEA-B50B-4C05-9979-3300E302DC76}"/>
    <dgm:cxn modelId="{E622AFF8-2CE7-E541-A521-0FEBDB2B5A16}" type="presOf" srcId="{026365E4-DF7E-4275-9872-08D469219FA1}" destId="{DCC5913B-BC79-DF46-A60B-3C9EB1A4E958}" srcOrd="0" destOrd="0" presId="urn:microsoft.com/office/officeart/2008/layout/LinedList"/>
    <dgm:cxn modelId="{E45CAFF8-618D-6E49-8AF3-7D8D1DB9BA95}" type="presOf" srcId="{66917242-F955-4917-8903-A7DFF722BFF4}" destId="{639B979C-98FA-334A-9661-A096D237F577}" srcOrd="0" destOrd="0" presId="urn:microsoft.com/office/officeart/2008/layout/LinedList"/>
    <dgm:cxn modelId="{F81071FB-FDE6-B64F-B984-B9DF7932D5DE}" type="presOf" srcId="{A27BCC7B-38C1-447A-B354-F8226610F5E2}" destId="{F74A2AB0-0B8F-0B49-A37C-2EE1A3AF5E58}" srcOrd="0" destOrd="0" presId="urn:microsoft.com/office/officeart/2008/layout/LinedList"/>
    <dgm:cxn modelId="{96210278-07F2-8B4E-9D26-85CAF40D8584}" type="presParOf" srcId="{F3ADF1D8-D08F-E347-B4E0-4C0AECA7A909}" destId="{3DFF242C-F992-314F-9D3F-DDD797CC0045}" srcOrd="0" destOrd="0" presId="urn:microsoft.com/office/officeart/2008/layout/LinedList"/>
    <dgm:cxn modelId="{C4B7EC60-F0EF-C146-8EA0-192DEB273D8A}" type="presParOf" srcId="{F3ADF1D8-D08F-E347-B4E0-4C0AECA7A909}" destId="{0C8C8540-1665-1247-8D91-D4CFC3B47DC2}" srcOrd="1" destOrd="0" presId="urn:microsoft.com/office/officeart/2008/layout/LinedList"/>
    <dgm:cxn modelId="{9A2539C9-8AC6-4346-9A43-3153866BE13A}" type="presParOf" srcId="{0C8C8540-1665-1247-8D91-D4CFC3B47DC2}" destId="{8D30C47A-CBD3-254A-9CF9-52650413D5EA}" srcOrd="0" destOrd="0" presId="urn:microsoft.com/office/officeart/2008/layout/LinedList"/>
    <dgm:cxn modelId="{4B798282-1A06-1348-BA46-692B87B0C382}" type="presParOf" srcId="{0C8C8540-1665-1247-8D91-D4CFC3B47DC2}" destId="{006C5D2F-413A-564E-8348-FE76A9DAF4D1}" srcOrd="1" destOrd="0" presId="urn:microsoft.com/office/officeart/2008/layout/LinedList"/>
    <dgm:cxn modelId="{3F08FDC1-E6BA-8E4C-B41C-A117AF1D09E7}" type="presParOf" srcId="{F3ADF1D8-D08F-E347-B4E0-4C0AECA7A909}" destId="{44EB35C5-0BCF-C04D-BDF3-2BDA108686E6}" srcOrd="2" destOrd="0" presId="urn:microsoft.com/office/officeart/2008/layout/LinedList"/>
    <dgm:cxn modelId="{3F5ACEBE-B5C8-DD4F-B8F8-E68433A6102F}" type="presParOf" srcId="{F3ADF1D8-D08F-E347-B4E0-4C0AECA7A909}" destId="{1A6CAD97-790F-C344-9F7C-C26505F81E40}" srcOrd="3" destOrd="0" presId="urn:microsoft.com/office/officeart/2008/layout/LinedList"/>
    <dgm:cxn modelId="{396A8790-1786-3B46-885E-292BC4864804}" type="presParOf" srcId="{1A6CAD97-790F-C344-9F7C-C26505F81E40}" destId="{F74A2AB0-0B8F-0B49-A37C-2EE1A3AF5E58}" srcOrd="0" destOrd="0" presId="urn:microsoft.com/office/officeart/2008/layout/LinedList"/>
    <dgm:cxn modelId="{1140F868-B6BA-6343-8A75-F98C52F45C0A}" type="presParOf" srcId="{1A6CAD97-790F-C344-9F7C-C26505F81E40}" destId="{385B937B-EED2-374B-97B5-BCBAE33D96C3}" srcOrd="1" destOrd="0" presId="urn:microsoft.com/office/officeart/2008/layout/LinedList"/>
    <dgm:cxn modelId="{9152D1F3-104A-C541-87A6-CB3F4604E5CE}" type="presParOf" srcId="{F3ADF1D8-D08F-E347-B4E0-4C0AECA7A909}" destId="{92BBAD39-0640-FD46-83DC-52017FAB065B}" srcOrd="4" destOrd="0" presId="urn:microsoft.com/office/officeart/2008/layout/LinedList"/>
    <dgm:cxn modelId="{35E7FD77-86E1-7241-A3F3-A7329612C5C8}" type="presParOf" srcId="{F3ADF1D8-D08F-E347-B4E0-4C0AECA7A909}" destId="{75164A79-F420-E243-8D52-B6B0AB7910FC}" srcOrd="5" destOrd="0" presId="urn:microsoft.com/office/officeart/2008/layout/LinedList"/>
    <dgm:cxn modelId="{696F90FA-553C-3844-BE26-FC41F910287F}" type="presParOf" srcId="{75164A79-F420-E243-8D52-B6B0AB7910FC}" destId="{639B979C-98FA-334A-9661-A096D237F577}" srcOrd="0" destOrd="0" presId="urn:microsoft.com/office/officeart/2008/layout/LinedList"/>
    <dgm:cxn modelId="{7271720F-07DE-9A49-BD45-B9C96FB4985D}" type="presParOf" srcId="{75164A79-F420-E243-8D52-B6B0AB7910FC}" destId="{CB874185-8F59-5B45-B8A9-6FAC08C1FC83}" srcOrd="1" destOrd="0" presId="urn:microsoft.com/office/officeart/2008/layout/LinedList"/>
    <dgm:cxn modelId="{09A19235-42DC-0542-BB07-768AB85E3E17}" type="presParOf" srcId="{F3ADF1D8-D08F-E347-B4E0-4C0AECA7A909}" destId="{F79B810C-6314-2641-BAD4-8F2D50788A0E}" srcOrd="6" destOrd="0" presId="urn:microsoft.com/office/officeart/2008/layout/LinedList"/>
    <dgm:cxn modelId="{00A347EC-40B3-F74F-89EE-BE6E5C708869}" type="presParOf" srcId="{F3ADF1D8-D08F-E347-B4E0-4C0AECA7A909}" destId="{1F4B1356-8B86-984D-936B-FF326516C8E2}" srcOrd="7" destOrd="0" presId="urn:microsoft.com/office/officeart/2008/layout/LinedList"/>
    <dgm:cxn modelId="{169E269A-9FFF-5448-8971-968E530BF0A4}" type="presParOf" srcId="{1F4B1356-8B86-984D-936B-FF326516C8E2}" destId="{DCC5913B-BC79-DF46-A60B-3C9EB1A4E958}" srcOrd="0" destOrd="0" presId="urn:microsoft.com/office/officeart/2008/layout/LinedList"/>
    <dgm:cxn modelId="{25BA5152-6D0E-F24C-B0CE-371200CED605}" type="presParOf" srcId="{1F4B1356-8B86-984D-936B-FF326516C8E2}" destId="{0B966978-1324-484D-8F88-E3C51E9B82FA}" srcOrd="1" destOrd="0" presId="urn:microsoft.com/office/officeart/2008/layout/LinedList"/>
    <dgm:cxn modelId="{BDE60D17-D5F3-3149-8523-E386940884B5}" type="presParOf" srcId="{F3ADF1D8-D08F-E347-B4E0-4C0AECA7A909}" destId="{EFFF5F27-9CBF-D84E-A23D-7315CD3C544E}" srcOrd="8" destOrd="0" presId="urn:microsoft.com/office/officeart/2008/layout/LinedList"/>
    <dgm:cxn modelId="{B85BA22D-0177-8D44-A0D5-7AE70A820509}" type="presParOf" srcId="{F3ADF1D8-D08F-E347-B4E0-4C0AECA7A909}" destId="{F6086DF5-9F0A-4C43-A6B6-8EDBDF7F3B11}" srcOrd="9" destOrd="0" presId="urn:microsoft.com/office/officeart/2008/layout/LinedList"/>
    <dgm:cxn modelId="{9ACA2053-80BF-9441-93BA-F3AE6C831EEA}" type="presParOf" srcId="{F6086DF5-9F0A-4C43-A6B6-8EDBDF7F3B11}" destId="{ACDAE301-7BEA-B44D-B3FA-05C84692DF1D}" srcOrd="0" destOrd="0" presId="urn:microsoft.com/office/officeart/2008/layout/LinedList"/>
    <dgm:cxn modelId="{974313E1-039A-EA44-81C5-B64FE9AA9A9C}" type="presParOf" srcId="{F6086DF5-9F0A-4C43-A6B6-8EDBDF7F3B11}" destId="{6E9983AF-8590-CB44-9BAC-FCCB56EAEB8F}" srcOrd="1" destOrd="0" presId="urn:microsoft.com/office/officeart/2008/layout/LinedList"/>
    <dgm:cxn modelId="{70B93CB1-1D54-5043-BD4B-B478AD35266A}" type="presParOf" srcId="{F3ADF1D8-D08F-E347-B4E0-4C0AECA7A909}" destId="{833ABFEB-F841-BD44-9BFA-90C8EA1E7F0A}" srcOrd="10" destOrd="0" presId="urn:microsoft.com/office/officeart/2008/layout/LinedList"/>
    <dgm:cxn modelId="{0E6BA398-F893-444A-B539-92DB2BCEF849}" type="presParOf" srcId="{F3ADF1D8-D08F-E347-B4E0-4C0AECA7A909}" destId="{525632F9-54F6-2C41-B3B4-83CEE11D114E}" srcOrd="11" destOrd="0" presId="urn:microsoft.com/office/officeart/2008/layout/LinedList"/>
    <dgm:cxn modelId="{D3FCCA41-8A40-CE49-9348-5C6605B22A67}" type="presParOf" srcId="{525632F9-54F6-2C41-B3B4-83CEE11D114E}" destId="{DB2CCF78-5BE9-C04E-BA38-3D8440074E92}" srcOrd="0" destOrd="0" presId="urn:microsoft.com/office/officeart/2008/layout/LinedList"/>
    <dgm:cxn modelId="{DBA74D46-B19B-8B44-9728-9A48C4DDECB9}" type="presParOf" srcId="{525632F9-54F6-2C41-B3B4-83CEE11D114E}" destId="{6DDA8262-AB5A-CD4E-B85C-646C5F5842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F242C-F992-314F-9D3F-DDD797CC0045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0C47A-CBD3-254A-9CF9-52650413D5EA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clear()</a:t>
          </a:r>
        </a:p>
      </dsp:txBody>
      <dsp:txXfrm>
        <a:off x="0" y="2703"/>
        <a:ext cx="6900512" cy="921789"/>
      </dsp:txXfrm>
    </dsp:sp>
    <dsp:sp modelId="{44EB35C5-0BCF-C04D-BDF3-2BDA108686E6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A2AB0-0B8F-0B49-A37C-2EE1A3AF5E5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forward(x)</a:t>
          </a:r>
        </a:p>
      </dsp:txBody>
      <dsp:txXfrm>
        <a:off x="0" y="924492"/>
        <a:ext cx="6900512" cy="921789"/>
      </dsp:txXfrm>
    </dsp:sp>
    <dsp:sp modelId="{92BBAD39-0640-FD46-83DC-52017FAB065B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B979C-98FA-334A-9661-A096D237F577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left(x)</a:t>
          </a:r>
        </a:p>
      </dsp:txBody>
      <dsp:txXfrm>
        <a:off x="0" y="1846281"/>
        <a:ext cx="6900512" cy="921789"/>
      </dsp:txXfrm>
    </dsp:sp>
    <dsp:sp modelId="{F79B810C-6314-2641-BAD4-8F2D50788A0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5913B-BC79-DF46-A60B-3C9EB1A4E958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right(x)</a:t>
          </a:r>
        </a:p>
      </dsp:txBody>
      <dsp:txXfrm>
        <a:off x="0" y="2768070"/>
        <a:ext cx="6900512" cy="921789"/>
      </dsp:txXfrm>
    </dsp:sp>
    <dsp:sp modelId="{EFFF5F27-9CBF-D84E-A23D-7315CD3C544E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E301-7BEA-B44D-B3FA-05C84692DF1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hop()</a:t>
          </a:r>
        </a:p>
      </dsp:txBody>
      <dsp:txXfrm>
        <a:off x="0" y="3689859"/>
        <a:ext cx="6900512" cy="921789"/>
      </dsp:txXfrm>
    </dsp:sp>
    <dsp:sp modelId="{833ABFEB-F841-BD44-9BFA-90C8EA1E7F0A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CF78-5BE9-C04E-BA38-3D8440074E92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circle(x)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F8D0-BADC-D847-913B-B9B2334E8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FF386-D8EA-1D46-8544-AF5E9C426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6F50-2320-404D-92C9-EAB4C9DD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667E-5EC4-3144-B983-1D9E832F2A6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30D3C-D23C-E64D-A193-57973C4E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634D9-4CA5-7544-89C2-16B3B471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2E1A-FE58-B042-BD12-940ED3FB4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1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9FB9-68D1-3848-B85C-13A667F3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1EC3E-1DA0-8E41-80AF-3D6EE35F2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836F-A76A-274C-AC4D-8738CC6F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667E-5EC4-3144-B983-1D9E832F2A6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21620-EE42-A54D-94F3-AD6B92D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2691-5780-A041-9300-590D5076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2E1A-FE58-B042-BD12-940ED3FB4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5FF13-16F3-B348-8CEE-4C46BD653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2904C-684E-B44F-8FA0-1F3FC088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34B9-EBC2-A345-938D-AE821368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667E-5EC4-3144-B983-1D9E832F2A6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79B78-F08A-A44A-9FD6-A5BF38B0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88147-DDA7-FC49-AFB5-E6892DC8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2E1A-FE58-B042-BD12-940ED3FB4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4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3D04-A7B3-B846-A83F-9C7AFEBD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4D18-902A-2346-8A24-437F9D1A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0A29-47C7-AF42-A7BC-5B58A5E8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667E-5EC4-3144-B983-1D9E832F2A6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9980-080B-194A-98C7-183007C4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D0A86-D64B-C443-A73A-AA54417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2E1A-FE58-B042-BD12-940ED3FB4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0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3699-EA17-4D42-9A5C-B55802F4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B7A56-CEDE-FE4A-9012-51C7802E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BD956-7089-9049-85D0-296660AC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667E-5EC4-3144-B983-1D9E832F2A6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2EB0-22A5-9849-A5DA-0161999D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FEDF-D476-E343-8437-6E8AD977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2E1A-FE58-B042-BD12-940ED3FB4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8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7653-8386-0A4D-B3C4-B89E761C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A10D-3F4F-5149-BBDC-8F549A0FC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4A248-7282-9E45-BAA5-E1FB2F77F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FA210-7F1F-B44D-A809-8C39BE77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667E-5EC4-3144-B983-1D9E832F2A6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C0F2B-8BAE-0143-A0AC-0127798C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7FA26-DCE8-6244-82FB-CDDD3B69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2E1A-FE58-B042-BD12-940ED3FB4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6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D2B2-903F-0646-95A8-BD43F5CE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1FE1-2F99-BE48-892F-1038E8C4D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15E8A-57D2-354C-80B4-2EBD9B556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75F0B-CA6A-4D46-9CC4-D3AAD708D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796C8-12F8-F840-B5B1-42128CDE1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A1395-E535-9046-8AA3-F8F1A1EA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667E-5EC4-3144-B983-1D9E832F2A6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84F6F-8E6D-FF47-B13B-E009CD7F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455B0-BAC8-264C-BE90-8B5C7ACE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2E1A-FE58-B042-BD12-940ED3FB4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3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FFB5-382D-FB46-9BC8-1D2E4F5D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6DF66-D448-A346-96D8-D2CBA86C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667E-5EC4-3144-B983-1D9E832F2A6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36464-469C-FA4F-8E5E-8F5B811E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D5E80-7CC7-B349-8781-AAE95845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2E1A-FE58-B042-BD12-940ED3FB4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1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C8CB8-A0FF-364C-9AD6-7859C6A7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667E-5EC4-3144-B983-1D9E832F2A6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09EC8-3783-C54A-9634-B6FF1904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29AD7-2BDE-774A-96AE-87C5174E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2E1A-FE58-B042-BD12-940ED3FB4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45C9-C89D-3549-B5D4-003BE0E5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62DA-6692-6845-8D09-AC6F78EE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B950-923D-A14F-96EB-706E53698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CC679-8067-9144-9221-829FB655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667E-5EC4-3144-B983-1D9E832F2A6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7BC78-B4B8-8D4F-BFF1-63EDCB0D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F636A-9764-304B-944B-8539C2E9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2E1A-FE58-B042-BD12-940ED3FB4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4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82E6-F138-5D43-8429-19AB6209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03FDD-DEF5-8A41-B91C-66114734C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03D0E-3758-DB4B-A774-02F343C3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7B254-CE35-3E4E-A04E-63CD73B6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667E-5EC4-3144-B983-1D9E832F2A6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9F901-E20A-F840-BB70-D8BE1542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FC79E-9F11-6A43-A5BC-B60A70F3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2E1A-FE58-B042-BD12-940ED3FB4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B5412-926A-C841-A9F1-EF4A5AA4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A375C-BE86-B94D-A23E-91C82223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840DF-C325-1E44-A266-C21B204D9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8667E-5EC4-3144-B983-1D9E832F2A6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C05F4-C2EA-8A41-9628-424949968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C1DA0-0346-5A47-8F1A-C115CF5EF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2E1A-FE58-B042-BD12-940ED3FB4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B76EB3-D91B-EA43-B375-564DFE18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Kojo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A28D5-3DE0-684D-BFB4-D801D4B4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https://www.kogics.net/kojo-download</a:t>
            </a:r>
          </a:p>
        </p:txBody>
      </p:sp>
    </p:spTree>
    <p:extLst>
      <p:ext uri="{BB962C8B-B14F-4D97-AF65-F5344CB8AC3E}">
        <p14:creationId xmlns:p14="http://schemas.microsoft.com/office/powerpoint/2010/main" val="39822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AD4E6-8A32-204B-B5B5-128D2068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First Instructions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0805C5-4275-4C92-ABF3-0EAFBCD37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47225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96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2B0F4-AC1A-F644-91BD-0EB7EEFD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First Challenge Draw a stick-man!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F2889-79CE-2749-8F82-9A7A2EF3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15" y="320040"/>
            <a:ext cx="3613617" cy="5899785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6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Kojo</vt:lpstr>
      <vt:lpstr>First Instructions</vt:lpstr>
      <vt:lpstr>First Challenge Draw a stick-man!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Kojo</dc:title>
  <dc:creator>Narasimha Bharadwaj</dc:creator>
  <cp:lastModifiedBy>Narasimha Bharadwaj</cp:lastModifiedBy>
  <cp:revision>7</cp:revision>
  <dcterms:created xsi:type="dcterms:W3CDTF">2021-12-06T12:20:22Z</dcterms:created>
  <dcterms:modified xsi:type="dcterms:W3CDTF">2021-12-06T13:36:31Z</dcterms:modified>
</cp:coreProperties>
</file>