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8CF-CBB3-F344-8614-9AEC0148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609D8-8504-B142-8E0C-5AF0381EE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6207-F09F-7C4B-BBCF-23E5582E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CF86-958B-5248-BB1E-922DDCF9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CD7-4F41-374D-AA37-47B3417B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DB14-71DB-624C-93B5-11017C81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D568-F94A-E642-BBA9-586A4CA91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7333-57FA-0E49-A54B-5A476822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7795-ED62-964D-9B97-F1C1A909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DBBE-649A-BD45-B63D-01F6DFE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C80A9-9CFF-1744-B683-44227C239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4AF66-0C69-814A-8077-00B7AD1D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7CEB-3632-AE44-A254-BE14E52A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AB27-090F-2B46-ADB4-043D60F6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AED0-4AE8-064B-A913-7F39C40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973-256F-1A48-B325-CB842D7D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A1F4-8729-494B-BE2F-32335DBD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F548-C0FF-B540-8EA6-EA88EA8C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4B8F-9FB1-E345-AB8B-6BF64EE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9DBB-B09B-9F41-89B4-643D93E7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EAD-643D-5C42-8895-13E288A1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1AA-D635-F640-9214-FFFEC70B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CC28-F53A-7541-99AA-94962323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41BB-7924-0749-9072-31DC1B4F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3EA7-B1AE-834C-AF17-D57E4BD2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4F19-20D7-C840-8818-1ED53E5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DCF6-2C30-2D48-8124-0F07AC594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F3D18-DDA2-F34F-A35D-8282BEDE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4254-3848-414E-9C36-03F024E5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0FB1-6C93-3B4F-BDF6-0EB6EB4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BA43-2B1F-DD41-B00A-06D1AE01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FCCC-CAA7-964D-9170-0F77EABA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E24A-26B1-F84E-B946-48CE98C5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211D-8B6F-734A-A5A2-3A080394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5A1A6-D2BC-9049-AB1C-1EDDD154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BEE6A-F30D-5841-B244-832A2C978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9701-ACD9-F647-812D-BD5BE3C4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1D048-B91B-BF4F-85BE-2EDF802F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13FC0-61AA-D44F-B089-75F0B750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0C54-2668-DD49-8925-C74C971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E2FBB-6BA0-B949-8CEB-2E6B81D6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301A9-5ACD-1F4F-B058-D651842D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6736A-D7D9-5D48-BB05-AE188B44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9C1F4-F81C-BD40-B819-F9E830D0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5EE11-075B-0442-B578-6A603071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E154-6029-9E46-B44C-485519F5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CDBB-81E0-804B-A7A7-EDC9B9F6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7538-3FCD-E743-BEDB-7A222368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6257-D1B3-4346-94A6-4C9944A8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CACA-F98B-AD44-A8BB-85EE2D47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85D2-9FE2-064A-A12B-E393D038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2779-AF17-5140-BFF4-F6CC21C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633D-1D79-5349-8281-139E9FAC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96810-1898-7241-8D46-0B358AF32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2D01C-76BC-D54A-BFE7-C68CD252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E54D7-998B-9E49-8402-1AED277D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F08D-42FD-2D49-8EBB-4C6E789F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7C74-B2CE-FB40-A28A-580BC559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41B60-942C-7D4F-9BE5-ADD950AE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FF535-5DC3-4A4A-B230-DE4FD86B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66F-CD28-6347-8AA1-2F89D3B64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18A1-4C15-954D-975E-54028E84612E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8B87-57DA-9D4C-8AA9-83E094A5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AE37-B841-4645-AF6F-C9D63F1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0694-F3F6-7842-8F75-21D2A5723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D9F72B-BC1F-A14F-A90D-426FE1AA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Pixel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4EE31B-C837-384E-9C1D-AB970FD1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The ‘x’ in </a:t>
            </a:r>
            <a:r>
              <a:rPr lang="en-US" sz="3200" dirty="0">
                <a:latin typeface="Courier" pitchFamily="2" charset="0"/>
              </a:rPr>
              <a:t>forward(), circle()</a:t>
            </a:r>
          </a:p>
          <a:p>
            <a:endParaRPr lang="en-US" sz="3200" dirty="0"/>
          </a:p>
          <a:p>
            <a:r>
              <a:rPr lang="en-US" sz="3200" dirty="0"/>
              <a:t>Pixel is a unit of measurement on computer screen. Just like ‘meters’, ‘feet’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2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C8301-F252-BB44-ACA7-5EA2004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Geometry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3F07-91F2-2448-8ADE-9AEE9D91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What is an angle?</a:t>
            </a:r>
          </a:p>
          <a:p>
            <a:r>
              <a:rPr lang="en-US" dirty="0"/>
              <a:t>What is degrees?</a:t>
            </a:r>
          </a:p>
          <a:p>
            <a:pPr lvl="1"/>
            <a:r>
              <a:rPr lang="en-US" sz="2800" dirty="0"/>
              <a:t>Important degrees: 30, 60, 90, 180, 270, 360</a:t>
            </a:r>
          </a:p>
          <a:p>
            <a:pPr lvl="1"/>
            <a:r>
              <a:rPr lang="en-US" sz="2800" dirty="0"/>
              <a:t>Right angle = 90 degrees</a:t>
            </a:r>
          </a:p>
        </p:txBody>
      </p:sp>
    </p:spTree>
    <p:extLst>
      <p:ext uri="{BB962C8B-B14F-4D97-AF65-F5344CB8AC3E}">
        <p14:creationId xmlns:p14="http://schemas.microsoft.com/office/powerpoint/2010/main" val="425990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CFFFD-14F3-F04B-B8A1-0BAA8216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New Kojo Commands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051E-4F3A-D34D-823D-276B218C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latin typeface="Courier" pitchFamily="2" charset="0"/>
              </a:rPr>
              <a:t>setSpeed</a:t>
            </a:r>
            <a:r>
              <a:rPr lang="en-US" sz="3200" dirty="0">
                <a:latin typeface="Courier" pitchFamily="2" charset="0"/>
              </a:rPr>
              <a:t>(x)</a:t>
            </a:r>
            <a:r>
              <a:rPr lang="en-US" sz="3200" dirty="0"/>
              <a:t>: where x can be</a:t>
            </a:r>
          </a:p>
          <a:p>
            <a:pPr lvl="1"/>
            <a:r>
              <a:rPr lang="en-US" sz="3200" dirty="0">
                <a:latin typeface="Courier" pitchFamily="2" charset="0"/>
              </a:rPr>
              <a:t>slow</a:t>
            </a:r>
          </a:p>
          <a:p>
            <a:pPr lvl="1"/>
            <a:r>
              <a:rPr lang="en-US" sz="3200" dirty="0">
                <a:latin typeface="Courier" pitchFamily="2" charset="0"/>
              </a:rPr>
              <a:t>medium</a:t>
            </a:r>
          </a:p>
          <a:p>
            <a:pPr lvl="1"/>
            <a:r>
              <a:rPr lang="en-US" sz="3200" dirty="0">
                <a:latin typeface="Courier" pitchFamily="2" charset="0"/>
              </a:rPr>
              <a:t>f</a:t>
            </a:r>
            <a:r>
              <a:rPr lang="en-US" sz="3200">
                <a:latin typeface="Courier" pitchFamily="2" charset="0"/>
              </a:rPr>
              <a:t>ast</a:t>
            </a:r>
            <a:endParaRPr lang="en-US" sz="3200" dirty="0">
              <a:latin typeface="Courier" pitchFamily="2" charset="0"/>
            </a:endParaRPr>
          </a:p>
          <a:p>
            <a:endParaRPr lang="en-US" sz="3600" dirty="0">
              <a:latin typeface="Courier" pitchFamily="2" charset="0"/>
            </a:endParaRPr>
          </a:p>
          <a:p>
            <a:r>
              <a:rPr lang="en-US" sz="3600" dirty="0">
                <a:latin typeface="Courier" pitchFamily="2" charset="0"/>
              </a:rPr>
              <a:t>functions()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r>
              <a:rPr lang="en-US" sz="3600" dirty="0">
                <a:latin typeface="Courier" pitchFamily="2" charset="0"/>
              </a:rPr>
              <a:t>repeat(x) {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5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464BD-8D91-8A4D-840B-46AB51A8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 for Function &amp; Repetition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59E4-635A-4540-8C38-7FBA2E06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Demonstrate repetition-</a:t>
            </a:r>
            <a:r>
              <a:rPr lang="en-US" dirty="0" err="1"/>
              <a:t>example.kojo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 function-</a:t>
            </a:r>
            <a:r>
              <a:rPr lang="en-US" dirty="0" err="1"/>
              <a:t>repetition.kojo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 </a:t>
            </a:r>
            <a:r>
              <a:rPr lang="en-US" dirty="0" err="1"/>
              <a:t>power.kojo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Pixel</vt:lpstr>
      <vt:lpstr>Geometry</vt:lpstr>
      <vt:lpstr>New Kojo Commands</vt:lpstr>
      <vt:lpstr>Example for Function &amp; Repetition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</dc:title>
  <dc:creator>Narasimha Bharadwaj</dc:creator>
  <cp:lastModifiedBy>Narasimha Bharadwaj</cp:lastModifiedBy>
  <cp:revision>14</cp:revision>
  <dcterms:created xsi:type="dcterms:W3CDTF">2021-12-06T12:35:43Z</dcterms:created>
  <dcterms:modified xsi:type="dcterms:W3CDTF">2021-12-06T14:08:18Z</dcterms:modified>
</cp:coreProperties>
</file>